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9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3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6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4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3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EF4AC7-E878-4EF4-A72F-8D8B0CC6C87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782D06-2438-4998-AEC8-A6E4C120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52A-37CE-6A30-A006-59620BDBA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43210-42FB-645A-E3F4-7AEFFFB09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31A93F-F5CC-3328-5587-31624924D54C}"/>
              </a:ext>
            </a:extLst>
          </p:cNvPr>
          <p:cNvSpPr txBox="1"/>
          <p:nvPr/>
        </p:nvSpPr>
        <p:spPr>
          <a:xfrm>
            <a:off x="2752078" y="1899821"/>
            <a:ext cx="63897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 conjunction is a word that is used to connect words, phrases, and clauses.</a:t>
            </a:r>
          </a:p>
          <a:p>
            <a:r>
              <a:rPr lang="en-US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There are many conjunctions in the English language, but some common ones include and, or, but, because, for, if, and when.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BC39D-B3FC-0B50-D2C8-A222699AAF79}"/>
              </a:ext>
            </a:extLst>
          </p:cNvPr>
          <p:cNvSpPr txBox="1"/>
          <p:nvPr/>
        </p:nvSpPr>
        <p:spPr>
          <a:xfrm>
            <a:off x="4065972" y="745724"/>
            <a:ext cx="5874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Conjunctions</a:t>
            </a:r>
          </a:p>
        </p:txBody>
      </p:sp>
    </p:spTree>
    <p:extLst>
      <p:ext uri="{BB962C8B-B14F-4D97-AF65-F5344CB8AC3E}">
        <p14:creationId xmlns:p14="http://schemas.microsoft.com/office/powerpoint/2010/main" val="196268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11821-2129-9861-F5AA-EFFDD718AD79}"/>
              </a:ext>
            </a:extLst>
          </p:cNvPr>
          <p:cNvSpPr txBox="1"/>
          <p:nvPr/>
        </p:nvSpPr>
        <p:spPr>
          <a:xfrm>
            <a:off x="2228295" y="1384917"/>
            <a:ext cx="691496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There are three basic types of conjunctions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dirty="0"/>
              <a:t> </a:t>
            </a:r>
            <a:r>
              <a:rPr lang="en-US" sz="2400" dirty="0"/>
              <a:t>1. Coordinating Conjunction </a:t>
            </a:r>
          </a:p>
          <a:p>
            <a:r>
              <a:rPr lang="en-US" sz="2400" dirty="0"/>
              <a:t>2. Subordinating Conjunction </a:t>
            </a:r>
          </a:p>
          <a:p>
            <a:r>
              <a:rPr lang="en-US" sz="2400" dirty="0"/>
              <a:t>3. Correlative Conjunction.</a:t>
            </a:r>
          </a:p>
        </p:txBody>
      </p:sp>
    </p:spTree>
    <p:extLst>
      <p:ext uri="{BB962C8B-B14F-4D97-AF65-F5344CB8AC3E}">
        <p14:creationId xmlns:p14="http://schemas.microsoft.com/office/powerpoint/2010/main" val="50117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AD820-2DF2-BB4D-DB1F-33BB0B98BD83}"/>
              </a:ext>
            </a:extLst>
          </p:cNvPr>
          <p:cNvSpPr txBox="1"/>
          <p:nvPr/>
        </p:nvSpPr>
        <p:spPr>
          <a:xfrm>
            <a:off x="2938508" y="766101"/>
            <a:ext cx="610561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Coordinating conjunctions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type of conjunction is used to connect items that are grammatically equal: two words, two phrases, or two independent clauses.</a:t>
            </a:r>
            <a:r>
              <a:rPr lang="en-US" dirty="0"/>
              <a:t> 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There are seven coordinating conjunctions in English.</a:t>
            </a:r>
          </a:p>
          <a:p>
            <a:endParaRPr lang="en-US" sz="2400" dirty="0"/>
          </a:p>
          <a:p>
            <a:r>
              <a:rPr lang="en-US" sz="2400" dirty="0"/>
              <a:t>             FANBOYS: </a:t>
            </a:r>
            <a:r>
              <a:rPr lang="en-US" sz="2400" dirty="0">
                <a:solidFill>
                  <a:srgbClr val="FF0000"/>
                </a:solidFill>
              </a:rPr>
              <a:t>For, and, nor, but, or, yet, so. </a:t>
            </a:r>
          </a:p>
        </p:txBody>
      </p:sp>
    </p:spTree>
    <p:extLst>
      <p:ext uri="{BB962C8B-B14F-4D97-AF65-F5344CB8AC3E}">
        <p14:creationId xmlns:p14="http://schemas.microsoft.com/office/powerpoint/2010/main" val="212203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3813A3-9F80-9C2A-491C-4332174CBE37}"/>
              </a:ext>
            </a:extLst>
          </p:cNvPr>
          <p:cNvSpPr txBox="1"/>
          <p:nvPr/>
        </p:nvSpPr>
        <p:spPr>
          <a:xfrm>
            <a:off x="1349406" y="914401"/>
            <a:ext cx="779237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</a:rPr>
              <a:t>WORDS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Coordinating conjunctions can join two nouns, verbs, adjectives, or other types of word.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The data was gathered through questionnaires and interviews.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I don’t like to run or swim.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He was clever but lazy</a:t>
            </a:r>
          </a:p>
        </p:txBody>
      </p:sp>
    </p:spTree>
    <p:extLst>
      <p:ext uri="{BB962C8B-B14F-4D97-AF65-F5344CB8AC3E}">
        <p14:creationId xmlns:p14="http://schemas.microsoft.com/office/powerpoint/2010/main" val="1892809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165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zaneerazanee08@gmail.com</dc:creator>
  <cp:lastModifiedBy>zaneerazanee08@gmail.com</cp:lastModifiedBy>
  <cp:revision>1</cp:revision>
  <dcterms:created xsi:type="dcterms:W3CDTF">2022-11-02T14:49:01Z</dcterms:created>
  <dcterms:modified xsi:type="dcterms:W3CDTF">2022-11-02T15:14:53Z</dcterms:modified>
</cp:coreProperties>
</file>