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a15dbbd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a15dbbd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15dbb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15dbb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15dbb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15dbb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15dbb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15dbb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15dbb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15dbb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a15db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a15db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a15db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a15db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a15db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a15db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a15dbb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a15dbb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a15dbbd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a15dbbd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15dbb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15dbb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15dbbd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15dbbd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15dbbd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15dbbd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ocreepy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BuddyCreeper - demo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Sahej Kaur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Maps API for Android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markers on map , can set multiple markers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Manipulate infoWindowAdapters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Plot polygon coordinates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150" y="2901153"/>
            <a:ext cx="9144000" cy="111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 - Load Profile Picture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8432"/>
            <a:ext cx="9144000" cy="344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 	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can be extended to be as creepy as you like.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 Flickr, Google plus, instagram and facebook (both deprecated)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can potentially track a person's whereabouts throughout the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this data to serve ads or whatever you’d like ( don’t creep on me tho)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	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so creepy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did I do it?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Implications?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Sehaj Kaur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Student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Focused on Web Programming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Flirting with Android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so creepy?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 boyfriends? 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Many services and APIs allow you to track people's locations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can be exploited.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Social media is great for data mining. Locations can be a valuable dataset.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Inspired by Creepy.py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http://www.geocreepy.com/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Kali Linux tool used by penetration testers.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	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Fabric for Twitter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AsyncTasks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Google maps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Twitter Dev Account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Register for Dev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Grab Twitter Key, twitter secret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Paramount to your app and its oauth thats facilitated by fabric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Provides UI helper classes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Urls for app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75" y="2949450"/>
            <a:ext cx="2854100" cy="6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Plugin for IDE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Helps integrate Twitter sdk into 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Gives functionality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Get current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Get current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Get timeline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Search by Username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347"/>
            <a:ext cx="9144000" cy="422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	- Http client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0" y="1211150"/>
            <a:ext cx="5562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50" y="2476313"/>
            <a:ext cx="56959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50" y="4156825"/>
            <a:ext cx="4814325" cy="4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