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5B10-9B33-B041-AA8E-06D423435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6DB07-616B-691B-3052-ED2C841FB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7862A-0B17-8C63-B864-3CDE6C3A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8C3B-F653-40C1-A75A-A31762BB095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01FE-9FE4-C5E1-6967-76D10EAB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596F7-5B72-18BE-CBAB-E96B96C8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46C-592B-44AF-A0C2-62A783E5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00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1DE6-81AA-9E22-4FAB-111F9335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BC740-C7A0-87A7-5289-9AD5013F1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AF52-2041-E459-D30B-67E0A57E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8C3B-F653-40C1-A75A-A31762BB095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BAE2-8B04-82F9-569D-D0176A74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6300-8919-1A9D-A927-EC3DE496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46C-592B-44AF-A0C2-62A783E5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90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22012-F93E-C1B5-B5FB-91F11A080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8946D-3D0B-7E5A-494B-61D3F52C1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C4B5-E797-5FC0-AA05-2AFECD12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8C3B-F653-40C1-A75A-A31762BB095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299E-9C04-5485-DAE9-957618F3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4C09-E28F-80CF-4562-E2A81A84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46C-592B-44AF-A0C2-62A783E5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9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C5D-1D6B-97CA-FA3D-66062A60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1165-8490-D912-4BFD-C3611125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5B20-0D68-CC12-9436-D33EF63E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8C3B-F653-40C1-A75A-A31762BB095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D971-F43C-D11B-F0B4-396ACB58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D25E-C3FF-1245-4BEB-3A1FE384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46C-592B-44AF-A0C2-62A783E5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8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DA1A-4F36-385B-099B-CE0BC493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9272-9D6F-A28D-3D02-A9C55A2F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2FB3-BAAB-8E53-06AF-BBD2AC75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8C3B-F653-40C1-A75A-A31762BB095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30DE-A767-6EE4-E074-9A8ABBFE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AA63-16A7-224E-1242-47B9FC63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46C-592B-44AF-A0C2-62A783E5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26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853C-D183-F3CD-17AB-4132F542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75BC-CCF3-98FC-52F6-DD24675C1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E185C-47A9-B526-CDF3-5658A5500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81015-C9B5-9347-4B26-22FFDE3C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8C3B-F653-40C1-A75A-A31762BB095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A8574-AF63-A8E8-FF9A-640735DE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9F1D4-ED51-DC04-E733-25631B20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46C-592B-44AF-A0C2-62A783E5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4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0583-2BA3-5736-6F7E-999599D1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4DF0-9CBB-F7B7-4362-7CFEF7C4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2755F-C6AE-1805-E1A1-5BB6DE9A1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EB3A2-4115-DC90-EF49-E72D8DCFC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23376-48B8-1588-EBB4-F2DCAE718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BC298-AA53-ADA3-2124-DDBB423F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8C3B-F653-40C1-A75A-A31762BB095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51C41-A0A9-F7E5-32D0-3B0C797B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817DA-BE7B-204E-DD11-93CE534E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46C-592B-44AF-A0C2-62A783E5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7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B1F5-1B0C-CE41-EB5E-7E61B829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01005-9080-2679-6CCC-385F67DA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8C3B-F653-40C1-A75A-A31762BB095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9E360-9138-D879-D6F3-3ACD40C1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D2014-5B88-1EB0-20C6-1F129663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46C-592B-44AF-A0C2-62A783E5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CB9B5-CD4F-3B00-CC4C-F4E00D3B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8C3B-F653-40C1-A75A-A31762BB095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6EE2-0FB4-91A6-DFE0-80716ACF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B8BC-B986-2475-A8BC-4FCA5EF5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46C-592B-44AF-A0C2-62A783E5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9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EE71-3511-758C-3E99-356AB22E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7D80-E512-94C1-A124-39F4B3E4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3D808-251F-FCD2-141B-7137D800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F8A2-7048-E306-74B6-7A177BFE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8C3B-F653-40C1-A75A-A31762BB095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C03C-6A5C-8B51-CA7A-6D126D16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E1344-FBB8-2E2C-5F1F-0AB7E56E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46C-592B-44AF-A0C2-62A783E5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5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D5F9-7D95-CE3E-5D74-4337B1C7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AEE93-E919-27A9-CFDF-3B16D7608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A0579-EB28-8BD6-4E00-2D15FF60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655C3-5A6F-D8C0-75C0-A7CEA154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8C3B-F653-40C1-A75A-A31762BB095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006CC-C92A-3AB7-6DAB-875092FB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FE310-3BAB-B50A-467F-693E676D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46C-592B-44AF-A0C2-62A783E5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F263A-8D40-0EDC-FAD1-0C464B56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2B1C5-B8DE-6A7C-8B9E-46289E708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65D9C-98AD-152F-018A-75004F375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8C3B-F653-40C1-A75A-A31762BB095D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7C24-307A-4A4B-8EC9-6F0409C63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C469-467C-DA80-C711-7F5EEAA9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46C-592B-44AF-A0C2-62A783E5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6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1D1A32-36CB-1123-2704-DF52D5C3FBBF}"/>
              </a:ext>
            </a:extLst>
          </p:cNvPr>
          <p:cNvSpPr/>
          <p:nvPr/>
        </p:nvSpPr>
        <p:spPr>
          <a:xfrm rot="313311">
            <a:off x="2505076" y="171729"/>
            <a:ext cx="6505574" cy="6505574"/>
          </a:xfrm>
          <a:prstGeom prst="ellipse">
            <a:avLst/>
          </a:prstGeom>
          <a:noFill/>
          <a:ln w="2286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1DCEA-5F8E-94CF-2C3C-6DCFC35DAE63}"/>
              </a:ext>
            </a:extLst>
          </p:cNvPr>
          <p:cNvSpPr/>
          <p:nvPr/>
        </p:nvSpPr>
        <p:spPr>
          <a:xfrm rot="19649320">
            <a:off x="3560597" y="2013063"/>
            <a:ext cx="529690" cy="5070250"/>
          </a:xfrm>
          <a:custGeom>
            <a:avLst/>
            <a:gdLst>
              <a:gd name="connsiteX0" fmla="*/ 0 w 417282"/>
              <a:gd name="connsiteY0" fmla="*/ 0 h 4119367"/>
              <a:gd name="connsiteX1" fmla="*/ 417282 w 417282"/>
              <a:gd name="connsiteY1" fmla="*/ 0 h 4119367"/>
              <a:gd name="connsiteX2" fmla="*/ 417282 w 417282"/>
              <a:gd name="connsiteY2" fmla="*/ 4119367 h 4119367"/>
              <a:gd name="connsiteX3" fmla="*/ 0 w 417282"/>
              <a:gd name="connsiteY3" fmla="*/ 4119367 h 4119367"/>
              <a:gd name="connsiteX4" fmla="*/ 0 w 417282"/>
              <a:gd name="connsiteY4" fmla="*/ 0 h 4119367"/>
              <a:gd name="connsiteX0" fmla="*/ 0 w 419794"/>
              <a:gd name="connsiteY0" fmla="*/ 335280 h 4119367"/>
              <a:gd name="connsiteX1" fmla="*/ 419794 w 419794"/>
              <a:gd name="connsiteY1" fmla="*/ 0 h 4119367"/>
              <a:gd name="connsiteX2" fmla="*/ 419794 w 419794"/>
              <a:gd name="connsiteY2" fmla="*/ 4119367 h 4119367"/>
              <a:gd name="connsiteX3" fmla="*/ 2512 w 419794"/>
              <a:gd name="connsiteY3" fmla="*/ 4119367 h 4119367"/>
              <a:gd name="connsiteX4" fmla="*/ 0 w 419794"/>
              <a:gd name="connsiteY4" fmla="*/ 335280 h 4119367"/>
              <a:gd name="connsiteX0" fmla="*/ 0 w 422424"/>
              <a:gd name="connsiteY0" fmla="*/ 335280 h 4281985"/>
              <a:gd name="connsiteX1" fmla="*/ 419794 w 422424"/>
              <a:gd name="connsiteY1" fmla="*/ 0 h 4281985"/>
              <a:gd name="connsiteX2" fmla="*/ 422424 w 422424"/>
              <a:gd name="connsiteY2" fmla="*/ 4281985 h 4281985"/>
              <a:gd name="connsiteX3" fmla="*/ 2512 w 422424"/>
              <a:gd name="connsiteY3" fmla="*/ 4119367 h 4281985"/>
              <a:gd name="connsiteX4" fmla="*/ 0 w 422424"/>
              <a:gd name="connsiteY4" fmla="*/ 335280 h 428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424" h="4281985">
                <a:moveTo>
                  <a:pt x="0" y="335280"/>
                </a:moveTo>
                <a:lnTo>
                  <a:pt x="419794" y="0"/>
                </a:lnTo>
                <a:cubicBezTo>
                  <a:pt x="420671" y="1427328"/>
                  <a:pt x="421547" y="2854657"/>
                  <a:pt x="422424" y="4281985"/>
                </a:cubicBezTo>
                <a:lnTo>
                  <a:pt x="2512" y="4119367"/>
                </a:lnTo>
                <a:cubicBezTo>
                  <a:pt x="1675" y="2858005"/>
                  <a:pt x="837" y="1596642"/>
                  <a:pt x="0" y="3352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1A5B58-85C1-7270-059D-4C17EB8D2B6F}"/>
              </a:ext>
            </a:extLst>
          </p:cNvPr>
          <p:cNvSpPr/>
          <p:nvPr/>
        </p:nvSpPr>
        <p:spPr>
          <a:xfrm rot="19649320">
            <a:off x="4144984" y="1240710"/>
            <a:ext cx="518167" cy="5913480"/>
          </a:xfrm>
          <a:custGeom>
            <a:avLst/>
            <a:gdLst>
              <a:gd name="connsiteX0" fmla="*/ 0 w 417282"/>
              <a:gd name="connsiteY0" fmla="*/ 0 h 4119367"/>
              <a:gd name="connsiteX1" fmla="*/ 417282 w 417282"/>
              <a:gd name="connsiteY1" fmla="*/ 0 h 4119367"/>
              <a:gd name="connsiteX2" fmla="*/ 417282 w 417282"/>
              <a:gd name="connsiteY2" fmla="*/ 4119367 h 4119367"/>
              <a:gd name="connsiteX3" fmla="*/ 0 w 417282"/>
              <a:gd name="connsiteY3" fmla="*/ 4119367 h 4119367"/>
              <a:gd name="connsiteX4" fmla="*/ 0 w 417282"/>
              <a:gd name="connsiteY4" fmla="*/ 0 h 4119367"/>
              <a:gd name="connsiteX0" fmla="*/ 0 w 419794"/>
              <a:gd name="connsiteY0" fmla="*/ 335280 h 4119367"/>
              <a:gd name="connsiteX1" fmla="*/ 419794 w 419794"/>
              <a:gd name="connsiteY1" fmla="*/ 0 h 4119367"/>
              <a:gd name="connsiteX2" fmla="*/ 419794 w 419794"/>
              <a:gd name="connsiteY2" fmla="*/ 4119367 h 4119367"/>
              <a:gd name="connsiteX3" fmla="*/ 2512 w 419794"/>
              <a:gd name="connsiteY3" fmla="*/ 4119367 h 4119367"/>
              <a:gd name="connsiteX4" fmla="*/ 0 w 419794"/>
              <a:gd name="connsiteY4" fmla="*/ 335280 h 4119367"/>
              <a:gd name="connsiteX0" fmla="*/ 0 w 422424"/>
              <a:gd name="connsiteY0" fmla="*/ 335280 h 4281985"/>
              <a:gd name="connsiteX1" fmla="*/ 419794 w 422424"/>
              <a:gd name="connsiteY1" fmla="*/ 0 h 4281985"/>
              <a:gd name="connsiteX2" fmla="*/ 422424 w 422424"/>
              <a:gd name="connsiteY2" fmla="*/ 4281985 h 4281985"/>
              <a:gd name="connsiteX3" fmla="*/ 2512 w 422424"/>
              <a:gd name="connsiteY3" fmla="*/ 4119367 h 4281985"/>
              <a:gd name="connsiteX4" fmla="*/ 0 w 422424"/>
              <a:gd name="connsiteY4" fmla="*/ 335280 h 428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424" h="4281985">
                <a:moveTo>
                  <a:pt x="0" y="335280"/>
                </a:moveTo>
                <a:lnTo>
                  <a:pt x="419794" y="0"/>
                </a:lnTo>
                <a:cubicBezTo>
                  <a:pt x="420671" y="1427328"/>
                  <a:pt x="421547" y="2854657"/>
                  <a:pt x="422424" y="4281985"/>
                </a:cubicBezTo>
                <a:lnTo>
                  <a:pt x="2512" y="4119367"/>
                </a:lnTo>
                <a:cubicBezTo>
                  <a:pt x="1675" y="2858005"/>
                  <a:pt x="837" y="1596642"/>
                  <a:pt x="0" y="3352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3EE6A8-81BC-AC9F-716A-6DB18CCA5934}"/>
              </a:ext>
            </a:extLst>
          </p:cNvPr>
          <p:cNvSpPr/>
          <p:nvPr/>
        </p:nvSpPr>
        <p:spPr>
          <a:xfrm rot="15999561">
            <a:off x="4578069" y="2348297"/>
            <a:ext cx="5059656" cy="3516241"/>
          </a:xfrm>
          <a:custGeom>
            <a:avLst/>
            <a:gdLst>
              <a:gd name="connsiteX0" fmla="*/ 1748927 w 5059656"/>
              <a:gd name="connsiteY0" fmla="*/ 1170842 h 3516241"/>
              <a:gd name="connsiteX1" fmla="*/ 1685465 w 5059656"/>
              <a:gd name="connsiteY1" fmla="*/ 1260604 h 3516241"/>
              <a:gd name="connsiteX2" fmla="*/ 1573064 w 5059656"/>
              <a:gd name="connsiteY2" fmla="*/ 1479631 h 3516241"/>
              <a:gd name="connsiteX3" fmla="*/ 1525632 w 5059656"/>
              <a:gd name="connsiteY3" fmla="*/ 1641246 h 3516241"/>
              <a:gd name="connsiteX4" fmla="*/ 88642 w 5059656"/>
              <a:gd name="connsiteY4" fmla="*/ 679328 h 3516241"/>
              <a:gd name="connsiteX5" fmla="*/ 0 w 5059656"/>
              <a:gd name="connsiteY5" fmla="*/ 0 h 3516241"/>
              <a:gd name="connsiteX6" fmla="*/ 1918153 w 5059656"/>
              <a:gd name="connsiteY6" fmla="*/ 3270953 h 3516241"/>
              <a:gd name="connsiteX7" fmla="*/ 1477261 w 5059656"/>
              <a:gd name="connsiteY7" fmla="*/ 3270953 h 3516241"/>
              <a:gd name="connsiteX8" fmla="*/ 1477261 w 5059656"/>
              <a:gd name="connsiteY8" fmla="*/ 1981532 h 3516241"/>
              <a:gd name="connsiteX9" fmla="*/ 1502029 w 5059656"/>
              <a:gd name="connsiteY9" fmla="*/ 1721668 h 3516241"/>
              <a:gd name="connsiteX10" fmla="*/ 1525632 w 5059656"/>
              <a:gd name="connsiteY10" fmla="*/ 1641246 h 3516241"/>
              <a:gd name="connsiteX11" fmla="*/ 1928174 w 5059656"/>
              <a:gd name="connsiteY11" fmla="*/ 1910707 h 3516241"/>
              <a:gd name="connsiteX12" fmla="*/ 1918153 w 5059656"/>
              <a:gd name="connsiteY12" fmla="*/ 2015844 h 3516241"/>
              <a:gd name="connsiteX13" fmla="*/ 4702667 w 5059656"/>
              <a:gd name="connsiteY13" fmla="*/ 3270953 h 3516241"/>
              <a:gd name="connsiteX14" fmla="*/ 4326652 w 5059656"/>
              <a:gd name="connsiteY14" fmla="*/ 3516241 h 3516241"/>
              <a:gd name="connsiteX15" fmla="*/ 1928174 w 5059656"/>
              <a:gd name="connsiteY15" fmla="*/ 1910707 h 3516241"/>
              <a:gd name="connsiteX16" fmla="*/ 1935819 w 5059656"/>
              <a:gd name="connsiteY16" fmla="*/ 1830498 h 3516241"/>
              <a:gd name="connsiteX17" fmla="*/ 2066653 w 5059656"/>
              <a:gd name="connsiteY17" fmla="*/ 1501647 h 3516241"/>
              <a:gd name="connsiteX18" fmla="*/ 2127174 w 5059656"/>
              <a:gd name="connsiteY18" fmla="*/ 1424064 h 3516241"/>
              <a:gd name="connsiteX19" fmla="*/ 4618764 w 5059656"/>
              <a:gd name="connsiteY19" fmla="*/ 3092092 h 3516241"/>
              <a:gd name="connsiteX20" fmla="*/ 4618764 w 5059656"/>
              <a:gd name="connsiteY20" fmla="*/ 3270953 h 3516241"/>
              <a:gd name="connsiteX21" fmla="*/ 5059655 w 5059656"/>
              <a:gd name="connsiteY21" fmla="*/ 3270953 h 3516241"/>
              <a:gd name="connsiteX22" fmla="*/ 4702667 w 5059656"/>
              <a:gd name="connsiteY22" fmla="*/ 3270953 h 3516241"/>
              <a:gd name="connsiteX23" fmla="*/ 4795488 w 5059656"/>
              <a:gd name="connsiteY23" fmla="*/ 3210402 h 3516241"/>
              <a:gd name="connsiteX24" fmla="*/ 4618764 w 5059656"/>
              <a:gd name="connsiteY24" fmla="*/ 3092092 h 3516241"/>
              <a:gd name="connsiteX25" fmla="*/ 4618764 w 5059656"/>
              <a:gd name="connsiteY25" fmla="*/ 2015844 h 3516241"/>
              <a:gd name="connsiteX26" fmla="*/ 3749246 w 5059656"/>
              <a:gd name="connsiteY26" fmla="*/ 1096172 h 3516241"/>
              <a:gd name="connsiteX27" fmla="*/ 2787672 w 5059656"/>
              <a:gd name="connsiteY27" fmla="*/ 1096172 h 3516241"/>
              <a:gd name="connsiteX28" fmla="*/ 2172829 w 5059656"/>
              <a:gd name="connsiteY28" fmla="*/ 1365537 h 3516241"/>
              <a:gd name="connsiteX29" fmla="*/ 2127174 w 5059656"/>
              <a:gd name="connsiteY29" fmla="*/ 1424064 h 3516241"/>
              <a:gd name="connsiteX30" fmla="*/ 1748927 w 5059656"/>
              <a:gd name="connsiteY30" fmla="*/ 1170842 h 3516241"/>
              <a:gd name="connsiteX31" fmla="*/ 1755645 w 5059656"/>
              <a:gd name="connsiteY31" fmla="*/ 1161340 h 3516241"/>
              <a:gd name="connsiteX32" fmla="*/ 2696365 w 5059656"/>
              <a:gd name="connsiteY32" fmla="*/ 692110 h 3516241"/>
              <a:gd name="connsiteX33" fmla="*/ 3840552 w 5059656"/>
              <a:gd name="connsiteY33" fmla="*/ 692110 h 3516241"/>
              <a:gd name="connsiteX34" fmla="*/ 5059656 w 5059656"/>
              <a:gd name="connsiteY34" fmla="*/ 1981532 h 3516241"/>
              <a:gd name="connsiteX35" fmla="*/ 5059655 w 5059656"/>
              <a:gd name="connsiteY35" fmla="*/ 3270953 h 35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059656" h="3516241">
                <a:moveTo>
                  <a:pt x="1748927" y="1170842"/>
                </a:moveTo>
                <a:lnTo>
                  <a:pt x="1685465" y="1260604"/>
                </a:lnTo>
                <a:cubicBezTo>
                  <a:pt x="1641649" y="1329202"/>
                  <a:pt x="1603910" y="1402498"/>
                  <a:pt x="1573064" y="1479631"/>
                </a:cubicBezTo>
                <a:lnTo>
                  <a:pt x="1525632" y="1641246"/>
                </a:lnTo>
                <a:lnTo>
                  <a:pt x="88642" y="679328"/>
                </a:lnTo>
                <a:lnTo>
                  <a:pt x="0" y="0"/>
                </a:lnTo>
                <a:close/>
                <a:moveTo>
                  <a:pt x="1918153" y="3270953"/>
                </a:moveTo>
                <a:lnTo>
                  <a:pt x="1477261" y="3270953"/>
                </a:lnTo>
                <a:lnTo>
                  <a:pt x="1477261" y="1981532"/>
                </a:lnTo>
                <a:cubicBezTo>
                  <a:pt x="1477261" y="1892516"/>
                  <a:pt x="1485789" y="1805607"/>
                  <a:pt x="1502029" y="1721668"/>
                </a:cubicBezTo>
                <a:lnTo>
                  <a:pt x="1525632" y="1641246"/>
                </a:lnTo>
                <a:lnTo>
                  <a:pt x="1928174" y="1910707"/>
                </a:lnTo>
                <a:lnTo>
                  <a:pt x="1918153" y="2015844"/>
                </a:lnTo>
                <a:close/>
                <a:moveTo>
                  <a:pt x="4702667" y="3270953"/>
                </a:moveTo>
                <a:lnTo>
                  <a:pt x="4326652" y="3516241"/>
                </a:lnTo>
                <a:lnTo>
                  <a:pt x="1928174" y="1910707"/>
                </a:lnTo>
                <a:lnTo>
                  <a:pt x="1935819" y="1830498"/>
                </a:lnTo>
                <a:cubicBezTo>
                  <a:pt x="1958984" y="1710761"/>
                  <a:pt x="2004150" y="1599500"/>
                  <a:pt x="2066653" y="1501647"/>
                </a:cubicBezTo>
                <a:lnTo>
                  <a:pt x="2127174" y="1424064"/>
                </a:lnTo>
                <a:lnTo>
                  <a:pt x="4618764" y="3092092"/>
                </a:lnTo>
                <a:lnTo>
                  <a:pt x="4618764" y="3270953"/>
                </a:lnTo>
                <a:close/>
                <a:moveTo>
                  <a:pt x="5059655" y="3270953"/>
                </a:moveTo>
                <a:lnTo>
                  <a:pt x="4702667" y="3270953"/>
                </a:lnTo>
                <a:lnTo>
                  <a:pt x="4795488" y="3210402"/>
                </a:lnTo>
                <a:lnTo>
                  <a:pt x="4618764" y="3092092"/>
                </a:lnTo>
                <a:lnTo>
                  <a:pt x="4618764" y="2015844"/>
                </a:lnTo>
                <a:cubicBezTo>
                  <a:pt x="4618764" y="1507923"/>
                  <a:pt x="4229468" y="1096172"/>
                  <a:pt x="3749246" y="1096172"/>
                </a:cubicBezTo>
                <a:lnTo>
                  <a:pt x="2787672" y="1096172"/>
                </a:lnTo>
                <a:cubicBezTo>
                  <a:pt x="2547560" y="1096172"/>
                  <a:pt x="2330181" y="1199110"/>
                  <a:pt x="2172829" y="1365537"/>
                </a:cubicBezTo>
                <a:lnTo>
                  <a:pt x="2127174" y="1424064"/>
                </a:lnTo>
                <a:lnTo>
                  <a:pt x="1748927" y="1170842"/>
                </a:lnTo>
                <a:lnTo>
                  <a:pt x="1755645" y="1161340"/>
                </a:lnTo>
                <a:cubicBezTo>
                  <a:pt x="1979247" y="874769"/>
                  <a:pt x="2317638" y="692110"/>
                  <a:pt x="2696365" y="692110"/>
                </a:cubicBezTo>
                <a:lnTo>
                  <a:pt x="3840552" y="692110"/>
                </a:lnTo>
                <a:cubicBezTo>
                  <a:pt x="4513844" y="692110"/>
                  <a:pt x="5059656" y="1269404"/>
                  <a:pt x="5059656" y="1981532"/>
                </a:cubicBezTo>
                <a:cubicBezTo>
                  <a:pt x="5059656" y="2411339"/>
                  <a:pt x="5059655" y="2841146"/>
                  <a:pt x="5059655" y="32709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75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Saheli Mondal</dc:creator>
  <cp:lastModifiedBy>Saheli Mondal</cp:lastModifiedBy>
  <cp:revision>2</cp:revision>
  <dcterms:created xsi:type="dcterms:W3CDTF">2025-01-23T09:10:27Z</dcterms:created>
  <dcterms:modified xsi:type="dcterms:W3CDTF">2025-01-24T16:26:40Z</dcterms:modified>
</cp:coreProperties>
</file>