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Jarvis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It seems like you've entered "pds" which is a bit vague. Could you please provide more context or elaborate a bit more so I can assist you better? Are you referring to Public Distribution System, Personal Data Sheet, or something else?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