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UBT-Logo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650" y="0"/>
            <a:ext cx="2317115" cy="2602230"/>
          </a:xfrm>
          <a:prstGeom prst="rect">
            <a:avLst/>
          </a:prstGeom>
        </p:spPr>
      </p:pic>
      <p:sp>
        <p:nvSpPr>
          <p:cNvPr id="6" name="Text Box 2"/>
          <p:cNvSpPr txBox="1"/>
          <p:nvPr/>
        </p:nvSpPr>
        <p:spPr>
          <a:xfrm>
            <a:off x="3190240" y="1052830"/>
            <a:ext cx="8392795" cy="495935"/>
          </a:xfrm>
          <a:prstGeom prst="rect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2800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BANGLADESH UNIVERSITY OF BUSINESS &amp; TECHNOLOGY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80365" y="3058795"/>
            <a:ext cx="641286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              </a:t>
            </a:r>
            <a:r>
              <a:rPr lang="en-US" sz="2000" b="1" u="sng" dirty="0"/>
              <a:t>GROUP: </a:t>
            </a:r>
            <a:r>
              <a:rPr lang="en-US" sz="2000" b="1" u="sng" dirty="0" err="1"/>
              <a:t>CodE_WaRRiors</a:t>
            </a:r>
            <a:endParaRPr lang="en-US" sz="2000" b="1" u="sng" dirty="0"/>
          </a:p>
          <a:p>
            <a:endParaRPr lang="en-US" sz="2000" b="1" u="sng" dirty="0"/>
          </a:p>
          <a:p>
            <a:r>
              <a:rPr lang="en-US" sz="2000" b="1" u="sng" dirty="0" smtClean="0"/>
              <a:t>Members</a:t>
            </a:r>
          </a:p>
          <a:p>
            <a:r>
              <a:rPr lang="en-US" sz="2000" dirty="0" smtClean="0"/>
              <a:t>   </a:t>
            </a:r>
            <a:endParaRPr lang="en-US" sz="2000" dirty="0"/>
          </a:p>
          <a:p>
            <a:r>
              <a:rPr lang="en-US" sz="2000" b="1" dirty="0" smtClean="0"/>
              <a:t>           Md</a:t>
            </a:r>
            <a:r>
              <a:rPr lang="en-US" sz="2000" b="1" dirty="0"/>
              <a:t>. </a:t>
            </a:r>
            <a:r>
              <a:rPr lang="en-US" sz="2000" b="1" dirty="0" err="1"/>
              <a:t>Sahenul</a:t>
            </a:r>
            <a:r>
              <a:rPr lang="en-US" sz="2000" b="1" dirty="0"/>
              <a:t> Islam Chowdhury (19202103022) </a:t>
            </a:r>
            <a:endParaRPr lang="en-US" sz="2000" b="1" dirty="0" smtClean="0"/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Nahida</a:t>
            </a:r>
            <a:r>
              <a:rPr lang="en-US" sz="2000" b="1" dirty="0" smtClean="0"/>
              <a:t> </a:t>
            </a:r>
            <a:r>
              <a:rPr lang="en-US" sz="2000" b="1" dirty="0"/>
              <a:t>Zaman Bina (19202103025)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Md</a:t>
            </a:r>
            <a:r>
              <a:rPr lang="en-US" sz="2000" b="1" dirty="0"/>
              <a:t>. </a:t>
            </a:r>
            <a:r>
              <a:rPr lang="en-US" sz="2000" b="1" dirty="0" err="1"/>
              <a:t>Sakib</a:t>
            </a:r>
            <a:r>
              <a:rPr lang="en-US" sz="2000" b="1" dirty="0"/>
              <a:t> </a:t>
            </a:r>
            <a:r>
              <a:rPr lang="en-US" sz="2000" b="1" dirty="0" smtClean="0"/>
              <a:t>Khan (19201103073)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                 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27938" y="2904906"/>
            <a:ext cx="4752975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u="sng" dirty="0" smtClean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SUPERVISED BY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Dipu</a:t>
            </a:r>
            <a:r>
              <a:rPr lang="en-US" sz="2000" b="1" dirty="0" smtClean="0"/>
              <a:t> </a:t>
            </a:r>
            <a:r>
              <a:rPr lang="en-US" sz="2000" b="1" dirty="0" err="1"/>
              <a:t>Akter</a:t>
            </a:r>
            <a:r>
              <a:rPr lang="en-US" sz="2000" b="1" dirty="0"/>
              <a:t> </a:t>
            </a:r>
            <a:r>
              <a:rPr lang="en-US" sz="2000" b="1" dirty="0" err="1"/>
              <a:t>Shila</a:t>
            </a:r>
            <a:r>
              <a:rPr lang="en-US" sz="2000" b="1"/>
              <a:t> </a:t>
            </a:r>
            <a:endParaRPr lang="en-US" sz="2000" b="1" smtClean="0"/>
          </a:p>
          <a:p>
            <a:r>
              <a:rPr lang="en-US" sz="2000" b="1" smtClean="0"/>
              <a:t>Teaching </a:t>
            </a:r>
            <a:r>
              <a:rPr lang="en-US" sz="2000" b="1" dirty="0"/>
              <a:t>Assistant, Department of CSE Bangladesh University of Business and Technology</a:t>
            </a: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ur_Goal_Ppt_PowerPoint_Presentation_Summary_Graphics_Slide_1-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635"/>
            <a:ext cx="12448540" cy="70021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28660" y="-18415"/>
            <a:ext cx="4119245" cy="5908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36210" y="635"/>
            <a:ext cx="6442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8328660" y="1329055"/>
            <a:ext cx="4029075" cy="92202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Will add the details of all the universities in Bangladesh and Abroad.</a:t>
            </a:r>
            <a:endParaRPr lang="en-US"/>
          </a:p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328660" y="2868295"/>
            <a:ext cx="4029710" cy="92202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Will publish it as an app.</a:t>
            </a:r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328660" y="4316730"/>
            <a:ext cx="4029075" cy="64516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Will try to add pictures.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0665" y="191770"/>
            <a:ext cx="1173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                              </a:t>
            </a:r>
            <a:r>
              <a:rPr lang="en-US" sz="3600" b="1" u="sng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355590" y="2183130"/>
            <a:ext cx="6306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Everyone needs a guide line during admission. Our project is a guide line for all candidates. The good and the bad about the university will be found here in truth way. Our project will always try to solve everyone’s problem.  </a:t>
            </a:r>
          </a:p>
        </p:txBody>
      </p:sp>
      <p:pic>
        <p:nvPicPr>
          <p:cNvPr id="4" name="Content Placeholder 3" descr="downloa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330" y="1665605"/>
            <a:ext cx="3530600" cy="29724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y-question-web-pic-v2-800x20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2215" y="2158365"/>
            <a:ext cx="7620000" cy="1905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-intro"/>
          <p:cNvPicPr>
            <a:picLocks noGrp="1" noChangeAspect="1"/>
          </p:cNvPicPr>
          <p:nvPr>
            <p:ph idx="1"/>
          </p:nvPr>
        </p:nvPicPr>
        <p:blipFill>
          <a:blip r:embed="rId3"/>
          <a:srcRect r="3505" b="8668"/>
          <a:stretch>
            <a:fillRect/>
          </a:stretch>
        </p:blipFill>
        <p:spPr>
          <a:xfrm>
            <a:off x="3260090" y="1176655"/>
            <a:ext cx="7482205" cy="39744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bserverbd.com_156822622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120" y="906145"/>
            <a:ext cx="5038725" cy="4624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95145" y="4507230"/>
            <a:ext cx="256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74495" y="4160520"/>
            <a:ext cx="28517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883910" y="1096645"/>
            <a:ext cx="534162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sz="2400"/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</a:t>
            </a:r>
            <a:r>
              <a:rPr lang="en-US" sz="24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  <a:sym typeface="+mn-ea"/>
              </a:rPr>
              <a:t>Help in Admission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19165" y="3330575"/>
            <a:ext cx="5704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sz="2400"/>
              <a:t>Helping Hand</a:t>
            </a:r>
          </a:p>
          <a:p>
            <a:r>
              <a:rPr lang="en-US" sz="2400"/>
              <a:t>    -Extends a helping hand to the students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153410" y="86360"/>
            <a:ext cx="7363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</a:t>
            </a:r>
            <a:r>
              <a:rPr lang="en-US" sz="2000"/>
              <a:t>   </a:t>
            </a:r>
            <a:r>
              <a:rPr lang="en-US" sz="3200" u="sng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6160" y="991235"/>
            <a:ext cx="6200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Introduction</a:t>
            </a:r>
            <a:endParaRPr lang="en-US" sz="3200" dirty="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Motivation</a:t>
            </a:r>
            <a:endParaRPr lang="en-US" sz="3200" dirty="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Key </a:t>
            </a:r>
            <a:r>
              <a:rPr lang="en-US" sz="3200" dirty="0"/>
              <a:t>features</a:t>
            </a: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Requirement </a:t>
            </a:r>
            <a:r>
              <a:rPr lang="en-US" sz="3200" dirty="0"/>
              <a:t>Analysis</a:t>
            </a: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Admission </a:t>
            </a:r>
            <a:r>
              <a:rPr lang="en-US" sz="3200" dirty="0"/>
              <a:t>Assistant  Diagram</a:t>
            </a: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User </a:t>
            </a:r>
            <a:r>
              <a:rPr lang="en-US" sz="3200" dirty="0"/>
              <a:t>Manual</a:t>
            </a: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Limitations</a:t>
            </a:r>
            <a:endParaRPr lang="en-US" sz="3200" dirty="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Future </a:t>
            </a:r>
            <a:r>
              <a:rPr lang="en-US" sz="3200" dirty="0"/>
              <a:t>plan</a:t>
            </a: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3200" dirty="0" smtClean="0"/>
              <a:t> Conclusion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180340" y="0"/>
            <a:ext cx="123723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                                             </a:t>
            </a:r>
            <a:r>
              <a:rPr lang="en-US" sz="3600" u="sng">
                <a:solidFill>
                  <a:schemeClr val="accent1">
                    <a:lumMod val="75000"/>
                  </a:schemeClr>
                </a:solidFill>
              </a:rPr>
              <a:t> Introduction</a:t>
            </a:r>
            <a:r>
              <a:rPr lang="en-US" sz="3600" u="sng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</a:t>
            </a:r>
          </a:p>
        </p:txBody>
      </p:sp>
      <p:pic>
        <p:nvPicPr>
          <p:cNvPr id="5" name="Content Placeholder 4" descr="mobile-1"/>
          <p:cNvPicPr>
            <a:picLocks noGrp="1" noChangeAspect="1"/>
          </p:cNvPicPr>
          <p:nvPr>
            <p:ph idx="1"/>
          </p:nvPr>
        </p:nvPicPr>
        <p:blipFill>
          <a:blip r:embed="rId3"/>
          <a:srcRect t="20458" b="14913"/>
          <a:stretch>
            <a:fillRect/>
          </a:stretch>
        </p:blipFill>
        <p:spPr>
          <a:xfrm>
            <a:off x="493395" y="1313815"/>
            <a:ext cx="3705860" cy="4711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14270" y="5103495"/>
            <a:ext cx="146367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79670" y="2334895"/>
            <a:ext cx="6684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Admission Assistant is the process of finding all details about universities.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Easiest way to registered in university.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03250" y="71120"/>
            <a:ext cx="1115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  </a:t>
            </a:r>
            <a:r>
              <a:rPr lang="en-US" sz="2800"/>
              <a:t>           </a:t>
            </a:r>
            <a:r>
              <a:rPr lang="en-US" sz="2800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u="sng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979035" y="2059940"/>
            <a:ext cx="62166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Desire to face the challenge in solving the unsolved problems.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Desire to get intellectual joy of doing some creative work.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Desire to serve the students.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Desire to get respectability.</a:t>
            </a:r>
          </a:p>
        </p:txBody>
      </p:sp>
      <p:pic>
        <p:nvPicPr>
          <p:cNvPr id="4" name="Content Placeholder 3" descr="2f911201b75fff05339f0b2914e4477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690" y="2225675"/>
            <a:ext cx="2143125" cy="2133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3095" y="222250"/>
            <a:ext cx="1130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                 </a:t>
            </a:r>
            <a:r>
              <a:rPr lang="en-US" sz="3600"/>
              <a:t>  </a:t>
            </a:r>
            <a:r>
              <a:rPr lang="en-US" sz="3600" u="sng">
                <a:solidFill>
                  <a:schemeClr val="accent1">
                    <a:lumMod val="75000"/>
                  </a:schemeClr>
                </a:solidFill>
              </a:rPr>
              <a:t>Key Features</a:t>
            </a:r>
          </a:p>
        </p:txBody>
      </p:sp>
      <p:sp>
        <p:nvSpPr>
          <p:cNvPr id="7" name="Oval 6"/>
          <p:cNvSpPr/>
          <p:nvPr/>
        </p:nvSpPr>
        <p:spPr>
          <a:xfrm>
            <a:off x="4744085" y="2261870"/>
            <a:ext cx="2173605" cy="21882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uzzle-jc-1"/>
          <p:cNvPicPr>
            <a:picLocks noGrp="1" noChangeAspect="1"/>
          </p:cNvPicPr>
          <p:nvPr>
            <p:ph idx="1"/>
          </p:nvPr>
        </p:nvPicPr>
        <p:blipFill>
          <a:blip r:embed="rId3"/>
          <a:srcRect l="38128" t="35371" r="39109" b="36407"/>
          <a:stretch>
            <a:fillRect/>
          </a:stretch>
        </p:blipFill>
        <p:spPr>
          <a:xfrm>
            <a:off x="5074920" y="2628900"/>
            <a:ext cx="1512570" cy="14541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795145" y="1142365"/>
            <a:ext cx="2262505" cy="2278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96770" y="1543050"/>
            <a:ext cx="1614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It’s one kind of helping hand to get universities details.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95145" y="3947160"/>
            <a:ext cx="2384425" cy="2278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127250" y="4341495"/>
            <a:ext cx="1750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Easiest way to see registration formate .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4280" y="1187450"/>
            <a:ext cx="2247900" cy="2233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74280" y="4083050"/>
            <a:ext cx="2323465" cy="21577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807960" y="1842770"/>
            <a:ext cx="1780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Easily get rank list in a true way.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846060" y="4625340"/>
            <a:ext cx="1779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Get admit card without any hassle.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83355" y="2696845"/>
            <a:ext cx="754380" cy="513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79570" y="4009390"/>
            <a:ext cx="784225" cy="1046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64985" y="2560955"/>
            <a:ext cx="739775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9250" y="4009390"/>
            <a:ext cx="935355" cy="845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0340" y="71120"/>
            <a:ext cx="11890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         </a:t>
            </a:r>
            <a:r>
              <a:rPr lang="en-US" sz="3600"/>
              <a:t>  </a:t>
            </a:r>
            <a:r>
              <a:rPr lang="en-US" sz="3600" u="sng">
                <a:solidFill>
                  <a:schemeClr val="accent1">
                    <a:lumMod val="75000"/>
                  </a:schemeClr>
                </a:solidFill>
              </a:rPr>
              <a:t> Requirement Analysis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29945" y="1957070"/>
            <a:ext cx="60509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o"/>
            </a:pPr>
            <a:r>
              <a:rPr lang="en-US" sz="2400" b="1" u="sng"/>
              <a:t>Tools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 CodeBlocks</a:t>
            </a:r>
          </a:p>
          <a:p>
            <a:pPr indent="0">
              <a:buFont typeface="Wingdings" panose="05000000000000000000" charset="0"/>
              <a:buNone/>
            </a:pP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2400" b="1" u="sng"/>
              <a:t>Programming Language and Database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/>
              <a:t> C    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85850" y="131445"/>
            <a:ext cx="1057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u="sng">
                <a:solidFill>
                  <a:schemeClr val="accent1">
                    <a:lumMod val="75000"/>
                  </a:schemeClr>
                </a:solidFill>
              </a:rPr>
              <a:t>Admission Assistant Diagram</a:t>
            </a:r>
          </a:p>
        </p:txBody>
      </p:sp>
      <p:sp>
        <p:nvSpPr>
          <p:cNvPr id="39" name="Text Box 39"/>
          <p:cNvSpPr txBox="1"/>
          <p:nvPr/>
        </p:nvSpPr>
        <p:spPr>
          <a:xfrm>
            <a:off x="1546543" y="2563495"/>
            <a:ext cx="981075" cy="36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88900"/>
            <a:r>
              <a:rPr lang="en-US" altLang="zh-CN" sz="14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Login</a:t>
            </a:r>
          </a:p>
        </p:txBody>
      </p:sp>
      <p:sp>
        <p:nvSpPr>
          <p:cNvPr id="40" name="Text Box 40"/>
          <p:cNvSpPr txBox="1"/>
          <p:nvPr/>
        </p:nvSpPr>
        <p:spPr>
          <a:xfrm>
            <a:off x="1518285" y="1745615"/>
            <a:ext cx="1009650" cy="465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Admission </a:t>
            </a:r>
            <a:endParaRPr lang="en-US" altLang="zh-CN" sz="12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Assistant</a:t>
            </a:r>
          </a:p>
        </p:txBody>
      </p:sp>
      <p:cxnSp>
        <p:nvCxnSpPr>
          <p:cNvPr id="38" name="Straight Arrow Connector 38"/>
          <p:cNvCxnSpPr/>
          <p:nvPr/>
        </p:nvCxnSpPr>
        <p:spPr>
          <a:xfrm>
            <a:off x="2020570" y="2210753"/>
            <a:ext cx="5080" cy="375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/>
          <p:nvPr/>
        </p:nvCxnSpPr>
        <p:spPr>
          <a:xfrm>
            <a:off x="2728595" y="1244600"/>
            <a:ext cx="1905" cy="511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/>
          <p:nvPr/>
        </p:nvCxnSpPr>
        <p:spPr>
          <a:xfrm flipV="1">
            <a:off x="2527935" y="2812415"/>
            <a:ext cx="18796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41"/>
          <p:cNvSpPr txBox="1"/>
          <p:nvPr/>
        </p:nvSpPr>
        <p:spPr>
          <a:xfrm>
            <a:off x="2969895" y="1002030"/>
            <a:ext cx="102806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University </a:t>
            </a:r>
            <a:endParaRPr lang="en-US" altLang="zh-CN" sz="12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Information</a:t>
            </a:r>
          </a:p>
        </p:txBody>
      </p:sp>
      <p:cxnSp>
        <p:nvCxnSpPr>
          <p:cNvPr id="25" name="Straight Arrow Connector 25"/>
          <p:cNvCxnSpPr/>
          <p:nvPr/>
        </p:nvCxnSpPr>
        <p:spPr>
          <a:xfrm>
            <a:off x="2730500" y="1244600"/>
            <a:ext cx="225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7"/>
          <p:cNvCxnSpPr/>
          <p:nvPr/>
        </p:nvCxnSpPr>
        <p:spPr>
          <a:xfrm flipV="1">
            <a:off x="4289743" y="1640840"/>
            <a:ext cx="20002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8"/>
          <p:cNvCxnSpPr/>
          <p:nvPr/>
        </p:nvCxnSpPr>
        <p:spPr>
          <a:xfrm>
            <a:off x="4290060" y="937895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9"/>
          <p:cNvCxnSpPr/>
          <p:nvPr/>
        </p:nvCxnSpPr>
        <p:spPr>
          <a:xfrm flipV="1">
            <a:off x="4290060" y="937578"/>
            <a:ext cx="1524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49"/>
          <p:cNvCxnSpPr>
            <a:stCxn id="41" idx="3"/>
          </p:cNvCxnSpPr>
          <p:nvPr/>
        </p:nvCxnSpPr>
        <p:spPr>
          <a:xfrm>
            <a:off x="3997960" y="1273810"/>
            <a:ext cx="2921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 Box 58"/>
          <p:cNvSpPr txBox="1"/>
          <p:nvPr/>
        </p:nvSpPr>
        <p:spPr>
          <a:xfrm>
            <a:off x="4465955" y="819150"/>
            <a:ext cx="663575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Public</a:t>
            </a:r>
          </a:p>
        </p:txBody>
      </p:sp>
      <p:sp>
        <p:nvSpPr>
          <p:cNvPr id="60" name="Text Box 60"/>
          <p:cNvSpPr txBox="1"/>
          <p:nvPr/>
        </p:nvSpPr>
        <p:spPr>
          <a:xfrm>
            <a:off x="4465955" y="1463040"/>
            <a:ext cx="663575" cy="361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Private</a:t>
            </a:r>
          </a:p>
        </p:txBody>
      </p:sp>
      <p:cxnSp>
        <p:nvCxnSpPr>
          <p:cNvPr id="54" name="Straight Arrow Connector 54"/>
          <p:cNvCxnSpPr/>
          <p:nvPr/>
        </p:nvCxnSpPr>
        <p:spPr>
          <a:xfrm flipV="1">
            <a:off x="5129530" y="972820"/>
            <a:ext cx="1905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54"/>
          <p:cNvCxnSpPr/>
          <p:nvPr/>
        </p:nvCxnSpPr>
        <p:spPr>
          <a:xfrm flipV="1">
            <a:off x="5138420" y="1661795"/>
            <a:ext cx="1905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59"/>
          <p:cNvSpPr txBox="1"/>
          <p:nvPr/>
        </p:nvSpPr>
        <p:spPr>
          <a:xfrm>
            <a:off x="5320030" y="692150"/>
            <a:ext cx="1703705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Public Universities name</a:t>
            </a:r>
          </a:p>
        </p:txBody>
      </p:sp>
      <p:sp>
        <p:nvSpPr>
          <p:cNvPr id="61" name="Text Box 61"/>
          <p:cNvSpPr txBox="1"/>
          <p:nvPr/>
        </p:nvSpPr>
        <p:spPr>
          <a:xfrm>
            <a:off x="5328920" y="1386205"/>
            <a:ext cx="1600200" cy="458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Private Universities</a:t>
            </a: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name</a:t>
            </a:r>
          </a:p>
        </p:txBody>
      </p:sp>
      <p:cxnSp>
        <p:nvCxnSpPr>
          <p:cNvPr id="27" name="Straight Arrow Connector 27"/>
          <p:cNvCxnSpPr/>
          <p:nvPr/>
        </p:nvCxnSpPr>
        <p:spPr>
          <a:xfrm>
            <a:off x="2719705" y="2360930"/>
            <a:ext cx="21844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 Box 42"/>
          <p:cNvSpPr txBox="1"/>
          <p:nvPr/>
        </p:nvSpPr>
        <p:spPr>
          <a:xfrm>
            <a:off x="2938145" y="2059305"/>
            <a:ext cx="1060450" cy="676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Registration</a:t>
            </a:r>
          </a:p>
        </p:txBody>
      </p:sp>
      <p:cxnSp>
        <p:nvCxnSpPr>
          <p:cNvPr id="62" name="Straight Arrow Connector 62"/>
          <p:cNvCxnSpPr/>
          <p:nvPr/>
        </p:nvCxnSpPr>
        <p:spPr>
          <a:xfrm>
            <a:off x="3998595" y="2341880"/>
            <a:ext cx="171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70"/>
          <p:cNvSpPr txBox="1"/>
          <p:nvPr/>
        </p:nvSpPr>
        <p:spPr>
          <a:xfrm>
            <a:off x="4137660" y="2032635"/>
            <a:ext cx="1133475" cy="674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All university name</a:t>
            </a:r>
          </a:p>
        </p:txBody>
      </p:sp>
      <p:cxnSp>
        <p:nvCxnSpPr>
          <p:cNvPr id="64" name="Straight Arrow Connector 64"/>
          <p:cNvCxnSpPr/>
          <p:nvPr/>
        </p:nvCxnSpPr>
        <p:spPr>
          <a:xfrm flipV="1">
            <a:off x="5271135" y="2336800"/>
            <a:ext cx="16256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 Box 71"/>
          <p:cNvSpPr txBox="1"/>
          <p:nvPr/>
        </p:nvSpPr>
        <p:spPr>
          <a:xfrm>
            <a:off x="5433695" y="2061210"/>
            <a:ext cx="1170305" cy="6743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20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Form fill-up</a:t>
            </a:r>
          </a:p>
        </p:txBody>
      </p:sp>
      <p:cxnSp>
        <p:nvCxnSpPr>
          <p:cNvPr id="66" name="Straight Arrow Connector 66"/>
          <p:cNvCxnSpPr/>
          <p:nvPr/>
        </p:nvCxnSpPr>
        <p:spPr>
          <a:xfrm flipV="1">
            <a:off x="6604000" y="2362200"/>
            <a:ext cx="19177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 Box 72"/>
          <p:cNvSpPr txBox="1"/>
          <p:nvPr/>
        </p:nvSpPr>
        <p:spPr>
          <a:xfrm>
            <a:off x="6795770" y="2061845"/>
            <a:ext cx="932180" cy="673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20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Payment</a:t>
            </a:r>
          </a:p>
        </p:txBody>
      </p:sp>
      <p:cxnSp>
        <p:nvCxnSpPr>
          <p:cNvPr id="68" name="Straight Arrow Connector 68"/>
          <p:cNvCxnSpPr/>
          <p:nvPr/>
        </p:nvCxnSpPr>
        <p:spPr>
          <a:xfrm flipV="1">
            <a:off x="7727950" y="2338705"/>
            <a:ext cx="21336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3"/>
          <p:cNvSpPr txBox="1"/>
          <p:nvPr/>
        </p:nvSpPr>
        <p:spPr>
          <a:xfrm>
            <a:off x="7941310" y="2059305"/>
            <a:ext cx="1759585" cy="673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20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successfully registered</a:t>
            </a:r>
          </a:p>
        </p:txBody>
      </p:sp>
      <p:cxnSp>
        <p:nvCxnSpPr>
          <p:cNvPr id="29" name="Straight Arrow Connector 29"/>
          <p:cNvCxnSpPr/>
          <p:nvPr/>
        </p:nvCxnSpPr>
        <p:spPr>
          <a:xfrm>
            <a:off x="2728595" y="3707765"/>
            <a:ext cx="241300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3"/>
          <p:cNvSpPr txBox="1"/>
          <p:nvPr/>
        </p:nvSpPr>
        <p:spPr>
          <a:xfrm>
            <a:off x="2969895" y="3448050"/>
            <a:ext cx="1128395" cy="504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My information</a:t>
            </a:r>
          </a:p>
        </p:txBody>
      </p:sp>
      <p:cxnSp>
        <p:nvCxnSpPr>
          <p:cNvPr id="74" name="Straight Arrow Connector 74"/>
          <p:cNvCxnSpPr/>
          <p:nvPr/>
        </p:nvCxnSpPr>
        <p:spPr>
          <a:xfrm flipV="1">
            <a:off x="4098290" y="3715703"/>
            <a:ext cx="17145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5"/>
          <p:cNvCxnSpPr/>
          <p:nvPr/>
        </p:nvCxnSpPr>
        <p:spPr>
          <a:xfrm>
            <a:off x="4269740" y="3239770"/>
            <a:ext cx="15240" cy="92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6"/>
          <p:cNvCxnSpPr/>
          <p:nvPr/>
        </p:nvCxnSpPr>
        <p:spPr>
          <a:xfrm flipV="1">
            <a:off x="4280535" y="3229928"/>
            <a:ext cx="17145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76"/>
          <p:cNvCxnSpPr/>
          <p:nvPr/>
        </p:nvCxnSpPr>
        <p:spPr>
          <a:xfrm flipV="1">
            <a:off x="4304030" y="4139248"/>
            <a:ext cx="17145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 Box 80"/>
          <p:cNvSpPr txBox="1"/>
          <p:nvPr/>
        </p:nvSpPr>
        <p:spPr>
          <a:xfrm>
            <a:off x="4465955" y="2996565"/>
            <a:ext cx="1056005" cy="434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Registered university</a:t>
            </a:r>
          </a:p>
        </p:txBody>
      </p:sp>
      <p:sp>
        <p:nvSpPr>
          <p:cNvPr id="81" name="Text Box 81"/>
          <p:cNvSpPr txBox="1"/>
          <p:nvPr/>
        </p:nvSpPr>
        <p:spPr>
          <a:xfrm>
            <a:off x="4497705" y="3923030"/>
            <a:ext cx="1055370" cy="426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Admit Card</a:t>
            </a:r>
          </a:p>
        </p:txBody>
      </p:sp>
      <p:cxnSp>
        <p:nvCxnSpPr>
          <p:cNvPr id="82" name="Straight Arrow Connector 82"/>
          <p:cNvCxnSpPr/>
          <p:nvPr/>
        </p:nvCxnSpPr>
        <p:spPr>
          <a:xfrm flipV="1">
            <a:off x="5521960" y="3189605"/>
            <a:ext cx="16256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82"/>
          <p:cNvCxnSpPr/>
          <p:nvPr/>
        </p:nvCxnSpPr>
        <p:spPr>
          <a:xfrm flipV="1">
            <a:off x="5553075" y="4134485"/>
            <a:ext cx="16256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86"/>
          <p:cNvSpPr txBox="1"/>
          <p:nvPr/>
        </p:nvSpPr>
        <p:spPr>
          <a:xfrm>
            <a:off x="5684520" y="2925445"/>
            <a:ext cx="2590800" cy="576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Show Registered universities name</a:t>
            </a:r>
          </a:p>
        </p:txBody>
      </p:sp>
      <p:sp>
        <p:nvSpPr>
          <p:cNvPr id="97" name="Text Box 97"/>
          <p:cNvSpPr txBox="1"/>
          <p:nvPr/>
        </p:nvSpPr>
        <p:spPr>
          <a:xfrm>
            <a:off x="5715635" y="3870325"/>
            <a:ext cx="1515110" cy="532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Show universities name</a:t>
            </a:r>
          </a:p>
        </p:txBody>
      </p:sp>
      <p:cxnSp>
        <p:nvCxnSpPr>
          <p:cNvPr id="77" name="Straight Arrow Connector 77"/>
          <p:cNvCxnSpPr/>
          <p:nvPr/>
        </p:nvCxnSpPr>
        <p:spPr>
          <a:xfrm flipV="1">
            <a:off x="7230745" y="4133850"/>
            <a:ext cx="21272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 Box 98"/>
          <p:cNvSpPr txBox="1"/>
          <p:nvPr/>
        </p:nvSpPr>
        <p:spPr>
          <a:xfrm>
            <a:off x="7443470" y="3870325"/>
            <a:ext cx="1840230" cy="532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Show select universities admit card</a:t>
            </a:r>
          </a:p>
        </p:txBody>
      </p:sp>
      <p:cxnSp>
        <p:nvCxnSpPr>
          <p:cNvPr id="31" name="Straight Arrow Connector 31"/>
          <p:cNvCxnSpPr/>
          <p:nvPr/>
        </p:nvCxnSpPr>
        <p:spPr>
          <a:xfrm>
            <a:off x="2730500" y="4763770"/>
            <a:ext cx="239395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4"/>
          <p:cNvSpPr txBox="1"/>
          <p:nvPr/>
        </p:nvSpPr>
        <p:spPr>
          <a:xfrm>
            <a:off x="2969895" y="4524375"/>
            <a:ext cx="1060450" cy="492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Circular &amp; exam date</a:t>
            </a:r>
          </a:p>
        </p:txBody>
      </p:sp>
      <p:cxnSp>
        <p:nvCxnSpPr>
          <p:cNvPr id="88" name="Straight Arrow Connector 88"/>
          <p:cNvCxnSpPr/>
          <p:nvPr/>
        </p:nvCxnSpPr>
        <p:spPr>
          <a:xfrm flipV="1">
            <a:off x="4060190" y="4769168"/>
            <a:ext cx="24765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 Box 93"/>
          <p:cNvSpPr txBox="1"/>
          <p:nvPr/>
        </p:nvSpPr>
        <p:spPr>
          <a:xfrm>
            <a:off x="4290060" y="4523105"/>
            <a:ext cx="122301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Show all universities</a:t>
            </a:r>
          </a:p>
        </p:txBody>
      </p:sp>
      <p:cxnSp>
        <p:nvCxnSpPr>
          <p:cNvPr id="91" name="Straight Arrow Connector 91"/>
          <p:cNvCxnSpPr/>
          <p:nvPr/>
        </p:nvCxnSpPr>
        <p:spPr>
          <a:xfrm flipV="1">
            <a:off x="5521960" y="4766945"/>
            <a:ext cx="21590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 Box 94"/>
          <p:cNvSpPr txBox="1"/>
          <p:nvPr/>
        </p:nvSpPr>
        <p:spPr>
          <a:xfrm>
            <a:off x="5715635" y="4523105"/>
            <a:ext cx="2751455" cy="58102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Show all universities circular &amp; exam date</a:t>
            </a:r>
          </a:p>
        </p:txBody>
      </p:sp>
      <p:cxnSp>
        <p:nvCxnSpPr>
          <p:cNvPr id="33" name="Straight Arrow Connector 33"/>
          <p:cNvCxnSpPr/>
          <p:nvPr/>
        </p:nvCxnSpPr>
        <p:spPr>
          <a:xfrm flipV="1">
            <a:off x="2715895" y="5546090"/>
            <a:ext cx="254000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5"/>
          <p:cNvSpPr txBox="1"/>
          <p:nvPr/>
        </p:nvSpPr>
        <p:spPr>
          <a:xfrm>
            <a:off x="2968625" y="5264150"/>
            <a:ext cx="1061720" cy="581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University </a:t>
            </a: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Rank List</a:t>
            </a:r>
          </a:p>
        </p:txBody>
      </p:sp>
      <p:cxnSp>
        <p:nvCxnSpPr>
          <p:cNvPr id="99" name="Straight Arrow Connector 99"/>
          <p:cNvCxnSpPr/>
          <p:nvPr/>
        </p:nvCxnSpPr>
        <p:spPr>
          <a:xfrm flipV="1">
            <a:off x="4030345" y="5550535"/>
            <a:ext cx="19812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102"/>
          <p:cNvSpPr txBox="1"/>
          <p:nvPr/>
        </p:nvSpPr>
        <p:spPr>
          <a:xfrm>
            <a:off x="4197033" y="5263833"/>
            <a:ext cx="2257425" cy="581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</a:p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Show all universities rank list</a:t>
            </a:r>
          </a:p>
        </p:txBody>
      </p:sp>
      <p:cxnSp>
        <p:nvCxnSpPr>
          <p:cNvPr id="35" name="Straight Arrow Connector 35"/>
          <p:cNvCxnSpPr/>
          <p:nvPr/>
        </p:nvCxnSpPr>
        <p:spPr>
          <a:xfrm>
            <a:off x="2728278" y="6383655"/>
            <a:ext cx="200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6"/>
          <p:cNvSpPr txBox="1"/>
          <p:nvPr/>
        </p:nvSpPr>
        <p:spPr>
          <a:xfrm>
            <a:off x="2883535" y="6183630"/>
            <a:ext cx="1064260" cy="397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Logout</a:t>
            </a:r>
          </a:p>
        </p:txBody>
      </p:sp>
      <p:cxnSp>
        <p:nvCxnSpPr>
          <p:cNvPr id="8" name="Straight Arrow Connector 103"/>
          <p:cNvCxnSpPr/>
          <p:nvPr/>
        </p:nvCxnSpPr>
        <p:spPr>
          <a:xfrm flipV="1">
            <a:off x="3947795" y="6383655"/>
            <a:ext cx="18986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06"/>
          <p:cNvSpPr txBox="1"/>
          <p:nvPr/>
        </p:nvSpPr>
        <p:spPr>
          <a:xfrm>
            <a:off x="4137660" y="6183630"/>
            <a:ext cx="845185" cy="397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2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Exit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0495" y="86360"/>
            <a:ext cx="1192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                               </a:t>
            </a:r>
            <a:r>
              <a:rPr lang="en-US" sz="3600" b="1"/>
              <a:t> </a:t>
            </a:r>
            <a:r>
              <a:rPr lang="en-US" sz="3600" b="1" u="sng">
                <a:solidFill>
                  <a:schemeClr val="accent1">
                    <a:lumMod val="75000"/>
                  </a:schemeClr>
                </a:solidFill>
              </a:rPr>
              <a:t>Limitations</a:t>
            </a:r>
          </a:p>
        </p:txBody>
      </p:sp>
      <p:sp>
        <p:nvSpPr>
          <p:cNvPr id="11" name="Oval 10"/>
          <p:cNvSpPr/>
          <p:nvPr/>
        </p:nvSpPr>
        <p:spPr>
          <a:xfrm>
            <a:off x="1424940" y="1157605"/>
            <a:ext cx="2580640" cy="23241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44015" y="1858645"/>
            <a:ext cx="2142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This is not an online base system.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55420" y="3781425"/>
            <a:ext cx="2550160" cy="24593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772285" y="4411980"/>
            <a:ext cx="1916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It shows details of some universities in Bangladesh.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35240" y="989965"/>
            <a:ext cx="2429510" cy="23533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907020" y="1858645"/>
            <a:ext cx="188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Admin panel is’nt added.</a:t>
            </a:r>
          </a:p>
        </p:txBody>
      </p:sp>
      <p:sp>
        <p:nvSpPr>
          <p:cNvPr id="17" name="Oval 16"/>
          <p:cNvSpPr/>
          <p:nvPr/>
        </p:nvSpPr>
        <p:spPr>
          <a:xfrm>
            <a:off x="7597775" y="3782060"/>
            <a:ext cx="2504440" cy="24898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816850" y="4411980"/>
            <a:ext cx="2066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The authority cannot add any university if it wants.</a:t>
            </a:r>
          </a:p>
        </p:txBody>
      </p:sp>
      <p:pic>
        <p:nvPicPr>
          <p:cNvPr id="22" name="Content Placeholder 21" descr="limitation-icon-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1365" y="2129790"/>
            <a:ext cx="2459990" cy="228219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4013200" y="2531110"/>
            <a:ext cx="618490" cy="331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37635" y="3994150"/>
            <a:ext cx="920750" cy="603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55790" y="2409825"/>
            <a:ext cx="678815" cy="422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80225" y="3828415"/>
            <a:ext cx="814705" cy="603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358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31</cp:revision>
  <dcterms:created xsi:type="dcterms:W3CDTF">2021-03-13T14:00:00Z</dcterms:created>
  <dcterms:modified xsi:type="dcterms:W3CDTF">2021-04-13T05:44:00Z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