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Admin\Desktop\Mile5%20Presentation\Powerpoint\Presentation%20Narration257.wa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64.wav" TargetMode="Externa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65.wav" TargetMode="Externa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66.wav" TargetMode="Externa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67.wav" TargetMode="Externa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68.wav" TargetMode="Externa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69.wav" TargetMode="Externa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70.wav" TargetMode="Externa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71.wav" TargetMode="Externa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72.wav" TargetMode="Externa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73.wav" TargetMode="Externa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75.wav" TargetMode="Externa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74.wav" TargetMode="Externa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56.wav" TargetMode="Externa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58.wav" TargetMode="Externa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59.wav" TargetMode="Externa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60.wav" TargetMode="Externa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61.wav" TargetMode="Externa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62.wav" TargetMode="Externa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esktop\Mile5%20Presentation\Powerpoint\Presentation%20Narration263.wav" TargetMode="Externa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5852" y="1428736"/>
            <a:ext cx="63927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Autonomous Systems</a:t>
            </a:r>
            <a:b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milestone5</a:t>
            </a:r>
          </a:p>
        </p:txBody>
      </p:sp>
      <p:pic>
        <p:nvPicPr>
          <p:cNvPr id="3" name="Presentation Narration257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85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9600"/>
            <a:ext cx="771230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05200"/>
            <a:ext cx="911553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64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89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"/>
            <a:ext cx="128778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65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57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4800"/>
            <a:ext cx="15392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66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08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7200"/>
            <a:ext cx="9525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057400"/>
            <a:ext cx="10058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67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40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1088565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471871"/>
            <a:ext cx="9372600" cy="238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68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30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876808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69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850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1028273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70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6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533400"/>
            <a:ext cx="1042960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71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039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85800" y="381000"/>
            <a:ext cx="1283043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286000"/>
            <a:ext cx="9372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72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756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72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73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807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04800" y="457200"/>
            <a:ext cx="9448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resentation Narration275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824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7199"/>
            <a:ext cx="10058400" cy="59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74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86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19200"/>
            <a:ext cx="1188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56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21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7200"/>
            <a:ext cx="920024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58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81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7772400" cy="649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59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38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04800"/>
            <a:ext cx="1064752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438400"/>
            <a:ext cx="710572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60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83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"/>
            <a:ext cx="838105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895600"/>
            <a:ext cx="1286827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61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434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"/>
            <a:ext cx="8915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62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68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153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milestone 5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4800"/>
            <a:ext cx="914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514600"/>
            <a:ext cx="914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esentation Narration263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78</Words>
  <Application>Microsoft Office PowerPoint</Application>
  <PresentationFormat>On-screen Show (4:3)</PresentationFormat>
  <Paragraphs>20</Paragraphs>
  <Slides>20</Slides>
  <Notes>0</Notes>
  <HiddenSlides>0</HiddenSlides>
  <MMClips>20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42</cp:revision>
  <dcterms:created xsi:type="dcterms:W3CDTF">2006-08-16T00:00:00Z</dcterms:created>
  <dcterms:modified xsi:type="dcterms:W3CDTF">2020-04-27T21:50:47Z</dcterms:modified>
</cp:coreProperties>
</file>