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3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70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1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ig wave forming in the ocean">
            <a:extLst>
              <a:ext uri="{FF2B5EF4-FFF2-40B4-BE49-F238E27FC236}">
                <a16:creationId xmlns:a16="http://schemas.microsoft.com/office/drawing/2014/main" id="{C511810B-6C25-6F7D-2F3B-A35C1B9AE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8099" b="397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D6935-6E6B-020D-A4CA-449B8E44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A682D-E5A3-EF2B-7AA7-28E071718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Sahithi Oddiraju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1718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34DC3"/>
      </a:accent1>
      <a:accent2>
        <a:srgbClr val="623FB3"/>
      </a:accent2>
      <a:accent3>
        <a:srgbClr val="4D5AC3"/>
      </a:accent3>
      <a:accent4>
        <a:srgbClr val="3B79B1"/>
      </a:accent4>
      <a:accent5>
        <a:srgbClr val="4DBCC3"/>
      </a:accent5>
      <a:accent6>
        <a:srgbClr val="3BB187"/>
      </a:accent6>
      <a:hlink>
        <a:srgbClr val="3A96B0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Avenir Next LT Pro</vt:lpstr>
      <vt:lpstr>Avenir Next LT Pro Light</vt:lpstr>
      <vt:lpstr>Garamond</vt:lpstr>
      <vt:lpstr>SavonVTI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Sahithi Oddiraju</dc:creator>
  <cp:lastModifiedBy>Sahithi Oddiraju</cp:lastModifiedBy>
  <cp:revision>1</cp:revision>
  <dcterms:created xsi:type="dcterms:W3CDTF">2022-05-11T02:17:34Z</dcterms:created>
  <dcterms:modified xsi:type="dcterms:W3CDTF">2022-05-11T02:19:23Z</dcterms:modified>
</cp:coreProperties>
</file>