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86" r:id="rId8"/>
    <p:sldId id="289" r:id="rId9"/>
    <p:sldId id="29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DF0E2-5643-423B-A6A6-6C7336DD5273}" v="27" dt="2022-03-13T15:56:39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thi oddiraju" userId="b6c4f08557adf848" providerId="LiveId" clId="{3B4DF0E2-5643-423B-A6A6-6C7336DD5273}"/>
    <pc:docChg chg="undo custSel addSld delSld modSld sldOrd">
      <pc:chgData name="sahithi oddiraju" userId="b6c4f08557adf848" providerId="LiveId" clId="{3B4DF0E2-5643-423B-A6A6-6C7336DD5273}" dt="2022-03-11T20:24:14.871" v="935" actId="20577"/>
      <pc:docMkLst>
        <pc:docMk/>
      </pc:docMkLst>
      <pc:sldChg chg="addSp delSp modSp mod modTransition delAnim modAnim">
        <pc:chgData name="sahithi oddiraju" userId="b6c4f08557adf848" providerId="LiveId" clId="{3B4DF0E2-5643-423B-A6A6-6C7336DD5273}" dt="2022-03-11T18:51:05.085" v="811" actId="21"/>
        <pc:sldMkLst>
          <pc:docMk/>
          <pc:sldMk cId="3946934594" sldId="256"/>
        </pc:sldMkLst>
        <pc:picChg chg="add del mod">
          <ac:chgData name="sahithi oddiraju" userId="b6c4f08557adf848" providerId="LiveId" clId="{3B4DF0E2-5643-423B-A6A6-6C7336DD5273}" dt="2022-03-11T17:28:32.933" v="715" actId="21"/>
          <ac:picMkLst>
            <pc:docMk/>
            <pc:sldMk cId="3946934594" sldId="256"/>
            <ac:picMk id="4" creationId="{42EDD2A7-0426-4723-8768-1A12C80D4C30}"/>
          </ac:picMkLst>
        </pc:picChg>
        <pc:picChg chg="add del mod">
          <ac:chgData name="sahithi oddiraju" userId="b6c4f08557adf848" providerId="LiveId" clId="{3B4DF0E2-5643-423B-A6A6-6C7336DD5273}" dt="2022-03-11T18:51:05.085" v="811" actId="21"/>
          <ac:picMkLst>
            <pc:docMk/>
            <pc:sldMk cId="3946934594" sldId="256"/>
            <ac:picMk id="5" creationId="{E7CC443A-EB8E-4CC2-AFFC-E0E4B55252DF}"/>
          </ac:picMkLst>
        </pc:picChg>
      </pc:sldChg>
      <pc:sldChg chg="addSp modSp mod modTransition">
        <pc:chgData name="sahithi oddiraju" userId="b6c4f08557adf848" providerId="LiveId" clId="{3B4DF0E2-5643-423B-A6A6-6C7336DD5273}" dt="2022-03-11T18:50:35.590" v="809"/>
        <pc:sldMkLst>
          <pc:docMk/>
          <pc:sldMk cId="2902794312" sldId="257"/>
        </pc:sldMkLst>
        <pc:spChg chg="mod">
          <ac:chgData name="sahithi oddiraju" userId="b6c4f08557adf848" providerId="LiveId" clId="{3B4DF0E2-5643-423B-A6A6-6C7336DD5273}" dt="2022-03-11T01:44:28.515" v="35" actId="20577"/>
          <ac:spMkLst>
            <pc:docMk/>
            <pc:sldMk cId="2902794312" sldId="257"/>
            <ac:spMk id="5" creationId="{0A95F4DE-39B7-4CE2-BC1E-8B8AE662A895}"/>
          </ac:spMkLst>
        </pc:spChg>
        <pc:picChg chg="add mod">
          <ac:chgData name="sahithi oddiraju" userId="b6c4f08557adf848" providerId="LiveId" clId="{3B4DF0E2-5643-423B-A6A6-6C7336DD5273}" dt="2022-03-11T01:44:49.499" v="41" actId="14100"/>
          <ac:picMkLst>
            <pc:docMk/>
            <pc:sldMk cId="2902794312" sldId="257"/>
            <ac:picMk id="6" creationId="{74B24575-2A0D-4E39-B423-6E418EED4BF0}"/>
          </ac:picMkLst>
        </pc:picChg>
      </pc:sldChg>
      <pc:sldChg chg="del">
        <pc:chgData name="sahithi oddiraju" userId="b6c4f08557adf848" providerId="LiveId" clId="{3B4DF0E2-5643-423B-A6A6-6C7336DD5273}" dt="2022-03-11T06:12:34.734" v="681" actId="47"/>
        <pc:sldMkLst>
          <pc:docMk/>
          <pc:sldMk cId="3733486012" sldId="258"/>
        </pc:sldMkLst>
      </pc:sldChg>
      <pc:sldChg chg="addSp modSp mod modTransition">
        <pc:chgData name="sahithi oddiraju" userId="b6c4f08557adf848" providerId="LiveId" clId="{3B4DF0E2-5643-423B-A6A6-6C7336DD5273}" dt="2022-03-11T18:50:35.590" v="809"/>
        <pc:sldMkLst>
          <pc:docMk/>
          <pc:sldMk cId="709828751" sldId="260"/>
        </pc:sldMkLst>
        <pc:spChg chg="mod">
          <ac:chgData name="sahithi oddiraju" userId="b6c4f08557adf848" providerId="LiveId" clId="{3B4DF0E2-5643-423B-A6A6-6C7336DD5273}" dt="2022-03-11T18:45:38.012" v="801" actId="27636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sahithi oddiraju" userId="b6c4f08557adf848" providerId="LiveId" clId="{3B4DF0E2-5643-423B-A6A6-6C7336DD5273}" dt="2022-03-11T18:43:42.440" v="738" actId="20577"/>
          <ac:spMkLst>
            <pc:docMk/>
            <pc:sldMk cId="709828751" sldId="260"/>
            <ac:spMk id="5" creationId="{DCDDBE65-9AB1-4989-AF86-726591A6A128}"/>
          </ac:spMkLst>
        </pc:spChg>
        <pc:spChg chg="add mod">
          <ac:chgData name="sahithi oddiraju" userId="b6c4f08557adf848" providerId="LiveId" clId="{3B4DF0E2-5643-423B-A6A6-6C7336DD5273}" dt="2022-03-11T01:48:28.500" v="186" actId="208"/>
          <ac:spMkLst>
            <pc:docMk/>
            <pc:sldMk cId="709828751" sldId="260"/>
            <ac:spMk id="7" creationId="{8C0B056C-3F81-428E-9972-6ED0DFC4C059}"/>
          </ac:spMkLst>
        </pc:spChg>
        <pc:spChg chg="add mod">
          <ac:chgData name="sahithi oddiraju" userId="b6c4f08557adf848" providerId="LiveId" clId="{3B4DF0E2-5643-423B-A6A6-6C7336DD5273}" dt="2022-03-11T01:49:10.387" v="190" actId="208"/>
          <ac:spMkLst>
            <pc:docMk/>
            <pc:sldMk cId="709828751" sldId="260"/>
            <ac:spMk id="8" creationId="{79EA2E61-6FD7-4AE7-A49D-1B0E0CAC61EA}"/>
          </ac:spMkLst>
        </pc:spChg>
        <pc:spChg chg="add mod">
          <ac:chgData name="sahithi oddiraju" userId="b6c4f08557adf848" providerId="LiveId" clId="{3B4DF0E2-5643-423B-A6A6-6C7336DD5273}" dt="2022-03-11T01:50:14.726" v="194" actId="208"/>
          <ac:spMkLst>
            <pc:docMk/>
            <pc:sldMk cId="709828751" sldId="260"/>
            <ac:spMk id="9" creationId="{D3291461-0710-435D-B7BB-913167028B84}"/>
          </ac:spMkLst>
        </pc:spChg>
        <pc:spChg chg="add mod">
          <ac:chgData name="sahithi oddiraju" userId="b6c4f08557adf848" providerId="LiveId" clId="{3B4DF0E2-5643-423B-A6A6-6C7336DD5273}" dt="2022-03-11T18:44:52.124" v="744" actId="1582"/>
          <ac:spMkLst>
            <pc:docMk/>
            <pc:sldMk cId="709828751" sldId="260"/>
            <ac:spMk id="10" creationId="{131F93F0-2C15-4026-B08C-FAD63CE23D3C}"/>
          </ac:spMkLst>
        </pc:spChg>
        <pc:picChg chg="add mod">
          <ac:chgData name="sahithi oddiraju" userId="b6c4f08557adf848" providerId="LiveId" clId="{3B4DF0E2-5643-423B-A6A6-6C7336DD5273}" dt="2022-03-11T01:45:55.331" v="77" actId="14100"/>
          <ac:picMkLst>
            <pc:docMk/>
            <pc:sldMk cId="709828751" sldId="260"/>
            <ac:picMk id="6" creationId="{9ED32255-E577-4EA8-9787-C38DC6116C99}"/>
          </ac:picMkLst>
        </pc:picChg>
      </pc:sldChg>
      <pc:sldChg chg="del">
        <pc:chgData name="sahithi oddiraju" userId="b6c4f08557adf848" providerId="LiveId" clId="{3B4DF0E2-5643-423B-A6A6-6C7336DD5273}" dt="2022-03-11T06:12:36.716" v="682" actId="47"/>
        <pc:sldMkLst>
          <pc:docMk/>
          <pc:sldMk cId="3607270498" sldId="261"/>
        </pc:sldMkLst>
      </pc:sldChg>
      <pc:sldChg chg="del">
        <pc:chgData name="sahithi oddiraju" userId="b6c4f08557adf848" providerId="LiveId" clId="{3B4DF0E2-5643-423B-A6A6-6C7336DD5273}" dt="2022-03-11T06:12:42.945" v="683" actId="47"/>
        <pc:sldMkLst>
          <pc:docMk/>
          <pc:sldMk cId="3892131414" sldId="262"/>
        </pc:sldMkLst>
      </pc:sldChg>
      <pc:sldChg chg="del">
        <pc:chgData name="sahithi oddiraju" userId="b6c4f08557adf848" providerId="LiveId" clId="{3B4DF0E2-5643-423B-A6A6-6C7336DD5273}" dt="2022-03-11T06:12:52.819" v="685" actId="47"/>
        <pc:sldMkLst>
          <pc:docMk/>
          <pc:sldMk cId="663103393" sldId="264"/>
        </pc:sldMkLst>
      </pc:sldChg>
      <pc:sldChg chg="del">
        <pc:chgData name="sahithi oddiraju" userId="b6c4f08557adf848" providerId="LiveId" clId="{3B4DF0E2-5643-423B-A6A6-6C7336DD5273}" dt="2022-03-11T06:12:55.329" v="686" actId="47"/>
        <pc:sldMkLst>
          <pc:docMk/>
          <pc:sldMk cId="1065425595" sldId="266"/>
        </pc:sldMkLst>
      </pc:sldChg>
      <pc:sldChg chg="del">
        <pc:chgData name="sahithi oddiraju" userId="b6c4f08557adf848" providerId="LiveId" clId="{3B4DF0E2-5643-423B-A6A6-6C7336DD5273}" dt="2022-03-11T06:13:00.404" v="688" actId="47"/>
        <pc:sldMkLst>
          <pc:docMk/>
          <pc:sldMk cId="914134537" sldId="267"/>
        </pc:sldMkLst>
      </pc:sldChg>
      <pc:sldChg chg="del">
        <pc:chgData name="sahithi oddiraju" userId="b6c4f08557adf848" providerId="LiveId" clId="{3B4DF0E2-5643-423B-A6A6-6C7336DD5273}" dt="2022-03-11T06:13:03.127" v="689" actId="47"/>
        <pc:sldMkLst>
          <pc:docMk/>
          <pc:sldMk cId="44069682" sldId="268"/>
        </pc:sldMkLst>
      </pc:sldChg>
      <pc:sldChg chg="modSp mod modTransition">
        <pc:chgData name="sahithi oddiraju" userId="b6c4f08557adf848" providerId="LiveId" clId="{3B4DF0E2-5643-423B-A6A6-6C7336DD5273}" dt="2022-03-11T18:50:35.590" v="809"/>
        <pc:sldMkLst>
          <pc:docMk/>
          <pc:sldMk cId="429771863" sldId="269"/>
        </pc:sldMkLst>
        <pc:spChg chg="mod">
          <ac:chgData name="sahithi oddiraju" userId="b6c4f08557adf848" providerId="LiveId" clId="{3B4DF0E2-5643-423B-A6A6-6C7336DD5273}" dt="2022-03-11T06:13:09.890" v="691" actId="6549"/>
          <ac:spMkLst>
            <pc:docMk/>
            <pc:sldMk cId="429771863" sldId="269"/>
            <ac:spMk id="2" creationId="{632BE5BF-9922-45FB-8F3F-4446D40A051B}"/>
          </ac:spMkLst>
        </pc:spChg>
      </pc:sldChg>
      <pc:sldChg chg="del">
        <pc:chgData name="sahithi oddiraju" userId="b6c4f08557adf848" providerId="LiveId" clId="{3B4DF0E2-5643-423B-A6A6-6C7336DD5273}" dt="2022-03-11T06:12:50.596" v="684" actId="47"/>
        <pc:sldMkLst>
          <pc:docMk/>
          <pc:sldMk cId="451187730" sldId="283"/>
        </pc:sldMkLst>
      </pc:sldChg>
      <pc:sldChg chg="del">
        <pc:chgData name="sahithi oddiraju" userId="b6c4f08557adf848" providerId="LiveId" clId="{3B4DF0E2-5643-423B-A6A6-6C7336DD5273}" dt="2022-03-11T06:12:57.997" v="687" actId="47"/>
        <pc:sldMkLst>
          <pc:docMk/>
          <pc:sldMk cId="3322300142" sldId="284"/>
        </pc:sldMkLst>
      </pc:sldChg>
      <pc:sldChg chg="del">
        <pc:chgData name="sahithi oddiraju" userId="b6c4f08557adf848" providerId="LiveId" clId="{3B4DF0E2-5643-423B-A6A6-6C7336DD5273}" dt="2022-03-11T06:13:17.725" v="692" actId="47"/>
        <pc:sldMkLst>
          <pc:docMk/>
          <pc:sldMk cId="59582380" sldId="285"/>
        </pc:sldMkLst>
      </pc:sldChg>
      <pc:sldChg chg="delSp modSp add mod modTransition">
        <pc:chgData name="sahithi oddiraju" userId="b6c4f08557adf848" providerId="LiveId" clId="{3B4DF0E2-5643-423B-A6A6-6C7336DD5273}" dt="2022-03-11T20:23:48.304" v="849" actId="20577"/>
        <pc:sldMkLst>
          <pc:docMk/>
          <pc:sldMk cId="1815867067" sldId="286"/>
        </pc:sldMkLst>
        <pc:spChg chg="mod">
          <ac:chgData name="sahithi oddiraju" userId="b6c4f08557adf848" providerId="LiveId" clId="{3B4DF0E2-5643-423B-A6A6-6C7336DD5273}" dt="2022-03-11T18:46:02.088" v="805" actId="27636"/>
          <ac:spMkLst>
            <pc:docMk/>
            <pc:sldMk cId="1815867067" sldId="286"/>
            <ac:spMk id="4" creationId="{BD179B88-D43C-4A31-9A52-3498E9430782}"/>
          </ac:spMkLst>
        </pc:spChg>
        <pc:spChg chg="mod">
          <ac:chgData name="sahithi oddiraju" userId="b6c4f08557adf848" providerId="LiveId" clId="{3B4DF0E2-5643-423B-A6A6-6C7336DD5273}" dt="2022-03-11T20:23:48.304" v="849" actId="20577"/>
          <ac:spMkLst>
            <pc:docMk/>
            <pc:sldMk cId="1815867067" sldId="286"/>
            <ac:spMk id="5" creationId="{DCDDBE65-9AB1-4989-AF86-726591A6A128}"/>
          </ac:spMkLst>
        </pc:spChg>
        <pc:spChg chg="mod">
          <ac:chgData name="sahithi oddiraju" userId="b6c4f08557adf848" providerId="LiveId" clId="{3B4DF0E2-5643-423B-A6A6-6C7336DD5273}" dt="2022-03-11T01:51:24.593" v="253" actId="14100"/>
          <ac:spMkLst>
            <pc:docMk/>
            <pc:sldMk cId="1815867067" sldId="286"/>
            <ac:spMk id="7" creationId="{8C0B056C-3F81-428E-9972-6ED0DFC4C059}"/>
          </ac:spMkLst>
        </pc:spChg>
        <pc:spChg chg="del">
          <ac:chgData name="sahithi oddiraju" userId="b6c4f08557adf848" providerId="LiveId" clId="{3B4DF0E2-5643-423B-A6A6-6C7336DD5273}" dt="2022-03-11T01:51:36.247" v="255" actId="478"/>
          <ac:spMkLst>
            <pc:docMk/>
            <pc:sldMk cId="1815867067" sldId="286"/>
            <ac:spMk id="8" creationId="{79EA2E61-6FD7-4AE7-A49D-1B0E0CAC61EA}"/>
          </ac:spMkLst>
        </pc:spChg>
        <pc:spChg chg="mod">
          <ac:chgData name="sahithi oddiraju" userId="b6c4f08557adf848" providerId="LiveId" clId="{3B4DF0E2-5643-423B-A6A6-6C7336DD5273}" dt="2022-03-11T01:51:30.422" v="254" actId="1076"/>
          <ac:spMkLst>
            <pc:docMk/>
            <pc:sldMk cId="1815867067" sldId="286"/>
            <ac:spMk id="9" creationId="{D3291461-0710-435D-B7BB-913167028B84}"/>
          </ac:spMkLst>
        </pc:spChg>
      </pc:sldChg>
      <pc:sldChg chg="add del">
        <pc:chgData name="sahithi oddiraju" userId="b6c4f08557adf848" providerId="LiveId" clId="{3B4DF0E2-5643-423B-A6A6-6C7336DD5273}" dt="2022-03-11T18:44:01.271" v="739" actId="2696"/>
        <pc:sldMkLst>
          <pc:docMk/>
          <pc:sldMk cId="2484855894" sldId="287"/>
        </pc:sldMkLst>
      </pc:sldChg>
      <pc:sldChg chg="new del">
        <pc:chgData name="sahithi oddiraju" userId="b6c4f08557adf848" providerId="LiveId" clId="{3B4DF0E2-5643-423B-A6A6-6C7336DD5273}" dt="2022-03-11T06:12:32.498" v="680" actId="47"/>
        <pc:sldMkLst>
          <pc:docMk/>
          <pc:sldMk cId="1795408879" sldId="288"/>
        </pc:sldMkLst>
      </pc:sldChg>
      <pc:sldChg chg="modSp add mod modTransition">
        <pc:chgData name="sahithi oddiraju" userId="b6c4f08557adf848" providerId="LiveId" clId="{3B4DF0E2-5643-423B-A6A6-6C7336DD5273}" dt="2022-03-11T20:24:14.871" v="935" actId="20577"/>
        <pc:sldMkLst>
          <pc:docMk/>
          <pc:sldMk cId="498480509" sldId="289"/>
        </pc:sldMkLst>
        <pc:spChg chg="mod">
          <ac:chgData name="sahithi oddiraju" userId="b6c4f08557adf848" providerId="LiveId" clId="{3B4DF0E2-5643-423B-A6A6-6C7336DD5273}" dt="2022-03-11T20:24:14.871" v="935" actId="20577"/>
          <ac:spMkLst>
            <pc:docMk/>
            <pc:sldMk cId="498480509" sldId="289"/>
            <ac:spMk id="5" creationId="{DCDDBE65-9AB1-4989-AF86-726591A6A128}"/>
          </ac:spMkLst>
        </pc:spChg>
      </pc:sldChg>
      <pc:sldChg chg="addSp delSp modSp add mod modTransition">
        <pc:chgData name="sahithi oddiraju" userId="b6c4f08557adf848" providerId="LiveId" clId="{3B4DF0E2-5643-423B-A6A6-6C7336DD5273}" dt="2022-03-11T18:50:35.590" v="809"/>
        <pc:sldMkLst>
          <pc:docMk/>
          <pc:sldMk cId="1511798180" sldId="290"/>
        </pc:sldMkLst>
        <pc:spChg chg="mod">
          <ac:chgData name="sahithi oddiraju" userId="b6c4f08557adf848" providerId="LiveId" clId="{3B4DF0E2-5643-423B-A6A6-6C7336DD5273}" dt="2022-03-11T05:54:32.069" v="442" actId="255"/>
          <ac:spMkLst>
            <pc:docMk/>
            <pc:sldMk cId="1511798180" sldId="290"/>
            <ac:spMk id="4" creationId="{BD179B88-D43C-4A31-9A52-3498E9430782}"/>
          </ac:spMkLst>
        </pc:spChg>
        <pc:spChg chg="del mod">
          <ac:chgData name="sahithi oddiraju" userId="b6c4f08557adf848" providerId="LiveId" clId="{3B4DF0E2-5643-423B-A6A6-6C7336DD5273}" dt="2022-03-11T05:54:42.331" v="443" actId="21"/>
          <ac:spMkLst>
            <pc:docMk/>
            <pc:sldMk cId="1511798180" sldId="290"/>
            <ac:spMk id="5" creationId="{DCDDBE65-9AB1-4989-AF86-726591A6A128}"/>
          </ac:spMkLst>
        </pc:spChg>
        <pc:spChg chg="del">
          <ac:chgData name="sahithi oddiraju" userId="b6c4f08557adf848" providerId="LiveId" clId="{3B4DF0E2-5643-423B-A6A6-6C7336DD5273}" dt="2022-03-11T05:53:27.067" v="428" actId="478"/>
          <ac:spMkLst>
            <pc:docMk/>
            <pc:sldMk cId="1511798180" sldId="290"/>
            <ac:spMk id="7" creationId="{8C0B056C-3F81-428E-9972-6ED0DFC4C059}"/>
          </ac:spMkLst>
        </pc:spChg>
        <pc:spChg chg="del">
          <ac:chgData name="sahithi oddiraju" userId="b6c4f08557adf848" providerId="LiveId" clId="{3B4DF0E2-5643-423B-A6A6-6C7336DD5273}" dt="2022-03-11T05:53:29.595" v="429" actId="478"/>
          <ac:spMkLst>
            <pc:docMk/>
            <pc:sldMk cId="1511798180" sldId="290"/>
            <ac:spMk id="9" creationId="{D3291461-0710-435D-B7BB-913167028B84}"/>
          </ac:spMkLst>
        </pc:spChg>
        <pc:graphicFrameChg chg="add mod">
          <ac:chgData name="sahithi oddiraju" userId="b6c4f08557adf848" providerId="LiveId" clId="{3B4DF0E2-5643-423B-A6A6-6C7336DD5273}" dt="2022-03-11T06:09:08.841" v="458" actId="1076"/>
          <ac:graphicFrameMkLst>
            <pc:docMk/>
            <pc:sldMk cId="1511798180" sldId="290"/>
            <ac:graphicFrameMk id="16" creationId="{0456A1B3-9FA8-416F-AEA3-A7FCE81D25BC}"/>
          </ac:graphicFrameMkLst>
        </pc:graphicFrameChg>
        <pc:picChg chg="del">
          <ac:chgData name="sahithi oddiraju" userId="b6c4f08557adf848" providerId="LiveId" clId="{3B4DF0E2-5643-423B-A6A6-6C7336DD5273}" dt="2022-03-11T05:31:27.227" v="418" actId="478"/>
          <ac:picMkLst>
            <pc:docMk/>
            <pc:sldMk cId="1511798180" sldId="290"/>
            <ac:picMk id="6" creationId="{9ED32255-E577-4EA8-9787-C38DC6116C99}"/>
          </ac:picMkLst>
        </pc:picChg>
        <pc:picChg chg="add del">
          <ac:chgData name="sahithi oddiraju" userId="b6c4f08557adf848" providerId="LiveId" clId="{3B4DF0E2-5643-423B-A6A6-6C7336DD5273}" dt="2022-03-11T05:51:48.099" v="423" actId="22"/>
          <ac:picMkLst>
            <pc:docMk/>
            <pc:sldMk cId="1511798180" sldId="290"/>
            <ac:picMk id="8" creationId="{C4307403-C88A-4339-8C44-FAF2AD547B7C}"/>
          </ac:picMkLst>
        </pc:picChg>
        <pc:picChg chg="add del mod">
          <ac:chgData name="sahithi oddiraju" userId="b6c4f08557adf848" providerId="LiveId" clId="{3B4DF0E2-5643-423B-A6A6-6C7336DD5273}" dt="2022-03-11T05:52:37.720" v="427" actId="21"/>
          <ac:picMkLst>
            <pc:docMk/>
            <pc:sldMk cId="1511798180" sldId="290"/>
            <ac:picMk id="11" creationId="{2206F280-2949-498A-8823-35DBDCA6CB3C}"/>
          </ac:picMkLst>
        </pc:picChg>
        <pc:picChg chg="add del mod">
          <ac:chgData name="sahithi oddiraju" userId="b6c4f08557adf848" providerId="LiveId" clId="{3B4DF0E2-5643-423B-A6A6-6C7336DD5273}" dt="2022-03-11T05:53:42.727" v="433" actId="478"/>
          <ac:picMkLst>
            <pc:docMk/>
            <pc:sldMk cId="1511798180" sldId="290"/>
            <ac:picMk id="13" creationId="{41D2AD39-D743-483D-95AF-189A10FB0EA6}"/>
          </ac:picMkLst>
        </pc:picChg>
        <pc:picChg chg="add mod">
          <ac:chgData name="sahithi oddiraju" userId="b6c4f08557adf848" providerId="LiveId" clId="{3B4DF0E2-5643-423B-A6A6-6C7336DD5273}" dt="2022-03-11T05:54:47.040" v="444" actId="1076"/>
          <ac:picMkLst>
            <pc:docMk/>
            <pc:sldMk cId="1511798180" sldId="290"/>
            <ac:picMk id="15" creationId="{4EEDEF26-F21A-46BC-8C5E-A647B8CEEE03}"/>
          </ac:picMkLst>
        </pc:picChg>
      </pc:sldChg>
      <pc:sldChg chg="addSp delSp modSp add del mod">
        <pc:chgData name="sahithi oddiraju" userId="b6c4f08557adf848" providerId="LiveId" clId="{3B4DF0E2-5643-423B-A6A6-6C7336DD5273}" dt="2022-03-11T06:09:30.112" v="462" actId="47"/>
        <pc:sldMkLst>
          <pc:docMk/>
          <pc:sldMk cId="1452513439" sldId="291"/>
        </pc:sldMkLst>
        <pc:graphicFrameChg chg="add del modGraphic">
          <ac:chgData name="sahithi oddiraju" userId="b6c4f08557adf848" providerId="LiveId" clId="{3B4DF0E2-5643-423B-A6A6-6C7336DD5273}" dt="2022-03-11T06:00:21.436" v="448" actId="1032"/>
          <ac:graphicFrameMkLst>
            <pc:docMk/>
            <pc:sldMk cId="1452513439" sldId="291"/>
            <ac:graphicFrameMk id="3" creationId="{C3082C46-F798-43FA-9A5E-0A5CF56639CB}"/>
          </ac:graphicFrameMkLst>
        </pc:graphicFrameChg>
        <pc:graphicFrameChg chg="add del mod">
          <ac:chgData name="sahithi oddiraju" userId="b6c4f08557adf848" providerId="LiveId" clId="{3B4DF0E2-5643-423B-A6A6-6C7336DD5273}" dt="2022-03-11T06:08:37.332" v="455" actId="478"/>
          <ac:graphicFrameMkLst>
            <pc:docMk/>
            <pc:sldMk cId="1452513439" sldId="291"/>
            <ac:graphicFrameMk id="7" creationId="{818EDC7C-F86A-4950-BB9C-9D88C1B60206}"/>
          </ac:graphicFrameMkLst>
        </pc:graphicFrameChg>
        <pc:picChg chg="add del mod">
          <ac:chgData name="sahithi oddiraju" userId="b6c4f08557adf848" providerId="LiveId" clId="{3B4DF0E2-5643-423B-A6A6-6C7336DD5273}" dt="2022-03-11T06:04:28.859" v="452" actId="478"/>
          <ac:picMkLst>
            <pc:docMk/>
            <pc:sldMk cId="1452513439" sldId="291"/>
            <ac:picMk id="6" creationId="{07D73537-20FB-4FA1-B102-8DE70900172F}"/>
          </ac:picMkLst>
        </pc:picChg>
        <pc:picChg chg="del">
          <ac:chgData name="sahithi oddiraju" userId="b6c4f08557adf848" providerId="LiveId" clId="{3B4DF0E2-5643-423B-A6A6-6C7336DD5273}" dt="2022-03-11T05:55:39.489" v="446" actId="478"/>
          <ac:picMkLst>
            <pc:docMk/>
            <pc:sldMk cId="1452513439" sldId="291"/>
            <ac:picMk id="15" creationId="{4EEDEF26-F21A-46BC-8C5E-A647B8CEEE03}"/>
          </ac:picMkLst>
        </pc:picChg>
      </pc:sldChg>
      <pc:sldChg chg="delSp modSp add mod ord modTransition">
        <pc:chgData name="sahithi oddiraju" userId="b6c4f08557adf848" providerId="LiveId" clId="{3B4DF0E2-5643-423B-A6A6-6C7336DD5273}" dt="2022-03-11T18:50:35.590" v="809"/>
        <pc:sldMkLst>
          <pc:docMk/>
          <pc:sldMk cId="3704054580" sldId="292"/>
        </pc:sldMkLst>
        <pc:spChg chg="mod">
          <ac:chgData name="sahithi oddiraju" userId="b6c4f08557adf848" providerId="LiveId" clId="{3B4DF0E2-5643-423B-A6A6-6C7336DD5273}" dt="2022-03-11T06:10:19.342" v="483" actId="20577"/>
          <ac:spMkLst>
            <pc:docMk/>
            <pc:sldMk cId="3704054580" sldId="292"/>
            <ac:spMk id="4" creationId="{BD179B88-D43C-4A31-9A52-3498E9430782}"/>
          </ac:spMkLst>
        </pc:spChg>
        <pc:spChg chg="mod">
          <ac:chgData name="sahithi oddiraju" userId="b6c4f08557adf848" providerId="LiveId" clId="{3B4DF0E2-5643-423B-A6A6-6C7336DD5273}" dt="2022-03-11T06:11:17.320" v="598" actId="20577"/>
          <ac:spMkLst>
            <pc:docMk/>
            <pc:sldMk cId="3704054580" sldId="292"/>
            <ac:spMk id="5" creationId="{DCDDBE65-9AB1-4989-AF86-726591A6A128}"/>
          </ac:spMkLst>
        </pc:spChg>
        <pc:spChg chg="del">
          <ac:chgData name="sahithi oddiraju" userId="b6c4f08557adf848" providerId="LiveId" clId="{3B4DF0E2-5643-423B-A6A6-6C7336DD5273}" dt="2022-03-11T06:09:50.995" v="466" actId="478"/>
          <ac:spMkLst>
            <pc:docMk/>
            <pc:sldMk cId="3704054580" sldId="292"/>
            <ac:spMk id="7" creationId="{8C0B056C-3F81-428E-9972-6ED0DFC4C059}"/>
          </ac:spMkLst>
        </pc:spChg>
        <pc:spChg chg="del">
          <ac:chgData name="sahithi oddiraju" userId="b6c4f08557adf848" providerId="LiveId" clId="{3B4DF0E2-5643-423B-A6A6-6C7336DD5273}" dt="2022-03-11T06:09:47.870" v="465" actId="478"/>
          <ac:spMkLst>
            <pc:docMk/>
            <pc:sldMk cId="3704054580" sldId="292"/>
            <ac:spMk id="9" creationId="{D3291461-0710-435D-B7BB-913167028B84}"/>
          </ac:spMkLst>
        </pc:spChg>
        <pc:picChg chg="del">
          <ac:chgData name="sahithi oddiraju" userId="b6c4f08557adf848" providerId="LiveId" clId="{3B4DF0E2-5643-423B-A6A6-6C7336DD5273}" dt="2022-03-11T06:09:43.490" v="464" actId="478"/>
          <ac:picMkLst>
            <pc:docMk/>
            <pc:sldMk cId="3704054580" sldId="292"/>
            <ac:picMk id="6" creationId="{9ED32255-E577-4EA8-9787-C38DC6116C99}"/>
          </ac:picMkLst>
        </pc:picChg>
      </pc:sldChg>
      <pc:sldChg chg="modSp add mod modTransition">
        <pc:chgData name="sahithi oddiraju" userId="b6c4f08557adf848" providerId="LiveId" clId="{3B4DF0E2-5643-423B-A6A6-6C7336DD5273}" dt="2022-03-11T18:50:35.590" v="809"/>
        <pc:sldMkLst>
          <pc:docMk/>
          <pc:sldMk cId="2407113821" sldId="293"/>
        </pc:sldMkLst>
        <pc:spChg chg="mod">
          <ac:chgData name="sahithi oddiraju" userId="b6c4f08557adf848" providerId="LiveId" clId="{3B4DF0E2-5643-423B-A6A6-6C7336DD5273}" dt="2022-03-11T06:11:43.632" v="613" actId="255"/>
          <ac:spMkLst>
            <pc:docMk/>
            <pc:sldMk cId="2407113821" sldId="293"/>
            <ac:spMk id="4" creationId="{BD179B88-D43C-4A31-9A52-3498E9430782}"/>
          </ac:spMkLst>
        </pc:spChg>
        <pc:spChg chg="mod">
          <ac:chgData name="sahithi oddiraju" userId="b6c4f08557adf848" providerId="LiveId" clId="{3B4DF0E2-5643-423B-A6A6-6C7336DD5273}" dt="2022-03-11T18:46:41.069" v="806" actId="20577"/>
          <ac:spMkLst>
            <pc:docMk/>
            <pc:sldMk cId="2407113821" sldId="293"/>
            <ac:spMk id="5" creationId="{DCDDBE65-9AB1-4989-AF86-726591A6A128}"/>
          </ac:spMkLst>
        </pc:spChg>
      </pc:sldChg>
      <pc:sldChg chg="modSp add mod modTransition">
        <pc:chgData name="sahithi oddiraju" userId="b6c4f08557adf848" providerId="LiveId" clId="{3B4DF0E2-5643-423B-A6A6-6C7336DD5273}" dt="2022-03-11T18:50:35.590" v="809"/>
        <pc:sldMkLst>
          <pc:docMk/>
          <pc:sldMk cId="3601770503" sldId="294"/>
        </pc:sldMkLst>
        <pc:spChg chg="mod">
          <ac:chgData name="sahithi oddiraju" userId="b6c4f08557adf848" providerId="LiveId" clId="{3B4DF0E2-5643-423B-A6A6-6C7336DD5273}" dt="2022-03-11T06:13:41.213" v="710" actId="20577"/>
          <ac:spMkLst>
            <pc:docMk/>
            <pc:sldMk cId="3601770503" sldId="294"/>
            <ac:spMk id="4" creationId="{BD179B88-D43C-4A31-9A52-3498E9430782}"/>
          </ac:spMkLst>
        </pc:spChg>
        <pc:spChg chg="mod">
          <ac:chgData name="sahithi oddiraju" userId="b6c4f08557adf848" providerId="LiveId" clId="{3B4DF0E2-5643-423B-A6A6-6C7336DD5273}" dt="2022-03-11T06:16:27.117" v="713"/>
          <ac:spMkLst>
            <pc:docMk/>
            <pc:sldMk cId="3601770503" sldId="294"/>
            <ac:spMk id="5" creationId="{DCDDBE65-9AB1-4989-AF86-726591A6A1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Sahithi Oddiraju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12267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0" y="1367287"/>
            <a:ext cx="7781544" cy="859055"/>
          </a:xfrm>
        </p:spPr>
        <p:txBody>
          <a:bodyPr>
            <a:normAutofit/>
          </a:bodyPr>
          <a:lstStyle/>
          <a:p>
            <a:r>
              <a:rPr lang="en-US" sz="2000" dirty="0"/>
              <a:t>DESCRIPTION OF DATASET: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828" y="2468880"/>
            <a:ext cx="10792156" cy="35680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dataset is sourced from the website called data world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Dataset contains details of 18000 players across different </a:t>
            </a:r>
          </a:p>
          <a:p>
            <a:r>
              <a:rPr lang="en-US" dirty="0"/>
              <a:t>  nationalities contains features of physical dimensions of players</a:t>
            </a:r>
          </a:p>
          <a:p>
            <a:r>
              <a:rPr lang="en-US" dirty="0"/>
              <a:t>  along with wages, potential and skill of players.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dataset contains 92 columns of data with overall 18000 rows.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662709"/>
            <a:ext cx="7781544" cy="8590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DESCRIPTION OF RESEARCH QUESTIONS: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46" y="1521764"/>
            <a:ext cx="8829346" cy="35727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first research question is to explore the influence of physical characteristics of player that is height, weight and body type on the potential of the player.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second research question is to explore the influence of physical characteristics of player that is height, weight and body type on the skill of the player.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third research question is to explore the influence of physical characteristics of player that is height, weight and body type,skill and potential on the wages of the player.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662709"/>
            <a:ext cx="7781544" cy="859055"/>
          </a:xfrm>
        </p:spPr>
        <p:txBody>
          <a:bodyPr>
            <a:normAutofit/>
          </a:bodyPr>
          <a:lstStyle/>
          <a:p>
            <a:r>
              <a:rPr lang="en-US" sz="2000" dirty="0"/>
              <a:t>SUMMARY OF METHODS: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46" y="1780770"/>
            <a:ext cx="10107640" cy="364964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</a:t>
            </a:r>
            <a:r>
              <a:rPr lang="en-US" dirty="0"/>
              <a:t> used for data cleaning – replacing null values, checking for duplicate values and splitting the columns useful for research into three data frames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Python</a:t>
            </a:r>
            <a:r>
              <a:rPr lang="en-US" dirty="0"/>
              <a:t> – Used to produce visualizations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SQL</a:t>
            </a:r>
            <a:r>
              <a:rPr lang="en-US" dirty="0"/>
              <a:t> – To derive useful insights from the given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662709"/>
            <a:ext cx="7781544" cy="859055"/>
          </a:xfrm>
        </p:spPr>
        <p:txBody>
          <a:bodyPr>
            <a:normAutofit/>
          </a:bodyPr>
          <a:lstStyle/>
          <a:p>
            <a:r>
              <a:rPr lang="en-US" sz="2000" dirty="0"/>
              <a:t>SUMMARY OF RESULTS: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45" y="1780770"/>
            <a:ext cx="11012709" cy="364031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potential vs height, we can see a drop in potential values as we get higher in height, i.e., 200cm and above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can see a drop in potential values as we get higher in weight , i.e., 100 kgs and above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top players with skill level 5 have lower weight range from 60 -90 kgs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players with body type stocky are ranked between 0-4 on skill level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For the wage analysis, as the height increases above 200cm, and weight increases above 90 kgs the wage is reduced.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range of wages paid for players with skill level 4 is higher than that of skill level 5.</a:t>
            </a:r>
          </a:p>
          <a:p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662709"/>
            <a:ext cx="7781544" cy="859055"/>
          </a:xfrm>
        </p:spPr>
        <p:txBody>
          <a:bodyPr>
            <a:normAutofit/>
          </a:bodyPr>
          <a:lstStyle/>
          <a:p>
            <a:r>
              <a:rPr lang="en-US" sz="2000" dirty="0"/>
              <a:t>LESSONS LEARNED: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46" y="1780771"/>
            <a:ext cx="6941358" cy="1507374"/>
          </a:xfrm>
        </p:spPr>
        <p:txBody>
          <a:bodyPr>
            <a:normAutofit/>
          </a:bodyPr>
          <a:lstStyle/>
          <a:p>
            <a:r>
              <a:rPr lang="en-US" dirty="0"/>
              <a:t>1. Research paper</a:t>
            </a:r>
          </a:p>
          <a:p>
            <a:r>
              <a:rPr lang="en-US" dirty="0"/>
              <a:t>2.Creating visualizations using python</a:t>
            </a:r>
          </a:p>
          <a:p>
            <a:r>
              <a:rPr lang="en-US" dirty="0"/>
              <a:t>3. Data cleaning using R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1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3450</TotalTime>
  <Words>353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Trade Gothic LT Pro</vt:lpstr>
      <vt:lpstr>Trebuchet MS</vt:lpstr>
      <vt:lpstr>Wingdings</vt:lpstr>
      <vt:lpstr>Office Theme</vt:lpstr>
      <vt:lpstr>Final Project</vt:lpstr>
      <vt:lpstr>DESCRIPTION OF DATASET:</vt:lpstr>
      <vt:lpstr>DESCRIPTION OF RESEARCH QUESTIONS:</vt:lpstr>
      <vt:lpstr>SUMMARY OF METHODS:</vt:lpstr>
      <vt:lpstr>SUMMARY OF RESULTS:</vt:lpstr>
      <vt:lpstr>LESSONS LEARNED: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Redesign Project</dc:title>
  <dc:creator>sahithi oddiraju</dc:creator>
  <cp:lastModifiedBy>Sahithi Oddiraju</cp:lastModifiedBy>
  <cp:revision>7</cp:revision>
  <dcterms:created xsi:type="dcterms:W3CDTF">2022-03-11T01:41:51Z</dcterms:created>
  <dcterms:modified xsi:type="dcterms:W3CDTF">2022-05-09T00:47:12Z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