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887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35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7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2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024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505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57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70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69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4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8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46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15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0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35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74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7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4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4D6E88-AFF7-4816-AB92-23F88A494E8E}" type="datetimeFigureOut">
              <a:rPr lang="en-IN" smtClean="0"/>
              <a:t>06-09-2023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E0B9AA-0FFC-47BD-A706-A9BE60898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9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java-png/download/681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B480C-7036-07D4-F18F-4AA7954FA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-86751"/>
            <a:ext cx="12395200" cy="68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8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0AAE-E829-C46C-11A4-491C6381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21C9-F02F-6542-8C25-353BBEC9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 OF THE PROJECT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02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F72B-9C26-B018-219D-B59BD1CA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1395-ECAD-C722-5F63-AA9573B9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 a Student Management System Using Java1.8</a:t>
            </a:r>
          </a:p>
          <a:p>
            <a:r>
              <a:rPr lang="en-US" dirty="0"/>
              <a:t>Without using Database We are creating a management system to check the components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5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D259-FE91-9D82-4D96-4AE8E46F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739" y="47939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 OF THE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7126-52AD-669A-52F9-2FA1DA0E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38960"/>
            <a:ext cx="9603275" cy="316528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1.Adding  New Students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2.Generate a 5 digit unique id for each student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3.enroll students to the given courses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4.operations to be held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-&gt;Enroll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-&gt;View Balance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-&gt;Pay Tuition fees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-&gt;Show Status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5.When we Print Status The Following Should be visible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tudent Id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-&gt;Course enrolled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-&gt;Balance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8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6C87-77FE-7B09-8123-5AA5E96F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AE5C-1AC9-27C4-DFAC-133FB60F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Manage the data of student In an Organization.</a:t>
            </a:r>
          </a:p>
          <a:p>
            <a:r>
              <a:rPr lang="en-US" dirty="0"/>
              <a:t>We can Secure the Personal Details of the students By making private.</a:t>
            </a:r>
          </a:p>
          <a:p>
            <a:r>
              <a:rPr lang="en-US" dirty="0"/>
              <a:t>We Can easily Sort Out The Required Data.</a:t>
            </a:r>
          </a:p>
          <a:p>
            <a:r>
              <a:rPr lang="en-US" dirty="0"/>
              <a:t>Students Can Easily Access Their Data By Entering their Login Credentials.</a:t>
            </a:r>
          </a:p>
          <a:p>
            <a:r>
              <a:rPr lang="en-US" dirty="0"/>
              <a:t>Student Management Can be Made Easy By Using This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57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2ED7-B838-5567-3727-7E186FDD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83A4F-753A-90FA-0D32-B3F5B4595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04579" y="2021839"/>
            <a:ext cx="2314381" cy="3528869"/>
          </a:xfrm>
        </p:spPr>
      </p:pic>
    </p:spTree>
    <p:extLst>
      <p:ext uri="{BB962C8B-B14F-4D97-AF65-F5344CB8AC3E}">
        <p14:creationId xmlns:p14="http://schemas.microsoft.com/office/powerpoint/2010/main" val="167443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7F5B-7598-4088-94EE-88775B54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EA1E-F60B-6720-CE4D-C3D1FA80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Project, it will be helpful to maintain all the data's of a student.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26396-4178-482A-B774-B549B03FC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400" y="391160"/>
            <a:ext cx="878840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4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</TotalTime>
  <Words>192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Impact</vt:lpstr>
      <vt:lpstr>Times New Roman</vt:lpstr>
      <vt:lpstr>Main Event</vt:lpstr>
      <vt:lpstr>PowerPoint Presentation</vt:lpstr>
      <vt:lpstr>THINGS TO BE DISCUSSED</vt:lpstr>
      <vt:lpstr>INTRODUCTION</vt:lpstr>
      <vt:lpstr>REQUIRMENTS OF THE PROJECT </vt:lpstr>
      <vt:lpstr>FEATURES OF THE PROJECT </vt:lpstr>
      <vt:lpstr>TOOLS USED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kalluri sahith</dc:creator>
  <cp:lastModifiedBy>kalluri sahith</cp:lastModifiedBy>
  <cp:revision>4</cp:revision>
  <dcterms:created xsi:type="dcterms:W3CDTF">2023-09-05T07:05:33Z</dcterms:created>
  <dcterms:modified xsi:type="dcterms:W3CDTF">2023-09-06T09:30:57Z</dcterms:modified>
</cp:coreProperties>
</file>