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9" r:id="rId5"/>
    <p:sldId id="258" r:id="rId6"/>
    <p:sldId id="25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010" y="0"/>
            <a:ext cx="9144000" cy="556895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/>
              <a:t>Input-Output Correlation Matrix for Process Optimization</a:t>
            </a:r>
            <a:endParaRPr lang="en-US" altLang="en-US" sz="2800" b="1" dirty="0"/>
          </a:p>
        </p:txBody>
      </p:sp>
      <p:pic>
        <p:nvPicPr>
          <p:cNvPr id="4" name="Picture 3" descr="correlation_heat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686435"/>
            <a:ext cx="974534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7010" y="0"/>
            <a:ext cx="9144000" cy="556895"/>
          </a:xfrm>
        </p:spPr>
        <p:txBody>
          <a:bodyPr>
            <a:normAutofit/>
          </a:bodyPr>
          <a:p>
            <a:pPr algn="ctr"/>
            <a:r>
              <a:rPr lang="en-US" altLang="en-US" sz="2800" b="1" dirty="0"/>
              <a:t>Output Performance Analysis for Process Optimization</a:t>
            </a:r>
            <a:endParaRPr lang="en-US" altLang="en-US" sz="2800" b="1" dirty="0"/>
          </a:p>
        </p:txBody>
      </p:sp>
      <p:pic>
        <p:nvPicPr>
          <p:cNvPr id="5" name="Picture 4" descr="mean_values_of_output_variabl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045" y="556895"/>
            <a:ext cx="11850370" cy="4982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7010" y="0"/>
            <a:ext cx="9144000" cy="556895"/>
          </a:xfrm>
        </p:spPr>
        <p:txBody>
          <a:bodyPr>
            <a:normAutofit/>
          </a:bodyPr>
          <a:p>
            <a:pPr algn="ctr"/>
            <a:r>
              <a:rPr lang="en-US" altLang="en-US" sz="2800" b="1" dirty="0"/>
              <a:t>Model Prediction Based on Test Data</a:t>
            </a:r>
            <a:endParaRPr lang="en-US" alt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785" y="759460"/>
            <a:ext cx="588645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77010" y="88900"/>
            <a:ext cx="9144000" cy="556895"/>
          </a:xfrm>
        </p:spPr>
        <p:txBody>
          <a:bodyPr>
            <a:normAutofit fontScale="90000"/>
          </a:bodyPr>
          <a:p>
            <a:pPr algn="ctr"/>
            <a:r>
              <a:rPr lang="en-US" altLang="en-US" sz="2800" b="1" dirty="0"/>
              <a:t>Feature Importance Analysis for Predictive Modeling in Industrial Processes</a:t>
            </a:r>
            <a:endParaRPr lang="en-US" altLang="en-US" sz="28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00" y="866775"/>
            <a:ext cx="10777220" cy="58254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77010" y="88900"/>
            <a:ext cx="9144000" cy="556895"/>
          </a:xfrm>
        </p:spPr>
        <p:txBody>
          <a:bodyPr>
            <a:normAutofit fontScale="90000"/>
          </a:bodyPr>
          <a:p>
            <a:pPr algn="ctr"/>
            <a:r>
              <a:rPr lang="en-US" altLang="en-US" sz="2800" b="1" dirty="0"/>
              <a:t>Anomaly Detection in Top 10 Output Features Using LSTM Predictions</a:t>
            </a:r>
            <a:endParaRPr lang="en-US" altLang="en-US" sz="2800" b="1" dirty="0"/>
          </a:p>
        </p:txBody>
      </p:sp>
      <p:pic>
        <p:nvPicPr>
          <p:cNvPr id="6" name="Picture 5" descr="reconstruction_error_anomaly_scor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130" y="1250950"/>
            <a:ext cx="11541125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477010" y="88900"/>
            <a:ext cx="9144000" cy="556895"/>
          </a:xfrm>
        </p:spPr>
        <p:txBody>
          <a:bodyPr>
            <a:normAutofit fontScale="90000"/>
          </a:bodyPr>
          <a:p>
            <a:pPr algn="ctr"/>
            <a:r>
              <a:rPr lang="en-US" altLang="en-US" sz="2800" b="1" dirty="0"/>
              <a:t>Anomaly Detection in Top 10 Output Features Using LSTM Predictions</a:t>
            </a:r>
            <a:endParaRPr lang="en-US" altLang="en-US" sz="2800" b="1" dirty="0"/>
          </a:p>
        </p:txBody>
      </p:sp>
      <p:pic>
        <p:nvPicPr>
          <p:cNvPr id="4" name="Picture 3" descr="anomaly_heatma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135" y="745490"/>
            <a:ext cx="109728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Input-Output Correlation Matrix for Process Optimization</vt:lpstr>
      <vt:lpstr>Output Performance Analysis for Process Optimization</vt:lpstr>
      <vt:lpstr>Model Prediction Based on Test Data</vt:lpstr>
      <vt:lpstr>Feature Importance Analysis for Predictive Modeling in Industrial Processes</vt:lpstr>
      <vt:lpstr>Anomaly Detection in Top 10 Output Features Using LSTM Predictions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Input-Output Correlation Matrix for Process Optimization</dc:title>
  <dc:creator/>
  <cp:lastModifiedBy>KONVI</cp:lastModifiedBy>
  <cp:revision>1</cp:revision>
  <dcterms:created xsi:type="dcterms:W3CDTF">2025-06-11T18:52:52Z</dcterms:created>
  <dcterms:modified xsi:type="dcterms:W3CDTF">2025-06-11T18:52:52Z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AFBE5C0FC84A43B9974603076FECB325_11</vt:lpwstr>
  </property>
  <property fmtid="{D5CDD505-2E9C-101B-9397-08002B2CF9AE}" pid="3" name="KSOProductBuildVer">
    <vt:lpwstr>1033-12.2.0.21546</vt:lpwstr>
  </property>
</Properties>
</file>