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1" r:id="rId3"/>
    <p:sldId id="307" r:id="rId4"/>
    <p:sldId id="262" r:id="rId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7"/>
    </p:embeddedFon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Overpass" panose="020B0604020202020204" charset="0"/>
      <p:regular r:id="rId12"/>
      <p:bold r:id="rId13"/>
      <p:italic r:id="rId14"/>
      <p:boldItalic r:id="rId15"/>
    </p:embeddedFont>
    <p:embeddedFont>
      <p:font typeface="Overpass Light" panose="020B0604020202020204" charset="0"/>
      <p:regular r:id="rId16"/>
      <p:bold r:id="rId17"/>
      <p:italic r:id="rId18"/>
      <p:boldItalic r:id="rId19"/>
    </p:embeddedFont>
    <p:embeddedFont>
      <p:font typeface="Roboto Slab Light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82734-A351-4455-B74B-1E9B415454BE}">
  <a:tblStyle styleId="{A6782734-A351-4455-B74B-1E9B41545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7a667ef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7a667ef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859e2d699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Google Shape;2577;g859e2d699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4339e580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4339e580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678626" y="323575"/>
            <a:ext cx="77955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1129018" y="1419022"/>
            <a:ext cx="1874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2"/>
          </p:nvPr>
        </p:nvSpPr>
        <p:spPr>
          <a:xfrm>
            <a:off x="1005268" y="1701365"/>
            <a:ext cx="21219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3549953" y="1414222"/>
            <a:ext cx="18744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4"/>
          </p:nvPr>
        </p:nvSpPr>
        <p:spPr>
          <a:xfrm>
            <a:off x="3426503" y="1701365"/>
            <a:ext cx="212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6059184" y="1414222"/>
            <a:ext cx="18717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6"/>
          </p:nvPr>
        </p:nvSpPr>
        <p:spPr>
          <a:xfrm>
            <a:off x="5883984" y="1701365"/>
            <a:ext cx="22221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7"/>
          </p:nvPr>
        </p:nvSpPr>
        <p:spPr>
          <a:xfrm>
            <a:off x="1129018" y="2684950"/>
            <a:ext cx="1874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8"/>
          </p:nvPr>
        </p:nvSpPr>
        <p:spPr>
          <a:xfrm>
            <a:off x="1005268" y="2947812"/>
            <a:ext cx="2121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9"/>
          </p:nvPr>
        </p:nvSpPr>
        <p:spPr>
          <a:xfrm>
            <a:off x="3551303" y="2684950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3"/>
          </p:nvPr>
        </p:nvSpPr>
        <p:spPr>
          <a:xfrm>
            <a:off x="3426503" y="2949365"/>
            <a:ext cx="212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4"/>
          </p:nvPr>
        </p:nvSpPr>
        <p:spPr>
          <a:xfrm>
            <a:off x="6059184" y="2684950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5"/>
          </p:nvPr>
        </p:nvSpPr>
        <p:spPr>
          <a:xfrm>
            <a:off x="5934384" y="2949365"/>
            <a:ext cx="212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5">
  <p:cSld name="CUSTOM_2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/>
          <p:nvPr/>
        </p:nvSpPr>
        <p:spPr>
          <a:xfrm rot="-5400000">
            <a:off x="791250" y="1657225"/>
            <a:ext cx="2261700" cy="38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 rot="-5400000">
            <a:off x="6100626" y="-249300"/>
            <a:ext cx="2261700" cy="38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 rot="10800000">
            <a:off x="102175" y="2435250"/>
            <a:ext cx="0" cy="225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1"/>
          <p:cNvCxnSpPr/>
          <p:nvPr/>
        </p:nvCxnSpPr>
        <p:spPr>
          <a:xfrm rot="10800000">
            <a:off x="9042450" y="542550"/>
            <a:ext cx="0" cy="225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638712" y="3634414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2"/>
          </p:nvPr>
        </p:nvSpPr>
        <p:spPr>
          <a:xfrm>
            <a:off x="638700" y="2930924"/>
            <a:ext cx="28245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ubTitle" idx="3"/>
          </p:nvPr>
        </p:nvSpPr>
        <p:spPr>
          <a:xfrm>
            <a:off x="638712" y="2647300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4"/>
          </p:nvPr>
        </p:nvSpPr>
        <p:spPr>
          <a:xfrm>
            <a:off x="638700" y="3917821"/>
            <a:ext cx="28254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5"/>
          </p:nvPr>
        </p:nvSpPr>
        <p:spPr>
          <a:xfrm>
            <a:off x="5659138" y="686824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ubTitle" idx="6"/>
          </p:nvPr>
        </p:nvSpPr>
        <p:spPr>
          <a:xfrm>
            <a:off x="5659138" y="1954454"/>
            <a:ext cx="28254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7"/>
          </p:nvPr>
        </p:nvSpPr>
        <p:spPr>
          <a:xfrm>
            <a:off x="5659138" y="1673389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8"/>
          </p:nvPr>
        </p:nvSpPr>
        <p:spPr>
          <a:xfrm>
            <a:off x="5659138" y="969710"/>
            <a:ext cx="28254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614437" y="321594"/>
            <a:ext cx="38343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70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2194800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Giving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z-Latn-AZ" dirty="0">
                <a:solidFill>
                  <a:schemeClr val="lt1"/>
                </a:solidFill>
              </a:rPr>
              <a:t>proyekt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70"/>
          <p:cNvPicPr preferRelativeResize="0"/>
          <p:nvPr/>
        </p:nvPicPr>
        <p:blipFill rotWithShape="1">
          <a:blip r:embed="rId3">
            <a:alphaModFix/>
          </a:blip>
          <a:srcRect l="40368" r="40368"/>
          <a:stretch/>
        </p:blipFill>
        <p:spPr>
          <a:xfrm>
            <a:off x="3693000" y="0"/>
            <a:ext cx="1803326" cy="526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0"/>
          <p:cNvSpPr txBox="1">
            <a:spLocks noGrp="1"/>
          </p:cNvSpPr>
          <p:nvPr>
            <p:ph type="title"/>
          </p:nvPr>
        </p:nvSpPr>
        <p:spPr>
          <a:xfrm>
            <a:off x="203133" y="816782"/>
            <a:ext cx="4453749" cy="746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600" dirty="0">
                <a:latin typeface="+mj-lt"/>
              </a:rPr>
              <a:t>Texnologiyalar</a:t>
            </a:r>
            <a:endParaRPr sz="3200" dirty="0">
              <a:latin typeface="+mj-lt"/>
            </a:endParaRPr>
          </a:p>
        </p:txBody>
      </p:sp>
      <p:cxnSp>
        <p:nvCxnSpPr>
          <p:cNvPr id="776" name="Google Shape;776;p70"/>
          <p:cNvCxnSpPr/>
          <p:nvPr/>
        </p:nvCxnSpPr>
        <p:spPr>
          <a:xfrm rot="10800000">
            <a:off x="102175" y="2435250"/>
            <a:ext cx="0" cy="225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70"/>
          <p:cNvCxnSpPr/>
          <p:nvPr/>
        </p:nvCxnSpPr>
        <p:spPr>
          <a:xfrm rot="10800000">
            <a:off x="9042450" y="542550"/>
            <a:ext cx="0" cy="225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70"/>
          <p:cNvCxnSpPr/>
          <p:nvPr/>
        </p:nvCxnSpPr>
        <p:spPr>
          <a:xfrm>
            <a:off x="3687600" y="5037300"/>
            <a:ext cx="1814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70"/>
          <p:cNvCxnSpPr/>
          <p:nvPr/>
        </p:nvCxnSpPr>
        <p:spPr>
          <a:xfrm>
            <a:off x="3687600" y="106200"/>
            <a:ext cx="1814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0" name="Google Shape;780;p70"/>
          <p:cNvSpPr txBox="1">
            <a:spLocks noGrp="1"/>
          </p:cNvSpPr>
          <p:nvPr>
            <p:ph type="subTitle" idx="1"/>
          </p:nvPr>
        </p:nvSpPr>
        <p:spPr>
          <a:xfrm>
            <a:off x="638712" y="369595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Smtp</a:t>
            </a:r>
            <a:endParaRPr dirty="0"/>
          </a:p>
        </p:txBody>
      </p:sp>
      <p:sp>
        <p:nvSpPr>
          <p:cNvPr id="781" name="Google Shape;781;p70"/>
          <p:cNvSpPr txBox="1">
            <a:spLocks noGrp="1"/>
          </p:cNvSpPr>
          <p:nvPr>
            <p:ph type="subTitle" idx="2"/>
          </p:nvPr>
        </p:nvSpPr>
        <p:spPr>
          <a:xfrm>
            <a:off x="638698" y="2992465"/>
            <a:ext cx="28245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az-Latn-AZ" dirty="0"/>
              <a:t>Back End</a:t>
            </a:r>
            <a:endParaRPr dirty="0"/>
          </a:p>
        </p:txBody>
      </p:sp>
      <p:sp>
        <p:nvSpPr>
          <p:cNvPr id="782" name="Google Shape;782;p70"/>
          <p:cNvSpPr txBox="1">
            <a:spLocks noGrp="1"/>
          </p:cNvSpPr>
          <p:nvPr>
            <p:ph type="subTitle" idx="3"/>
          </p:nvPr>
        </p:nvSpPr>
        <p:spPr>
          <a:xfrm>
            <a:off x="638712" y="2708842"/>
            <a:ext cx="2281690" cy="283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Asp.net core</a:t>
            </a:r>
            <a:endParaRPr dirty="0"/>
          </a:p>
        </p:txBody>
      </p:sp>
      <p:sp>
        <p:nvSpPr>
          <p:cNvPr id="783" name="Google Shape;783;p70"/>
          <p:cNvSpPr txBox="1">
            <a:spLocks noGrp="1"/>
          </p:cNvSpPr>
          <p:nvPr>
            <p:ph type="subTitle" idx="4"/>
          </p:nvPr>
        </p:nvSpPr>
        <p:spPr>
          <a:xfrm>
            <a:off x="638700" y="3979363"/>
            <a:ext cx="28254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Mail göndərmək</a:t>
            </a:r>
            <a:endParaRPr dirty="0"/>
          </a:p>
        </p:txBody>
      </p:sp>
      <p:sp>
        <p:nvSpPr>
          <p:cNvPr id="784" name="Google Shape;784;p70"/>
          <p:cNvSpPr txBox="1">
            <a:spLocks noGrp="1"/>
          </p:cNvSpPr>
          <p:nvPr>
            <p:ph type="subTitle" idx="5"/>
          </p:nvPr>
        </p:nvSpPr>
        <p:spPr>
          <a:xfrm>
            <a:off x="5659137" y="817579"/>
            <a:ext cx="2889438" cy="380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HTML, Css, sass</a:t>
            </a:r>
            <a:r>
              <a:rPr lang="en-US" dirty="0"/>
              <a:t>, Bootstrap</a:t>
            </a:r>
            <a:endParaRPr dirty="0"/>
          </a:p>
        </p:txBody>
      </p:sp>
      <p:sp>
        <p:nvSpPr>
          <p:cNvPr id="785" name="Google Shape;785;p70"/>
          <p:cNvSpPr txBox="1">
            <a:spLocks noGrp="1"/>
          </p:cNvSpPr>
          <p:nvPr>
            <p:ph type="subTitle" idx="6"/>
          </p:nvPr>
        </p:nvSpPr>
        <p:spPr>
          <a:xfrm>
            <a:off x="5659138" y="2085210"/>
            <a:ext cx="28254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Funksionallıq</a:t>
            </a:r>
            <a:endParaRPr dirty="0"/>
          </a:p>
        </p:txBody>
      </p:sp>
      <p:sp>
        <p:nvSpPr>
          <p:cNvPr id="786" name="Google Shape;786;p70"/>
          <p:cNvSpPr txBox="1">
            <a:spLocks noGrp="1"/>
          </p:cNvSpPr>
          <p:nvPr>
            <p:ph type="subTitle" idx="7"/>
          </p:nvPr>
        </p:nvSpPr>
        <p:spPr>
          <a:xfrm>
            <a:off x="5659138" y="1804145"/>
            <a:ext cx="3095002" cy="380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Javascript, Jquery, Ajax,</a:t>
            </a:r>
            <a:endParaRPr dirty="0"/>
          </a:p>
        </p:txBody>
      </p:sp>
      <p:sp>
        <p:nvSpPr>
          <p:cNvPr id="787" name="Google Shape;787;p70"/>
          <p:cNvSpPr txBox="1">
            <a:spLocks noGrp="1"/>
          </p:cNvSpPr>
          <p:nvPr>
            <p:ph type="subTitle" idx="8"/>
          </p:nvPr>
        </p:nvSpPr>
        <p:spPr>
          <a:xfrm>
            <a:off x="5659138" y="1100466"/>
            <a:ext cx="28254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Dizayn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9" name="Google Shape;2579;p86"/>
          <p:cNvPicPr preferRelativeResize="0"/>
          <p:nvPr/>
        </p:nvPicPr>
        <p:blipFill rotWithShape="1">
          <a:blip r:embed="rId3">
            <a:alphaModFix/>
          </a:blip>
          <a:srcRect t="12356" b="60597"/>
          <a:stretch/>
        </p:blipFill>
        <p:spPr>
          <a:xfrm>
            <a:off x="8650" y="4001975"/>
            <a:ext cx="9144000" cy="13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0" name="Google Shape;2580;p86"/>
          <p:cNvSpPr txBox="1">
            <a:spLocks noGrp="1"/>
          </p:cNvSpPr>
          <p:nvPr>
            <p:ph type="title"/>
          </p:nvPr>
        </p:nvSpPr>
        <p:spPr>
          <a:xfrm>
            <a:off x="678626" y="323574"/>
            <a:ext cx="7795500" cy="92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Pluginlər</a:t>
            </a:r>
            <a:endParaRPr dirty="0">
              <a:latin typeface="+mj-lt"/>
            </a:endParaRPr>
          </a:p>
        </p:txBody>
      </p:sp>
      <p:sp>
        <p:nvSpPr>
          <p:cNvPr id="2581" name="Google Shape;2581;p86"/>
          <p:cNvSpPr txBox="1">
            <a:spLocks noGrp="1"/>
          </p:cNvSpPr>
          <p:nvPr>
            <p:ph type="subTitle" idx="1"/>
          </p:nvPr>
        </p:nvSpPr>
        <p:spPr>
          <a:xfrm>
            <a:off x="1129018" y="1419021"/>
            <a:ext cx="2121300" cy="687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dirty="0"/>
              <a:t>O</a:t>
            </a:r>
            <a:r>
              <a:rPr lang="en-US" sz="2800" dirty="0" err="1"/>
              <a:t>wl</a:t>
            </a:r>
            <a:r>
              <a:rPr lang="en-US" sz="2800" dirty="0"/>
              <a:t> carousel</a:t>
            </a:r>
            <a:endParaRPr sz="2800" dirty="0"/>
          </a:p>
        </p:txBody>
      </p:sp>
      <p:sp>
        <p:nvSpPr>
          <p:cNvPr id="2583" name="Google Shape;2583;p86"/>
          <p:cNvSpPr txBox="1">
            <a:spLocks noGrp="1"/>
          </p:cNvSpPr>
          <p:nvPr>
            <p:ph type="subTitle" idx="3"/>
          </p:nvPr>
        </p:nvSpPr>
        <p:spPr>
          <a:xfrm>
            <a:off x="3549952" y="1414222"/>
            <a:ext cx="2158831" cy="687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</a:t>
            </a:r>
            <a:r>
              <a:rPr lang="en" sz="2800" dirty="0"/>
              <a:t>ade scroll</a:t>
            </a:r>
            <a:endParaRPr dirty="0"/>
          </a:p>
        </p:txBody>
      </p:sp>
      <p:sp>
        <p:nvSpPr>
          <p:cNvPr id="2585" name="Google Shape;2585;p86"/>
          <p:cNvSpPr txBox="1">
            <a:spLocks noGrp="1"/>
          </p:cNvSpPr>
          <p:nvPr>
            <p:ph type="subTitle" idx="5"/>
          </p:nvPr>
        </p:nvSpPr>
        <p:spPr>
          <a:xfrm>
            <a:off x="6059183" y="1414222"/>
            <a:ext cx="2158831" cy="693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Map Locator</a:t>
            </a:r>
            <a:endParaRPr dirty="0"/>
          </a:p>
        </p:txBody>
      </p:sp>
      <p:sp>
        <p:nvSpPr>
          <p:cNvPr id="2587" name="Google Shape;2587;p86"/>
          <p:cNvSpPr txBox="1">
            <a:spLocks noGrp="1"/>
          </p:cNvSpPr>
          <p:nvPr>
            <p:ph type="subTitle" idx="7"/>
          </p:nvPr>
        </p:nvSpPr>
        <p:spPr>
          <a:xfrm>
            <a:off x="2294866" y="2539160"/>
            <a:ext cx="1910904" cy="739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Retina slider</a:t>
            </a:r>
            <a:endParaRPr dirty="0"/>
          </a:p>
        </p:txBody>
      </p:sp>
      <p:sp>
        <p:nvSpPr>
          <p:cNvPr id="2589" name="Google Shape;2589;p86"/>
          <p:cNvSpPr txBox="1">
            <a:spLocks noGrp="1"/>
          </p:cNvSpPr>
          <p:nvPr>
            <p:ph type="subTitle" idx="9"/>
          </p:nvPr>
        </p:nvSpPr>
        <p:spPr>
          <a:xfrm>
            <a:off x="4648133" y="2565487"/>
            <a:ext cx="2121300" cy="68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popup image</a:t>
            </a:r>
            <a:endParaRPr sz="2800" dirty="0"/>
          </a:p>
        </p:txBody>
      </p:sp>
      <p:grpSp>
        <p:nvGrpSpPr>
          <p:cNvPr id="2593" name="Google Shape;2593;p86"/>
          <p:cNvGrpSpPr/>
          <p:nvPr/>
        </p:nvGrpSpPr>
        <p:grpSpPr>
          <a:xfrm>
            <a:off x="101550" y="4001975"/>
            <a:ext cx="8941926" cy="1035600"/>
            <a:chOff x="101550" y="4001975"/>
            <a:chExt cx="8941926" cy="1035600"/>
          </a:xfrm>
        </p:grpSpPr>
        <p:cxnSp>
          <p:nvCxnSpPr>
            <p:cNvPr id="2594" name="Google Shape;2594;p86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5" name="Google Shape;2595;p86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6" name="Google Shape;2596;p86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93E1AA-3643-4B4F-88CD-537F84BC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563450" cy="5143500"/>
          </a:xfrm>
          <a:prstGeom prst="rect">
            <a:avLst/>
          </a:prstGeom>
        </p:spPr>
      </p:pic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4863950" y="2027274"/>
            <a:ext cx="4088664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800" dirty="0">
                <a:latin typeface="+mj-lt"/>
              </a:rPr>
              <a:t>İ</a:t>
            </a:r>
            <a:r>
              <a:rPr lang="en-US" sz="4800" dirty="0">
                <a:latin typeface="+mj-lt"/>
              </a:rPr>
              <a:t>an</a:t>
            </a:r>
            <a:r>
              <a:rPr lang="az-Latn-AZ" sz="4800" dirty="0">
                <a:latin typeface="+mj-lt"/>
              </a:rPr>
              <a:t>ə Vermək</a:t>
            </a:r>
            <a:endParaRPr lang="en-US" sz="4800" dirty="0">
              <a:latin typeface="+mj-lt"/>
            </a:endParaRPr>
          </a:p>
        </p:txBody>
      </p:sp>
      <p:cxnSp>
        <p:nvCxnSpPr>
          <p:cNvPr id="310" name="Google Shape;310;p41"/>
          <p:cNvCxnSpPr/>
          <p:nvPr/>
        </p:nvCxnSpPr>
        <p:spPr>
          <a:xfrm rot="10800000">
            <a:off x="102075" y="108900"/>
            <a:ext cx="0" cy="49197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41"/>
          <p:cNvCxnSpPr/>
          <p:nvPr/>
        </p:nvCxnSpPr>
        <p:spPr>
          <a:xfrm rot="10800000">
            <a:off x="90450" y="5036375"/>
            <a:ext cx="4473000" cy="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41"/>
          <p:cNvCxnSpPr/>
          <p:nvPr/>
        </p:nvCxnSpPr>
        <p:spPr>
          <a:xfrm rot="10800000">
            <a:off x="90450" y="101275"/>
            <a:ext cx="447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D82727"/>
      </a:dk1>
      <a:lt1>
        <a:srgbClr val="FFFFFF"/>
      </a:lt1>
      <a:dk2>
        <a:srgbClr val="FFFFFF"/>
      </a:dk2>
      <a:lt2>
        <a:srgbClr val="FFFFFF"/>
      </a:lt2>
      <a:accent1>
        <a:srgbClr val="D82727"/>
      </a:accent1>
      <a:accent2>
        <a:srgbClr val="D82727"/>
      </a:accent2>
      <a:accent3>
        <a:srgbClr val="FFFFFF"/>
      </a:accent3>
      <a:accent4>
        <a:srgbClr val="D82727"/>
      </a:accent4>
      <a:accent5>
        <a:srgbClr val="FFFFFF"/>
      </a:accent5>
      <a:accent6>
        <a:srgbClr val="D82727"/>
      </a:accent6>
      <a:hlink>
        <a:srgbClr val="D8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Roboto Slab Light</vt:lpstr>
      <vt:lpstr>Bebas Neue</vt:lpstr>
      <vt:lpstr>Overpass Light</vt:lpstr>
      <vt:lpstr>Arial</vt:lpstr>
      <vt:lpstr>Overpass</vt:lpstr>
      <vt:lpstr>Fira Sans Extra Condensed Medium</vt:lpstr>
      <vt:lpstr>Minimal Marketing by Slidesgo</vt:lpstr>
      <vt:lpstr>Giving proyekt</vt:lpstr>
      <vt:lpstr>Texnologiyalar</vt:lpstr>
      <vt:lpstr>Pluginlər</vt:lpstr>
      <vt:lpstr>İanə Vermək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Giving proyekt</dc:title>
  <dc:creator>sahib_a</dc:creator>
  <cp:lastModifiedBy>sahib_a</cp:lastModifiedBy>
  <cp:revision>2</cp:revision>
  <dcterms:modified xsi:type="dcterms:W3CDTF">2022-03-17T13:09:54Z</dcterms:modified>
</cp:coreProperties>
</file>