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gorani.saahib@gmail.com" initials="H" lastIdx="3" clrIdx="0">
    <p:extLst>
      <p:ext uri="{19B8F6BF-5375-455C-9EA6-DF929625EA0E}">
        <p15:presenceInfo xmlns:p15="http://schemas.microsoft.com/office/powerpoint/2012/main" userId="209fc1f8fb740a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855A6-97B2-48BC-B748-8868FEAB582B}"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0AC1CDAC-83F4-4000-85BE-1BE19DC9B92E}">
      <dgm:prSet phldrT="[Text]" custT="1"/>
      <dgm:spPr/>
      <dgm:t>
        <a:bodyPr/>
        <a:lstStyle/>
        <a:p>
          <a:pPr algn="l"/>
          <a:r>
            <a:rPr lang="en-US" sz="1600" b="1" u="none" dirty="0">
              <a:solidFill>
                <a:schemeClr val="tx1"/>
              </a:solidFill>
            </a:rPr>
            <a:t>Play store </a:t>
          </a:r>
        </a:p>
        <a:p>
          <a:pPr algn="l"/>
          <a:r>
            <a:rPr lang="en-US" sz="1600" b="1" u="none" dirty="0">
              <a:solidFill>
                <a:schemeClr val="tx1"/>
              </a:solidFill>
            </a:rPr>
            <a:t>app</a:t>
          </a:r>
        </a:p>
        <a:p>
          <a:pPr algn="l"/>
          <a:r>
            <a:rPr lang="en-US" sz="1600" b="1" u="none" dirty="0">
              <a:solidFill>
                <a:schemeClr val="tx1"/>
              </a:solidFill>
            </a:rPr>
            <a:t>subsets</a:t>
          </a:r>
          <a:endParaRPr lang="en-IN" sz="1600" b="1" u="none" dirty="0">
            <a:solidFill>
              <a:schemeClr val="tx1"/>
            </a:solidFill>
          </a:endParaRPr>
        </a:p>
      </dgm:t>
    </dgm:pt>
    <dgm:pt modelId="{E791C916-276E-42A9-96D5-660D841FF7E6}" type="parTrans" cxnId="{4438CB36-AFCD-4941-A3A3-CE2141B64F59}">
      <dgm:prSet/>
      <dgm:spPr/>
      <dgm:t>
        <a:bodyPr/>
        <a:lstStyle/>
        <a:p>
          <a:endParaRPr lang="en-IN"/>
        </a:p>
      </dgm:t>
    </dgm:pt>
    <dgm:pt modelId="{3A6815AC-BF05-4F55-A16D-9EBC9B738044}" type="sibTrans" cxnId="{4438CB36-AFCD-4941-A3A3-CE2141B64F59}">
      <dgm:prSet/>
      <dgm:spPr/>
      <dgm:t>
        <a:bodyPr/>
        <a:lstStyle/>
        <a:p>
          <a:endParaRPr lang="en-IN"/>
        </a:p>
      </dgm:t>
    </dgm:pt>
    <dgm:pt modelId="{0504F05C-0564-49E6-B2B0-2A5083F64209}">
      <dgm:prSet phldrT="[Text]" custT="1"/>
      <dgm:spPr/>
      <dgm:t>
        <a:bodyPr/>
        <a:lstStyle/>
        <a:p>
          <a:r>
            <a:rPr lang="en-US" sz="1600" b="0" u="sng" dirty="0">
              <a:solidFill>
                <a:schemeClr val="bg1"/>
              </a:solidFill>
            </a:rPr>
            <a:t>Apps</a:t>
          </a:r>
          <a:endParaRPr lang="en-IN" sz="1600" b="0" u="sng" dirty="0">
            <a:solidFill>
              <a:schemeClr val="bg1"/>
            </a:solidFill>
          </a:endParaRPr>
        </a:p>
      </dgm:t>
    </dgm:pt>
    <dgm:pt modelId="{D1D674E5-1279-4FCD-BBAB-44A9BDBDB4A1}" type="parTrans" cxnId="{01399FB0-FC34-4939-A93F-EA28D3B88014}">
      <dgm:prSet/>
      <dgm:spPr/>
      <dgm:t>
        <a:bodyPr/>
        <a:lstStyle/>
        <a:p>
          <a:endParaRPr lang="en-IN"/>
        </a:p>
      </dgm:t>
    </dgm:pt>
    <dgm:pt modelId="{0774325B-782F-424B-B0CC-5449CD05C103}" type="sibTrans" cxnId="{01399FB0-FC34-4939-A93F-EA28D3B88014}">
      <dgm:prSet/>
      <dgm:spPr/>
      <dgm:t>
        <a:bodyPr/>
        <a:lstStyle/>
        <a:p>
          <a:endParaRPr lang="en-IN"/>
        </a:p>
      </dgm:t>
    </dgm:pt>
    <dgm:pt modelId="{8B08CA94-21B7-4C51-A02D-E6EF3D2EB2F9}">
      <dgm:prSet phldrT="[Text]" custT="1"/>
      <dgm:spPr/>
      <dgm:t>
        <a:bodyPr/>
        <a:lstStyle/>
        <a:p>
          <a:r>
            <a:rPr lang="en-US" sz="1600" u="sng" dirty="0"/>
            <a:t>Ratings</a:t>
          </a:r>
          <a:endParaRPr lang="en-IN" sz="1600" u="sng" dirty="0"/>
        </a:p>
      </dgm:t>
    </dgm:pt>
    <dgm:pt modelId="{F071BBFB-E73D-4C95-9190-633986689D07}" type="parTrans" cxnId="{5F50EF8F-5564-485E-BB26-545E3BC47E7A}">
      <dgm:prSet/>
      <dgm:spPr/>
      <dgm:t>
        <a:bodyPr/>
        <a:lstStyle/>
        <a:p>
          <a:endParaRPr lang="en-IN"/>
        </a:p>
      </dgm:t>
    </dgm:pt>
    <dgm:pt modelId="{C2C9B38B-5437-4F88-BD1B-4DC5765F4BE2}" type="sibTrans" cxnId="{5F50EF8F-5564-485E-BB26-545E3BC47E7A}">
      <dgm:prSet/>
      <dgm:spPr/>
      <dgm:t>
        <a:bodyPr/>
        <a:lstStyle/>
        <a:p>
          <a:endParaRPr lang="en-IN"/>
        </a:p>
      </dgm:t>
    </dgm:pt>
    <dgm:pt modelId="{95AAD7DA-BDB3-40AF-ABF9-BE4A0D58DCAE}">
      <dgm:prSet phldrT="[Text]" custT="1"/>
      <dgm:spPr/>
      <dgm:t>
        <a:bodyPr/>
        <a:lstStyle/>
        <a:p>
          <a:r>
            <a:rPr lang="en-US" sz="1600" u="sng" dirty="0"/>
            <a:t>Installs</a:t>
          </a:r>
          <a:endParaRPr lang="en-IN" sz="1600" u="sng" dirty="0"/>
        </a:p>
      </dgm:t>
    </dgm:pt>
    <dgm:pt modelId="{8BE9EBAA-560C-4F24-B093-28A1F7BCB24D}" type="parTrans" cxnId="{9C329C9E-B06C-4E63-9AA6-DE0E22150B8B}">
      <dgm:prSet/>
      <dgm:spPr/>
      <dgm:t>
        <a:bodyPr/>
        <a:lstStyle/>
        <a:p>
          <a:endParaRPr lang="en-IN"/>
        </a:p>
      </dgm:t>
    </dgm:pt>
    <dgm:pt modelId="{B4AE4F6E-F0BB-4EAF-BC7D-450AB3E43EDC}" type="sibTrans" cxnId="{9C329C9E-B06C-4E63-9AA6-DE0E22150B8B}">
      <dgm:prSet/>
      <dgm:spPr/>
      <dgm:t>
        <a:bodyPr/>
        <a:lstStyle/>
        <a:p>
          <a:endParaRPr lang="en-IN"/>
        </a:p>
      </dgm:t>
    </dgm:pt>
    <dgm:pt modelId="{F7A8BE67-FC51-4068-97EE-1DB583874B58}">
      <dgm:prSet phldrT="[Text]" custT="1"/>
      <dgm:spPr/>
      <dgm:t>
        <a:bodyPr/>
        <a:lstStyle/>
        <a:p>
          <a:r>
            <a:rPr lang="en-US" sz="1600" u="sng" dirty="0"/>
            <a:t>Size</a:t>
          </a:r>
          <a:endParaRPr lang="en-IN" sz="1600" u="sng" dirty="0"/>
        </a:p>
      </dgm:t>
    </dgm:pt>
    <dgm:pt modelId="{E2EDCDEC-E9F9-4493-BEED-D140F2A91DD6}" type="parTrans" cxnId="{1E1B9756-0ABE-4BF9-A62C-CD2DA1330B1A}">
      <dgm:prSet/>
      <dgm:spPr/>
      <dgm:t>
        <a:bodyPr/>
        <a:lstStyle/>
        <a:p>
          <a:endParaRPr lang="en-IN"/>
        </a:p>
      </dgm:t>
    </dgm:pt>
    <dgm:pt modelId="{307BFB55-4E7C-4D83-820B-BC1B00232EB0}" type="sibTrans" cxnId="{1E1B9756-0ABE-4BF9-A62C-CD2DA1330B1A}">
      <dgm:prSet/>
      <dgm:spPr/>
      <dgm:t>
        <a:bodyPr/>
        <a:lstStyle/>
        <a:p>
          <a:endParaRPr lang="en-IN"/>
        </a:p>
      </dgm:t>
    </dgm:pt>
    <dgm:pt modelId="{8E73016C-CC21-49EC-AF2C-9E35DC738F97}">
      <dgm:prSet phldrT="[Text]" custT="1"/>
      <dgm:spPr/>
      <dgm:t>
        <a:bodyPr/>
        <a:lstStyle/>
        <a:p>
          <a:r>
            <a:rPr lang="en-US" sz="1400" u="sng" dirty="0"/>
            <a:t>Reviews</a:t>
          </a:r>
          <a:endParaRPr lang="en-IN" sz="1400" u="sng" dirty="0"/>
        </a:p>
      </dgm:t>
    </dgm:pt>
    <dgm:pt modelId="{717C22D3-4E33-4C37-9A6E-E8B7652E547B}" type="parTrans" cxnId="{D60803F8-E87E-46E6-A3AB-B9DE719105AA}">
      <dgm:prSet/>
      <dgm:spPr/>
      <dgm:t>
        <a:bodyPr/>
        <a:lstStyle/>
        <a:p>
          <a:endParaRPr lang="en-IN"/>
        </a:p>
      </dgm:t>
    </dgm:pt>
    <dgm:pt modelId="{B7F988DC-6017-4901-9185-49AD1F8B145C}" type="sibTrans" cxnId="{D60803F8-E87E-46E6-A3AB-B9DE719105AA}">
      <dgm:prSet/>
      <dgm:spPr/>
      <dgm:t>
        <a:bodyPr/>
        <a:lstStyle/>
        <a:p>
          <a:endParaRPr lang="en-IN"/>
        </a:p>
      </dgm:t>
    </dgm:pt>
    <dgm:pt modelId="{8826158F-8AA2-40D4-A61E-650F17E51082}">
      <dgm:prSet phldrT="[Text]" custT="1"/>
      <dgm:spPr/>
      <dgm:t>
        <a:bodyPr/>
        <a:lstStyle/>
        <a:p>
          <a:r>
            <a:rPr lang="en-US" sz="1600" u="sng" dirty="0"/>
            <a:t>Genres</a:t>
          </a:r>
          <a:endParaRPr lang="en-IN" sz="1600" u="sng" dirty="0"/>
        </a:p>
      </dgm:t>
    </dgm:pt>
    <dgm:pt modelId="{751666C4-21E4-4FD8-9A7E-6A8A59C59356}" type="parTrans" cxnId="{ECECE61B-EA72-4246-89F4-CDB7FAEF53E0}">
      <dgm:prSet/>
      <dgm:spPr/>
      <dgm:t>
        <a:bodyPr/>
        <a:lstStyle/>
        <a:p>
          <a:endParaRPr lang="en-IN"/>
        </a:p>
      </dgm:t>
    </dgm:pt>
    <dgm:pt modelId="{EBA65982-A5FE-476F-9B12-03C1DEF0CE8B}" type="sibTrans" cxnId="{ECECE61B-EA72-4246-89F4-CDB7FAEF53E0}">
      <dgm:prSet/>
      <dgm:spPr/>
      <dgm:t>
        <a:bodyPr/>
        <a:lstStyle/>
        <a:p>
          <a:endParaRPr lang="en-IN"/>
        </a:p>
      </dgm:t>
    </dgm:pt>
    <dgm:pt modelId="{52DB4936-47C1-4AB6-85A7-468D56CED29E}">
      <dgm:prSet phldrT="[Text]" custT="1"/>
      <dgm:spPr/>
      <dgm:t>
        <a:bodyPr/>
        <a:lstStyle/>
        <a:p>
          <a:r>
            <a:rPr lang="en-US" sz="1100" b="1" u="sng" dirty="0"/>
            <a:t>Categories</a:t>
          </a:r>
          <a:endParaRPr lang="en-IN" sz="1100" b="1" u="sng" dirty="0"/>
        </a:p>
      </dgm:t>
    </dgm:pt>
    <dgm:pt modelId="{DB48A4AA-23AE-4E38-B82B-F334D3F3E02D}" type="parTrans" cxnId="{DDAD0FC0-C9C3-4ED4-8213-9B98E58D46E9}">
      <dgm:prSet/>
      <dgm:spPr/>
      <dgm:t>
        <a:bodyPr/>
        <a:lstStyle/>
        <a:p>
          <a:endParaRPr lang="en-IN"/>
        </a:p>
      </dgm:t>
    </dgm:pt>
    <dgm:pt modelId="{CFB7AB7D-0592-400E-A2A6-ECD5DFCEB722}" type="sibTrans" cxnId="{DDAD0FC0-C9C3-4ED4-8213-9B98E58D46E9}">
      <dgm:prSet/>
      <dgm:spPr/>
      <dgm:t>
        <a:bodyPr/>
        <a:lstStyle/>
        <a:p>
          <a:endParaRPr lang="en-IN"/>
        </a:p>
      </dgm:t>
    </dgm:pt>
    <dgm:pt modelId="{2ABC88F6-4A2A-4E90-AEB7-3D8543BE9035}">
      <dgm:prSet phldrT="[Text]"/>
      <dgm:spPr/>
      <dgm:t>
        <a:bodyPr/>
        <a:lstStyle/>
        <a:p>
          <a:r>
            <a:rPr lang="en-US" u="sng" dirty="0"/>
            <a:t>Android</a:t>
          </a:r>
          <a:r>
            <a:rPr lang="en-US" dirty="0"/>
            <a:t> </a:t>
          </a:r>
          <a:r>
            <a:rPr lang="en-US" u="sng" dirty="0"/>
            <a:t>version</a:t>
          </a:r>
          <a:endParaRPr lang="en-IN" u="sng" dirty="0"/>
        </a:p>
      </dgm:t>
    </dgm:pt>
    <dgm:pt modelId="{D782EF49-0D63-42C7-92EA-7A1F60F0717E}" type="parTrans" cxnId="{F434F3AE-256A-422F-96B3-6B96833FC710}">
      <dgm:prSet/>
      <dgm:spPr/>
      <dgm:t>
        <a:bodyPr/>
        <a:lstStyle/>
        <a:p>
          <a:endParaRPr lang="en-IN"/>
        </a:p>
      </dgm:t>
    </dgm:pt>
    <dgm:pt modelId="{28988E10-7A20-4DDE-A86C-12D22B2854BE}" type="sibTrans" cxnId="{F434F3AE-256A-422F-96B3-6B96833FC710}">
      <dgm:prSet/>
      <dgm:spPr/>
      <dgm:t>
        <a:bodyPr/>
        <a:lstStyle/>
        <a:p>
          <a:endParaRPr lang="en-IN"/>
        </a:p>
      </dgm:t>
    </dgm:pt>
    <dgm:pt modelId="{96DBD363-F4C1-400E-B641-93B0CE9B71AF}">
      <dgm:prSet phldrT="[Text]"/>
      <dgm:spPr/>
      <dgm:t>
        <a:bodyPr/>
        <a:lstStyle/>
        <a:p>
          <a:r>
            <a:rPr lang="en-US" u="sng" dirty="0"/>
            <a:t>Current</a:t>
          </a:r>
          <a:r>
            <a:rPr lang="en-US" dirty="0"/>
            <a:t> </a:t>
          </a:r>
          <a:r>
            <a:rPr lang="en-US" u="sng" dirty="0"/>
            <a:t>version</a:t>
          </a:r>
          <a:endParaRPr lang="en-IN" u="sng" dirty="0"/>
        </a:p>
      </dgm:t>
    </dgm:pt>
    <dgm:pt modelId="{FF49EE41-93A5-43BA-9ED0-C2311067E379}" type="parTrans" cxnId="{706C6206-4626-408D-A76D-3AB14D2D0F5A}">
      <dgm:prSet/>
      <dgm:spPr/>
      <dgm:t>
        <a:bodyPr/>
        <a:lstStyle/>
        <a:p>
          <a:endParaRPr lang="en-IN"/>
        </a:p>
      </dgm:t>
    </dgm:pt>
    <dgm:pt modelId="{2FC16529-4E26-4C97-984F-1D9EE643BC82}" type="sibTrans" cxnId="{706C6206-4626-408D-A76D-3AB14D2D0F5A}">
      <dgm:prSet/>
      <dgm:spPr/>
      <dgm:t>
        <a:bodyPr/>
        <a:lstStyle/>
        <a:p>
          <a:endParaRPr lang="en-IN"/>
        </a:p>
      </dgm:t>
    </dgm:pt>
    <dgm:pt modelId="{76E4294C-33D8-45B4-B584-61F13D9996BB}">
      <dgm:prSet phldrT="[Text]"/>
      <dgm:spPr/>
      <dgm:t>
        <a:bodyPr/>
        <a:lstStyle/>
        <a:p>
          <a:r>
            <a:rPr lang="en-US" u="sng" dirty="0"/>
            <a:t>Last</a:t>
          </a:r>
          <a:r>
            <a:rPr lang="en-US" dirty="0"/>
            <a:t> </a:t>
          </a:r>
          <a:r>
            <a:rPr lang="en-US" u="sng" dirty="0"/>
            <a:t>updated</a:t>
          </a:r>
          <a:endParaRPr lang="en-IN" u="sng" dirty="0"/>
        </a:p>
      </dgm:t>
    </dgm:pt>
    <dgm:pt modelId="{EE3BC885-A905-40BD-986F-0E5B96BDC45D}" type="parTrans" cxnId="{70BDA3D6-B2A3-48A2-8E9A-470B38386BEB}">
      <dgm:prSet/>
      <dgm:spPr/>
      <dgm:t>
        <a:bodyPr/>
        <a:lstStyle/>
        <a:p>
          <a:endParaRPr lang="en-IN"/>
        </a:p>
      </dgm:t>
    </dgm:pt>
    <dgm:pt modelId="{46B97D94-45F3-4C9E-BFA4-B87778009800}" type="sibTrans" cxnId="{70BDA3D6-B2A3-48A2-8E9A-470B38386BEB}">
      <dgm:prSet/>
      <dgm:spPr/>
      <dgm:t>
        <a:bodyPr/>
        <a:lstStyle/>
        <a:p>
          <a:endParaRPr lang="en-IN"/>
        </a:p>
      </dgm:t>
    </dgm:pt>
    <dgm:pt modelId="{8441A352-8B39-4729-9E44-0094DBD0ECD6}">
      <dgm:prSet phldrT="[Text]" custT="1"/>
      <dgm:spPr/>
      <dgm:t>
        <a:bodyPr/>
        <a:lstStyle/>
        <a:p>
          <a:r>
            <a:rPr lang="en-US" sz="1600" u="sng" dirty="0"/>
            <a:t>Type</a:t>
          </a:r>
          <a:endParaRPr lang="en-IN" sz="1600" u="sng" dirty="0"/>
        </a:p>
      </dgm:t>
    </dgm:pt>
    <dgm:pt modelId="{85A9888A-DEF5-4F39-B88F-8BE71BE1A774}" type="parTrans" cxnId="{88519137-352E-4F15-B758-4E92989DEE0D}">
      <dgm:prSet/>
      <dgm:spPr/>
      <dgm:t>
        <a:bodyPr/>
        <a:lstStyle/>
        <a:p>
          <a:endParaRPr lang="en-IN"/>
        </a:p>
      </dgm:t>
    </dgm:pt>
    <dgm:pt modelId="{51A49EDA-2BCA-4D91-B2C1-CC0ECBFB1F9A}" type="sibTrans" cxnId="{88519137-352E-4F15-B758-4E92989DEE0D}">
      <dgm:prSet/>
      <dgm:spPr/>
      <dgm:t>
        <a:bodyPr/>
        <a:lstStyle/>
        <a:p>
          <a:endParaRPr lang="en-IN"/>
        </a:p>
      </dgm:t>
    </dgm:pt>
    <dgm:pt modelId="{855EC501-FEC1-4494-8BCE-D509FF62A9F5}" type="pres">
      <dgm:prSet presAssocID="{EEE855A6-97B2-48BC-B748-8868FEAB582B}" presName="Name0" presStyleCnt="0">
        <dgm:presLayoutVars>
          <dgm:chMax val="1"/>
          <dgm:dir/>
          <dgm:animLvl val="ctr"/>
          <dgm:resizeHandles val="exact"/>
        </dgm:presLayoutVars>
      </dgm:prSet>
      <dgm:spPr/>
    </dgm:pt>
    <dgm:pt modelId="{09ED24B3-B7DF-4356-86AD-FAAC7E580FDC}" type="pres">
      <dgm:prSet presAssocID="{0AC1CDAC-83F4-4000-85BE-1BE19DC9B92E}" presName="centerShape" presStyleLbl="node0" presStyleIdx="0" presStyleCnt="1"/>
      <dgm:spPr/>
    </dgm:pt>
    <dgm:pt modelId="{EA355225-8FE1-4CCD-A9C9-46C2EFF8F687}" type="pres">
      <dgm:prSet presAssocID="{D1D674E5-1279-4FCD-BBAB-44A9BDBDB4A1}" presName="parTrans" presStyleLbl="sibTrans2D1" presStyleIdx="0" presStyleCnt="11"/>
      <dgm:spPr/>
    </dgm:pt>
    <dgm:pt modelId="{E7564756-0574-4CFC-94DB-686382362872}" type="pres">
      <dgm:prSet presAssocID="{D1D674E5-1279-4FCD-BBAB-44A9BDBDB4A1}" presName="connectorText" presStyleLbl="sibTrans2D1" presStyleIdx="0" presStyleCnt="11"/>
      <dgm:spPr/>
    </dgm:pt>
    <dgm:pt modelId="{A9D7767E-4B09-4796-A94B-2E680B7688EC}" type="pres">
      <dgm:prSet presAssocID="{0504F05C-0564-49E6-B2B0-2A5083F64209}" presName="node" presStyleLbl="node1" presStyleIdx="0" presStyleCnt="11" custRadScaleRad="100908" custRadScaleInc="0">
        <dgm:presLayoutVars>
          <dgm:bulletEnabled val="1"/>
        </dgm:presLayoutVars>
      </dgm:prSet>
      <dgm:spPr/>
    </dgm:pt>
    <dgm:pt modelId="{52AE1B75-7E84-4F4D-9BCD-D2C426E5B8E0}" type="pres">
      <dgm:prSet presAssocID="{F071BBFB-E73D-4C95-9190-633986689D07}" presName="parTrans" presStyleLbl="sibTrans2D1" presStyleIdx="1" presStyleCnt="11"/>
      <dgm:spPr/>
    </dgm:pt>
    <dgm:pt modelId="{CEDFC3E9-F391-4968-82AF-33EA52F2A52E}" type="pres">
      <dgm:prSet presAssocID="{F071BBFB-E73D-4C95-9190-633986689D07}" presName="connectorText" presStyleLbl="sibTrans2D1" presStyleIdx="1" presStyleCnt="11"/>
      <dgm:spPr/>
    </dgm:pt>
    <dgm:pt modelId="{7D6BBC81-5C17-4D91-B62A-E43CB2989BAC}" type="pres">
      <dgm:prSet presAssocID="{8B08CA94-21B7-4C51-A02D-E6EF3D2EB2F9}" presName="node" presStyleLbl="node1" presStyleIdx="1" presStyleCnt="11">
        <dgm:presLayoutVars>
          <dgm:bulletEnabled val="1"/>
        </dgm:presLayoutVars>
      </dgm:prSet>
      <dgm:spPr/>
    </dgm:pt>
    <dgm:pt modelId="{194F6023-1C98-4609-BE79-4B95E19DBE17}" type="pres">
      <dgm:prSet presAssocID="{8BE9EBAA-560C-4F24-B093-28A1F7BCB24D}" presName="parTrans" presStyleLbl="sibTrans2D1" presStyleIdx="2" presStyleCnt="11"/>
      <dgm:spPr/>
    </dgm:pt>
    <dgm:pt modelId="{31061EAD-E23C-42DA-AA5F-51FBB7CE753A}" type="pres">
      <dgm:prSet presAssocID="{8BE9EBAA-560C-4F24-B093-28A1F7BCB24D}" presName="connectorText" presStyleLbl="sibTrans2D1" presStyleIdx="2" presStyleCnt="11"/>
      <dgm:spPr/>
    </dgm:pt>
    <dgm:pt modelId="{C9326CAF-F9CF-4931-989C-3C3DB5193712}" type="pres">
      <dgm:prSet presAssocID="{95AAD7DA-BDB3-40AF-ABF9-BE4A0D58DCAE}" presName="node" presStyleLbl="node1" presStyleIdx="2" presStyleCnt="11">
        <dgm:presLayoutVars>
          <dgm:bulletEnabled val="1"/>
        </dgm:presLayoutVars>
      </dgm:prSet>
      <dgm:spPr/>
    </dgm:pt>
    <dgm:pt modelId="{80206E0A-166D-4235-88B8-83B6FA67290B}" type="pres">
      <dgm:prSet presAssocID="{E2EDCDEC-E9F9-4493-BEED-D140F2A91DD6}" presName="parTrans" presStyleLbl="sibTrans2D1" presStyleIdx="3" presStyleCnt="11"/>
      <dgm:spPr/>
    </dgm:pt>
    <dgm:pt modelId="{25F9DF45-EAAB-4ECD-B982-BC4002A00372}" type="pres">
      <dgm:prSet presAssocID="{E2EDCDEC-E9F9-4493-BEED-D140F2A91DD6}" presName="connectorText" presStyleLbl="sibTrans2D1" presStyleIdx="3" presStyleCnt="11"/>
      <dgm:spPr/>
    </dgm:pt>
    <dgm:pt modelId="{F5C290DE-7526-4C19-9AA3-3082F66549D0}" type="pres">
      <dgm:prSet presAssocID="{F7A8BE67-FC51-4068-97EE-1DB583874B58}" presName="node" presStyleLbl="node1" presStyleIdx="3" presStyleCnt="11">
        <dgm:presLayoutVars>
          <dgm:bulletEnabled val="1"/>
        </dgm:presLayoutVars>
      </dgm:prSet>
      <dgm:spPr/>
    </dgm:pt>
    <dgm:pt modelId="{BC47E566-21AC-484C-AAB3-63597DD1C6DD}" type="pres">
      <dgm:prSet presAssocID="{717C22D3-4E33-4C37-9A6E-E8B7652E547B}" presName="parTrans" presStyleLbl="sibTrans2D1" presStyleIdx="4" presStyleCnt="11"/>
      <dgm:spPr/>
    </dgm:pt>
    <dgm:pt modelId="{AA537DFF-7939-45F7-AFF6-4E9E6AC84735}" type="pres">
      <dgm:prSet presAssocID="{717C22D3-4E33-4C37-9A6E-E8B7652E547B}" presName="connectorText" presStyleLbl="sibTrans2D1" presStyleIdx="4" presStyleCnt="11"/>
      <dgm:spPr/>
    </dgm:pt>
    <dgm:pt modelId="{3A793C4A-5405-4860-A70D-FF3A2E7C2C3E}" type="pres">
      <dgm:prSet presAssocID="{8E73016C-CC21-49EC-AF2C-9E35DC738F97}" presName="node" presStyleLbl="node1" presStyleIdx="4" presStyleCnt="11" custRadScaleRad="100044" custRadScaleInc="-2070">
        <dgm:presLayoutVars>
          <dgm:bulletEnabled val="1"/>
        </dgm:presLayoutVars>
      </dgm:prSet>
      <dgm:spPr/>
    </dgm:pt>
    <dgm:pt modelId="{D08B513F-3F35-4663-AE1C-B3969A7D9704}" type="pres">
      <dgm:prSet presAssocID="{751666C4-21E4-4FD8-9A7E-6A8A59C59356}" presName="parTrans" presStyleLbl="sibTrans2D1" presStyleIdx="5" presStyleCnt="11"/>
      <dgm:spPr/>
    </dgm:pt>
    <dgm:pt modelId="{8AB5D58C-3503-4256-A133-FBA9F521B8A1}" type="pres">
      <dgm:prSet presAssocID="{751666C4-21E4-4FD8-9A7E-6A8A59C59356}" presName="connectorText" presStyleLbl="sibTrans2D1" presStyleIdx="5" presStyleCnt="11"/>
      <dgm:spPr/>
    </dgm:pt>
    <dgm:pt modelId="{D7F0164A-1AF2-471E-9082-CD786EE127A9}" type="pres">
      <dgm:prSet presAssocID="{8826158F-8AA2-40D4-A61E-650F17E51082}" presName="node" presStyleLbl="node1" presStyleIdx="5" presStyleCnt="11">
        <dgm:presLayoutVars>
          <dgm:bulletEnabled val="1"/>
        </dgm:presLayoutVars>
      </dgm:prSet>
      <dgm:spPr/>
    </dgm:pt>
    <dgm:pt modelId="{0A1704BB-EEAA-402D-B1AD-4A4AEF074BA7}" type="pres">
      <dgm:prSet presAssocID="{DB48A4AA-23AE-4E38-B82B-F334D3F3E02D}" presName="parTrans" presStyleLbl="sibTrans2D1" presStyleIdx="6" presStyleCnt="11"/>
      <dgm:spPr/>
    </dgm:pt>
    <dgm:pt modelId="{962A3094-4B4C-4A99-9216-DF70179FA2EE}" type="pres">
      <dgm:prSet presAssocID="{DB48A4AA-23AE-4E38-B82B-F334D3F3E02D}" presName="connectorText" presStyleLbl="sibTrans2D1" presStyleIdx="6" presStyleCnt="11"/>
      <dgm:spPr/>
    </dgm:pt>
    <dgm:pt modelId="{B12B468A-8974-41FF-BBC1-C5294DF03BE0}" type="pres">
      <dgm:prSet presAssocID="{52DB4936-47C1-4AB6-85A7-468D56CED29E}" presName="node" presStyleLbl="node1" presStyleIdx="6" presStyleCnt="11">
        <dgm:presLayoutVars>
          <dgm:bulletEnabled val="1"/>
        </dgm:presLayoutVars>
      </dgm:prSet>
      <dgm:spPr/>
    </dgm:pt>
    <dgm:pt modelId="{08B82C11-E5BB-4DE3-B666-E2CD78DCD409}" type="pres">
      <dgm:prSet presAssocID="{D782EF49-0D63-42C7-92EA-7A1F60F0717E}" presName="parTrans" presStyleLbl="sibTrans2D1" presStyleIdx="7" presStyleCnt="11"/>
      <dgm:spPr/>
    </dgm:pt>
    <dgm:pt modelId="{FCDB09F1-DBA6-4BEE-BA68-5151914C729F}" type="pres">
      <dgm:prSet presAssocID="{D782EF49-0D63-42C7-92EA-7A1F60F0717E}" presName="connectorText" presStyleLbl="sibTrans2D1" presStyleIdx="7" presStyleCnt="11"/>
      <dgm:spPr/>
    </dgm:pt>
    <dgm:pt modelId="{31E193DE-715A-4329-B71B-B4A692EBA6EC}" type="pres">
      <dgm:prSet presAssocID="{2ABC88F6-4A2A-4E90-AEB7-3D8543BE9035}" presName="node" presStyleLbl="node1" presStyleIdx="7" presStyleCnt="11">
        <dgm:presLayoutVars>
          <dgm:bulletEnabled val="1"/>
        </dgm:presLayoutVars>
      </dgm:prSet>
      <dgm:spPr/>
    </dgm:pt>
    <dgm:pt modelId="{CED0D5EF-58B0-419A-8E3D-6DFB2DF66A89}" type="pres">
      <dgm:prSet presAssocID="{FF49EE41-93A5-43BA-9ED0-C2311067E379}" presName="parTrans" presStyleLbl="sibTrans2D1" presStyleIdx="8" presStyleCnt="11"/>
      <dgm:spPr/>
    </dgm:pt>
    <dgm:pt modelId="{4A58D59A-9389-4118-A13A-A372BEF3E1DB}" type="pres">
      <dgm:prSet presAssocID="{FF49EE41-93A5-43BA-9ED0-C2311067E379}" presName="connectorText" presStyleLbl="sibTrans2D1" presStyleIdx="8" presStyleCnt="11"/>
      <dgm:spPr/>
    </dgm:pt>
    <dgm:pt modelId="{15ABD72C-FD20-4F42-A3D2-6FED6F42DBE9}" type="pres">
      <dgm:prSet presAssocID="{96DBD363-F4C1-400E-B641-93B0CE9B71AF}" presName="node" presStyleLbl="node1" presStyleIdx="8" presStyleCnt="11">
        <dgm:presLayoutVars>
          <dgm:bulletEnabled val="1"/>
        </dgm:presLayoutVars>
      </dgm:prSet>
      <dgm:spPr/>
    </dgm:pt>
    <dgm:pt modelId="{37A84D71-5A2E-4223-AB4A-FB7386E148E2}" type="pres">
      <dgm:prSet presAssocID="{EE3BC885-A905-40BD-986F-0E5B96BDC45D}" presName="parTrans" presStyleLbl="sibTrans2D1" presStyleIdx="9" presStyleCnt="11"/>
      <dgm:spPr/>
    </dgm:pt>
    <dgm:pt modelId="{42F1BA30-CF9C-49E4-9108-D8EC54890200}" type="pres">
      <dgm:prSet presAssocID="{EE3BC885-A905-40BD-986F-0E5B96BDC45D}" presName="connectorText" presStyleLbl="sibTrans2D1" presStyleIdx="9" presStyleCnt="11"/>
      <dgm:spPr/>
    </dgm:pt>
    <dgm:pt modelId="{FF122107-A27D-4388-81D4-6B63556CF0F4}" type="pres">
      <dgm:prSet presAssocID="{76E4294C-33D8-45B4-B584-61F13D9996BB}" presName="node" presStyleLbl="node1" presStyleIdx="9" presStyleCnt="11">
        <dgm:presLayoutVars>
          <dgm:bulletEnabled val="1"/>
        </dgm:presLayoutVars>
      </dgm:prSet>
      <dgm:spPr/>
    </dgm:pt>
    <dgm:pt modelId="{3E3E0C04-45B8-4AD6-B2FF-2409AE35C7BC}" type="pres">
      <dgm:prSet presAssocID="{85A9888A-DEF5-4F39-B88F-8BE71BE1A774}" presName="parTrans" presStyleLbl="sibTrans2D1" presStyleIdx="10" presStyleCnt="11"/>
      <dgm:spPr/>
    </dgm:pt>
    <dgm:pt modelId="{D2848CD4-1942-4B32-A6DD-BC7D5F2D0E04}" type="pres">
      <dgm:prSet presAssocID="{85A9888A-DEF5-4F39-B88F-8BE71BE1A774}" presName="connectorText" presStyleLbl="sibTrans2D1" presStyleIdx="10" presStyleCnt="11"/>
      <dgm:spPr/>
    </dgm:pt>
    <dgm:pt modelId="{D8B0A906-23AF-4514-91A6-1366B3B1C991}" type="pres">
      <dgm:prSet presAssocID="{8441A352-8B39-4729-9E44-0094DBD0ECD6}" presName="node" presStyleLbl="node1" presStyleIdx="10" presStyleCnt="11">
        <dgm:presLayoutVars>
          <dgm:bulletEnabled val="1"/>
        </dgm:presLayoutVars>
      </dgm:prSet>
      <dgm:spPr/>
    </dgm:pt>
  </dgm:ptLst>
  <dgm:cxnLst>
    <dgm:cxn modelId="{0D78A402-7017-4989-8B35-6987D24E08D1}" type="presOf" srcId="{E2EDCDEC-E9F9-4493-BEED-D140F2A91DD6}" destId="{80206E0A-166D-4235-88B8-83B6FA67290B}" srcOrd="0" destOrd="0" presId="urn:microsoft.com/office/officeart/2005/8/layout/radial5"/>
    <dgm:cxn modelId="{706C6206-4626-408D-A76D-3AB14D2D0F5A}" srcId="{0AC1CDAC-83F4-4000-85BE-1BE19DC9B92E}" destId="{96DBD363-F4C1-400E-B641-93B0CE9B71AF}" srcOrd="8" destOrd="0" parTransId="{FF49EE41-93A5-43BA-9ED0-C2311067E379}" sibTransId="{2FC16529-4E26-4C97-984F-1D9EE643BC82}"/>
    <dgm:cxn modelId="{D817840C-C2FC-45D9-BC7C-17D1114F5F3C}" type="presOf" srcId="{95AAD7DA-BDB3-40AF-ABF9-BE4A0D58DCAE}" destId="{C9326CAF-F9CF-4931-989C-3C3DB5193712}" srcOrd="0" destOrd="0" presId="urn:microsoft.com/office/officeart/2005/8/layout/radial5"/>
    <dgm:cxn modelId="{95498010-AE71-4D39-9CC3-0147294A7485}" type="presOf" srcId="{EE3BC885-A905-40BD-986F-0E5B96BDC45D}" destId="{37A84D71-5A2E-4223-AB4A-FB7386E148E2}" srcOrd="0" destOrd="0" presId="urn:microsoft.com/office/officeart/2005/8/layout/radial5"/>
    <dgm:cxn modelId="{43BFF412-78BA-44AE-AF09-62C05207110C}" type="presOf" srcId="{8441A352-8B39-4729-9E44-0094DBD0ECD6}" destId="{D8B0A906-23AF-4514-91A6-1366B3B1C991}" srcOrd="0" destOrd="0" presId="urn:microsoft.com/office/officeart/2005/8/layout/radial5"/>
    <dgm:cxn modelId="{ECECE61B-EA72-4246-89F4-CDB7FAEF53E0}" srcId="{0AC1CDAC-83F4-4000-85BE-1BE19DC9B92E}" destId="{8826158F-8AA2-40D4-A61E-650F17E51082}" srcOrd="5" destOrd="0" parTransId="{751666C4-21E4-4FD8-9A7E-6A8A59C59356}" sibTransId="{EBA65982-A5FE-476F-9B12-03C1DEF0CE8B}"/>
    <dgm:cxn modelId="{A6442E22-0897-4755-B7FB-71477E490C50}" type="presOf" srcId="{DB48A4AA-23AE-4E38-B82B-F334D3F3E02D}" destId="{962A3094-4B4C-4A99-9216-DF70179FA2EE}" srcOrd="1" destOrd="0" presId="urn:microsoft.com/office/officeart/2005/8/layout/radial5"/>
    <dgm:cxn modelId="{1374D123-5FD1-4C8D-A188-6A8B69A7A813}" type="presOf" srcId="{2ABC88F6-4A2A-4E90-AEB7-3D8543BE9035}" destId="{31E193DE-715A-4329-B71B-B4A692EBA6EC}" srcOrd="0" destOrd="0" presId="urn:microsoft.com/office/officeart/2005/8/layout/radial5"/>
    <dgm:cxn modelId="{B533AF2A-B81A-41A2-8000-52ED2B3FEDEB}" type="presOf" srcId="{F071BBFB-E73D-4C95-9190-633986689D07}" destId="{CEDFC3E9-F391-4968-82AF-33EA52F2A52E}" srcOrd="1" destOrd="0" presId="urn:microsoft.com/office/officeart/2005/8/layout/radial5"/>
    <dgm:cxn modelId="{4438CB36-AFCD-4941-A3A3-CE2141B64F59}" srcId="{EEE855A6-97B2-48BC-B748-8868FEAB582B}" destId="{0AC1CDAC-83F4-4000-85BE-1BE19DC9B92E}" srcOrd="0" destOrd="0" parTransId="{E791C916-276E-42A9-96D5-660D841FF7E6}" sibTransId="{3A6815AC-BF05-4F55-A16D-9EBC9B738044}"/>
    <dgm:cxn modelId="{88519137-352E-4F15-B758-4E92989DEE0D}" srcId="{0AC1CDAC-83F4-4000-85BE-1BE19DC9B92E}" destId="{8441A352-8B39-4729-9E44-0094DBD0ECD6}" srcOrd="10" destOrd="0" parTransId="{85A9888A-DEF5-4F39-B88F-8BE71BE1A774}" sibTransId="{51A49EDA-2BCA-4D91-B2C1-CC0ECBFB1F9A}"/>
    <dgm:cxn modelId="{4ACE513B-E38B-49E1-B863-4466570A97AA}" type="presOf" srcId="{FF49EE41-93A5-43BA-9ED0-C2311067E379}" destId="{4A58D59A-9389-4118-A13A-A372BEF3E1DB}" srcOrd="1" destOrd="0" presId="urn:microsoft.com/office/officeart/2005/8/layout/radial5"/>
    <dgm:cxn modelId="{53FCBF3B-88A8-4733-A05A-F00CD95DC27F}" type="presOf" srcId="{717C22D3-4E33-4C37-9A6E-E8B7652E547B}" destId="{BC47E566-21AC-484C-AAB3-63597DD1C6DD}" srcOrd="0" destOrd="0" presId="urn:microsoft.com/office/officeart/2005/8/layout/radial5"/>
    <dgm:cxn modelId="{FDAC365B-20E9-4208-B906-5D2998095241}" type="presOf" srcId="{85A9888A-DEF5-4F39-B88F-8BE71BE1A774}" destId="{3E3E0C04-45B8-4AD6-B2FF-2409AE35C7BC}" srcOrd="0" destOrd="0" presId="urn:microsoft.com/office/officeart/2005/8/layout/radial5"/>
    <dgm:cxn modelId="{22B90E5E-0F0B-4B50-A018-BE707A105E0E}" type="presOf" srcId="{E2EDCDEC-E9F9-4493-BEED-D140F2A91DD6}" destId="{25F9DF45-EAAB-4ECD-B982-BC4002A00372}" srcOrd="1" destOrd="0" presId="urn:microsoft.com/office/officeart/2005/8/layout/radial5"/>
    <dgm:cxn modelId="{4F9E3543-F460-48A6-B83A-3C0D15A52DAF}" type="presOf" srcId="{8826158F-8AA2-40D4-A61E-650F17E51082}" destId="{D7F0164A-1AF2-471E-9082-CD786EE127A9}" srcOrd="0" destOrd="0" presId="urn:microsoft.com/office/officeart/2005/8/layout/radial5"/>
    <dgm:cxn modelId="{15721645-C577-46E0-BCF5-AA17E21F0882}" type="presOf" srcId="{D782EF49-0D63-42C7-92EA-7A1F60F0717E}" destId="{FCDB09F1-DBA6-4BEE-BA68-5151914C729F}" srcOrd="1" destOrd="0" presId="urn:microsoft.com/office/officeart/2005/8/layout/radial5"/>
    <dgm:cxn modelId="{CE965746-56C7-49DF-8FED-C737ED106DE3}" type="presOf" srcId="{0504F05C-0564-49E6-B2B0-2A5083F64209}" destId="{A9D7767E-4B09-4796-A94B-2E680B7688EC}" srcOrd="0" destOrd="0" presId="urn:microsoft.com/office/officeart/2005/8/layout/radial5"/>
    <dgm:cxn modelId="{6056DD67-5E7C-4AF7-AD61-76FF120B111F}" type="presOf" srcId="{D1D674E5-1279-4FCD-BBAB-44A9BDBDB4A1}" destId="{EA355225-8FE1-4CCD-A9C9-46C2EFF8F687}" srcOrd="0" destOrd="0" presId="urn:microsoft.com/office/officeart/2005/8/layout/radial5"/>
    <dgm:cxn modelId="{041B1A4E-8CBE-4A01-9DCF-E4AC972316EF}" type="presOf" srcId="{DB48A4AA-23AE-4E38-B82B-F334D3F3E02D}" destId="{0A1704BB-EEAA-402D-B1AD-4A4AEF074BA7}" srcOrd="0" destOrd="0" presId="urn:microsoft.com/office/officeart/2005/8/layout/radial5"/>
    <dgm:cxn modelId="{89387975-F75F-4D40-8869-A1B4E63FCF18}" type="presOf" srcId="{8E73016C-CC21-49EC-AF2C-9E35DC738F97}" destId="{3A793C4A-5405-4860-A70D-FF3A2E7C2C3E}" srcOrd="0" destOrd="0" presId="urn:microsoft.com/office/officeart/2005/8/layout/radial5"/>
    <dgm:cxn modelId="{1E1B9756-0ABE-4BF9-A62C-CD2DA1330B1A}" srcId="{0AC1CDAC-83F4-4000-85BE-1BE19DC9B92E}" destId="{F7A8BE67-FC51-4068-97EE-1DB583874B58}" srcOrd="3" destOrd="0" parTransId="{E2EDCDEC-E9F9-4493-BEED-D140F2A91DD6}" sibTransId="{307BFB55-4E7C-4D83-820B-BC1B00232EB0}"/>
    <dgm:cxn modelId="{E0E77E78-A585-416F-B8C5-C6C47FBC8489}" type="presOf" srcId="{85A9888A-DEF5-4F39-B88F-8BE71BE1A774}" destId="{D2848CD4-1942-4B32-A6DD-BC7D5F2D0E04}" srcOrd="1" destOrd="0" presId="urn:microsoft.com/office/officeart/2005/8/layout/radial5"/>
    <dgm:cxn modelId="{902E6F83-6E7A-40F2-80E1-38E3AD058696}" type="presOf" srcId="{96DBD363-F4C1-400E-B641-93B0CE9B71AF}" destId="{15ABD72C-FD20-4F42-A3D2-6FED6F42DBE9}" srcOrd="0" destOrd="0" presId="urn:microsoft.com/office/officeart/2005/8/layout/radial5"/>
    <dgm:cxn modelId="{5F50EF8F-5564-485E-BB26-545E3BC47E7A}" srcId="{0AC1CDAC-83F4-4000-85BE-1BE19DC9B92E}" destId="{8B08CA94-21B7-4C51-A02D-E6EF3D2EB2F9}" srcOrd="1" destOrd="0" parTransId="{F071BBFB-E73D-4C95-9190-633986689D07}" sibTransId="{C2C9B38B-5437-4F88-BD1B-4DC5765F4BE2}"/>
    <dgm:cxn modelId="{5634CA91-A4A7-4347-A2A0-616CACD39167}" type="presOf" srcId="{751666C4-21E4-4FD8-9A7E-6A8A59C59356}" destId="{D08B513F-3F35-4663-AE1C-B3969A7D9704}" srcOrd="0" destOrd="0" presId="urn:microsoft.com/office/officeart/2005/8/layout/radial5"/>
    <dgm:cxn modelId="{CF706293-23BE-4E0E-BEAA-283E4130268E}" type="presOf" srcId="{717C22D3-4E33-4C37-9A6E-E8B7652E547B}" destId="{AA537DFF-7939-45F7-AFF6-4E9E6AC84735}" srcOrd="1" destOrd="0" presId="urn:microsoft.com/office/officeart/2005/8/layout/radial5"/>
    <dgm:cxn modelId="{0672D099-2A1F-436B-896F-252BBE3A368A}" type="presOf" srcId="{751666C4-21E4-4FD8-9A7E-6A8A59C59356}" destId="{8AB5D58C-3503-4256-A133-FBA9F521B8A1}" srcOrd="1" destOrd="0" presId="urn:microsoft.com/office/officeart/2005/8/layout/radial5"/>
    <dgm:cxn modelId="{9C329C9E-B06C-4E63-9AA6-DE0E22150B8B}" srcId="{0AC1CDAC-83F4-4000-85BE-1BE19DC9B92E}" destId="{95AAD7DA-BDB3-40AF-ABF9-BE4A0D58DCAE}" srcOrd="2" destOrd="0" parTransId="{8BE9EBAA-560C-4F24-B093-28A1F7BCB24D}" sibTransId="{B4AE4F6E-F0BB-4EAF-BC7D-450AB3E43EDC}"/>
    <dgm:cxn modelId="{B3FAADA1-5F9D-4EE9-8933-88ABBC09B429}" type="presOf" srcId="{0AC1CDAC-83F4-4000-85BE-1BE19DC9B92E}" destId="{09ED24B3-B7DF-4356-86AD-FAAC7E580FDC}" srcOrd="0" destOrd="0" presId="urn:microsoft.com/office/officeart/2005/8/layout/radial5"/>
    <dgm:cxn modelId="{3D3863A2-56DD-4AFF-B5D2-727F0929A063}" type="presOf" srcId="{8BE9EBAA-560C-4F24-B093-28A1F7BCB24D}" destId="{31061EAD-E23C-42DA-AA5F-51FBB7CE753A}" srcOrd="1" destOrd="0" presId="urn:microsoft.com/office/officeart/2005/8/layout/radial5"/>
    <dgm:cxn modelId="{F434F3AE-256A-422F-96B3-6B96833FC710}" srcId="{0AC1CDAC-83F4-4000-85BE-1BE19DC9B92E}" destId="{2ABC88F6-4A2A-4E90-AEB7-3D8543BE9035}" srcOrd="7" destOrd="0" parTransId="{D782EF49-0D63-42C7-92EA-7A1F60F0717E}" sibTransId="{28988E10-7A20-4DDE-A86C-12D22B2854BE}"/>
    <dgm:cxn modelId="{01399FB0-FC34-4939-A93F-EA28D3B88014}" srcId="{0AC1CDAC-83F4-4000-85BE-1BE19DC9B92E}" destId="{0504F05C-0564-49E6-B2B0-2A5083F64209}" srcOrd="0" destOrd="0" parTransId="{D1D674E5-1279-4FCD-BBAB-44A9BDBDB4A1}" sibTransId="{0774325B-782F-424B-B0CC-5449CD05C103}"/>
    <dgm:cxn modelId="{049B7EB1-84E3-46E2-AADA-D8BC74A08689}" type="presOf" srcId="{FF49EE41-93A5-43BA-9ED0-C2311067E379}" destId="{CED0D5EF-58B0-419A-8E3D-6DFB2DF66A89}" srcOrd="0" destOrd="0" presId="urn:microsoft.com/office/officeart/2005/8/layout/radial5"/>
    <dgm:cxn modelId="{9F3A4AB4-9046-422E-88E4-56294AF2810C}" type="presOf" srcId="{EEE855A6-97B2-48BC-B748-8868FEAB582B}" destId="{855EC501-FEC1-4494-8BCE-D509FF62A9F5}" srcOrd="0" destOrd="0" presId="urn:microsoft.com/office/officeart/2005/8/layout/radial5"/>
    <dgm:cxn modelId="{53FD35BB-63E2-4345-8ACD-D5D51A550611}" type="presOf" srcId="{F071BBFB-E73D-4C95-9190-633986689D07}" destId="{52AE1B75-7E84-4F4D-9BCD-D2C426E5B8E0}" srcOrd="0" destOrd="0" presId="urn:microsoft.com/office/officeart/2005/8/layout/radial5"/>
    <dgm:cxn modelId="{DDAD0FC0-C9C3-4ED4-8213-9B98E58D46E9}" srcId="{0AC1CDAC-83F4-4000-85BE-1BE19DC9B92E}" destId="{52DB4936-47C1-4AB6-85A7-468D56CED29E}" srcOrd="6" destOrd="0" parTransId="{DB48A4AA-23AE-4E38-B82B-F334D3F3E02D}" sibTransId="{CFB7AB7D-0592-400E-A2A6-ECD5DFCEB722}"/>
    <dgm:cxn modelId="{870B82D0-44D7-4C6A-A5C2-770F843B70C2}" type="presOf" srcId="{EE3BC885-A905-40BD-986F-0E5B96BDC45D}" destId="{42F1BA30-CF9C-49E4-9108-D8EC54890200}" srcOrd="1" destOrd="0" presId="urn:microsoft.com/office/officeart/2005/8/layout/radial5"/>
    <dgm:cxn modelId="{23DC9DD0-DF30-4089-B004-120B28444256}" type="presOf" srcId="{F7A8BE67-FC51-4068-97EE-1DB583874B58}" destId="{F5C290DE-7526-4C19-9AA3-3082F66549D0}" srcOrd="0" destOrd="0" presId="urn:microsoft.com/office/officeart/2005/8/layout/radial5"/>
    <dgm:cxn modelId="{E7ED3DD3-4522-4B1D-9D6C-31CEFE1144DA}" type="presOf" srcId="{8BE9EBAA-560C-4F24-B093-28A1F7BCB24D}" destId="{194F6023-1C98-4609-BE79-4B95E19DBE17}" srcOrd="0" destOrd="0" presId="urn:microsoft.com/office/officeart/2005/8/layout/radial5"/>
    <dgm:cxn modelId="{70BDA3D6-B2A3-48A2-8E9A-470B38386BEB}" srcId="{0AC1CDAC-83F4-4000-85BE-1BE19DC9B92E}" destId="{76E4294C-33D8-45B4-B584-61F13D9996BB}" srcOrd="9" destOrd="0" parTransId="{EE3BC885-A905-40BD-986F-0E5B96BDC45D}" sibTransId="{46B97D94-45F3-4C9E-BFA4-B87778009800}"/>
    <dgm:cxn modelId="{F6D813DB-5E00-4684-9D74-01E0D7DC150D}" type="presOf" srcId="{D1D674E5-1279-4FCD-BBAB-44A9BDBDB4A1}" destId="{E7564756-0574-4CFC-94DB-686382362872}" srcOrd="1" destOrd="0" presId="urn:microsoft.com/office/officeart/2005/8/layout/radial5"/>
    <dgm:cxn modelId="{FE3378DB-89FB-47EF-B38E-7D6779D01D2E}" type="presOf" srcId="{8B08CA94-21B7-4C51-A02D-E6EF3D2EB2F9}" destId="{7D6BBC81-5C17-4D91-B62A-E43CB2989BAC}" srcOrd="0" destOrd="0" presId="urn:microsoft.com/office/officeart/2005/8/layout/radial5"/>
    <dgm:cxn modelId="{F7AF9CE0-C025-4F48-92F9-B10BF0BA3555}" type="presOf" srcId="{52DB4936-47C1-4AB6-85A7-468D56CED29E}" destId="{B12B468A-8974-41FF-BBC1-C5294DF03BE0}" srcOrd="0" destOrd="0" presId="urn:microsoft.com/office/officeart/2005/8/layout/radial5"/>
    <dgm:cxn modelId="{395BDBF5-6D1A-4474-9B7C-5B50C11971DB}" type="presOf" srcId="{76E4294C-33D8-45B4-B584-61F13D9996BB}" destId="{FF122107-A27D-4388-81D4-6B63556CF0F4}" srcOrd="0" destOrd="0" presId="urn:microsoft.com/office/officeart/2005/8/layout/radial5"/>
    <dgm:cxn modelId="{D60803F8-E87E-46E6-A3AB-B9DE719105AA}" srcId="{0AC1CDAC-83F4-4000-85BE-1BE19DC9B92E}" destId="{8E73016C-CC21-49EC-AF2C-9E35DC738F97}" srcOrd="4" destOrd="0" parTransId="{717C22D3-4E33-4C37-9A6E-E8B7652E547B}" sibTransId="{B7F988DC-6017-4901-9185-49AD1F8B145C}"/>
    <dgm:cxn modelId="{3AF341FE-F019-409E-9D35-17C74718CA58}" type="presOf" srcId="{D782EF49-0D63-42C7-92EA-7A1F60F0717E}" destId="{08B82C11-E5BB-4DE3-B666-E2CD78DCD409}" srcOrd="0" destOrd="0" presId="urn:microsoft.com/office/officeart/2005/8/layout/radial5"/>
    <dgm:cxn modelId="{C935F51E-E24C-44DC-9B55-60BD39703292}" type="presParOf" srcId="{855EC501-FEC1-4494-8BCE-D509FF62A9F5}" destId="{09ED24B3-B7DF-4356-86AD-FAAC7E580FDC}" srcOrd="0" destOrd="0" presId="urn:microsoft.com/office/officeart/2005/8/layout/radial5"/>
    <dgm:cxn modelId="{2CB7A0A0-F7DA-4355-B6A5-0AE75533C003}" type="presParOf" srcId="{855EC501-FEC1-4494-8BCE-D509FF62A9F5}" destId="{EA355225-8FE1-4CCD-A9C9-46C2EFF8F687}" srcOrd="1" destOrd="0" presId="urn:microsoft.com/office/officeart/2005/8/layout/radial5"/>
    <dgm:cxn modelId="{1230C2C7-7331-4155-BA65-5A05C73399C9}" type="presParOf" srcId="{EA355225-8FE1-4CCD-A9C9-46C2EFF8F687}" destId="{E7564756-0574-4CFC-94DB-686382362872}" srcOrd="0" destOrd="0" presId="urn:microsoft.com/office/officeart/2005/8/layout/radial5"/>
    <dgm:cxn modelId="{40A0751C-0935-4DAA-8FF0-DCAE6BBD099B}" type="presParOf" srcId="{855EC501-FEC1-4494-8BCE-D509FF62A9F5}" destId="{A9D7767E-4B09-4796-A94B-2E680B7688EC}" srcOrd="2" destOrd="0" presId="urn:microsoft.com/office/officeart/2005/8/layout/radial5"/>
    <dgm:cxn modelId="{C35918CA-24C8-47DF-8ACB-B838764C590A}" type="presParOf" srcId="{855EC501-FEC1-4494-8BCE-D509FF62A9F5}" destId="{52AE1B75-7E84-4F4D-9BCD-D2C426E5B8E0}" srcOrd="3" destOrd="0" presId="urn:microsoft.com/office/officeart/2005/8/layout/radial5"/>
    <dgm:cxn modelId="{706000E8-8EC1-44B7-A757-2543829AB84E}" type="presParOf" srcId="{52AE1B75-7E84-4F4D-9BCD-D2C426E5B8E0}" destId="{CEDFC3E9-F391-4968-82AF-33EA52F2A52E}" srcOrd="0" destOrd="0" presId="urn:microsoft.com/office/officeart/2005/8/layout/radial5"/>
    <dgm:cxn modelId="{A4137679-62B9-415C-9613-6C22518E26E6}" type="presParOf" srcId="{855EC501-FEC1-4494-8BCE-D509FF62A9F5}" destId="{7D6BBC81-5C17-4D91-B62A-E43CB2989BAC}" srcOrd="4" destOrd="0" presId="urn:microsoft.com/office/officeart/2005/8/layout/radial5"/>
    <dgm:cxn modelId="{09E095BA-E03D-4C2A-93FC-49A51B60542E}" type="presParOf" srcId="{855EC501-FEC1-4494-8BCE-D509FF62A9F5}" destId="{194F6023-1C98-4609-BE79-4B95E19DBE17}" srcOrd="5" destOrd="0" presId="urn:microsoft.com/office/officeart/2005/8/layout/radial5"/>
    <dgm:cxn modelId="{F4F13B93-74AA-4A5F-8F81-D38C6BCCBCF3}" type="presParOf" srcId="{194F6023-1C98-4609-BE79-4B95E19DBE17}" destId="{31061EAD-E23C-42DA-AA5F-51FBB7CE753A}" srcOrd="0" destOrd="0" presId="urn:microsoft.com/office/officeart/2005/8/layout/radial5"/>
    <dgm:cxn modelId="{10A37D03-9B0A-4CF9-A3E0-C59E8BBEA25B}" type="presParOf" srcId="{855EC501-FEC1-4494-8BCE-D509FF62A9F5}" destId="{C9326CAF-F9CF-4931-989C-3C3DB5193712}" srcOrd="6" destOrd="0" presId="urn:microsoft.com/office/officeart/2005/8/layout/radial5"/>
    <dgm:cxn modelId="{A6035A65-96AB-4628-B94D-367794EFE7E0}" type="presParOf" srcId="{855EC501-FEC1-4494-8BCE-D509FF62A9F5}" destId="{80206E0A-166D-4235-88B8-83B6FA67290B}" srcOrd="7" destOrd="0" presId="urn:microsoft.com/office/officeart/2005/8/layout/radial5"/>
    <dgm:cxn modelId="{9D46D781-2CD0-45F5-8C6D-3E78107E24CC}" type="presParOf" srcId="{80206E0A-166D-4235-88B8-83B6FA67290B}" destId="{25F9DF45-EAAB-4ECD-B982-BC4002A00372}" srcOrd="0" destOrd="0" presId="urn:microsoft.com/office/officeart/2005/8/layout/radial5"/>
    <dgm:cxn modelId="{75476867-36CC-4E9B-8521-62E7610886D2}" type="presParOf" srcId="{855EC501-FEC1-4494-8BCE-D509FF62A9F5}" destId="{F5C290DE-7526-4C19-9AA3-3082F66549D0}" srcOrd="8" destOrd="0" presId="urn:microsoft.com/office/officeart/2005/8/layout/radial5"/>
    <dgm:cxn modelId="{262C1BAE-2E10-4B71-99D6-3CBDD21D0312}" type="presParOf" srcId="{855EC501-FEC1-4494-8BCE-D509FF62A9F5}" destId="{BC47E566-21AC-484C-AAB3-63597DD1C6DD}" srcOrd="9" destOrd="0" presId="urn:microsoft.com/office/officeart/2005/8/layout/radial5"/>
    <dgm:cxn modelId="{3E3A4DEA-F8E9-4A42-8756-EEDC620308AB}" type="presParOf" srcId="{BC47E566-21AC-484C-AAB3-63597DD1C6DD}" destId="{AA537DFF-7939-45F7-AFF6-4E9E6AC84735}" srcOrd="0" destOrd="0" presId="urn:microsoft.com/office/officeart/2005/8/layout/radial5"/>
    <dgm:cxn modelId="{8A1346B3-0261-4B54-B8DC-4A63D786D91E}" type="presParOf" srcId="{855EC501-FEC1-4494-8BCE-D509FF62A9F5}" destId="{3A793C4A-5405-4860-A70D-FF3A2E7C2C3E}" srcOrd="10" destOrd="0" presId="urn:microsoft.com/office/officeart/2005/8/layout/radial5"/>
    <dgm:cxn modelId="{788C9B85-1FF4-4A20-BB5C-D384B8E0228C}" type="presParOf" srcId="{855EC501-FEC1-4494-8BCE-D509FF62A9F5}" destId="{D08B513F-3F35-4663-AE1C-B3969A7D9704}" srcOrd="11" destOrd="0" presId="urn:microsoft.com/office/officeart/2005/8/layout/radial5"/>
    <dgm:cxn modelId="{DD02A8CC-F95E-4191-BD88-20F5EA41A053}" type="presParOf" srcId="{D08B513F-3F35-4663-AE1C-B3969A7D9704}" destId="{8AB5D58C-3503-4256-A133-FBA9F521B8A1}" srcOrd="0" destOrd="0" presId="urn:microsoft.com/office/officeart/2005/8/layout/radial5"/>
    <dgm:cxn modelId="{F5ECDD9E-DD4A-44BC-B79A-6EC7500FCAA3}" type="presParOf" srcId="{855EC501-FEC1-4494-8BCE-D509FF62A9F5}" destId="{D7F0164A-1AF2-471E-9082-CD786EE127A9}" srcOrd="12" destOrd="0" presId="urn:microsoft.com/office/officeart/2005/8/layout/radial5"/>
    <dgm:cxn modelId="{4F021FA9-2BB4-466B-AFBE-81CA130BAB59}" type="presParOf" srcId="{855EC501-FEC1-4494-8BCE-D509FF62A9F5}" destId="{0A1704BB-EEAA-402D-B1AD-4A4AEF074BA7}" srcOrd="13" destOrd="0" presId="urn:microsoft.com/office/officeart/2005/8/layout/radial5"/>
    <dgm:cxn modelId="{DE6B3E57-CD16-4BF9-A848-FC061A1749AB}" type="presParOf" srcId="{0A1704BB-EEAA-402D-B1AD-4A4AEF074BA7}" destId="{962A3094-4B4C-4A99-9216-DF70179FA2EE}" srcOrd="0" destOrd="0" presId="urn:microsoft.com/office/officeart/2005/8/layout/radial5"/>
    <dgm:cxn modelId="{17263B23-63FA-4825-832F-6F831F8E2AA8}" type="presParOf" srcId="{855EC501-FEC1-4494-8BCE-D509FF62A9F5}" destId="{B12B468A-8974-41FF-BBC1-C5294DF03BE0}" srcOrd="14" destOrd="0" presId="urn:microsoft.com/office/officeart/2005/8/layout/radial5"/>
    <dgm:cxn modelId="{394971D9-A9A8-49CA-B55B-0379E68337A7}" type="presParOf" srcId="{855EC501-FEC1-4494-8BCE-D509FF62A9F5}" destId="{08B82C11-E5BB-4DE3-B666-E2CD78DCD409}" srcOrd="15" destOrd="0" presId="urn:microsoft.com/office/officeart/2005/8/layout/radial5"/>
    <dgm:cxn modelId="{D1472B06-097A-46C5-8A9F-5BCBC32D132C}" type="presParOf" srcId="{08B82C11-E5BB-4DE3-B666-E2CD78DCD409}" destId="{FCDB09F1-DBA6-4BEE-BA68-5151914C729F}" srcOrd="0" destOrd="0" presId="urn:microsoft.com/office/officeart/2005/8/layout/radial5"/>
    <dgm:cxn modelId="{399F9BEB-7C19-4285-BBDE-2D11034AD467}" type="presParOf" srcId="{855EC501-FEC1-4494-8BCE-D509FF62A9F5}" destId="{31E193DE-715A-4329-B71B-B4A692EBA6EC}" srcOrd="16" destOrd="0" presId="urn:microsoft.com/office/officeart/2005/8/layout/radial5"/>
    <dgm:cxn modelId="{C937A65D-A9B8-433E-841C-DBD3AD4E7EFA}" type="presParOf" srcId="{855EC501-FEC1-4494-8BCE-D509FF62A9F5}" destId="{CED0D5EF-58B0-419A-8E3D-6DFB2DF66A89}" srcOrd="17" destOrd="0" presId="urn:microsoft.com/office/officeart/2005/8/layout/radial5"/>
    <dgm:cxn modelId="{325548D2-5FB8-46BE-82FC-FE5B0DF5F91B}" type="presParOf" srcId="{CED0D5EF-58B0-419A-8E3D-6DFB2DF66A89}" destId="{4A58D59A-9389-4118-A13A-A372BEF3E1DB}" srcOrd="0" destOrd="0" presId="urn:microsoft.com/office/officeart/2005/8/layout/radial5"/>
    <dgm:cxn modelId="{21778AD9-1A69-4444-8EA4-AB7B4DA9DB0D}" type="presParOf" srcId="{855EC501-FEC1-4494-8BCE-D509FF62A9F5}" destId="{15ABD72C-FD20-4F42-A3D2-6FED6F42DBE9}" srcOrd="18" destOrd="0" presId="urn:microsoft.com/office/officeart/2005/8/layout/radial5"/>
    <dgm:cxn modelId="{EBB50AAB-5350-4716-B673-FA9CB22F4D04}" type="presParOf" srcId="{855EC501-FEC1-4494-8BCE-D509FF62A9F5}" destId="{37A84D71-5A2E-4223-AB4A-FB7386E148E2}" srcOrd="19" destOrd="0" presId="urn:microsoft.com/office/officeart/2005/8/layout/radial5"/>
    <dgm:cxn modelId="{F3365E6E-6342-492C-8362-A08F91CB3AC4}" type="presParOf" srcId="{37A84D71-5A2E-4223-AB4A-FB7386E148E2}" destId="{42F1BA30-CF9C-49E4-9108-D8EC54890200}" srcOrd="0" destOrd="0" presId="urn:microsoft.com/office/officeart/2005/8/layout/radial5"/>
    <dgm:cxn modelId="{3202BBE3-A51E-474A-84AF-66A7EFA02B37}" type="presParOf" srcId="{855EC501-FEC1-4494-8BCE-D509FF62A9F5}" destId="{FF122107-A27D-4388-81D4-6B63556CF0F4}" srcOrd="20" destOrd="0" presId="urn:microsoft.com/office/officeart/2005/8/layout/radial5"/>
    <dgm:cxn modelId="{F834EF4C-E1EE-4E33-BF26-2DA0D63D9155}" type="presParOf" srcId="{855EC501-FEC1-4494-8BCE-D509FF62A9F5}" destId="{3E3E0C04-45B8-4AD6-B2FF-2409AE35C7BC}" srcOrd="21" destOrd="0" presId="urn:microsoft.com/office/officeart/2005/8/layout/radial5"/>
    <dgm:cxn modelId="{C84CB972-4268-4027-8733-3EE1BC42A4E1}" type="presParOf" srcId="{3E3E0C04-45B8-4AD6-B2FF-2409AE35C7BC}" destId="{D2848CD4-1942-4B32-A6DD-BC7D5F2D0E04}" srcOrd="0" destOrd="0" presId="urn:microsoft.com/office/officeart/2005/8/layout/radial5"/>
    <dgm:cxn modelId="{F85908E0-615E-4FFC-B30C-2C6779229E19}" type="presParOf" srcId="{855EC501-FEC1-4494-8BCE-D509FF62A9F5}" destId="{D8B0A906-23AF-4514-91A6-1366B3B1C991}" srcOrd="2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EDE4A-FC45-4B23-8EEB-E58E7E27118B}"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F49D481E-4EAD-4274-9B61-11FC51BC4BA6}">
      <dgm:prSet phldrT="[Text]"/>
      <dgm:spPr/>
      <dgm:t>
        <a:bodyPr/>
        <a:lstStyle/>
        <a:p>
          <a:r>
            <a:rPr lang="en-IN" b="1" u="none" dirty="0">
              <a:solidFill>
                <a:schemeClr val="tx1"/>
              </a:solidFill>
              <a:effectLst>
                <a:outerShdw blurRad="38100" dist="38100" dir="2700000" algn="tl">
                  <a:srgbClr val="000000">
                    <a:alpha val="43137"/>
                  </a:srgbClr>
                </a:outerShdw>
              </a:effectLst>
            </a:rPr>
            <a:t>USER REVIEWS</a:t>
          </a:r>
        </a:p>
      </dgm:t>
    </dgm:pt>
    <dgm:pt modelId="{445D7643-7517-4BBD-9FA2-FB164D5523C8}" type="parTrans" cxnId="{B4B82C05-5525-42C4-B59F-F4EA6A46F1CB}">
      <dgm:prSet/>
      <dgm:spPr/>
      <dgm:t>
        <a:bodyPr/>
        <a:lstStyle/>
        <a:p>
          <a:endParaRPr lang="en-IN"/>
        </a:p>
      </dgm:t>
    </dgm:pt>
    <dgm:pt modelId="{76359F28-ACA8-43AC-90A5-9171ED981416}" type="sibTrans" cxnId="{B4B82C05-5525-42C4-B59F-F4EA6A46F1CB}">
      <dgm:prSet/>
      <dgm:spPr/>
      <dgm:t>
        <a:bodyPr/>
        <a:lstStyle/>
        <a:p>
          <a:endParaRPr lang="en-IN"/>
        </a:p>
      </dgm:t>
    </dgm:pt>
    <dgm:pt modelId="{3D475CFC-5A76-4299-845A-6BC081B9B6E1}">
      <dgm:prSet phldrT="[Text]"/>
      <dgm:spPr/>
      <dgm:t>
        <a:bodyPr/>
        <a:lstStyle/>
        <a:p>
          <a:r>
            <a:rPr lang="en-IN" b="1" dirty="0"/>
            <a:t>APP</a:t>
          </a:r>
        </a:p>
      </dgm:t>
    </dgm:pt>
    <dgm:pt modelId="{098FB0F9-FEB9-481D-861C-B5A240DC3E48}" type="parTrans" cxnId="{E666EEAC-A0BD-4927-8A3C-901880CC4D50}">
      <dgm:prSet/>
      <dgm:spPr/>
      <dgm:t>
        <a:bodyPr/>
        <a:lstStyle/>
        <a:p>
          <a:endParaRPr lang="en-IN"/>
        </a:p>
      </dgm:t>
    </dgm:pt>
    <dgm:pt modelId="{5D31E307-9A09-432A-9C65-AA1DEE0DD5C2}" type="sibTrans" cxnId="{E666EEAC-A0BD-4927-8A3C-901880CC4D50}">
      <dgm:prSet/>
      <dgm:spPr/>
      <dgm:t>
        <a:bodyPr/>
        <a:lstStyle/>
        <a:p>
          <a:endParaRPr lang="en-IN"/>
        </a:p>
      </dgm:t>
    </dgm:pt>
    <dgm:pt modelId="{950A0D81-9FB7-4B45-841C-F0257B30ED44}">
      <dgm:prSet phldrT="[Text]"/>
      <dgm:spPr/>
      <dgm:t>
        <a:bodyPr/>
        <a:lstStyle/>
        <a:p>
          <a:r>
            <a:rPr lang="en-IN" b="1" dirty="0"/>
            <a:t>TRANSLATED REVIEWS</a:t>
          </a:r>
        </a:p>
      </dgm:t>
    </dgm:pt>
    <dgm:pt modelId="{1B85D1A8-A9AA-4460-8D45-45F19219D5AC}" type="parTrans" cxnId="{E8BA394E-B6DE-4E4F-AA76-66AC93C5519B}">
      <dgm:prSet/>
      <dgm:spPr/>
      <dgm:t>
        <a:bodyPr/>
        <a:lstStyle/>
        <a:p>
          <a:endParaRPr lang="en-IN"/>
        </a:p>
      </dgm:t>
    </dgm:pt>
    <dgm:pt modelId="{57418608-8916-4080-9E0C-5D356D65E55E}" type="sibTrans" cxnId="{E8BA394E-B6DE-4E4F-AA76-66AC93C5519B}">
      <dgm:prSet/>
      <dgm:spPr/>
      <dgm:t>
        <a:bodyPr/>
        <a:lstStyle/>
        <a:p>
          <a:endParaRPr lang="en-IN"/>
        </a:p>
      </dgm:t>
    </dgm:pt>
    <dgm:pt modelId="{651F67BD-4296-484C-94BC-425713733BFE}">
      <dgm:prSet phldrT="[Text]"/>
      <dgm:spPr/>
      <dgm:t>
        <a:bodyPr/>
        <a:lstStyle/>
        <a:p>
          <a:r>
            <a:rPr lang="en-IN" b="1" dirty="0"/>
            <a:t>SENTIMENT</a:t>
          </a:r>
        </a:p>
      </dgm:t>
    </dgm:pt>
    <dgm:pt modelId="{906202EB-BC0A-4B6A-90EC-83728887E813}" type="parTrans" cxnId="{2C8B7344-493B-44FF-A1BF-7462A1C76083}">
      <dgm:prSet/>
      <dgm:spPr/>
      <dgm:t>
        <a:bodyPr/>
        <a:lstStyle/>
        <a:p>
          <a:endParaRPr lang="en-IN"/>
        </a:p>
      </dgm:t>
    </dgm:pt>
    <dgm:pt modelId="{14E4E160-2B62-476D-A307-F9A1804A93A0}" type="sibTrans" cxnId="{2C8B7344-493B-44FF-A1BF-7462A1C76083}">
      <dgm:prSet/>
      <dgm:spPr/>
      <dgm:t>
        <a:bodyPr/>
        <a:lstStyle/>
        <a:p>
          <a:endParaRPr lang="en-IN"/>
        </a:p>
      </dgm:t>
    </dgm:pt>
    <dgm:pt modelId="{BAD794A1-539D-4F65-81FA-EEE0EC7BCD19}">
      <dgm:prSet phldrT="[Text]"/>
      <dgm:spPr/>
      <dgm:t>
        <a:bodyPr/>
        <a:lstStyle/>
        <a:p>
          <a:r>
            <a:rPr lang="en-IN" b="1" dirty="0"/>
            <a:t>SENTIMENT SUBJECTIVITY</a:t>
          </a:r>
        </a:p>
      </dgm:t>
    </dgm:pt>
    <dgm:pt modelId="{D74A8FDC-B148-4CBD-BA6A-3C260A78F9C3}" type="parTrans" cxnId="{23CBBBFD-EF8A-4093-A672-C33BF70D264E}">
      <dgm:prSet/>
      <dgm:spPr/>
      <dgm:t>
        <a:bodyPr/>
        <a:lstStyle/>
        <a:p>
          <a:endParaRPr lang="en-IN"/>
        </a:p>
      </dgm:t>
    </dgm:pt>
    <dgm:pt modelId="{0A513834-6919-4E34-9CD2-97BEEB4912A2}" type="sibTrans" cxnId="{23CBBBFD-EF8A-4093-A672-C33BF70D264E}">
      <dgm:prSet/>
      <dgm:spPr/>
      <dgm:t>
        <a:bodyPr/>
        <a:lstStyle/>
        <a:p>
          <a:endParaRPr lang="en-IN"/>
        </a:p>
      </dgm:t>
    </dgm:pt>
    <dgm:pt modelId="{5F1C1AC2-9689-4716-AE60-804FD8E18049}">
      <dgm:prSet phldrT="[Text]"/>
      <dgm:spPr/>
      <dgm:t>
        <a:bodyPr/>
        <a:lstStyle/>
        <a:p>
          <a:r>
            <a:rPr lang="en-IN" b="1" dirty="0"/>
            <a:t>SENTIMENT POLARITY</a:t>
          </a:r>
          <a:endParaRPr lang="en-IN" dirty="0"/>
        </a:p>
      </dgm:t>
    </dgm:pt>
    <dgm:pt modelId="{CBC04B79-2579-4E1B-8577-9BE6943E1AD4}" type="parTrans" cxnId="{6FA341D7-B44C-419B-92ED-7BE0729CCC90}">
      <dgm:prSet/>
      <dgm:spPr/>
      <dgm:t>
        <a:bodyPr/>
        <a:lstStyle/>
        <a:p>
          <a:endParaRPr lang="en-IN"/>
        </a:p>
      </dgm:t>
    </dgm:pt>
    <dgm:pt modelId="{AA7BD2FD-D54F-4BCD-8C27-1A7C6AD3F03B}" type="sibTrans" cxnId="{6FA341D7-B44C-419B-92ED-7BE0729CCC90}">
      <dgm:prSet/>
      <dgm:spPr/>
      <dgm:t>
        <a:bodyPr/>
        <a:lstStyle/>
        <a:p>
          <a:endParaRPr lang="en-IN"/>
        </a:p>
      </dgm:t>
    </dgm:pt>
    <dgm:pt modelId="{4B8521A2-A2B8-41EB-BB8B-8F5C5C647173}">
      <dgm:prSet phldrT="[Text]"/>
      <dgm:spPr/>
      <dgm:t>
        <a:bodyPr/>
        <a:lstStyle/>
        <a:p>
          <a:r>
            <a:rPr lang="en-IN" b="1" dirty="0"/>
            <a:t>SENTIMENT POLARITY</a:t>
          </a:r>
          <a:endParaRPr lang="en-IN" dirty="0"/>
        </a:p>
      </dgm:t>
    </dgm:pt>
    <dgm:pt modelId="{3B73BD38-7447-4B29-87D6-BA7BF4E677D5}" type="parTrans" cxnId="{79E00C4C-F81A-4FBA-8B48-A1327A5623C1}">
      <dgm:prSet/>
      <dgm:spPr/>
      <dgm:t>
        <a:bodyPr/>
        <a:lstStyle/>
        <a:p>
          <a:endParaRPr lang="en-IN"/>
        </a:p>
      </dgm:t>
    </dgm:pt>
    <dgm:pt modelId="{6C16407F-50F2-402D-A298-1CE752275460}" type="sibTrans" cxnId="{79E00C4C-F81A-4FBA-8B48-A1327A5623C1}">
      <dgm:prSet/>
      <dgm:spPr/>
      <dgm:t>
        <a:bodyPr/>
        <a:lstStyle/>
        <a:p>
          <a:endParaRPr lang="en-IN"/>
        </a:p>
      </dgm:t>
    </dgm:pt>
    <dgm:pt modelId="{9CA466EC-938A-4F9D-BB66-7BFB2E8E1900}" type="pres">
      <dgm:prSet presAssocID="{DEFEDE4A-FC45-4B23-8EEB-E58E7E27118B}" presName="Name0" presStyleCnt="0">
        <dgm:presLayoutVars>
          <dgm:chMax val="1"/>
          <dgm:chPref val="1"/>
          <dgm:dir/>
          <dgm:animOne val="branch"/>
          <dgm:animLvl val="lvl"/>
        </dgm:presLayoutVars>
      </dgm:prSet>
      <dgm:spPr/>
    </dgm:pt>
    <dgm:pt modelId="{BB9CA35B-1006-4C4A-9168-840D161E6674}" type="pres">
      <dgm:prSet presAssocID="{F49D481E-4EAD-4274-9B61-11FC51BC4BA6}" presName="Parent" presStyleLbl="node0" presStyleIdx="0" presStyleCnt="1">
        <dgm:presLayoutVars>
          <dgm:chMax val="6"/>
          <dgm:chPref val="6"/>
        </dgm:presLayoutVars>
      </dgm:prSet>
      <dgm:spPr/>
    </dgm:pt>
    <dgm:pt modelId="{AB0EAC1D-15BB-4EEC-9D94-4C28D009D962}" type="pres">
      <dgm:prSet presAssocID="{3D475CFC-5A76-4299-845A-6BC081B9B6E1}" presName="Accent1" presStyleCnt="0"/>
      <dgm:spPr/>
    </dgm:pt>
    <dgm:pt modelId="{CC039E95-50EC-4F8F-958D-268C6F8F7065}" type="pres">
      <dgm:prSet presAssocID="{3D475CFC-5A76-4299-845A-6BC081B9B6E1}" presName="Accent" presStyleLbl="bgShp" presStyleIdx="0" presStyleCnt="6"/>
      <dgm:spPr/>
    </dgm:pt>
    <dgm:pt modelId="{C004BB09-E111-4DF2-9BFE-F77E1C17006F}" type="pres">
      <dgm:prSet presAssocID="{3D475CFC-5A76-4299-845A-6BC081B9B6E1}" presName="Child1" presStyleLbl="node1" presStyleIdx="0" presStyleCnt="6" custLinFactNeighborX="93116" custLinFactNeighborY="60468">
        <dgm:presLayoutVars>
          <dgm:chMax val="0"/>
          <dgm:chPref val="0"/>
          <dgm:bulletEnabled val="1"/>
        </dgm:presLayoutVars>
      </dgm:prSet>
      <dgm:spPr/>
    </dgm:pt>
    <dgm:pt modelId="{D0FEAC3C-487D-46DB-8EA5-52D5E24A7438}" type="pres">
      <dgm:prSet presAssocID="{950A0D81-9FB7-4B45-841C-F0257B30ED44}" presName="Accent2" presStyleCnt="0"/>
      <dgm:spPr/>
    </dgm:pt>
    <dgm:pt modelId="{B35CA29B-E4F7-4274-B2A0-40D987311BC8}" type="pres">
      <dgm:prSet presAssocID="{950A0D81-9FB7-4B45-841C-F0257B30ED44}" presName="Accent" presStyleLbl="bgShp" presStyleIdx="1" presStyleCnt="6" custFlipVert="1" custFlipHor="1" custScaleX="20418" custScaleY="65941" custLinFactX="-242219" custLinFactY="182090" custLinFactNeighborX="-300000" custLinFactNeighborY="200000"/>
      <dgm:spPr/>
    </dgm:pt>
    <dgm:pt modelId="{475F0480-3647-4981-8A06-A8A988ED6955}" type="pres">
      <dgm:prSet presAssocID="{950A0D81-9FB7-4B45-841C-F0257B30ED44}" presName="Child2" presStyleLbl="node1" presStyleIdx="1" presStyleCnt="6" custLinFactY="23355" custLinFactNeighborX="1569" custLinFactNeighborY="100000">
        <dgm:presLayoutVars>
          <dgm:chMax val="0"/>
          <dgm:chPref val="0"/>
          <dgm:bulletEnabled val="1"/>
        </dgm:presLayoutVars>
      </dgm:prSet>
      <dgm:spPr/>
    </dgm:pt>
    <dgm:pt modelId="{0DD5167E-8054-4165-9FA9-F38C21B9CC62}" type="pres">
      <dgm:prSet presAssocID="{651F67BD-4296-484C-94BC-425713733BFE}" presName="Accent3" presStyleCnt="0"/>
      <dgm:spPr/>
    </dgm:pt>
    <dgm:pt modelId="{2FABAD12-51E9-4E84-8647-B62F75EFF2F8}" type="pres">
      <dgm:prSet presAssocID="{651F67BD-4296-484C-94BC-425713733BFE}" presName="Accent" presStyleLbl="bgShp" presStyleIdx="2" presStyleCnt="6" custFlipVert="0" custFlipHor="1" custScaleX="5454" custScaleY="18301" custLinFactX="100000" custLinFactY="85857" custLinFactNeighborX="151206" custLinFactNeighborY="100000"/>
      <dgm:spPr/>
    </dgm:pt>
    <dgm:pt modelId="{3CFC98DF-E40C-4826-8987-10070374D670}" type="pres">
      <dgm:prSet presAssocID="{651F67BD-4296-484C-94BC-425713733BFE}" presName="Child3" presStyleLbl="node1" presStyleIdx="2" presStyleCnt="6" custLinFactNeighborX="-84993" custLinFactNeighborY="61126">
        <dgm:presLayoutVars>
          <dgm:chMax val="0"/>
          <dgm:chPref val="0"/>
          <dgm:bulletEnabled val="1"/>
        </dgm:presLayoutVars>
      </dgm:prSet>
      <dgm:spPr/>
    </dgm:pt>
    <dgm:pt modelId="{CBFDCF58-41D0-46E6-AE4A-0AF88F23DF27}" type="pres">
      <dgm:prSet presAssocID="{BAD794A1-539D-4F65-81FA-EEE0EC7BCD19}" presName="Accent4" presStyleCnt="0"/>
      <dgm:spPr/>
    </dgm:pt>
    <dgm:pt modelId="{8DAF611D-E58D-4842-8C59-154B30540535}" type="pres">
      <dgm:prSet presAssocID="{BAD794A1-539D-4F65-81FA-EEE0EC7BCD19}" presName="Accent" presStyleLbl="bgShp" presStyleIdx="3" presStyleCnt="6" custAng="16200000" custFlipVert="1" custFlipHor="1" custScaleX="12378" custScaleY="19863" custLinFactX="137866" custLinFactY="-114174" custLinFactNeighborX="200000" custLinFactNeighborY="-200000"/>
      <dgm:spPr/>
    </dgm:pt>
    <dgm:pt modelId="{AF989C5B-4EB5-4EFC-A4CA-676665B173B4}" type="pres">
      <dgm:prSet presAssocID="{BAD794A1-539D-4F65-81FA-EEE0EC7BCD19}" presName="Child4" presStyleLbl="node1" presStyleIdx="3" presStyleCnt="6" custLinFactNeighborX="-92400" custLinFactNeighborY="-60918">
        <dgm:presLayoutVars>
          <dgm:chMax val="0"/>
          <dgm:chPref val="0"/>
          <dgm:bulletEnabled val="1"/>
        </dgm:presLayoutVars>
      </dgm:prSet>
      <dgm:spPr/>
    </dgm:pt>
    <dgm:pt modelId="{842A0E06-DA7F-4A95-8467-3754A9DE6232}" type="pres">
      <dgm:prSet presAssocID="{5F1C1AC2-9689-4716-AE60-804FD8E18049}" presName="Accent5" presStyleCnt="0"/>
      <dgm:spPr/>
    </dgm:pt>
    <dgm:pt modelId="{DC5B7396-4D1F-4381-9B58-E9FA8B231923}" type="pres">
      <dgm:prSet presAssocID="{5F1C1AC2-9689-4716-AE60-804FD8E18049}" presName="Accent" presStyleLbl="bgShp" presStyleIdx="4" presStyleCnt="6" custFlipVert="1" custFlipHor="1" custScaleX="22997" custScaleY="65935" custLinFactX="-174583" custLinFactY="-146905" custLinFactNeighborX="-200000" custLinFactNeighborY="-200000"/>
      <dgm:spPr/>
    </dgm:pt>
    <dgm:pt modelId="{72A9699B-9EB2-4476-995B-063395619DD3}" type="pres">
      <dgm:prSet presAssocID="{5F1C1AC2-9689-4716-AE60-804FD8E18049}" presName="Child5" presStyleLbl="node1" presStyleIdx="4" presStyleCnt="6" custLinFactY="-26402" custLinFactNeighborX="-1237" custLinFactNeighborY="-100000">
        <dgm:presLayoutVars>
          <dgm:chMax val="0"/>
          <dgm:chPref val="0"/>
          <dgm:bulletEnabled val="1"/>
        </dgm:presLayoutVars>
      </dgm:prSet>
      <dgm:spPr/>
    </dgm:pt>
    <dgm:pt modelId="{E4F0CB28-B58F-4C68-A2E6-65DD70BA9268}" type="pres">
      <dgm:prSet presAssocID="{4B8521A2-A2B8-41EB-BB8B-8F5C5C647173}" presName="Accent6" presStyleCnt="0"/>
      <dgm:spPr/>
    </dgm:pt>
    <dgm:pt modelId="{D98BF841-7E2D-48EE-A60E-A2EE98B9909E}" type="pres">
      <dgm:prSet presAssocID="{4B8521A2-A2B8-41EB-BB8B-8F5C5C647173}" presName="Accent" presStyleLbl="bgShp" presStyleIdx="5" presStyleCnt="6" custFlipVert="1" custFlipHor="1" custScaleX="5454" custScaleY="54535" custLinFactX="-100000" custLinFactY="62992" custLinFactNeighborX="-156989" custLinFactNeighborY="100000"/>
      <dgm:spPr/>
    </dgm:pt>
    <dgm:pt modelId="{7B1B42AB-33F5-4CE2-B74B-BFA43247F33E}" type="pres">
      <dgm:prSet presAssocID="{4B8521A2-A2B8-41EB-BB8B-8F5C5C647173}" presName="Child6" presStyleLbl="node1" presStyleIdx="5" presStyleCnt="6" custLinFactNeighborX="-1237" custLinFactNeighborY="-5281">
        <dgm:presLayoutVars>
          <dgm:chMax val="0"/>
          <dgm:chPref val="0"/>
          <dgm:bulletEnabled val="1"/>
        </dgm:presLayoutVars>
      </dgm:prSet>
      <dgm:spPr/>
    </dgm:pt>
  </dgm:ptLst>
  <dgm:cxnLst>
    <dgm:cxn modelId="{B4B82C05-5525-42C4-B59F-F4EA6A46F1CB}" srcId="{DEFEDE4A-FC45-4B23-8EEB-E58E7E27118B}" destId="{F49D481E-4EAD-4274-9B61-11FC51BC4BA6}" srcOrd="0" destOrd="0" parTransId="{445D7643-7517-4BBD-9FA2-FB164D5523C8}" sibTransId="{76359F28-ACA8-43AC-90A5-9171ED981416}"/>
    <dgm:cxn modelId="{7F4A5E2C-C3E0-4178-93B1-F5B024A6CE29}" type="presOf" srcId="{BAD794A1-539D-4F65-81FA-EEE0EC7BCD19}" destId="{AF989C5B-4EB5-4EFC-A4CA-676665B173B4}" srcOrd="0" destOrd="0" presId="urn:microsoft.com/office/officeart/2011/layout/HexagonRadial"/>
    <dgm:cxn modelId="{2C8B7344-493B-44FF-A1BF-7462A1C76083}" srcId="{F49D481E-4EAD-4274-9B61-11FC51BC4BA6}" destId="{651F67BD-4296-484C-94BC-425713733BFE}" srcOrd="2" destOrd="0" parTransId="{906202EB-BC0A-4B6A-90EC-83728887E813}" sibTransId="{14E4E160-2B62-476D-A307-F9A1804A93A0}"/>
    <dgm:cxn modelId="{79E00C4C-F81A-4FBA-8B48-A1327A5623C1}" srcId="{F49D481E-4EAD-4274-9B61-11FC51BC4BA6}" destId="{4B8521A2-A2B8-41EB-BB8B-8F5C5C647173}" srcOrd="5" destOrd="0" parTransId="{3B73BD38-7447-4B29-87D6-BA7BF4E677D5}" sibTransId="{6C16407F-50F2-402D-A298-1CE752275460}"/>
    <dgm:cxn modelId="{E8BA394E-B6DE-4E4F-AA76-66AC93C5519B}" srcId="{F49D481E-4EAD-4274-9B61-11FC51BC4BA6}" destId="{950A0D81-9FB7-4B45-841C-F0257B30ED44}" srcOrd="1" destOrd="0" parTransId="{1B85D1A8-A9AA-4460-8D45-45F19219D5AC}" sibTransId="{57418608-8916-4080-9E0C-5D356D65E55E}"/>
    <dgm:cxn modelId="{31F2D752-4935-4D87-B499-589CD20478EE}" type="presOf" srcId="{5F1C1AC2-9689-4716-AE60-804FD8E18049}" destId="{72A9699B-9EB2-4476-995B-063395619DD3}" srcOrd="0" destOrd="0" presId="urn:microsoft.com/office/officeart/2011/layout/HexagonRadial"/>
    <dgm:cxn modelId="{8C681476-6F1E-4600-B47F-8D1CC9B27172}" type="presOf" srcId="{4B8521A2-A2B8-41EB-BB8B-8F5C5C647173}" destId="{7B1B42AB-33F5-4CE2-B74B-BFA43247F33E}" srcOrd="0" destOrd="0" presId="urn:microsoft.com/office/officeart/2011/layout/HexagonRadial"/>
    <dgm:cxn modelId="{813FDF7A-7988-423F-8803-DFA5A6493FDB}" type="presOf" srcId="{F49D481E-4EAD-4274-9B61-11FC51BC4BA6}" destId="{BB9CA35B-1006-4C4A-9168-840D161E6674}" srcOrd="0" destOrd="0" presId="urn:microsoft.com/office/officeart/2011/layout/HexagonRadial"/>
    <dgm:cxn modelId="{E9D5AD7B-03C0-4A0A-A03D-C2B810BA499A}" type="presOf" srcId="{950A0D81-9FB7-4B45-841C-F0257B30ED44}" destId="{475F0480-3647-4981-8A06-A8A988ED6955}" srcOrd="0" destOrd="0" presId="urn:microsoft.com/office/officeart/2011/layout/HexagonRadial"/>
    <dgm:cxn modelId="{AE49D07D-2DC7-4F68-B66C-87D04B26A5E6}" type="presOf" srcId="{3D475CFC-5A76-4299-845A-6BC081B9B6E1}" destId="{C004BB09-E111-4DF2-9BFE-F77E1C17006F}" srcOrd="0" destOrd="0" presId="urn:microsoft.com/office/officeart/2011/layout/HexagonRadial"/>
    <dgm:cxn modelId="{B04C4A9F-4B42-4747-ACA5-BBE5A965736B}" type="presOf" srcId="{651F67BD-4296-484C-94BC-425713733BFE}" destId="{3CFC98DF-E40C-4826-8987-10070374D670}" srcOrd="0" destOrd="0" presId="urn:microsoft.com/office/officeart/2011/layout/HexagonRadial"/>
    <dgm:cxn modelId="{E666EEAC-A0BD-4927-8A3C-901880CC4D50}" srcId="{F49D481E-4EAD-4274-9B61-11FC51BC4BA6}" destId="{3D475CFC-5A76-4299-845A-6BC081B9B6E1}" srcOrd="0" destOrd="0" parTransId="{098FB0F9-FEB9-481D-861C-B5A240DC3E48}" sibTransId="{5D31E307-9A09-432A-9C65-AA1DEE0DD5C2}"/>
    <dgm:cxn modelId="{6FA341D7-B44C-419B-92ED-7BE0729CCC90}" srcId="{F49D481E-4EAD-4274-9B61-11FC51BC4BA6}" destId="{5F1C1AC2-9689-4716-AE60-804FD8E18049}" srcOrd="4" destOrd="0" parTransId="{CBC04B79-2579-4E1B-8577-9BE6943E1AD4}" sibTransId="{AA7BD2FD-D54F-4BCD-8C27-1A7C6AD3F03B}"/>
    <dgm:cxn modelId="{91AAA4EB-CD9E-4E94-AB41-AD1FED39E3FF}" type="presOf" srcId="{DEFEDE4A-FC45-4B23-8EEB-E58E7E27118B}" destId="{9CA466EC-938A-4F9D-BB66-7BFB2E8E1900}" srcOrd="0" destOrd="0" presId="urn:microsoft.com/office/officeart/2011/layout/HexagonRadial"/>
    <dgm:cxn modelId="{23CBBBFD-EF8A-4093-A672-C33BF70D264E}" srcId="{F49D481E-4EAD-4274-9B61-11FC51BC4BA6}" destId="{BAD794A1-539D-4F65-81FA-EEE0EC7BCD19}" srcOrd="3" destOrd="0" parTransId="{D74A8FDC-B148-4CBD-BA6A-3C260A78F9C3}" sibTransId="{0A513834-6919-4E34-9CD2-97BEEB4912A2}"/>
    <dgm:cxn modelId="{92690D79-C26E-451C-9BB4-6D677EE26A07}" type="presParOf" srcId="{9CA466EC-938A-4F9D-BB66-7BFB2E8E1900}" destId="{BB9CA35B-1006-4C4A-9168-840D161E6674}" srcOrd="0" destOrd="0" presId="urn:microsoft.com/office/officeart/2011/layout/HexagonRadial"/>
    <dgm:cxn modelId="{85D9B795-783E-4426-80F1-F0681A804A62}" type="presParOf" srcId="{9CA466EC-938A-4F9D-BB66-7BFB2E8E1900}" destId="{AB0EAC1D-15BB-4EEC-9D94-4C28D009D962}" srcOrd="1" destOrd="0" presId="urn:microsoft.com/office/officeart/2011/layout/HexagonRadial"/>
    <dgm:cxn modelId="{35AEFCD3-5760-473B-B94F-0EF7D6785080}" type="presParOf" srcId="{AB0EAC1D-15BB-4EEC-9D94-4C28D009D962}" destId="{CC039E95-50EC-4F8F-958D-268C6F8F7065}" srcOrd="0" destOrd="0" presId="urn:microsoft.com/office/officeart/2011/layout/HexagonRadial"/>
    <dgm:cxn modelId="{A6C88F91-7B91-40CB-9CB7-69AB8223C83A}" type="presParOf" srcId="{9CA466EC-938A-4F9D-BB66-7BFB2E8E1900}" destId="{C004BB09-E111-4DF2-9BFE-F77E1C17006F}" srcOrd="2" destOrd="0" presId="urn:microsoft.com/office/officeart/2011/layout/HexagonRadial"/>
    <dgm:cxn modelId="{215B5542-6EB4-407F-B63F-17A0145A706E}" type="presParOf" srcId="{9CA466EC-938A-4F9D-BB66-7BFB2E8E1900}" destId="{D0FEAC3C-487D-46DB-8EA5-52D5E24A7438}" srcOrd="3" destOrd="0" presId="urn:microsoft.com/office/officeart/2011/layout/HexagonRadial"/>
    <dgm:cxn modelId="{607FD699-3407-46F2-AF77-8C24DD2A15F8}" type="presParOf" srcId="{D0FEAC3C-487D-46DB-8EA5-52D5E24A7438}" destId="{B35CA29B-E4F7-4274-B2A0-40D987311BC8}" srcOrd="0" destOrd="0" presId="urn:microsoft.com/office/officeart/2011/layout/HexagonRadial"/>
    <dgm:cxn modelId="{75E5C3E6-FE2C-4507-9C2F-498452326704}" type="presParOf" srcId="{9CA466EC-938A-4F9D-BB66-7BFB2E8E1900}" destId="{475F0480-3647-4981-8A06-A8A988ED6955}" srcOrd="4" destOrd="0" presId="urn:microsoft.com/office/officeart/2011/layout/HexagonRadial"/>
    <dgm:cxn modelId="{30191D7A-728F-4A2C-80BC-DC08BF852C40}" type="presParOf" srcId="{9CA466EC-938A-4F9D-BB66-7BFB2E8E1900}" destId="{0DD5167E-8054-4165-9FA9-F38C21B9CC62}" srcOrd="5" destOrd="0" presId="urn:microsoft.com/office/officeart/2011/layout/HexagonRadial"/>
    <dgm:cxn modelId="{1FCF30DB-9C0D-4310-8FEF-DB81034B88BA}" type="presParOf" srcId="{0DD5167E-8054-4165-9FA9-F38C21B9CC62}" destId="{2FABAD12-51E9-4E84-8647-B62F75EFF2F8}" srcOrd="0" destOrd="0" presId="urn:microsoft.com/office/officeart/2011/layout/HexagonRadial"/>
    <dgm:cxn modelId="{571DECAE-521F-4330-AC9A-C516DB3B516C}" type="presParOf" srcId="{9CA466EC-938A-4F9D-BB66-7BFB2E8E1900}" destId="{3CFC98DF-E40C-4826-8987-10070374D670}" srcOrd="6" destOrd="0" presId="urn:microsoft.com/office/officeart/2011/layout/HexagonRadial"/>
    <dgm:cxn modelId="{6B1DF25A-4349-4FD9-B06A-5F9AC4A9B386}" type="presParOf" srcId="{9CA466EC-938A-4F9D-BB66-7BFB2E8E1900}" destId="{CBFDCF58-41D0-46E6-AE4A-0AF88F23DF27}" srcOrd="7" destOrd="0" presId="urn:microsoft.com/office/officeart/2011/layout/HexagonRadial"/>
    <dgm:cxn modelId="{C59604F4-1398-4C9A-88A8-6EA99460255A}" type="presParOf" srcId="{CBFDCF58-41D0-46E6-AE4A-0AF88F23DF27}" destId="{8DAF611D-E58D-4842-8C59-154B30540535}" srcOrd="0" destOrd="0" presId="urn:microsoft.com/office/officeart/2011/layout/HexagonRadial"/>
    <dgm:cxn modelId="{FD64D4B2-D4F6-4078-83ED-42D5A3676DAB}" type="presParOf" srcId="{9CA466EC-938A-4F9D-BB66-7BFB2E8E1900}" destId="{AF989C5B-4EB5-4EFC-A4CA-676665B173B4}" srcOrd="8" destOrd="0" presId="urn:microsoft.com/office/officeart/2011/layout/HexagonRadial"/>
    <dgm:cxn modelId="{44AB28EC-39B2-4F91-8A98-BC5C52A49484}" type="presParOf" srcId="{9CA466EC-938A-4F9D-BB66-7BFB2E8E1900}" destId="{842A0E06-DA7F-4A95-8467-3754A9DE6232}" srcOrd="9" destOrd="0" presId="urn:microsoft.com/office/officeart/2011/layout/HexagonRadial"/>
    <dgm:cxn modelId="{C0DCF149-F669-4E9F-8911-674B8390AA72}" type="presParOf" srcId="{842A0E06-DA7F-4A95-8467-3754A9DE6232}" destId="{DC5B7396-4D1F-4381-9B58-E9FA8B231923}" srcOrd="0" destOrd="0" presId="urn:microsoft.com/office/officeart/2011/layout/HexagonRadial"/>
    <dgm:cxn modelId="{A79CE65C-FADE-45A2-B303-09F8D12DE555}" type="presParOf" srcId="{9CA466EC-938A-4F9D-BB66-7BFB2E8E1900}" destId="{72A9699B-9EB2-4476-995B-063395619DD3}" srcOrd="10" destOrd="0" presId="urn:microsoft.com/office/officeart/2011/layout/HexagonRadial"/>
    <dgm:cxn modelId="{88C1CC17-CA17-417F-89C3-815B3DB29FA1}" type="presParOf" srcId="{9CA466EC-938A-4F9D-BB66-7BFB2E8E1900}" destId="{E4F0CB28-B58F-4C68-A2E6-65DD70BA9268}" srcOrd="11" destOrd="0" presId="urn:microsoft.com/office/officeart/2011/layout/HexagonRadial"/>
    <dgm:cxn modelId="{07D0A278-C8D3-4163-8F03-47E8665118FD}" type="presParOf" srcId="{E4F0CB28-B58F-4C68-A2E6-65DD70BA9268}" destId="{D98BF841-7E2D-48EE-A60E-A2EE98B9909E}" srcOrd="0" destOrd="0" presId="urn:microsoft.com/office/officeart/2011/layout/HexagonRadial"/>
    <dgm:cxn modelId="{BFCCA9E6-9E52-454E-8AE9-0B12D26B9FF8}" type="presParOf" srcId="{9CA466EC-938A-4F9D-BB66-7BFB2E8E1900}" destId="{7B1B42AB-33F5-4CE2-B74B-BFA43247F33E}"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EF83ED-909A-459D-97F2-F9E3B04D67B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9629FA19-8DA2-4EBC-982E-09395B8EE4FC}">
      <dgm:prSet phldrT="[Text]"/>
      <dgm:spPr/>
      <dgm:t>
        <a:bodyPr/>
        <a:lstStyle/>
        <a:p>
          <a:r>
            <a:rPr lang="en-IN" dirty="0"/>
            <a:t>Data Cleaning</a:t>
          </a:r>
        </a:p>
      </dgm:t>
    </dgm:pt>
    <dgm:pt modelId="{FA8D7966-BDC9-4043-94B0-AACE654A8B71}" type="parTrans" cxnId="{AF273A9C-D62B-4DC7-9C1D-C1A7BE6E998C}">
      <dgm:prSet/>
      <dgm:spPr/>
      <dgm:t>
        <a:bodyPr/>
        <a:lstStyle/>
        <a:p>
          <a:endParaRPr lang="en-IN"/>
        </a:p>
      </dgm:t>
    </dgm:pt>
    <dgm:pt modelId="{45428E2B-AD25-4B3D-B575-4602886E9574}" type="sibTrans" cxnId="{AF273A9C-D62B-4DC7-9C1D-C1A7BE6E998C}">
      <dgm:prSet/>
      <dgm:spPr/>
      <dgm:t>
        <a:bodyPr/>
        <a:lstStyle/>
        <a:p>
          <a:endParaRPr lang="en-IN"/>
        </a:p>
      </dgm:t>
    </dgm:pt>
    <dgm:pt modelId="{3A01DF19-B538-4E32-A651-FD59336752D7}">
      <dgm:prSet phldrT="[Text]"/>
      <dgm:spPr/>
      <dgm:t>
        <a:bodyPr/>
        <a:lstStyle/>
        <a:p>
          <a:r>
            <a:rPr lang="en-IN" dirty="0"/>
            <a:t> </a:t>
          </a:r>
        </a:p>
      </dgm:t>
    </dgm:pt>
    <dgm:pt modelId="{5B1B9F46-1C61-4DC7-8320-00A0336ED27E}" type="parTrans" cxnId="{5116E635-E543-4633-8395-732A00B29C9F}">
      <dgm:prSet/>
      <dgm:spPr/>
      <dgm:t>
        <a:bodyPr/>
        <a:lstStyle/>
        <a:p>
          <a:endParaRPr lang="en-IN"/>
        </a:p>
      </dgm:t>
    </dgm:pt>
    <dgm:pt modelId="{C184C449-E54A-4105-9D0C-95D21B8F5EF5}" type="sibTrans" cxnId="{5116E635-E543-4633-8395-732A00B29C9F}">
      <dgm:prSet/>
      <dgm:spPr/>
      <dgm:t>
        <a:bodyPr/>
        <a:lstStyle/>
        <a:p>
          <a:endParaRPr lang="en-IN"/>
        </a:p>
      </dgm:t>
    </dgm:pt>
    <dgm:pt modelId="{10462E3D-9F32-467D-93C6-2BCEFB02A7C3}">
      <dgm:prSet phldrT="[Text]"/>
      <dgm:spPr/>
      <dgm:t>
        <a:bodyPr/>
        <a:lstStyle/>
        <a:p>
          <a:r>
            <a:rPr lang="en-IN" dirty="0"/>
            <a:t>Analysing the data and cleaning it according to the need </a:t>
          </a:r>
        </a:p>
      </dgm:t>
    </dgm:pt>
    <dgm:pt modelId="{5F6AB528-45BB-4845-AE5A-1C3E3AB359E0}" type="parTrans" cxnId="{31641C0C-5C6E-43A5-8900-8FFA7C84F1FD}">
      <dgm:prSet/>
      <dgm:spPr/>
      <dgm:t>
        <a:bodyPr/>
        <a:lstStyle/>
        <a:p>
          <a:endParaRPr lang="en-IN"/>
        </a:p>
      </dgm:t>
    </dgm:pt>
    <dgm:pt modelId="{3D398EA8-4E8C-484D-B021-C8EEC43634AB}" type="sibTrans" cxnId="{31641C0C-5C6E-43A5-8900-8FFA7C84F1FD}">
      <dgm:prSet/>
      <dgm:spPr/>
      <dgm:t>
        <a:bodyPr/>
        <a:lstStyle/>
        <a:p>
          <a:endParaRPr lang="en-IN"/>
        </a:p>
      </dgm:t>
    </dgm:pt>
    <dgm:pt modelId="{749DACE4-E694-4D51-8FFF-495D07A62419}">
      <dgm:prSet phldrT="[Text]"/>
      <dgm:spPr/>
      <dgm:t>
        <a:bodyPr/>
        <a:lstStyle/>
        <a:p>
          <a:r>
            <a:rPr lang="en-IN" dirty="0"/>
            <a:t>Data Exploration</a:t>
          </a:r>
        </a:p>
      </dgm:t>
    </dgm:pt>
    <dgm:pt modelId="{E5EF97DB-B856-415F-B910-CCD1F24037CC}" type="parTrans" cxnId="{80E46D08-F619-4A6A-B315-385A72C20FA2}">
      <dgm:prSet/>
      <dgm:spPr/>
      <dgm:t>
        <a:bodyPr/>
        <a:lstStyle/>
        <a:p>
          <a:endParaRPr lang="en-IN"/>
        </a:p>
      </dgm:t>
    </dgm:pt>
    <dgm:pt modelId="{A414126D-85D8-4CAE-AAB2-E03A25050451}" type="sibTrans" cxnId="{80E46D08-F619-4A6A-B315-385A72C20FA2}">
      <dgm:prSet/>
      <dgm:spPr/>
      <dgm:t>
        <a:bodyPr/>
        <a:lstStyle/>
        <a:p>
          <a:endParaRPr lang="en-IN"/>
        </a:p>
      </dgm:t>
    </dgm:pt>
    <dgm:pt modelId="{4C49DD91-C05A-4408-90FA-656838CE386F}">
      <dgm:prSet phldrT="[Text]"/>
      <dgm:spPr/>
      <dgm:t>
        <a:bodyPr/>
        <a:lstStyle/>
        <a:p>
          <a:r>
            <a:rPr lang="en-IN" dirty="0"/>
            <a:t> </a:t>
          </a:r>
        </a:p>
      </dgm:t>
    </dgm:pt>
    <dgm:pt modelId="{E40466A2-FCF0-4640-A687-F2DD3FD2F4D4}" type="parTrans" cxnId="{2BB30319-A598-4750-AD33-65CEC32AA363}">
      <dgm:prSet/>
      <dgm:spPr/>
      <dgm:t>
        <a:bodyPr/>
        <a:lstStyle/>
        <a:p>
          <a:endParaRPr lang="en-IN"/>
        </a:p>
      </dgm:t>
    </dgm:pt>
    <dgm:pt modelId="{432A2609-ADB5-44C2-BC45-0C356CCD321D}" type="sibTrans" cxnId="{2BB30319-A598-4750-AD33-65CEC32AA363}">
      <dgm:prSet/>
      <dgm:spPr/>
      <dgm:t>
        <a:bodyPr/>
        <a:lstStyle/>
        <a:p>
          <a:endParaRPr lang="en-IN"/>
        </a:p>
      </dgm:t>
    </dgm:pt>
    <dgm:pt modelId="{EED027F4-1955-4D21-9524-647708CE24D9}">
      <dgm:prSet phldrT="[Text]"/>
      <dgm:spPr/>
      <dgm:t>
        <a:bodyPr/>
        <a:lstStyle/>
        <a:p>
          <a:r>
            <a:rPr lang="en-IN" dirty="0"/>
            <a:t>Do some analysis from which user and app developers can get needed and important information</a:t>
          </a:r>
        </a:p>
      </dgm:t>
    </dgm:pt>
    <dgm:pt modelId="{D5D9AC66-255C-438E-9B1B-EFC90353A3FD}" type="parTrans" cxnId="{5EEF5B5D-4809-454B-85AD-35E615A45F83}">
      <dgm:prSet/>
      <dgm:spPr/>
      <dgm:t>
        <a:bodyPr/>
        <a:lstStyle/>
        <a:p>
          <a:endParaRPr lang="en-IN"/>
        </a:p>
      </dgm:t>
    </dgm:pt>
    <dgm:pt modelId="{1DA78A73-8F3A-481B-98BE-139FB6F8D752}" type="sibTrans" cxnId="{5EEF5B5D-4809-454B-85AD-35E615A45F83}">
      <dgm:prSet/>
      <dgm:spPr/>
      <dgm:t>
        <a:bodyPr/>
        <a:lstStyle/>
        <a:p>
          <a:endParaRPr lang="en-IN"/>
        </a:p>
      </dgm:t>
    </dgm:pt>
    <dgm:pt modelId="{E4C4F2E3-18C3-4B95-A9FE-1B2B9F52E21E}">
      <dgm:prSet phldrT="[Text]"/>
      <dgm:spPr/>
      <dgm:t>
        <a:bodyPr/>
        <a:lstStyle/>
        <a:p>
          <a:r>
            <a:rPr lang="en-IN" dirty="0"/>
            <a:t>Conclusion</a:t>
          </a:r>
        </a:p>
      </dgm:t>
    </dgm:pt>
    <dgm:pt modelId="{D71725A7-3427-457D-876C-55B344913ABF}" type="parTrans" cxnId="{A0D71338-F97F-46FB-8E5F-F6FBBCBE993D}">
      <dgm:prSet/>
      <dgm:spPr/>
      <dgm:t>
        <a:bodyPr/>
        <a:lstStyle/>
        <a:p>
          <a:endParaRPr lang="en-IN"/>
        </a:p>
      </dgm:t>
    </dgm:pt>
    <dgm:pt modelId="{06326212-335F-4DD6-B6F1-253045C437B5}" type="sibTrans" cxnId="{A0D71338-F97F-46FB-8E5F-F6FBBCBE993D}">
      <dgm:prSet/>
      <dgm:spPr/>
      <dgm:t>
        <a:bodyPr/>
        <a:lstStyle/>
        <a:p>
          <a:endParaRPr lang="en-IN"/>
        </a:p>
      </dgm:t>
    </dgm:pt>
    <dgm:pt modelId="{CC7459EA-5280-453D-A98F-2059316594C2}">
      <dgm:prSet phldrT="[Text]"/>
      <dgm:spPr/>
      <dgm:t>
        <a:bodyPr/>
        <a:lstStyle/>
        <a:p>
          <a:r>
            <a:rPr lang="en-IN" dirty="0"/>
            <a:t> </a:t>
          </a:r>
        </a:p>
      </dgm:t>
    </dgm:pt>
    <dgm:pt modelId="{3548EF2D-162B-4FBD-AF90-2BFEC3B10C83}" type="parTrans" cxnId="{3EBF7ED0-E0AF-4D2C-8CA5-89A17D67136F}">
      <dgm:prSet/>
      <dgm:spPr/>
      <dgm:t>
        <a:bodyPr/>
        <a:lstStyle/>
        <a:p>
          <a:endParaRPr lang="en-IN"/>
        </a:p>
      </dgm:t>
    </dgm:pt>
    <dgm:pt modelId="{421A774D-6E06-496A-8813-3DB12E1807DE}" type="sibTrans" cxnId="{3EBF7ED0-E0AF-4D2C-8CA5-89A17D67136F}">
      <dgm:prSet/>
      <dgm:spPr/>
      <dgm:t>
        <a:bodyPr/>
        <a:lstStyle/>
        <a:p>
          <a:endParaRPr lang="en-IN"/>
        </a:p>
      </dgm:t>
    </dgm:pt>
    <dgm:pt modelId="{A1E1B4B1-B2C2-4699-A071-233E3CCF18BA}">
      <dgm:prSet phldrT="[Text]"/>
      <dgm:spPr/>
      <dgm:t>
        <a:bodyPr/>
        <a:lstStyle/>
        <a:p>
          <a:r>
            <a:rPr lang="en-IN" dirty="0"/>
            <a:t>Helps the reader to see overview of whole analysis</a:t>
          </a:r>
        </a:p>
      </dgm:t>
    </dgm:pt>
    <dgm:pt modelId="{D44FA5D9-C22F-4A9E-B6EA-9F73E3DC1ABE}" type="parTrans" cxnId="{C39E6D4F-68F1-4455-9D9D-5A278FFBB1D8}">
      <dgm:prSet/>
      <dgm:spPr/>
      <dgm:t>
        <a:bodyPr/>
        <a:lstStyle/>
        <a:p>
          <a:endParaRPr lang="en-IN"/>
        </a:p>
      </dgm:t>
    </dgm:pt>
    <dgm:pt modelId="{F291964C-5E91-4B31-B984-DD034F3A6B6B}" type="sibTrans" cxnId="{C39E6D4F-68F1-4455-9D9D-5A278FFBB1D8}">
      <dgm:prSet/>
      <dgm:spPr/>
      <dgm:t>
        <a:bodyPr/>
        <a:lstStyle/>
        <a:p>
          <a:endParaRPr lang="en-IN"/>
        </a:p>
      </dgm:t>
    </dgm:pt>
    <dgm:pt modelId="{E5AB50E0-5AA2-4F50-987C-4F43FB0DBA39}" type="pres">
      <dgm:prSet presAssocID="{F6EF83ED-909A-459D-97F2-F9E3B04D67B6}" presName="Name0" presStyleCnt="0">
        <dgm:presLayoutVars>
          <dgm:chMax/>
          <dgm:chPref val="3"/>
          <dgm:dir/>
          <dgm:animOne val="branch"/>
          <dgm:animLvl val="lvl"/>
        </dgm:presLayoutVars>
      </dgm:prSet>
      <dgm:spPr/>
    </dgm:pt>
    <dgm:pt modelId="{50AACB3D-7A45-48F1-945E-F7CCD2F8B4A8}" type="pres">
      <dgm:prSet presAssocID="{9629FA19-8DA2-4EBC-982E-09395B8EE4FC}" presName="composite" presStyleCnt="0"/>
      <dgm:spPr/>
    </dgm:pt>
    <dgm:pt modelId="{2E2BFF4E-D9B9-4ED4-BA6E-5694A0B9A3C3}" type="pres">
      <dgm:prSet presAssocID="{9629FA19-8DA2-4EBC-982E-09395B8EE4FC}" presName="FirstChild" presStyleLbl="revTx" presStyleIdx="0" presStyleCnt="6">
        <dgm:presLayoutVars>
          <dgm:chMax val="0"/>
          <dgm:chPref val="0"/>
          <dgm:bulletEnabled val="1"/>
        </dgm:presLayoutVars>
      </dgm:prSet>
      <dgm:spPr/>
    </dgm:pt>
    <dgm:pt modelId="{015342B6-C282-4D93-95B2-C696728049D9}" type="pres">
      <dgm:prSet presAssocID="{9629FA19-8DA2-4EBC-982E-09395B8EE4FC}" presName="Parent" presStyleLbl="alignNode1" presStyleIdx="0" presStyleCnt="3">
        <dgm:presLayoutVars>
          <dgm:chMax val="3"/>
          <dgm:chPref val="3"/>
          <dgm:bulletEnabled val="1"/>
        </dgm:presLayoutVars>
      </dgm:prSet>
      <dgm:spPr/>
    </dgm:pt>
    <dgm:pt modelId="{1FA8AB76-20A6-4C58-B5C7-157D4C952935}" type="pres">
      <dgm:prSet presAssocID="{9629FA19-8DA2-4EBC-982E-09395B8EE4FC}" presName="Accent" presStyleLbl="parChTrans1D1" presStyleIdx="0" presStyleCnt="3"/>
      <dgm:spPr/>
    </dgm:pt>
    <dgm:pt modelId="{F3BC2170-D1F3-4759-9A6F-F349A2079250}" type="pres">
      <dgm:prSet presAssocID="{9629FA19-8DA2-4EBC-982E-09395B8EE4FC}" presName="Child" presStyleLbl="revTx" presStyleIdx="1" presStyleCnt="6">
        <dgm:presLayoutVars>
          <dgm:chMax val="0"/>
          <dgm:chPref val="0"/>
          <dgm:bulletEnabled val="1"/>
        </dgm:presLayoutVars>
      </dgm:prSet>
      <dgm:spPr/>
    </dgm:pt>
    <dgm:pt modelId="{6E64939A-175A-4DA2-B590-8D5F001656DA}" type="pres">
      <dgm:prSet presAssocID="{45428E2B-AD25-4B3D-B575-4602886E9574}" presName="sibTrans" presStyleCnt="0"/>
      <dgm:spPr/>
    </dgm:pt>
    <dgm:pt modelId="{BD3AC619-97E7-4D70-8638-AB3D1AC1966A}" type="pres">
      <dgm:prSet presAssocID="{749DACE4-E694-4D51-8FFF-495D07A62419}" presName="composite" presStyleCnt="0"/>
      <dgm:spPr/>
    </dgm:pt>
    <dgm:pt modelId="{D6510466-41A3-442A-B2BD-013779CDE9B6}" type="pres">
      <dgm:prSet presAssocID="{749DACE4-E694-4D51-8FFF-495D07A62419}" presName="FirstChild" presStyleLbl="revTx" presStyleIdx="2" presStyleCnt="6">
        <dgm:presLayoutVars>
          <dgm:chMax val="0"/>
          <dgm:chPref val="0"/>
          <dgm:bulletEnabled val="1"/>
        </dgm:presLayoutVars>
      </dgm:prSet>
      <dgm:spPr/>
    </dgm:pt>
    <dgm:pt modelId="{3641E7CD-1D52-40D7-8E18-5A1C0F0E1255}" type="pres">
      <dgm:prSet presAssocID="{749DACE4-E694-4D51-8FFF-495D07A62419}" presName="Parent" presStyleLbl="alignNode1" presStyleIdx="1" presStyleCnt="3">
        <dgm:presLayoutVars>
          <dgm:chMax val="3"/>
          <dgm:chPref val="3"/>
          <dgm:bulletEnabled val="1"/>
        </dgm:presLayoutVars>
      </dgm:prSet>
      <dgm:spPr/>
    </dgm:pt>
    <dgm:pt modelId="{6B84460D-8CEB-4C4D-82E8-4AA394772F96}" type="pres">
      <dgm:prSet presAssocID="{749DACE4-E694-4D51-8FFF-495D07A62419}" presName="Accent" presStyleLbl="parChTrans1D1" presStyleIdx="1" presStyleCnt="3"/>
      <dgm:spPr/>
    </dgm:pt>
    <dgm:pt modelId="{8069106E-0DA5-4A0D-BAEA-E761AE2A23E2}" type="pres">
      <dgm:prSet presAssocID="{749DACE4-E694-4D51-8FFF-495D07A62419}" presName="Child" presStyleLbl="revTx" presStyleIdx="3" presStyleCnt="6">
        <dgm:presLayoutVars>
          <dgm:chMax val="0"/>
          <dgm:chPref val="0"/>
          <dgm:bulletEnabled val="1"/>
        </dgm:presLayoutVars>
      </dgm:prSet>
      <dgm:spPr/>
    </dgm:pt>
    <dgm:pt modelId="{861A6D0E-90F9-45F0-A3E2-53B3EC0E8D8E}" type="pres">
      <dgm:prSet presAssocID="{A414126D-85D8-4CAE-AAB2-E03A25050451}" presName="sibTrans" presStyleCnt="0"/>
      <dgm:spPr/>
    </dgm:pt>
    <dgm:pt modelId="{B52ABF50-A29E-43AF-B019-94368C43D11E}" type="pres">
      <dgm:prSet presAssocID="{E4C4F2E3-18C3-4B95-A9FE-1B2B9F52E21E}" presName="composite" presStyleCnt="0"/>
      <dgm:spPr/>
    </dgm:pt>
    <dgm:pt modelId="{FF2CA3F7-806E-457B-A531-C10DBDF0A54C}" type="pres">
      <dgm:prSet presAssocID="{E4C4F2E3-18C3-4B95-A9FE-1B2B9F52E21E}" presName="FirstChild" presStyleLbl="revTx" presStyleIdx="4" presStyleCnt="6">
        <dgm:presLayoutVars>
          <dgm:chMax val="0"/>
          <dgm:chPref val="0"/>
          <dgm:bulletEnabled val="1"/>
        </dgm:presLayoutVars>
      </dgm:prSet>
      <dgm:spPr/>
    </dgm:pt>
    <dgm:pt modelId="{917EC1A3-3696-44E6-90EE-382CE4685ECE}" type="pres">
      <dgm:prSet presAssocID="{E4C4F2E3-18C3-4B95-A9FE-1B2B9F52E21E}" presName="Parent" presStyleLbl="alignNode1" presStyleIdx="2" presStyleCnt="3">
        <dgm:presLayoutVars>
          <dgm:chMax val="3"/>
          <dgm:chPref val="3"/>
          <dgm:bulletEnabled val="1"/>
        </dgm:presLayoutVars>
      </dgm:prSet>
      <dgm:spPr/>
    </dgm:pt>
    <dgm:pt modelId="{01C76DA7-68EC-4E9C-9111-FA81CE2B5FEC}" type="pres">
      <dgm:prSet presAssocID="{E4C4F2E3-18C3-4B95-A9FE-1B2B9F52E21E}" presName="Accent" presStyleLbl="parChTrans1D1" presStyleIdx="2" presStyleCnt="3"/>
      <dgm:spPr/>
    </dgm:pt>
    <dgm:pt modelId="{2652E085-56BB-4137-8DDC-D68D5C4D9DED}" type="pres">
      <dgm:prSet presAssocID="{E4C4F2E3-18C3-4B95-A9FE-1B2B9F52E21E}" presName="Child" presStyleLbl="revTx" presStyleIdx="5" presStyleCnt="6">
        <dgm:presLayoutVars>
          <dgm:chMax val="0"/>
          <dgm:chPref val="0"/>
          <dgm:bulletEnabled val="1"/>
        </dgm:presLayoutVars>
      </dgm:prSet>
      <dgm:spPr/>
    </dgm:pt>
  </dgm:ptLst>
  <dgm:cxnLst>
    <dgm:cxn modelId="{80E46D08-F619-4A6A-B315-385A72C20FA2}" srcId="{F6EF83ED-909A-459D-97F2-F9E3B04D67B6}" destId="{749DACE4-E694-4D51-8FFF-495D07A62419}" srcOrd="1" destOrd="0" parTransId="{E5EF97DB-B856-415F-B910-CCD1F24037CC}" sibTransId="{A414126D-85D8-4CAE-AAB2-E03A25050451}"/>
    <dgm:cxn modelId="{31641C0C-5C6E-43A5-8900-8FFA7C84F1FD}" srcId="{9629FA19-8DA2-4EBC-982E-09395B8EE4FC}" destId="{10462E3D-9F32-467D-93C6-2BCEFB02A7C3}" srcOrd="1" destOrd="0" parTransId="{5F6AB528-45BB-4845-AE5A-1C3E3AB359E0}" sibTransId="{3D398EA8-4E8C-484D-B021-C8EEC43634AB}"/>
    <dgm:cxn modelId="{2BB30319-A598-4750-AD33-65CEC32AA363}" srcId="{749DACE4-E694-4D51-8FFF-495D07A62419}" destId="{4C49DD91-C05A-4408-90FA-656838CE386F}" srcOrd="0" destOrd="0" parTransId="{E40466A2-FCF0-4640-A687-F2DD3FD2F4D4}" sibTransId="{432A2609-ADB5-44C2-BC45-0C356CCD321D}"/>
    <dgm:cxn modelId="{5116E635-E543-4633-8395-732A00B29C9F}" srcId="{9629FA19-8DA2-4EBC-982E-09395B8EE4FC}" destId="{3A01DF19-B538-4E32-A651-FD59336752D7}" srcOrd="0" destOrd="0" parTransId="{5B1B9F46-1C61-4DC7-8320-00A0336ED27E}" sibTransId="{C184C449-E54A-4105-9D0C-95D21B8F5EF5}"/>
    <dgm:cxn modelId="{A0D71338-F97F-46FB-8E5F-F6FBBCBE993D}" srcId="{F6EF83ED-909A-459D-97F2-F9E3B04D67B6}" destId="{E4C4F2E3-18C3-4B95-A9FE-1B2B9F52E21E}" srcOrd="2" destOrd="0" parTransId="{D71725A7-3427-457D-876C-55B344913ABF}" sibTransId="{06326212-335F-4DD6-B6F1-253045C437B5}"/>
    <dgm:cxn modelId="{5EEF5B5D-4809-454B-85AD-35E615A45F83}" srcId="{749DACE4-E694-4D51-8FFF-495D07A62419}" destId="{EED027F4-1955-4D21-9524-647708CE24D9}" srcOrd="1" destOrd="0" parTransId="{D5D9AC66-255C-438E-9B1B-EFC90353A3FD}" sibTransId="{1DA78A73-8F3A-481B-98BE-139FB6F8D752}"/>
    <dgm:cxn modelId="{9FD75A6A-D5E5-486F-B94E-77D83E171333}" type="presOf" srcId="{EED027F4-1955-4D21-9524-647708CE24D9}" destId="{8069106E-0DA5-4A0D-BAEA-E761AE2A23E2}" srcOrd="0" destOrd="0" presId="urn:microsoft.com/office/officeart/2011/layout/TabList"/>
    <dgm:cxn modelId="{C39E6D4F-68F1-4455-9D9D-5A278FFBB1D8}" srcId="{E4C4F2E3-18C3-4B95-A9FE-1B2B9F52E21E}" destId="{A1E1B4B1-B2C2-4699-A071-233E3CCF18BA}" srcOrd="1" destOrd="0" parTransId="{D44FA5D9-C22F-4A9E-B6EA-9F73E3DC1ABE}" sibTransId="{F291964C-5E91-4B31-B984-DD034F3A6B6B}"/>
    <dgm:cxn modelId="{F28D2E7C-D5DB-472F-BFA3-F2CDC1BF63C2}" type="presOf" srcId="{749DACE4-E694-4D51-8FFF-495D07A62419}" destId="{3641E7CD-1D52-40D7-8E18-5A1C0F0E1255}" srcOrd="0" destOrd="0" presId="urn:microsoft.com/office/officeart/2011/layout/TabList"/>
    <dgm:cxn modelId="{5A075984-501D-4CB8-B94F-337877C4050A}" type="presOf" srcId="{E4C4F2E3-18C3-4B95-A9FE-1B2B9F52E21E}" destId="{917EC1A3-3696-44E6-90EE-382CE4685ECE}" srcOrd="0" destOrd="0" presId="urn:microsoft.com/office/officeart/2011/layout/TabList"/>
    <dgm:cxn modelId="{DC068185-7145-4207-A08A-B478FBCAD98C}" type="presOf" srcId="{A1E1B4B1-B2C2-4699-A071-233E3CCF18BA}" destId="{2652E085-56BB-4137-8DDC-D68D5C4D9DED}" srcOrd="0" destOrd="0" presId="urn:microsoft.com/office/officeart/2011/layout/TabList"/>
    <dgm:cxn modelId="{87A7CC8C-F68C-48C7-A885-83816A314F3B}" type="presOf" srcId="{4C49DD91-C05A-4408-90FA-656838CE386F}" destId="{D6510466-41A3-442A-B2BD-013779CDE9B6}" srcOrd="0" destOrd="0" presId="urn:microsoft.com/office/officeart/2011/layout/TabList"/>
    <dgm:cxn modelId="{29B36F98-ADD8-4155-B0B3-40F09AD2700C}" type="presOf" srcId="{10462E3D-9F32-467D-93C6-2BCEFB02A7C3}" destId="{F3BC2170-D1F3-4759-9A6F-F349A2079250}" srcOrd="0" destOrd="0" presId="urn:microsoft.com/office/officeart/2011/layout/TabList"/>
    <dgm:cxn modelId="{AF273A9C-D62B-4DC7-9C1D-C1A7BE6E998C}" srcId="{F6EF83ED-909A-459D-97F2-F9E3B04D67B6}" destId="{9629FA19-8DA2-4EBC-982E-09395B8EE4FC}" srcOrd="0" destOrd="0" parTransId="{FA8D7966-BDC9-4043-94B0-AACE654A8B71}" sibTransId="{45428E2B-AD25-4B3D-B575-4602886E9574}"/>
    <dgm:cxn modelId="{E407B19E-F3D3-4E14-BF3D-327F000D2945}" type="presOf" srcId="{F6EF83ED-909A-459D-97F2-F9E3B04D67B6}" destId="{E5AB50E0-5AA2-4F50-987C-4F43FB0DBA39}" srcOrd="0" destOrd="0" presId="urn:microsoft.com/office/officeart/2011/layout/TabList"/>
    <dgm:cxn modelId="{2DAA42B3-EAF5-44EA-816F-E0774D9005E0}" type="presOf" srcId="{CC7459EA-5280-453D-A98F-2059316594C2}" destId="{FF2CA3F7-806E-457B-A531-C10DBDF0A54C}" srcOrd="0" destOrd="0" presId="urn:microsoft.com/office/officeart/2011/layout/TabList"/>
    <dgm:cxn modelId="{3F7B13CA-178C-465D-A55F-E23654DDCAEB}" type="presOf" srcId="{9629FA19-8DA2-4EBC-982E-09395B8EE4FC}" destId="{015342B6-C282-4D93-95B2-C696728049D9}" srcOrd="0" destOrd="0" presId="urn:microsoft.com/office/officeart/2011/layout/TabList"/>
    <dgm:cxn modelId="{3EBF7ED0-E0AF-4D2C-8CA5-89A17D67136F}" srcId="{E4C4F2E3-18C3-4B95-A9FE-1B2B9F52E21E}" destId="{CC7459EA-5280-453D-A98F-2059316594C2}" srcOrd="0" destOrd="0" parTransId="{3548EF2D-162B-4FBD-AF90-2BFEC3B10C83}" sibTransId="{421A774D-6E06-496A-8813-3DB12E1807DE}"/>
    <dgm:cxn modelId="{9F54E8E1-46B7-492A-BA72-0B6739870648}" type="presOf" srcId="{3A01DF19-B538-4E32-A651-FD59336752D7}" destId="{2E2BFF4E-D9B9-4ED4-BA6E-5694A0B9A3C3}" srcOrd="0" destOrd="0" presId="urn:microsoft.com/office/officeart/2011/layout/TabList"/>
    <dgm:cxn modelId="{76CB7FD7-14F7-4B07-B275-56EE441F287B}" type="presParOf" srcId="{E5AB50E0-5AA2-4F50-987C-4F43FB0DBA39}" destId="{50AACB3D-7A45-48F1-945E-F7CCD2F8B4A8}" srcOrd="0" destOrd="0" presId="urn:microsoft.com/office/officeart/2011/layout/TabList"/>
    <dgm:cxn modelId="{A5153A04-95F3-4806-A8C1-2724166F7C29}" type="presParOf" srcId="{50AACB3D-7A45-48F1-945E-F7CCD2F8B4A8}" destId="{2E2BFF4E-D9B9-4ED4-BA6E-5694A0B9A3C3}" srcOrd="0" destOrd="0" presId="urn:microsoft.com/office/officeart/2011/layout/TabList"/>
    <dgm:cxn modelId="{A9C1546A-098E-4B10-9543-F1B34A79CC28}" type="presParOf" srcId="{50AACB3D-7A45-48F1-945E-F7CCD2F8B4A8}" destId="{015342B6-C282-4D93-95B2-C696728049D9}" srcOrd="1" destOrd="0" presId="urn:microsoft.com/office/officeart/2011/layout/TabList"/>
    <dgm:cxn modelId="{A26F723E-05BF-4E74-89D7-9B7B8E2529E6}" type="presParOf" srcId="{50AACB3D-7A45-48F1-945E-F7CCD2F8B4A8}" destId="{1FA8AB76-20A6-4C58-B5C7-157D4C952935}" srcOrd="2" destOrd="0" presId="urn:microsoft.com/office/officeart/2011/layout/TabList"/>
    <dgm:cxn modelId="{6992BDCF-E25B-4DC9-9DB4-F2C94CFF9E9D}" type="presParOf" srcId="{E5AB50E0-5AA2-4F50-987C-4F43FB0DBA39}" destId="{F3BC2170-D1F3-4759-9A6F-F349A2079250}" srcOrd="1" destOrd="0" presId="urn:microsoft.com/office/officeart/2011/layout/TabList"/>
    <dgm:cxn modelId="{4375BD76-1D26-4508-8965-85415127A0CB}" type="presParOf" srcId="{E5AB50E0-5AA2-4F50-987C-4F43FB0DBA39}" destId="{6E64939A-175A-4DA2-B590-8D5F001656DA}" srcOrd="2" destOrd="0" presId="urn:microsoft.com/office/officeart/2011/layout/TabList"/>
    <dgm:cxn modelId="{015B0715-D381-4142-B30B-102E47DAEB2F}" type="presParOf" srcId="{E5AB50E0-5AA2-4F50-987C-4F43FB0DBA39}" destId="{BD3AC619-97E7-4D70-8638-AB3D1AC1966A}" srcOrd="3" destOrd="0" presId="urn:microsoft.com/office/officeart/2011/layout/TabList"/>
    <dgm:cxn modelId="{FE957087-6051-4F96-A738-1FDF0CD1FA2F}" type="presParOf" srcId="{BD3AC619-97E7-4D70-8638-AB3D1AC1966A}" destId="{D6510466-41A3-442A-B2BD-013779CDE9B6}" srcOrd="0" destOrd="0" presId="urn:microsoft.com/office/officeart/2011/layout/TabList"/>
    <dgm:cxn modelId="{E66FBC9D-A2C0-4729-9445-D100C7925F5E}" type="presParOf" srcId="{BD3AC619-97E7-4D70-8638-AB3D1AC1966A}" destId="{3641E7CD-1D52-40D7-8E18-5A1C0F0E1255}" srcOrd="1" destOrd="0" presId="urn:microsoft.com/office/officeart/2011/layout/TabList"/>
    <dgm:cxn modelId="{41DD7A87-5166-46FF-93AB-62F5FEC5D389}" type="presParOf" srcId="{BD3AC619-97E7-4D70-8638-AB3D1AC1966A}" destId="{6B84460D-8CEB-4C4D-82E8-4AA394772F96}" srcOrd="2" destOrd="0" presId="urn:microsoft.com/office/officeart/2011/layout/TabList"/>
    <dgm:cxn modelId="{52828024-2431-4DD3-BA60-E37CAABA9751}" type="presParOf" srcId="{E5AB50E0-5AA2-4F50-987C-4F43FB0DBA39}" destId="{8069106E-0DA5-4A0D-BAEA-E761AE2A23E2}" srcOrd="4" destOrd="0" presId="urn:microsoft.com/office/officeart/2011/layout/TabList"/>
    <dgm:cxn modelId="{31106942-961F-4287-8BB0-3E3C067E9D2B}" type="presParOf" srcId="{E5AB50E0-5AA2-4F50-987C-4F43FB0DBA39}" destId="{861A6D0E-90F9-45F0-A3E2-53B3EC0E8D8E}" srcOrd="5" destOrd="0" presId="urn:microsoft.com/office/officeart/2011/layout/TabList"/>
    <dgm:cxn modelId="{68E0F6FE-648A-47F0-B14F-D4806D9E9720}" type="presParOf" srcId="{E5AB50E0-5AA2-4F50-987C-4F43FB0DBA39}" destId="{B52ABF50-A29E-43AF-B019-94368C43D11E}" srcOrd="6" destOrd="0" presId="urn:microsoft.com/office/officeart/2011/layout/TabList"/>
    <dgm:cxn modelId="{8CF47CDB-DEDC-4E84-BB57-AE1CF0D3F953}" type="presParOf" srcId="{B52ABF50-A29E-43AF-B019-94368C43D11E}" destId="{FF2CA3F7-806E-457B-A531-C10DBDF0A54C}" srcOrd="0" destOrd="0" presId="urn:microsoft.com/office/officeart/2011/layout/TabList"/>
    <dgm:cxn modelId="{63B8D40F-0B59-4341-B8FC-491BC175006F}" type="presParOf" srcId="{B52ABF50-A29E-43AF-B019-94368C43D11E}" destId="{917EC1A3-3696-44E6-90EE-382CE4685ECE}" srcOrd="1" destOrd="0" presId="urn:microsoft.com/office/officeart/2011/layout/TabList"/>
    <dgm:cxn modelId="{0CBCF60A-E559-483A-A59E-9E209B0B4B5D}" type="presParOf" srcId="{B52ABF50-A29E-43AF-B019-94368C43D11E}" destId="{01C76DA7-68EC-4E9C-9111-FA81CE2B5FEC}" srcOrd="2" destOrd="0" presId="urn:microsoft.com/office/officeart/2011/layout/TabList"/>
    <dgm:cxn modelId="{08D41805-D8B0-4E89-8015-14F631CACF85}" type="presParOf" srcId="{E5AB50E0-5AA2-4F50-987C-4F43FB0DBA39}" destId="{2652E085-56BB-4137-8DDC-D68D5C4D9DED}"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D24B3-B7DF-4356-86AD-FAAC7E580FDC}">
      <dsp:nvSpPr>
        <dsp:cNvPr id="0" name=""/>
        <dsp:cNvSpPr/>
      </dsp:nvSpPr>
      <dsp:spPr>
        <a:xfrm>
          <a:off x="3368988" y="2059850"/>
          <a:ext cx="1390023" cy="139002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b="1" u="none" kern="1200" dirty="0">
              <a:solidFill>
                <a:schemeClr val="tx1"/>
              </a:solidFill>
            </a:rPr>
            <a:t>Play store </a:t>
          </a:r>
        </a:p>
        <a:p>
          <a:pPr marL="0" lvl="0" indent="0" algn="l" defTabSz="711200">
            <a:lnSpc>
              <a:spcPct val="90000"/>
            </a:lnSpc>
            <a:spcBef>
              <a:spcPct val="0"/>
            </a:spcBef>
            <a:spcAft>
              <a:spcPct val="35000"/>
            </a:spcAft>
            <a:buNone/>
          </a:pPr>
          <a:r>
            <a:rPr lang="en-US" sz="1600" b="1" u="none" kern="1200" dirty="0">
              <a:solidFill>
                <a:schemeClr val="tx1"/>
              </a:solidFill>
            </a:rPr>
            <a:t>app</a:t>
          </a:r>
        </a:p>
        <a:p>
          <a:pPr marL="0" lvl="0" indent="0" algn="l" defTabSz="711200">
            <a:lnSpc>
              <a:spcPct val="90000"/>
            </a:lnSpc>
            <a:spcBef>
              <a:spcPct val="0"/>
            </a:spcBef>
            <a:spcAft>
              <a:spcPct val="35000"/>
            </a:spcAft>
            <a:buNone/>
          </a:pPr>
          <a:r>
            <a:rPr lang="en-US" sz="1600" b="1" u="none" kern="1200" dirty="0">
              <a:solidFill>
                <a:schemeClr val="tx1"/>
              </a:solidFill>
            </a:rPr>
            <a:t>subsets</a:t>
          </a:r>
          <a:endParaRPr lang="en-IN" sz="1600" b="1" u="none" kern="1200" dirty="0">
            <a:solidFill>
              <a:schemeClr val="tx1"/>
            </a:solidFill>
          </a:endParaRPr>
        </a:p>
      </dsp:txBody>
      <dsp:txXfrm>
        <a:off x="3572552" y="2263414"/>
        <a:ext cx="982895" cy="982895"/>
      </dsp:txXfrm>
    </dsp:sp>
    <dsp:sp modelId="{EA355225-8FE1-4CCD-A9C9-46C2EFF8F687}">
      <dsp:nvSpPr>
        <dsp:cNvPr id="0" name=""/>
        <dsp:cNvSpPr/>
      </dsp:nvSpPr>
      <dsp:spPr>
        <a:xfrm rot="16200000">
          <a:off x="3775989" y="1296432"/>
          <a:ext cx="576021"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846880" y="1461845"/>
        <a:ext cx="434239" cy="283564"/>
      </dsp:txXfrm>
    </dsp:sp>
    <dsp:sp modelId="{A9D7767E-4B09-4796-A94B-2E680B7688EC}">
      <dsp:nvSpPr>
        <dsp:cNvPr id="0" name=""/>
        <dsp:cNvSpPr/>
      </dsp:nvSpPr>
      <dsp:spPr>
        <a:xfrm>
          <a:off x="3577491" y="0"/>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u="sng" kern="1200" dirty="0">
              <a:solidFill>
                <a:schemeClr val="bg1"/>
              </a:solidFill>
            </a:rPr>
            <a:t>Apps</a:t>
          </a:r>
          <a:endParaRPr lang="en-IN" sz="1600" b="0" u="sng" kern="1200" dirty="0">
            <a:solidFill>
              <a:schemeClr val="bg1"/>
            </a:solidFill>
          </a:endParaRPr>
        </a:p>
      </dsp:txBody>
      <dsp:txXfrm>
        <a:off x="3719986" y="142495"/>
        <a:ext cx="688026" cy="688026"/>
      </dsp:txXfrm>
    </dsp:sp>
    <dsp:sp modelId="{52AE1B75-7E84-4F4D-9BCD-D2C426E5B8E0}">
      <dsp:nvSpPr>
        <dsp:cNvPr id="0" name=""/>
        <dsp:cNvSpPr/>
      </dsp:nvSpPr>
      <dsp:spPr>
        <a:xfrm rot="18163636">
          <a:off x="4436777" y="1498766"/>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469341" y="1652925"/>
        <a:ext cx="423423" cy="283564"/>
      </dsp:txXfrm>
    </dsp:sp>
    <dsp:sp modelId="{7D6BBC81-5C17-4D91-B62A-E43CB2989BAC}">
      <dsp:nvSpPr>
        <dsp:cNvPr id="0" name=""/>
        <dsp:cNvSpPr/>
      </dsp:nvSpPr>
      <dsp:spPr>
        <a:xfrm>
          <a:off x="4792823" y="377261"/>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u="sng" kern="1200" dirty="0"/>
            <a:t>Ratings</a:t>
          </a:r>
          <a:endParaRPr lang="en-IN" sz="1600" u="sng" kern="1200" dirty="0"/>
        </a:p>
      </dsp:txBody>
      <dsp:txXfrm>
        <a:off x="4935318" y="519756"/>
        <a:ext cx="688026" cy="688026"/>
      </dsp:txXfrm>
    </dsp:sp>
    <dsp:sp modelId="{194F6023-1C98-4609-BE79-4B95E19DBE17}">
      <dsp:nvSpPr>
        <dsp:cNvPr id="0" name=""/>
        <dsp:cNvSpPr/>
      </dsp:nvSpPr>
      <dsp:spPr>
        <a:xfrm rot="20127273">
          <a:off x="4884078" y="2014980"/>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90484" y="2138951"/>
        <a:ext cx="423423" cy="283564"/>
      </dsp:txXfrm>
    </dsp:sp>
    <dsp:sp modelId="{C9326CAF-F9CF-4931-989C-3C3DB5193712}">
      <dsp:nvSpPr>
        <dsp:cNvPr id="0" name=""/>
        <dsp:cNvSpPr/>
      </dsp:nvSpPr>
      <dsp:spPr>
        <a:xfrm>
          <a:off x="5622295" y="1334523"/>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u="sng" kern="1200" dirty="0"/>
            <a:t>Installs</a:t>
          </a:r>
          <a:endParaRPr lang="en-IN" sz="1600" u="sng" kern="1200" dirty="0"/>
        </a:p>
      </dsp:txBody>
      <dsp:txXfrm>
        <a:off x="5764790" y="1477018"/>
        <a:ext cx="688026" cy="688026"/>
      </dsp:txXfrm>
    </dsp:sp>
    <dsp:sp modelId="{80206E0A-166D-4235-88B8-83B6FA67290B}">
      <dsp:nvSpPr>
        <dsp:cNvPr id="0" name=""/>
        <dsp:cNvSpPr/>
      </dsp:nvSpPr>
      <dsp:spPr>
        <a:xfrm rot="490909">
          <a:off x="4981286" y="2691076"/>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982008" y="2775509"/>
        <a:ext cx="423423" cy="283564"/>
      </dsp:txXfrm>
    </dsp:sp>
    <dsp:sp modelId="{F5C290DE-7526-4C19-9AA3-3082F66549D0}">
      <dsp:nvSpPr>
        <dsp:cNvPr id="0" name=""/>
        <dsp:cNvSpPr/>
      </dsp:nvSpPr>
      <dsp:spPr>
        <a:xfrm>
          <a:off x="5802557" y="2588270"/>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u="sng" kern="1200" dirty="0"/>
            <a:t>Size</a:t>
          </a:r>
          <a:endParaRPr lang="en-IN" sz="1600" u="sng" kern="1200" dirty="0"/>
        </a:p>
      </dsp:txBody>
      <dsp:txXfrm>
        <a:off x="5945052" y="2730765"/>
        <a:ext cx="688026" cy="688026"/>
      </dsp:txXfrm>
    </dsp:sp>
    <dsp:sp modelId="{BC47E566-21AC-484C-AAB3-63597DD1C6DD}">
      <dsp:nvSpPr>
        <dsp:cNvPr id="0" name=""/>
        <dsp:cNvSpPr/>
      </dsp:nvSpPr>
      <dsp:spPr>
        <a:xfrm rot="2434222">
          <a:off x="4702317" y="3307281"/>
          <a:ext cx="565730"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719359" y="3355697"/>
        <a:ext cx="423948" cy="283564"/>
      </dsp:txXfrm>
    </dsp:sp>
    <dsp:sp modelId="{3A793C4A-5405-4860-A70D-FF3A2E7C2C3E}">
      <dsp:nvSpPr>
        <dsp:cNvPr id="0" name=""/>
        <dsp:cNvSpPr/>
      </dsp:nvSpPr>
      <dsp:spPr>
        <a:xfrm>
          <a:off x="5285800" y="3731019"/>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u="sng" kern="1200" dirty="0"/>
            <a:t>Reviews</a:t>
          </a:r>
          <a:endParaRPr lang="en-IN" sz="1400" u="sng" kern="1200" dirty="0"/>
        </a:p>
      </dsp:txBody>
      <dsp:txXfrm>
        <a:off x="5428295" y="3873514"/>
        <a:ext cx="688026" cy="688026"/>
      </dsp:txXfrm>
    </dsp:sp>
    <dsp:sp modelId="{D08B513F-3F35-4663-AE1C-B3969A7D9704}">
      <dsp:nvSpPr>
        <dsp:cNvPr id="0" name=""/>
        <dsp:cNvSpPr/>
      </dsp:nvSpPr>
      <dsp:spPr>
        <a:xfrm rot="4418182">
          <a:off x="4122921" y="3681683"/>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173840" y="3708186"/>
        <a:ext cx="423423" cy="283564"/>
      </dsp:txXfrm>
    </dsp:sp>
    <dsp:sp modelId="{D7F0164A-1AF2-471E-9082-CD786EE127A9}">
      <dsp:nvSpPr>
        <dsp:cNvPr id="0" name=""/>
        <dsp:cNvSpPr/>
      </dsp:nvSpPr>
      <dsp:spPr>
        <a:xfrm>
          <a:off x="4210811" y="4425242"/>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u="sng" kern="1200" dirty="0"/>
            <a:t>Genres</a:t>
          </a:r>
          <a:endParaRPr lang="en-IN" sz="1600" u="sng" kern="1200" dirty="0"/>
        </a:p>
      </dsp:txBody>
      <dsp:txXfrm>
        <a:off x="4353306" y="4567737"/>
        <a:ext cx="688026" cy="688026"/>
      </dsp:txXfrm>
    </dsp:sp>
    <dsp:sp modelId="{0A1704BB-EEAA-402D-B1AD-4A4AEF074BA7}">
      <dsp:nvSpPr>
        <dsp:cNvPr id="0" name=""/>
        <dsp:cNvSpPr/>
      </dsp:nvSpPr>
      <dsp:spPr>
        <a:xfrm rot="6381818">
          <a:off x="3439872" y="3681683"/>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530735" y="3708186"/>
        <a:ext cx="423423" cy="283564"/>
      </dsp:txXfrm>
    </dsp:sp>
    <dsp:sp modelId="{B12B468A-8974-41FF-BBC1-C5294DF03BE0}">
      <dsp:nvSpPr>
        <dsp:cNvPr id="0" name=""/>
        <dsp:cNvSpPr/>
      </dsp:nvSpPr>
      <dsp:spPr>
        <a:xfrm>
          <a:off x="2944172" y="4425242"/>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u="sng" kern="1200" dirty="0"/>
            <a:t>Categories</a:t>
          </a:r>
          <a:endParaRPr lang="en-IN" sz="1100" b="1" u="sng" kern="1200" dirty="0"/>
        </a:p>
      </dsp:txBody>
      <dsp:txXfrm>
        <a:off x="3086667" y="4567737"/>
        <a:ext cx="688026" cy="688026"/>
      </dsp:txXfrm>
    </dsp:sp>
    <dsp:sp modelId="{08B82C11-E5BB-4DE3-B666-E2CD78DCD409}">
      <dsp:nvSpPr>
        <dsp:cNvPr id="0" name=""/>
        <dsp:cNvSpPr/>
      </dsp:nvSpPr>
      <dsp:spPr>
        <a:xfrm rot="8345455">
          <a:off x="2865255" y="3312399"/>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2989722" y="3360497"/>
        <a:ext cx="423423" cy="283564"/>
      </dsp:txXfrm>
    </dsp:sp>
    <dsp:sp modelId="{31E193DE-715A-4329-B71B-B4A692EBA6EC}">
      <dsp:nvSpPr>
        <dsp:cNvPr id="0" name=""/>
        <dsp:cNvSpPr/>
      </dsp:nvSpPr>
      <dsp:spPr>
        <a:xfrm>
          <a:off x="1878607" y="3740445"/>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u="sng" kern="1200" dirty="0"/>
            <a:t>Android</a:t>
          </a:r>
          <a:r>
            <a:rPr lang="en-US" sz="1400" kern="1200" dirty="0"/>
            <a:t> </a:t>
          </a:r>
          <a:r>
            <a:rPr lang="en-US" sz="1400" u="sng" kern="1200" dirty="0"/>
            <a:t>version</a:t>
          </a:r>
          <a:endParaRPr lang="en-IN" sz="1400" u="sng" kern="1200" dirty="0"/>
        </a:p>
      </dsp:txBody>
      <dsp:txXfrm>
        <a:off x="2021102" y="3882940"/>
        <a:ext cx="688026" cy="688026"/>
      </dsp:txXfrm>
    </dsp:sp>
    <dsp:sp modelId="{CED0D5EF-58B0-419A-8E3D-6DFB2DF66A89}">
      <dsp:nvSpPr>
        <dsp:cNvPr id="0" name=""/>
        <dsp:cNvSpPr/>
      </dsp:nvSpPr>
      <dsp:spPr>
        <a:xfrm rot="10309091">
          <a:off x="2581507" y="2691076"/>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2722567" y="2775509"/>
        <a:ext cx="423423" cy="283564"/>
      </dsp:txXfrm>
    </dsp:sp>
    <dsp:sp modelId="{15ABD72C-FD20-4F42-A3D2-6FED6F42DBE9}">
      <dsp:nvSpPr>
        <dsp:cNvPr id="0" name=""/>
        <dsp:cNvSpPr/>
      </dsp:nvSpPr>
      <dsp:spPr>
        <a:xfrm>
          <a:off x="1352426" y="2588270"/>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u="sng" kern="1200" dirty="0"/>
            <a:t>Current</a:t>
          </a:r>
          <a:r>
            <a:rPr lang="en-US" sz="1400" kern="1200" dirty="0"/>
            <a:t> </a:t>
          </a:r>
          <a:r>
            <a:rPr lang="en-US" sz="1400" u="sng" kern="1200" dirty="0"/>
            <a:t>version</a:t>
          </a:r>
          <a:endParaRPr lang="en-IN" sz="1400" u="sng" kern="1200" dirty="0"/>
        </a:p>
      </dsp:txBody>
      <dsp:txXfrm>
        <a:off x="1494921" y="2730765"/>
        <a:ext cx="688026" cy="688026"/>
      </dsp:txXfrm>
    </dsp:sp>
    <dsp:sp modelId="{37A84D71-5A2E-4223-AB4A-FB7386E148E2}">
      <dsp:nvSpPr>
        <dsp:cNvPr id="0" name=""/>
        <dsp:cNvSpPr/>
      </dsp:nvSpPr>
      <dsp:spPr>
        <a:xfrm rot="12272727">
          <a:off x="2678715" y="2014980"/>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2814091" y="2138951"/>
        <a:ext cx="423423" cy="283564"/>
      </dsp:txXfrm>
    </dsp:sp>
    <dsp:sp modelId="{FF122107-A27D-4388-81D4-6B63556CF0F4}">
      <dsp:nvSpPr>
        <dsp:cNvPr id="0" name=""/>
        <dsp:cNvSpPr/>
      </dsp:nvSpPr>
      <dsp:spPr>
        <a:xfrm>
          <a:off x="1532687" y="1334523"/>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u="sng" kern="1200" dirty="0"/>
            <a:t>Last</a:t>
          </a:r>
          <a:r>
            <a:rPr lang="en-US" sz="1400" kern="1200" dirty="0"/>
            <a:t> </a:t>
          </a:r>
          <a:r>
            <a:rPr lang="en-US" sz="1400" u="sng" kern="1200" dirty="0"/>
            <a:t>updated</a:t>
          </a:r>
          <a:endParaRPr lang="en-IN" sz="1400" u="sng" kern="1200" dirty="0"/>
        </a:p>
      </dsp:txBody>
      <dsp:txXfrm>
        <a:off x="1675182" y="1477018"/>
        <a:ext cx="688026" cy="688026"/>
      </dsp:txXfrm>
    </dsp:sp>
    <dsp:sp modelId="{3E3E0C04-45B8-4AD6-B2FF-2409AE35C7BC}">
      <dsp:nvSpPr>
        <dsp:cNvPr id="0" name=""/>
        <dsp:cNvSpPr/>
      </dsp:nvSpPr>
      <dsp:spPr>
        <a:xfrm rot="14236364">
          <a:off x="3126016" y="1498766"/>
          <a:ext cx="565205" cy="4726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235234" y="1652925"/>
        <a:ext cx="423423" cy="283564"/>
      </dsp:txXfrm>
    </dsp:sp>
    <dsp:sp modelId="{D8B0A906-23AF-4514-91A6-1366B3B1C991}">
      <dsp:nvSpPr>
        <dsp:cNvPr id="0" name=""/>
        <dsp:cNvSpPr/>
      </dsp:nvSpPr>
      <dsp:spPr>
        <a:xfrm>
          <a:off x="2362160" y="377261"/>
          <a:ext cx="973016" cy="97301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u="sng" kern="1200" dirty="0"/>
            <a:t>Type</a:t>
          </a:r>
          <a:endParaRPr lang="en-IN" sz="1600" u="sng" kern="1200" dirty="0"/>
        </a:p>
      </dsp:txBody>
      <dsp:txXfrm>
        <a:off x="2504655" y="519756"/>
        <a:ext cx="688026" cy="688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CA35B-1006-4C4A-9168-840D161E6674}">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u="none" kern="1200" dirty="0">
              <a:solidFill>
                <a:schemeClr val="tx1"/>
              </a:solidFill>
              <a:effectLst>
                <a:outerShdw blurRad="38100" dist="38100" dir="2700000" algn="tl">
                  <a:srgbClr val="000000">
                    <a:alpha val="43137"/>
                  </a:srgbClr>
                </a:outerShdw>
              </a:effectLst>
            </a:rPr>
            <a:t>USER REVIEWS</a:t>
          </a:r>
        </a:p>
      </dsp:txBody>
      <dsp:txXfrm>
        <a:off x="3321004" y="2066564"/>
        <a:ext cx="1485474" cy="1284995"/>
      </dsp:txXfrm>
    </dsp:sp>
    <dsp:sp modelId="{B35CA29B-E4F7-4274-B2A0-40D987311BC8}">
      <dsp:nvSpPr>
        <dsp:cNvPr id="0" name=""/>
        <dsp:cNvSpPr/>
      </dsp:nvSpPr>
      <dsp:spPr>
        <a:xfrm flipH="1" flipV="1">
          <a:off x="132257" y="3711387"/>
          <a:ext cx="171164" cy="476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4BB09-E111-4DF2-9BFE-F77E1C17006F}">
      <dsp:nvSpPr>
        <dsp:cNvPr id="0" name=""/>
        <dsp:cNvSpPr/>
      </dsp:nvSpPr>
      <dsp:spPr>
        <a:xfrm>
          <a:off x="4852932" y="952495"/>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APP</a:t>
          </a:r>
        </a:p>
      </dsp:txBody>
      <dsp:txXfrm>
        <a:off x="5154677" y="1213540"/>
        <a:ext cx="1217310" cy="1053116"/>
      </dsp:txXfrm>
    </dsp:sp>
    <dsp:sp modelId="{2FABAD12-51E9-4E84-8647-B62F75EFF2F8}">
      <dsp:nvSpPr>
        <dsp:cNvPr id="0" name=""/>
        <dsp:cNvSpPr/>
      </dsp:nvSpPr>
      <dsp:spPr>
        <a:xfrm flipH="1">
          <a:off x="7824643" y="3816365"/>
          <a:ext cx="45721" cy="132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F0480-3647-4981-8A06-A8A988ED6955}">
      <dsp:nvSpPr>
        <dsp:cNvPr id="0" name=""/>
        <dsp:cNvSpPr/>
      </dsp:nvSpPr>
      <dsp:spPr>
        <a:xfrm>
          <a:off x="4855929" y="2911953"/>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TRANSLATED REVIEWS</a:t>
          </a:r>
        </a:p>
      </dsp:txBody>
      <dsp:txXfrm>
        <a:off x="5157674" y="3172998"/>
        <a:ext cx="1217310" cy="1053116"/>
      </dsp:txXfrm>
    </dsp:sp>
    <dsp:sp modelId="{8DAF611D-E58D-4842-8C59-154B30540535}">
      <dsp:nvSpPr>
        <dsp:cNvPr id="0" name=""/>
        <dsp:cNvSpPr/>
      </dsp:nvSpPr>
      <dsp:spPr>
        <a:xfrm rot="16200000" flipH="1" flipV="1">
          <a:off x="7842459" y="1723230"/>
          <a:ext cx="103765" cy="14347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C98DF-E40C-4826-8987-10070374D670}">
      <dsp:nvSpPr>
        <dsp:cNvPr id="0" name=""/>
        <dsp:cNvSpPr/>
      </dsp:nvSpPr>
      <dsp:spPr>
        <a:xfrm>
          <a:off x="3279808" y="3836379"/>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SENTIMENT</a:t>
          </a:r>
        </a:p>
      </dsp:txBody>
      <dsp:txXfrm>
        <a:off x="3581553" y="4097424"/>
        <a:ext cx="1217310" cy="1053116"/>
      </dsp:txXfrm>
    </dsp:sp>
    <dsp:sp modelId="{DC5B7396-4D1F-4381-9B58-E9FA8B231923}">
      <dsp:nvSpPr>
        <dsp:cNvPr id="0" name=""/>
        <dsp:cNvSpPr/>
      </dsp:nvSpPr>
      <dsp:spPr>
        <a:xfrm flipH="1" flipV="1">
          <a:off x="139566" y="1478645"/>
          <a:ext cx="192784" cy="476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989C5B-4EB5-4EFC-A4CA-676665B173B4}">
      <dsp:nvSpPr>
        <dsp:cNvPr id="0" name=""/>
        <dsp:cNvSpPr/>
      </dsp:nvSpPr>
      <dsp:spPr>
        <a:xfrm>
          <a:off x="1475055" y="2883876"/>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SENTIMENT SUBJECTIVITY</a:t>
          </a:r>
        </a:p>
      </dsp:txBody>
      <dsp:txXfrm>
        <a:off x="1776800" y="3144921"/>
        <a:ext cx="1217310" cy="1053116"/>
      </dsp:txXfrm>
    </dsp:sp>
    <dsp:sp modelId="{D98BF841-7E2D-48EE-A60E-A2EE98B9909E}">
      <dsp:nvSpPr>
        <dsp:cNvPr id="0" name=""/>
        <dsp:cNvSpPr/>
      </dsp:nvSpPr>
      <dsp:spPr>
        <a:xfrm flipH="1" flipV="1">
          <a:off x="204505" y="3853055"/>
          <a:ext cx="45721" cy="3939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9699B-9EB2-4476-995B-063395619DD3}">
      <dsp:nvSpPr>
        <dsp:cNvPr id="0" name=""/>
        <dsp:cNvSpPr/>
      </dsp:nvSpPr>
      <dsp:spPr>
        <a:xfrm>
          <a:off x="1457314" y="883510"/>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SENTIMENT POLARITY</a:t>
          </a:r>
          <a:endParaRPr lang="en-IN" sz="1400" kern="1200" dirty="0"/>
        </a:p>
      </dsp:txBody>
      <dsp:txXfrm>
        <a:off x="1759059" y="1144555"/>
        <a:ext cx="1217310" cy="1053116"/>
      </dsp:txXfrm>
    </dsp:sp>
    <dsp:sp modelId="{7B1B42AB-33F5-4CE2-B74B-BFA43247F33E}">
      <dsp:nvSpPr>
        <dsp:cNvPr id="0" name=""/>
        <dsp:cNvSpPr/>
      </dsp:nvSpPr>
      <dsp:spPr>
        <a:xfrm>
          <a:off x="1457314" y="883503"/>
          <a:ext cx="1820800" cy="15752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SENTIMENT POLARITY</a:t>
          </a:r>
          <a:endParaRPr lang="en-IN" sz="1400" kern="1200" dirty="0"/>
        </a:p>
      </dsp:txBody>
      <dsp:txXfrm>
        <a:off x="1759059" y="1144548"/>
        <a:ext cx="1217310" cy="1053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76DA7-68EC-4E9C-9111-FA81CE2B5FEC}">
      <dsp:nvSpPr>
        <dsp:cNvPr id="0" name=""/>
        <dsp:cNvSpPr/>
      </dsp:nvSpPr>
      <dsp:spPr>
        <a:xfrm>
          <a:off x="0" y="3540640"/>
          <a:ext cx="8128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84460D-8CEB-4C4D-82E8-4AA394772F96}">
      <dsp:nvSpPr>
        <dsp:cNvPr id="0" name=""/>
        <dsp:cNvSpPr/>
      </dsp:nvSpPr>
      <dsp:spPr>
        <a:xfrm>
          <a:off x="0" y="2019879"/>
          <a:ext cx="8128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8AB76-20A6-4C58-B5C7-157D4C952935}">
      <dsp:nvSpPr>
        <dsp:cNvPr id="0" name=""/>
        <dsp:cNvSpPr/>
      </dsp:nvSpPr>
      <dsp:spPr>
        <a:xfrm>
          <a:off x="0" y="499117"/>
          <a:ext cx="81280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2BFF4E-D9B9-4ED4-BA6E-5694A0B9A3C3}">
      <dsp:nvSpPr>
        <dsp:cNvPr id="0" name=""/>
        <dsp:cNvSpPr/>
      </dsp:nvSpPr>
      <dsp:spPr>
        <a:xfrm>
          <a:off x="2113279" y="556"/>
          <a:ext cx="6014720" cy="498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kern="1200" dirty="0"/>
            <a:t> </a:t>
          </a:r>
        </a:p>
      </dsp:txBody>
      <dsp:txXfrm>
        <a:off x="2113279" y="556"/>
        <a:ext cx="6014720" cy="498561"/>
      </dsp:txXfrm>
    </dsp:sp>
    <dsp:sp modelId="{015342B6-C282-4D93-95B2-C696728049D9}">
      <dsp:nvSpPr>
        <dsp:cNvPr id="0" name=""/>
        <dsp:cNvSpPr/>
      </dsp:nvSpPr>
      <dsp:spPr>
        <a:xfrm>
          <a:off x="0" y="556"/>
          <a:ext cx="2113280" cy="498561"/>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kern="1200" dirty="0"/>
            <a:t>Data Cleaning</a:t>
          </a:r>
        </a:p>
      </dsp:txBody>
      <dsp:txXfrm>
        <a:off x="24342" y="24898"/>
        <a:ext cx="2064596" cy="474219"/>
      </dsp:txXfrm>
    </dsp:sp>
    <dsp:sp modelId="{F3BC2170-D1F3-4759-9A6F-F349A2079250}">
      <dsp:nvSpPr>
        <dsp:cNvPr id="0" name=""/>
        <dsp:cNvSpPr/>
      </dsp:nvSpPr>
      <dsp:spPr>
        <a:xfrm>
          <a:off x="0" y="499117"/>
          <a:ext cx="8128000" cy="99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IN" sz="1700" kern="1200" dirty="0"/>
            <a:t>Analysing the data and cleaning it according to the need </a:t>
          </a:r>
        </a:p>
      </dsp:txBody>
      <dsp:txXfrm>
        <a:off x="0" y="499117"/>
        <a:ext cx="8128000" cy="997272"/>
      </dsp:txXfrm>
    </dsp:sp>
    <dsp:sp modelId="{D6510466-41A3-442A-B2BD-013779CDE9B6}">
      <dsp:nvSpPr>
        <dsp:cNvPr id="0" name=""/>
        <dsp:cNvSpPr/>
      </dsp:nvSpPr>
      <dsp:spPr>
        <a:xfrm>
          <a:off x="2113279" y="1521317"/>
          <a:ext cx="6014720" cy="498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kern="1200" dirty="0"/>
            <a:t> </a:t>
          </a:r>
        </a:p>
      </dsp:txBody>
      <dsp:txXfrm>
        <a:off x="2113279" y="1521317"/>
        <a:ext cx="6014720" cy="498561"/>
      </dsp:txXfrm>
    </dsp:sp>
    <dsp:sp modelId="{3641E7CD-1D52-40D7-8E18-5A1C0F0E1255}">
      <dsp:nvSpPr>
        <dsp:cNvPr id="0" name=""/>
        <dsp:cNvSpPr/>
      </dsp:nvSpPr>
      <dsp:spPr>
        <a:xfrm>
          <a:off x="0" y="1521317"/>
          <a:ext cx="2113280" cy="498561"/>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kern="1200" dirty="0"/>
            <a:t>Data Exploration</a:t>
          </a:r>
        </a:p>
      </dsp:txBody>
      <dsp:txXfrm>
        <a:off x="24342" y="1545659"/>
        <a:ext cx="2064596" cy="474219"/>
      </dsp:txXfrm>
    </dsp:sp>
    <dsp:sp modelId="{8069106E-0DA5-4A0D-BAEA-E761AE2A23E2}">
      <dsp:nvSpPr>
        <dsp:cNvPr id="0" name=""/>
        <dsp:cNvSpPr/>
      </dsp:nvSpPr>
      <dsp:spPr>
        <a:xfrm>
          <a:off x="0" y="2019879"/>
          <a:ext cx="8128000" cy="99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IN" sz="1700" kern="1200" dirty="0"/>
            <a:t>Do some analysis from which user and app developers can get needed and important information</a:t>
          </a:r>
        </a:p>
      </dsp:txBody>
      <dsp:txXfrm>
        <a:off x="0" y="2019879"/>
        <a:ext cx="8128000" cy="997272"/>
      </dsp:txXfrm>
    </dsp:sp>
    <dsp:sp modelId="{FF2CA3F7-806E-457B-A531-C10DBDF0A54C}">
      <dsp:nvSpPr>
        <dsp:cNvPr id="0" name=""/>
        <dsp:cNvSpPr/>
      </dsp:nvSpPr>
      <dsp:spPr>
        <a:xfrm>
          <a:off x="2113279" y="3042079"/>
          <a:ext cx="6014720" cy="498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kern="1200" dirty="0"/>
            <a:t> </a:t>
          </a:r>
        </a:p>
      </dsp:txBody>
      <dsp:txXfrm>
        <a:off x="2113279" y="3042079"/>
        <a:ext cx="6014720" cy="498561"/>
      </dsp:txXfrm>
    </dsp:sp>
    <dsp:sp modelId="{917EC1A3-3696-44E6-90EE-382CE4685ECE}">
      <dsp:nvSpPr>
        <dsp:cNvPr id="0" name=""/>
        <dsp:cNvSpPr/>
      </dsp:nvSpPr>
      <dsp:spPr>
        <a:xfrm>
          <a:off x="0" y="3042079"/>
          <a:ext cx="2113280" cy="498561"/>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kern="1200" dirty="0"/>
            <a:t>Conclusion</a:t>
          </a:r>
        </a:p>
      </dsp:txBody>
      <dsp:txXfrm>
        <a:off x="24342" y="3066421"/>
        <a:ext cx="2064596" cy="474219"/>
      </dsp:txXfrm>
    </dsp:sp>
    <dsp:sp modelId="{2652E085-56BB-4137-8DDC-D68D5C4D9DED}">
      <dsp:nvSpPr>
        <dsp:cNvPr id="0" name=""/>
        <dsp:cNvSpPr/>
      </dsp:nvSpPr>
      <dsp:spPr>
        <a:xfrm>
          <a:off x="0" y="3540640"/>
          <a:ext cx="8128000" cy="99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IN" sz="1700" kern="1200" dirty="0"/>
            <a:t>Helps the reader to see overview of whole analysis</a:t>
          </a:r>
        </a:p>
      </dsp:txBody>
      <dsp:txXfrm>
        <a:off x="0" y="3540640"/>
        <a:ext cx="8128000" cy="99727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8A6E7-552C-4FE4-B105-F6F2A1506E14}" type="datetimeFigureOut">
              <a:rPr lang="en-IN" smtClean="0"/>
              <a:t>21-08-2022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2EC7A-3DC7-46C8-8D0D-8C7E242D0B64}" type="slidenum">
              <a:rPr lang="en-IN" smtClean="0"/>
              <a:t>‹#›</a:t>
            </a:fld>
            <a:endParaRPr lang="en-IN"/>
          </a:p>
        </p:txBody>
      </p:sp>
    </p:spTree>
    <p:extLst>
      <p:ext uri="{BB962C8B-B14F-4D97-AF65-F5344CB8AC3E}">
        <p14:creationId xmlns:p14="http://schemas.microsoft.com/office/powerpoint/2010/main" val="2724312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F2EC7A-3DC7-46C8-8D0D-8C7E242D0B64}" type="slidenum">
              <a:rPr lang="en-IN" smtClean="0"/>
              <a:t>3</a:t>
            </a:fld>
            <a:endParaRPr lang="en-IN"/>
          </a:p>
        </p:txBody>
      </p:sp>
    </p:spTree>
    <p:extLst>
      <p:ext uri="{BB962C8B-B14F-4D97-AF65-F5344CB8AC3E}">
        <p14:creationId xmlns:p14="http://schemas.microsoft.com/office/powerpoint/2010/main" val="180087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457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8D7FD-A790-4A40-AD80-80E4C2908F68}"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158374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231075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907130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150460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3144222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3714841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414857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25267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398621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8D7FD-A790-4A40-AD80-80E4C2908F68}"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295664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8D7FD-A790-4A40-AD80-80E4C2908F68}"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70295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8D7FD-A790-4A40-AD80-80E4C2908F68}" type="datetimeFigureOut">
              <a:rPr lang="en-IN" smtClean="0"/>
              <a:t>21-08-2022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268598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8D7FD-A790-4A40-AD80-80E4C2908F68}"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92146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8D7FD-A790-4A40-AD80-80E4C2908F68}" type="datetimeFigureOut">
              <a:rPr lang="en-IN" smtClean="0"/>
              <a:t>21-08-2022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84584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8D7FD-A790-4A40-AD80-80E4C2908F68}"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46856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8D7FD-A790-4A40-AD80-80E4C2908F68}"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DC000-D39E-49EC-99F3-522CD135F100}" type="slidenum">
              <a:rPr lang="en-IN" smtClean="0"/>
              <a:t>‹#›</a:t>
            </a:fld>
            <a:endParaRPr lang="en-IN"/>
          </a:p>
        </p:txBody>
      </p:sp>
    </p:spTree>
    <p:extLst>
      <p:ext uri="{BB962C8B-B14F-4D97-AF65-F5344CB8AC3E}">
        <p14:creationId xmlns:p14="http://schemas.microsoft.com/office/powerpoint/2010/main" val="363364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C8D7FD-A790-4A40-AD80-80E4C2908F68}" type="datetimeFigureOut">
              <a:rPr lang="en-IN" smtClean="0"/>
              <a:t>21-08-2022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EDC000-D39E-49EC-99F3-522CD135F100}" type="slidenum">
              <a:rPr lang="en-IN" smtClean="0"/>
              <a:t>‹#›</a:t>
            </a:fld>
            <a:endParaRPr lang="en-IN"/>
          </a:p>
        </p:txBody>
      </p:sp>
    </p:spTree>
    <p:extLst>
      <p:ext uri="{BB962C8B-B14F-4D97-AF65-F5344CB8AC3E}">
        <p14:creationId xmlns:p14="http://schemas.microsoft.com/office/powerpoint/2010/main" val="26482406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www.diggita.it/story.php?title=I_vari_modi_per_installare_Google_Play_Store" TargetMode="External"/><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www.navigaweb.net/2020/02/come-ripristinare-play-store-se-non.html" TargetMode="External"/><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allpaperflare.com/black-and-brown-wooden-thank-you-signage-on-top-of-brown-table-wallpaper-zcwkf" TargetMode="External"/><Relationship Id="rId2" Type="http://schemas.openxmlformats.org/officeDocument/2006/relationships/image" Target="../media/image25.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mtctutorials.com/download/playstore-3d-shiny-logo-free-png/"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4898-2B2B-F0FB-FD59-7BF5E7DC9A08}"/>
              </a:ext>
            </a:extLst>
          </p:cNvPr>
          <p:cNvSpPr>
            <a:spLocks noGrp="1"/>
          </p:cNvSpPr>
          <p:nvPr>
            <p:ph type="ctrTitle"/>
          </p:nvPr>
        </p:nvSpPr>
        <p:spPr>
          <a:xfrm>
            <a:off x="1524000" y="707012"/>
            <a:ext cx="9144000" cy="1800520"/>
          </a:xfrm>
        </p:spPr>
        <p:txBody>
          <a:bodyPr>
            <a:normAutofit fontScale="90000"/>
          </a:bodyPr>
          <a:lstStyle/>
          <a:p>
            <a:r>
              <a:rPr lang="en-US" sz="9600" b="1" u="sng" dirty="0">
                <a:solidFill>
                  <a:srgbClr val="C00000"/>
                </a:solidFill>
              </a:rPr>
              <a:t>Capstone Project</a:t>
            </a:r>
            <a:endParaRPr lang="en-IN" sz="9600" b="1" u="sng" dirty="0">
              <a:solidFill>
                <a:srgbClr val="C00000"/>
              </a:solidFill>
            </a:endParaRPr>
          </a:p>
        </p:txBody>
      </p:sp>
      <p:sp>
        <p:nvSpPr>
          <p:cNvPr id="3" name="Subtitle 2">
            <a:extLst>
              <a:ext uri="{FF2B5EF4-FFF2-40B4-BE49-F238E27FC236}">
                <a16:creationId xmlns:a16="http://schemas.microsoft.com/office/drawing/2014/main" id="{985971CA-8DF0-2AA1-125A-CF82F773E41D}"/>
              </a:ext>
            </a:extLst>
          </p:cNvPr>
          <p:cNvSpPr>
            <a:spLocks noGrp="1"/>
          </p:cNvSpPr>
          <p:nvPr>
            <p:ph type="subTitle" idx="1"/>
          </p:nvPr>
        </p:nvSpPr>
        <p:spPr>
          <a:xfrm>
            <a:off x="2375554" y="2894028"/>
            <a:ext cx="8097626" cy="2432115"/>
          </a:xfrm>
        </p:spPr>
        <p:txBody>
          <a:bodyPr>
            <a:normAutofit/>
          </a:bodyPr>
          <a:lstStyle/>
          <a:p>
            <a:pPr algn="ctr"/>
            <a:r>
              <a:rPr lang="en-US" sz="3200" b="1" dirty="0">
                <a:solidFill>
                  <a:schemeClr val="accent1">
                    <a:lumMod val="75000"/>
                  </a:schemeClr>
                </a:solidFill>
              </a:rPr>
              <a:t>Play Store App Review Analysis(EDA)</a:t>
            </a:r>
          </a:p>
          <a:p>
            <a:pPr algn="ctr"/>
            <a:r>
              <a:rPr lang="en-US" sz="2000" b="1" dirty="0">
                <a:solidFill>
                  <a:schemeClr val="accent1">
                    <a:lumMod val="75000"/>
                  </a:schemeClr>
                </a:solidFill>
              </a:rPr>
              <a:t>By</a:t>
            </a:r>
          </a:p>
          <a:p>
            <a:pPr algn="ctr"/>
            <a:endParaRPr lang="en-US" sz="2000" b="1" dirty="0">
              <a:solidFill>
                <a:schemeClr val="accent1">
                  <a:lumMod val="75000"/>
                </a:schemeClr>
              </a:solidFill>
            </a:endParaRPr>
          </a:p>
          <a:p>
            <a:pPr algn="ctr"/>
            <a:r>
              <a:rPr lang="en-US" sz="3200" b="1" dirty="0">
                <a:solidFill>
                  <a:srgbClr val="C00000"/>
                </a:solidFill>
              </a:rPr>
              <a:t>Sahib Hingorani</a:t>
            </a:r>
          </a:p>
          <a:p>
            <a:pPr algn="ctr"/>
            <a:endParaRPr lang="en-US" sz="3200" b="1" dirty="0">
              <a:solidFill>
                <a:schemeClr val="accent1">
                  <a:lumMod val="75000"/>
                </a:schemeClr>
              </a:solidFill>
            </a:endParaRPr>
          </a:p>
          <a:p>
            <a:pPr algn="ctr"/>
            <a:endParaRPr lang="en-IN" sz="3200" b="1" dirty="0">
              <a:solidFill>
                <a:schemeClr val="accent1">
                  <a:lumMod val="75000"/>
                </a:schemeClr>
              </a:solidFill>
            </a:endParaRPr>
          </a:p>
        </p:txBody>
      </p:sp>
      <p:pic>
        <p:nvPicPr>
          <p:cNvPr id="5" name="Picture 4">
            <a:extLst>
              <a:ext uri="{FF2B5EF4-FFF2-40B4-BE49-F238E27FC236}">
                <a16:creationId xmlns:a16="http://schemas.microsoft.com/office/drawing/2014/main" id="{C73837E4-CFD8-0B15-7EE8-4ADAC6BF8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55267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A73F3-DC2D-BD9B-E012-CA5F18267409}"/>
              </a:ext>
            </a:extLst>
          </p:cNvPr>
          <p:cNvSpPr txBox="1"/>
          <p:nvPr/>
        </p:nvSpPr>
        <p:spPr>
          <a:xfrm>
            <a:off x="1543050" y="352425"/>
            <a:ext cx="8362950" cy="369332"/>
          </a:xfrm>
          <a:prstGeom prst="rect">
            <a:avLst/>
          </a:prstGeom>
          <a:noFill/>
        </p:spPr>
        <p:txBody>
          <a:bodyPr wrap="square" rtlCol="0">
            <a:spAutoFit/>
          </a:bodyPr>
          <a:lstStyle/>
          <a:p>
            <a:r>
              <a:rPr lang="en-US" b="1" i="0" dirty="0">
                <a:effectLst>
                  <a:outerShdw blurRad="38100" dist="38100" dir="2700000" algn="tl">
                    <a:srgbClr val="000000">
                      <a:alpha val="43137"/>
                    </a:srgbClr>
                  </a:outerShdw>
                </a:effectLst>
                <a:latin typeface="Roboto" panose="02000000000000000000" pitchFamily="2" charset="0"/>
              </a:rPr>
              <a:t>No.3) Types of apps in terms of their value</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1E89AC4-4A50-F748-E70A-0380754D0A31}"/>
              </a:ext>
            </a:extLst>
          </p:cNvPr>
          <p:cNvPicPr>
            <a:picLocks noChangeAspect="1"/>
          </p:cNvPicPr>
          <p:nvPr/>
        </p:nvPicPr>
        <p:blipFill>
          <a:blip r:embed="rId2"/>
          <a:stretch>
            <a:fillRect/>
          </a:stretch>
        </p:blipFill>
        <p:spPr>
          <a:xfrm>
            <a:off x="3267075" y="960006"/>
            <a:ext cx="5657850" cy="2992869"/>
          </a:xfrm>
          <a:prstGeom prst="rect">
            <a:avLst/>
          </a:prstGeom>
        </p:spPr>
      </p:pic>
      <p:sp>
        <p:nvSpPr>
          <p:cNvPr id="7" name="TextBox 6">
            <a:extLst>
              <a:ext uri="{FF2B5EF4-FFF2-40B4-BE49-F238E27FC236}">
                <a16:creationId xmlns:a16="http://schemas.microsoft.com/office/drawing/2014/main" id="{0AB520B2-0018-FD56-6D17-4558A2F0024B}"/>
              </a:ext>
            </a:extLst>
          </p:cNvPr>
          <p:cNvSpPr txBox="1"/>
          <p:nvPr/>
        </p:nvSpPr>
        <p:spPr>
          <a:xfrm>
            <a:off x="3267075" y="4067175"/>
            <a:ext cx="4457700" cy="1754326"/>
          </a:xfrm>
          <a:prstGeom prst="rect">
            <a:avLst/>
          </a:prstGeom>
          <a:noFill/>
        </p:spPr>
        <p:txBody>
          <a:bodyPr wrap="square" rtlCol="0">
            <a:spAutoFit/>
          </a:bodyPr>
          <a:lstStyle/>
          <a:p>
            <a:r>
              <a:rPr lang="en-IN" dirty="0"/>
              <a:t>As observed there are 8000+ applications which are free of cost to users and less than 1000 are there which are paid to users</a:t>
            </a:r>
          </a:p>
          <a:p>
            <a:endParaRPr lang="en-IN" dirty="0"/>
          </a:p>
          <a:p>
            <a:r>
              <a:rPr lang="en-IN" dirty="0"/>
              <a:t>Through which we can say that around 90% of the applications are free for users.</a:t>
            </a:r>
          </a:p>
        </p:txBody>
      </p:sp>
      <p:sp>
        <p:nvSpPr>
          <p:cNvPr id="8" name="TextBox 7">
            <a:extLst>
              <a:ext uri="{FF2B5EF4-FFF2-40B4-BE49-F238E27FC236}">
                <a16:creationId xmlns:a16="http://schemas.microsoft.com/office/drawing/2014/main" id="{0448AE2D-5AB1-96DE-C27C-D1EF5A5A928A}"/>
              </a:ext>
            </a:extLst>
          </p:cNvPr>
          <p:cNvSpPr txBox="1"/>
          <p:nvPr/>
        </p:nvSpPr>
        <p:spPr>
          <a:xfrm flipH="1">
            <a:off x="10896601" y="6478726"/>
            <a:ext cx="1924049" cy="261610"/>
          </a:xfrm>
          <a:prstGeom prst="rect">
            <a:avLst/>
          </a:prstGeom>
          <a:noFill/>
        </p:spPr>
        <p:txBody>
          <a:bodyPr wrap="square" rtlCol="0">
            <a:spAutoFit/>
          </a:bodyPr>
          <a:lstStyle/>
          <a:p>
            <a:r>
              <a:rPr lang="en-IN" sz="1100" dirty="0"/>
              <a:t>To be continued…</a:t>
            </a:r>
          </a:p>
        </p:txBody>
      </p:sp>
      <p:pic>
        <p:nvPicPr>
          <p:cNvPr id="3" name="Picture 2">
            <a:extLst>
              <a:ext uri="{FF2B5EF4-FFF2-40B4-BE49-F238E27FC236}">
                <a16:creationId xmlns:a16="http://schemas.microsoft.com/office/drawing/2014/main" id="{2A6C3A64-9837-94C1-4042-72F459FD1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356737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B358F-3E34-5122-A1D5-6D005E35379C}"/>
              </a:ext>
            </a:extLst>
          </p:cNvPr>
          <p:cNvSpPr txBox="1"/>
          <p:nvPr/>
        </p:nvSpPr>
        <p:spPr>
          <a:xfrm>
            <a:off x="1647825" y="91559"/>
            <a:ext cx="6096000" cy="369332"/>
          </a:xfrm>
          <a:prstGeom prst="rect">
            <a:avLst/>
          </a:prstGeom>
          <a:noFill/>
        </p:spPr>
        <p:txBody>
          <a:bodyPr wrap="square">
            <a:spAutoFit/>
          </a:bodyPr>
          <a:lstStyle/>
          <a:p>
            <a:r>
              <a:rPr lang="en-IN" dirty="0"/>
              <a:t>Continued…</a:t>
            </a:r>
          </a:p>
        </p:txBody>
      </p:sp>
      <p:pic>
        <p:nvPicPr>
          <p:cNvPr id="5" name="Picture 4">
            <a:extLst>
              <a:ext uri="{FF2B5EF4-FFF2-40B4-BE49-F238E27FC236}">
                <a16:creationId xmlns:a16="http://schemas.microsoft.com/office/drawing/2014/main" id="{33660F53-4546-F820-CE59-81D0D3A85B52}"/>
              </a:ext>
            </a:extLst>
          </p:cNvPr>
          <p:cNvPicPr>
            <a:picLocks noChangeAspect="1"/>
          </p:cNvPicPr>
          <p:nvPr/>
        </p:nvPicPr>
        <p:blipFill>
          <a:blip r:embed="rId2"/>
          <a:stretch>
            <a:fillRect/>
          </a:stretch>
        </p:blipFill>
        <p:spPr>
          <a:xfrm>
            <a:off x="2215217" y="1096579"/>
            <a:ext cx="6866215" cy="3528366"/>
          </a:xfrm>
          <a:prstGeom prst="rect">
            <a:avLst/>
          </a:prstGeom>
        </p:spPr>
      </p:pic>
      <p:sp>
        <p:nvSpPr>
          <p:cNvPr id="6" name="TextBox 5">
            <a:extLst>
              <a:ext uri="{FF2B5EF4-FFF2-40B4-BE49-F238E27FC236}">
                <a16:creationId xmlns:a16="http://schemas.microsoft.com/office/drawing/2014/main" id="{78F34BF6-3196-2F9C-BB92-B4FA6EFCF570}"/>
              </a:ext>
            </a:extLst>
          </p:cNvPr>
          <p:cNvSpPr txBox="1"/>
          <p:nvPr/>
        </p:nvSpPr>
        <p:spPr>
          <a:xfrm>
            <a:off x="2215217" y="534050"/>
            <a:ext cx="7734300" cy="369332"/>
          </a:xfrm>
          <a:prstGeom prst="rect">
            <a:avLst/>
          </a:prstGeom>
          <a:noFill/>
        </p:spPr>
        <p:txBody>
          <a:bodyPr wrap="square" rtlCol="0">
            <a:spAutoFit/>
          </a:bodyPr>
          <a:lstStyle/>
          <a:p>
            <a:r>
              <a:rPr lang="en-IN" b="1" dirty="0"/>
              <a:t>Same analysis done using scatterplot.</a:t>
            </a:r>
          </a:p>
        </p:txBody>
      </p:sp>
      <p:sp>
        <p:nvSpPr>
          <p:cNvPr id="7" name="TextBox 6">
            <a:extLst>
              <a:ext uri="{FF2B5EF4-FFF2-40B4-BE49-F238E27FC236}">
                <a16:creationId xmlns:a16="http://schemas.microsoft.com/office/drawing/2014/main" id="{26B9E07D-387D-8277-489D-DFD4907D78F2}"/>
              </a:ext>
            </a:extLst>
          </p:cNvPr>
          <p:cNvSpPr txBox="1"/>
          <p:nvPr/>
        </p:nvSpPr>
        <p:spPr>
          <a:xfrm>
            <a:off x="2158067" y="4624945"/>
            <a:ext cx="5619750" cy="923330"/>
          </a:xfrm>
          <a:prstGeom prst="rect">
            <a:avLst/>
          </a:prstGeom>
          <a:noFill/>
        </p:spPr>
        <p:txBody>
          <a:bodyPr wrap="square" rtlCol="0">
            <a:spAutoFit/>
          </a:bodyPr>
          <a:lstStyle/>
          <a:p>
            <a:r>
              <a:rPr lang="en-IN" dirty="0"/>
              <a:t>As we all know play store is a market place for android applications from which all the applications can be installed</a:t>
            </a:r>
          </a:p>
        </p:txBody>
      </p:sp>
      <p:sp>
        <p:nvSpPr>
          <p:cNvPr id="8" name="TextBox 7">
            <a:extLst>
              <a:ext uri="{FF2B5EF4-FFF2-40B4-BE49-F238E27FC236}">
                <a16:creationId xmlns:a16="http://schemas.microsoft.com/office/drawing/2014/main" id="{0B0C0F33-7F7D-97FF-B149-5919E9D1DB86}"/>
              </a:ext>
            </a:extLst>
          </p:cNvPr>
          <p:cNvSpPr txBox="1"/>
          <p:nvPr/>
        </p:nvSpPr>
        <p:spPr>
          <a:xfrm>
            <a:off x="2215217" y="5443002"/>
            <a:ext cx="9296400" cy="1323439"/>
          </a:xfrm>
          <a:prstGeom prst="rect">
            <a:avLst/>
          </a:prstGeom>
          <a:noFill/>
        </p:spPr>
        <p:txBody>
          <a:bodyPr wrap="square" rtlCol="0">
            <a:spAutoFit/>
          </a:bodyPr>
          <a:lstStyle/>
          <a:p>
            <a:r>
              <a:rPr lang="en-IN" sz="1600" dirty="0">
                <a:solidFill>
                  <a:schemeClr val="accent5">
                    <a:lumMod val="50000"/>
                  </a:schemeClr>
                </a:solidFill>
              </a:rPr>
              <a:t>Suppose you are in a stadium stand where some of the crowd are wearing blue jersey in support of Team India, and other are wearing Yellow Jersey in support of Team Australia.</a:t>
            </a:r>
          </a:p>
          <a:p>
            <a:r>
              <a:rPr lang="en-IN" sz="1600" dirty="0">
                <a:solidFill>
                  <a:schemeClr val="accent5">
                    <a:lumMod val="50000"/>
                  </a:schemeClr>
                </a:solidFill>
              </a:rPr>
              <a:t>Through this scatterplot we can easily say that there are ample number of Indian fans and very few Australian fans.</a:t>
            </a:r>
          </a:p>
          <a:p>
            <a:r>
              <a:rPr lang="en-IN" sz="1600" dirty="0">
                <a:solidFill>
                  <a:schemeClr val="accent5">
                    <a:lumMod val="50000"/>
                  </a:schemeClr>
                </a:solidFill>
              </a:rPr>
              <a:t>Similarly there are ample number of free apps in market and very few are paid one.</a:t>
            </a:r>
          </a:p>
        </p:txBody>
      </p:sp>
      <p:pic>
        <p:nvPicPr>
          <p:cNvPr id="2" name="Picture 1">
            <a:extLst>
              <a:ext uri="{FF2B5EF4-FFF2-40B4-BE49-F238E27FC236}">
                <a16:creationId xmlns:a16="http://schemas.microsoft.com/office/drawing/2014/main" id="{866521E7-E36F-0A2F-909A-E8106BF70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116278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87472-1215-D39F-D14A-7D72FA3EC87B}"/>
              </a:ext>
            </a:extLst>
          </p:cNvPr>
          <p:cNvSpPr txBox="1"/>
          <p:nvPr/>
        </p:nvSpPr>
        <p:spPr>
          <a:xfrm>
            <a:off x="1733550" y="219075"/>
            <a:ext cx="4257675" cy="369332"/>
          </a:xfrm>
          <a:prstGeom prst="rect">
            <a:avLst/>
          </a:prstGeom>
          <a:noFill/>
        </p:spPr>
        <p:txBody>
          <a:bodyPr wrap="square" rtlCol="0">
            <a:spAutoFit/>
          </a:bodyPr>
          <a:lstStyle/>
          <a:p>
            <a:r>
              <a:rPr lang="en-US" b="1" i="0" dirty="0">
                <a:effectLst>
                  <a:outerShdw blurRad="38100" dist="38100" dir="2700000" algn="tl">
                    <a:srgbClr val="000000">
                      <a:alpha val="43137"/>
                    </a:srgbClr>
                  </a:outerShdw>
                </a:effectLst>
                <a:latin typeface="Roboto" panose="02000000000000000000" pitchFamily="2" charset="0"/>
              </a:rPr>
              <a:t>No.4) Size of the apps per categories</a:t>
            </a:r>
            <a:endParaRPr lang="en-IN" b="1"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1D2D4254-09AD-D52B-01FE-3620EB611614}"/>
              </a:ext>
            </a:extLst>
          </p:cNvPr>
          <p:cNvPicPr>
            <a:picLocks noChangeAspect="1"/>
          </p:cNvPicPr>
          <p:nvPr/>
        </p:nvPicPr>
        <p:blipFill>
          <a:blip r:embed="rId2"/>
          <a:stretch>
            <a:fillRect/>
          </a:stretch>
        </p:blipFill>
        <p:spPr>
          <a:xfrm>
            <a:off x="1432874" y="888230"/>
            <a:ext cx="10633435" cy="2889453"/>
          </a:xfrm>
          <a:prstGeom prst="rect">
            <a:avLst/>
          </a:prstGeom>
        </p:spPr>
      </p:pic>
      <p:pic>
        <p:nvPicPr>
          <p:cNvPr id="10" name="Picture 9">
            <a:extLst>
              <a:ext uri="{FF2B5EF4-FFF2-40B4-BE49-F238E27FC236}">
                <a16:creationId xmlns:a16="http://schemas.microsoft.com/office/drawing/2014/main" id="{CA36FC6F-3C3C-F6ED-0D7B-AA6EC86F0174}"/>
              </a:ext>
            </a:extLst>
          </p:cNvPr>
          <p:cNvPicPr>
            <a:picLocks noChangeAspect="1"/>
          </p:cNvPicPr>
          <p:nvPr/>
        </p:nvPicPr>
        <p:blipFill>
          <a:blip r:embed="rId3"/>
          <a:stretch>
            <a:fillRect/>
          </a:stretch>
        </p:blipFill>
        <p:spPr>
          <a:xfrm>
            <a:off x="1486293" y="3962751"/>
            <a:ext cx="10580016" cy="2676174"/>
          </a:xfrm>
          <a:prstGeom prst="rect">
            <a:avLst/>
          </a:prstGeom>
        </p:spPr>
      </p:pic>
      <p:sp>
        <p:nvSpPr>
          <p:cNvPr id="11" name="TextBox 10">
            <a:extLst>
              <a:ext uri="{FF2B5EF4-FFF2-40B4-BE49-F238E27FC236}">
                <a16:creationId xmlns:a16="http://schemas.microsoft.com/office/drawing/2014/main" id="{8B5FA1DF-6247-4A6A-B2CD-DFA8599A8E37}"/>
              </a:ext>
            </a:extLst>
          </p:cNvPr>
          <p:cNvSpPr txBox="1"/>
          <p:nvPr/>
        </p:nvSpPr>
        <p:spPr>
          <a:xfrm>
            <a:off x="10751270" y="6638925"/>
            <a:ext cx="1932495" cy="276999"/>
          </a:xfrm>
          <a:prstGeom prst="rect">
            <a:avLst/>
          </a:prstGeom>
          <a:noFill/>
        </p:spPr>
        <p:txBody>
          <a:bodyPr wrap="square" rtlCol="0">
            <a:spAutoFit/>
          </a:bodyPr>
          <a:lstStyle/>
          <a:p>
            <a:r>
              <a:rPr lang="en-IN" sz="1200" dirty="0"/>
              <a:t>To be Continued…</a:t>
            </a:r>
          </a:p>
        </p:txBody>
      </p:sp>
      <p:pic>
        <p:nvPicPr>
          <p:cNvPr id="3" name="Picture 2">
            <a:extLst>
              <a:ext uri="{FF2B5EF4-FFF2-40B4-BE49-F238E27FC236}">
                <a16:creationId xmlns:a16="http://schemas.microsoft.com/office/drawing/2014/main" id="{C22D9AE9-8E52-F55C-9D83-C762D16C8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66310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9E376-AF8E-1E3E-9F2D-F9B084C64A78}"/>
              </a:ext>
            </a:extLst>
          </p:cNvPr>
          <p:cNvSpPr txBox="1"/>
          <p:nvPr/>
        </p:nvSpPr>
        <p:spPr>
          <a:xfrm>
            <a:off x="1574278" y="0"/>
            <a:ext cx="2912882" cy="338554"/>
          </a:xfrm>
          <a:prstGeom prst="rect">
            <a:avLst/>
          </a:prstGeom>
          <a:noFill/>
        </p:spPr>
        <p:txBody>
          <a:bodyPr wrap="square" rtlCol="0">
            <a:spAutoFit/>
          </a:bodyPr>
          <a:lstStyle/>
          <a:p>
            <a:r>
              <a:rPr lang="en-IN" sz="1600" dirty="0"/>
              <a:t>Continued…</a:t>
            </a:r>
          </a:p>
        </p:txBody>
      </p:sp>
      <p:cxnSp>
        <p:nvCxnSpPr>
          <p:cNvPr id="4" name="Straight Connector 3">
            <a:extLst>
              <a:ext uri="{FF2B5EF4-FFF2-40B4-BE49-F238E27FC236}">
                <a16:creationId xmlns:a16="http://schemas.microsoft.com/office/drawing/2014/main" id="{C07BFAAC-DF4F-434A-2135-861E405E3120}"/>
              </a:ext>
            </a:extLst>
          </p:cNvPr>
          <p:cNvCxnSpPr/>
          <p:nvPr/>
        </p:nvCxnSpPr>
        <p:spPr>
          <a:xfrm>
            <a:off x="6240545" y="-217628"/>
            <a:ext cx="65988" cy="7154944"/>
          </a:xfrm>
          <a:prstGeom prst="line">
            <a:avLst/>
          </a:prstGeom>
          <a:ln>
            <a:solidFill>
              <a:schemeClr val="tx1"/>
            </a:solidFill>
          </a:ln>
          <a:scene3d>
            <a:camera prst="isometricRightUp"/>
            <a:lightRig rig="threePt" dir="t"/>
          </a:scene3d>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5D0545D0-1369-C990-C6F2-7D6F60DC74A8}"/>
              </a:ext>
            </a:extLst>
          </p:cNvPr>
          <p:cNvSpPr txBox="1"/>
          <p:nvPr/>
        </p:nvSpPr>
        <p:spPr>
          <a:xfrm>
            <a:off x="1668545" y="620482"/>
            <a:ext cx="3440783" cy="369332"/>
          </a:xfrm>
          <a:prstGeom prst="rect">
            <a:avLst/>
          </a:prstGeom>
          <a:noFill/>
        </p:spPr>
        <p:txBody>
          <a:bodyPr wrap="square" rtlCol="0">
            <a:spAutoFit/>
          </a:bodyPr>
          <a:lstStyle/>
          <a:p>
            <a:r>
              <a:rPr lang="en-IN" dirty="0"/>
              <a:t>Category with MAX size</a:t>
            </a:r>
          </a:p>
        </p:txBody>
      </p:sp>
      <p:sp>
        <p:nvSpPr>
          <p:cNvPr id="7" name="TextBox 6">
            <a:extLst>
              <a:ext uri="{FF2B5EF4-FFF2-40B4-BE49-F238E27FC236}">
                <a16:creationId xmlns:a16="http://schemas.microsoft.com/office/drawing/2014/main" id="{5E696572-D89E-1EEE-3651-C53D601AB5C2}"/>
              </a:ext>
            </a:extLst>
          </p:cNvPr>
          <p:cNvSpPr txBox="1"/>
          <p:nvPr/>
        </p:nvSpPr>
        <p:spPr>
          <a:xfrm>
            <a:off x="7682845" y="620482"/>
            <a:ext cx="3657600" cy="369332"/>
          </a:xfrm>
          <a:prstGeom prst="rect">
            <a:avLst/>
          </a:prstGeom>
          <a:noFill/>
        </p:spPr>
        <p:txBody>
          <a:bodyPr wrap="square" rtlCol="0">
            <a:spAutoFit/>
          </a:bodyPr>
          <a:lstStyle/>
          <a:p>
            <a:r>
              <a:rPr lang="en-IN" dirty="0"/>
              <a:t>Category with MIN size</a:t>
            </a:r>
          </a:p>
        </p:txBody>
      </p:sp>
      <p:cxnSp>
        <p:nvCxnSpPr>
          <p:cNvPr id="9" name="Straight Connector 8">
            <a:extLst>
              <a:ext uri="{FF2B5EF4-FFF2-40B4-BE49-F238E27FC236}">
                <a16:creationId xmlns:a16="http://schemas.microsoft.com/office/drawing/2014/main" id="{4FB38F17-5408-6385-55E8-1E9612E984EC}"/>
              </a:ext>
            </a:extLst>
          </p:cNvPr>
          <p:cNvCxnSpPr/>
          <p:nvPr/>
        </p:nvCxnSpPr>
        <p:spPr>
          <a:xfrm>
            <a:off x="1423447" y="1084082"/>
            <a:ext cx="107685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CFA26AD-248B-9D6B-5E66-1BD89760E652}"/>
              </a:ext>
            </a:extLst>
          </p:cNvPr>
          <p:cNvPicPr>
            <a:picLocks noChangeAspect="1"/>
          </p:cNvPicPr>
          <p:nvPr/>
        </p:nvPicPr>
        <p:blipFill>
          <a:blip r:embed="rId2"/>
          <a:stretch>
            <a:fillRect/>
          </a:stretch>
        </p:blipFill>
        <p:spPr>
          <a:xfrm>
            <a:off x="1451729" y="3012393"/>
            <a:ext cx="4412362" cy="1996613"/>
          </a:xfrm>
          <a:prstGeom prst="rect">
            <a:avLst/>
          </a:prstGeom>
        </p:spPr>
      </p:pic>
      <p:pic>
        <p:nvPicPr>
          <p:cNvPr id="13" name="Picture 12">
            <a:extLst>
              <a:ext uri="{FF2B5EF4-FFF2-40B4-BE49-F238E27FC236}">
                <a16:creationId xmlns:a16="http://schemas.microsoft.com/office/drawing/2014/main" id="{5047081F-DEC7-B826-DA9B-2B452FE63220}"/>
              </a:ext>
            </a:extLst>
          </p:cNvPr>
          <p:cNvPicPr>
            <a:picLocks noChangeAspect="1"/>
          </p:cNvPicPr>
          <p:nvPr/>
        </p:nvPicPr>
        <p:blipFill>
          <a:blip r:embed="rId3"/>
          <a:stretch>
            <a:fillRect/>
          </a:stretch>
        </p:blipFill>
        <p:spPr>
          <a:xfrm>
            <a:off x="1451729" y="1312985"/>
            <a:ext cx="4480948" cy="1798476"/>
          </a:xfrm>
          <a:prstGeom prst="rect">
            <a:avLst/>
          </a:prstGeom>
        </p:spPr>
      </p:pic>
      <p:sp>
        <p:nvSpPr>
          <p:cNvPr id="15" name="TextBox 14">
            <a:extLst>
              <a:ext uri="{FF2B5EF4-FFF2-40B4-BE49-F238E27FC236}">
                <a16:creationId xmlns:a16="http://schemas.microsoft.com/office/drawing/2014/main" id="{11827A84-49EB-49AF-CCB1-DC26D8A5A11B}"/>
              </a:ext>
            </a:extLst>
          </p:cNvPr>
          <p:cNvSpPr txBox="1"/>
          <p:nvPr/>
        </p:nvSpPr>
        <p:spPr>
          <a:xfrm>
            <a:off x="1552591" y="5186704"/>
            <a:ext cx="4499727" cy="923330"/>
          </a:xfrm>
          <a:prstGeom prst="rect">
            <a:avLst/>
          </a:prstGeom>
          <a:noFill/>
        </p:spPr>
        <p:txBody>
          <a:bodyPr wrap="square" rtlCol="0">
            <a:spAutoFit/>
          </a:bodyPr>
          <a:lstStyle/>
          <a:p>
            <a:r>
              <a:rPr lang="en-US" b="0" i="0" dirty="0">
                <a:effectLst/>
                <a:latin typeface="Roboto" panose="02000000000000000000" pitchFamily="2" charset="0"/>
              </a:rPr>
              <a:t> Category Family and Tools has the highest amount of sizes as compared to the other categories.</a:t>
            </a:r>
            <a:endParaRPr lang="en-IN" dirty="0"/>
          </a:p>
        </p:txBody>
      </p:sp>
      <p:pic>
        <p:nvPicPr>
          <p:cNvPr id="17" name="Picture 16">
            <a:extLst>
              <a:ext uri="{FF2B5EF4-FFF2-40B4-BE49-F238E27FC236}">
                <a16:creationId xmlns:a16="http://schemas.microsoft.com/office/drawing/2014/main" id="{0321EF57-FB8C-5F92-0750-E5201A2FE37F}"/>
              </a:ext>
            </a:extLst>
          </p:cNvPr>
          <p:cNvPicPr>
            <a:picLocks noChangeAspect="1"/>
          </p:cNvPicPr>
          <p:nvPr/>
        </p:nvPicPr>
        <p:blipFill>
          <a:blip r:embed="rId4"/>
          <a:stretch>
            <a:fillRect/>
          </a:stretch>
        </p:blipFill>
        <p:spPr>
          <a:xfrm>
            <a:off x="6589212" y="1340075"/>
            <a:ext cx="4435224" cy="1790855"/>
          </a:xfrm>
          <a:prstGeom prst="rect">
            <a:avLst/>
          </a:prstGeom>
        </p:spPr>
      </p:pic>
      <p:pic>
        <p:nvPicPr>
          <p:cNvPr id="19" name="Picture 18">
            <a:extLst>
              <a:ext uri="{FF2B5EF4-FFF2-40B4-BE49-F238E27FC236}">
                <a16:creationId xmlns:a16="http://schemas.microsoft.com/office/drawing/2014/main" id="{70D60FA9-4C3F-ED6D-71E2-D0180EAC30A5}"/>
              </a:ext>
            </a:extLst>
          </p:cNvPr>
          <p:cNvPicPr>
            <a:picLocks noChangeAspect="1"/>
          </p:cNvPicPr>
          <p:nvPr/>
        </p:nvPicPr>
        <p:blipFill>
          <a:blip r:embed="rId5"/>
          <a:stretch>
            <a:fillRect/>
          </a:stretch>
        </p:blipFill>
        <p:spPr>
          <a:xfrm>
            <a:off x="6605468" y="3338191"/>
            <a:ext cx="4343776" cy="1729890"/>
          </a:xfrm>
          <a:prstGeom prst="rect">
            <a:avLst/>
          </a:prstGeom>
        </p:spPr>
      </p:pic>
      <p:sp>
        <p:nvSpPr>
          <p:cNvPr id="20" name="TextBox 19">
            <a:extLst>
              <a:ext uri="{FF2B5EF4-FFF2-40B4-BE49-F238E27FC236}">
                <a16:creationId xmlns:a16="http://schemas.microsoft.com/office/drawing/2014/main" id="{AEF3CD20-FC36-496B-B53F-D8FF2AAF3753}"/>
              </a:ext>
            </a:extLst>
          </p:cNvPr>
          <p:cNvSpPr txBox="1"/>
          <p:nvPr/>
        </p:nvSpPr>
        <p:spPr>
          <a:xfrm>
            <a:off x="6919274" y="5186704"/>
            <a:ext cx="3820997" cy="923330"/>
          </a:xfrm>
          <a:prstGeom prst="rect">
            <a:avLst/>
          </a:prstGeom>
          <a:noFill/>
        </p:spPr>
        <p:txBody>
          <a:bodyPr wrap="square" rtlCol="0">
            <a:spAutoFit/>
          </a:bodyPr>
          <a:lstStyle/>
          <a:p>
            <a:r>
              <a:rPr lang="en-IN" dirty="0"/>
              <a:t>Categories Art_and_Design &amp; Comics has the lowest amount of app sizes as compared to the other categories</a:t>
            </a:r>
          </a:p>
        </p:txBody>
      </p:sp>
      <p:pic>
        <p:nvPicPr>
          <p:cNvPr id="3" name="Picture 2">
            <a:extLst>
              <a:ext uri="{FF2B5EF4-FFF2-40B4-BE49-F238E27FC236}">
                <a16:creationId xmlns:a16="http://schemas.microsoft.com/office/drawing/2014/main" id="{7B73FC70-2A92-C896-157E-76BB7B3DF1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64417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846FC-EBB4-AE3A-3DF8-C6CDC14D330C}"/>
              </a:ext>
            </a:extLst>
          </p:cNvPr>
          <p:cNvSpPr txBox="1"/>
          <p:nvPr/>
        </p:nvSpPr>
        <p:spPr>
          <a:xfrm>
            <a:off x="1574276" y="131976"/>
            <a:ext cx="7503736" cy="369332"/>
          </a:xfrm>
          <a:prstGeom prst="rect">
            <a:avLst/>
          </a:prstGeom>
          <a:noFill/>
        </p:spPr>
        <p:txBody>
          <a:bodyPr wrap="square" rtlCol="0">
            <a:spAutoFit/>
          </a:bodyPr>
          <a:lstStyle/>
          <a:p>
            <a:r>
              <a:rPr lang="en-US" b="1" i="0" dirty="0">
                <a:effectLst>
                  <a:outerShdw blurRad="38100" dist="38100" dir="2700000" algn="tl">
                    <a:srgbClr val="000000">
                      <a:alpha val="43137"/>
                    </a:srgbClr>
                  </a:outerShdw>
                </a:effectLst>
                <a:latin typeface="Roboto" panose="02000000000000000000" pitchFamily="2" charset="0"/>
              </a:rPr>
              <a:t>No.5) Correlation between Rating, Reviews, Installs and Price.</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ED30FEF-324B-C5D5-F1CC-DC64F735F0BE}"/>
              </a:ext>
            </a:extLst>
          </p:cNvPr>
          <p:cNvPicPr>
            <a:picLocks noChangeAspect="1"/>
          </p:cNvPicPr>
          <p:nvPr/>
        </p:nvPicPr>
        <p:blipFill>
          <a:blip r:embed="rId2"/>
          <a:stretch>
            <a:fillRect/>
          </a:stretch>
        </p:blipFill>
        <p:spPr>
          <a:xfrm>
            <a:off x="4058836" y="795697"/>
            <a:ext cx="3803119" cy="3295535"/>
          </a:xfrm>
          <a:prstGeom prst="rect">
            <a:avLst/>
          </a:prstGeom>
        </p:spPr>
      </p:pic>
      <p:sp>
        <p:nvSpPr>
          <p:cNvPr id="5" name="TextBox 4">
            <a:extLst>
              <a:ext uri="{FF2B5EF4-FFF2-40B4-BE49-F238E27FC236}">
                <a16:creationId xmlns:a16="http://schemas.microsoft.com/office/drawing/2014/main" id="{C9A93795-AED9-4824-1DCC-15B85D92535C}"/>
              </a:ext>
            </a:extLst>
          </p:cNvPr>
          <p:cNvSpPr txBox="1"/>
          <p:nvPr/>
        </p:nvSpPr>
        <p:spPr>
          <a:xfrm>
            <a:off x="2856321" y="4307977"/>
            <a:ext cx="7070103" cy="1754326"/>
          </a:xfrm>
          <a:prstGeom prst="rect">
            <a:avLst/>
          </a:prstGeom>
          <a:noFill/>
        </p:spPr>
        <p:txBody>
          <a:bodyPr wrap="square" rtlCol="0">
            <a:spAutoFit/>
          </a:bodyPr>
          <a:lstStyle/>
          <a:p>
            <a:r>
              <a:rPr lang="en-US" b="0" i="0" dirty="0">
                <a:effectLst/>
                <a:latin typeface="Roboto" panose="02000000000000000000" pitchFamily="2" charset="0"/>
              </a:rPr>
              <a:t>From the above Heatmap, we can see that the relationship between the factors mentioned above. From the above data it is clear that there is strong positive correlation between reviews and installs.</a:t>
            </a:r>
          </a:p>
          <a:p>
            <a:endParaRPr lang="en-US" dirty="0">
              <a:latin typeface="Roboto" panose="02000000000000000000" pitchFamily="2" charset="0"/>
            </a:endParaRPr>
          </a:p>
          <a:p>
            <a:r>
              <a:rPr lang="en-US" dirty="0">
                <a:latin typeface="Roboto" panose="02000000000000000000" pitchFamily="2" charset="0"/>
              </a:rPr>
              <a:t>And rest of relationships are either slightly positive or slightly negative. Or we can say </a:t>
            </a:r>
            <a:r>
              <a:rPr lang="en-US" b="0" i="0" dirty="0">
                <a:effectLst/>
                <a:latin typeface="Roboto" panose="02000000000000000000" pitchFamily="2" charset="0"/>
              </a:rPr>
              <a:t>Rest of them are as good as neutral.</a:t>
            </a:r>
            <a:endParaRPr lang="en-IN" dirty="0"/>
          </a:p>
        </p:txBody>
      </p:sp>
      <p:pic>
        <p:nvPicPr>
          <p:cNvPr id="3" name="Picture 2">
            <a:extLst>
              <a:ext uri="{FF2B5EF4-FFF2-40B4-BE49-F238E27FC236}">
                <a16:creationId xmlns:a16="http://schemas.microsoft.com/office/drawing/2014/main" id="{B748F317-F6D0-F8BA-EDBF-1FE5C78FA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388953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3F778-3965-7C5C-EBF2-75B730405655}"/>
              </a:ext>
            </a:extLst>
          </p:cNvPr>
          <p:cNvSpPr txBox="1"/>
          <p:nvPr/>
        </p:nvSpPr>
        <p:spPr>
          <a:xfrm>
            <a:off x="1564849" y="179107"/>
            <a:ext cx="7447176" cy="369332"/>
          </a:xfrm>
          <a:prstGeom prst="rect">
            <a:avLst/>
          </a:prstGeom>
          <a:noFill/>
        </p:spPr>
        <p:txBody>
          <a:bodyPr wrap="square" rtlCol="0">
            <a:spAutoFit/>
          </a:bodyPr>
          <a:lstStyle/>
          <a:p>
            <a:r>
              <a:rPr lang="en-US" b="1" i="0" dirty="0">
                <a:effectLst>
                  <a:outerShdw blurRad="38100" dist="38100" dir="2700000" algn="tl">
                    <a:srgbClr val="000000">
                      <a:alpha val="43137"/>
                    </a:srgbClr>
                  </a:outerShdw>
                </a:effectLst>
                <a:latin typeface="Roboto" panose="02000000000000000000" pitchFamily="2" charset="0"/>
              </a:rPr>
              <a:t>No.6) Some analysis on Rating</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FABB82E-9D6B-B654-875F-8269DE0F9078}"/>
              </a:ext>
            </a:extLst>
          </p:cNvPr>
          <p:cNvPicPr>
            <a:picLocks noChangeAspect="1"/>
          </p:cNvPicPr>
          <p:nvPr/>
        </p:nvPicPr>
        <p:blipFill>
          <a:blip r:embed="rId2"/>
          <a:stretch>
            <a:fillRect/>
          </a:stretch>
        </p:blipFill>
        <p:spPr>
          <a:xfrm>
            <a:off x="2119931" y="653232"/>
            <a:ext cx="6767406" cy="4588071"/>
          </a:xfrm>
          <a:prstGeom prst="rect">
            <a:avLst/>
          </a:prstGeom>
        </p:spPr>
      </p:pic>
      <p:pic>
        <p:nvPicPr>
          <p:cNvPr id="8" name="Picture 7">
            <a:extLst>
              <a:ext uri="{FF2B5EF4-FFF2-40B4-BE49-F238E27FC236}">
                <a16:creationId xmlns:a16="http://schemas.microsoft.com/office/drawing/2014/main" id="{8A5D5AC2-CC57-FDA6-6B07-8475AA85B7C0}"/>
              </a:ext>
            </a:extLst>
          </p:cNvPr>
          <p:cNvPicPr>
            <a:picLocks noChangeAspect="1"/>
          </p:cNvPicPr>
          <p:nvPr/>
        </p:nvPicPr>
        <p:blipFill>
          <a:blip r:embed="rId3"/>
          <a:stretch>
            <a:fillRect/>
          </a:stretch>
        </p:blipFill>
        <p:spPr>
          <a:xfrm>
            <a:off x="3045174" y="1522841"/>
            <a:ext cx="3556882" cy="1128923"/>
          </a:xfrm>
          <a:prstGeom prst="rect">
            <a:avLst/>
          </a:prstGeom>
        </p:spPr>
      </p:pic>
      <p:sp>
        <p:nvSpPr>
          <p:cNvPr id="9" name="Rectangle 8">
            <a:extLst>
              <a:ext uri="{FF2B5EF4-FFF2-40B4-BE49-F238E27FC236}">
                <a16:creationId xmlns:a16="http://schemas.microsoft.com/office/drawing/2014/main" id="{E6757149-7297-5E3C-9E2F-6FB5AADC7DD6}"/>
              </a:ext>
            </a:extLst>
          </p:cNvPr>
          <p:cNvSpPr/>
          <p:nvPr/>
        </p:nvSpPr>
        <p:spPr>
          <a:xfrm>
            <a:off x="9012025" y="1020927"/>
            <a:ext cx="3054284" cy="318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0A6BC0-A0DE-9F9A-EBEB-609BAE658FDF}"/>
              </a:ext>
            </a:extLst>
          </p:cNvPr>
          <p:cNvSpPr txBox="1"/>
          <p:nvPr/>
        </p:nvSpPr>
        <p:spPr>
          <a:xfrm>
            <a:off x="9146826" y="1735478"/>
            <a:ext cx="2825215" cy="1754326"/>
          </a:xfrm>
          <a:prstGeom prst="rect">
            <a:avLst/>
          </a:prstGeom>
          <a:noFill/>
        </p:spPr>
        <p:txBody>
          <a:bodyPr wrap="square" rtlCol="0">
            <a:spAutoFit/>
          </a:bodyPr>
          <a:lstStyle/>
          <a:p>
            <a:r>
              <a:rPr lang="en-US" b="0" i="0" u="sng" dirty="0">
                <a:effectLst/>
                <a:latin typeface="Roboto" panose="02000000000000000000" pitchFamily="2" charset="0"/>
              </a:rPr>
              <a:t>From the Histogram we can clearly check that most of the applications has rating in between 4 to 4.5 out of 5.</a:t>
            </a:r>
            <a:endParaRPr lang="en-IN" u="sng" dirty="0"/>
          </a:p>
          <a:p>
            <a:endParaRPr lang="en-IN" u="sng" dirty="0"/>
          </a:p>
        </p:txBody>
      </p:sp>
      <p:pic>
        <p:nvPicPr>
          <p:cNvPr id="3" name="Picture 2">
            <a:extLst>
              <a:ext uri="{FF2B5EF4-FFF2-40B4-BE49-F238E27FC236}">
                <a16:creationId xmlns:a16="http://schemas.microsoft.com/office/drawing/2014/main" id="{A7BFA3BF-8D4A-BBD5-E143-82929564E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85264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80AED-81C6-927C-9E5E-EC924F12B662}"/>
              </a:ext>
            </a:extLst>
          </p:cNvPr>
          <p:cNvPicPr>
            <a:picLocks noChangeAspect="1"/>
          </p:cNvPicPr>
          <p:nvPr/>
        </p:nvPicPr>
        <p:blipFill>
          <a:blip r:embed="rId2"/>
          <a:stretch>
            <a:fillRect/>
          </a:stretch>
        </p:blipFill>
        <p:spPr>
          <a:xfrm>
            <a:off x="1881807" y="1085948"/>
            <a:ext cx="5883150" cy="3177815"/>
          </a:xfrm>
          <a:prstGeom prst="rect">
            <a:avLst/>
          </a:prstGeom>
        </p:spPr>
      </p:pic>
      <p:sp>
        <p:nvSpPr>
          <p:cNvPr id="5" name="TextBox 4">
            <a:extLst>
              <a:ext uri="{FF2B5EF4-FFF2-40B4-BE49-F238E27FC236}">
                <a16:creationId xmlns:a16="http://schemas.microsoft.com/office/drawing/2014/main" id="{5B56E319-6DA7-DE90-794C-41D793BA99E0}"/>
              </a:ext>
            </a:extLst>
          </p:cNvPr>
          <p:cNvSpPr txBox="1"/>
          <p:nvPr/>
        </p:nvSpPr>
        <p:spPr>
          <a:xfrm>
            <a:off x="1604914" y="201832"/>
            <a:ext cx="7131004" cy="369332"/>
          </a:xfrm>
          <a:prstGeom prst="rect">
            <a:avLst/>
          </a:prstGeom>
          <a:noFill/>
        </p:spPr>
        <p:txBody>
          <a:bodyPr wrap="square">
            <a:spAutoFit/>
          </a:bodyPr>
          <a:lstStyle/>
          <a:p>
            <a:r>
              <a:rPr lang="en-US" dirty="0">
                <a:latin typeface="Roboto" panose="02000000000000000000" pitchFamily="2" charset="0"/>
              </a:rPr>
              <a:t>No.7) A</a:t>
            </a:r>
            <a:r>
              <a:rPr lang="en-US" b="0" i="0" dirty="0">
                <a:effectLst/>
                <a:latin typeface="Roboto" panose="02000000000000000000" pitchFamily="2" charset="0"/>
              </a:rPr>
              <a:t>nalyze sentiment of the users while writing Reviews.</a:t>
            </a:r>
            <a:endParaRPr lang="en-IN" dirty="0"/>
          </a:p>
        </p:txBody>
      </p:sp>
      <p:sp>
        <p:nvSpPr>
          <p:cNvPr id="9" name="Rectangle: Rounded Corners 8">
            <a:extLst>
              <a:ext uri="{FF2B5EF4-FFF2-40B4-BE49-F238E27FC236}">
                <a16:creationId xmlns:a16="http://schemas.microsoft.com/office/drawing/2014/main" id="{C80C1DED-A6D6-8259-E6EA-574ACE90C42A}"/>
              </a:ext>
            </a:extLst>
          </p:cNvPr>
          <p:cNvSpPr/>
          <p:nvPr/>
        </p:nvSpPr>
        <p:spPr>
          <a:xfrm>
            <a:off x="8587819" y="2790334"/>
            <a:ext cx="2950589" cy="1473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36ACE8B-1BAB-487F-866E-32EBF35B3A4C}"/>
              </a:ext>
            </a:extLst>
          </p:cNvPr>
          <p:cNvPicPr>
            <a:picLocks noChangeAspect="1"/>
          </p:cNvPicPr>
          <p:nvPr/>
        </p:nvPicPr>
        <p:blipFill>
          <a:blip r:embed="rId3"/>
          <a:stretch>
            <a:fillRect/>
          </a:stretch>
        </p:blipFill>
        <p:spPr>
          <a:xfrm>
            <a:off x="8713751" y="2995481"/>
            <a:ext cx="2698723" cy="1063134"/>
          </a:xfrm>
          <a:prstGeom prst="rect">
            <a:avLst/>
          </a:prstGeom>
        </p:spPr>
      </p:pic>
      <p:sp>
        <p:nvSpPr>
          <p:cNvPr id="14" name="TextBox 13">
            <a:extLst>
              <a:ext uri="{FF2B5EF4-FFF2-40B4-BE49-F238E27FC236}">
                <a16:creationId xmlns:a16="http://schemas.microsoft.com/office/drawing/2014/main" id="{01415A4E-D6D2-7904-4ECB-86CC45B6BE62}"/>
              </a:ext>
            </a:extLst>
          </p:cNvPr>
          <p:cNvSpPr txBox="1"/>
          <p:nvPr/>
        </p:nvSpPr>
        <p:spPr>
          <a:xfrm>
            <a:off x="1881807" y="4640420"/>
            <a:ext cx="9867507" cy="1477328"/>
          </a:xfrm>
          <a:prstGeom prst="rect">
            <a:avLst/>
          </a:prstGeom>
          <a:noFill/>
        </p:spPr>
        <p:txBody>
          <a:bodyPr wrap="square">
            <a:spAutoFit/>
          </a:bodyPr>
          <a:lstStyle/>
          <a:p>
            <a:pPr algn="l"/>
            <a:r>
              <a:rPr lang="en-US" b="0" i="0" dirty="0">
                <a:effectLst/>
                <a:latin typeface="Roboto" panose="02000000000000000000" pitchFamily="2" charset="0"/>
              </a:rPr>
              <a:t>it is very clear that sentiment of the users are mostly positive while writing any review for the apps followed by Negative sentiments and in last there are very less number of neutral sentiments.</a:t>
            </a:r>
          </a:p>
          <a:p>
            <a:pPr algn="l"/>
            <a:r>
              <a:rPr lang="en-US" b="0" i="0" dirty="0">
                <a:effectLst/>
                <a:latin typeface="Roboto" panose="02000000000000000000" pitchFamily="2" charset="0"/>
              </a:rPr>
              <a:t>Positivity among users has been proved in one of the above fig no.6 that average ratings also lie in between 4-4.5 out of 5.</a:t>
            </a:r>
          </a:p>
        </p:txBody>
      </p:sp>
      <p:pic>
        <p:nvPicPr>
          <p:cNvPr id="2" name="Picture 1">
            <a:extLst>
              <a:ext uri="{FF2B5EF4-FFF2-40B4-BE49-F238E27FC236}">
                <a16:creationId xmlns:a16="http://schemas.microsoft.com/office/drawing/2014/main" id="{DEAEFA58-D02A-7E35-2FC2-73007486F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65861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E3E09-B595-13FE-FD5E-443FD4479136}"/>
              </a:ext>
            </a:extLst>
          </p:cNvPr>
          <p:cNvSpPr txBox="1"/>
          <p:nvPr/>
        </p:nvSpPr>
        <p:spPr>
          <a:xfrm>
            <a:off x="3650529" y="147597"/>
            <a:ext cx="6094428"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2700" algn="ctr">
              <a:spcBef>
                <a:spcPts val="100"/>
              </a:spcBef>
            </a:pPr>
            <a:r>
              <a:rPr lang="en-IN" sz="4000" b="1" spc="-85" dirty="0">
                <a:solidFill>
                  <a:srgbClr val="C00000"/>
                </a:solidFill>
              </a:rPr>
              <a:t>Challenges</a:t>
            </a:r>
            <a:r>
              <a:rPr lang="en-IN" sz="4000" b="1" spc="-204" dirty="0">
                <a:solidFill>
                  <a:srgbClr val="C00000"/>
                </a:solidFill>
              </a:rPr>
              <a:t> </a:t>
            </a:r>
            <a:r>
              <a:rPr lang="en-IN" sz="4000" b="1" spc="-70" dirty="0">
                <a:solidFill>
                  <a:srgbClr val="C00000"/>
                </a:solidFill>
              </a:rPr>
              <a:t>Faced</a:t>
            </a:r>
            <a:endParaRPr lang="en-IN" sz="4000" b="1" dirty="0">
              <a:solidFill>
                <a:srgbClr val="C00000"/>
              </a:solidFill>
            </a:endParaRPr>
          </a:p>
        </p:txBody>
      </p:sp>
      <p:sp>
        <p:nvSpPr>
          <p:cNvPr id="6" name="Rectangle 5">
            <a:extLst>
              <a:ext uri="{FF2B5EF4-FFF2-40B4-BE49-F238E27FC236}">
                <a16:creationId xmlns:a16="http://schemas.microsoft.com/office/drawing/2014/main" id="{20B9F811-F356-797A-A6F4-D05351A0187E}"/>
              </a:ext>
            </a:extLst>
          </p:cNvPr>
          <p:cNvSpPr/>
          <p:nvPr/>
        </p:nvSpPr>
        <p:spPr>
          <a:xfrm>
            <a:off x="1498861" y="1003955"/>
            <a:ext cx="10397765" cy="4817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D30DFA9-AAB2-C47A-E87A-B996A7F4C8D3}"/>
              </a:ext>
            </a:extLst>
          </p:cNvPr>
          <p:cNvSpPr txBox="1"/>
          <p:nvPr/>
        </p:nvSpPr>
        <p:spPr>
          <a:xfrm>
            <a:off x="1696824" y="1300899"/>
            <a:ext cx="10048973" cy="5262979"/>
          </a:xfrm>
          <a:prstGeom prst="rect">
            <a:avLst/>
          </a:prstGeom>
          <a:noFill/>
        </p:spPr>
        <p:txBody>
          <a:bodyPr wrap="square" rtlCol="0">
            <a:spAutoFit/>
          </a:bodyPr>
          <a:lstStyle/>
          <a:p>
            <a:pPr marL="285750" indent="-285750">
              <a:buBlip>
                <a:blip r:embed="rId2">
                  <a:extLst>
                    <a:ext uri="{837473B0-CC2E-450A-ABE3-18F120FF3D39}">
                      <a1611:picAttrSrcUrl xmlns:a1611="http://schemas.microsoft.com/office/drawing/2016/11/main" r:id="rId3"/>
                    </a:ext>
                  </a:extLst>
                </a:blip>
              </a:buBlip>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 Reading the datasets and analyse the problem statement what exactly we have to do.</a:t>
            </a:r>
          </a:p>
          <a:p>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Handling errors created by uncleaned data, analyse it and clean the data on which work can be done easily.</a:t>
            </a:r>
          </a:p>
          <a:p>
            <a:pPr marL="285750" indent="-285750">
              <a:buBlip>
                <a:blip r:embed="rId2">
                  <a:extLst>
                    <a:ext uri="{837473B0-CC2E-450A-ABE3-18F120FF3D39}">
                      <a1611:picAttrSrcUrl xmlns:a1611="http://schemas.microsoft.com/office/drawing/2016/11/main" r:id="rId3"/>
                    </a:ext>
                  </a:extLst>
                </a:blip>
              </a:buBlip>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Removing Nan values and duplicate rows.</a:t>
            </a:r>
          </a:p>
          <a:p>
            <a:pPr marL="285750" indent="-285750">
              <a:buBlip>
                <a:blip r:embed="rId2">
                  <a:extLst>
                    <a:ext uri="{837473B0-CC2E-450A-ABE3-18F120FF3D39}">
                      <a1611:picAttrSrcUrl xmlns:a1611="http://schemas.microsoft.com/office/drawing/2016/11/main" r:id="rId3"/>
                    </a:ext>
                  </a:extLst>
                </a:blip>
              </a:buBlip>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Designing multiple visualizations to conclude the analyses done on the given datasets.</a:t>
            </a:r>
          </a:p>
          <a:p>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buBlip>
                <a:blip r:embed="rId2">
                  <a:extLst>
                    <a:ext uri="{837473B0-CC2E-450A-ABE3-18F120FF3D39}">
                      <a1611:picAttrSrcUrl xmlns:a1611="http://schemas.microsoft.com/office/drawing/2016/11/main" r:id="rId3"/>
                    </a:ext>
                  </a:extLst>
                </a:blip>
              </a:buBlip>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2" name="Picture 1">
            <a:extLst>
              <a:ext uri="{FF2B5EF4-FFF2-40B4-BE49-F238E27FC236}">
                <a16:creationId xmlns:a16="http://schemas.microsoft.com/office/drawing/2014/main" id="{2B3EA4C0-5E58-B7E6-1658-7642B872A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365389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D76D53FA-FA85-0175-1446-2A52B7E60B95}"/>
              </a:ext>
            </a:extLst>
          </p:cNvPr>
          <p:cNvSpPr/>
          <p:nvPr/>
        </p:nvSpPr>
        <p:spPr>
          <a:xfrm>
            <a:off x="3582185" y="207390"/>
            <a:ext cx="6004874" cy="13763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766F8A89-8597-1D31-4C28-F17D4109E58F}"/>
              </a:ext>
            </a:extLst>
          </p:cNvPr>
          <p:cNvSpPr txBox="1"/>
          <p:nvPr/>
        </p:nvSpPr>
        <p:spPr>
          <a:xfrm>
            <a:off x="3695307" y="509047"/>
            <a:ext cx="5665509" cy="769441"/>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rPr>
              <a:t>CONCLUSION </a:t>
            </a:r>
          </a:p>
        </p:txBody>
      </p:sp>
      <p:sp>
        <p:nvSpPr>
          <p:cNvPr id="5" name="Lightning Bolt 4">
            <a:extLst>
              <a:ext uri="{FF2B5EF4-FFF2-40B4-BE49-F238E27FC236}">
                <a16:creationId xmlns:a16="http://schemas.microsoft.com/office/drawing/2014/main" id="{8DF12288-D434-EFD9-C2B7-0D78F35B6EF4}"/>
              </a:ext>
            </a:extLst>
          </p:cNvPr>
          <p:cNvSpPr/>
          <p:nvPr/>
        </p:nvSpPr>
        <p:spPr>
          <a:xfrm>
            <a:off x="8465270" y="0"/>
            <a:ext cx="1545996" cy="1174793"/>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B324333-228C-7AD0-CD96-70EDFCD75D4B}"/>
              </a:ext>
            </a:extLst>
          </p:cNvPr>
          <p:cNvSpPr txBox="1"/>
          <p:nvPr/>
        </p:nvSpPr>
        <p:spPr>
          <a:xfrm>
            <a:off x="1470580" y="1885360"/>
            <a:ext cx="10114961" cy="812530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95000"/>
                    <a:lumOff val="5000"/>
                  </a:schemeClr>
                </a:solidFill>
              </a:rPr>
              <a:t>  There are 1831 applications in Family category which is been followed by Game with 959 applications and Tools at 827 applications.</a:t>
            </a:r>
          </a:p>
          <a:p>
            <a:pPr marL="285750" indent="-285750">
              <a:buBlip>
                <a:blip r:embed="rId2">
                  <a:extLst>
                    <a:ext uri="{837473B0-CC2E-450A-ABE3-18F120FF3D39}">
                      <a1611:picAttrSrcUrl xmlns:a1611="http://schemas.microsoft.com/office/drawing/2016/11/main" r:id="rId3"/>
                    </a:ext>
                  </a:extLst>
                </a:blip>
              </a:buBlip>
            </a:pPr>
            <a:endParaRPr lang="en-IN" dirty="0">
              <a:solidFill>
                <a:schemeClr val="tx1">
                  <a:lumMod val="95000"/>
                  <a:lumOff val="5000"/>
                </a:schemeClr>
              </a:solidFill>
            </a:endParaRPr>
          </a:p>
          <a:p>
            <a:pPr marL="285750" indent="-285750">
              <a:buFont typeface="Wingdings" panose="05000000000000000000" pitchFamily="2" charset="2"/>
              <a:buChar char="Ø"/>
            </a:pPr>
            <a:r>
              <a:rPr lang="en-IN" dirty="0">
                <a:solidFill>
                  <a:schemeClr val="tx1">
                    <a:lumMod val="95000"/>
                    <a:lumOff val="5000"/>
                  </a:schemeClr>
                </a:solidFill>
              </a:rPr>
              <a:t> As per the analysis 81.8% applications are under EVERYONE content rating that means it belongs to    every age group. Followed by TEEN with 10.7%. In “Everyone” section </a:t>
            </a:r>
            <a:r>
              <a:rPr lang="en-US" b="0" i="0" dirty="0">
                <a:solidFill>
                  <a:schemeClr val="tx1">
                    <a:lumMod val="95000"/>
                    <a:lumOff val="5000"/>
                  </a:schemeClr>
                </a:solidFill>
                <a:effectLst/>
                <a:latin typeface="Roboto" panose="02000000000000000000" pitchFamily="2" charset="0"/>
              </a:rPr>
              <a:t> Family apps were leading followed by Tools and Games. </a:t>
            </a:r>
            <a:r>
              <a:rPr lang="en-US" dirty="0">
                <a:solidFill>
                  <a:schemeClr val="tx1">
                    <a:lumMod val="95000"/>
                    <a:lumOff val="5000"/>
                  </a:schemeClr>
                </a:solidFill>
                <a:latin typeface="Roboto" panose="02000000000000000000" pitchFamily="2" charset="0"/>
              </a:rPr>
              <a:t>Similarly in “Teen” it is Games and then family. In “Mature 17+” dating apps are most popular one.</a:t>
            </a: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r>
              <a:rPr lang="en-US" dirty="0">
                <a:solidFill>
                  <a:schemeClr val="tx1">
                    <a:lumMod val="95000"/>
                    <a:lumOff val="5000"/>
                  </a:schemeClr>
                </a:solidFill>
                <a:latin typeface="Roboto" panose="02000000000000000000" pitchFamily="2" charset="0"/>
              </a:rPr>
              <a:t>There are around 90% apps which are free in play store market and rest of them are paid one. </a:t>
            </a: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r>
              <a:rPr lang="en-US" dirty="0">
                <a:solidFill>
                  <a:schemeClr val="tx1">
                    <a:lumMod val="95000"/>
                    <a:lumOff val="5000"/>
                  </a:schemeClr>
                </a:solidFill>
                <a:latin typeface="Roboto" panose="02000000000000000000" pitchFamily="2" charset="0"/>
              </a:rPr>
              <a:t> </a:t>
            </a:r>
            <a:r>
              <a:rPr lang="en-US" b="0" i="0" dirty="0">
                <a:effectLst/>
                <a:latin typeface="Roboto" panose="02000000000000000000" pitchFamily="2" charset="0"/>
              </a:rPr>
              <a:t> Category Family and Tools has the highest amount of sizes as compared to the other categories.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solidFill>
                  <a:schemeClr val="tx1">
                    <a:lumMod val="95000"/>
                    <a:lumOff val="5000"/>
                  </a:schemeClr>
                </a:solidFill>
                <a:latin typeface="Roboto" panose="02000000000000000000" pitchFamily="2" charset="0"/>
              </a:rPr>
              <a:t> </a:t>
            </a:r>
            <a:r>
              <a:rPr lang="en-IN" dirty="0"/>
              <a:t>Categories Art_and_Design &amp; Comics has the lowest amount of app sizes as compared to the other categories</a:t>
            </a: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Blip>
                <a:blip r:embed="rId2">
                  <a:extLst>
                    <a:ext uri="{837473B0-CC2E-450A-ABE3-18F120FF3D39}">
                      <a1611:picAttrSrcUrl xmlns:a1611="http://schemas.microsoft.com/office/drawing/2016/11/main" r:id="rId3"/>
                    </a:ext>
                  </a:extLst>
                </a:blip>
              </a:buBlip>
            </a:pPr>
            <a:endParaRPr lang="en-IN" dirty="0">
              <a:solidFill>
                <a:schemeClr val="tx1">
                  <a:lumMod val="95000"/>
                  <a:lumOff val="5000"/>
                </a:schemeClr>
              </a:solidFill>
            </a:endParaRPr>
          </a:p>
          <a:p>
            <a:endParaRPr lang="en-IN" dirty="0">
              <a:solidFill>
                <a:schemeClr val="tx1">
                  <a:lumMod val="95000"/>
                  <a:lumOff val="5000"/>
                </a:schemeClr>
              </a:solidFill>
            </a:endParaRPr>
          </a:p>
          <a:p>
            <a:r>
              <a:rPr lang="en-IN" dirty="0">
                <a:solidFill>
                  <a:schemeClr val="tx1">
                    <a:lumMod val="95000"/>
                    <a:lumOff val="5000"/>
                  </a:schemeClr>
                </a:solidFill>
              </a:rPr>
              <a:t> </a:t>
            </a:r>
          </a:p>
          <a:p>
            <a:pPr marL="285750" indent="-285750">
              <a:buBlip>
                <a:blip r:embed="rId2">
                  <a:extLst>
                    <a:ext uri="{837473B0-CC2E-450A-ABE3-18F120FF3D39}">
                      <a1611:picAttrSrcUrl xmlns:a1611="http://schemas.microsoft.com/office/drawing/2016/11/main" r:id="rId3"/>
                    </a:ext>
                  </a:extLst>
                </a:blip>
              </a:buBlip>
            </a:pPr>
            <a:endParaRPr lang="en-IN" dirty="0">
              <a:solidFill>
                <a:schemeClr val="tx1">
                  <a:lumMod val="95000"/>
                  <a:lumOff val="5000"/>
                </a:schemeClr>
              </a:solidFill>
            </a:endParaRPr>
          </a:p>
          <a:p>
            <a:r>
              <a:rPr lang="en-IN" dirty="0">
                <a:solidFill>
                  <a:schemeClr val="tx1">
                    <a:lumMod val="95000"/>
                    <a:lumOff val="5000"/>
                  </a:schemeClr>
                </a:solidFill>
              </a:rPr>
              <a:t>       </a:t>
            </a:r>
          </a:p>
          <a:p>
            <a:pPr marL="285750" indent="-285750">
              <a:buBlip>
                <a:blip r:embed="rId2">
                  <a:extLst>
                    <a:ext uri="{837473B0-CC2E-450A-ABE3-18F120FF3D39}">
                      <a1611:picAttrSrcUrl xmlns:a1611="http://schemas.microsoft.com/office/drawing/2016/11/main" r:id="rId3"/>
                    </a:ext>
                  </a:extLst>
                </a:blip>
              </a:buBlip>
            </a:pPr>
            <a:endParaRPr lang="en-IN" dirty="0">
              <a:solidFill>
                <a:schemeClr val="tx1">
                  <a:lumMod val="95000"/>
                  <a:lumOff val="5000"/>
                </a:schemeClr>
              </a:solidFill>
            </a:endParaRPr>
          </a:p>
          <a:p>
            <a:r>
              <a:rPr lang="en-IN" dirty="0">
                <a:solidFill>
                  <a:schemeClr val="tx1">
                    <a:lumMod val="95000"/>
                    <a:lumOff val="5000"/>
                  </a:schemeClr>
                </a:solidFill>
              </a:rPr>
              <a:t>    </a:t>
            </a:r>
          </a:p>
          <a:p>
            <a:pPr marL="285750" indent="-285750">
              <a:buBlip>
                <a:blip r:embed="rId2">
                  <a:extLst>
                    <a:ext uri="{837473B0-CC2E-450A-ABE3-18F120FF3D39}">
                      <a1611:picAttrSrcUrl xmlns:a1611="http://schemas.microsoft.com/office/drawing/2016/11/main" r:id="rId3"/>
                    </a:ext>
                  </a:extLst>
                </a:blip>
              </a:buBlip>
            </a:pPr>
            <a:endParaRPr lang="en-IN" dirty="0">
              <a:solidFill>
                <a:schemeClr val="tx1">
                  <a:lumMod val="95000"/>
                  <a:lumOff val="5000"/>
                </a:schemeClr>
              </a:solidFill>
            </a:endParaRPr>
          </a:p>
          <a:p>
            <a:r>
              <a:rPr lang="en-IN" dirty="0">
                <a:solidFill>
                  <a:schemeClr val="tx1">
                    <a:lumMod val="95000"/>
                    <a:lumOff val="5000"/>
                  </a:schemeClr>
                </a:solidFill>
              </a:rPr>
              <a:t>       </a:t>
            </a:r>
            <a:endParaRPr lang="en-US" dirty="0">
              <a:solidFill>
                <a:schemeClr val="tx1">
                  <a:lumMod val="95000"/>
                  <a:lumOff val="5000"/>
                </a:schemeClr>
              </a:solidFill>
              <a:latin typeface="Roboto" panose="02000000000000000000" pitchFamily="2" charset="0"/>
            </a:endParaRPr>
          </a:p>
          <a:p>
            <a:endParaRPr lang="en-US" dirty="0">
              <a:solidFill>
                <a:schemeClr val="tx1">
                  <a:lumMod val="95000"/>
                  <a:lumOff val="5000"/>
                </a:schemeClr>
              </a:solidFill>
              <a:latin typeface="Roboto" panose="02000000000000000000" pitchFamily="2" charset="0"/>
            </a:endParaRPr>
          </a:p>
          <a:p>
            <a:endParaRPr lang="en-US" dirty="0">
              <a:solidFill>
                <a:schemeClr val="tx1">
                  <a:lumMod val="95000"/>
                  <a:lumOff val="5000"/>
                </a:schemeClr>
              </a:solidFill>
              <a:latin typeface="Roboto" panose="02000000000000000000" pitchFamily="2" charset="0"/>
            </a:endParaRPr>
          </a:p>
          <a:p>
            <a:endParaRPr lang="en-US" dirty="0">
              <a:solidFill>
                <a:schemeClr val="tx1">
                  <a:lumMod val="95000"/>
                  <a:lumOff val="5000"/>
                </a:schemeClr>
              </a:solidFill>
              <a:latin typeface="Roboto" panose="02000000000000000000" pitchFamily="2" charset="0"/>
            </a:endParaRPr>
          </a:p>
          <a:p>
            <a:endParaRPr lang="en-IN" dirty="0">
              <a:solidFill>
                <a:schemeClr val="tx1">
                  <a:lumMod val="95000"/>
                  <a:lumOff val="5000"/>
                </a:schemeClr>
              </a:solidFill>
            </a:endParaRPr>
          </a:p>
        </p:txBody>
      </p:sp>
      <p:pic>
        <p:nvPicPr>
          <p:cNvPr id="4" name="Picture 3">
            <a:extLst>
              <a:ext uri="{FF2B5EF4-FFF2-40B4-BE49-F238E27FC236}">
                <a16:creationId xmlns:a16="http://schemas.microsoft.com/office/drawing/2014/main" id="{35EC5613-3295-E084-05D9-57DACA42B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155096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167D3F2D-81F0-20EE-75A5-AF872BBF072D}"/>
              </a:ext>
            </a:extLst>
          </p:cNvPr>
          <p:cNvSpPr/>
          <p:nvPr/>
        </p:nvSpPr>
        <p:spPr>
          <a:xfrm>
            <a:off x="3582185" y="207390"/>
            <a:ext cx="6004874" cy="13763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E1F77AB5-EE82-2141-8D49-1FB0853FEF35}"/>
              </a:ext>
            </a:extLst>
          </p:cNvPr>
          <p:cNvSpPr txBox="1"/>
          <p:nvPr/>
        </p:nvSpPr>
        <p:spPr>
          <a:xfrm>
            <a:off x="3695307" y="509047"/>
            <a:ext cx="5665509" cy="769441"/>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rPr>
              <a:t>CONCLUSION </a:t>
            </a:r>
          </a:p>
        </p:txBody>
      </p:sp>
      <p:sp>
        <p:nvSpPr>
          <p:cNvPr id="4" name="Lightning Bolt 3">
            <a:extLst>
              <a:ext uri="{FF2B5EF4-FFF2-40B4-BE49-F238E27FC236}">
                <a16:creationId xmlns:a16="http://schemas.microsoft.com/office/drawing/2014/main" id="{BACC68B3-DFF9-3133-392F-91C6377F86C7}"/>
              </a:ext>
            </a:extLst>
          </p:cNvPr>
          <p:cNvSpPr/>
          <p:nvPr/>
        </p:nvSpPr>
        <p:spPr>
          <a:xfrm>
            <a:off x="8465270" y="0"/>
            <a:ext cx="1545996" cy="1174793"/>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11B3A2B-46D0-3772-BF61-C04812F293E6}"/>
              </a:ext>
            </a:extLst>
          </p:cNvPr>
          <p:cNvSpPr txBox="1"/>
          <p:nvPr/>
        </p:nvSpPr>
        <p:spPr>
          <a:xfrm>
            <a:off x="1470580" y="1885360"/>
            <a:ext cx="10114961"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lumMod val="95000"/>
                    <a:lumOff val="5000"/>
                  </a:schemeClr>
                </a:solidFill>
                <a:latin typeface="Roboto" panose="02000000000000000000" pitchFamily="2" charset="0"/>
              </a:rPr>
              <a:t>T</a:t>
            </a:r>
            <a:r>
              <a:rPr lang="en-US" b="0" i="0" dirty="0">
                <a:solidFill>
                  <a:schemeClr val="tx1">
                    <a:lumMod val="95000"/>
                    <a:lumOff val="5000"/>
                  </a:schemeClr>
                </a:solidFill>
                <a:effectLst/>
                <a:latin typeface="Roboto" panose="02000000000000000000" pitchFamily="2" charset="0"/>
              </a:rPr>
              <a:t>here is strong positive correlation between reviews and installs that also means it is directly proportional to each other.</a:t>
            </a: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r>
              <a:rPr lang="en-US" dirty="0">
                <a:solidFill>
                  <a:schemeClr val="tx1">
                    <a:lumMod val="95000"/>
                    <a:lumOff val="5000"/>
                  </a:schemeClr>
                </a:solidFill>
                <a:latin typeface="Roboto" panose="02000000000000000000" pitchFamily="2" charset="0"/>
              </a:rPr>
              <a:t>And rest of relationships are either slightly positive or slightly negative. Or we can say </a:t>
            </a:r>
            <a:r>
              <a:rPr lang="en-US" b="0" i="0" dirty="0">
                <a:solidFill>
                  <a:schemeClr val="tx1">
                    <a:lumMod val="95000"/>
                    <a:lumOff val="5000"/>
                  </a:schemeClr>
                </a:solidFill>
                <a:effectLst/>
                <a:latin typeface="Roboto" panose="02000000000000000000" pitchFamily="2" charset="0"/>
              </a:rPr>
              <a:t>Rest of them are as good as neutral that means it would not get affected by the other subsets.</a:t>
            </a: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r>
              <a:rPr lang="en-IN" dirty="0">
                <a:solidFill>
                  <a:schemeClr val="tx1">
                    <a:lumMod val="95000"/>
                    <a:lumOff val="5000"/>
                  </a:schemeClr>
                </a:solidFill>
              </a:rPr>
              <a:t> </a:t>
            </a:r>
            <a:r>
              <a:rPr lang="en-US" dirty="0">
                <a:solidFill>
                  <a:schemeClr val="tx1">
                    <a:lumMod val="95000"/>
                    <a:lumOff val="5000"/>
                  </a:schemeClr>
                </a:solidFill>
                <a:latin typeface="Roboto" panose="02000000000000000000" pitchFamily="2" charset="0"/>
              </a:rPr>
              <a:t>A</a:t>
            </a:r>
            <a:r>
              <a:rPr lang="en-US" b="0" i="0" dirty="0">
                <a:solidFill>
                  <a:schemeClr val="tx1">
                    <a:lumMod val="95000"/>
                    <a:lumOff val="5000"/>
                  </a:schemeClr>
                </a:solidFill>
                <a:effectLst/>
                <a:latin typeface="Roboto" panose="02000000000000000000" pitchFamily="2" charset="0"/>
              </a:rPr>
              <a:t>pplications has rating in between 4 to 4.5 out of 5. To be precise it is 4.19 out of 5.</a:t>
            </a:r>
            <a:endParaRPr lang="en-IN" dirty="0">
              <a:solidFill>
                <a:schemeClr val="tx1">
                  <a:lumMod val="95000"/>
                  <a:lumOff val="5000"/>
                </a:schemeClr>
              </a:solidFill>
            </a:endParaRPr>
          </a:p>
          <a:p>
            <a:endParaRPr lang="en-IN" dirty="0">
              <a:solidFill>
                <a:schemeClr val="tx1">
                  <a:lumMod val="95000"/>
                  <a:lumOff val="5000"/>
                </a:schemeClr>
              </a:solidFill>
            </a:endParaRPr>
          </a:p>
          <a:p>
            <a:pPr marL="285750" indent="-285750">
              <a:buFont typeface="Wingdings" panose="05000000000000000000" pitchFamily="2" charset="2"/>
              <a:buChar char="Ø"/>
            </a:pPr>
            <a:r>
              <a:rPr lang="en-IN" dirty="0">
                <a:solidFill>
                  <a:schemeClr val="tx1">
                    <a:lumMod val="95000"/>
                    <a:lumOff val="5000"/>
                  </a:schemeClr>
                </a:solidFill>
              </a:rPr>
              <a:t> There are 23998 positive sentiments by the users followed by 8271 negative and 5158 neutral ones.</a:t>
            </a:r>
          </a:p>
          <a:p>
            <a:pPr marL="285750" indent="-285750">
              <a:buFont typeface="Wingdings" panose="05000000000000000000" pitchFamily="2" charset="2"/>
              <a:buChar char="Ø"/>
            </a:pPr>
            <a:endParaRPr lang="en-IN" dirty="0">
              <a:solidFill>
                <a:schemeClr val="tx1">
                  <a:lumMod val="95000"/>
                  <a:lumOff val="5000"/>
                </a:schemeClr>
              </a:solidFill>
            </a:endParaRPr>
          </a:p>
          <a:p>
            <a:endParaRPr lang="en-IN" dirty="0">
              <a:solidFill>
                <a:schemeClr val="tx1">
                  <a:lumMod val="95000"/>
                  <a:lumOff val="5000"/>
                </a:schemeClr>
              </a:solidFill>
            </a:endParaRPr>
          </a:p>
          <a:p>
            <a:pPr marL="285750" indent="-285750">
              <a:buFont typeface="Wingdings" panose="05000000000000000000" pitchFamily="2" charset="2"/>
              <a:buChar char="Ø"/>
            </a:pPr>
            <a:endParaRPr lang="en-IN" dirty="0">
              <a:solidFill>
                <a:schemeClr val="tx1">
                  <a:lumMod val="95000"/>
                  <a:lumOff val="5000"/>
                </a:schemeClr>
              </a:solidFill>
            </a:endParaRPr>
          </a:p>
          <a:p>
            <a:r>
              <a:rPr lang="en-IN" dirty="0">
                <a:solidFill>
                  <a:schemeClr val="tx1">
                    <a:lumMod val="95000"/>
                    <a:lumOff val="5000"/>
                  </a:schemeClr>
                </a:solidFill>
              </a:rPr>
              <a:t>    </a:t>
            </a:r>
          </a:p>
          <a:p>
            <a:pPr marL="285750" indent="-285750">
              <a:buFont typeface="Wingdings" panose="05000000000000000000" pitchFamily="2" charset="2"/>
              <a:buChar char="Ø"/>
            </a:pPr>
            <a:endParaRPr lang="en-IN" dirty="0">
              <a:solidFill>
                <a:schemeClr val="tx1">
                  <a:lumMod val="95000"/>
                  <a:lumOff val="5000"/>
                </a:schemeClr>
              </a:solidFill>
            </a:endParaRPr>
          </a:p>
          <a:p>
            <a:r>
              <a:rPr lang="en-IN" dirty="0">
                <a:solidFill>
                  <a:schemeClr val="tx1">
                    <a:lumMod val="95000"/>
                    <a:lumOff val="5000"/>
                  </a:schemeClr>
                </a:solidFill>
              </a:rPr>
              <a:t>       </a:t>
            </a: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endParaRPr lang="en-US" dirty="0">
              <a:solidFill>
                <a:schemeClr val="tx1">
                  <a:lumMod val="95000"/>
                  <a:lumOff val="5000"/>
                </a:schemeClr>
              </a:solidFill>
              <a:latin typeface="Roboto" panose="02000000000000000000" pitchFamily="2" charset="0"/>
            </a:endParaRPr>
          </a:p>
          <a:p>
            <a:pPr marL="285750" indent="-285750">
              <a:buFont typeface="Wingdings" panose="05000000000000000000" pitchFamily="2" charset="2"/>
              <a:buChar char="Ø"/>
            </a:pPr>
            <a:endParaRPr lang="en-IN" dirty="0">
              <a:solidFill>
                <a:schemeClr val="tx1">
                  <a:lumMod val="95000"/>
                  <a:lumOff val="5000"/>
                </a:schemeClr>
              </a:solidFill>
            </a:endParaRPr>
          </a:p>
        </p:txBody>
      </p:sp>
      <p:pic>
        <p:nvPicPr>
          <p:cNvPr id="6" name="Picture 5">
            <a:extLst>
              <a:ext uri="{FF2B5EF4-FFF2-40B4-BE49-F238E27FC236}">
                <a16:creationId xmlns:a16="http://schemas.microsoft.com/office/drawing/2014/main" id="{582FC42F-872C-3AEE-5FCA-4B1A21285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40694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F15-F4C2-AA33-EA7C-D1C94C9D75C3}"/>
              </a:ext>
            </a:extLst>
          </p:cNvPr>
          <p:cNvSpPr>
            <a:spLocks noGrp="1"/>
          </p:cNvSpPr>
          <p:nvPr>
            <p:ph type="title"/>
          </p:nvPr>
        </p:nvSpPr>
        <p:spPr>
          <a:xfrm>
            <a:off x="1462314" y="190500"/>
            <a:ext cx="10018713" cy="1752599"/>
          </a:xfrm>
        </p:spPr>
        <p:txBody>
          <a:bodyPr>
            <a:normAutofit/>
          </a:bodyPr>
          <a:lstStyle/>
          <a:p>
            <a:r>
              <a:rPr lang="en-US" sz="5400" b="1" i="1" u="sng"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INTRODUCTION</a:t>
            </a:r>
            <a:endParaRPr lang="en-IN" sz="5400" b="1" i="1" u="sng"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84468B65-BDEA-8739-FF6C-29DBFFE4125C}"/>
              </a:ext>
            </a:extLst>
          </p:cNvPr>
          <p:cNvSpPr>
            <a:spLocks noGrp="1"/>
          </p:cNvSpPr>
          <p:nvPr>
            <p:ph idx="1"/>
          </p:nvPr>
        </p:nvSpPr>
        <p:spPr>
          <a:xfrm>
            <a:off x="1484310" y="2168165"/>
            <a:ext cx="10018713" cy="3623035"/>
          </a:xfrm>
        </p:spPr>
        <p:txBody>
          <a:bodyPr>
            <a:normAutofit fontScale="92500"/>
          </a:bodyPr>
          <a:lstStyle/>
          <a:p>
            <a:pPr algn="l"/>
            <a:r>
              <a:rPr lang="en-US" b="0" i="0" dirty="0">
                <a:solidFill>
                  <a:schemeClr val="accent1">
                    <a:lumMod val="50000"/>
                  </a:schemeClr>
                </a:solidFill>
                <a:effectLst/>
                <a:latin typeface="Roboto" panose="020B0604020202020204" pitchFamily="2" charset="0"/>
              </a:rPr>
              <a:t>Google Play Store, also known as Android Market place, where the user can install different kinds of applications according to his/her needs It is the official distribution storefront for Android applications and other digital media, such a music, movies and books, from Google. User has ample amount of choices for the apps for a particular usage.</a:t>
            </a:r>
          </a:p>
          <a:p>
            <a:pPr algn="l"/>
            <a:r>
              <a:rPr lang="en-US" b="0" i="0" dirty="0">
                <a:solidFill>
                  <a:schemeClr val="accent1">
                    <a:lumMod val="50000"/>
                  </a:schemeClr>
                </a:solidFill>
                <a:effectLst/>
                <a:latin typeface="Roboto" panose="020B0604020202020204" pitchFamily="2" charset="0"/>
              </a:rPr>
              <a:t>In this project, we are going to see what a user can check before installing the application for his/her android device.</a:t>
            </a:r>
          </a:p>
          <a:p>
            <a:pPr algn="l"/>
            <a:r>
              <a:rPr lang="en-US" b="0" i="0" dirty="0">
                <a:solidFill>
                  <a:schemeClr val="accent1">
                    <a:lumMod val="50000"/>
                  </a:schemeClr>
                </a:solidFill>
                <a:effectLst/>
                <a:latin typeface="Roboto" panose="020B0604020202020204" pitchFamily="2" charset="0"/>
              </a:rPr>
              <a:t>For analysis the dataset we are going to analyze has around 10.5k scraped play store applications.</a:t>
            </a:r>
          </a:p>
          <a:p>
            <a:endParaRPr lang="en-IN" dirty="0">
              <a:solidFill>
                <a:schemeClr val="accent1">
                  <a:lumMod val="50000"/>
                </a:schemeClr>
              </a:solidFill>
            </a:endParaRPr>
          </a:p>
        </p:txBody>
      </p:sp>
      <p:pic>
        <p:nvPicPr>
          <p:cNvPr id="4" name="Picture 3">
            <a:extLst>
              <a:ext uri="{FF2B5EF4-FFF2-40B4-BE49-F238E27FC236}">
                <a16:creationId xmlns:a16="http://schemas.microsoft.com/office/drawing/2014/main" id="{D795E4EC-53A2-B632-373E-77EC09FE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256079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3A3A2C-3387-ED14-73DA-D62EEB6530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62125" y="552450"/>
            <a:ext cx="8667750" cy="5753100"/>
          </a:xfrm>
          <a:prstGeom prst="rect">
            <a:avLst/>
          </a:prstGeom>
        </p:spPr>
      </p:pic>
      <p:pic>
        <p:nvPicPr>
          <p:cNvPr id="2" name="Picture 1">
            <a:extLst>
              <a:ext uri="{FF2B5EF4-FFF2-40B4-BE49-F238E27FC236}">
                <a16:creationId xmlns:a16="http://schemas.microsoft.com/office/drawing/2014/main" id="{2FFF85E6-2861-A088-B29E-4E2EC4A8FA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6289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783D-3BEE-1A87-4151-73FEBB93DB00}"/>
              </a:ext>
            </a:extLst>
          </p:cNvPr>
          <p:cNvSpPr>
            <a:spLocks noGrp="1"/>
          </p:cNvSpPr>
          <p:nvPr>
            <p:ph type="title"/>
          </p:nvPr>
        </p:nvSpPr>
        <p:spPr>
          <a:xfrm>
            <a:off x="1559726" y="-10214"/>
            <a:ext cx="10018713" cy="1752599"/>
          </a:xfrm>
        </p:spPr>
        <p:txBody>
          <a:bodyPr/>
          <a:lstStyle/>
          <a:p>
            <a:r>
              <a:rPr lang="en-US" b="1" dirty="0">
                <a:solidFill>
                  <a:schemeClr val="accent6">
                    <a:lumMod val="60000"/>
                    <a:lumOff val="40000"/>
                  </a:schemeClr>
                </a:solidFill>
                <a:effectLst>
                  <a:outerShdw blurRad="38100" dist="38100" dir="2700000" algn="tl">
                    <a:srgbClr val="000000">
                      <a:alpha val="43137"/>
                    </a:srgbClr>
                  </a:outerShdw>
                </a:effectLst>
              </a:rPr>
              <a:t>Analysis for Google Play Store</a:t>
            </a:r>
            <a:endParaRPr lang="en-IN" b="1" dirty="0">
              <a:solidFill>
                <a:schemeClr val="accent6">
                  <a:lumMod val="60000"/>
                  <a:lumOff val="40000"/>
                </a:schemeClr>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45379F99-1A3C-C3FE-D705-745F92355149}"/>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59726" y="313918"/>
            <a:ext cx="2080882" cy="1170496"/>
          </a:xfrm>
        </p:spPr>
      </p:pic>
      <p:sp>
        <p:nvSpPr>
          <p:cNvPr id="8" name="TextBox 7">
            <a:extLst>
              <a:ext uri="{FF2B5EF4-FFF2-40B4-BE49-F238E27FC236}">
                <a16:creationId xmlns:a16="http://schemas.microsoft.com/office/drawing/2014/main" id="{F41976FD-2DE2-4434-3797-07FE4E38D73D}"/>
              </a:ext>
            </a:extLst>
          </p:cNvPr>
          <p:cNvSpPr txBox="1"/>
          <p:nvPr/>
        </p:nvSpPr>
        <p:spPr>
          <a:xfrm>
            <a:off x="3063712" y="1588481"/>
            <a:ext cx="7371760" cy="1384995"/>
          </a:xfrm>
          <a:prstGeom prst="rect">
            <a:avLst/>
          </a:prstGeom>
          <a:noFill/>
        </p:spPr>
        <p:txBody>
          <a:bodyPr wrap="square" rtlCol="0">
            <a:spAutoFit/>
          </a:bodyPr>
          <a:lstStyle/>
          <a:p>
            <a:r>
              <a:rPr lang="en-US" sz="2400" dirty="0">
                <a:solidFill>
                  <a:schemeClr val="accent5">
                    <a:lumMod val="50000"/>
                  </a:schemeClr>
                </a:solidFill>
              </a:rPr>
              <a:t>Analysis of play store apps data is necessary for both, users as well as developers.</a:t>
            </a:r>
          </a:p>
          <a:p>
            <a:endParaRPr lang="en-US" dirty="0"/>
          </a:p>
          <a:p>
            <a:endParaRPr lang="en-IN" dirty="0"/>
          </a:p>
        </p:txBody>
      </p:sp>
      <p:sp>
        <p:nvSpPr>
          <p:cNvPr id="9" name="TextBox 8">
            <a:extLst>
              <a:ext uri="{FF2B5EF4-FFF2-40B4-BE49-F238E27FC236}">
                <a16:creationId xmlns:a16="http://schemas.microsoft.com/office/drawing/2014/main" id="{1EEA49C6-1DD2-E3C5-C1BD-6F830DA00523}"/>
              </a:ext>
            </a:extLst>
          </p:cNvPr>
          <p:cNvSpPr txBox="1"/>
          <p:nvPr/>
        </p:nvSpPr>
        <p:spPr>
          <a:xfrm>
            <a:off x="2394408" y="3134412"/>
            <a:ext cx="9549353" cy="5632311"/>
          </a:xfrm>
          <a:prstGeom prst="rect">
            <a:avLst/>
          </a:prstGeom>
          <a:noFill/>
        </p:spPr>
        <p:txBody>
          <a:bodyPr wrap="square" numCol="2" rtlCol="0">
            <a:spAutoFit/>
          </a:bodyPr>
          <a:lstStyle/>
          <a:p>
            <a:r>
              <a:rPr lang="en-US" sz="2400" u="sng" dirty="0">
                <a:solidFill>
                  <a:schemeClr val="accent1">
                    <a:lumMod val="50000"/>
                  </a:schemeClr>
                </a:solidFill>
              </a:rPr>
              <a:t>Users-&gt; </a:t>
            </a:r>
          </a:p>
          <a:p>
            <a:endParaRPr lang="en-US" sz="2400" dirty="0"/>
          </a:p>
          <a:p>
            <a:r>
              <a:rPr lang="en-US" sz="2400" dirty="0"/>
              <a:t>Through analysis they can check which apps are trending and which applications has the highest rating. As there are ample number of applications present in the play store market.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u="sng" dirty="0">
                <a:solidFill>
                  <a:schemeClr val="accent1">
                    <a:lumMod val="50000"/>
                  </a:schemeClr>
                </a:solidFill>
              </a:rPr>
              <a:t>App Developers-&gt;</a:t>
            </a:r>
          </a:p>
          <a:p>
            <a:endParaRPr lang="en-US" sz="2400" dirty="0"/>
          </a:p>
          <a:p>
            <a:r>
              <a:rPr lang="en-US" sz="2400" dirty="0"/>
              <a:t>Through analysis they can check the reviews and decide what is the current need of the hour and develop or upgrade the applications according to the needs of user</a:t>
            </a:r>
          </a:p>
          <a:p>
            <a:endParaRPr lang="en-US" dirty="0"/>
          </a:p>
          <a:p>
            <a:endParaRPr lang="en-US" dirty="0"/>
          </a:p>
          <a:p>
            <a:endParaRPr lang="en-US" dirty="0"/>
          </a:p>
          <a:p>
            <a:endParaRPr lang="en-US" dirty="0"/>
          </a:p>
          <a:p>
            <a:r>
              <a:rPr lang="en-US" dirty="0"/>
              <a:t>  </a:t>
            </a:r>
          </a:p>
          <a:p>
            <a:endParaRPr lang="en-US" dirty="0"/>
          </a:p>
          <a:p>
            <a:endParaRPr lang="en-IN" dirty="0"/>
          </a:p>
        </p:txBody>
      </p:sp>
      <p:cxnSp>
        <p:nvCxnSpPr>
          <p:cNvPr id="17" name="Straight Connector 16">
            <a:extLst>
              <a:ext uri="{FF2B5EF4-FFF2-40B4-BE49-F238E27FC236}">
                <a16:creationId xmlns:a16="http://schemas.microsoft.com/office/drawing/2014/main" id="{11270DAF-E01C-C8E6-922F-D5EF46C45EE5}"/>
              </a:ext>
            </a:extLst>
          </p:cNvPr>
          <p:cNvCxnSpPr>
            <a:cxnSpLocks/>
          </p:cNvCxnSpPr>
          <p:nvPr/>
        </p:nvCxnSpPr>
        <p:spPr>
          <a:xfrm>
            <a:off x="7079530" y="3930977"/>
            <a:ext cx="0" cy="201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CA55839-D722-1D9E-B60C-0744362F93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333997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F924-FC5B-00D6-AA40-3EF64D9ED532}"/>
              </a:ext>
            </a:extLst>
          </p:cNvPr>
          <p:cNvSpPr>
            <a:spLocks noGrp="1"/>
          </p:cNvSpPr>
          <p:nvPr>
            <p:ph type="title"/>
          </p:nvPr>
        </p:nvSpPr>
        <p:spPr>
          <a:xfrm>
            <a:off x="1356528" y="-268257"/>
            <a:ext cx="5340695" cy="848411"/>
          </a:xfrm>
        </p:spPr>
        <p:txBody>
          <a:bodyPr>
            <a:normAutofit fontScale="90000"/>
          </a:bodyPr>
          <a:lstStyle/>
          <a:p>
            <a:r>
              <a:rPr lang="en-US" u="sng" dirty="0">
                <a:effectLst>
                  <a:outerShdw blurRad="38100" dist="38100" dir="2700000" algn="tl">
                    <a:srgbClr val="000000">
                      <a:alpha val="43137"/>
                    </a:srgbClr>
                  </a:outerShdw>
                </a:effectLst>
              </a:rPr>
              <a:t>Given Dataset Summary:-</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AA859C7-DB41-8308-B785-7F4746616A45}"/>
              </a:ext>
            </a:extLst>
          </p:cNvPr>
          <p:cNvSpPr>
            <a:spLocks noGrp="1"/>
          </p:cNvSpPr>
          <p:nvPr>
            <p:ph idx="1"/>
          </p:nvPr>
        </p:nvSpPr>
        <p:spPr>
          <a:xfrm>
            <a:off x="1617180" y="370689"/>
            <a:ext cx="3521323" cy="575822"/>
          </a:xfrm>
        </p:spPr>
        <p:txBody>
          <a:bodyPr>
            <a:normAutofit/>
          </a:bodyPr>
          <a:lstStyle/>
          <a:p>
            <a:pPr marL="0" indent="0">
              <a:buNone/>
            </a:pPr>
            <a:r>
              <a:rPr lang="en-US" dirty="0"/>
              <a:t>1) Play store app reviews</a:t>
            </a:r>
            <a:endParaRPr lang="en-IN" dirty="0"/>
          </a:p>
        </p:txBody>
      </p:sp>
      <p:graphicFrame>
        <p:nvGraphicFramePr>
          <p:cNvPr id="4" name="Diagram 3">
            <a:extLst>
              <a:ext uri="{FF2B5EF4-FFF2-40B4-BE49-F238E27FC236}">
                <a16:creationId xmlns:a16="http://schemas.microsoft.com/office/drawing/2014/main" id="{5D5AE098-B315-BD57-0900-B05108A7440B}"/>
              </a:ext>
            </a:extLst>
          </p:cNvPr>
          <p:cNvGraphicFramePr/>
          <p:nvPr>
            <p:extLst>
              <p:ext uri="{D42A27DB-BD31-4B8C-83A1-F6EECF244321}">
                <p14:modId xmlns:p14="http://schemas.microsoft.com/office/powerpoint/2010/main" val="3981917276"/>
              </p:ext>
            </p:extLst>
          </p:nvPr>
        </p:nvGraphicFramePr>
        <p:xfrm>
          <a:off x="1839142" y="13513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39420B74-2A88-7BC8-E86D-955632E00D0E}"/>
              </a:ext>
            </a:extLst>
          </p:cNvPr>
          <p:cNvCxnSpPr/>
          <p:nvPr/>
        </p:nvCxnSpPr>
        <p:spPr>
          <a:xfrm flipV="1">
            <a:off x="7598004" y="996089"/>
            <a:ext cx="1404594" cy="1131218"/>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A4738DA-97EC-FE62-9F48-4EB712D1746F}"/>
              </a:ext>
            </a:extLst>
          </p:cNvPr>
          <p:cNvSpPr/>
          <p:nvPr/>
        </p:nvSpPr>
        <p:spPr>
          <a:xfrm>
            <a:off x="9002598" y="424205"/>
            <a:ext cx="203619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6284C47-BBA1-BCDB-50F6-D08573BC014F}"/>
              </a:ext>
            </a:extLst>
          </p:cNvPr>
          <p:cNvSpPr txBox="1"/>
          <p:nvPr/>
        </p:nvSpPr>
        <p:spPr>
          <a:xfrm>
            <a:off x="9002598" y="424205"/>
            <a:ext cx="2036190" cy="1477328"/>
          </a:xfrm>
          <a:prstGeom prst="rect">
            <a:avLst/>
          </a:prstGeom>
          <a:noFill/>
        </p:spPr>
        <p:txBody>
          <a:bodyPr wrap="square" rtlCol="0">
            <a:spAutoFit/>
          </a:bodyPr>
          <a:lstStyle/>
          <a:p>
            <a:r>
              <a:rPr lang="en-IN" dirty="0"/>
              <a:t>It means rating given by the user to the apps- </a:t>
            </a:r>
          </a:p>
          <a:p>
            <a:r>
              <a:rPr lang="en-IN" dirty="0"/>
              <a:t>For ex- 4.1 , 3.5 etc.</a:t>
            </a:r>
          </a:p>
          <a:p>
            <a:endParaRPr lang="en-IN" dirty="0"/>
          </a:p>
        </p:txBody>
      </p:sp>
      <p:cxnSp>
        <p:nvCxnSpPr>
          <p:cNvPr id="11" name="Straight Arrow Connector 10">
            <a:extLst>
              <a:ext uri="{FF2B5EF4-FFF2-40B4-BE49-F238E27FC236}">
                <a16:creationId xmlns:a16="http://schemas.microsoft.com/office/drawing/2014/main" id="{C243B615-5897-238D-7E66-3F1A181FEAB6}"/>
              </a:ext>
            </a:extLst>
          </p:cNvPr>
          <p:cNvCxnSpPr/>
          <p:nvPr/>
        </p:nvCxnSpPr>
        <p:spPr>
          <a:xfrm>
            <a:off x="8455843" y="3082565"/>
            <a:ext cx="1206631"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EED468BA-237D-708E-C842-16D43E75E896}"/>
              </a:ext>
            </a:extLst>
          </p:cNvPr>
          <p:cNvSpPr/>
          <p:nvPr/>
        </p:nvSpPr>
        <p:spPr>
          <a:xfrm>
            <a:off x="9662474" y="2639512"/>
            <a:ext cx="2130458" cy="12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3B50AED-904B-E3CB-901C-30E42C64B624}"/>
              </a:ext>
            </a:extLst>
          </p:cNvPr>
          <p:cNvSpPr txBox="1"/>
          <p:nvPr/>
        </p:nvSpPr>
        <p:spPr>
          <a:xfrm flipH="1">
            <a:off x="9724796" y="2705500"/>
            <a:ext cx="1999898" cy="923330"/>
          </a:xfrm>
          <a:prstGeom prst="rect">
            <a:avLst/>
          </a:prstGeom>
          <a:noFill/>
        </p:spPr>
        <p:txBody>
          <a:bodyPr wrap="square" rtlCol="0">
            <a:spAutoFit/>
          </a:bodyPr>
          <a:lstStyle/>
          <a:p>
            <a:r>
              <a:rPr lang="en-IN" dirty="0"/>
              <a:t>Total No. of installs of the application worldwide</a:t>
            </a:r>
          </a:p>
        </p:txBody>
      </p:sp>
      <p:cxnSp>
        <p:nvCxnSpPr>
          <p:cNvPr id="14" name="Straight Arrow Connector 13">
            <a:extLst>
              <a:ext uri="{FF2B5EF4-FFF2-40B4-BE49-F238E27FC236}">
                <a16:creationId xmlns:a16="http://schemas.microsoft.com/office/drawing/2014/main" id="{D49E54F9-5879-5924-D5C6-B333695E8410}"/>
              </a:ext>
            </a:extLst>
          </p:cNvPr>
          <p:cNvCxnSpPr/>
          <p:nvPr/>
        </p:nvCxnSpPr>
        <p:spPr>
          <a:xfrm>
            <a:off x="8598817" y="4394462"/>
            <a:ext cx="1206631"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5F99B78F-2A53-FAAE-FF1A-89E835A0D0BE}"/>
              </a:ext>
            </a:extLst>
          </p:cNvPr>
          <p:cNvSpPr/>
          <p:nvPr/>
        </p:nvSpPr>
        <p:spPr>
          <a:xfrm>
            <a:off x="9805448" y="4119513"/>
            <a:ext cx="1987484" cy="9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BE842F9-5F76-D027-D622-167C11438118}"/>
              </a:ext>
            </a:extLst>
          </p:cNvPr>
          <p:cNvSpPr txBox="1"/>
          <p:nvPr/>
        </p:nvSpPr>
        <p:spPr>
          <a:xfrm flipH="1">
            <a:off x="9805448" y="4117464"/>
            <a:ext cx="2195653" cy="923330"/>
          </a:xfrm>
          <a:prstGeom prst="rect">
            <a:avLst/>
          </a:prstGeom>
          <a:noFill/>
        </p:spPr>
        <p:txBody>
          <a:bodyPr wrap="square" rtlCol="0">
            <a:spAutoFit/>
          </a:bodyPr>
          <a:lstStyle/>
          <a:p>
            <a:r>
              <a:rPr lang="en-IN" dirty="0"/>
              <a:t>Size of the application (measured in mb)</a:t>
            </a:r>
          </a:p>
        </p:txBody>
      </p:sp>
      <p:cxnSp>
        <p:nvCxnSpPr>
          <p:cNvPr id="17" name="Straight Arrow Connector 16">
            <a:extLst>
              <a:ext uri="{FF2B5EF4-FFF2-40B4-BE49-F238E27FC236}">
                <a16:creationId xmlns:a16="http://schemas.microsoft.com/office/drawing/2014/main" id="{389473E4-A233-5EBE-9E21-112D1357EE52}"/>
              </a:ext>
            </a:extLst>
          </p:cNvPr>
          <p:cNvCxnSpPr>
            <a:cxnSpLocks/>
          </p:cNvCxnSpPr>
          <p:nvPr/>
        </p:nvCxnSpPr>
        <p:spPr>
          <a:xfrm>
            <a:off x="8127476" y="5572813"/>
            <a:ext cx="875122"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27137E92-0A5B-F88E-6DC7-A71EEF7E0AC4}"/>
              </a:ext>
            </a:extLst>
          </p:cNvPr>
          <p:cNvSpPr/>
          <p:nvPr/>
        </p:nvSpPr>
        <p:spPr>
          <a:xfrm>
            <a:off x="9002598" y="5232492"/>
            <a:ext cx="1828800" cy="90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6DFBB36-8CF5-1A43-D99B-F5C48C343744}"/>
              </a:ext>
            </a:extLst>
          </p:cNvPr>
          <p:cNvSpPr txBox="1"/>
          <p:nvPr/>
        </p:nvSpPr>
        <p:spPr>
          <a:xfrm>
            <a:off x="9133002" y="5215419"/>
            <a:ext cx="1489436" cy="923330"/>
          </a:xfrm>
          <a:prstGeom prst="rect">
            <a:avLst/>
          </a:prstGeom>
          <a:noFill/>
        </p:spPr>
        <p:txBody>
          <a:bodyPr wrap="square" rtlCol="0">
            <a:spAutoFit/>
          </a:bodyPr>
          <a:lstStyle/>
          <a:p>
            <a:r>
              <a:rPr lang="en-IN" dirty="0"/>
              <a:t>No. of reviews given by the users</a:t>
            </a:r>
          </a:p>
        </p:txBody>
      </p:sp>
      <p:cxnSp>
        <p:nvCxnSpPr>
          <p:cNvPr id="21" name="Straight Arrow Connector 20">
            <a:extLst>
              <a:ext uri="{FF2B5EF4-FFF2-40B4-BE49-F238E27FC236}">
                <a16:creationId xmlns:a16="http://schemas.microsoft.com/office/drawing/2014/main" id="{0241E464-DF99-0D66-0054-F27D18D563FE}"/>
              </a:ext>
            </a:extLst>
          </p:cNvPr>
          <p:cNvCxnSpPr>
            <a:cxnSpLocks/>
          </p:cNvCxnSpPr>
          <p:nvPr/>
        </p:nvCxnSpPr>
        <p:spPr>
          <a:xfrm>
            <a:off x="6994688" y="6355238"/>
            <a:ext cx="857840"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6ED8FBA-1B47-4578-D799-2E9DF86B0374}"/>
              </a:ext>
            </a:extLst>
          </p:cNvPr>
          <p:cNvSpPr/>
          <p:nvPr/>
        </p:nvSpPr>
        <p:spPr>
          <a:xfrm>
            <a:off x="7852528" y="6191620"/>
            <a:ext cx="2667785" cy="559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0EDACB9B-36BD-0B7D-B10A-D7FAC75865F3}"/>
              </a:ext>
            </a:extLst>
          </p:cNvPr>
          <p:cNvSpPr txBox="1"/>
          <p:nvPr/>
        </p:nvSpPr>
        <p:spPr>
          <a:xfrm>
            <a:off x="7852528" y="6157704"/>
            <a:ext cx="3384223" cy="646331"/>
          </a:xfrm>
          <a:prstGeom prst="rect">
            <a:avLst/>
          </a:prstGeom>
          <a:noFill/>
        </p:spPr>
        <p:txBody>
          <a:bodyPr wrap="square" rtlCol="0">
            <a:spAutoFit/>
          </a:bodyPr>
          <a:lstStyle/>
          <a:p>
            <a:r>
              <a:rPr lang="en-IN" dirty="0"/>
              <a:t>It can be defined as further division of categories</a:t>
            </a:r>
          </a:p>
        </p:txBody>
      </p:sp>
      <p:cxnSp>
        <p:nvCxnSpPr>
          <p:cNvPr id="27" name="Connector: Elbow 26">
            <a:extLst>
              <a:ext uri="{FF2B5EF4-FFF2-40B4-BE49-F238E27FC236}">
                <a16:creationId xmlns:a16="http://schemas.microsoft.com/office/drawing/2014/main" id="{38A5F384-FCEB-A921-4C5C-2CF00A39B9D5}"/>
              </a:ext>
            </a:extLst>
          </p:cNvPr>
          <p:cNvCxnSpPr/>
          <p:nvPr/>
        </p:nvCxnSpPr>
        <p:spPr>
          <a:xfrm flipV="1">
            <a:off x="6391373" y="1162869"/>
            <a:ext cx="603315" cy="581090"/>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266C7788-81E0-BF5A-3274-07F99BA5A6B6}"/>
              </a:ext>
            </a:extLst>
          </p:cNvPr>
          <p:cNvSpPr/>
          <p:nvPr/>
        </p:nvSpPr>
        <p:spPr>
          <a:xfrm>
            <a:off x="6994688" y="537328"/>
            <a:ext cx="1159498" cy="1131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FECE4FE-D063-370D-B441-7649B268A0E0}"/>
              </a:ext>
            </a:extLst>
          </p:cNvPr>
          <p:cNvSpPr txBox="1"/>
          <p:nvPr/>
        </p:nvSpPr>
        <p:spPr>
          <a:xfrm>
            <a:off x="6968135" y="635993"/>
            <a:ext cx="1292552" cy="923330"/>
          </a:xfrm>
          <a:prstGeom prst="rect">
            <a:avLst/>
          </a:prstGeom>
          <a:noFill/>
        </p:spPr>
        <p:txBody>
          <a:bodyPr wrap="square" rtlCol="0">
            <a:spAutoFit/>
          </a:bodyPr>
          <a:lstStyle/>
          <a:p>
            <a:r>
              <a:rPr lang="en-IN" dirty="0"/>
              <a:t>Name of the application</a:t>
            </a:r>
          </a:p>
        </p:txBody>
      </p:sp>
      <p:cxnSp>
        <p:nvCxnSpPr>
          <p:cNvPr id="30" name="Connector: Elbow 29">
            <a:extLst>
              <a:ext uri="{FF2B5EF4-FFF2-40B4-BE49-F238E27FC236}">
                <a16:creationId xmlns:a16="http://schemas.microsoft.com/office/drawing/2014/main" id="{5C9B32F8-8F51-4E46-359A-3C233C95B81C}"/>
              </a:ext>
            </a:extLst>
          </p:cNvPr>
          <p:cNvCxnSpPr>
            <a:cxnSpLocks/>
          </p:cNvCxnSpPr>
          <p:nvPr/>
        </p:nvCxnSpPr>
        <p:spPr>
          <a:xfrm rot="10800000">
            <a:off x="3386032" y="1440177"/>
            <a:ext cx="827751" cy="788699"/>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C68ACB7-9771-A32D-A828-C03F3FFFC06C}"/>
              </a:ext>
            </a:extLst>
          </p:cNvPr>
          <p:cNvSpPr/>
          <p:nvPr/>
        </p:nvSpPr>
        <p:spPr>
          <a:xfrm>
            <a:off x="1451728" y="996088"/>
            <a:ext cx="1934304" cy="1153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587D901F-E7E6-9ADD-CE47-E69C82BBF81D}"/>
              </a:ext>
            </a:extLst>
          </p:cNvPr>
          <p:cNvSpPr txBox="1"/>
          <p:nvPr/>
        </p:nvSpPr>
        <p:spPr>
          <a:xfrm>
            <a:off x="1451726" y="949328"/>
            <a:ext cx="1934306" cy="1200329"/>
          </a:xfrm>
          <a:prstGeom prst="rect">
            <a:avLst/>
          </a:prstGeom>
          <a:noFill/>
        </p:spPr>
        <p:txBody>
          <a:bodyPr wrap="square" rtlCol="0">
            <a:spAutoFit/>
          </a:bodyPr>
          <a:lstStyle/>
          <a:p>
            <a:r>
              <a:rPr lang="en-IN" dirty="0"/>
              <a:t>It shows the information that is the application is paid or free</a:t>
            </a:r>
          </a:p>
        </p:txBody>
      </p:sp>
      <p:cxnSp>
        <p:nvCxnSpPr>
          <p:cNvPr id="36" name="Connector: Elbow 35">
            <a:extLst>
              <a:ext uri="{FF2B5EF4-FFF2-40B4-BE49-F238E27FC236}">
                <a16:creationId xmlns:a16="http://schemas.microsoft.com/office/drawing/2014/main" id="{14BFAA28-CEA5-2AC4-12BA-3763DFA6E8C0}"/>
              </a:ext>
            </a:extLst>
          </p:cNvPr>
          <p:cNvCxnSpPr>
            <a:cxnSpLocks/>
          </p:cNvCxnSpPr>
          <p:nvPr/>
        </p:nvCxnSpPr>
        <p:spPr>
          <a:xfrm rot="10800000">
            <a:off x="2529526" y="2705501"/>
            <a:ext cx="856506" cy="461667"/>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C84963A8-AB94-F2EC-3538-680B1E263417}"/>
              </a:ext>
            </a:extLst>
          </p:cNvPr>
          <p:cNvSpPr/>
          <p:nvPr/>
        </p:nvSpPr>
        <p:spPr>
          <a:xfrm>
            <a:off x="1187410" y="2320429"/>
            <a:ext cx="1342115" cy="91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C1CD22FF-FC83-365B-86BC-FBE2B7F20D65}"/>
              </a:ext>
            </a:extLst>
          </p:cNvPr>
          <p:cNvSpPr txBox="1"/>
          <p:nvPr/>
        </p:nvSpPr>
        <p:spPr>
          <a:xfrm>
            <a:off x="1187410" y="2320429"/>
            <a:ext cx="1470949" cy="923330"/>
          </a:xfrm>
          <a:prstGeom prst="rect">
            <a:avLst/>
          </a:prstGeom>
          <a:noFill/>
        </p:spPr>
        <p:txBody>
          <a:bodyPr wrap="square" rtlCol="0">
            <a:spAutoFit/>
          </a:bodyPr>
          <a:lstStyle/>
          <a:p>
            <a:r>
              <a:rPr lang="en-IN" dirty="0"/>
              <a:t>Date of the latest update of the app</a:t>
            </a:r>
          </a:p>
        </p:txBody>
      </p:sp>
      <p:cxnSp>
        <p:nvCxnSpPr>
          <p:cNvPr id="42" name="Connector: Elbow 41">
            <a:extLst>
              <a:ext uri="{FF2B5EF4-FFF2-40B4-BE49-F238E27FC236}">
                <a16:creationId xmlns:a16="http://schemas.microsoft.com/office/drawing/2014/main" id="{F7449D2C-DCE1-7042-AF7D-DDC47F441A8E}"/>
              </a:ext>
            </a:extLst>
          </p:cNvPr>
          <p:cNvCxnSpPr>
            <a:cxnSpLocks/>
          </p:cNvCxnSpPr>
          <p:nvPr/>
        </p:nvCxnSpPr>
        <p:spPr>
          <a:xfrm rot="10800000">
            <a:off x="2418879" y="3942291"/>
            <a:ext cx="856506" cy="461667"/>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A4F18E87-EF0E-D28F-F8ED-DCB6120157FD}"/>
              </a:ext>
            </a:extLst>
          </p:cNvPr>
          <p:cNvSpPr/>
          <p:nvPr/>
        </p:nvSpPr>
        <p:spPr>
          <a:xfrm>
            <a:off x="1076763" y="3429000"/>
            <a:ext cx="1342115" cy="974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C8CA9079-1DC0-F3B4-9418-D3F0E2C8DCCD}"/>
              </a:ext>
            </a:extLst>
          </p:cNvPr>
          <p:cNvSpPr txBox="1"/>
          <p:nvPr/>
        </p:nvSpPr>
        <p:spPr>
          <a:xfrm>
            <a:off x="1029889" y="3406393"/>
            <a:ext cx="1470949" cy="923330"/>
          </a:xfrm>
          <a:prstGeom prst="rect">
            <a:avLst/>
          </a:prstGeom>
          <a:noFill/>
        </p:spPr>
        <p:txBody>
          <a:bodyPr wrap="square" rtlCol="0">
            <a:spAutoFit/>
          </a:bodyPr>
          <a:lstStyle/>
          <a:p>
            <a:r>
              <a:rPr lang="en-IN" dirty="0"/>
              <a:t>Current version of the application</a:t>
            </a:r>
          </a:p>
        </p:txBody>
      </p:sp>
      <p:cxnSp>
        <p:nvCxnSpPr>
          <p:cNvPr id="45" name="Connector: Elbow 44">
            <a:extLst>
              <a:ext uri="{FF2B5EF4-FFF2-40B4-BE49-F238E27FC236}">
                <a16:creationId xmlns:a16="http://schemas.microsoft.com/office/drawing/2014/main" id="{B2303D35-3C9A-9C18-4521-DDEB021F9F0D}"/>
              </a:ext>
            </a:extLst>
          </p:cNvPr>
          <p:cNvCxnSpPr>
            <a:cxnSpLocks/>
          </p:cNvCxnSpPr>
          <p:nvPr/>
        </p:nvCxnSpPr>
        <p:spPr>
          <a:xfrm rot="10800000">
            <a:off x="2847131" y="5101029"/>
            <a:ext cx="856506" cy="461667"/>
          </a:xfrm>
          <a:prstGeom prst="bentConnector3">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18E373D9-2853-767B-DFFA-E7CB89A17A5E}"/>
              </a:ext>
            </a:extLst>
          </p:cNvPr>
          <p:cNvSpPr/>
          <p:nvPr/>
        </p:nvSpPr>
        <p:spPr>
          <a:xfrm>
            <a:off x="1451726" y="4731388"/>
            <a:ext cx="1395404" cy="1177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BA3A3247-8015-C3D9-E61D-C666096B9C9C}"/>
              </a:ext>
            </a:extLst>
          </p:cNvPr>
          <p:cNvSpPr txBox="1"/>
          <p:nvPr/>
        </p:nvSpPr>
        <p:spPr>
          <a:xfrm>
            <a:off x="1406401" y="4746477"/>
            <a:ext cx="1651001" cy="1200329"/>
          </a:xfrm>
          <a:prstGeom prst="rect">
            <a:avLst/>
          </a:prstGeom>
          <a:noFill/>
        </p:spPr>
        <p:txBody>
          <a:bodyPr wrap="square" rtlCol="0">
            <a:spAutoFit/>
          </a:bodyPr>
          <a:lstStyle/>
          <a:p>
            <a:r>
              <a:rPr lang="en-IN" dirty="0"/>
              <a:t>Android version on which the app is supported</a:t>
            </a:r>
          </a:p>
        </p:txBody>
      </p:sp>
      <p:cxnSp>
        <p:nvCxnSpPr>
          <p:cNvPr id="48" name="Straight Arrow Connector 47">
            <a:extLst>
              <a:ext uri="{FF2B5EF4-FFF2-40B4-BE49-F238E27FC236}">
                <a16:creationId xmlns:a16="http://schemas.microsoft.com/office/drawing/2014/main" id="{6F6283C3-1256-FBCC-A0C1-9E6530D88E19}"/>
              </a:ext>
            </a:extLst>
          </p:cNvPr>
          <p:cNvCxnSpPr>
            <a:cxnSpLocks/>
          </p:cNvCxnSpPr>
          <p:nvPr/>
        </p:nvCxnSpPr>
        <p:spPr>
          <a:xfrm flipH="1">
            <a:off x="3786004" y="6355238"/>
            <a:ext cx="1002812" cy="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4A0D4561-86E2-D1BC-892F-DF1C10FE8C3B}"/>
              </a:ext>
            </a:extLst>
          </p:cNvPr>
          <p:cNvSpPr/>
          <p:nvPr/>
        </p:nvSpPr>
        <p:spPr>
          <a:xfrm>
            <a:off x="1580132" y="6063212"/>
            <a:ext cx="2187018" cy="687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B9129A21-0785-05AA-7A47-71174261B2CD}"/>
              </a:ext>
            </a:extLst>
          </p:cNvPr>
          <p:cNvSpPr txBox="1"/>
          <p:nvPr/>
        </p:nvSpPr>
        <p:spPr>
          <a:xfrm>
            <a:off x="1617180" y="6021545"/>
            <a:ext cx="2280374" cy="646331"/>
          </a:xfrm>
          <a:prstGeom prst="rect">
            <a:avLst/>
          </a:prstGeom>
          <a:noFill/>
        </p:spPr>
        <p:txBody>
          <a:bodyPr wrap="square" rtlCol="0">
            <a:spAutoFit/>
          </a:bodyPr>
          <a:lstStyle/>
          <a:p>
            <a:r>
              <a:rPr lang="en-IN" dirty="0"/>
              <a:t>Category to which app belongs to</a:t>
            </a:r>
          </a:p>
        </p:txBody>
      </p:sp>
      <p:pic>
        <p:nvPicPr>
          <p:cNvPr id="5" name="Picture 4">
            <a:extLst>
              <a:ext uri="{FF2B5EF4-FFF2-40B4-BE49-F238E27FC236}">
                <a16:creationId xmlns:a16="http://schemas.microsoft.com/office/drawing/2014/main" id="{086D7C2B-D702-579A-9FB8-863531CB1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72061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DEAB-9927-14AB-D566-1975C99C7676}"/>
              </a:ext>
            </a:extLst>
          </p:cNvPr>
          <p:cNvSpPr>
            <a:spLocks noGrp="1"/>
          </p:cNvSpPr>
          <p:nvPr>
            <p:ph type="title"/>
          </p:nvPr>
        </p:nvSpPr>
        <p:spPr>
          <a:xfrm>
            <a:off x="0" y="0"/>
            <a:ext cx="8197849" cy="485775"/>
          </a:xfrm>
        </p:spPr>
        <p:txBody>
          <a:bodyPr>
            <a:normAutofit fontScale="90000"/>
          </a:bodyPr>
          <a:lstStyle/>
          <a:p>
            <a:r>
              <a:rPr lang="en-US" u="sng" dirty="0">
                <a:effectLst>
                  <a:outerShdw blurRad="38100" dist="38100" dir="2700000" algn="tl">
                    <a:srgbClr val="000000">
                      <a:alpha val="43137"/>
                    </a:srgbClr>
                  </a:outerShdw>
                </a:effectLst>
              </a:rPr>
              <a:t>Given Dataset Summary:-</a:t>
            </a:r>
            <a:endParaRPr lang="en-IN" dirty="0"/>
          </a:p>
        </p:txBody>
      </p:sp>
      <p:sp>
        <p:nvSpPr>
          <p:cNvPr id="3" name="Content Placeholder 2">
            <a:extLst>
              <a:ext uri="{FF2B5EF4-FFF2-40B4-BE49-F238E27FC236}">
                <a16:creationId xmlns:a16="http://schemas.microsoft.com/office/drawing/2014/main" id="{B302DAFE-C400-300A-4F16-D09BAD0576E0}"/>
              </a:ext>
            </a:extLst>
          </p:cNvPr>
          <p:cNvSpPr>
            <a:spLocks noGrp="1"/>
          </p:cNvSpPr>
          <p:nvPr>
            <p:ph idx="1"/>
          </p:nvPr>
        </p:nvSpPr>
        <p:spPr>
          <a:xfrm>
            <a:off x="1417636" y="647699"/>
            <a:ext cx="3544890" cy="762001"/>
          </a:xfrm>
        </p:spPr>
        <p:txBody>
          <a:bodyPr>
            <a:normAutofit/>
          </a:bodyPr>
          <a:lstStyle/>
          <a:p>
            <a:pPr marL="0" indent="0">
              <a:buNone/>
            </a:pPr>
            <a:r>
              <a:rPr lang="en-US" dirty="0"/>
              <a:t>2)  User reviews</a:t>
            </a:r>
            <a:endParaRPr lang="en-IN" dirty="0"/>
          </a:p>
          <a:p>
            <a:endParaRPr lang="en-IN" dirty="0"/>
          </a:p>
        </p:txBody>
      </p:sp>
      <p:graphicFrame>
        <p:nvGraphicFramePr>
          <p:cNvPr id="6" name="Diagram 5">
            <a:extLst>
              <a:ext uri="{FF2B5EF4-FFF2-40B4-BE49-F238E27FC236}">
                <a16:creationId xmlns:a16="http://schemas.microsoft.com/office/drawing/2014/main" id="{C044D654-A465-9E03-0C48-7DBD8895C207}"/>
              </a:ext>
            </a:extLst>
          </p:cNvPr>
          <p:cNvGraphicFramePr/>
          <p:nvPr>
            <p:extLst>
              <p:ext uri="{D42A27DB-BD31-4B8C-83A1-F6EECF244321}">
                <p14:modId xmlns:p14="http://schemas.microsoft.com/office/powerpoint/2010/main" val="2352235094"/>
              </p:ext>
            </p:extLst>
          </p:nvPr>
        </p:nvGraphicFramePr>
        <p:xfrm>
          <a:off x="1953715" y="-5614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row: Down 8">
            <a:extLst>
              <a:ext uri="{FF2B5EF4-FFF2-40B4-BE49-F238E27FC236}">
                <a16:creationId xmlns:a16="http://schemas.microsoft.com/office/drawing/2014/main" id="{115DE895-F3AE-3A0E-CC21-89A7E705DB43}"/>
              </a:ext>
            </a:extLst>
          </p:cNvPr>
          <p:cNvSpPr/>
          <p:nvPr/>
        </p:nvSpPr>
        <p:spPr>
          <a:xfrm>
            <a:off x="1034815" y="5680875"/>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D0A025B-1216-4B77-426B-488AAC173E05}"/>
              </a:ext>
            </a:extLst>
          </p:cNvPr>
          <p:cNvSpPr/>
          <p:nvPr/>
        </p:nvSpPr>
        <p:spPr>
          <a:xfrm rot="18273818" flipV="1">
            <a:off x="4995603" y="1828802"/>
            <a:ext cx="252412"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24DC225E-BC8E-2550-60CA-61B130E61F4B}"/>
              </a:ext>
            </a:extLst>
          </p:cNvPr>
          <p:cNvSpPr/>
          <p:nvPr/>
        </p:nvSpPr>
        <p:spPr>
          <a:xfrm rot="3154339" flipV="1">
            <a:off x="6825139" y="1890841"/>
            <a:ext cx="252412"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FD36DF95-DE01-B59E-600B-B7D8CD2A91FA}"/>
              </a:ext>
            </a:extLst>
          </p:cNvPr>
          <p:cNvSpPr/>
          <p:nvPr/>
        </p:nvSpPr>
        <p:spPr>
          <a:xfrm rot="7102539" flipV="1">
            <a:off x="6825139" y="3093764"/>
            <a:ext cx="252412"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092A0348-CBA4-824E-8178-A9E87E70D32A}"/>
              </a:ext>
            </a:extLst>
          </p:cNvPr>
          <p:cNvSpPr/>
          <p:nvPr/>
        </p:nvSpPr>
        <p:spPr>
          <a:xfrm rot="14475303" flipV="1">
            <a:off x="5028738" y="3011512"/>
            <a:ext cx="260540"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6123CF9-B67A-C614-5985-FC39562D16D7}"/>
              </a:ext>
            </a:extLst>
          </p:cNvPr>
          <p:cNvSpPr/>
          <p:nvPr/>
        </p:nvSpPr>
        <p:spPr>
          <a:xfrm rot="10800000" flipV="1">
            <a:off x="5976938" y="3581402"/>
            <a:ext cx="252412"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9CA62855-8B21-CB1D-F449-D7F8FD116FD4}"/>
              </a:ext>
            </a:extLst>
          </p:cNvPr>
          <p:cNvCxnSpPr/>
          <p:nvPr/>
        </p:nvCxnSpPr>
        <p:spPr>
          <a:xfrm>
            <a:off x="8601075" y="1676400"/>
            <a:ext cx="819150" cy="0"/>
          </a:xfrm>
          <a:prstGeom prst="straightConnector1">
            <a:avLst/>
          </a:prstGeom>
          <a:ln>
            <a:tailEnd type="triangle"/>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61B2E71D-B51A-B238-0A0E-BE437BC03BEA}"/>
              </a:ext>
            </a:extLst>
          </p:cNvPr>
          <p:cNvSpPr/>
          <p:nvPr/>
        </p:nvSpPr>
        <p:spPr>
          <a:xfrm>
            <a:off x="9436134" y="1319718"/>
            <a:ext cx="1409700" cy="838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02D03BA-A0BB-2F9A-048A-F45DEEB33B26}"/>
              </a:ext>
            </a:extLst>
          </p:cNvPr>
          <p:cNvSpPr txBox="1"/>
          <p:nvPr/>
        </p:nvSpPr>
        <p:spPr>
          <a:xfrm>
            <a:off x="9486900" y="1449299"/>
            <a:ext cx="1529316" cy="646331"/>
          </a:xfrm>
          <a:prstGeom prst="rect">
            <a:avLst/>
          </a:prstGeom>
          <a:noFill/>
        </p:spPr>
        <p:txBody>
          <a:bodyPr wrap="square" rtlCol="0">
            <a:spAutoFit/>
          </a:bodyPr>
          <a:lstStyle/>
          <a:p>
            <a:r>
              <a:rPr lang="en-IN" dirty="0"/>
              <a:t>Name of the application</a:t>
            </a:r>
          </a:p>
        </p:txBody>
      </p:sp>
      <p:cxnSp>
        <p:nvCxnSpPr>
          <p:cNvPr id="20" name="Straight Arrow Connector 19">
            <a:extLst>
              <a:ext uri="{FF2B5EF4-FFF2-40B4-BE49-F238E27FC236}">
                <a16:creationId xmlns:a16="http://schemas.microsoft.com/office/drawing/2014/main" id="{9A1D63C9-9F93-3223-FE0C-707F200CAA08}"/>
              </a:ext>
            </a:extLst>
          </p:cNvPr>
          <p:cNvCxnSpPr/>
          <p:nvPr/>
        </p:nvCxnSpPr>
        <p:spPr>
          <a:xfrm>
            <a:off x="8616984" y="3657600"/>
            <a:ext cx="819150" cy="0"/>
          </a:xfrm>
          <a:prstGeom prst="straightConnector1">
            <a:avLst/>
          </a:prstGeom>
          <a:ln>
            <a:tailEnd type="triangle"/>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8F5E60F8-BBD0-8806-C707-C6D1E91AD574}"/>
              </a:ext>
            </a:extLst>
          </p:cNvPr>
          <p:cNvSpPr/>
          <p:nvPr/>
        </p:nvSpPr>
        <p:spPr>
          <a:xfrm>
            <a:off x="9462129" y="3298553"/>
            <a:ext cx="1409700" cy="838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FD7F893-9DBD-CAA3-8F76-CE4D83AB2768}"/>
              </a:ext>
            </a:extLst>
          </p:cNvPr>
          <p:cNvSpPr/>
          <p:nvPr/>
        </p:nvSpPr>
        <p:spPr>
          <a:xfrm>
            <a:off x="865257" y="3298553"/>
            <a:ext cx="1553950" cy="9967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FF2C4B9-63B3-B471-45CE-D7468F27573E}"/>
              </a:ext>
            </a:extLst>
          </p:cNvPr>
          <p:cNvSpPr/>
          <p:nvPr/>
        </p:nvSpPr>
        <p:spPr>
          <a:xfrm>
            <a:off x="1173687" y="1284796"/>
            <a:ext cx="1409700" cy="838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05EB2AB-E458-A11C-5BC2-BBA8A1A0981A}"/>
              </a:ext>
            </a:extLst>
          </p:cNvPr>
          <p:cNvSpPr/>
          <p:nvPr/>
        </p:nvSpPr>
        <p:spPr>
          <a:xfrm>
            <a:off x="5407818" y="5926124"/>
            <a:ext cx="1409700" cy="838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9B58B2C4-BA32-1529-C2CF-2B048712707A}"/>
              </a:ext>
            </a:extLst>
          </p:cNvPr>
          <p:cNvCxnSpPr>
            <a:cxnSpLocks/>
          </p:cNvCxnSpPr>
          <p:nvPr/>
        </p:nvCxnSpPr>
        <p:spPr>
          <a:xfrm flipH="1">
            <a:off x="2599296" y="1600142"/>
            <a:ext cx="845879" cy="0"/>
          </a:xfrm>
          <a:prstGeom prst="straightConnector1">
            <a:avLst/>
          </a:prstGeom>
          <a:ln>
            <a:tailEnd type="triangle"/>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986D0ED-4023-B5DA-7C83-DD6378F7C8C1}"/>
              </a:ext>
            </a:extLst>
          </p:cNvPr>
          <p:cNvCxnSpPr>
            <a:cxnSpLocks/>
          </p:cNvCxnSpPr>
          <p:nvPr/>
        </p:nvCxnSpPr>
        <p:spPr>
          <a:xfrm flipH="1">
            <a:off x="2435077" y="3590927"/>
            <a:ext cx="1028183" cy="0"/>
          </a:xfrm>
          <a:prstGeom prst="straightConnector1">
            <a:avLst/>
          </a:prstGeom>
          <a:ln>
            <a:tailEnd type="triangle"/>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3BAA2BF-D61A-DCDB-65F2-6BC4E23FB908}"/>
              </a:ext>
            </a:extLst>
          </p:cNvPr>
          <p:cNvCxnSpPr>
            <a:cxnSpLocks/>
          </p:cNvCxnSpPr>
          <p:nvPr/>
        </p:nvCxnSpPr>
        <p:spPr>
          <a:xfrm>
            <a:off x="6112668" y="5362520"/>
            <a:ext cx="5394" cy="563604"/>
          </a:xfrm>
          <a:prstGeom prst="straightConnector1">
            <a:avLst/>
          </a:prstGeom>
          <a:ln>
            <a:tailEnd type="triangle"/>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46C3EEC2-16B9-34EE-AF9E-16E47DCC1E87}"/>
              </a:ext>
            </a:extLst>
          </p:cNvPr>
          <p:cNvSpPr txBox="1"/>
          <p:nvPr/>
        </p:nvSpPr>
        <p:spPr>
          <a:xfrm>
            <a:off x="9486900" y="3298553"/>
            <a:ext cx="1409700" cy="923330"/>
          </a:xfrm>
          <a:prstGeom prst="rect">
            <a:avLst/>
          </a:prstGeom>
          <a:noFill/>
        </p:spPr>
        <p:txBody>
          <a:bodyPr wrap="square" rtlCol="0">
            <a:spAutoFit/>
          </a:bodyPr>
          <a:lstStyle/>
          <a:p>
            <a:r>
              <a:rPr lang="en-IN" dirty="0"/>
              <a:t>Reviews given by the user</a:t>
            </a:r>
          </a:p>
        </p:txBody>
      </p:sp>
      <p:sp>
        <p:nvSpPr>
          <p:cNvPr id="32" name="TextBox 31">
            <a:extLst>
              <a:ext uri="{FF2B5EF4-FFF2-40B4-BE49-F238E27FC236}">
                <a16:creationId xmlns:a16="http://schemas.microsoft.com/office/drawing/2014/main" id="{92E2EE94-F875-1CD7-CD1E-FD5D4CC58CAF}"/>
              </a:ext>
            </a:extLst>
          </p:cNvPr>
          <p:cNvSpPr txBox="1"/>
          <p:nvPr/>
        </p:nvSpPr>
        <p:spPr>
          <a:xfrm>
            <a:off x="1207522" y="1227430"/>
            <a:ext cx="1539358" cy="923330"/>
          </a:xfrm>
          <a:prstGeom prst="rect">
            <a:avLst/>
          </a:prstGeom>
          <a:noFill/>
        </p:spPr>
        <p:txBody>
          <a:bodyPr wrap="square" rtlCol="0">
            <a:spAutoFit/>
          </a:bodyPr>
          <a:lstStyle/>
          <a:p>
            <a:r>
              <a:rPr lang="en-IN" dirty="0"/>
              <a:t>Sentiment polarity score</a:t>
            </a:r>
          </a:p>
          <a:p>
            <a:r>
              <a:rPr lang="en-IN" dirty="0"/>
              <a:t>Range- [-1,1]</a:t>
            </a:r>
          </a:p>
        </p:txBody>
      </p:sp>
      <p:sp>
        <p:nvSpPr>
          <p:cNvPr id="34" name="TextBox 33">
            <a:extLst>
              <a:ext uri="{FF2B5EF4-FFF2-40B4-BE49-F238E27FC236}">
                <a16:creationId xmlns:a16="http://schemas.microsoft.com/office/drawing/2014/main" id="{A9D3C322-1366-F019-FF63-D7860E6D9E70}"/>
              </a:ext>
            </a:extLst>
          </p:cNvPr>
          <p:cNvSpPr txBox="1"/>
          <p:nvPr/>
        </p:nvSpPr>
        <p:spPr>
          <a:xfrm>
            <a:off x="779318" y="3255987"/>
            <a:ext cx="2169850" cy="923330"/>
          </a:xfrm>
          <a:prstGeom prst="rect">
            <a:avLst/>
          </a:prstGeom>
          <a:noFill/>
        </p:spPr>
        <p:txBody>
          <a:bodyPr wrap="square" rtlCol="0">
            <a:spAutoFit/>
          </a:bodyPr>
          <a:lstStyle/>
          <a:p>
            <a:r>
              <a:rPr lang="en-IN" dirty="0"/>
              <a:t>Sentiment Subjectivity score.</a:t>
            </a:r>
          </a:p>
          <a:p>
            <a:r>
              <a:rPr lang="en-IN" dirty="0"/>
              <a:t>Range- [0,1]</a:t>
            </a:r>
          </a:p>
        </p:txBody>
      </p:sp>
      <p:sp>
        <p:nvSpPr>
          <p:cNvPr id="38" name="TextBox 37">
            <a:extLst>
              <a:ext uri="{FF2B5EF4-FFF2-40B4-BE49-F238E27FC236}">
                <a16:creationId xmlns:a16="http://schemas.microsoft.com/office/drawing/2014/main" id="{11F25DDF-2098-E23D-BF4B-B5BF29E3CF92}"/>
              </a:ext>
            </a:extLst>
          </p:cNvPr>
          <p:cNvSpPr txBox="1"/>
          <p:nvPr/>
        </p:nvSpPr>
        <p:spPr>
          <a:xfrm>
            <a:off x="5407818" y="5879610"/>
            <a:ext cx="1409700" cy="923330"/>
          </a:xfrm>
          <a:prstGeom prst="rect">
            <a:avLst/>
          </a:prstGeom>
          <a:noFill/>
        </p:spPr>
        <p:txBody>
          <a:bodyPr wrap="square" rtlCol="0">
            <a:spAutoFit/>
          </a:bodyPr>
          <a:lstStyle/>
          <a:p>
            <a:r>
              <a:rPr lang="en-IN" dirty="0"/>
              <a:t>Positive Negative</a:t>
            </a:r>
          </a:p>
          <a:p>
            <a:r>
              <a:rPr lang="en-IN" dirty="0"/>
              <a:t>Neutral</a:t>
            </a:r>
          </a:p>
        </p:txBody>
      </p:sp>
      <p:pic>
        <p:nvPicPr>
          <p:cNvPr id="4" name="Picture 3">
            <a:extLst>
              <a:ext uri="{FF2B5EF4-FFF2-40B4-BE49-F238E27FC236}">
                <a16:creationId xmlns:a16="http://schemas.microsoft.com/office/drawing/2014/main" id="{2336CC7D-8F15-A366-2A4C-CCDD3DE3A9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105149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F28C-D7CB-8ADE-8203-36959283EADA}"/>
              </a:ext>
            </a:extLst>
          </p:cNvPr>
          <p:cNvSpPr>
            <a:spLocks noGrp="1"/>
          </p:cNvSpPr>
          <p:nvPr>
            <p:ph type="title"/>
          </p:nvPr>
        </p:nvSpPr>
        <p:spPr>
          <a:xfrm>
            <a:off x="922337" y="642448"/>
            <a:ext cx="6869114" cy="718757"/>
          </a:xfrm>
        </p:spPr>
        <p:txBody>
          <a:bodyPr>
            <a:normAutofit/>
          </a:bodyPr>
          <a:lstStyle/>
          <a:p>
            <a:r>
              <a:rPr lang="en-IN" sz="3600" b="1" dirty="0">
                <a:effectLst>
                  <a:outerShdw blurRad="38100" dist="38100" dir="2700000" algn="tl">
                    <a:srgbClr val="000000">
                      <a:alpha val="43137"/>
                    </a:srgbClr>
                  </a:outerShdw>
                </a:effectLst>
              </a:rPr>
              <a:t>Overview of Analysis</a:t>
            </a:r>
          </a:p>
        </p:txBody>
      </p:sp>
      <p:sp>
        <p:nvSpPr>
          <p:cNvPr id="3" name="Content Placeholder 2">
            <a:extLst>
              <a:ext uri="{FF2B5EF4-FFF2-40B4-BE49-F238E27FC236}">
                <a16:creationId xmlns:a16="http://schemas.microsoft.com/office/drawing/2014/main" id="{8EA343C5-6C81-4F41-7D94-516E420F0D23}"/>
              </a:ext>
            </a:extLst>
          </p:cNvPr>
          <p:cNvSpPr>
            <a:spLocks noGrp="1"/>
          </p:cNvSpPr>
          <p:nvPr>
            <p:ph idx="1"/>
          </p:nvPr>
        </p:nvSpPr>
        <p:spPr>
          <a:xfrm rot="10800000">
            <a:off x="712785" y="5734050"/>
            <a:ext cx="277815" cy="114300"/>
          </a:xfrm>
        </p:spPr>
        <p:txBody>
          <a:bodyPr>
            <a:normAutofit fontScale="25000" lnSpcReduction="20000"/>
          </a:bodyPr>
          <a:lstStyle/>
          <a:p>
            <a:r>
              <a:rPr lang="en-IN" dirty="0" err="1"/>
              <a:t>i</a:t>
            </a:r>
            <a:endParaRPr lang="en-IN" dirty="0"/>
          </a:p>
        </p:txBody>
      </p:sp>
      <p:grpSp>
        <p:nvGrpSpPr>
          <p:cNvPr id="4" name="object 4">
            <a:extLst>
              <a:ext uri="{FF2B5EF4-FFF2-40B4-BE49-F238E27FC236}">
                <a16:creationId xmlns:a16="http://schemas.microsoft.com/office/drawing/2014/main" id="{FEBDE0FE-B5CC-B4FD-98E7-DD23A01AABA6}"/>
              </a:ext>
            </a:extLst>
          </p:cNvPr>
          <p:cNvGrpSpPr/>
          <p:nvPr/>
        </p:nvGrpSpPr>
        <p:grpSpPr>
          <a:xfrm>
            <a:off x="1484310" y="707422"/>
            <a:ext cx="809244" cy="718756"/>
            <a:chOff x="478536" y="263652"/>
            <a:chExt cx="809244" cy="809244"/>
          </a:xfrm>
        </p:grpSpPr>
        <p:sp>
          <p:nvSpPr>
            <p:cNvPr id="5" name="object 5">
              <a:extLst>
                <a:ext uri="{FF2B5EF4-FFF2-40B4-BE49-F238E27FC236}">
                  <a16:creationId xmlns:a16="http://schemas.microsoft.com/office/drawing/2014/main" id="{1C490853-A47C-6352-7734-489EE0388462}"/>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6" name="object 6">
              <a:extLst>
                <a:ext uri="{FF2B5EF4-FFF2-40B4-BE49-F238E27FC236}">
                  <a16:creationId xmlns:a16="http://schemas.microsoft.com/office/drawing/2014/main" id="{409731E1-A25D-B778-9DEA-9AFC1B663748}"/>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grpSp>
      <p:graphicFrame>
        <p:nvGraphicFramePr>
          <p:cNvPr id="7" name="Diagram 6">
            <a:extLst>
              <a:ext uri="{FF2B5EF4-FFF2-40B4-BE49-F238E27FC236}">
                <a16:creationId xmlns:a16="http://schemas.microsoft.com/office/drawing/2014/main" id="{61802ED0-51A2-174C-3C70-A26CA3790CA2}"/>
              </a:ext>
            </a:extLst>
          </p:cNvPr>
          <p:cNvGraphicFramePr/>
          <p:nvPr>
            <p:extLst>
              <p:ext uri="{D42A27DB-BD31-4B8C-83A1-F6EECF244321}">
                <p14:modId xmlns:p14="http://schemas.microsoft.com/office/powerpoint/2010/main" val="2116366523"/>
              </p:ext>
            </p:extLst>
          </p:nvPr>
        </p:nvGraphicFramePr>
        <p:xfrm>
          <a:off x="1888932" y="1576916"/>
          <a:ext cx="8128000" cy="45384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A34C191E-C67F-2E53-274E-D3E55F7A5A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3209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68332-252B-674A-055A-5277AB574040}"/>
              </a:ext>
            </a:extLst>
          </p:cNvPr>
          <p:cNvPicPr>
            <a:picLocks noChangeAspect="1"/>
          </p:cNvPicPr>
          <p:nvPr/>
        </p:nvPicPr>
        <p:blipFill>
          <a:blip r:embed="rId2"/>
          <a:stretch>
            <a:fillRect/>
          </a:stretch>
        </p:blipFill>
        <p:spPr>
          <a:xfrm>
            <a:off x="2439623" y="679042"/>
            <a:ext cx="7856901" cy="4273958"/>
          </a:xfrm>
          <a:prstGeom prst="rect">
            <a:avLst/>
          </a:prstGeom>
        </p:spPr>
      </p:pic>
      <p:sp>
        <p:nvSpPr>
          <p:cNvPr id="4" name="TextBox 3">
            <a:extLst>
              <a:ext uri="{FF2B5EF4-FFF2-40B4-BE49-F238E27FC236}">
                <a16:creationId xmlns:a16="http://schemas.microsoft.com/office/drawing/2014/main" id="{0E7967DD-93FA-240F-2F6F-4B1AF20BCEDE}"/>
              </a:ext>
            </a:extLst>
          </p:cNvPr>
          <p:cNvSpPr txBox="1"/>
          <p:nvPr/>
        </p:nvSpPr>
        <p:spPr>
          <a:xfrm>
            <a:off x="2439624" y="228600"/>
            <a:ext cx="78569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1.)  Number of applications per category</a:t>
            </a:r>
          </a:p>
        </p:txBody>
      </p:sp>
      <p:sp>
        <p:nvSpPr>
          <p:cNvPr id="5" name="TextBox 4">
            <a:extLst>
              <a:ext uri="{FF2B5EF4-FFF2-40B4-BE49-F238E27FC236}">
                <a16:creationId xmlns:a16="http://schemas.microsoft.com/office/drawing/2014/main" id="{BAD9BFF4-B718-4AC5-9DA3-17639300C78F}"/>
              </a:ext>
            </a:extLst>
          </p:cNvPr>
          <p:cNvSpPr txBox="1"/>
          <p:nvPr/>
        </p:nvSpPr>
        <p:spPr>
          <a:xfrm>
            <a:off x="2439623" y="5257800"/>
            <a:ext cx="7856901" cy="923330"/>
          </a:xfrm>
          <a:prstGeom prst="rect">
            <a:avLst/>
          </a:prstGeom>
          <a:noFill/>
        </p:spPr>
        <p:txBody>
          <a:bodyPr wrap="square" rtlCol="0">
            <a:spAutoFit/>
          </a:bodyPr>
          <a:lstStyle/>
          <a:p>
            <a:r>
              <a:rPr lang="en-IN" dirty="0"/>
              <a:t>With the help of above analysis we can clearly check, that family category holds the most number of applications in play store market, and which is followed by Games and then tools</a:t>
            </a:r>
          </a:p>
        </p:txBody>
      </p:sp>
      <p:pic>
        <p:nvPicPr>
          <p:cNvPr id="7" name="Picture 6">
            <a:extLst>
              <a:ext uri="{FF2B5EF4-FFF2-40B4-BE49-F238E27FC236}">
                <a16:creationId xmlns:a16="http://schemas.microsoft.com/office/drawing/2014/main" id="{34E1AE04-D733-215A-6B45-D7FD42063CE4}"/>
              </a:ext>
            </a:extLst>
          </p:cNvPr>
          <p:cNvPicPr>
            <a:picLocks noChangeAspect="1"/>
          </p:cNvPicPr>
          <p:nvPr/>
        </p:nvPicPr>
        <p:blipFill>
          <a:blip r:embed="rId3"/>
          <a:stretch>
            <a:fillRect/>
          </a:stretch>
        </p:blipFill>
        <p:spPr>
          <a:xfrm>
            <a:off x="10296524" y="3771900"/>
            <a:ext cx="1921631" cy="1181100"/>
          </a:xfrm>
          <a:prstGeom prst="rect">
            <a:avLst/>
          </a:prstGeom>
        </p:spPr>
      </p:pic>
      <p:sp>
        <p:nvSpPr>
          <p:cNvPr id="8" name="TextBox 7">
            <a:extLst>
              <a:ext uri="{FF2B5EF4-FFF2-40B4-BE49-F238E27FC236}">
                <a16:creationId xmlns:a16="http://schemas.microsoft.com/office/drawing/2014/main" id="{F0AC55E7-ACC6-C4EF-8D04-844FB999C9BC}"/>
              </a:ext>
            </a:extLst>
          </p:cNvPr>
          <p:cNvSpPr txBox="1"/>
          <p:nvPr/>
        </p:nvSpPr>
        <p:spPr>
          <a:xfrm>
            <a:off x="10296524" y="2347436"/>
            <a:ext cx="1657350" cy="1477328"/>
          </a:xfrm>
          <a:prstGeom prst="rect">
            <a:avLst/>
          </a:prstGeom>
          <a:noFill/>
        </p:spPr>
        <p:txBody>
          <a:bodyPr wrap="square" rtlCol="0">
            <a:spAutoFit/>
          </a:bodyPr>
          <a:lstStyle/>
          <a:p>
            <a:r>
              <a:rPr lang="en-IN" dirty="0"/>
              <a:t>Top 5 categories which has most number of applications</a:t>
            </a:r>
          </a:p>
        </p:txBody>
      </p:sp>
      <p:pic>
        <p:nvPicPr>
          <p:cNvPr id="2" name="Picture 1">
            <a:extLst>
              <a:ext uri="{FF2B5EF4-FFF2-40B4-BE49-F238E27FC236}">
                <a16:creationId xmlns:a16="http://schemas.microsoft.com/office/drawing/2014/main" id="{B7354825-71D7-3A85-70B4-3DBF1A194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418177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49799-9B68-01B6-4F0C-1FB3214EE656}"/>
              </a:ext>
            </a:extLst>
          </p:cNvPr>
          <p:cNvPicPr>
            <a:picLocks noChangeAspect="1"/>
          </p:cNvPicPr>
          <p:nvPr/>
        </p:nvPicPr>
        <p:blipFill>
          <a:blip r:embed="rId2"/>
          <a:stretch>
            <a:fillRect/>
          </a:stretch>
        </p:blipFill>
        <p:spPr>
          <a:xfrm>
            <a:off x="1399273" y="1238250"/>
            <a:ext cx="10793189" cy="3562350"/>
          </a:xfrm>
          <a:prstGeom prst="rect">
            <a:avLst/>
          </a:prstGeom>
        </p:spPr>
      </p:pic>
      <p:sp>
        <p:nvSpPr>
          <p:cNvPr id="4" name="TextBox 3">
            <a:extLst>
              <a:ext uri="{FF2B5EF4-FFF2-40B4-BE49-F238E27FC236}">
                <a16:creationId xmlns:a16="http://schemas.microsoft.com/office/drawing/2014/main" id="{8DB41DEE-AA23-E76B-4977-463ABA68DC9C}"/>
              </a:ext>
            </a:extLst>
          </p:cNvPr>
          <p:cNvSpPr txBox="1"/>
          <p:nvPr/>
        </p:nvSpPr>
        <p:spPr>
          <a:xfrm>
            <a:off x="1466850" y="409575"/>
            <a:ext cx="7172325" cy="646331"/>
          </a:xfrm>
          <a:prstGeom prst="rect">
            <a:avLst/>
          </a:prstGeom>
          <a:noFill/>
        </p:spPr>
        <p:txBody>
          <a:bodyPr wrap="square" rtlCol="0">
            <a:spAutoFit/>
          </a:bodyPr>
          <a:lstStyle/>
          <a:p>
            <a:r>
              <a:rPr lang="en-US" b="1" i="0" dirty="0">
                <a:effectLst>
                  <a:outerShdw blurRad="38100" dist="38100" dir="2700000" algn="tl">
                    <a:srgbClr val="000000">
                      <a:alpha val="43137"/>
                    </a:srgbClr>
                  </a:outerShdw>
                </a:effectLst>
                <a:latin typeface="Roboto" panose="02000000000000000000" pitchFamily="2" charset="0"/>
              </a:rPr>
              <a:t>2.) Content rating given by PEGI(App Content Rating Statistics for Google Play)</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03204EE-4302-8647-C765-14F0D1FE4957}"/>
              </a:ext>
            </a:extLst>
          </p:cNvPr>
          <p:cNvSpPr txBox="1"/>
          <p:nvPr/>
        </p:nvSpPr>
        <p:spPr>
          <a:xfrm>
            <a:off x="1571625" y="5133975"/>
            <a:ext cx="10448925" cy="923330"/>
          </a:xfrm>
          <a:prstGeom prst="rect">
            <a:avLst/>
          </a:prstGeom>
          <a:noFill/>
        </p:spPr>
        <p:txBody>
          <a:bodyPr wrap="square" rtlCol="0">
            <a:spAutoFit/>
          </a:bodyPr>
          <a:lstStyle/>
          <a:p>
            <a:r>
              <a:rPr lang="en-IN" dirty="0"/>
              <a:t>With the help of above analysis we can see that audience that most of the app developers target is EVERYONE that is apps that are meant to be for all age group.</a:t>
            </a:r>
          </a:p>
          <a:p>
            <a:r>
              <a:rPr lang="en-IN" dirty="0"/>
              <a:t>Which is followed by Teen and Mature 17+</a:t>
            </a:r>
          </a:p>
        </p:txBody>
      </p:sp>
      <p:sp>
        <p:nvSpPr>
          <p:cNvPr id="6" name="TextBox 5">
            <a:extLst>
              <a:ext uri="{FF2B5EF4-FFF2-40B4-BE49-F238E27FC236}">
                <a16:creationId xmlns:a16="http://schemas.microsoft.com/office/drawing/2014/main" id="{169D16B3-639F-DDD7-9E54-765F5C2E2BC8}"/>
              </a:ext>
            </a:extLst>
          </p:cNvPr>
          <p:cNvSpPr txBox="1"/>
          <p:nvPr/>
        </p:nvSpPr>
        <p:spPr>
          <a:xfrm>
            <a:off x="11153775" y="6611779"/>
            <a:ext cx="1733550" cy="246221"/>
          </a:xfrm>
          <a:prstGeom prst="rect">
            <a:avLst/>
          </a:prstGeom>
          <a:noFill/>
        </p:spPr>
        <p:txBody>
          <a:bodyPr wrap="square" rtlCol="0">
            <a:spAutoFit/>
          </a:bodyPr>
          <a:lstStyle/>
          <a:p>
            <a:r>
              <a:rPr lang="en-IN" sz="1000" dirty="0"/>
              <a:t>To be continued</a:t>
            </a:r>
            <a:r>
              <a:rPr lang="en-IN" sz="800" dirty="0"/>
              <a:t>…</a:t>
            </a:r>
          </a:p>
        </p:txBody>
      </p:sp>
      <p:pic>
        <p:nvPicPr>
          <p:cNvPr id="2" name="Picture 1">
            <a:extLst>
              <a:ext uri="{FF2B5EF4-FFF2-40B4-BE49-F238E27FC236}">
                <a16:creationId xmlns:a16="http://schemas.microsoft.com/office/drawing/2014/main" id="{DD10F42C-CDC0-D6AA-C752-8415C9A88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19245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7B8E-01AE-0377-9FBA-5236D9D62E77}"/>
              </a:ext>
            </a:extLst>
          </p:cNvPr>
          <p:cNvSpPr txBox="1"/>
          <p:nvPr/>
        </p:nvSpPr>
        <p:spPr>
          <a:xfrm>
            <a:off x="1609725" y="0"/>
            <a:ext cx="2152650" cy="369332"/>
          </a:xfrm>
          <a:prstGeom prst="rect">
            <a:avLst/>
          </a:prstGeom>
          <a:noFill/>
        </p:spPr>
        <p:txBody>
          <a:bodyPr wrap="square" rtlCol="0">
            <a:spAutoFit/>
          </a:bodyPr>
          <a:lstStyle/>
          <a:p>
            <a:r>
              <a:rPr lang="en-IN" dirty="0"/>
              <a:t>Continued…</a:t>
            </a:r>
          </a:p>
        </p:txBody>
      </p:sp>
      <p:sp>
        <p:nvSpPr>
          <p:cNvPr id="3" name="TextBox 2">
            <a:extLst>
              <a:ext uri="{FF2B5EF4-FFF2-40B4-BE49-F238E27FC236}">
                <a16:creationId xmlns:a16="http://schemas.microsoft.com/office/drawing/2014/main" id="{496D9E1C-7529-20C1-8C47-4CCDA6351935}"/>
              </a:ext>
            </a:extLst>
          </p:cNvPr>
          <p:cNvSpPr txBox="1"/>
          <p:nvPr/>
        </p:nvSpPr>
        <p:spPr>
          <a:xfrm>
            <a:off x="1533525" y="581025"/>
            <a:ext cx="10601325" cy="369332"/>
          </a:xfrm>
          <a:prstGeom prst="rect">
            <a:avLst/>
          </a:prstGeom>
          <a:noFill/>
        </p:spPr>
        <p:txBody>
          <a:bodyPr wrap="square" rtlCol="0">
            <a:spAutoFit/>
          </a:bodyPr>
          <a:lstStyle/>
          <a:p>
            <a:r>
              <a:rPr lang="en-IN" b="1" dirty="0"/>
              <a:t>Further we can check the distribution of categories across different kinds of content rating</a:t>
            </a:r>
          </a:p>
        </p:txBody>
      </p:sp>
      <p:pic>
        <p:nvPicPr>
          <p:cNvPr id="5" name="Picture 4">
            <a:extLst>
              <a:ext uri="{FF2B5EF4-FFF2-40B4-BE49-F238E27FC236}">
                <a16:creationId xmlns:a16="http://schemas.microsoft.com/office/drawing/2014/main" id="{102AFAE2-6EDA-2E32-26F2-8254F2FEE47D}"/>
              </a:ext>
            </a:extLst>
          </p:cNvPr>
          <p:cNvPicPr>
            <a:picLocks noChangeAspect="1"/>
          </p:cNvPicPr>
          <p:nvPr/>
        </p:nvPicPr>
        <p:blipFill>
          <a:blip r:embed="rId2"/>
          <a:stretch>
            <a:fillRect/>
          </a:stretch>
        </p:blipFill>
        <p:spPr>
          <a:xfrm>
            <a:off x="1438275" y="950357"/>
            <a:ext cx="4324350" cy="4446434"/>
          </a:xfrm>
          <a:prstGeom prst="rect">
            <a:avLst/>
          </a:prstGeom>
        </p:spPr>
      </p:pic>
      <p:sp>
        <p:nvSpPr>
          <p:cNvPr id="6" name="TextBox 5">
            <a:extLst>
              <a:ext uri="{FF2B5EF4-FFF2-40B4-BE49-F238E27FC236}">
                <a16:creationId xmlns:a16="http://schemas.microsoft.com/office/drawing/2014/main" id="{F3937D8E-39BF-E647-F379-82CB9004D881}"/>
              </a:ext>
            </a:extLst>
          </p:cNvPr>
          <p:cNvSpPr txBox="1"/>
          <p:nvPr/>
        </p:nvSpPr>
        <p:spPr>
          <a:xfrm>
            <a:off x="6257925" y="1752660"/>
            <a:ext cx="4495800" cy="4524315"/>
          </a:xfrm>
          <a:prstGeom prst="rect">
            <a:avLst/>
          </a:prstGeom>
          <a:noFill/>
        </p:spPr>
        <p:txBody>
          <a:bodyPr wrap="square" rtlCol="0">
            <a:spAutoFit/>
          </a:bodyPr>
          <a:lstStyle/>
          <a:p>
            <a:pPr algn="l"/>
            <a:r>
              <a:rPr lang="en-US" b="0" i="0" dirty="0">
                <a:effectLst/>
                <a:latin typeface="Roboto" panose="02000000000000000000" pitchFamily="2" charset="0"/>
              </a:rPr>
              <a:t>On the same analysis we can check the apps distribution between content rating on a sunburst chart, and interestingly apps percentage were different for all.</a:t>
            </a:r>
          </a:p>
          <a:p>
            <a:pPr algn="l"/>
            <a:endParaRPr lang="en-US" b="0" i="0" dirty="0">
              <a:effectLst/>
              <a:latin typeface="Roboto" panose="02000000000000000000" pitchFamily="2" charset="0"/>
            </a:endParaRPr>
          </a:p>
          <a:p>
            <a:pPr algn="l"/>
            <a:r>
              <a:rPr lang="en-US" b="1" i="0" dirty="0">
                <a:effectLst/>
                <a:latin typeface="Roboto" panose="02000000000000000000" pitchFamily="2" charset="0"/>
              </a:rPr>
              <a:t>EVERYONE</a:t>
            </a:r>
            <a:r>
              <a:rPr lang="en-US" b="0" i="0" dirty="0">
                <a:effectLst/>
                <a:latin typeface="Roboto" panose="02000000000000000000" pitchFamily="2" charset="0"/>
              </a:rPr>
              <a:t> - Family apps were leading followed by Tools and Games.</a:t>
            </a:r>
          </a:p>
          <a:p>
            <a:pPr algn="l"/>
            <a:endParaRPr lang="en-US" b="1" i="0" dirty="0">
              <a:effectLst/>
              <a:latin typeface="Roboto" panose="02000000000000000000" pitchFamily="2" charset="0"/>
            </a:endParaRPr>
          </a:p>
          <a:p>
            <a:pPr algn="l"/>
            <a:r>
              <a:rPr lang="en-US" b="1" i="0" dirty="0">
                <a:effectLst/>
                <a:latin typeface="Roboto" panose="02000000000000000000" pitchFamily="2" charset="0"/>
              </a:rPr>
              <a:t>TEEN</a:t>
            </a:r>
            <a:r>
              <a:rPr lang="en-US" b="0" i="0" dirty="0">
                <a:effectLst/>
                <a:latin typeface="Roboto" panose="02000000000000000000" pitchFamily="2" charset="0"/>
              </a:rPr>
              <a:t> - Games and then Family.</a:t>
            </a:r>
          </a:p>
          <a:p>
            <a:pPr algn="l"/>
            <a:endParaRPr lang="en-US" b="1" i="0" dirty="0">
              <a:effectLst/>
              <a:latin typeface="Roboto" panose="02000000000000000000" pitchFamily="2" charset="0"/>
            </a:endParaRPr>
          </a:p>
          <a:p>
            <a:pPr algn="l"/>
            <a:r>
              <a:rPr lang="en-US" b="1" i="0" dirty="0">
                <a:effectLst/>
                <a:latin typeface="Roboto" panose="02000000000000000000" pitchFamily="2" charset="0"/>
              </a:rPr>
              <a:t>MATURE 17+</a:t>
            </a:r>
            <a:r>
              <a:rPr lang="en-US" b="0" i="0" dirty="0">
                <a:effectLst/>
                <a:latin typeface="Roboto" panose="02000000000000000000" pitchFamily="2" charset="0"/>
              </a:rPr>
              <a:t> - Dating apps are leading their way followed by Games</a:t>
            </a:r>
          </a:p>
          <a:p>
            <a:pPr algn="l"/>
            <a:endParaRPr lang="en-US" b="1" i="0" dirty="0">
              <a:effectLst/>
              <a:latin typeface="Roboto" panose="02000000000000000000" pitchFamily="2" charset="0"/>
            </a:endParaRPr>
          </a:p>
          <a:p>
            <a:pPr algn="l"/>
            <a:r>
              <a:rPr lang="en-US" b="1" i="0" dirty="0">
                <a:effectLst/>
                <a:latin typeface="Roboto" panose="02000000000000000000" pitchFamily="2" charset="0"/>
              </a:rPr>
              <a:t>EVERYONE 10+</a:t>
            </a:r>
            <a:r>
              <a:rPr lang="en-US" b="0" i="0" dirty="0">
                <a:effectLst/>
                <a:latin typeface="Roboto" panose="02000000000000000000" pitchFamily="2" charset="0"/>
              </a:rPr>
              <a:t> - Family and Games are leading to others.</a:t>
            </a:r>
          </a:p>
          <a:p>
            <a:endParaRPr lang="en-IN" dirty="0"/>
          </a:p>
        </p:txBody>
      </p:sp>
      <p:pic>
        <p:nvPicPr>
          <p:cNvPr id="4" name="Picture 3">
            <a:extLst>
              <a:ext uri="{FF2B5EF4-FFF2-40B4-BE49-F238E27FC236}">
                <a16:creationId xmlns:a16="http://schemas.microsoft.com/office/drawing/2014/main" id="{2BB1BCB9-F496-6372-3E45-3E9092351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1847" y="242566"/>
            <a:ext cx="487225" cy="464445"/>
          </a:xfrm>
          <a:prstGeom prst="rect">
            <a:avLst/>
          </a:prstGeom>
        </p:spPr>
      </p:pic>
    </p:spTree>
    <p:extLst>
      <p:ext uri="{BB962C8B-B14F-4D97-AF65-F5344CB8AC3E}">
        <p14:creationId xmlns:p14="http://schemas.microsoft.com/office/powerpoint/2010/main" val="421240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2354</TotalTime>
  <Words>1342</Words>
  <Application>Microsoft Office PowerPoint</Application>
  <PresentationFormat>Widescreen</PresentationFormat>
  <Paragraphs>179</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Corbel</vt:lpstr>
      <vt:lpstr>Microsoft Sans Serif</vt:lpstr>
      <vt:lpstr>Roboto</vt:lpstr>
      <vt:lpstr>Wingdings</vt:lpstr>
      <vt:lpstr>Parallax</vt:lpstr>
      <vt:lpstr>Capstone Project</vt:lpstr>
      <vt:lpstr>INTRODUCTION</vt:lpstr>
      <vt:lpstr>Analysis for Google Play Store</vt:lpstr>
      <vt:lpstr>Given Dataset Summary:-</vt:lpstr>
      <vt:lpstr>Given Dataset Summary:-</vt:lpstr>
      <vt:lpstr>Overview of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Hingorani.saahib@gmail.com</dc:creator>
  <cp:lastModifiedBy>Hingorani.saahib@gmail.com</cp:lastModifiedBy>
  <cp:revision>2</cp:revision>
  <dcterms:created xsi:type="dcterms:W3CDTF">2022-08-19T09:11:49Z</dcterms:created>
  <dcterms:modified xsi:type="dcterms:W3CDTF">2022-08-21T18:19:00Z</dcterms:modified>
</cp:coreProperties>
</file>