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56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99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262BC0-4E27-477E-A6AC-D1B65CEEB881}" v="235" dt="2024-12-04T11:31:19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89511" autoAdjust="0"/>
  </p:normalViewPr>
  <p:slideViewPr>
    <p:cSldViewPr snapToGrid="0">
      <p:cViewPr varScale="1">
        <p:scale>
          <a:sx n="109" d="100"/>
          <a:sy n="109" d="100"/>
        </p:scale>
        <p:origin x="100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bnoor Chahal" userId="92bb6668-0b5d-4acd-a96e-0c51ceaca4cf" providerId="ADAL" clId="{AE262BC0-4E27-477E-A6AC-D1B65CEEB881}"/>
    <pc:docChg chg="undo custSel modSld">
      <pc:chgData name="Sahibnoor Chahal" userId="92bb6668-0b5d-4acd-a96e-0c51ceaca4cf" providerId="ADAL" clId="{AE262BC0-4E27-477E-A6AC-D1B65CEEB881}" dt="2024-12-04T11:34:22.625" v="554" actId="20577"/>
      <pc:docMkLst>
        <pc:docMk/>
      </pc:docMkLst>
      <pc:sldChg chg="addSp delSp modSp mod">
        <pc:chgData name="Sahibnoor Chahal" userId="92bb6668-0b5d-4acd-a96e-0c51ceaca4cf" providerId="ADAL" clId="{AE262BC0-4E27-477E-A6AC-D1B65CEEB881}" dt="2024-12-04T11:34:22.625" v="554" actId="20577"/>
        <pc:sldMkLst>
          <pc:docMk/>
          <pc:sldMk cId="2696270770" sldId="256"/>
        </pc:sldMkLst>
        <pc:spChg chg="mod">
          <ac:chgData name="Sahibnoor Chahal" userId="92bb6668-0b5d-4acd-a96e-0c51ceaca4cf" providerId="ADAL" clId="{AE262BC0-4E27-477E-A6AC-D1B65CEEB881}" dt="2024-12-04T10:57:16.719" v="97"/>
          <ac:spMkLst>
            <pc:docMk/>
            <pc:sldMk cId="2696270770" sldId="256"/>
            <ac:spMk id="2" creationId="{1C2B7129-361E-56CB-81C0-D33A079E19E6}"/>
          </ac:spMkLst>
        </pc:spChg>
        <pc:spChg chg="mod">
          <ac:chgData name="Sahibnoor Chahal" userId="92bb6668-0b5d-4acd-a96e-0c51ceaca4cf" providerId="ADAL" clId="{AE262BC0-4E27-477E-A6AC-D1B65CEEB881}" dt="2024-12-04T11:34:22.625" v="554" actId="20577"/>
          <ac:spMkLst>
            <pc:docMk/>
            <pc:sldMk cId="2696270770" sldId="256"/>
            <ac:spMk id="3" creationId="{337A426A-D269-8075-5328-7C950AFC1F04}"/>
          </ac:spMkLst>
        </pc:spChg>
        <pc:picChg chg="add del mod">
          <ac:chgData name="Sahibnoor Chahal" userId="92bb6668-0b5d-4acd-a96e-0c51ceaca4cf" providerId="ADAL" clId="{AE262BC0-4E27-477E-A6AC-D1B65CEEB881}" dt="2024-12-04T11:16:10.103" v="245" actId="34818"/>
          <ac:picMkLst>
            <pc:docMk/>
            <pc:sldMk cId="2696270770" sldId="256"/>
            <ac:picMk id="4" creationId="{A7F41EA6-6C71-7125-EBF2-33F2AB96A6C6}"/>
          </ac:picMkLst>
        </pc:picChg>
      </pc:sldChg>
      <pc:sldChg chg="addSp delSp modSp mod modTransition modNotesTx">
        <pc:chgData name="Sahibnoor Chahal" userId="92bb6668-0b5d-4acd-a96e-0c51ceaca4cf" providerId="ADAL" clId="{AE262BC0-4E27-477E-A6AC-D1B65CEEB881}" dt="2024-12-04T11:33:41.393" v="532" actId="20577"/>
        <pc:sldMkLst>
          <pc:docMk/>
          <pc:sldMk cId="801080940" sldId="257"/>
        </pc:sldMkLst>
        <pc:spChg chg="mod">
          <ac:chgData name="Sahibnoor Chahal" userId="92bb6668-0b5d-4acd-a96e-0c51ceaca4cf" providerId="ADAL" clId="{AE262BC0-4E27-477E-A6AC-D1B65CEEB881}" dt="2024-12-04T11:26:00.206" v="406" actId="14100"/>
          <ac:spMkLst>
            <pc:docMk/>
            <pc:sldMk cId="801080940" sldId="257"/>
            <ac:spMk id="2" creationId="{FAA2FD60-8185-9F58-7EBF-73B65526CED7}"/>
          </ac:spMkLst>
        </pc:spChg>
        <pc:spChg chg="del mod">
          <ac:chgData name="Sahibnoor Chahal" userId="92bb6668-0b5d-4acd-a96e-0c51ceaca4cf" providerId="ADAL" clId="{AE262BC0-4E27-477E-A6AC-D1B65CEEB881}" dt="2024-12-04T11:15:20.385" v="231" actId="478"/>
          <ac:spMkLst>
            <pc:docMk/>
            <pc:sldMk cId="801080940" sldId="257"/>
            <ac:spMk id="3" creationId="{F72B65F8-8A97-8069-AE11-F42468881959}"/>
          </ac:spMkLst>
        </pc:spChg>
        <pc:spChg chg="add del">
          <ac:chgData name="Sahibnoor Chahal" userId="92bb6668-0b5d-4acd-a96e-0c51ceaca4cf" providerId="ADAL" clId="{AE262BC0-4E27-477E-A6AC-D1B65CEEB881}" dt="2024-12-04T11:15:30.265" v="233" actId="478"/>
          <ac:spMkLst>
            <pc:docMk/>
            <pc:sldMk cId="801080940" sldId="257"/>
            <ac:spMk id="4" creationId="{733C5B2B-43EA-407E-19B4-042E53F344F2}"/>
          </ac:spMkLst>
        </pc:spChg>
        <pc:spChg chg="add del mod">
          <ac:chgData name="Sahibnoor Chahal" userId="92bb6668-0b5d-4acd-a96e-0c51ceaca4cf" providerId="ADAL" clId="{AE262BC0-4E27-477E-A6AC-D1B65CEEB881}" dt="2024-12-04T11:15:45.422" v="243" actId="478"/>
          <ac:spMkLst>
            <pc:docMk/>
            <pc:sldMk cId="801080940" sldId="257"/>
            <ac:spMk id="5" creationId="{3CC82B71-93AE-AEF9-1739-226A995A544E}"/>
          </ac:spMkLst>
        </pc:spChg>
        <pc:spChg chg="add mod">
          <ac:chgData name="Sahibnoor Chahal" userId="92bb6668-0b5d-4acd-a96e-0c51ceaca4cf" providerId="ADAL" clId="{AE262BC0-4E27-477E-A6AC-D1B65CEEB881}" dt="2024-12-04T11:30:46.549" v="524" actId="207"/>
          <ac:spMkLst>
            <pc:docMk/>
            <pc:sldMk cId="801080940" sldId="257"/>
            <ac:spMk id="14" creationId="{1FD4D233-5C7D-75C9-CFBA-185BC78875C4}"/>
          </ac:spMkLst>
        </pc:spChg>
        <pc:spChg chg="add mod">
          <ac:chgData name="Sahibnoor Chahal" userId="92bb6668-0b5d-4acd-a96e-0c51ceaca4cf" providerId="ADAL" clId="{AE262BC0-4E27-477E-A6AC-D1B65CEEB881}" dt="2024-12-04T11:30:53.172" v="525" actId="207"/>
          <ac:spMkLst>
            <pc:docMk/>
            <pc:sldMk cId="801080940" sldId="257"/>
            <ac:spMk id="25" creationId="{5CB1DC2F-FD98-A33B-9BA5-016B451C08FD}"/>
          </ac:spMkLst>
        </pc:spChg>
        <pc:spChg chg="add mod">
          <ac:chgData name="Sahibnoor Chahal" userId="92bb6668-0b5d-4acd-a96e-0c51ceaca4cf" providerId="ADAL" clId="{AE262BC0-4E27-477E-A6AC-D1B65CEEB881}" dt="2024-12-04T11:30:53.172" v="525" actId="207"/>
          <ac:spMkLst>
            <pc:docMk/>
            <pc:sldMk cId="801080940" sldId="257"/>
            <ac:spMk id="26" creationId="{DC03CE23-A6F0-F579-D8BA-4D65D0A44AE4}"/>
          </ac:spMkLst>
        </pc:spChg>
        <pc:spChg chg="add mod">
          <ac:chgData name="Sahibnoor Chahal" userId="92bb6668-0b5d-4acd-a96e-0c51ceaca4cf" providerId="ADAL" clId="{AE262BC0-4E27-477E-A6AC-D1B65CEEB881}" dt="2024-12-04T11:30:53.172" v="525" actId="207"/>
          <ac:spMkLst>
            <pc:docMk/>
            <pc:sldMk cId="801080940" sldId="257"/>
            <ac:spMk id="27" creationId="{75D6B4CC-7F1F-C547-BC75-7DCDDACC0116}"/>
          </ac:spMkLst>
        </pc:spChg>
        <pc:spChg chg="add mod">
          <ac:chgData name="Sahibnoor Chahal" userId="92bb6668-0b5d-4acd-a96e-0c51ceaca4cf" providerId="ADAL" clId="{AE262BC0-4E27-477E-A6AC-D1B65CEEB881}" dt="2024-12-04T11:30:53.172" v="525" actId="207"/>
          <ac:spMkLst>
            <pc:docMk/>
            <pc:sldMk cId="801080940" sldId="257"/>
            <ac:spMk id="28" creationId="{99A56DFD-C2BE-6F23-0819-68A3154A851E}"/>
          </ac:spMkLst>
        </pc:spChg>
        <pc:grpChg chg="add mod">
          <ac:chgData name="Sahibnoor Chahal" userId="92bb6668-0b5d-4acd-a96e-0c51ceaca4cf" providerId="ADAL" clId="{AE262BC0-4E27-477E-A6AC-D1B65CEEB881}" dt="2024-12-04T11:28:47.423" v="517" actId="164"/>
          <ac:grpSpMkLst>
            <pc:docMk/>
            <pc:sldMk cId="801080940" sldId="257"/>
            <ac:grpSpMk id="23" creationId="{CE6F32BB-D3EE-F405-FB99-A5FDD2EDE56E}"/>
          </ac:grpSpMkLst>
        </pc:grpChg>
        <pc:grpChg chg="add mod">
          <ac:chgData name="Sahibnoor Chahal" userId="92bb6668-0b5d-4acd-a96e-0c51ceaca4cf" providerId="ADAL" clId="{AE262BC0-4E27-477E-A6AC-D1B65CEEB881}" dt="2024-12-04T11:28:47.423" v="517" actId="164"/>
          <ac:grpSpMkLst>
            <pc:docMk/>
            <pc:sldMk cId="801080940" sldId="257"/>
            <ac:grpSpMk id="24" creationId="{58E6F4E5-D308-AF44-3D49-A87A23FF4066}"/>
          </ac:grpSpMkLst>
        </pc:grpChg>
        <pc:grpChg chg="add mod">
          <ac:chgData name="Sahibnoor Chahal" userId="92bb6668-0b5d-4acd-a96e-0c51ceaca4cf" providerId="ADAL" clId="{AE262BC0-4E27-477E-A6AC-D1B65CEEB881}" dt="2024-12-04T11:28:51.344" v="518" actId="1076"/>
          <ac:grpSpMkLst>
            <pc:docMk/>
            <pc:sldMk cId="801080940" sldId="257"/>
            <ac:grpSpMk id="29" creationId="{C6C23874-ED15-A9CE-493A-7E4792F85911}"/>
          </ac:grpSpMkLst>
        </pc:grpChg>
        <pc:graphicFrameChg chg="add del mod">
          <ac:chgData name="Sahibnoor Chahal" userId="92bb6668-0b5d-4acd-a96e-0c51ceaca4cf" providerId="ADAL" clId="{AE262BC0-4E27-477E-A6AC-D1B65CEEB881}" dt="2024-12-04T11:17:16.719" v="249" actId="478"/>
          <ac:graphicFrameMkLst>
            <pc:docMk/>
            <pc:sldMk cId="801080940" sldId="257"/>
            <ac:graphicFrameMk id="10" creationId="{B49E0ABD-157C-2D79-D146-6E3BC29D7013}"/>
          </ac:graphicFrameMkLst>
        </pc:graphicFrameChg>
        <pc:graphicFrameChg chg="add del mod modGraphic">
          <ac:chgData name="Sahibnoor Chahal" userId="92bb6668-0b5d-4acd-a96e-0c51ceaca4cf" providerId="ADAL" clId="{AE262BC0-4E27-477E-A6AC-D1B65CEEB881}" dt="2024-12-04T11:21:30.478" v="365" actId="478"/>
          <ac:graphicFrameMkLst>
            <pc:docMk/>
            <pc:sldMk cId="801080940" sldId="257"/>
            <ac:graphicFrameMk id="11" creationId="{F55CDAB2-BBC0-6BD4-FB38-DEDFDCF7F96C}"/>
          </ac:graphicFrameMkLst>
        </pc:graphicFrameChg>
        <pc:picChg chg="add del mod">
          <ac:chgData name="Sahibnoor Chahal" userId="92bb6668-0b5d-4acd-a96e-0c51ceaca4cf" providerId="ADAL" clId="{AE262BC0-4E27-477E-A6AC-D1B65CEEB881}" dt="2024-12-04T11:16:10.103" v="245" actId="34818"/>
          <ac:picMkLst>
            <pc:docMk/>
            <pc:sldMk cId="801080940" sldId="257"/>
            <ac:picMk id="6" creationId="{C0244C51-484B-C3AE-7A37-1569825DAA6F}"/>
          </ac:picMkLst>
        </pc:picChg>
        <pc:picChg chg="add mod">
          <ac:chgData name="Sahibnoor Chahal" userId="92bb6668-0b5d-4acd-a96e-0c51ceaca4cf" providerId="ADAL" clId="{AE262BC0-4E27-477E-A6AC-D1B65CEEB881}" dt="2024-12-04T11:30:16.489" v="523" actId="207"/>
          <ac:picMkLst>
            <pc:docMk/>
            <pc:sldMk cId="801080940" sldId="257"/>
            <ac:picMk id="13" creationId="{9AE36E3F-F14B-24AC-404A-87D885412EE9}"/>
          </ac:picMkLst>
        </pc:picChg>
        <pc:picChg chg="add del mod">
          <ac:chgData name="Sahibnoor Chahal" userId="92bb6668-0b5d-4acd-a96e-0c51ceaca4cf" providerId="ADAL" clId="{AE262BC0-4E27-477E-A6AC-D1B65CEEB881}" dt="2024-12-04T11:29:47.866" v="519" actId="207"/>
          <ac:picMkLst>
            <pc:docMk/>
            <pc:sldMk cId="801080940" sldId="257"/>
            <ac:picMk id="16" creationId="{E976B8A9-3C28-21F0-B6ED-E407EED41B11}"/>
          </ac:picMkLst>
        </pc:picChg>
        <pc:picChg chg="add del mod">
          <ac:chgData name="Sahibnoor Chahal" userId="92bb6668-0b5d-4acd-a96e-0c51ceaca4cf" providerId="ADAL" clId="{AE262BC0-4E27-477E-A6AC-D1B65CEEB881}" dt="2024-12-04T11:29:53.445" v="520" actId="207"/>
          <ac:picMkLst>
            <pc:docMk/>
            <pc:sldMk cId="801080940" sldId="257"/>
            <ac:picMk id="18" creationId="{0CA6251C-BFDA-2847-3263-50CA7B2590BE}"/>
          </ac:picMkLst>
        </pc:picChg>
        <pc:picChg chg="add del mod">
          <ac:chgData name="Sahibnoor Chahal" userId="92bb6668-0b5d-4acd-a96e-0c51ceaca4cf" providerId="ADAL" clId="{AE262BC0-4E27-477E-A6AC-D1B65CEEB881}" dt="2024-12-04T11:30:03.698" v="521" actId="207"/>
          <ac:picMkLst>
            <pc:docMk/>
            <pc:sldMk cId="801080940" sldId="257"/>
            <ac:picMk id="20" creationId="{C9FEADA2-D254-A700-E263-834D06D57AA7}"/>
          </ac:picMkLst>
        </pc:picChg>
        <pc:picChg chg="add mod">
          <ac:chgData name="Sahibnoor Chahal" userId="92bb6668-0b5d-4acd-a96e-0c51ceaca4cf" providerId="ADAL" clId="{AE262BC0-4E27-477E-A6AC-D1B65CEEB881}" dt="2024-12-04T11:30:09.336" v="522" actId="207"/>
          <ac:picMkLst>
            <pc:docMk/>
            <pc:sldMk cId="801080940" sldId="257"/>
            <ac:picMk id="22" creationId="{06BF4B66-5334-6E17-D48A-F54EFF82F0FF}"/>
          </ac:picMkLst>
        </pc:picChg>
      </pc:sldChg>
      <pc:sldChg chg="addSp delSp modSp mod setBg modAnim modNotesTx">
        <pc:chgData name="Sahibnoor Chahal" userId="92bb6668-0b5d-4acd-a96e-0c51ceaca4cf" providerId="ADAL" clId="{AE262BC0-4E27-477E-A6AC-D1B65CEEB881}" dt="2024-12-04T11:33:44.726" v="533" actId="20577"/>
        <pc:sldMkLst>
          <pc:docMk/>
          <pc:sldMk cId="605780851" sldId="258"/>
        </pc:sldMkLst>
        <pc:spChg chg="mod">
          <ac:chgData name="Sahibnoor Chahal" userId="92bb6668-0b5d-4acd-a96e-0c51ceaca4cf" providerId="ADAL" clId="{AE262BC0-4E27-477E-A6AC-D1B65CEEB881}" dt="2024-12-04T10:59:02.089" v="115" actId="1076"/>
          <ac:spMkLst>
            <pc:docMk/>
            <pc:sldMk cId="605780851" sldId="258"/>
            <ac:spMk id="2" creationId="{F869366E-A151-627E-ADD1-0BF5F59619EA}"/>
          </ac:spMkLst>
        </pc:spChg>
        <pc:spChg chg="add del">
          <ac:chgData name="Sahibnoor Chahal" userId="92bb6668-0b5d-4acd-a96e-0c51ceaca4cf" providerId="ADAL" clId="{AE262BC0-4E27-477E-A6AC-D1B65CEEB881}" dt="2024-12-04T10:55:18.154" v="89" actId="26606"/>
          <ac:spMkLst>
            <pc:docMk/>
            <pc:sldMk cId="605780851" sldId="258"/>
            <ac:spMk id="41" creationId="{53F29798-D584-4792-9B62-3F5F5C36D619}"/>
          </ac:spMkLst>
        </pc:spChg>
        <pc:picChg chg="add del mod">
          <ac:chgData name="Sahibnoor Chahal" userId="92bb6668-0b5d-4acd-a96e-0c51ceaca4cf" providerId="ADAL" clId="{AE262BC0-4E27-477E-A6AC-D1B65CEEB881}" dt="2024-12-04T11:16:10.103" v="245" actId="34818"/>
          <ac:picMkLst>
            <pc:docMk/>
            <pc:sldMk cId="605780851" sldId="258"/>
            <ac:picMk id="3" creationId="{E1B56887-6987-FA91-25B7-F59FFC314AC8}"/>
          </ac:picMkLst>
        </pc:picChg>
        <pc:picChg chg="mod">
          <ac:chgData name="Sahibnoor Chahal" userId="92bb6668-0b5d-4acd-a96e-0c51ceaca4cf" providerId="ADAL" clId="{AE262BC0-4E27-477E-A6AC-D1B65CEEB881}" dt="2024-12-04T10:55:18.154" v="89" actId="26606"/>
          <ac:picMkLst>
            <pc:docMk/>
            <pc:sldMk cId="605780851" sldId="258"/>
            <ac:picMk id="36" creationId="{2BBA6876-0D8E-054B-16C5-E0FCDFFE0CEB}"/>
          </ac:picMkLst>
        </pc:picChg>
      </pc:sldChg>
      <pc:sldChg chg="addSp delSp modSp mod modTransition setBg addAnim delAnim modNotesTx">
        <pc:chgData name="Sahibnoor Chahal" userId="92bb6668-0b5d-4acd-a96e-0c51ceaca4cf" providerId="ADAL" clId="{AE262BC0-4E27-477E-A6AC-D1B65CEEB881}" dt="2024-12-04T11:33:47.158" v="534" actId="20577"/>
        <pc:sldMkLst>
          <pc:docMk/>
          <pc:sldMk cId="1363272363" sldId="259"/>
        </pc:sldMkLst>
        <pc:spChg chg="mod ord">
          <ac:chgData name="Sahibnoor Chahal" userId="92bb6668-0b5d-4acd-a96e-0c51ceaca4cf" providerId="ADAL" clId="{AE262BC0-4E27-477E-A6AC-D1B65CEEB881}" dt="2024-12-04T10:58:55.600" v="114" actId="1076"/>
          <ac:spMkLst>
            <pc:docMk/>
            <pc:sldMk cId="1363272363" sldId="259"/>
            <ac:spMk id="2" creationId="{4F43B583-DBD0-84A2-2E48-D7CEE478A4A8}"/>
          </ac:spMkLst>
        </pc:spChg>
        <pc:spChg chg="add del">
          <ac:chgData name="Sahibnoor Chahal" userId="92bb6668-0b5d-4acd-a96e-0c51ceaca4cf" providerId="ADAL" clId="{AE262BC0-4E27-477E-A6AC-D1B65CEEB881}" dt="2024-12-04T10:54:34.116" v="83" actId="26606"/>
          <ac:spMkLst>
            <pc:docMk/>
            <pc:sldMk cId="1363272363" sldId="259"/>
            <ac:spMk id="10" creationId="{37C89E4B-3C9F-44B9-8B86-D9E3D112D8EC}"/>
          </ac:spMkLst>
        </pc:spChg>
        <pc:spChg chg="add del">
          <ac:chgData name="Sahibnoor Chahal" userId="92bb6668-0b5d-4acd-a96e-0c51ceaca4cf" providerId="ADAL" clId="{AE262BC0-4E27-477E-A6AC-D1B65CEEB881}" dt="2024-12-04T10:55:09.516" v="85" actId="26606"/>
          <ac:spMkLst>
            <pc:docMk/>
            <pc:sldMk cId="1363272363" sldId="259"/>
            <ac:spMk id="16" creationId="{A4AC5506-6312-4701-8D3C-40187889A947}"/>
          </ac:spMkLst>
        </pc:spChg>
        <pc:spChg chg="add del">
          <ac:chgData name="Sahibnoor Chahal" userId="92bb6668-0b5d-4acd-a96e-0c51ceaca4cf" providerId="ADAL" clId="{AE262BC0-4E27-477E-A6AC-D1B65CEEB881}" dt="2024-12-04T10:55:15.709" v="88" actId="26606"/>
          <ac:spMkLst>
            <pc:docMk/>
            <pc:sldMk cId="1363272363" sldId="259"/>
            <ac:spMk id="18" creationId="{C1DD1A8A-57D5-4A81-AD04-532B043C5611}"/>
          </ac:spMkLst>
        </pc:spChg>
        <pc:spChg chg="add del">
          <ac:chgData name="Sahibnoor Chahal" userId="92bb6668-0b5d-4acd-a96e-0c51ceaca4cf" providerId="ADAL" clId="{AE262BC0-4E27-477E-A6AC-D1B65CEEB881}" dt="2024-12-04T10:55:15.709" v="88" actId="26606"/>
          <ac:spMkLst>
            <pc:docMk/>
            <pc:sldMk cId="1363272363" sldId="259"/>
            <ac:spMk id="19" creationId="{007891EC-4501-44ED-A8C8-B11B6DB767AB}"/>
          </ac:spMkLst>
        </pc:spChg>
        <pc:picChg chg="add del mod">
          <ac:chgData name="Sahibnoor Chahal" userId="92bb6668-0b5d-4acd-a96e-0c51ceaca4cf" providerId="ADAL" clId="{AE262BC0-4E27-477E-A6AC-D1B65CEEB881}" dt="2024-12-04T11:16:10.103" v="245" actId="34818"/>
          <ac:picMkLst>
            <pc:docMk/>
            <pc:sldMk cId="1363272363" sldId="259"/>
            <ac:picMk id="3" creationId="{F27B8A80-DC79-BC8E-91EB-02DD3D80836E}"/>
          </ac:picMkLst>
        </pc:picChg>
        <pc:picChg chg="mod">
          <ac:chgData name="Sahibnoor Chahal" userId="92bb6668-0b5d-4acd-a96e-0c51ceaca4cf" providerId="ADAL" clId="{AE262BC0-4E27-477E-A6AC-D1B65CEEB881}" dt="2024-12-04T10:58:44.612" v="113" actId="1076"/>
          <ac:picMkLst>
            <pc:docMk/>
            <pc:sldMk cId="1363272363" sldId="259"/>
            <ac:picMk id="5" creationId="{0BE6D6EA-EBF8-DB45-DD96-EDF6179D4164}"/>
          </ac:picMkLst>
        </pc:picChg>
        <pc:cxnChg chg="add del">
          <ac:chgData name="Sahibnoor Chahal" userId="92bb6668-0b5d-4acd-a96e-0c51ceaca4cf" providerId="ADAL" clId="{AE262BC0-4E27-477E-A6AC-D1B65CEEB881}" dt="2024-12-04T10:54:34.116" v="83" actId="26606"/>
          <ac:cxnSpMkLst>
            <pc:docMk/>
            <pc:sldMk cId="1363272363" sldId="259"/>
            <ac:cxnSpMk id="12" creationId="{AA2EAA10-076F-46BD-8F0F-B9A2FB77A85C}"/>
          </ac:cxnSpMkLst>
        </pc:cxnChg>
        <pc:cxnChg chg="add del">
          <ac:chgData name="Sahibnoor Chahal" userId="92bb6668-0b5d-4acd-a96e-0c51ceaca4cf" providerId="ADAL" clId="{AE262BC0-4E27-477E-A6AC-D1B65CEEB881}" dt="2024-12-04T10:54:34.116" v="83" actId="26606"/>
          <ac:cxnSpMkLst>
            <pc:docMk/>
            <pc:sldMk cId="1363272363" sldId="259"/>
            <ac:cxnSpMk id="14" creationId="{D891E407-403B-4764-86C9-33A56D3BCAA3}"/>
          </ac:cxnSpMkLst>
        </pc:cxnChg>
      </pc:sldChg>
      <pc:sldChg chg="addSp delSp modSp mod modTransition delDesignElem modNotesTx">
        <pc:chgData name="Sahibnoor Chahal" userId="92bb6668-0b5d-4acd-a96e-0c51ceaca4cf" providerId="ADAL" clId="{AE262BC0-4E27-477E-A6AC-D1B65CEEB881}" dt="2024-12-04T11:33:50.529" v="535" actId="20577"/>
        <pc:sldMkLst>
          <pc:docMk/>
          <pc:sldMk cId="2122002547" sldId="260"/>
        </pc:sldMkLst>
        <pc:spChg chg="mod">
          <ac:chgData name="Sahibnoor Chahal" userId="92bb6668-0b5d-4acd-a96e-0c51ceaca4cf" providerId="ADAL" clId="{AE262BC0-4E27-477E-A6AC-D1B65CEEB881}" dt="2024-12-04T10:59:30.476" v="119" actId="14100"/>
          <ac:spMkLst>
            <pc:docMk/>
            <pc:sldMk cId="2122002547" sldId="260"/>
            <ac:spMk id="2" creationId="{4786A26D-8A2E-0829-A72B-231C97D2BE8F}"/>
          </ac:spMkLst>
        </pc:spChg>
        <pc:spChg chg="add mod">
          <ac:chgData name="Sahibnoor Chahal" userId="92bb6668-0b5d-4acd-a96e-0c51ceaca4cf" providerId="ADAL" clId="{AE262BC0-4E27-477E-A6AC-D1B65CEEB881}" dt="2024-12-04T10:59:46.224" v="120" actId="164"/>
          <ac:spMkLst>
            <pc:docMk/>
            <pc:sldMk cId="2122002547" sldId="260"/>
            <ac:spMk id="6" creationId="{1E4B7ABC-8571-BA6D-2EA4-4A6F16F5C850}"/>
          </ac:spMkLst>
        </pc:spChg>
        <pc:spChg chg="del">
          <ac:chgData name="Sahibnoor Chahal" userId="92bb6668-0b5d-4acd-a96e-0c51ceaca4cf" providerId="ADAL" clId="{AE262BC0-4E27-477E-A6AC-D1B65CEEB881}" dt="2024-12-04T10:51:32.110" v="74"/>
          <ac:spMkLst>
            <pc:docMk/>
            <pc:sldMk cId="2122002547" sldId="260"/>
            <ac:spMk id="18" creationId="{99ED5833-B85B-4103-8A3B-CAB0308E6C15}"/>
          </ac:spMkLst>
        </pc:spChg>
        <pc:grpChg chg="add mod">
          <ac:chgData name="Sahibnoor Chahal" userId="92bb6668-0b5d-4acd-a96e-0c51ceaca4cf" providerId="ADAL" clId="{AE262BC0-4E27-477E-A6AC-D1B65CEEB881}" dt="2024-12-04T10:59:46.224" v="120" actId="164"/>
          <ac:grpSpMkLst>
            <pc:docMk/>
            <pc:sldMk cId="2122002547" sldId="260"/>
            <ac:grpSpMk id="8" creationId="{C0BC8BB7-AA40-09E4-A67E-074D0242C05E}"/>
          </ac:grpSpMkLst>
        </pc:grpChg>
        <pc:picChg chg="add del mod">
          <ac:chgData name="Sahibnoor Chahal" userId="92bb6668-0b5d-4acd-a96e-0c51ceaca4cf" providerId="ADAL" clId="{AE262BC0-4E27-477E-A6AC-D1B65CEEB881}" dt="2024-12-04T11:16:10.103" v="245" actId="34818"/>
          <ac:picMkLst>
            <pc:docMk/>
            <pc:sldMk cId="2122002547" sldId="260"/>
            <ac:picMk id="9" creationId="{8B453D07-F397-B137-D0D6-9E70C7E211ED}"/>
          </ac:picMkLst>
        </pc:picChg>
        <pc:picChg chg="mod">
          <ac:chgData name="Sahibnoor Chahal" userId="92bb6668-0b5d-4acd-a96e-0c51ceaca4cf" providerId="ADAL" clId="{AE262BC0-4E27-477E-A6AC-D1B65CEEB881}" dt="2024-12-04T10:39:27.106" v="0" actId="1076"/>
          <ac:picMkLst>
            <pc:docMk/>
            <pc:sldMk cId="2122002547" sldId="260"/>
            <ac:picMk id="17" creationId="{A26D7AEC-65B1-FD9D-49D4-B68EBA72C8FD}"/>
          </ac:picMkLst>
        </pc:picChg>
        <pc:cxnChg chg="add mod">
          <ac:chgData name="Sahibnoor Chahal" userId="92bb6668-0b5d-4acd-a96e-0c51ceaca4cf" providerId="ADAL" clId="{AE262BC0-4E27-477E-A6AC-D1B65CEEB881}" dt="2024-12-04T10:59:46.224" v="120" actId="164"/>
          <ac:cxnSpMkLst>
            <pc:docMk/>
            <pc:sldMk cId="2122002547" sldId="260"/>
            <ac:cxnSpMk id="4" creationId="{6C8D5A60-407E-B444-E286-9F72516F4EBC}"/>
          </ac:cxnSpMkLst>
        </pc:cxnChg>
      </pc:sldChg>
      <pc:sldChg chg="addSp delSp modSp mod modTransition modAnim delDesignElem modNotesTx">
        <pc:chgData name="Sahibnoor Chahal" userId="92bb6668-0b5d-4acd-a96e-0c51ceaca4cf" providerId="ADAL" clId="{AE262BC0-4E27-477E-A6AC-D1B65CEEB881}" dt="2024-12-04T11:33:52.934" v="536" actId="20577"/>
        <pc:sldMkLst>
          <pc:docMk/>
          <pc:sldMk cId="4062792125" sldId="261"/>
        </pc:sldMkLst>
        <pc:spChg chg="mod">
          <ac:chgData name="Sahibnoor Chahal" userId="92bb6668-0b5d-4acd-a96e-0c51ceaca4cf" providerId="ADAL" clId="{AE262BC0-4E27-477E-A6AC-D1B65CEEB881}" dt="2024-12-04T11:13:07.064" v="229" actId="1076"/>
          <ac:spMkLst>
            <pc:docMk/>
            <pc:sldMk cId="4062792125" sldId="261"/>
            <ac:spMk id="2" creationId="{C01F4F3B-CB58-D490-0A06-FEA9BCF40CAE}"/>
          </ac:spMkLst>
        </pc:spChg>
        <pc:spChg chg="mod">
          <ac:chgData name="Sahibnoor Chahal" userId="92bb6668-0b5d-4acd-a96e-0c51ceaca4cf" providerId="ADAL" clId="{AE262BC0-4E27-477E-A6AC-D1B65CEEB881}" dt="2024-12-04T11:09:21.379" v="203" actId="164"/>
          <ac:spMkLst>
            <pc:docMk/>
            <pc:sldMk cId="4062792125" sldId="261"/>
            <ac:spMk id="7" creationId="{D4421F69-29F0-C8E7-60CE-AE20E89EF7E5}"/>
          </ac:spMkLst>
        </pc:spChg>
        <pc:spChg chg="mod">
          <ac:chgData name="Sahibnoor Chahal" userId="92bb6668-0b5d-4acd-a96e-0c51ceaca4cf" providerId="ADAL" clId="{AE262BC0-4E27-477E-A6AC-D1B65CEEB881}" dt="2024-12-04T11:09:21.379" v="203" actId="164"/>
          <ac:spMkLst>
            <pc:docMk/>
            <pc:sldMk cId="4062792125" sldId="261"/>
            <ac:spMk id="8" creationId="{66B1F523-C048-61D6-E8A2-4F544FC274FC}"/>
          </ac:spMkLst>
        </pc:spChg>
        <pc:spChg chg="del">
          <ac:chgData name="Sahibnoor Chahal" userId="92bb6668-0b5d-4acd-a96e-0c51ceaca4cf" providerId="ADAL" clId="{AE262BC0-4E27-477E-A6AC-D1B65CEEB881}" dt="2024-12-04T11:08:32.902" v="195" actId="478"/>
          <ac:spMkLst>
            <pc:docMk/>
            <pc:sldMk cId="4062792125" sldId="261"/>
            <ac:spMk id="9" creationId="{0B87D738-250D-396D-B272-FFB8BA0F968F}"/>
          </ac:spMkLst>
        </pc:spChg>
        <pc:spChg chg="del">
          <ac:chgData name="Sahibnoor Chahal" userId="92bb6668-0b5d-4acd-a96e-0c51ceaca4cf" providerId="ADAL" clId="{AE262BC0-4E27-477E-A6AC-D1B65CEEB881}" dt="2024-12-04T10:51:32.110" v="74"/>
          <ac:spMkLst>
            <pc:docMk/>
            <pc:sldMk cId="4062792125" sldId="261"/>
            <ac:spMk id="11" creationId="{99ED5833-B85B-4103-8A3B-CAB0308E6C15}"/>
          </ac:spMkLst>
        </pc:spChg>
        <pc:grpChg chg="add mod">
          <ac:chgData name="Sahibnoor Chahal" userId="92bb6668-0b5d-4acd-a96e-0c51ceaca4cf" providerId="ADAL" clId="{AE262BC0-4E27-477E-A6AC-D1B65CEEB881}" dt="2024-12-04T11:09:21.379" v="203" actId="164"/>
          <ac:grpSpMkLst>
            <pc:docMk/>
            <pc:sldMk cId="4062792125" sldId="261"/>
            <ac:grpSpMk id="3" creationId="{AE4D92CC-3204-27B5-4D40-61200F6BC46D}"/>
          </ac:grpSpMkLst>
        </pc:grpChg>
        <pc:picChg chg="add del mod">
          <ac:chgData name="Sahibnoor Chahal" userId="92bb6668-0b5d-4acd-a96e-0c51ceaca4cf" providerId="ADAL" clId="{AE262BC0-4E27-477E-A6AC-D1B65CEEB881}" dt="2024-12-04T11:16:10.103" v="245" actId="34818"/>
          <ac:picMkLst>
            <pc:docMk/>
            <pc:sldMk cId="4062792125" sldId="261"/>
            <ac:picMk id="4" creationId="{46736E03-A43C-DC33-E5C5-D61ADD831368}"/>
          </ac:picMkLst>
        </pc:picChg>
        <pc:picChg chg="mod">
          <ac:chgData name="Sahibnoor Chahal" userId="92bb6668-0b5d-4acd-a96e-0c51ceaca4cf" providerId="ADAL" clId="{AE262BC0-4E27-477E-A6AC-D1B65CEEB881}" dt="2024-12-04T11:11:17.734" v="217" actId="1076"/>
          <ac:picMkLst>
            <pc:docMk/>
            <pc:sldMk cId="4062792125" sldId="261"/>
            <ac:picMk id="5" creationId="{57606BA2-05E2-013D-8EC7-1B24EB8E24B0}"/>
          </ac:picMkLst>
        </pc:picChg>
        <pc:picChg chg="mod">
          <ac:chgData name="Sahibnoor Chahal" userId="92bb6668-0b5d-4acd-a96e-0c51ceaca4cf" providerId="ADAL" clId="{AE262BC0-4E27-477E-A6AC-D1B65CEEB881}" dt="2024-12-04T11:09:21.379" v="203" actId="164"/>
          <ac:picMkLst>
            <pc:docMk/>
            <pc:sldMk cId="4062792125" sldId="261"/>
            <ac:picMk id="6" creationId="{E2E04C47-10E5-4D02-A27B-4F4AEA32C4C0}"/>
          </ac:picMkLst>
        </pc:picChg>
      </pc:sldChg>
      <pc:sldChg chg="addSp delSp modSp mod modTransition">
        <pc:chgData name="Sahibnoor Chahal" userId="92bb6668-0b5d-4acd-a96e-0c51ceaca4cf" providerId="ADAL" clId="{AE262BC0-4E27-477E-A6AC-D1B65CEEB881}" dt="2024-12-04T11:16:10.103" v="245" actId="34818"/>
        <pc:sldMkLst>
          <pc:docMk/>
          <pc:sldMk cId="3811613362" sldId="262"/>
        </pc:sldMkLst>
        <pc:spChg chg="mod">
          <ac:chgData name="Sahibnoor Chahal" userId="92bb6668-0b5d-4acd-a96e-0c51ceaca4cf" providerId="ADAL" clId="{AE262BC0-4E27-477E-A6AC-D1B65CEEB881}" dt="2024-12-04T11:04:36.574" v="180" actId="2711"/>
          <ac:spMkLst>
            <pc:docMk/>
            <pc:sldMk cId="3811613362" sldId="262"/>
            <ac:spMk id="2" creationId="{8766E72D-D9DB-C7A5-AAC6-FF890799A1C8}"/>
          </ac:spMkLst>
        </pc:spChg>
        <pc:picChg chg="add del mod">
          <ac:chgData name="Sahibnoor Chahal" userId="92bb6668-0b5d-4acd-a96e-0c51ceaca4cf" providerId="ADAL" clId="{AE262BC0-4E27-477E-A6AC-D1B65CEEB881}" dt="2024-12-04T11:16:10.103" v="245" actId="34818"/>
          <ac:picMkLst>
            <pc:docMk/>
            <pc:sldMk cId="3811613362" sldId="262"/>
            <ac:picMk id="3" creationId="{3905AD98-3673-B42D-AE32-B0C18001C16C}"/>
          </ac:picMkLst>
        </pc:picChg>
      </pc:sldChg>
      <pc:sldChg chg="addSp delSp modSp mod modTransition modNotesTx">
        <pc:chgData name="Sahibnoor Chahal" userId="92bb6668-0b5d-4acd-a96e-0c51ceaca4cf" providerId="ADAL" clId="{AE262BC0-4E27-477E-A6AC-D1B65CEEB881}" dt="2024-12-04T11:34:10.898" v="537" actId="20577"/>
        <pc:sldMkLst>
          <pc:docMk/>
          <pc:sldMk cId="2659455801" sldId="263"/>
        </pc:sldMkLst>
        <pc:spChg chg="mod">
          <ac:chgData name="Sahibnoor Chahal" userId="92bb6668-0b5d-4acd-a96e-0c51ceaca4cf" providerId="ADAL" clId="{AE262BC0-4E27-477E-A6AC-D1B65CEEB881}" dt="2024-12-04T10:57:06.283" v="95"/>
          <ac:spMkLst>
            <pc:docMk/>
            <pc:sldMk cId="2659455801" sldId="263"/>
            <ac:spMk id="2" creationId="{A8E4D2EC-9529-2E6D-B191-58C43ED7A475}"/>
          </ac:spMkLst>
        </pc:spChg>
        <pc:spChg chg="mod">
          <ac:chgData name="Sahibnoor Chahal" userId="92bb6668-0b5d-4acd-a96e-0c51ceaca4cf" providerId="ADAL" clId="{AE262BC0-4E27-477E-A6AC-D1B65CEEB881}" dt="2024-12-04T10:57:06.283" v="95"/>
          <ac:spMkLst>
            <pc:docMk/>
            <pc:sldMk cId="2659455801" sldId="263"/>
            <ac:spMk id="3" creationId="{058533F2-D7F7-0523-C890-533744FF9166}"/>
          </ac:spMkLst>
        </pc:spChg>
        <pc:picChg chg="add del mod">
          <ac:chgData name="Sahibnoor Chahal" userId="92bb6668-0b5d-4acd-a96e-0c51ceaca4cf" providerId="ADAL" clId="{AE262BC0-4E27-477E-A6AC-D1B65CEEB881}" dt="2024-12-04T11:16:10.103" v="245" actId="34818"/>
          <ac:picMkLst>
            <pc:docMk/>
            <pc:sldMk cId="2659455801" sldId="263"/>
            <ac:picMk id="4" creationId="{7853D1E1-229B-4CC4-D95F-90537785B550}"/>
          </ac:picMkLst>
        </pc:picChg>
      </pc:sldChg>
      <pc:sldChg chg="addSp delSp modSp mod modTransition delDesignElem">
        <pc:chgData name="Sahibnoor Chahal" userId="92bb6668-0b5d-4acd-a96e-0c51ceaca4cf" providerId="ADAL" clId="{AE262BC0-4E27-477E-A6AC-D1B65CEEB881}" dt="2024-12-04T11:16:10.103" v="245" actId="34818"/>
        <pc:sldMkLst>
          <pc:docMk/>
          <pc:sldMk cId="3531303011" sldId="265"/>
        </pc:sldMkLst>
        <pc:spChg chg="mod">
          <ac:chgData name="Sahibnoor Chahal" userId="92bb6668-0b5d-4acd-a96e-0c51ceaca4cf" providerId="ADAL" clId="{AE262BC0-4E27-477E-A6AC-D1B65CEEB881}" dt="2024-12-04T11:04:50.620" v="182" actId="2711"/>
          <ac:spMkLst>
            <pc:docMk/>
            <pc:sldMk cId="3531303011" sldId="265"/>
            <ac:spMk id="2" creationId="{403A207C-CF0C-AFF6-50D5-9F7D6ADA34F9}"/>
          </ac:spMkLst>
        </pc:spChg>
        <pc:spChg chg="del">
          <ac:chgData name="Sahibnoor Chahal" userId="92bb6668-0b5d-4acd-a96e-0c51ceaca4cf" providerId="ADAL" clId="{AE262BC0-4E27-477E-A6AC-D1B65CEEB881}" dt="2024-12-04T10:51:32.110" v="74"/>
          <ac:spMkLst>
            <pc:docMk/>
            <pc:sldMk cId="3531303011" sldId="265"/>
            <ac:spMk id="9" creationId="{53B021B3-DE93-4AB7-8A18-CF5F1CED88B8}"/>
          </ac:spMkLst>
        </pc:spChg>
        <pc:spChg chg="del">
          <ac:chgData name="Sahibnoor Chahal" userId="92bb6668-0b5d-4acd-a96e-0c51ceaca4cf" providerId="ADAL" clId="{AE262BC0-4E27-477E-A6AC-D1B65CEEB881}" dt="2024-12-04T10:51:32.110" v="74"/>
          <ac:spMkLst>
            <pc:docMk/>
            <pc:sldMk cId="3531303011" sldId="265"/>
            <ac:spMk id="11" creationId="{52D502E5-F6B4-4D58-B4AE-FC466FF15EE8}"/>
          </ac:spMkLst>
        </pc:spChg>
        <pc:spChg chg="del">
          <ac:chgData name="Sahibnoor Chahal" userId="92bb6668-0b5d-4acd-a96e-0c51ceaca4cf" providerId="ADAL" clId="{AE262BC0-4E27-477E-A6AC-D1B65CEEB881}" dt="2024-12-04T10:51:32.110" v="74"/>
          <ac:spMkLst>
            <pc:docMk/>
            <pc:sldMk cId="3531303011" sldId="265"/>
            <ac:spMk id="13" creationId="{9DECDBF4-02B6-4BB4-B65B-B8107AD6A9E8}"/>
          </ac:spMkLst>
        </pc:spChg>
        <pc:picChg chg="add del mod">
          <ac:chgData name="Sahibnoor Chahal" userId="92bb6668-0b5d-4acd-a96e-0c51ceaca4cf" providerId="ADAL" clId="{AE262BC0-4E27-477E-A6AC-D1B65CEEB881}" dt="2024-12-04T11:16:10.103" v="245" actId="34818"/>
          <ac:picMkLst>
            <pc:docMk/>
            <pc:sldMk cId="3531303011" sldId="265"/>
            <ac:picMk id="3" creationId="{24B5DF92-9FAC-6CF3-9108-E08168271762}"/>
          </ac:picMkLst>
        </pc:picChg>
      </pc:sldChg>
      <pc:sldChg chg="addSp delSp modSp mod modTransition modNotesTx">
        <pc:chgData name="Sahibnoor Chahal" userId="92bb6668-0b5d-4acd-a96e-0c51ceaca4cf" providerId="ADAL" clId="{AE262BC0-4E27-477E-A6AC-D1B65CEEB881}" dt="2024-12-04T11:34:13.860" v="538" actId="20577"/>
        <pc:sldMkLst>
          <pc:docMk/>
          <pc:sldMk cId="1729631008" sldId="266"/>
        </pc:sldMkLst>
        <pc:spChg chg="mod">
          <ac:chgData name="Sahibnoor Chahal" userId="92bb6668-0b5d-4acd-a96e-0c51ceaca4cf" providerId="ADAL" clId="{AE262BC0-4E27-477E-A6AC-D1B65CEEB881}" dt="2024-12-04T10:57:06.283" v="95"/>
          <ac:spMkLst>
            <pc:docMk/>
            <pc:sldMk cId="1729631008" sldId="266"/>
            <ac:spMk id="2" creationId="{289E440F-0EF0-CC25-B73A-0461F8C4F3E2}"/>
          </ac:spMkLst>
        </pc:spChg>
        <pc:spChg chg="mod">
          <ac:chgData name="Sahibnoor Chahal" userId="92bb6668-0b5d-4acd-a96e-0c51ceaca4cf" providerId="ADAL" clId="{AE262BC0-4E27-477E-A6AC-D1B65CEEB881}" dt="2024-12-04T10:57:06.283" v="95"/>
          <ac:spMkLst>
            <pc:docMk/>
            <pc:sldMk cId="1729631008" sldId="266"/>
            <ac:spMk id="3" creationId="{E9366069-E439-3091-0725-D492C1B733D2}"/>
          </ac:spMkLst>
        </pc:spChg>
        <pc:picChg chg="add del mod">
          <ac:chgData name="Sahibnoor Chahal" userId="92bb6668-0b5d-4acd-a96e-0c51ceaca4cf" providerId="ADAL" clId="{AE262BC0-4E27-477E-A6AC-D1B65CEEB881}" dt="2024-12-04T11:16:10.103" v="245" actId="34818"/>
          <ac:picMkLst>
            <pc:docMk/>
            <pc:sldMk cId="1729631008" sldId="266"/>
            <ac:picMk id="4" creationId="{A4F63D06-FD29-9DD1-E8E7-2A093E89051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DC5EB-00DD-4410-B033-86B92C2088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7F18715-63B7-4F6E-A0A3-9F3C3DCE3C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This analysis tells us a clear story: Data can be a powerful tool for uncovering hidden opportunities and guiding smarter decisions.</a:t>
          </a:r>
        </a:p>
      </dgm:t>
    </dgm:pt>
    <dgm:pt modelId="{3A397EF3-CF53-4E78-AD59-5B4F2FC44ED5}" type="parTrans" cxnId="{36D37BB5-1C6A-4CDA-9C8A-F842FFDF5F15}">
      <dgm:prSet/>
      <dgm:spPr/>
      <dgm:t>
        <a:bodyPr/>
        <a:lstStyle/>
        <a:p>
          <a:endParaRPr lang="en-US"/>
        </a:p>
      </dgm:t>
    </dgm:pt>
    <dgm:pt modelId="{BDB2E7A8-5735-4490-BEBB-EAC50AC5D1D1}" type="sibTrans" cxnId="{36D37BB5-1C6A-4CDA-9C8A-F842FFDF5F15}">
      <dgm:prSet/>
      <dgm:spPr/>
      <dgm:t>
        <a:bodyPr/>
        <a:lstStyle/>
        <a:p>
          <a:endParaRPr lang="en-US"/>
        </a:p>
      </dgm:t>
    </dgm:pt>
    <dgm:pt modelId="{6634981A-462D-4623-A9B8-371773896D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this case, we can make strategic decisions that drive growth an improve customer experience by understanding and acting on store-level data, promotional impacts and customer behaviors.</a:t>
          </a:r>
        </a:p>
      </dgm:t>
    </dgm:pt>
    <dgm:pt modelId="{85E9C335-F669-4A48-92FB-79CBBA22F511}" type="parTrans" cxnId="{826508DD-30D6-477B-BE67-B73885D57270}">
      <dgm:prSet/>
      <dgm:spPr/>
      <dgm:t>
        <a:bodyPr/>
        <a:lstStyle/>
        <a:p>
          <a:endParaRPr lang="en-US"/>
        </a:p>
      </dgm:t>
    </dgm:pt>
    <dgm:pt modelId="{52625E76-8D5D-4674-ACEC-D252594F74ED}" type="sibTrans" cxnId="{826508DD-30D6-477B-BE67-B73885D57270}">
      <dgm:prSet/>
      <dgm:spPr/>
      <dgm:t>
        <a:bodyPr/>
        <a:lstStyle/>
        <a:p>
          <a:endParaRPr lang="en-US"/>
        </a:p>
      </dgm:t>
    </dgm:pt>
    <dgm:pt modelId="{3020144C-BB57-40B8-B7B5-6A329EFC262C}" type="pres">
      <dgm:prSet presAssocID="{980DC5EB-00DD-4410-B033-86B92C2088D6}" presName="root" presStyleCnt="0">
        <dgm:presLayoutVars>
          <dgm:dir/>
          <dgm:resizeHandles val="exact"/>
        </dgm:presLayoutVars>
      </dgm:prSet>
      <dgm:spPr/>
    </dgm:pt>
    <dgm:pt modelId="{06ED3A5F-641F-4263-99E8-467468D04EFB}" type="pres">
      <dgm:prSet presAssocID="{17F18715-63B7-4F6E-A0A3-9F3C3DCE3C37}" presName="compNode" presStyleCnt="0"/>
      <dgm:spPr/>
    </dgm:pt>
    <dgm:pt modelId="{163FDD97-7C1E-4356-9D65-6098EEF0019C}" type="pres">
      <dgm:prSet presAssocID="{17F18715-63B7-4F6E-A0A3-9F3C3DCE3C37}" presName="bgRect" presStyleLbl="bgShp" presStyleIdx="0" presStyleCnt="2"/>
      <dgm:spPr/>
    </dgm:pt>
    <dgm:pt modelId="{05C466A1-A1BE-421F-8255-EB826D92DE26}" type="pres">
      <dgm:prSet presAssocID="{17F18715-63B7-4F6E-A0A3-9F3C3DCE3C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C5780932-BFEE-4EB0-9819-0CD0DF3C62A2}" type="pres">
      <dgm:prSet presAssocID="{17F18715-63B7-4F6E-A0A3-9F3C3DCE3C37}" presName="spaceRect" presStyleCnt="0"/>
      <dgm:spPr/>
    </dgm:pt>
    <dgm:pt modelId="{49666064-1DF0-4299-AE57-BFD0D39C9B2D}" type="pres">
      <dgm:prSet presAssocID="{17F18715-63B7-4F6E-A0A3-9F3C3DCE3C37}" presName="parTx" presStyleLbl="revTx" presStyleIdx="0" presStyleCnt="2">
        <dgm:presLayoutVars>
          <dgm:chMax val="0"/>
          <dgm:chPref val="0"/>
        </dgm:presLayoutVars>
      </dgm:prSet>
      <dgm:spPr/>
    </dgm:pt>
    <dgm:pt modelId="{BBCE5DE6-61E2-47D8-A93E-774F03F6A71D}" type="pres">
      <dgm:prSet presAssocID="{BDB2E7A8-5735-4490-BEBB-EAC50AC5D1D1}" presName="sibTrans" presStyleCnt="0"/>
      <dgm:spPr/>
    </dgm:pt>
    <dgm:pt modelId="{E818A758-9422-43F4-A94F-BDACD65A3C1D}" type="pres">
      <dgm:prSet presAssocID="{6634981A-462D-4623-A9B8-371773896D09}" presName="compNode" presStyleCnt="0"/>
      <dgm:spPr/>
    </dgm:pt>
    <dgm:pt modelId="{386ADA74-AD82-4143-BCD6-84BAB97492C2}" type="pres">
      <dgm:prSet presAssocID="{6634981A-462D-4623-A9B8-371773896D09}" presName="bgRect" presStyleLbl="bgShp" presStyleIdx="1" presStyleCnt="2"/>
      <dgm:spPr/>
    </dgm:pt>
    <dgm:pt modelId="{4C909AED-912F-4611-9E18-DF88AC9AE9A5}" type="pres">
      <dgm:prSet presAssocID="{6634981A-462D-4623-A9B8-371773896D0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9C97B5B-66A8-4E00-9C26-06298B4D2952}" type="pres">
      <dgm:prSet presAssocID="{6634981A-462D-4623-A9B8-371773896D09}" presName="spaceRect" presStyleCnt="0"/>
      <dgm:spPr/>
    </dgm:pt>
    <dgm:pt modelId="{56B5878D-EDDD-457F-9C58-736E39187325}" type="pres">
      <dgm:prSet presAssocID="{6634981A-462D-4623-A9B8-371773896D0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D83F66E-B5F8-4EA5-9F64-061D1C5F5476}" type="presOf" srcId="{980DC5EB-00DD-4410-B033-86B92C2088D6}" destId="{3020144C-BB57-40B8-B7B5-6A329EFC262C}" srcOrd="0" destOrd="0" presId="urn:microsoft.com/office/officeart/2018/2/layout/IconVerticalSolidList"/>
    <dgm:cxn modelId="{36D37BB5-1C6A-4CDA-9C8A-F842FFDF5F15}" srcId="{980DC5EB-00DD-4410-B033-86B92C2088D6}" destId="{17F18715-63B7-4F6E-A0A3-9F3C3DCE3C37}" srcOrd="0" destOrd="0" parTransId="{3A397EF3-CF53-4E78-AD59-5B4F2FC44ED5}" sibTransId="{BDB2E7A8-5735-4490-BEBB-EAC50AC5D1D1}"/>
    <dgm:cxn modelId="{9001B4CE-7756-46F2-B99B-E920672560E7}" type="presOf" srcId="{17F18715-63B7-4F6E-A0A3-9F3C3DCE3C37}" destId="{49666064-1DF0-4299-AE57-BFD0D39C9B2D}" srcOrd="0" destOrd="0" presId="urn:microsoft.com/office/officeart/2018/2/layout/IconVerticalSolidList"/>
    <dgm:cxn modelId="{826508DD-30D6-477B-BE67-B73885D57270}" srcId="{980DC5EB-00DD-4410-B033-86B92C2088D6}" destId="{6634981A-462D-4623-A9B8-371773896D09}" srcOrd="1" destOrd="0" parTransId="{85E9C335-F669-4A48-92FB-79CBBA22F511}" sibTransId="{52625E76-8D5D-4674-ACEC-D252594F74ED}"/>
    <dgm:cxn modelId="{6D316CE8-48B3-4130-AAB0-4679F62200B2}" type="presOf" srcId="{6634981A-462D-4623-A9B8-371773896D09}" destId="{56B5878D-EDDD-457F-9C58-736E39187325}" srcOrd="0" destOrd="0" presId="urn:microsoft.com/office/officeart/2018/2/layout/IconVerticalSolidList"/>
    <dgm:cxn modelId="{52C3AF0F-DA23-4E2C-AD9A-CB4902A34784}" type="presParOf" srcId="{3020144C-BB57-40B8-B7B5-6A329EFC262C}" destId="{06ED3A5F-641F-4263-99E8-467468D04EFB}" srcOrd="0" destOrd="0" presId="urn:microsoft.com/office/officeart/2018/2/layout/IconVerticalSolidList"/>
    <dgm:cxn modelId="{152F8D79-4E8E-4383-8CB9-58FC59E91EA9}" type="presParOf" srcId="{06ED3A5F-641F-4263-99E8-467468D04EFB}" destId="{163FDD97-7C1E-4356-9D65-6098EEF0019C}" srcOrd="0" destOrd="0" presId="urn:microsoft.com/office/officeart/2018/2/layout/IconVerticalSolidList"/>
    <dgm:cxn modelId="{6A27640D-B57E-4F00-8154-4AA968235B91}" type="presParOf" srcId="{06ED3A5F-641F-4263-99E8-467468D04EFB}" destId="{05C466A1-A1BE-421F-8255-EB826D92DE26}" srcOrd="1" destOrd="0" presId="urn:microsoft.com/office/officeart/2018/2/layout/IconVerticalSolidList"/>
    <dgm:cxn modelId="{5BD6D2B7-0436-4195-BA51-3494BE01F91F}" type="presParOf" srcId="{06ED3A5F-641F-4263-99E8-467468D04EFB}" destId="{C5780932-BFEE-4EB0-9819-0CD0DF3C62A2}" srcOrd="2" destOrd="0" presId="urn:microsoft.com/office/officeart/2018/2/layout/IconVerticalSolidList"/>
    <dgm:cxn modelId="{EBCEE85E-E77C-4123-A3B0-5FB03150801B}" type="presParOf" srcId="{06ED3A5F-641F-4263-99E8-467468D04EFB}" destId="{49666064-1DF0-4299-AE57-BFD0D39C9B2D}" srcOrd="3" destOrd="0" presId="urn:microsoft.com/office/officeart/2018/2/layout/IconVerticalSolidList"/>
    <dgm:cxn modelId="{72996FC5-EB71-49B4-A98A-0C83A8E0D2F3}" type="presParOf" srcId="{3020144C-BB57-40B8-B7B5-6A329EFC262C}" destId="{BBCE5DE6-61E2-47D8-A93E-774F03F6A71D}" srcOrd="1" destOrd="0" presId="urn:microsoft.com/office/officeart/2018/2/layout/IconVerticalSolidList"/>
    <dgm:cxn modelId="{DAA25B64-3B96-4A15-B881-45E65DFBB591}" type="presParOf" srcId="{3020144C-BB57-40B8-B7B5-6A329EFC262C}" destId="{E818A758-9422-43F4-A94F-BDACD65A3C1D}" srcOrd="2" destOrd="0" presId="urn:microsoft.com/office/officeart/2018/2/layout/IconVerticalSolidList"/>
    <dgm:cxn modelId="{40015F8B-0FB8-43C2-B7A0-FF2FA454FAB2}" type="presParOf" srcId="{E818A758-9422-43F4-A94F-BDACD65A3C1D}" destId="{386ADA74-AD82-4143-BCD6-84BAB97492C2}" srcOrd="0" destOrd="0" presId="urn:microsoft.com/office/officeart/2018/2/layout/IconVerticalSolidList"/>
    <dgm:cxn modelId="{5B9017BB-590A-4C8E-A95F-1D06AF7A955E}" type="presParOf" srcId="{E818A758-9422-43F4-A94F-BDACD65A3C1D}" destId="{4C909AED-912F-4611-9E18-DF88AC9AE9A5}" srcOrd="1" destOrd="0" presId="urn:microsoft.com/office/officeart/2018/2/layout/IconVerticalSolidList"/>
    <dgm:cxn modelId="{A0481E7B-A581-4CC9-B0B2-F172CDDA91C4}" type="presParOf" srcId="{E818A758-9422-43F4-A94F-BDACD65A3C1D}" destId="{09C97B5B-66A8-4E00-9C26-06298B4D2952}" srcOrd="2" destOrd="0" presId="urn:microsoft.com/office/officeart/2018/2/layout/IconVerticalSolidList"/>
    <dgm:cxn modelId="{12FAFB0E-97EC-4101-A8C3-A00139A75CAA}" type="presParOf" srcId="{E818A758-9422-43F4-A94F-BDACD65A3C1D}" destId="{56B5878D-EDDD-457F-9C58-736E391873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FDD97-7C1E-4356-9D65-6098EEF0019C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466A1-A1BE-421F-8255-EB826D92DE26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66064-1DF0-4299-AE57-BFD0D39C9B2D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This analysis tells us a clear story: Data can be a powerful tool for uncovering hidden opportunities and guiding smarter decisions.</a:t>
          </a:r>
        </a:p>
      </dsp:txBody>
      <dsp:txXfrm>
        <a:off x="1509882" y="708097"/>
        <a:ext cx="9005717" cy="1307257"/>
      </dsp:txXfrm>
    </dsp:sp>
    <dsp:sp modelId="{386ADA74-AD82-4143-BCD6-84BAB97492C2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09AED-912F-4611-9E18-DF88AC9AE9A5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B5878D-EDDD-457F-9C58-736E39187325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 this case, we can make strategic decisions that drive growth an improve customer experience by understanding and acting on store-level data, promotional impacts and customer behaviors.</a:t>
          </a:r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C9C4F2-4598-41F7-B554-C9D39527B237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9C480-22BF-40BD-B9F8-44FDF73239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4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C480-22BF-40BD-B9F8-44FDF73239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84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C480-22BF-40BD-B9F8-44FDF73239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34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C480-22BF-40BD-B9F8-44FDF73239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3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C480-22BF-40BD-B9F8-44FDF73239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6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C480-22BF-40BD-B9F8-44FDF73239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41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C480-22BF-40BD-B9F8-44FDF73239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46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C480-22BF-40BD-B9F8-44FDF73239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114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C480-22BF-40BD-B9F8-44FDF73239B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37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9C480-22BF-40BD-B9F8-44FDF73239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70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24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3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88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6361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04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518872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77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26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798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5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0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80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64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741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6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6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9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85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8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9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DB383D0-EFD4-4A9C-916D-592BBFEC5BB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F14AB8-FC06-4354-99C2-1F78EA3A3B0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38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7129-361E-56CB-81C0-D33A079E1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Retail Analytics and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A426A-D269-8075-5328-7C950AFC1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Sahibnoor Chahal</a:t>
            </a:r>
          </a:p>
        </p:txBody>
      </p:sp>
    </p:spTree>
    <p:extLst>
      <p:ext uri="{BB962C8B-B14F-4D97-AF65-F5344CB8AC3E}">
        <p14:creationId xmlns:p14="http://schemas.microsoft.com/office/powerpoint/2010/main" val="2696270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A207C-CF0C-AFF6-50D5-9F7D6ADA3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The Big Takeaway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8BBC88-F8A9-285A-27FD-ABCFEF2DA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59880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1303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FD60-8185-9F58-7EBF-73B65526C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1991"/>
          </a:xfrm>
        </p:spPr>
        <p:txBody>
          <a:bodyPr/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Driving Retail Success with Data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C23874-ED15-A9CE-493A-7E4792F85911}"/>
              </a:ext>
            </a:extLst>
          </p:cNvPr>
          <p:cNvGrpSpPr/>
          <p:nvPr/>
        </p:nvGrpSpPr>
        <p:grpSpPr>
          <a:xfrm>
            <a:off x="2660805" y="1251210"/>
            <a:ext cx="6870389" cy="5064530"/>
            <a:chOff x="838200" y="1364624"/>
            <a:chExt cx="6870389" cy="506453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E6F32BB-D3EE-F405-FB99-A5FDD2EDE56E}"/>
                </a:ext>
              </a:extLst>
            </p:cNvPr>
            <p:cNvGrpSpPr/>
            <p:nvPr/>
          </p:nvGrpSpPr>
          <p:grpSpPr>
            <a:xfrm>
              <a:off x="838200" y="2789497"/>
              <a:ext cx="2666814" cy="914400"/>
              <a:chOff x="838200" y="3077308"/>
              <a:chExt cx="2666814" cy="914400"/>
            </a:xfrm>
          </p:grpSpPr>
          <p:pic>
            <p:nvPicPr>
              <p:cNvPr id="13" name="Graphic 12" descr="Customer review outline">
                <a:extLst>
                  <a:ext uri="{FF2B5EF4-FFF2-40B4-BE49-F238E27FC236}">
                    <a16:creationId xmlns:a16="http://schemas.microsoft.com/office/drawing/2014/main" id="{9AE36E3F-F14B-24AC-404A-87D885412E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8200" y="307730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D4D233-5C7D-75C9-CFBA-185BC78875C4}"/>
                  </a:ext>
                </a:extLst>
              </p:cNvPr>
              <p:cNvSpPr txBox="1"/>
              <p:nvPr/>
            </p:nvSpPr>
            <p:spPr>
              <a:xfrm>
                <a:off x="1752600" y="3272898"/>
                <a:ext cx="17524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w Cen MT Condensed" panose="020B0606020104020203" pitchFamily="34" charset="0"/>
                  </a:rPr>
                  <a:t>Customer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8E6F4E5-D308-AF44-3D49-A87A23FF4066}"/>
                </a:ext>
              </a:extLst>
            </p:cNvPr>
            <p:cNvGrpSpPr/>
            <p:nvPr/>
          </p:nvGrpSpPr>
          <p:grpSpPr>
            <a:xfrm>
              <a:off x="3505014" y="1364624"/>
              <a:ext cx="753362" cy="5064530"/>
              <a:chOff x="6096000" y="1513479"/>
              <a:chExt cx="753362" cy="5064530"/>
            </a:xfrm>
          </p:grpSpPr>
          <p:pic>
            <p:nvPicPr>
              <p:cNvPr id="16" name="Graphic 15" descr="Shopping cart with solid fill">
                <a:extLst>
                  <a:ext uri="{FF2B5EF4-FFF2-40B4-BE49-F238E27FC236}">
                    <a16:creationId xmlns:a16="http://schemas.microsoft.com/office/drawing/2014/main" id="{E976B8A9-3C28-21F0-B6ED-E407EED41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096000" y="1513479"/>
                <a:ext cx="753362" cy="753362"/>
              </a:xfrm>
              <a:prstGeom prst="rect">
                <a:avLst/>
              </a:prstGeom>
            </p:spPr>
          </p:pic>
          <p:pic>
            <p:nvPicPr>
              <p:cNvPr id="18" name="Graphic 17" descr="Kiosk with solid fill">
                <a:extLst>
                  <a:ext uri="{FF2B5EF4-FFF2-40B4-BE49-F238E27FC236}">
                    <a16:creationId xmlns:a16="http://schemas.microsoft.com/office/drawing/2014/main" id="{0CA6251C-BFDA-2847-3263-50CA7B259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096000" y="2950535"/>
                <a:ext cx="753362" cy="753362"/>
              </a:xfrm>
              <a:prstGeom prst="rect">
                <a:avLst/>
              </a:prstGeom>
            </p:spPr>
          </p:pic>
          <p:pic>
            <p:nvPicPr>
              <p:cNvPr id="20" name="Graphic 19" descr="Upward trend with solid fill">
                <a:extLst>
                  <a:ext uri="{FF2B5EF4-FFF2-40B4-BE49-F238E27FC236}">
                    <a16:creationId xmlns:a16="http://schemas.microsoft.com/office/drawing/2014/main" id="{C9FEADA2-D254-A700-E263-834D06D57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096000" y="4387591"/>
                <a:ext cx="753362" cy="753362"/>
              </a:xfrm>
              <a:prstGeom prst="rect">
                <a:avLst/>
              </a:prstGeom>
            </p:spPr>
          </p:pic>
          <p:pic>
            <p:nvPicPr>
              <p:cNvPr id="22" name="Graphic 21" descr="Neighborhood with solid fill">
                <a:extLst>
                  <a:ext uri="{FF2B5EF4-FFF2-40B4-BE49-F238E27FC236}">
                    <a16:creationId xmlns:a16="http://schemas.microsoft.com/office/drawing/2014/main" id="{06BF4B66-5334-6E17-D48A-F54EFF82F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096000" y="5824647"/>
                <a:ext cx="753362" cy="753362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B1DC2F-FD98-A33B-9BA5-016B451C08FD}"/>
                </a:ext>
              </a:extLst>
            </p:cNvPr>
            <p:cNvSpPr txBox="1"/>
            <p:nvPr/>
          </p:nvSpPr>
          <p:spPr>
            <a:xfrm>
              <a:off x="4486939" y="1510472"/>
              <a:ext cx="18801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w Cen MT Condensed" panose="020B0606020104020203" pitchFamily="34" charset="0"/>
                </a:rPr>
                <a:t>What do they buy?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C03CE23-A6F0-F579-D8BA-4D65D0A44AE4}"/>
                </a:ext>
              </a:extLst>
            </p:cNvPr>
            <p:cNvSpPr txBox="1"/>
            <p:nvPr/>
          </p:nvSpPr>
          <p:spPr>
            <a:xfrm>
              <a:off x="4486939" y="2947528"/>
              <a:ext cx="20953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Tw Cen MT Condensed" panose="020B0606020104020203" pitchFamily="34" charset="0"/>
                </a:defRPr>
              </a:lvl1pPr>
            </a:lstStyle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Where do they shop?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D6B4CC-7F1F-C547-BC75-7DCDDACC0116}"/>
                </a:ext>
              </a:extLst>
            </p:cNvPr>
            <p:cNvSpPr txBox="1"/>
            <p:nvPr/>
          </p:nvSpPr>
          <p:spPr>
            <a:xfrm>
              <a:off x="4483411" y="4385088"/>
              <a:ext cx="32251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Tw Cen MT Condensed" panose="020B0606020104020203" pitchFamily="34" charset="0"/>
                </a:defRPr>
              </a:lvl1pPr>
            </a:lstStyle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How do their preferences evolve?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9A56DFD-C2BE-6F23-0819-68A3154A851E}"/>
                </a:ext>
              </a:extLst>
            </p:cNvPr>
            <p:cNvSpPr txBox="1"/>
            <p:nvPr/>
          </p:nvSpPr>
          <p:spPr>
            <a:xfrm>
              <a:off x="4483411" y="5822144"/>
              <a:ext cx="14925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Tw Cen MT Condensed" panose="020B0606020104020203" pitchFamily="34" charset="0"/>
                </a:defRPr>
              </a:lvl1pPr>
            </a:lstStyle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Who are they?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108094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9366E-A151-627E-ADD1-0BF5F5961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4235"/>
          </a:xfrm>
        </p:spPr>
        <p:txBody>
          <a:bodyPr/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Customer Demographics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BBA6876-0D8E-054B-16C5-E0FCDFFE0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60" y="1026160"/>
            <a:ext cx="8691880" cy="55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8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B583-DBD0-84A2-2E48-D7CEE478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1163"/>
          </a:xfrm>
        </p:spPr>
        <p:txBody>
          <a:bodyPr/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Products and Seasonal Trends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6D6EA-EBF8-DB45-DD96-EDF6179D4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553" y="751786"/>
            <a:ext cx="9696894" cy="610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723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A26D-8A2E-0829-A72B-231C97D2B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0"/>
            <a:ext cx="9795638" cy="843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The Role of Location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6D7AEC-65B1-FD9D-49D4-B68EBA72C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823" y="1455781"/>
            <a:ext cx="7924800" cy="515694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0BC8BB7-AA40-09E4-A67E-074D0242C05E}"/>
              </a:ext>
            </a:extLst>
          </p:cNvPr>
          <p:cNvGrpSpPr/>
          <p:nvPr/>
        </p:nvGrpSpPr>
        <p:grpSpPr>
          <a:xfrm>
            <a:off x="443590" y="1815283"/>
            <a:ext cx="3369954" cy="523220"/>
            <a:chOff x="443590" y="1815283"/>
            <a:chExt cx="3369954" cy="52322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C8D5A60-407E-B444-E286-9F72516F4EBC}"/>
                </a:ext>
              </a:extLst>
            </p:cNvPr>
            <p:cNvCxnSpPr>
              <a:cxnSpLocks/>
            </p:cNvCxnSpPr>
            <p:nvPr/>
          </p:nvCxnSpPr>
          <p:spPr>
            <a:xfrm>
              <a:off x="2821172" y="2076893"/>
              <a:ext cx="992372" cy="0"/>
            </a:xfrm>
            <a:prstGeom prst="line">
              <a:avLst/>
            </a:prstGeom>
            <a:ln w="28575">
              <a:solidFill>
                <a:srgbClr val="52998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4B7ABC-8571-BA6D-2EA4-4A6F16F5C850}"/>
                </a:ext>
              </a:extLst>
            </p:cNvPr>
            <p:cNvSpPr txBox="1"/>
            <p:nvPr/>
          </p:nvSpPr>
          <p:spPr>
            <a:xfrm>
              <a:off x="443590" y="1815283"/>
              <a:ext cx="2377582" cy="523220"/>
            </a:xfrm>
            <a:prstGeom prst="rect">
              <a:avLst/>
            </a:prstGeom>
            <a:noFill/>
            <a:ln w="28575">
              <a:solidFill>
                <a:srgbClr val="529985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i="1" dirty="0">
                  <a:latin typeface="Aptos Light" panose="020B0004020202020204" pitchFamily="34" charset="0"/>
                </a:rPr>
                <a:t>Astoria leads with 15.5% of total revenue.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00254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4F3B-CB58-D490-0A06-FEA9BCF40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277500"/>
            <a:ext cx="9795638" cy="8151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Promotional Effectiveness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06BA2-05E2-013D-8EC7-1B24EB8E2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70" y="1721671"/>
            <a:ext cx="6778867" cy="427068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E4D92CC-3204-27B5-4D40-61200F6BC46D}"/>
              </a:ext>
            </a:extLst>
          </p:cNvPr>
          <p:cNvGrpSpPr/>
          <p:nvPr/>
        </p:nvGrpSpPr>
        <p:grpSpPr>
          <a:xfrm>
            <a:off x="7110799" y="3199325"/>
            <a:ext cx="4560050" cy="2793032"/>
            <a:chOff x="7110799" y="3199325"/>
            <a:chExt cx="4560050" cy="2793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2E04C47-10E5-4D02-A27B-4F4AEA32C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10799" y="3199325"/>
              <a:ext cx="4560050" cy="279303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421F69-29F0-C8E7-60CE-AE20E89EF7E5}"/>
                </a:ext>
              </a:extLst>
            </p:cNvPr>
            <p:cNvSpPr txBox="1"/>
            <p:nvPr/>
          </p:nvSpPr>
          <p:spPr>
            <a:xfrm>
              <a:off x="9112141" y="4457340"/>
              <a:ext cx="10002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Promotional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B1F523-C048-61D6-E8A2-4F544FC274FC}"/>
                </a:ext>
              </a:extLst>
            </p:cNvPr>
            <p:cNvSpPr txBox="1"/>
            <p:nvPr/>
          </p:nvSpPr>
          <p:spPr>
            <a:xfrm>
              <a:off x="10221513" y="4457341"/>
              <a:ext cx="1396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Non - Promotional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2792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E72D-D9DB-C7A5-AAC6-FF890799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2480"/>
          </a:xfrm>
        </p:spPr>
        <p:txBody>
          <a:bodyPr/>
          <a:lstStyle/>
          <a:p>
            <a:pPr algn="ctr"/>
            <a:r>
              <a:rPr lang="en-US" dirty="0">
                <a:latin typeface="Tw Cen MT Condensed" panose="020B0606020104020203" pitchFamily="34" charset="0"/>
              </a:rPr>
              <a:t>Store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61AFA-8F85-B839-92BB-15766C5F7E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20"/>
          <a:stretch/>
        </p:blipFill>
        <p:spPr>
          <a:xfrm>
            <a:off x="0" y="792480"/>
            <a:ext cx="12192000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61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 dir="ou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4D2EC-9529-2E6D-B191-58C43ED7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Insights to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533F2-D7F7-0523-C890-533744FF9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47EF6-12D3-E5F6-F6BB-F97C072D6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797"/>
            <a:ext cx="12192000" cy="65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45580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E440F-0EF0-CC25-B73A-0461F8C4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6069-E439-3091-0725-D492C1B73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D30BE6-6D37-D696-545F-C8E594701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194"/>
            <a:ext cx="12192000" cy="63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31008"/>
      </p:ext>
    </p:extLst>
  </p:cSld>
  <p:clrMapOvr>
    <a:masterClrMapping/>
  </p:clrMapOvr>
  <p:transition spd="slow">
    <p:push dir="d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128</Words>
  <Application>Microsoft Office PowerPoint</Application>
  <PresentationFormat>Widescreen</PresentationFormat>
  <Paragraphs>29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Aptos Light</vt:lpstr>
      <vt:lpstr>Arial</vt:lpstr>
      <vt:lpstr>Calibri</vt:lpstr>
      <vt:lpstr>Calibri Light</vt:lpstr>
      <vt:lpstr>Tw Cen MT</vt:lpstr>
      <vt:lpstr>Tw Cen MT Condensed</vt:lpstr>
      <vt:lpstr>Wingdings 3</vt:lpstr>
      <vt:lpstr>Office 2013 - 2022 Theme</vt:lpstr>
      <vt:lpstr>Integral</vt:lpstr>
      <vt:lpstr>Retail Analytics and Insights</vt:lpstr>
      <vt:lpstr>Driving Retail Success with Data</vt:lpstr>
      <vt:lpstr>Customer Demographics</vt:lpstr>
      <vt:lpstr>Products and Seasonal Trends</vt:lpstr>
      <vt:lpstr>The Role of Location</vt:lpstr>
      <vt:lpstr>Promotional Effectiveness</vt:lpstr>
      <vt:lpstr>Store Insights</vt:lpstr>
      <vt:lpstr>Connecting Insights to Actions</vt:lpstr>
      <vt:lpstr>PowerPoint Presentation</vt:lpstr>
      <vt:lpstr>The Big 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Sahibnoor Chahal</dc:creator>
  <cp:lastModifiedBy>Sahibnoor Chahal</cp:lastModifiedBy>
  <cp:revision>1</cp:revision>
  <dcterms:created xsi:type="dcterms:W3CDTF">2024-12-04T06:09:52Z</dcterms:created>
  <dcterms:modified xsi:type="dcterms:W3CDTF">2024-12-04T11:34:40Z</dcterms:modified>
</cp:coreProperties>
</file>