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DA1CE-A748-186C-E20B-76B9ED338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 </a:t>
            </a:r>
            <a:r>
              <a:rPr lang="en-US" dirty="0" err="1"/>
              <a:t>Ecojusta</a:t>
            </a:r>
            <a:endParaRPr lang="es-HN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F1955B-D2D8-4110-E264-970C0305D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GRUPO #3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432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A372F-E308-A6CE-1AF1-3A36197A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1355186"/>
          </a:xfrm>
        </p:spPr>
        <p:txBody>
          <a:bodyPr/>
          <a:lstStyle/>
          <a:p>
            <a:r>
              <a:rPr lang="en-US" dirty="0"/>
              <a:t>Proyecto ECOJUSTA</a:t>
            </a: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CBB387-EDE2-9438-77FA-FB816B821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108719"/>
            <a:ext cx="10130516" cy="324705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H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compromete a establecer un mercado justo y equitativo para agricultores y clientes por igual.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clientes, a su vez, se beneficiarán de precios accesibles, asegurando que los productos frescos y saludables estén al alcance de todos. Se trata de una plataforma que permite a los cultivadores vender sus productos de manera justa y sostenible eliminando intermediarios.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36071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B3F55-6DE2-ABA3-36FB-554CCA9C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A4C04-226E-FBE7-3D16-932CF869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1355186"/>
          </a:xfrm>
        </p:spPr>
        <p:txBody>
          <a:bodyPr/>
          <a:lstStyle/>
          <a:p>
            <a:r>
              <a:rPr lang="en-US" dirty="0" err="1"/>
              <a:t>Problematica</a:t>
            </a:r>
            <a:r>
              <a:rPr lang="en-US" dirty="0"/>
              <a:t> del Proyecto</a:t>
            </a: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031B2-29D5-84ED-4A3A-EB1E7393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108719"/>
            <a:ext cx="10130516" cy="324705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agricultores enfrentan riesgos financieros debido a fluctuaciones en el mercado y problemas de producción. ECOJUSTA aborda esto proporcionando a los agricultores una plataforma estable para vender directamente a los consumidores, eliminando la incertidumbre y proporcionando ingresos más predecibles. 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7822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890B6-BB16-3FC9-5313-871DFDB74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46116-788E-BB89-C53D-0CB57D26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1355186"/>
          </a:xfrm>
        </p:spPr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Proyecto</a:t>
            </a: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4222A-6B74-364D-0FF8-5472762B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108719"/>
            <a:ext cx="10130516" cy="324705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alcance de ECOJUSTA abarcará desde la inclusión de agricultores hasta la conexión directa con los clientes. La pagina permitirá que los agricultores publiquen sus productos, describan sus prácticas agrícolas y establezcan precios. Los clientes podrán explorar fácilmente, realizar pedidos y establecer una comunicación directa con los agricultores para obtener información adicional o negociar.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 tanto, el alcance de ECOJUSTA no solo se limita a la transacción comercial entre agricultores y clientes, sino que se centra en promover un modelo de negocio que beneficie tanto a los productores, y que impulse un cambio hacia un sistema alimentario más sostenible y equitativo.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0292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4C02D-3B43-D46B-02B2-38FBB43B9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F7BDD-E9A3-67A9-B942-D2B25BEC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1355186"/>
          </a:xfrm>
        </p:spPr>
        <p:txBody>
          <a:bodyPr/>
          <a:lstStyle/>
          <a:p>
            <a:r>
              <a:rPr lang="es-H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del proyecto:</a:t>
            </a:r>
            <a:br>
              <a:rPr lang="es-H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FE5BDC-F688-95E1-1C13-6700A77D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108719"/>
            <a:ext cx="10130516" cy="3247052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Facilitar el acceso al mercado para cultivadores : Permitir que los agricultores puedan llegar a un público más amplio y vender sus productos de manera más efectiva.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Promover la transparencia y la trazabilidad: Garantizar que los consumidores tengan acceso a información transparente sobre el origen y las prácticas de producción de los productos que compran.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Apoyar la agricultura: Contribuir al desarrollo y fortalecimiento de prácticas agrícolas que respeten el medio ambiente, promuevan la equidad social y mejoren la calidad de vida de los agricultores y las comunidades rurales.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H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Promover la diversidad y la conservación: Apoyar la producción y el consumo de una amplia variedad de productos agrícolas locales, incluyendo variedades de cultivos tradicionales , lo que contribuye a la conservación de diferentes especies de plantas.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03583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1CDE6-43A4-736F-D621-E3650E128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9653-5423-F8D0-DAD5-81DD5178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1355186"/>
          </a:xfrm>
        </p:spPr>
        <p:txBody>
          <a:bodyPr/>
          <a:lstStyle/>
          <a:p>
            <a:pPr algn="ctr"/>
            <a:r>
              <a:rPr lang="en-US" dirty="0" err="1"/>
              <a:t>Pantallas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C50AF-86E7-9C60-9FBD-11F48BBBF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108719"/>
            <a:ext cx="10130516" cy="324705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8CB582-A6E7-7C82-316D-134AA383C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8" y="1930153"/>
            <a:ext cx="2256644" cy="46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0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8C25-DFB5-1D76-90A8-BBBFB1BA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6CFA7-27F9-1F46-D806-EF080913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1355186"/>
          </a:xfrm>
        </p:spPr>
        <p:txBody>
          <a:bodyPr/>
          <a:lstStyle/>
          <a:p>
            <a:pPr algn="ctr"/>
            <a:r>
              <a:rPr lang="en-US" dirty="0" err="1"/>
              <a:t>Pantallas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05505E-EFBC-DE8D-65AA-569524300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108719"/>
            <a:ext cx="10130516" cy="324705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E0BBC1-E260-59C1-98C7-CD4697E4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3" y="2024708"/>
            <a:ext cx="2173478" cy="4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81EB3-0EE9-6B8A-F607-AFEBEDD4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37F12-B54D-5082-9414-4C43C428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1355186"/>
          </a:xfrm>
        </p:spPr>
        <p:txBody>
          <a:bodyPr/>
          <a:lstStyle/>
          <a:p>
            <a:pPr algn="ctr"/>
            <a:r>
              <a:rPr lang="en-US" dirty="0" err="1"/>
              <a:t>Pantallas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8A2FFC-2512-4C59-E6DA-85A29E565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108719"/>
            <a:ext cx="10130516" cy="324705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A19671-9061-5890-691E-8450F8F4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1957992"/>
            <a:ext cx="2233471" cy="45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91397-6C33-BB1A-1AB5-990BEF103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8EE62-982C-84CB-8256-E8C1A016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1355186"/>
          </a:xfrm>
        </p:spPr>
        <p:txBody>
          <a:bodyPr/>
          <a:lstStyle/>
          <a:p>
            <a:pPr algn="ctr"/>
            <a:r>
              <a:rPr lang="en-US" dirty="0" err="1"/>
              <a:t>Pantallas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32B091-D7F1-3E9D-A0AC-31221F63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108719"/>
            <a:ext cx="10130516" cy="324705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HN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36CC15-7A2D-55BF-B649-920D259E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1972403"/>
            <a:ext cx="2205535" cy="45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207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31</TotalTime>
  <Words>380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Estela de condensación</vt:lpstr>
      <vt:lpstr>Proyecto Ecojusta</vt:lpstr>
      <vt:lpstr>Proyecto ECOJUSTA</vt:lpstr>
      <vt:lpstr>Problematica del Proyecto</vt:lpstr>
      <vt:lpstr>Alcance del Proyecto</vt:lpstr>
      <vt:lpstr>Objetivos del proyecto: </vt:lpstr>
      <vt:lpstr>Pantallas del programa</vt:lpstr>
      <vt:lpstr>Pantallas del programa</vt:lpstr>
      <vt:lpstr>Pantallas del programa</vt:lpstr>
      <vt:lpstr>Pantallas del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Ecojusta</dc:title>
  <dc:creator>Kevin Sosa</dc:creator>
  <cp:lastModifiedBy>Kevin Sosa</cp:lastModifiedBy>
  <cp:revision>3</cp:revision>
  <dcterms:created xsi:type="dcterms:W3CDTF">2024-03-06T19:57:35Z</dcterms:created>
  <dcterms:modified xsi:type="dcterms:W3CDTF">2024-03-06T20:29:00Z</dcterms:modified>
</cp:coreProperties>
</file>