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KR1xLEHu3aUGAp5digbnO5Y0p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6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80" y="1662840"/>
            <a:ext cx="1325520" cy="1871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"/>
          <p:cNvCxnSpPr/>
          <p:nvPr/>
        </p:nvCxnSpPr>
        <p:spPr>
          <a:xfrm>
            <a:off x="4297700" y="1019635"/>
            <a:ext cx="300" cy="525990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1"/>
          <p:cNvSpPr/>
          <p:nvPr/>
        </p:nvSpPr>
        <p:spPr>
          <a:xfrm>
            <a:off x="3196500" y="180350"/>
            <a:ext cx="29523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Casos de uso</a:t>
            </a:r>
            <a:r>
              <a:rPr b="0" i="0" lang="es-AR" sz="2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809720" y="942120"/>
            <a:ext cx="2021040" cy="10684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Adquiere servicio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 flipH="1" rot="10800000">
            <a:off x="1476360" y="1830960"/>
            <a:ext cx="618840" cy="6562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1"/>
          <p:cNvSpPr/>
          <p:nvPr/>
        </p:nvSpPr>
        <p:spPr>
          <a:xfrm>
            <a:off x="2529360" y="2190960"/>
            <a:ext cx="1513080" cy="94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Ingreso</a:t>
            </a: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>
            <a:off x="1476360" y="2656440"/>
            <a:ext cx="1053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>
            <a:off x="2053080" y="3312720"/>
            <a:ext cx="1724760" cy="8992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Comparte los datos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1418040" y="2973960"/>
            <a:ext cx="857160" cy="44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1"/>
          <p:cNvSpPr/>
          <p:nvPr/>
        </p:nvSpPr>
        <p:spPr>
          <a:xfrm>
            <a:off x="309474" y="3589413"/>
            <a:ext cx="99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Cliente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3280" y="1609920"/>
            <a:ext cx="1378440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6752160" y="952560"/>
            <a:ext cx="1788120" cy="114264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  datos en el sistema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7725240" y="2254320"/>
            <a:ext cx="1777680" cy="111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 la vigencia de servicio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6826680" y="3534480"/>
            <a:ext cx="2041560" cy="128052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 descuentos y modifica el sistema</a:t>
            </a: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"/>
          <p:cNvCxnSpPr/>
          <p:nvPr/>
        </p:nvCxnSpPr>
        <p:spPr>
          <a:xfrm flipH="1" rot="10800000">
            <a:off x="6022080" y="1915560"/>
            <a:ext cx="994680" cy="603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1"/>
          <p:cNvCxnSpPr/>
          <p:nvPr/>
        </p:nvCxnSpPr>
        <p:spPr>
          <a:xfrm>
            <a:off x="6148800" y="2698920"/>
            <a:ext cx="1576440" cy="1267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6138360" y="2973960"/>
            <a:ext cx="963000" cy="7725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p1"/>
          <p:cNvSpPr/>
          <p:nvPr/>
        </p:nvSpPr>
        <p:spPr>
          <a:xfrm>
            <a:off x="4526652" y="3746525"/>
            <a:ext cx="1864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latin typeface="Arial"/>
                <a:ea typeface="Arial"/>
                <a:cs typeface="Arial"/>
                <a:sym typeface="Arial"/>
              </a:rPr>
              <a:t>Recepcionista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2900160" y="1763640"/>
            <a:ext cx="1375560" cy="96696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500" u="none" cap="none" strike="noStrike">
                <a:latin typeface="Arial"/>
                <a:ea typeface="Arial"/>
                <a:cs typeface="Arial"/>
                <a:sym typeface="Arial"/>
              </a:rPr>
              <a:t>Registro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60" y="2333160"/>
            <a:ext cx="1247040" cy="1937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"/>
          <p:cNvCxnSpPr/>
          <p:nvPr/>
        </p:nvCxnSpPr>
        <p:spPr>
          <a:xfrm flipH="1" rot="10800000">
            <a:off x="1755000" y="2422440"/>
            <a:ext cx="1218960" cy="6501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4200" y="2086560"/>
            <a:ext cx="1248840" cy="1999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"/>
          <p:cNvCxnSpPr/>
          <p:nvPr/>
        </p:nvCxnSpPr>
        <p:spPr>
          <a:xfrm>
            <a:off x="4222440" y="2265840"/>
            <a:ext cx="1354680" cy="37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/>
          <p:nvPr/>
        </p:nvCxnSpPr>
        <p:spPr>
          <a:xfrm flipH="1" rot="10800000">
            <a:off x="6900120" y="2370600"/>
            <a:ext cx="1016280" cy="4161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7" name="Google Shape;127;p2"/>
          <p:cNvSpPr/>
          <p:nvPr/>
        </p:nvSpPr>
        <p:spPr>
          <a:xfrm>
            <a:off x="8096400" y="1524240"/>
            <a:ext cx="1185120" cy="119736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500" u="none" cap="none" strike="noStrike">
                <a:latin typeface="Arial"/>
                <a:ea typeface="Arial"/>
                <a:cs typeface="Arial"/>
                <a:sym typeface="Arial"/>
              </a:rPr>
              <a:t>Ingreso de datos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8001000" y="4035240"/>
            <a:ext cx="1259280" cy="105444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500" u="none" cap="none" strike="noStrike">
                <a:latin typeface="Arial"/>
                <a:ea typeface="Arial"/>
                <a:cs typeface="Arial"/>
                <a:sym typeface="Arial"/>
              </a:rPr>
              <a:t>Verificacion en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500" u="none" cap="none" strike="noStrike">
                <a:latin typeface="Arial"/>
                <a:ea typeface="Arial"/>
                <a:cs typeface="Arial"/>
                <a:sym typeface="Arial"/>
              </a:rPr>
              <a:t>Sistema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98400" y="3969000"/>
            <a:ext cx="1280520" cy="60336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500" u="none" cap="none" strike="noStrike"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5312520" y="3954240"/>
            <a:ext cx="2222640" cy="58572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500" u="none" cap="none" strike="noStrike">
                <a:latin typeface="Arial"/>
                <a:ea typeface="Arial"/>
                <a:cs typeface="Arial"/>
                <a:sym typeface="Arial"/>
              </a:rPr>
              <a:t>Recepcionista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3016080" y="4205160"/>
            <a:ext cx="1450080" cy="1171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500" u="none" cap="none" strike="noStrike">
                <a:latin typeface="Arial"/>
                <a:ea typeface="Arial"/>
                <a:cs typeface="Arial"/>
                <a:sym typeface="Arial"/>
              </a:rPr>
              <a:t>Provee Tarjeta ID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3734202" y="609250"/>
            <a:ext cx="337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latin typeface="Arial"/>
                <a:ea typeface="Arial"/>
                <a:cs typeface="Arial"/>
                <a:sym typeface="Arial"/>
              </a:rPr>
              <a:t>Escenario primer registro.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"/>
          <p:cNvCxnSpPr/>
          <p:nvPr/>
        </p:nvCxnSpPr>
        <p:spPr>
          <a:xfrm flipH="1">
            <a:off x="4466160" y="3954240"/>
            <a:ext cx="1343880" cy="6073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"/>
          <p:cNvCxnSpPr/>
          <p:nvPr/>
        </p:nvCxnSpPr>
        <p:spPr>
          <a:xfrm flipH="1">
            <a:off x="8646480" y="2783520"/>
            <a:ext cx="63360" cy="12517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2994855" y="507950"/>
            <a:ext cx="401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800" strike="noStrike">
                <a:latin typeface="Arial"/>
                <a:ea typeface="Arial"/>
                <a:cs typeface="Arial"/>
                <a:sym typeface="Arial"/>
              </a:rPr>
              <a:t>Escenario Plan adquirido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40" y="1494000"/>
            <a:ext cx="1179360" cy="188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/>
          <p:nvPr/>
        </p:nvSpPr>
        <p:spPr>
          <a:xfrm>
            <a:off x="2952720" y="1058760"/>
            <a:ext cx="1397160" cy="97344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500" strike="noStrike">
                <a:latin typeface="Arial"/>
                <a:ea typeface="Arial"/>
                <a:cs typeface="Arial"/>
                <a:sym typeface="Arial"/>
              </a:rPr>
              <a:t>Presenta Tarjeta ID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3"/>
          <p:cNvCxnSpPr/>
          <p:nvPr/>
        </p:nvCxnSpPr>
        <p:spPr>
          <a:xfrm>
            <a:off x="4349880" y="1630080"/>
            <a:ext cx="1132200" cy="6667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3"/>
          <p:cNvSpPr/>
          <p:nvPr/>
        </p:nvSpPr>
        <p:spPr>
          <a:xfrm>
            <a:off x="5461200" y="2042640"/>
            <a:ext cx="1322640" cy="118512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500" strike="noStrike">
                <a:latin typeface="Arial"/>
                <a:ea typeface="Arial"/>
                <a:cs typeface="Arial"/>
                <a:sym typeface="Arial"/>
              </a:rPr>
              <a:t>Verificación de datos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4760" y="3589200"/>
            <a:ext cx="967320" cy="15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7122240" y="3873600"/>
            <a:ext cx="1735560" cy="79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800" strike="noStrike">
                <a:latin typeface="Arial"/>
                <a:ea typeface="Arial"/>
                <a:cs typeface="Arial"/>
                <a:sym typeface="Arial"/>
              </a:rPr>
              <a:t>Sistema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3"/>
          <p:cNvCxnSpPr/>
          <p:nvPr/>
        </p:nvCxnSpPr>
        <p:spPr>
          <a:xfrm rot="10800000">
            <a:off x="6561360" y="3058560"/>
            <a:ext cx="963360" cy="7196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3"/>
          <p:cNvCxnSpPr/>
          <p:nvPr/>
        </p:nvCxnSpPr>
        <p:spPr>
          <a:xfrm rot="10800000">
            <a:off x="5587920" y="4392000"/>
            <a:ext cx="141804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3"/>
          <p:cNvSpPr/>
          <p:nvPr/>
        </p:nvSpPr>
        <p:spPr>
          <a:xfrm>
            <a:off x="2201040" y="3502800"/>
            <a:ext cx="1238400" cy="106884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500" strike="noStrike">
                <a:latin typeface="Arial"/>
                <a:ea typeface="Arial"/>
                <a:cs typeface="Arial"/>
                <a:sym typeface="Arial"/>
              </a:rPr>
              <a:t>Otorga o deniega acceso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3"/>
          <p:cNvCxnSpPr/>
          <p:nvPr/>
        </p:nvCxnSpPr>
        <p:spPr>
          <a:xfrm rot="10800000">
            <a:off x="1809720" y="3291480"/>
            <a:ext cx="560880" cy="3808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3"/>
          <p:cNvCxnSpPr/>
          <p:nvPr/>
        </p:nvCxnSpPr>
        <p:spPr>
          <a:xfrm rot="10800000">
            <a:off x="3439440" y="4191120"/>
            <a:ext cx="715320" cy="2116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3"/>
          <p:cNvCxnSpPr/>
          <p:nvPr/>
        </p:nvCxnSpPr>
        <p:spPr>
          <a:xfrm flipH="1" rot="10800000">
            <a:off x="2010600" y="1682640"/>
            <a:ext cx="942120" cy="412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3"/>
          <p:cNvCxnSpPr/>
          <p:nvPr/>
        </p:nvCxnSpPr>
        <p:spPr>
          <a:xfrm flipH="1" rot="10800000">
            <a:off x="5005800" y="3132720"/>
            <a:ext cx="751320" cy="8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080" y="435600"/>
            <a:ext cx="1084320" cy="17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800" y="446040"/>
            <a:ext cx="1047240" cy="1670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4212000" y="560880"/>
            <a:ext cx="1830960" cy="96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800" strike="noStrike">
                <a:latin typeface="Arial"/>
                <a:ea typeface="Arial"/>
                <a:cs typeface="Arial"/>
                <a:sym typeface="Arial"/>
              </a:rPr>
              <a:t>Registro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>
            <a:off x="2021400" y="1090080"/>
            <a:ext cx="211644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4"/>
          <p:cNvCxnSpPr/>
          <p:nvPr/>
        </p:nvCxnSpPr>
        <p:spPr>
          <a:xfrm>
            <a:off x="6106320" y="1143000"/>
            <a:ext cx="2355480" cy="316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4"/>
          <p:cNvCxnSpPr/>
          <p:nvPr/>
        </p:nvCxnSpPr>
        <p:spPr>
          <a:xfrm flipH="1">
            <a:off x="3524040" y="1375920"/>
            <a:ext cx="952560" cy="11005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63" name="Google Shape;163;p4"/>
          <p:cNvSpPr/>
          <p:nvPr/>
        </p:nvSpPr>
        <p:spPr>
          <a:xfrm>
            <a:off x="2412720" y="2413080"/>
            <a:ext cx="1280520" cy="76212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500" strike="noStrike">
                <a:latin typeface="Arial"/>
                <a:ea typeface="Arial"/>
                <a:cs typeface="Arial"/>
                <a:sym typeface="Arial"/>
              </a:rPr>
              <a:t>Ingreso datos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4"/>
          <p:cNvCxnSpPr/>
          <p:nvPr/>
        </p:nvCxnSpPr>
        <p:spPr>
          <a:xfrm flipH="1">
            <a:off x="4307400" y="1523880"/>
            <a:ext cx="540000" cy="15771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65" name="Google Shape;165;p4"/>
          <p:cNvSpPr/>
          <p:nvPr/>
        </p:nvSpPr>
        <p:spPr>
          <a:xfrm>
            <a:off x="3523680" y="3101040"/>
            <a:ext cx="1312560" cy="89964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500" strike="noStrike">
                <a:latin typeface="Arial"/>
                <a:ea typeface="Arial"/>
                <a:cs typeface="Arial"/>
                <a:sym typeface="Arial"/>
              </a:rPr>
              <a:t>Captura fecha/hora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4"/>
          <p:cNvCxnSpPr/>
          <p:nvPr/>
        </p:nvCxnSpPr>
        <p:spPr>
          <a:xfrm>
            <a:off x="5788800" y="1365480"/>
            <a:ext cx="1227960" cy="963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67" name="Google Shape;167;p4"/>
          <p:cNvSpPr/>
          <p:nvPr/>
        </p:nvSpPr>
        <p:spPr>
          <a:xfrm>
            <a:off x="6550920" y="2328840"/>
            <a:ext cx="1396800" cy="93132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25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500" strike="noStrike">
                <a:latin typeface="Arial"/>
                <a:ea typeface="Arial"/>
                <a:cs typeface="Arial"/>
                <a:sym typeface="Arial"/>
              </a:rPr>
              <a:t>Gestiona pago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4"/>
          <p:cNvCxnSpPr/>
          <p:nvPr/>
        </p:nvCxnSpPr>
        <p:spPr>
          <a:xfrm>
            <a:off x="5376240" y="1523880"/>
            <a:ext cx="444600" cy="14925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69" name="Google Shape;169;p4"/>
          <p:cNvSpPr/>
          <p:nvPr/>
        </p:nvSpPr>
        <p:spPr>
          <a:xfrm>
            <a:off x="5376240" y="3016440"/>
            <a:ext cx="1195920" cy="1090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500" strike="noStrike">
                <a:latin typeface="Arial"/>
                <a:ea typeface="Arial"/>
                <a:cs typeface="Arial"/>
                <a:sym typeface="Arial"/>
              </a:rPr>
              <a:t>Informa </a:t>
            </a:r>
            <a:r>
              <a:rPr lang="es-AR" sz="1500"/>
              <a:t>próximo</a:t>
            </a:r>
            <a:r>
              <a:rPr b="0" lang="es-AR" sz="1500" strike="noStrike">
                <a:latin typeface="Arial"/>
                <a:ea typeface="Arial"/>
                <a:cs typeface="Arial"/>
                <a:sym typeface="Arial"/>
              </a:rPr>
              <a:t> pago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937069" y="2052525"/>
            <a:ext cx="1439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800" strike="noStrike">
                <a:latin typeface="Arial"/>
                <a:ea typeface="Arial"/>
                <a:cs typeface="Arial"/>
                <a:sym typeface="Arial"/>
              </a:rPr>
              <a:t>Cliente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8196376" y="2038863"/>
            <a:ext cx="20565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800" strike="noStrike">
                <a:latin typeface="Arial"/>
                <a:ea typeface="Arial"/>
                <a:cs typeface="Arial"/>
                <a:sym typeface="Arial"/>
              </a:rPr>
              <a:t>Recepcionista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3270252" y="1767600"/>
            <a:ext cx="8676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000" strike="noStrike">
                <a:latin typeface="Arial"/>
                <a:ea typeface="Arial"/>
                <a:cs typeface="Arial"/>
                <a:sym typeface="Arial"/>
              </a:rPr>
              <a:t>«Include»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0" y="780840"/>
            <a:ext cx="933120" cy="186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5"/>
          <p:cNvCxnSpPr/>
          <p:nvPr/>
        </p:nvCxnSpPr>
        <p:spPr>
          <a:xfrm>
            <a:off x="2074320" y="1630080"/>
            <a:ext cx="11851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5"/>
          <p:cNvSpPr/>
          <p:nvPr/>
        </p:nvSpPr>
        <p:spPr>
          <a:xfrm>
            <a:off x="3259440" y="762120"/>
            <a:ext cx="2010960" cy="31960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5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5"/>
          <p:cNvCxnSpPr/>
          <p:nvPr/>
        </p:nvCxnSpPr>
        <p:spPr>
          <a:xfrm flipH="1" rot="10800000">
            <a:off x="3259440" y="1174680"/>
            <a:ext cx="2010960" cy="212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5"/>
          <p:cNvSpPr txBox="1"/>
          <p:nvPr/>
        </p:nvSpPr>
        <p:spPr>
          <a:xfrm>
            <a:off x="3640674" y="828350"/>
            <a:ext cx="126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800" strike="noStrike">
                <a:latin typeface="Arial"/>
                <a:ea typeface="Arial"/>
                <a:cs typeface="Arial"/>
                <a:sym typeface="Arial"/>
              </a:rPr>
              <a:t>Clientes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3418200" y="1301760"/>
            <a:ext cx="1693440" cy="247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strike="noStrike">
                <a:latin typeface="Arial"/>
                <a:ea typeface="Arial"/>
                <a:cs typeface="Arial"/>
                <a:sym typeface="Arial"/>
              </a:rPr>
              <a:t>*ID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strike="noStrike">
                <a:latin typeface="Arial"/>
                <a:ea typeface="Arial"/>
                <a:cs typeface="Arial"/>
                <a:sym typeface="Arial"/>
              </a:rPr>
              <a:t>*Nombre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strike="noStrike">
                <a:latin typeface="Arial"/>
                <a:ea typeface="Arial"/>
                <a:cs typeface="Arial"/>
                <a:sym typeface="Arial"/>
              </a:rPr>
              <a:t>*Apellido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strike="noStrike">
                <a:latin typeface="Arial"/>
                <a:ea typeface="Arial"/>
                <a:cs typeface="Arial"/>
                <a:sym typeface="Arial"/>
              </a:rPr>
              <a:t>*DNI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strike="noStrike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s-AR"/>
              <a:t>Dirección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strike="noStrike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s-AR"/>
              <a:t>Teléfono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strike="noStrike">
                <a:latin typeface="Arial"/>
                <a:ea typeface="Arial"/>
                <a:cs typeface="Arial"/>
                <a:sym typeface="Arial"/>
              </a:rPr>
              <a:t>*Ingreso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5651280" y="1552680"/>
            <a:ext cx="1218600" cy="2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400" strike="noStrike">
                <a:latin typeface="Arial"/>
                <a:ea typeface="Arial"/>
                <a:cs typeface="Arial"/>
                <a:sym typeface="Arial"/>
              </a:rPr>
              <a:t>Responsable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5"/>
          <p:cNvCxnSpPr/>
          <p:nvPr/>
        </p:nvCxnSpPr>
        <p:spPr>
          <a:xfrm>
            <a:off x="5265713" y="1825378"/>
            <a:ext cx="2043600" cy="2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3200" y="855000"/>
            <a:ext cx="933120" cy="18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/>
        </p:nvSpPr>
        <p:spPr>
          <a:xfrm>
            <a:off x="972731" y="2552900"/>
            <a:ext cx="143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800" strike="noStrike">
                <a:latin typeface="Arial"/>
                <a:ea typeface="Arial"/>
                <a:cs typeface="Arial"/>
                <a:sym typeface="Arial"/>
              </a:rPr>
              <a:t>Cliente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7309327" y="2552900"/>
            <a:ext cx="216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800" strike="noStrike">
                <a:latin typeface="Arial"/>
                <a:ea typeface="Arial"/>
                <a:cs typeface="Arial"/>
                <a:sym typeface="Arial"/>
              </a:rPr>
              <a:t>Recepcionista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2023-09-08T19:12:13Z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