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460" r:id="rId5"/>
  </p:sldIdLst>
  <p:sldSz cx="7564438" cy="5321300"/>
  <p:notesSz cx="6858000" cy="9144000"/>
  <p:defaultTextStyle>
    <a:defPPr>
      <a:defRPr lang="en-US"/>
    </a:defPPr>
    <a:lvl1pPr marL="0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1pPr>
    <a:lvl2pPr marL="368137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2pPr>
    <a:lvl3pPr marL="736275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3pPr>
    <a:lvl4pPr marL="1104412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4pPr>
    <a:lvl5pPr marL="1472550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5pPr>
    <a:lvl6pPr marL="1840687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6pPr>
    <a:lvl7pPr marL="2208825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7pPr>
    <a:lvl8pPr marL="2576962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8pPr>
    <a:lvl9pPr marL="2945100" algn="l" defTabSz="736275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6" userDrawn="1">
          <p15:clr>
            <a:srgbClr val="A4A3A4"/>
          </p15:clr>
        </p15:guide>
        <p15:guide id="2" pos="2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406" y="82"/>
      </p:cViewPr>
      <p:guideLst>
        <p:guide orient="horz" pos="1676"/>
        <p:guide pos="23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-2394" y="10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2A3C6-5DC9-4A56-9651-5479ABF6CC0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7A82D-9AD8-4AB2-BED7-B7E83909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B4179-EA0F-480E-B68E-FD4684AB3DB5}" type="datetimeFigureOut">
              <a:rPr lang="en-IN" smtClean="0"/>
              <a:pPr/>
              <a:t>07-07-2024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66725" y="107950"/>
            <a:ext cx="4873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0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1pPr>
    <a:lvl2pPr marL="368137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2pPr>
    <a:lvl3pPr marL="736275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3pPr>
    <a:lvl4pPr marL="1104412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4pPr>
    <a:lvl5pPr marL="1472550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5pPr>
    <a:lvl6pPr marL="1840687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6pPr>
    <a:lvl7pPr marL="2208825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7pPr>
    <a:lvl8pPr marL="2576962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8pPr>
    <a:lvl9pPr marL="2945100" algn="l" defTabSz="736275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567333" y="1649603"/>
            <a:ext cx="6429772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134666" y="2979928"/>
            <a:ext cx="5295107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2301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2301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>
          <a:xfrm>
            <a:off x="2066260" y="299363"/>
            <a:ext cx="3425573" cy="226871"/>
          </a:xfrm>
        </p:spPr>
        <p:txBody>
          <a:bodyPr lIns="0" tIns="0" rIns="0" bIns="0"/>
          <a:lstStyle>
            <a:lvl1pPr>
              <a:defRPr sz="1474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>
          <a:xfrm>
            <a:off x="780509" y="2551307"/>
            <a:ext cx="6003421" cy="429861"/>
          </a:xfrm>
        </p:spPr>
        <p:txBody>
          <a:bodyPr lIns="0" tIns="0" rIns="0" bIns="0"/>
          <a:lstStyle>
            <a:lvl1pPr>
              <a:defRPr sz="2793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2301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2301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02072-65F7-DD88-5F48-E4C529AF37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19" y="1212850"/>
            <a:ext cx="2209800" cy="9906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IN" dirty="0"/>
              <a:t>picture1</a:t>
            </a:r>
          </a:p>
        </p:txBody>
      </p:sp>
    </p:spTree>
    <p:extLst>
      <p:ext uri="{BB962C8B-B14F-4D97-AF65-F5344CB8AC3E}">
        <p14:creationId xmlns:p14="http://schemas.microsoft.com/office/powerpoint/2010/main" val="16725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>
          <a:xfrm>
            <a:off x="2066260" y="299363"/>
            <a:ext cx="3425573" cy="226871"/>
          </a:xfrm>
        </p:spPr>
        <p:txBody>
          <a:bodyPr lIns="0" tIns="0" rIns="0" bIns="0"/>
          <a:lstStyle>
            <a:lvl1pPr>
              <a:defRPr sz="1474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sz="half" idx="2"/>
          </p:nvPr>
        </p:nvSpPr>
        <p:spPr>
          <a:xfrm>
            <a:off x="378222" y="1223899"/>
            <a:ext cx="3290531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sz="half" idx="3"/>
          </p:nvPr>
        </p:nvSpPr>
        <p:spPr>
          <a:xfrm>
            <a:off x="3895685" y="1223899"/>
            <a:ext cx="3290531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2301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9" name="Holder 6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2301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title"/>
          </p:nvPr>
        </p:nvSpPr>
        <p:spPr>
          <a:xfrm>
            <a:off x="2066260" y="299363"/>
            <a:ext cx="3425573" cy="226871"/>
          </a:xfrm>
        </p:spPr>
        <p:txBody>
          <a:bodyPr lIns="0" tIns="0" rIns="0" bIns="0"/>
          <a:lstStyle>
            <a:lvl1pPr>
              <a:defRPr sz="1474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1048612" name="Holder 3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2301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3" name="Holder 4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2301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2301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2" name="Holder 3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2301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bk object 16"/>
          <p:cNvSpPr/>
          <p:nvPr/>
        </p:nvSpPr>
        <p:spPr>
          <a:xfrm>
            <a:off x="380" y="704"/>
            <a:ext cx="7557330" cy="5313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80255"/>
            <a:endParaRPr sz="1707">
              <a:solidFill>
                <a:prstClr val="black"/>
              </a:solidFill>
            </a:endParaRPr>
          </a:p>
        </p:txBody>
      </p:sp>
      <p:sp>
        <p:nvSpPr>
          <p:cNvPr id="1048588" name="Holder 2"/>
          <p:cNvSpPr>
            <a:spLocks noGrp="1"/>
          </p:cNvSpPr>
          <p:nvPr>
            <p:ph type="title"/>
          </p:nvPr>
        </p:nvSpPr>
        <p:spPr>
          <a:xfrm>
            <a:off x="2066260" y="299362"/>
            <a:ext cx="3425573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>
          <a:xfrm>
            <a:off x="780509" y="2551307"/>
            <a:ext cx="6003421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>
          <a:xfrm>
            <a:off x="2571909" y="4948809"/>
            <a:ext cx="2420620" cy="262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0255"/>
            <a:endParaRPr lang="en-IN" sz="170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>
          <a:xfrm>
            <a:off x="378222" y="4948809"/>
            <a:ext cx="1739821" cy="262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0255"/>
            <a:fld id="{1D8BD707-D9CF-40AE-B4C6-C98DA3205C09}" type="datetimeFigureOut">
              <a:rPr lang="en-US" sz="1707" smtClean="0">
                <a:solidFill>
                  <a:prstClr val="black">
                    <a:tint val="75000"/>
                  </a:prstClr>
                </a:solidFill>
              </a:rPr>
              <a:pPr defTabSz="880255"/>
              <a:t>7/7/2024</a:t>
            </a:fld>
            <a:endParaRPr lang="en-US" sz="170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>
          <a:xfrm>
            <a:off x="7003635" y="4963876"/>
            <a:ext cx="160553" cy="1193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6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24452" defTabSz="880255">
              <a:spcBef>
                <a:spcPts val="154"/>
              </a:spcBef>
            </a:pPr>
            <a:fld id="{81D60167-4931-47E6-BA6A-407CBD079E47}" type="slidenum">
              <a:rPr lang="en-IN" smtClean="0">
                <a:solidFill>
                  <a:prstClr val="black"/>
                </a:solidFill>
              </a:rPr>
              <a:pPr marL="24452" defTabSz="880255">
                <a:spcBef>
                  <a:spcPts val="154"/>
                </a:spcBef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0128">
        <a:defRPr>
          <a:latin typeface="+mn-lt"/>
          <a:ea typeface="+mn-ea"/>
          <a:cs typeface="+mn-cs"/>
        </a:defRPr>
      </a:lvl2pPr>
      <a:lvl3pPr marL="880255">
        <a:defRPr>
          <a:latin typeface="+mn-lt"/>
          <a:ea typeface="+mn-ea"/>
          <a:cs typeface="+mn-cs"/>
        </a:defRPr>
      </a:lvl3pPr>
      <a:lvl4pPr marL="1320383">
        <a:defRPr>
          <a:latin typeface="+mn-lt"/>
          <a:ea typeface="+mn-ea"/>
          <a:cs typeface="+mn-cs"/>
        </a:defRPr>
      </a:lvl4pPr>
      <a:lvl5pPr marL="1760511">
        <a:defRPr>
          <a:latin typeface="+mn-lt"/>
          <a:ea typeface="+mn-ea"/>
          <a:cs typeface="+mn-cs"/>
        </a:defRPr>
      </a:lvl5pPr>
      <a:lvl6pPr marL="2200639">
        <a:defRPr>
          <a:latin typeface="+mn-lt"/>
          <a:ea typeface="+mn-ea"/>
          <a:cs typeface="+mn-cs"/>
        </a:defRPr>
      </a:lvl6pPr>
      <a:lvl7pPr marL="2640766">
        <a:defRPr>
          <a:latin typeface="+mn-lt"/>
          <a:ea typeface="+mn-ea"/>
          <a:cs typeface="+mn-cs"/>
        </a:defRPr>
      </a:lvl7pPr>
      <a:lvl8pPr marL="3080894">
        <a:defRPr>
          <a:latin typeface="+mn-lt"/>
          <a:ea typeface="+mn-ea"/>
          <a:cs typeface="+mn-cs"/>
        </a:defRPr>
      </a:lvl8pPr>
      <a:lvl9pPr marL="35210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0128">
        <a:defRPr>
          <a:latin typeface="+mn-lt"/>
          <a:ea typeface="+mn-ea"/>
          <a:cs typeface="+mn-cs"/>
        </a:defRPr>
      </a:lvl2pPr>
      <a:lvl3pPr marL="880255">
        <a:defRPr>
          <a:latin typeface="+mn-lt"/>
          <a:ea typeface="+mn-ea"/>
          <a:cs typeface="+mn-cs"/>
        </a:defRPr>
      </a:lvl3pPr>
      <a:lvl4pPr marL="1320383">
        <a:defRPr>
          <a:latin typeface="+mn-lt"/>
          <a:ea typeface="+mn-ea"/>
          <a:cs typeface="+mn-cs"/>
        </a:defRPr>
      </a:lvl4pPr>
      <a:lvl5pPr marL="1760511">
        <a:defRPr>
          <a:latin typeface="+mn-lt"/>
          <a:ea typeface="+mn-ea"/>
          <a:cs typeface="+mn-cs"/>
        </a:defRPr>
      </a:lvl5pPr>
      <a:lvl6pPr marL="2200639">
        <a:defRPr>
          <a:latin typeface="+mn-lt"/>
          <a:ea typeface="+mn-ea"/>
          <a:cs typeface="+mn-cs"/>
        </a:defRPr>
      </a:lvl6pPr>
      <a:lvl7pPr marL="2640766">
        <a:defRPr>
          <a:latin typeface="+mn-lt"/>
          <a:ea typeface="+mn-ea"/>
          <a:cs typeface="+mn-cs"/>
        </a:defRPr>
      </a:lvl7pPr>
      <a:lvl8pPr marL="3080894">
        <a:defRPr>
          <a:latin typeface="+mn-lt"/>
          <a:ea typeface="+mn-ea"/>
          <a:cs typeface="+mn-cs"/>
        </a:defRPr>
      </a:lvl8pPr>
      <a:lvl9pPr marL="35210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818005" y="211649"/>
            <a:ext cx="5928428" cy="227788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2225" algn="ctr">
              <a:spcBef>
                <a:spcPts val="96"/>
              </a:spcBef>
            </a:pP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  <a:r>
              <a:rPr sz="1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400" spc="-5" dirty="0">
                <a:latin typeface="Segoe UI" panose="020B0502040204020203" pitchFamily="34" charset="0"/>
                <a:cs typeface="Segoe UI" panose="020B0502040204020203" pitchFamily="34" charset="0"/>
              </a:rPr>
              <a:t>Electronics and Telecommunication Engineering  </a:t>
            </a:r>
            <a:endParaRPr sz="1400" spc="-1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599" name="object 4"/>
          <p:cNvSpPr txBox="1"/>
          <p:nvPr/>
        </p:nvSpPr>
        <p:spPr>
          <a:xfrm>
            <a:off x="726769" y="531901"/>
            <a:ext cx="1421394" cy="409574"/>
          </a:xfrm>
          <a:prstGeom prst="rect">
            <a:avLst/>
          </a:prstGeom>
        </p:spPr>
        <p:txBody>
          <a:bodyPr vert="horz" wrap="square" lIns="0" tIns="85573" rIns="0" bIns="0" rtlCol="0">
            <a:spAutoFit/>
          </a:bodyPr>
          <a:lstStyle/>
          <a:p>
            <a:pPr marL="12225" defTabSz="880150">
              <a:spcBef>
                <a:spcPts val="673"/>
              </a:spcBef>
              <a:defRPr/>
            </a:pP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sz="800" b="1" spc="-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225" defTabSz="880150">
              <a:spcBef>
                <a:spcPts val="577"/>
              </a:spcBef>
              <a:defRPr/>
            </a:pP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  <a:endParaRPr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00" name="object 5"/>
          <p:cNvSpPr txBox="1"/>
          <p:nvPr/>
        </p:nvSpPr>
        <p:spPr>
          <a:xfrm>
            <a:off x="1476322" y="531903"/>
            <a:ext cx="2483512" cy="209519"/>
          </a:xfrm>
          <a:prstGeom prst="rect">
            <a:avLst/>
          </a:prstGeom>
        </p:spPr>
        <p:txBody>
          <a:bodyPr vert="horz" wrap="square" lIns="0" tIns="85573" rIns="0" bIns="0" rtlCol="0">
            <a:spAutoFit/>
          </a:bodyPr>
          <a:lstStyle/>
          <a:p>
            <a:pPr marL="12225" defTabSz="880150">
              <a:spcBef>
                <a:spcPts val="673"/>
              </a:spcBef>
              <a:tabLst>
                <a:tab pos="231650" algn="l"/>
              </a:tabLst>
              <a:defRPr/>
            </a:pP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Name</a:t>
            </a:r>
          </a:p>
        </p:txBody>
      </p:sp>
      <p:sp>
        <p:nvSpPr>
          <p:cNvPr id="1048601" name="object 6"/>
          <p:cNvSpPr txBox="1"/>
          <p:nvPr/>
        </p:nvSpPr>
        <p:spPr>
          <a:xfrm>
            <a:off x="3203899" y="1152953"/>
            <a:ext cx="1291636" cy="381676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2225" marR="4890" defTabSz="880150">
              <a:lnSpc>
                <a:spcPct val="150000"/>
              </a:lnSpc>
              <a:spcBef>
                <a:spcPts val="96"/>
              </a:spcBef>
              <a:defRPr/>
            </a:pP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of Project</a:t>
            </a:r>
            <a:r>
              <a:rPr sz="800" b="1" spc="-77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 Name of</a:t>
            </a:r>
            <a:r>
              <a:rPr sz="800" b="1" spc="-24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03" name="object 8"/>
          <p:cNvSpPr txBox="1"/>
          <p:nvPr/>
        </p:nvSpPr>
        <p:spPr>
          <a:xfrm>
            <a:off x="670318" y="4460288"/>
            <a:ext cx="2180900" cy="135455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2225" defTabSz="880150">
              <a:spcBef>
                <a:spcPts val="96"/>
              </a:spcBef>
              <a:defRPr/>
            </a:pP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</a:t>
            </a:r>
            <a:r>
              <a:rPr lang="en-GB" sz="800" b="1" spc="-5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tions</a:t>
            </a:r>
            <a:r>
              <a:rPr lang="en-GB"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048604" name="object 9"/>
          <p:cNvSpPr txBox="1"/>
          <p:nvPr/>
        </p:nvSpPr>
        <p:spPr>
          <a:xfrm>
            <a:off x="670318" y="2392295"/>
            <a:ext cx="6312301" cy="833082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2225" defTabSz="880150">
              <a:spcBef>
                <a:spcPts val="400"/>
              </a:spcBef>
              <a:defRPr/>
            </a:pP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Brief idea </a:t>
            </a:r>
            <a:r>
              <a:rPr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sz="800" b="1" spc="1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IN"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225" marR="4890" algn="just" defTabSz="880150">
              <a:spcBef>
                <a:spcPts val="400"/>
              </a:spcBef>
              <a:defRPr/>
            </a:pPr>
            <a:r>
              <a:rPr lang="en-US" sz="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Describe-the-project-briefly</a:t>
            </a:r>
          </a:p>
          <a:p>
            <a:pPr marL="12225" marR="4890" algn="just" defTabSz="880150">
              <a:spcBef>
                <a:spcPts val="400"/>
              </a:spcBef>
              <a:defRPr/>
            </a:pP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225" marR="4890" algn="just" defTabSz="880150">
              <a:spcBef>
                <a:spcPts val="400"/>
              </a:spcBef>
              <a:defRPr/>
            </a:pP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225" marR="4890" algn="just" defTabSz="880150">
              <a:spcBef>
                <a:spcPts val="400"/>
              </a:spcBef>
              <a:defRPr/>
            </a:pP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05" name="object 7"/>
          <p:cNvSpPr txBox="1"/>
          <p:nvPr/>
        </p:nvSpPr>
        <p:spPr>
          <a:xfrm>
            <a:off x="4345349" y="1096030"/>
            <a:ext cx="2583214" cy="609629"/>
          </a:xfrm>
          <a:prstGeom prst="rect">
            <a:avLst/>
          </a:prstGeom>
        </p:spPr>
        <p:txBody>
          <a:bodyPr vert="horz" wrap="square" lIns="0" tIns="85573" rIns="0" bIns="0" rtlCol="0" anchor="t" anchorCtr="0">
            <a:spAutoFit/>
          </a:bodyPr>
          <a:lstStyle/>
          <a:p>
            <a:pPr marL="12225" defTabSz="880150">
              <a:spcBef>
                <a:spcPts val="600"/>
              </a:spcBef>
              <a:tabLst>
                <a:tab pos="176030" algn="l"/>
              </a:tabLst>
              <a:defRPr/>
            </a:pP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Roll No. </a:t>
            </a:r>
            <a:r>
              <a:rPr lang="en-US"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800" spc="-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Name_1</a:t>
            </a:r>
          </a:p>
          <a:p>
            <a:pPr marL="12225" defTabSz="880150">
              <a:spcBef>
                <a:spcPts val="600"/>
              </a:spcBef>
              <a:tabLst>
                <a:tab pos="176030" algn="l"/>
              </a:tabLst>
              <a:defRPr/>
            </a:pPr>
            <a:r>
              <a:rPr lang="en-US" sz="800" spc="-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Roll No. - Student Name_2</a:t>
            </a:r>
          </a:p>
          <a:p>
            <a:pPr marL="12225" defTabSz="880150">
              <a:spcBef>
                <a:spcPts val="600"/>
              </a:spcBef>
              <a:tabLst>
                <a:tab pos="176030" algn="l"/>
              </a:tabLst>
              <a:defRPr/>
            </a:pP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Roll No. - Student Name_3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FF4CC-7DA4-4F9D-B22A-2F951DFA4A9D}"/>
              </a:ext>
            </a:extLst>
          </p:cNvPr>
          <p:cNvSpPr txBox="1"/>
          <p:nvPr/>
        </p:nvSpPr>
        <p:spPr>
          <a:xfrm>
            <a:off x="6982619" y="4946650"/>
            <a:ext cx="236502" cy="2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6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382D0-F393-FCBF-C0FA-0816BB9AA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8" y="3443035"/>
            <a:ext cx="1589488" cy="88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39588-C1E7-765B-6375-6E59A0304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75" y="3443035"/>
            <a:ext cx="1895360" cy="886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FA24E-1EBE-6C76-B761-970B558C2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6"/>
          <a:stretch/>
        </p:blipFill>
        <p:spPr>
          <a:xfrm>
            <a:off x="4846284" y="3365999"/>
            <a:ext cx="942075" cy="1047251"/>
          </a:xfrm>
          <a:prstGeom prst="rect">
            <a:avLst/>
          </a:prstGeom>
        </p:spPr>
      </p:pic>
      <p:sp>
        <p:nvSpPr>
          <p:cNvPr id="14" name="object 7"/>
          <p:cNvSpPr txBox="1"/>
          <p:nvPr/>
        </p:nvSpPr>
        <p:spPr>
          <a:xfrm>
            <a:off x="4326667" y="1096030"/>
            <a:ext cx="2583214" cy="209519"/>
          </a:xfrm>
          <a:prstGeom prst="rect">
            <a:avLst/>
          </a:prstGeom>
        </p:spPr>
        <p:txBody>
          <a:bodyPr vert="horz" wrap="square" lIns="0" tIns="85573" rIns="0" bIns="0" rtlCol="0">
            <a:spAutoFit/>
          </a:bodyPr>
          <a:lstStyle/>
          <a:p>
            <a:pPr marL="12225" defTabSz="880150">
              <a:spcBef>
                <a:spcPts val="600"/>
              </a:spcBef>
              <a:tabLst>
                <a:tab pos="176030" algn="l"/>
              </a:tabLst>
              <a:defRPr/>
            </a:pP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Er. Guide-Name</a:t>
            </a:r>
            <a:endParaRPr lang="en-US" sz="800" spc="-9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8CB3646-D512-EF85-8759-EF2C064DB8E4}"/>
              </a:ext>
            </a:extLst>
          </p:cNvPr>
          <p:cNvSpPr txBox="1"/>
          <p:nvPr/>
        </p:nvSpPr>
        <p:spPr>
          <a:xfrm>
            <a:off x="1465062" y="735877"/>
            <a:ext cx="2483512" cy="209519"/>
          </a:xfrm>
          <a:prstGeom prst="rect">
            <a:avLst/>
          </a:prstGeom>
        </p:spPr>
        <p:txBody>
          <a:bodyPr vert="horz" wrap="square" lIns="0" tIns="85573" rIns="0" bIns="0" rtlCol="0">
            <a:spAutoFit/>
          </a:bodyPr>
          <a:lstStyle/>
          <a:p>
            <a:pPr marL="12225" defTabSz="880150">
              <a:spcBef>
                <a:spcPts val="673"/>
              </a:spcBef>
              <a:tabLst>
                <a:tab pos="231650" algn="l"/>
              </a:tabLst>
              <a:defRPr/>
            </a:pP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Domain Name 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F37EC20-18D2-553B-42A3-236FC1603BD7}"/>
              </a:ext>
            </a:extLst>
          </p:cNvPr>
          <p:cNvSpPr txBox="1"/>
          <p:nvPr/>
        </p:nvSpPr>
        <p:spPr>
          <a:xfrm>
            <a:off x="670317" y="3226622"/>
            <a:ext cx="6312301" cy="135455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2225" marR="4890" algn="just" defTabSz="880150">
              <a:defRPr/>
            </a:pPr>
            <a:r>
              <a:rPr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Screenshots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</a:t>
            </a:r>
            <a:r>
              <a:rPr sz="800" b="1" spc="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US" sz="800" b="1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752E4D9-881D-C560-6954-A330757895EB}"/>
              </a:ext>
            </a:extLst>
          </p:cNvPr>
          <p:cNvSpPr txBox="1"/>
          <p:nvPr/>
        </p:nvSpPr>
        <p:spPr>
          <a:xfrm>
            <a:off x="670317" y="4410319"/>
            <a:ext cx="2180900" cy="271390"/>
          </a:xfrm>
          <a:prstGeom prst="rect">
            <a:avLst/>
          </a:prstGeom>
        </p:spPr>
        <p:txBody>
          <a:bodyPr vert="horz" wrap="square" lIns="0" tIns="12225" rIns="0" bIns="0" rtlCol="0">
            <a:spAutoFit/>
          </a:bodyPr>
          <a:lstStyle/>
          <a:p>
            <a:pPr marL="183675" indent="-171450" defTabSz="880150">
              <a:spcBef>
                <a:spcPts val="96"/>
              </a:spcBef>
              <a:buFont typeface="Arial" panose="020B0604020202020204" pitchFamily="34" charset="0"/>
              <a:buChar char="•"/>
              <a:defRPr/>
            </a:pPr>
            <a:r>
              <a:rPr lang="en-GB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1</a:t>
            </a:r>
          </a:p>
          <a:p>
            <a:pPr marL="183675" indent="-171450" defTabSz="880150">
              <a:spcBef>
                <a:spcPts val="96"/>
              </a:spcBef>
              <a:buFont typeface="Arial" panose="020B0604020202020204" pitchFamily="34" charset="0"/>
              <a:buChar char="•"/>
              <a:defRPr/>
            </a:pPr>
            <a:r>
              <a:rPr lang="en-GB" sz="800" spc="-5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7F1B3A-012E-2750-9A8C-00298F7E8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1" y="1257749"/>
            <a:ext cx="2212248" cy="9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1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57B6CAEEF3646817B2F81D43B2593" ma:contentTypeVersion="3" ma:contentTypeDescription="Create a new document." ma:contentTypeScope="" ma:versionID="d459494d80b92255f5464325ec0b7c29">
  <xsd:schema xmlns:xsd="http://www.w3.org/2001/XMLSchema" xmlns:xs="http://www.w3.org/2001/XMLSchema" xmlns:p="http://schemas.microsoft.com/office/2006/metadata/properties" xmlns:ns2="6c8bfbdf-9cd7-450c-b6ef-a8b7e97a09ad" targetNamespace="http://schemas.microsoft.com/office/2006/metadata/properties" ma:root="true" ma:fieldsID="7a36c638fb05d79d4deeed5bca265548" ns2:_="">
    <xsd:import namespace="6c8bfbdf-9cd7-450c-b6ef-a8b7e97a09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bfbdf-9cd7-450c-b6ef-a8b7e97a0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53AADE-7CB0-4DCA-A225-EE77CF809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bfbdf-9cd7-450c-b6ef-a8b7e97a0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35259-FEDA-42D5-91F1-405D83F9221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c8bfbdf-9cd7-450c-b6ef-a8b7e97a09a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B0D1F0-95F1-4026-A94A-A8761D16E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73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1_Office Theme</vt:lpstr>
      <vt:lpstr>Program : Electronics and Telecommunication Engineering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Yogita M. Dabholkar</dc:creator>
  <cp:lastModifiedBy>sahil gawade</cp:lastModifiedBy>
  <cp:revision>724</cp:revision>
  <dcterms:created xsi:type="dcterms:W3CDTF">2015-06-08T09:51:37Z</dcterms:created>
  <dcterms:modified xsi:type="dcterms:W3CDTF">2024-07-07T07:43:14Z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0x0101004CF57B6CAEEF3646817B2F81D43B2593</vt:lpwstr>
  </property>
</Properties>
</file>