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135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2134" y="4954635"/>
            <a:ext cx="2987069" cy="918361"/>
          </a:xfrm>
        </p:spPr>
        <p:txBody>
          <a:bodyPr vert="horz" lIns="91440" tIns="45720" rIns="91440" bIns="45720" rtlCol="0" anchor="ctr"/>
          <a:lstStyle>
            <a:lvl1pPr algn="r">
              <a:defRPr lang="en-US" sz="42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214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8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689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904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53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10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84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25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8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6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67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6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421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42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39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3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0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7693196" cy="65158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 sz="2800" b="1"/>
            </a:pPr>
            <a:r>
              <a:rPr dirty="0"/>
              <a:t>Sales &amp; Financial Dashboard Overview (2019–2020)</a:t>
            </a:r>
          </a:p>
        </p:txBody>
      </p:sp>
      <p:pic>
        <p:nvPicPr>
          <p:cNvPr id="3" name="Picture 2" descr="dashboard_p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74059"/>
            <a:ext cx="8458200" cy="510988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588605"/>
            <a:ext cx="4773706" cy="651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sz="2800" b="1"/>
            </a:pPr>
            <a:r>
              <a:rPr dirty="0">
                <a:latin typeface="+mj-lt"/>
              </a:rPr>
              <a:t>Key Insights &amp; Observations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800"/>
            </a:pPr>
            <a:r>
              <a:t>• Total revenue generated: $127.41M USD</a:t>
            </a:r>
          </a:p>
          <a:p>
            <a:pPr>
              <a:defRPr sz="1800"/>
            </a:pPr>
            <a:r>
              <a:t>• Smartphones contributed the highest revenue: $78.92M</a:t>
            </a:r>
          </a:p>
          <a:p>
            <a:pPr>
              <a:defRPr sz="1800"/>
            </a:pPr>
            <a:r>
              <a:t>• Q1 showed the highest quarterly revenue: $48M</a:t>
            </a:r>
          </a:p>
          <a:p>
            <a:pPr>
              <a:defRPr sz="1800"/>
            </a:pPr>
            <a:r>
              <a:t>• Asia region led in total revenue across all sales reps</a:t>
            </a:r>
          </a:p>
          <a:p>
            <a:pPr>
              <a:defRPr sz="1800"/>
            </a:pPr>
            <a:r>
              <a:t>• YoY Revenue Growth visualized with trend line</a:t>
            </a:r>
          </a:p>
          <a:p>
            <a:pPr>
              <a:defRPr sz="1800"/>
            </a:pPr>
            <a:r>
              <a:t>• Consistent performance across product categories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9247" y="274320"/>
            <a:ext cx="3657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800" b="1"/>
            </a:pPr>
            <a:r>
              <a:rPr dirty="0"/>
              <a:t>Tools Used &amp; Learnings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9247" y="79754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800"/>
            </a:pPr>
            <a:r>
              <a:rPr dirty="0"/>
              <a:t>Tools:</a:t>
            </a:r>
          </a:p>
          <a:p>
            <a:pPr>
              <a:defRPr sz="1800"/>
            </a:pPr>
            <a:r>
              <a:rPr dirty="0"/>
              <a:t>• Power BI for data modeling &amp; visualization</a:t>
            </a:r>
          </a:p>
          <a:p>
            <a:pPr>
              <a:defRPr sz="1800"/>
            </a:pPr>
            <a:r>
              <a:rPr dirty="0"/>
              <a:t>• Sales-Financial dataset from Kaggle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What I Learned:</a:t>
            </a:r>
          </a:p>
          <a:p>
            <a:pPr>
              <a:defRPr sz="1800"/>
            </a:pPr>
            <a:r>
              <a:rPr dirty="0"/>
              <a:t>• Creating interactive dashboards using KPIs, slicers, and visuals</a:t>
            </a:r>
          </a:p>
          <a:p>
            <a:pPr>
              <a:defRPr sz="1800"/>
            </a:pPr>
            <a:r>
              <a:rPr dirty="0"/>
              <a:t>• Building time-series analysis with Power BI</a:t>
            </a:r>
          </a:p>
          <a:p>
            <a:pPr>
              <a:defRPr sz="1800"/>
            </a:pPr>
            <a:r>
              <a:rPr dirty="0"/>
              <a:t>• Using card and KPI visuals effectively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8</TotalTime>
  <Words>112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Impact</vt:lpstr>
      <vt:lpstr>Main Event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HP</dc:creator>
  <cp:keywords/>
  <dc:description>generated using python-pptx</dc:description>
  <cp:lastModifiedBy>Sahil Singh</cp:lastModifiedBy>
  <cp:revision>2</cp:revision>
  <dcterms:created xsi:type="dcterms:W3CDTF">2013-01-27T09:14:16Z</dcterms:created>
  <dcterms:modified xsi:type="dcterms:W3CDTF">2025-04-25T09:50:42Z</dcterms:modified>
  <cp:category/>
</cp:coreProperties>
</file>