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8ACB1-3BEB-4819-BF98-AD5D3821FCEB}" v="19" dt="2024-05-02T10:09:56.17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de, Sri" clId="Web-{1868ACB1-3BEB-4819-BF98-AD5D3821FCEB}"/>
    <pc:docChg chg="delSld modSld">
      <pc:chgData name="Gadde, Sri" userId="" providerId="" clId="Web-{1868ACB1-3BEB-4819-BF98-AD5D3821FCEB}" dt="2024-05-02T10:09:56.173" v="6"/>
      <pc:docMkLst>
        <pc:docMk/>
      </pc:docMkLst>
      <pc:sldChg chg="delSp modSp">
        <pc:chgData name="Gadde, Sri" userId="" providerId="" clId="Web-{1868ACB1-3BEB-4819-BF98-AD5D3821FCEB}" dt="2024-05-02T10:09:50.563" v="4"/>
        <pc:sldMkLst>
          <pc:docMk/>
          <pc:sldMk cId="0" sldId="256"/>
        </pc:sldMkLst>
        <pc:spChg chg="del mod">
          <ac:chgData name="Gadde, Sri" userId="" providerId="" clId="Web-{1868ACB1-3BEB-4819-BF98-AD5D3821FCEB}" dt="2024-05-02T10:09:50.563" v="4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Gadde, Sri" userId="" providerId="" clId="Web-{1868ACB1-3BEB-4819-BF98-AD5D3821FCEB}" dt="2024-05-02T10:09:56.173" v="6"/>
        <pc:sldMkLst>
          <pc:docMk/>
          <pc:sldMk cId="0" sldId="257"/>
        </pc:sldMkLst>
      </pc:sldChg>
      <pc:sldChg chg="del">
        <pc:chgData name="Gadde, Sri" userId="" providerId="" clId="Web-{1868ACB1-3BEB-4819-BF98-AD5D3821FCEB}" dt="2024-05-02T10:09:52.704" v="5"/>
        <pc:sldMkLst>
          <pc:docMk/>
          <pc:sldMk cId="0" sldId="258"/>
        </pc:sldMkLst>
      </pc:sldChg>
      <pc:sldChg chg="del">
        <pc:chgData name="Gadde, Sri" userId="" providerId="" clId="Web-{1868ACB1-3BEB-4819-BF98-AD5D3821FCEB}" dt="2024-05-02T10:09:33.203" v="0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FIGURE1B.jpg" descr="FIGURE1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662" y="1645810"/>
            <a:ext cx="7547852" cy="444599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12"/>
          <p:cNvSpPr txBox="1"/>
          <p:nvPr/>
        </p:nvSpPr>
        <p:spPr>
          <a:xfrm>
            <a:off x="190949" y="2784180"/>
            <a:ext cx="2190224" cy="38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α-β Barrel Domain</a:t>
            </a:r>
          </a:p>
        </p:txBody>
      </p:sp>
      <p:sp>
        <p:nvSpPr>
          <p:cNvPr id="97" name="TextBox 14"/>
          <p:cNvSpPr txBox="1"/>
          <p:nvPr/>
        </p:nvSpPr>
        <p:spPr>
          <a:xfrm>
            <a:off x="6621046" y="2227128"/>
            <a:ext cx="7547852" cy="38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2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Monomer A</a:t>
            </a:r>
          </a:p>
        </p:txBody>
      </p:sp>
      <p:sp>
        <p:nvSpPr>
          <p:cNvPr id="98" name="TextBox 15"/>
          <p:cNvSpPr txBox="1"/>
          <p:nvPr/>
        </p:nvSpPr>
        <p:spPr>
          <a:xfrm>
            <a:off x="3850349" y="5205248"/>
            <a:ext cx="7547852" cy="38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2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2-Layer Sandwich Domain</a:t>
            </a:r>
          </a:p>
        </p:txBody>
      </p:sp>
      <p:sp>
        <p:nvSpPr>
          <p:cNvPr id="99" name="TextBox 16"/>
          <p:cNvSpPr txBox="1"/>
          <p:nvPr/>
        </p:nvSpPr>
        <p:spPr>
          <a:xfrm>
            <a:off x="10446150" y="2227128"/>
            <a:ext cx="7547851" cy="38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200">
                <a:solidFill>
                  <a:srgbClr val="7030A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Monomer B</a:t>
            </a:r>
          </a:p>
        </p:txBody>
      </p:sp>
      <p:sp>
        <p:nvSpPr>
          <p:cNvPr id="100" name="TextBox 17"/>
          <p:cNvSpPr txBox="1"/>
          <p:nvPr/>
        </p:nvSpPr>
        <p:spPr>
          <a:xfrm>
            <a:off x="4721988" y="3498320"/>
            <a:ext cx="2190224" cy="74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LLP Modified Residue</a:t>
            </a:r>
          </a:p>
        </p:txBody>
      </p:sp>
      <p:sp>
        <p:nvSpPr>
          <p:cNvPr id="101" name="TextBox 4"/>
          <p:cNvSpPr txBox="1"/>
          <p:nvPr/>
        </p:nvSpPr>
        <p:spPr>
          <a:xfrm>
            <a:off x="164963" y="1700401"/>
            <a:ext cx="30538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A.</a:t>
            </a:r>
          </a:p>
        </p:txBody>
      </p:sp>
      <p:sp>
        <p:nvSpPr>
          <p:cNvPr id="102" name="TextBox 5"/>
          <p:cNvSpPr txBox="1"/>
          <p:nvPr/>
        </p:nvSpPr>
        <p:spPr>
          <a:xfrm>
            <a:off x="6249749" y="1686766"/>
            <a:ext cx="293334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B.</a:t>
            </a:r>
          </a:p>
        </p:txBody>
      </p:sp>
      <p:pic>
        <p:nvPicPr>
          <p:cNvPr id="103" name="FIGURE1A.png FIGURE1B.png FIGURE2A.png" descr="FIGURE1A.png FIGURE1B.png FIGURE2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2279" y="1379896"/>
            <a:ext cx="8126795" cy="4787016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traight Arrow Connector 3"/>
          <p:cNvSpPr/>
          <p:nvPr/>
        </p:nvSpPr>
        <p:spPr>
          <a:xfrm flipH="1">
            <a:off x="3846140" y="3671997"/>
            <a:ext cx="830131" cy="4"/>
          </a:xfrm>
          <a:prstGeom prst="line">
            <a:avLst/>
          </a:prstGeom>
          <a:ln w="1778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 Overall Structure of  Branched-chain amino acid aminotransferase from Giardia lamblia </dc:title>
  <cp:revision>8</cp:revision>
  <dcterms:modified xsi:type="dcterms:W3CDTF">2024-05-02T10:10:03Z</dcterms:modified>
</cp:coreProperties>
</file>