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172CEF-FDD6-4973-8208-6841043D2B11}" v="103" dt="2024-05-02T10:35:51.907"/>
    <p1510:client id="{46C7080B-616B-46AD-94ED-73B0323013C3}" v="4" dt="2024-05-02T10:38:27.665"/>
    <p1510:client id="{AC662BD0-A875-4717-B971-D9E644C138F0}" v="4" dt="2024-05-03T16:08:49.51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dde, Sri" clId="Web-{00172CEF-FDD6-4973-8208-6841043D2B11}"/>
    <pc:docChg chg="delSld modSld">
      <pc:chgData name="Gadde, Sri" userId="" providerId="" clId="Web-{00172CEF-FDD6-4973-8208-6841043D2B11}" dt="2024-05-02T10:35:51.907" v="90" actId="1076"/>
      <pc:docMkLst>
        <pc:docMk/>
      </pc:docMkLst>
      <pc:sldChg chg="del">
        <pc:chgData name="Gadde, Sri" userId="" providerId="" clId="Web-{00172CEF-FDD6-4973-8208-6841043D2B11}" dt="2024-05-02T10:15:11.486" v="0"/>
        <pc:sldMkLst>
          <pc:docMk/>
          <pc:sldMk cId="0" sldId="256"/>
        </pc:sldMkLst>
      </pc:sldChg>
      <pc:sldChg chg="addSp delSp modSp">
        <pc:chgData name="Gadde, Sri" userId="" providerId="" clId="Web-{00172CEF-FDD6-4973-8208-6841043D2B11}" dt="2024-05-02T10:35:51.907" v="90" actId="1076"/>
        <pc:sldMkLst>
          <pc:docMk/>
          <pc:sldMk cId="0" sldId="257"/>
        </pc:sldMkLst>
        <pc:spChg chg="add mod">
          <ac:chgData name="Gadde, Sri" userId="" providerId="" clId="Web-{00172CEF-FDD6-4973-8208-6841043D2B11}" dt="2024-05-02T10:35:06" v="78" actId="20577"/>
          <ac:spMkLst>
            <pc:docMk/>
            <pc:sldMk cId="0" sldId="257"/>
            <ac:spMk id="4" creationId="{D6BE4782-DAEF-5E3F-7028-D3A4D5949982}"/>
          </ac:spMkLst>
        </pc:spChg>
        <pc:spChg chg="add mod">
          <ac:chgData name="Gadde, Sri" userId="" providerId="" clId="Web-{00172CEF-FDD6-4973-8208-6841043D2B11}" dt="2024-05-02T10:35:13.203" v="79" actId="1076"/>
          <ac:spMkLst>
            <pc:docMk/>
            <pc:sldMk cId="0" sldId="257"/>
            <ac:spMk id="5" creationId="{79A02368-719A-87DC-8775-8B6CE7CBBF99}"/>
          </ac:spMkLst>
        </pc:spChg>
        <pc:spChg chg="mod">
          <ac:chgData name="Gadde, Sri" userId="" providerId="" clId="Web-{00172CEF-FDD6-4973-8208-6841043D2B11}" dt="2024-05-02T10:34:22.108" v="69" actId="1076"/>
          <ac:spMkLst>
            <pc:docMk/>
            <pc:sldMk cId="0" sldId="257"/>
            <ac:spMk id="108" creationId="{00000000-0000-0000-0000-000000000000}"/>
          </ac:spMkLst>
        </pc:spChg>
        <pc:spChg chg="mod">
          <ac:chgData name="Gadde, Sri" userId="" providerId="" clId="Web-{00172CEF-FDD6-4973-8208-6841043D2B11}" dt="2024-05-02T10:35:45.329" v="88" actId="1076"/>
          <ac:spMkLst>
            <pc:docMk/>
            <pc:sldMk cId="0" sldId="257"/>
            <ac:spMk id="109" creationId="{00000000-0000-0000-0000-000000000000}"/>
          </ac:spMkLst>
        </pc:spChg>
        <pc:spChg chg="mod">
          <ac:chgData name="Gadde, Sri" userId="" providerId="" clId="Web-{00172CEF-FDD6-4973-8208-6841043D2B11}" dt="2024-05-02T10:34:32.780" v="71" actId="1076"/>
          <ac:spMkLst>
            <pc:docMk/>
            <pc:sldMk cId="0" sldId="257"/>
            <ac:spMk id="110" creationId="{00000000-0000-0000-0000-000000000000}"/>
          </ac:spMkLst>
        </pc:spChg>
        <pc:spChg chg="mod">
          <ac:chgData name="Gadde, Sri" userId="" providerId="" clId="Web-{00172CEF-FDD6-4973-8208-6841043D2B11}" dt="2024-05-02T10:34:39.030" v="72" actId="1076"/>
          <ac:spMkLst>
            <pc:docMk/>
            <pc:sldMk cId="0" sldId="257"/>
            <ac:spMk id="111" creationId="{00000000-0000-0000-0000-000000000000}"/>
          </ac:spMkLst>
        </pc:spChg>
        <pc:spChg chg="del">
          <ac:chgData name="Gadde, Sri" userId="" providerId="" clId="Web-{00172CEF-FDD6-4973-8208-6841043D2B11}" dt="2024-05-02T10:19:01.413" v="37"/>
          <ac:spMkLst>
            <pc:docMk/>
            <pc:sldMk cId="0" sldId="257"/>
            <ac:spMk id="113" creationId="{00000000-0000-0000-0000-000000000000}"/>
          </ac:spMkLst>
        </pc:spChg>
        <pc:spChg chg="del mod">
          <ac:chgData name="Gadde, Sri" userId="" providerId="" clId="Web-{00172CEF-FDD6-4973-8208-6841043D2B11}" dt="2024-05-02T10:19:06.226" v="39"/>
          <ac:spMkLst>
            <pc:docMk/>
            <pc:sldMk cId="0" sldId="257"/>
            <ac:spMk id="114" creationId="{00000000-0000-0000-0000-000000000000}"/>
          </ac:spMkLst>
        </pc:spChg>
        <pc:spChg chg="del">
          <ac:chgData name="Gadde, Sri" userId="" providerId="" clId="Web-{00172CEF-FDD6-4973-8208-6841043D2B11}" dt="2024-05-02T10:19:07.882" v="40"/>
          <ac:spMkLst>
            <pc:docMk/>
            <pc:sldMk cId="0" sldId="257"/>
            <ac:spMk id="115" creationId="{00000000-0000-0000-0000-000000000000}"/>
          </ac:spMkLst>
        </pc:spChg>
        <pc:picChg chg="add del mod">
          <ac:chgData name="Gadde, Sri" userId="" providerId="" clId="Web-{00172CEF-FDD6-4973-8208-6841043D2B11}" dt="2024-05-02T10:23:01.528" v="48"/>
          <ac:picMkLst>
            <pc:docMk/>
            <pc:sldMk cId="0" sldId="257"/>
            <ac:picMk id="2" creationId="{CD622402-FC0F-D09E-504C-2D317566F73A}"/>
          </ac:picMkLst>
        </pc:picChg>
        <pc:picChg chg="add mod ord">
          <ac:chgData name="Gadde, Sri" userId="" providerId="" clId="Web-{00172CEF-FDD6-4973-8208-6841043D2B11}" dt="2024-05-02T10:31:45.839" v="58"/>
          <ac:picMkLst>
            <pc:docMk/>
            <pc:sldMk cId="0" sldId="257"/>
            <ac:picMk id="3" creationId="{969EA569-586D-4598-A00E-6A8197FF216C}"/>
          </ac:picMkLst>
        </pc:picChg>
        <pc:picChg chg="mod">
          <ac:chgData name="Gadde, Sri" userId="" providerId="" clId="Web-{00172CEF-FDD6-4973-8208-6841043D2B11}" dt="2024-05-02T10:34:17.671" v="68" actId="1076"/>
          <ac:picMkLst>
            <pc:docMk/>
            <pc:sldMk cId="0" sldId="257"/>
            <ac:picMk id="106" creationId="{00000000-0000-0000-0000-000000000000}"/>
          </ac:picMkLst>
        </pc:picChg>
        <pc:picChg chg="mod">
          <ac:chgData name="Gadde, Sri" userId="" providerId="" clId="Web-{00172CEF-FDD6-4973-8208-6841043D2B11}" dt="2024-05-02T10:34:11.217" v="67" actId="1076"/>
          <ac:picMkLst>
            <pc:docMk/>
            <pc:sldMk cId="0" sldId="257"/>
            <ac:picMk id="107" creationId="{00000000-0000-0000-0000-000000000000}"/>
          </ac:picMkLst>
        </pc:picChg>
        <pc:picChg chg="mod">
          <ac:chgData name="Gadde, Sri" userId="" providerId="" clId="Web-{00172CEF-FDD6-4973-8208-6841043D2B11}" dt="2024-05-02T10:35:17.063" v="80" actId="1076"/>
          <ac:picMkLst>
            <pc:docMk/>
            <pc:sldMk cId="0" sldId="257"/>
            <ac:picMk id="116" creationId="{00000000-0000-0000-0000-000000000000}"/>
          </ac:picMkLst>
        </pc:picChg>
        <pc:picChg chg="del mod">
          <ac:chgData name="Gadde, Sri" userId="" providerId="" clId="Web-{00172CEF-FDD6-4973-8208-6841043D2B11}" dt="2024-05-02T10:30:44.306" v="49"/>
          <ac:picMkLst>
            <pc:docMk/>
            <pc:sldMk cId="0" sldId="257"/>
            <ac:picMk id="117" creationId="{00000000-0000-0000-0000-000000000000}"/>
          </ac:picMkLst>
        </pc:picChg>
        <pc:cxnChg chg="add mod">
          <ac:chgData name="Gadde, Sri" userId="" providerId="" clId="Web-{00172CEF-FDD6-4973-8208-6841043D2B11}" dt="2024-05-02T10:35:33.500" v="84" actId="14100"/>
          <ac:cxnSpMkLst>
            <pc:docMk/>
            <pc:sldMk cId="0" sldId="257"/>
            <ac:cxnSpMk id="6" creationId="{B2575CB6-17BB-D2E8-4B75-BA7A1D256399}"/>
          </ac:cxnSpMkLst>
        </pc:cxnChg>
        <pc:cxnChg chg="add mod">
          <ac:chgData name="Gadde, Sri" userId="" providerId="" clId="Web-{00172CEF-FDD6-4973-8208-6841043D2B11}" dt="2024-05-02T10:35:41.844" v="87" actId="14100"/>
          <ac:cxnSpMkLst>
            <pc:docMk/>
            <pc:sldMk cId="0" sldId="257"/>
            <ac:cxnSpMk id="7" creationId="{ABD8518F-014D-2D03-165E-2269EC271D42}"/>
          </ac:cxnSpMkLst>
        </pc:cxnChg>
        <pc:cxnChg chg="add mod">
          <ac:chgData name="Gadde, Sri" userId="" providerId="" clId="Web-{00172CEF-FDD6-4973-8208-6841043D2B11}" dt="2024-05-02T10:35:51.907" v="90" actId="1076"/>
          <ac:cxnSpMkLst>
            <pc:docMk/>
            <pc:sldMk cId="0" sldId="257"/>
            <ac:cxnSpMk id="8" creationId="{CD48A3E8-EA02-B3C1-6406-00173A5FDD9C}"/>
          </ac:cxnSpMkLst>
        </pc:cxnChg>
      </pc:sldChg>
      <pc:sldChg chg="del">
        <pc:chgData name="Gadde, Sri" userId="" providerId="" clId="Web-{00172CEF-FDD6-4973-8208-6841043D2B11}" dt="2024-05-02T10:16:24.425" v="15"/>
        <pc:sldMkLst>
          <pc:docMk/>
          <pc:sldMk cId="0" sldId="258"/>
        </pc:sldMkLst>
      </pc:sldChg>
      <pc:sldChg chg="del">
        <pc:chgData name="Gadde, Sri" userId="" providerId="" clId="Web-{00172CEF-FDD6-4973-8208-6841043D2B11}" dt="2024-05-02T10:15:12.642" v="1"/>
        <pc:sldMkLst>
          <pc:docMk/>
          <pc:sldMk cId="0" sldId="259"/>
        </pc:sldMkLst>
      </pc:sldChg>
    </pc:docChg>
  </pc:docChgLst>
  <pc:docChgLst>
    <pc:chgData name="Gadde, Sri" clId="Web-{46C7080B-616B-46AD-94ED-73B0323013C3}"/>
    <pc:docChg chg="modSld">
      <pc:chgData name="Gadde, Sri" userId="" providerId="" clId="Web-{46C7080B-616B-46AD-94ED-73B0323013C3}" dt="2024-05-02T10:38:27.665" v="2" actId="1076"/>
      <pc:docMkLst>
        <pc:docMk/>
      </pc:docMkLst>
      <pc:sldChg chg="addSp delSp modSp">
        <pc:chgData name="Gadde, Sri" userId="" providerId="" clId="Web-{46C7080B-616B-46AD-94ED-73B0323013C3}" dt="2024-05-02T10:38:27.665" v="2" actId="1076"/>
        <pc:sldMkLst>
          <pc:docMk/>
          <pc:sldMk cId="0" sldId="257"/>
        </pc:sldMkLst>
        <pc:picChg chg="add mod">
          <ac:chgData name="Gadde, Sri" userId="" providerId="" clId="Web-{46C7080B-616B-46AD-94ED-73B0323013C3}" dt="2024-05-02T10:38:27.665" v="2" actId="1076"/>
          <ac:picMkLst>
            <pc:docMk/>
            <pc:sldMk cId="0" sldId="257"/>
            <ac:picMk id="2" creationId="{AC6B5C1B-C7C5-D43B-74D4-0D6E3F6D71DA}"/>
          </ac:picMkLst>
        </pc:picChg>
        <pc:picChg chg="del">
          <ac:chgData name="Gadde, Sri" userId="" providerId="" clId="Web-{46C7080B-616B-46AD-94ED-73B0323013C3}" dt="2024-05-02T10:38:23.055" v="1"/>
          <ac:picMkLst>
            <pc:docMk/>
            <pc:sldMk cId="0" sldId="257"/>
            <ac:picMk id="116" creationId="{00000000-0000-0000-0000-000000000000}"/>
          </ac:picMkLst>
        </pc:picChg>
      </pc:sldChg>
    </pc:docChg>
  </pc:docChgLst>
  <pc:docChgLst>
    <pc:chgData name="Gadde, Sri" clId="Web-{AC662BD0-A875-4717-B971-D9E644C138F0}"/>
    <pc:docChg chg="modSld">
      <pc:chgData name="Gadde, Sri" userId="" providerId="" clId="Web-{AC662BD0-A875-4717-B971-D9E644C138F0}" dt="2024-05-03T16:08:49.510" v="2" actId="1076"/>
      <pc:docMkLst>
        <pc:docMk/>
      </pc:docMkLst>
      <pc:sldChg chg="addSp delSp modSp">
        <pc:chgData name="Gadde, Sri" userId="" providerId="" clId="Web-{AC662BD0-A875-4717-B971-D9E644C138F0}" dt="2024-05-03T16:08:49.510" v="2" actId="1076"/>
        <pc:sldMkLst>
          <pc:docMk/>
          <pc:sldMk cId="0" sldId="257"/>
        </pc:sldMkLst>
        <pc:picChg chg="del">
          <ac:chgData name="Gadde, Sri" userId="" providerId="" clId="Web-{AC662BD0-A875-4717-B971-D9E644C138F0}" dt="2024-05-03T16:08:43.604" v="1"/>
          <ac:picMkLst>
            <pc:docMk/>
            <pc:sldMk cId="0" sldId="257"/>
            <ac:picMk id="2" creationId="{AC6B5C1B-C7C5-D43B-74D4-0D6E3F6D71DA}"/>
          </ac:picMkLst>
        </pc:picChg>
        <pc:picChg chg="add mod">
          <ac:chgData name="Gadde, Sri" userId="" providerId="" clId="Web-{AC662BD0-A875-4717-B971-D9E644C138F0}" dt="2024-05-03T16:08:49.510" v="2" actId="1076"/>
          <ac:picMkLst>
            <pc:docMk/>
            <pc:sldMk cId="0" sldId="257"/>
            <ac:picMk id="9" creationId="{34EB314B-2E4E-3B01-7544-C7A94D65673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6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91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90" cy="823916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0">
              <a:buSzTx/>
              <a:buFontTx/>
              <a:buNone/>
              <a:defRPr sz="2400" b="1"/>
            </a:lvl2pPr>
            <a:lvl3pPr marL="0" indent="0">
              <a:buSzTx/>
              <a:buFontTx/>
              <a:buNone/>
              <a:defRPr sz="2400" b="1"/>
            </a:lvl3pPr>
            <a:lvl4pPr marL="0" indent="0">
              <a:buSzTx/>
              <a:buFontTx/>
              <a:buNone/>
              <a:defRPr sz="2400" b="1"/>
            </a:lvl4pPr>
            <a:lvl5pPr marL="0" indent="0"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4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81" y="6414762"/>
            <a:ext cx="258620" cy="248302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Figure2b.jpg" descr="Figure2b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068" y="-991262"/>
            <a:ext cx="8872954" cy="52273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FIGURE2A.jpg" descr="FIGURE2A.jpg"/>
          <p:cNvPicPr>
            <a:picLocks noChangeAspect="1"/>
          </p:cNvPicPr>
          <p:nvPr/>
        </p:nvPicPr>
        <p:blipFill>
          <a:blip r:embed="rId3"/>
          <a:srcRect r="21592" b="16690"/>
          <a:stretch>
            <a:fillRect/>
          </a:stretch>
        </p:blipFill>
        <p:spPr>
          <a:xfrm>
            <a:off x="-1294145" y="-740924"/>
            <a:ext cx="6462342" cy="4031388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extBox 7"/>
          <p:cNvSpPr txBox="1"/>
          <p:nvPr/>
        </p:nvSpPr>
        <p:spPr>
          <a:xfrm>
            <a:off x="6463695" y="1805287"/>
            <a:ext cx="1256512" cy="385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200">
                <a:solidFill>
                  <a:srgbClr val="FF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Region 1</a:t>
            </a:r>
          </a:p>
        </p:txBody>
      </p:sp>
      <p:sp>
        <p:nvSpPr>
          <p:cNvPr id="109" name="TextBox 8"/>
          <p:cNvSpPr txBox="1"/>
          <p:nvPr/>
        </p:nvSpPr>
        <p:spPr>
          <a:xfrm>
            <a:off x="10959334" y="1530009"/>
            <a:ext cx="1048971" cy="362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100">
                <a:solidFill>
                  <a:srgbClr val="2F5597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Region 2</a:t>
            </a:r>
          </a:p>
        </p:txBody>
      </p:sp>
      <p:sp>
        <p:nvSpPr>
          <p:cNvPr id="110" name="TextBox 9"/>
          <p:cNvSpPr txBox="1"/>
          <p:nvPr/>
        </p:nvSpPr>
        <p:spPr>
          <a:xfrm>
            <a:off x="680842" y="1069"/>
            <a:ext cx="1256511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A.</a:t>
            </a:r>
          </a:p>
        </p:txBody>
      </p:sp>
      <p:sp>
        <p:nvSpPr>
          <p:cNvPr id="111" name="TextBox 11"/>
          <p:cNvSpPr txBox="1"/>
          <p:nvPr/>
        </p:nvSpPr>
        <p:spPr>
          <a:xfrm>
            <a:off x="6456285" y="1069"/>
            <a:ext cx="1256512" cy="333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B.</a:t>
            </a:r>
          </a:p>
        </p:txBody>
      </p:sp>
      <p:sp>
        <p:nvSpPr>
          <p:cNvPr id="112" name="TextBox 16"/>
          <p:cNvSpPr txBox="1"/>
          <p:nvPr/>
        </p:nvSpPr>
        <p:spPr>
          <a:xfrm>
            <a:off x="10207312" y="421933"/>
            <a:ext cx="2132878" cy="740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sz="2200">
                <a:solidFill>
                  <a:srgbClr val="333333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LLP Modified Residue</a:t>
            </a:r>
          </a:p>
        </p:txBody>
      </p:sp>
      <p:pic>
        <p:nvPicPr>
          <p:cNvPr id="3" name="Picture 2" descr="A graph of red and blue bars&#10;&#10;Description automatically generated">
            <a:extLst>
              <a:ext uri="{FF2B5EF4-FFF2-40B4-BE49-F238E27FC236}">
                <a16:creationId xmlns:a16="http://schemas.microsoft.com/office/drawing/2014/main" id="{969EA569-586D-4598-A00E-6A8197FF2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90380"/>
            <a:ext cx="6096000" cy="3537275"/>
          </a:xfrm>
          <a:prstGeom prst="rect">
            <a:avLst/>
          </a:prstGeom>
        </p:spPr>
      </p:pic>
      <p:sp>
        <p:nvSpPr>
          <p:cNvPr id="4" name="TextBox 11">
            <a:extLst>
              <a:ext uri="{FF2B5EF4-FFF2-40B4-BE49-F238E27FC236}">
                <a16:creationId xmlns:a16="http://schemas.microsoft.com/office/drawing/2014/main" id="{D6BE4782-DAEF-5E3F-7028-D3A4D5949982}"/>
              </a:ext>
            </a:extLst>
          </p:cNvPr>
          <p:cNvSpPr txBox="1"/>
          <p:nvPr/>
        </p:nvSpPr>
        <p:spPr>
          <a:xfrm>
            <a:off x="6456285" y="3426636"/>
            <a:ext cx="125651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D</a:t>
            </a:r>
            <a:r>
              <a:rPr dirty="0"/>
              <a:t>.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79A02368-719A-87DC-8775-8B6CE7CBBF99}"/>
              </a:ext>
            </a:extLst>
          </p:cNvPr>
          <p:cNvSpPr txBox="1"/>
          <p:nvPr/>
        </p:nvSpPr>
        <p:spPr>
          <a:xfrm>
            <a:off x="676068" y="3426637"/>
            <a:ext cx="1256512" cy="3693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8" tIns="45718" rIns="45718" bIns="45718" anchor="t">
            <a:spAutoFit/>
          </a:bodyPr>
          <a:lstStyle>
            <a:lvl1pPr>
              <a:defRPr b="1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rPr lang="en-US" dirty="0"/>
              <a:t>C</a:t>
            </a:r>
            <a:r>
              <a:rPr dirty="0"/>
              <a:t>.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575CB6-17BB-D2E8-4B75-BA7A1D256399}"/>
              </a:ext>
            </a:extLst>
          </p:cNvPr>
          <p:cNvCxnSpPr/>
          <p:nvPr/>
        </p:nvCxnSpPr>
        <p:spPr>
          <a:xfrm>
            <a:off x="7574692" y="2031312"/>
            <a:ext cx="1065427" cy="2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D8518F-014D-2D03-165E-2269EC271D42}"/>
              </a:ext>
            </a:extLst>
          </p:cNvPr>
          <p:cNvCxnSpPr>
            <a:cxnSpLocks/>
          </p:cNvCxnSpPr>
          <p:nvPr/>
        </p:nvCxnSpPr>
        <p:spPr>
          <a:xfrm flipH="1">
            <a:off x="9374660" y="1791042"/>
            <a:ext cx="1584410" cy="39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48A3E8-EA02-B3C1-6406-00173A5FDD9C}"/>
              </a:ext>
            </a:extLst>
          </p:cNvPr>
          <p:cNvCxnSpPr>
            <a:cxnSpLocks/>
          </p:cNvCxnSpPr>
          <p:nvPr/>
        </p:nvCxnSpPr>
        <p:spPr>
          <a:xfrm flipH="1">
            <a:off x="8983363" y="1104555"/>
            <a:ext cx="1584410" cy="392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 descr="A group of letters and numbers&#10;&#10;Description automatically generated">
            <a:extLst>
              <a:ext uri="{FF2B5EF4-FFF2-40B4-BE49-F238E27FC236}">
                <a16:creationId xmlns:a16="http://schemas.microsoft.com/office/drawing/2014/main" id="{34EB314B-2E4E-3B01-7544-C7A94D656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791606"/>
            <a:ext cx="6096000" cy="253652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97</cp:revision>
  <dcterms:modified xsi:type="dcterms:W3CDTF">2024-05-03T16:08:52Z</dcterms:modified>
</cp:coreProperties>
</file>