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8255D-CA33-41E3-9E19-FF76EE649E06}" v="18" dt="2024-05-03T07:03:45.031"/>
    <p1510:client id="{9440731F-52AF-4C7C-8992-D4E9202F432A}" v="3" dt="2024-05-02T10:12:57.5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e, Sri" clId="Web-{9440731F-52AF-4C7C-8992-D4E9202F432A}"/>
    <pc:docChg chg="delSld">
      <pc:chgData name="Gadde, Sri" userId="" providerId="" clId="Web-{9440731F-52AF-4C7C-8992-D4E9202F432A}" dt="2024-05-02T10:12:57.558" v="2"/>
      <pc:docMkLst>
        <pc:docMk/>
      </pc:docMkLst>
      <pc:sldChg chg="del">
        <pc:chgData name="Gadde, Sri" userId="" providerId="" clId="Web-{9440731F-52AF-4C7C-8992-D4E9202F432A}" dt="2024-05-02T10:12:54.433" v="1"/>
        <pc:sldMkLst>
          <pc:docMk/>
          <pc:sldMk cId="0" sldId="256"/>
        </pc:sldMkLst>
      </pc:sldChg>
      <pc:sldChg chg="del">
        <pc:chgData name="Gadde, Sri" userId="" providerId="" clId="Web-{9440731F-52AF-4C7C-8992-D4E9202F432A}" dt="2024-05-02T10:12:52.824" v="0"/>
        <pc:sldMkLst>
          <pc:docMk/>
          <pc:sldMk cId="0" sldId="257"/>
        </pc:sldMkLst>
      </pc:sldChg>
      <pc:sldChg chg="del">
        <pc:chgData name="Gadde, Sri" userId="" providerId="" clId="Web-{9440731F-52AF-4C7C-8992-D4E9202F432A}" dt="2024-05-02T10:12:57.558" v="2"/>
        <pc:sldMkLst>
          <pc:docMk/>
          <pc:sldMk cId="0" sldId="259"/>
        </pc:sldMkLst>
      </pc:sldChg>
    </pc:docChg>
  </pc:docChgLst>
  <pc:docChgLst>
    <pc:chgData name="Athalye, Sahil" clId="Web-{38E8255D-CA33-41E3-9E19-FF76EE649E06}"/>
    <pc:docChg chg="delSld modSld">
      <pc:chgData name="Athalye, Sahil" userId="" providerId="" clId="Web-{38E8255D-CA33-41E3-9E19-FF76EE649E06}" dt="2024-05-03T07:03:30.280" v="3"/>
      <pc:docMkLst>
        <pc:docMk/>
      </pc:docMkLst>
      <pc:sldChg chg="addSp delSp del">
        <pc:chgData name="Athalye, Sahil" userId="" providerId="" clId="Web-{38E8255D-CA33-41E3-9E19-FF76EE649E06}" dt="2024-05-03T07:03:30.280" v="3"/>
        <pc:sldMkLst>
          <pc:docMk/>
          <pc:sldMk cId="0" sldId="258"/>
        </pc:sldMkLst>
        <pc:spChg chg="add del">
          <ac:chgData name="Athalye, Sahil" userId="" providerId="" clId="Web-{38E8255D-CA33-41E3-9E19-FF76EE649E06}" dt="2024-05-03T07:03:05.998" v="2"/>
          <ac:spMkLst>
            <pc:docMk/>
            <pc:sldMk cId="0" sldId="258"/>
            <ac:spMk id="1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igure3b_revised.png" descr="Figure3b_revi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36" y="1303776"/>
            <a:ext cx="5075164" cy="425044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9"/>
          <p:cNvSpPr txBox="1"/>
          <p:nvPr/>
        </p:nvSpPr>
        <p:spPr>
          <a:xfrm>
            <a:off x="189428" y="440805"/>
            <a:ext cx="1256514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A.</a:t>
            </a:r>
          </a:p>
        </p:txBody>
      </p:sp>
      <p:sp>
        <p:nvSpPr>
          <p:cNvPr id="121" name="TextBox 11"/>
          <p:cNvSpPr txBox="1"/>
          <p:nvPr/>
        </p:nvSpPr>
        <p:spPr>
          <a:xfrm>
            <a:off x="5954567" y="440805"/>
            <a:ext cx="1256512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B.</a:t>
            </a:r>
          </a:p>
        </p:txBody>
      </p:sp>
      <p:pic>
        <p:nvPicPr>
          <p:cNvPr id="122" name="Figure3a_revised.png" descr="Figure3a_revis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03" y="1074004"/>
            <a:ext cx="5857741" cy="490585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PLP Ligand binded to…"/>
          <p:cNvSpPr txBox="1"/>
          <p:nvPr/>
        </p:nvSpPr>
        <p:spPr>
          <a:xfrm>
            <a:off x="3365003" y="5560502"/>
            <a:ext cx="2034623" cy="91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9E20AA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PLP Ligand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binded</a:t>
            </a:r>
            <a:r>
              <a:rPr dirty="0">
                <a:solidFill>
                  <a:srgbClr val="000000"/>
                </a:solidFill>
              </a:rPr>
              <a:t> to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K187 to form</a:t>
            </a:r>
          </a:p>
          <a:p>
            <a:pPr>
              <a:defRPr>
                <a:solidFill>
                  <a:srgbClr val="9E20AA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LLP</a:t>
            </a:r>
          </a:p>
        </p:txBody>
      </p:sp>
      <p:sp>
        <p:nvSpPr>
          <p:cNvPr id="125" name="F60"/>
          <p:cNvSpPr txBox="1"/>
          <p:nvPr/>
        </p:nvSpPr>
        <p:spPr>
          <a:xfrm>
            <a:off x="10105973" y="3262455"/>
            <a:ext cx="440897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F60</a:t>
            </a:r>
          </a:p>
        </p:txBody>
      </p:sp>
      <p:sp>
        <p:nvSpPr>
          <p:cNvPr id="126" name="T261"/>
          <p:cNvSpPr txBox="1"/>
          <p:nvPr/>
        </p:nvSpPr>
        <p:spPr>
          <a:xfrm>
            <a:off x="7537873" y="1441053"/>
            <a:ext cx="563123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T261</a:t>
            </a:r>
          </a:p>
        </p:txBody>
      </p:sp>
      <p:sp>
        <p:nvSpPr>
          <p:cNvPr id="127" name="G297"/>
          <p:cNvSpPr txBox="1"/>
          <p:nvPr/>
        </p:nvSpPr>
        <p:spPr>
          <a:xfrm>
            <a:off x="6976219" y="2464442"/>
            <a:ext cx="59593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G297</a:t>
            </a:r>
          </a:p>
        </p:txBody>
      </p:sp>
      <p:sp>
        <p:nvSpPr>
          <p:cNvPr id="128" name="I260"/>
          <p:cNvSpPr txBox="1"/>
          <p:nvPr/>
        </p:nvSpPr>
        <p:spPr>
          <a:xfrm>
            <a:off x="8785238" y="1673499"/>
            <a:ext cx="509321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I260</a:t>
            </a:r>
          </a:p>
        </p:txBody>
      </p:sp>
      <p:sp>
        <p:nvSpPr>
          <p:cNvPr id="129" name="I260"/>
          <p:cNvSpPr txBox="1"/>
          <p:nvPr/>
        </p:nvSpPr>
        <p:spPr>
          <a:xfrm>
            <a:off x="10510853" y="2022886"/>
            <a:ext cx="459985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R84</a:t>
            </a:r>
          </a:p>
        </p:txBody>
      </p:sp>
      <p:sp>
        <p:nvSpPr>
          <p:cNvPr id="130" name="I260"/>
          <p:cNvSpPr txBox="1"/>
          <p:nvPr/>
        </p:nvSpPr>
        <p:spPr>
          <a:xfrm>
            <a:off x="8784090" y="4861581"/>
            <a:ext cx="563123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Y192</a:t>
            </a:r>
          </a:p>
        </p:txBody>
      </p:sp>
      <p:sp>
        <p:nvSpPr>
          <p:cNvPr id="131" name="I260"/>
          <p:cNvSpPr txBox="1"/>
          <p:nvPr/>
        </p:nvSpPr>
        <p:spPr>
          <a:xfrm>
            <a:off x="10941329" y="3416120"/>
            <a:ext cx="440897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S88</a:t>
            </a:r>
          </a:p>
        </p:txBody>
      </p:sp>
      <p:sp>
        <p:nvSpPr>
          <p:cNvPr id="132" name="I260"/>
          <p:cNvSpPr txBox="1"/>
          <p:nvPr/>
        </p:nvSpPr>
        <p:spPr>
          <a:xfrm>
            <a:off x="7692573" y="2951675"/>
            <a:ext cx="556760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S259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Overall Structure of  Branched-chain amino acid aminotransferase from Giardia lamblia </dc:title>
  <cp:revision>18</cp:revision>
  <dcterms:modified xsi:type="dcterms:W3CDTF">2024-05-03T07:03:52Z</dcterms:modified>
</cp:coreProperties>
</file>