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5CBF16-EC72-4A55-A7D8-EEDE3EBC8076}" v="3" dt="2024-05-02T10:14:21.39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dde, Sri" clId="Web-{EC5CBF16-EC72-4A55-A7D8-EEDE3EBC8076}"/>
    <pc:docChg chg="delSld">
      <pc:chgData name="Gadde, Sri" userId="" providerId="" clId="Web-{EC5CBF16-EC72-4A55-A7D8-EEDE3EBC8076}" dt="2024-05-02T10:14:21.399" v="2"/>
      <pc:docMkLst>
        <pc:docMk/>
      </pc:docMkLst>
      <pc:sldChg chg="del">
        <pc:chgData name="Gadde, Sri" userId="" providerId="" clId="Web-{EC5CBF16-EC72-4A55-A7D8-EEDE3EBC8076}" dt="2024-05-02T10:14:21.399" v="2"/>
        <pc:sldMkLst>
          <pc:docMk/>
          <pc:sldMk cId="0" sldId="256"/>
        </pc:sldMkLst>
      </pc:sldChg>
      <pc:sldChg chg="del">
        <pc:chgData name="Gadde, Sri" userId="" providerId="" clId="Web-{EC5CBF16-EC72-4A55-A7D8-EEDE3EBC8076}" dt="2024-05-02T10:14:14.962" v="1"/>
        <pc:sldMkLst>
          <pc:docMk/>
          <pc:sldMk cId="0" sldId="257"/>
        </pc:sldMkLst>
      </pc:sldChg>
      <pc:sldChg chg="del">
        <pc:chgData name="Gadde, Sri" userId="" providerId="" clId="Web-{EC5CBF16-EC72-4A55-A7D8-EEDE3EBC8076}" dt="2024-05-02T10:14:14.555" v="0"/>
        <pc:sldMkLst>
          <pc:docMk/>
          <pc:sldMk cId="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Figure4_revised.png" descr="Figure4_revis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5400"/>
            <a:ext cx="8128000" cy="68072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TextBox 9"/>
          <p:cNvSpPr txBox="1"/>
          <p:nvPr/>
        </p:nvSpPr>
        <p:spPr>
          <a:xfrm>
            <a:off x="1449043" y="49600"/>
            <a:ext cx="1256512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A.</a:t>
            </a:r>
          </a:p>
        </p:txBody>
      </p:sp>
      <p:sp>
        <p:nvSpPr>
          <p:cNvPr id="136" name="BAY-069 Inhibitor"/>
          <p:cNvSpPr txBox="1"/>
          <p:nvPr/>
        </p:nvSpPr>
        <p:spPr>
          <a:xfrm>
            <a:off x="5196520" y="5190423"/>
            <a:ext cx="2113415" cy="38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200" b="1">
                <a:solidFill>
                  <a:srgbClr val="9E20AA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BAY-069 Inhibitor</a:t>
            </a:r>
          </a:p>
        </p:txBody>
      </p:sp>
      <p:sp>
        <p:nvSpPr>
          <p:cNvPr id="137" name="I260"/>
          <p:cNvSpPr txBox="1"/>
          <p:nvPr/>
        </p:nvSpPr>
        <p:spPr>
          <a:xfrm>
            <a:off x="7802587" y="1617150"/>
            <a:ext cx="712726" cy="382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300" b="1">
                <a:solidFill>
                  <a:srgbClr val="DA261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R129</a:t>
            </a:r>
          </a:p>
        </p:txBody>
      </p:sp>
      <p:sp>
        <p:nvSpPr>
          <p:cNvPr id="138" name="I260"/>
          <p:cNvSpPr txBox="1"/>
          <p:nvPr/>
        </p:nvSpPr>
        <p:spPr>
          <a:xfrm>
            <a:off x="6098590" y="1031116"/>
            <a:ext cx="674124" cy="38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200" b="1">
                <a:solidFill>
                  <a:srgbClr val="DA261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Y127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1. Overall Structure of  Branched-chain amino acid aminotransferase from Giardia lamblia </dc:title>
  <cp:revision>3</cp:revision>
  <dcterms:modified xsi:type="dcterms:W3CDTF">2024-05-02T10:14:24Z</dcterms:modified>
</cp:coreProperties>
</file>