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8" r:id="rId4"/>
    <p:sldId id="427" r:id="rId5"/>
    <p:sldId id="422" r:id="rId6"/>
    <p:sldId id="423" r:id="rId7"/>
    <p:sldId id="259" r:id="rId8"/>
    <p:sldId id="424" r:id="rId9"/>
    <p:sldId id="426" r:id="rId10"/>
    <p:sldId id="425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5:26:5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24575,'-1'1'0,"1"-1"0,-1 1 0,0 0 0,0 0 0,0-1 0,0 1 0,0 0 0,1 0 0,-1 0 0,0 0 0,1 0 0,-1 0 0,1 0 0,-1 0 0,1 0 0,-1 0 0,1 0 0,0 0 0,-1 0 0,1 0 0,0 0 0,0 2 0,-6 32 0,5-31 0,0 5 0,-2 11 0,1 0 0,0 1 0,2 31 0,1-46 0,-1-1 0,1 0 0,0 0 0,0 0 0,1 0 0,0 0 0,-1-1 0,2 1 0,-1 0 0,0-1 0,1 1 0,0-1 0,0 0 0,0 0 0,1 0 0,-1-1 0,1 1 0,0-1 0,6 5 0,41 29 0,-36-25 0,0-1 0,2 0 0,24 12 0,-24-18 0,0-1 0,0-1 0,0 0 0,0-2 0,0 0 0,1 0 0,-1-2 0,0 0 0,1-1 0,23-6 0,-38 7 0,1 0 0,-1 0 0,1-1 0,-1 1 0,0-1 0,0 0 0,0 0 0,0 0 0,0 0 0,0-1 0,-1 1 0,1-1 0,-1 0 0,0 1 0,0-1 0,0 0 0,0 0 0,0 0 0,0-1 0,-1 1 0,0 0 0,1-1 0,-1 1 0,0-1 0,-1 1 0,1-5 0,1-10 0,-1 0 0,-1 0 0,0-1 0,-4-19 0,1-3 0,3 35 0,0 0 0,-1-1 0,0 1 0,0 0 0,0-1 0,-1 1 0,0 0 0,0 0 0,0 0 0,-1 0 0,0 1 0,-4-7 0,3 8 0,1 0 0,-1 1 0,0-1 0,0 1 0,-1-1 0,1 1 0,-1 1 0,1-1 0,-1 1 0,0-1 0,0 1 0,0 1 0,0-1 0,-9-1 0,-27-5-455,0 1 0,-83-3 0,102 10-6371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5:27:0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24575,'2'-19'0,"1"-1"0,0 1 0,1-1 0,1 1 0,1 0 0,11-27 0,-17 43 0,2 0 0,-2 0 0,2 0 0,-1 1 0,1-1 0,-1 1 0,0-1 0,1 1 0,0 0 0,-1-1 0,2 1 0,-1 0 0,0 0 0,0 0 0,0 0 0,0 1 0,1-1 0,-1 1 0,1 0 0,-1 0 0,1-1 0,-1 1 0,1 1 0,0 0 0,-1-1 0,1 1 0,-1-1 0,1 1 0,0 0 0,-1 1 0,1-1 0,0 1 0,0-1 0,-1 0 0,1 1 0,-1 1 0,0-1 0,6 3 0,-4-2 0,1 1 0,0 1 0,0-1 0,-1 1 0,0 0 0,0 0 0,1 1 0,-2 0 0,1 0 0,-1 0 0,1 0 0,-1 0 0,-1 0 0,1 1 0,-1-1 0,0 2 0,1-1 0,0 7 0,-2-4 0,0 0 0,-1 1 0,1 0 0,-2 0 0,0-1 0,1 0 0,-2 0 0,0 1 0,-3 9 0,-2 7 0,-21 47 0,-2-15 0,20-42 0,2 0 0,0 0 0,-7 20 0,15-35 0,0 0 0,0 0 0,0-1 0,-1 1 0,1 0 0,0 0 0,0 0 0,0-1 0,-1 1 0,1 0 0,0 0 0,0 0 0,0 0 0,1-1 0,-1 1 0,0-1 0,0 1 0,0 0 0,1 0 0,-1-1 0,0 1 0,0 0 0,0 0 0,1 0 0,-1-1 0,1 0 0,-1 1 0,0 0 0,1 0 0,0-1 0,-1 1 0,1 0 0,-1-1 0,1 0 0,0 0 0,-1 1 0,0-1 0,1 1 0,0-1 0,0 0 0,-1 1 0,1-1 0,0 0 0,-1 0 0,1 0 0,0 0 0,-1 0 0,2 0 0,5 1 0,0-1 0,0 0 0,0-1 0,7-2 0,-7 3 0,80-9 20,-42 5-713,59-13 1,-90 14-6134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5:27:1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24575,'0'46'0,"2"-16"0,-2-1 0,-1-1 0,-1 2 0,-2-1 0,-10 51 0,0-21-1365,12-42-5461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5:27:3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24575,'58'-1'0,"64"3"0,-120-2 0,0 0 0,-1 0 0,1 0 0,0 0 0,-1 1 0,1 0 0,0 0 0,-1-1 0,1 1 0,-1 0 0,1 0 0,-1 0 0,1 0 0,-1 0 0,2 2 0,-2-2 0,-1-1 0,1 2 0,-1-1 0,1 0 0,-1 0 0,0 0 0,1 0 0,-1 0 0,1 0 0,-1 0 0,0 1 0,1-1 0,-1-1 0,0 2 0,0-1 0,0 1 0,0-2 0,0 2 0,-1 0 0,0 2 0,0-2 0,1 1 0,-2 0 0,1 0 0,0-1 0,0 2 0,-1-2 0,0 1 0,1-1 0,-1 0 0,0 1 0,0-1 0,0 0 0,0 0 0,0 0 0,0 0 0,-4 2 0,-45 24 0,25-15 0,-38 29 0,65-40 0,9-1 0,28-3 0,16 1 0,-51 1 0,-1 0 0,1 1 0,0-1 0,-1 1 0,1 1 0,-1-1 0,0-1 0,1 2 0,-1-1 0,1 0 0,-1 1 0,0 0 0,0 0 0,-1 0 0,1 0 0,1 0 0,-2 0 0,2 3 0,2 4 0,0 0 0,0 0 0,6 19 0,7 15 0,-16-40 0,-1-1 0,1-1 0,-2 2 0,2-2 0,-2 2 0,1-1 0,0 0 0,-1 0 0,1 1 0,0-1 0,-1 0 0,1 0 0,-1 1 0,0-1 0,0 0 0,0 1 0,0-1 0,0 1 0,0-1 0,-1 0 0,1 0 0,-2 4 0,0-2 0,0-2 0,0 2 0,0-1 0,0 0 0,0 0 0,0-1 0,-1 1 0,0-1 0,0 0 0,0 1 0,0-2 0,1 2 0,-5 0 0,-99 52 0,105-54 2,0-1 0,1 0 0,-1 1 0,0-1 0,0 0 0,0 0 1,0 0-1,1 0 0,-2 0 0,1 0 0,1 0 0,-1 0 0,0 0 0,0-1 0,0 1 0,1 0 0,-1-1 0,-1 1 0,2 0 0,-1 0 0,0-1 0,1 0 0,-1 0 0,0 1 0,0-1 0,1 1 0,-2-2 0,-12-25-351,9 17-724,0-2-5753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5:27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24575,'-1'2'0,"-1"-1"0,1 1 0,0 0 0,0 0 0,0 0 0,0-1 0,0 2 0,0-2 0,0 2 0,1-1 0,0 0 0,-2 4 0,0 2 0,-43 138 0,19-57 0,-41 96 0,66-184 0,0-1 0,1 2 0,-1-1 0,0 1 0,1-1 0,-1 0 0,1 1 0,0-2 0,0 2 0,-1 0 0,1-1 0,0 0 0,0 1 0,0-1 0,0 0 0,0 1 0,0-1 0,1 1 0,-1-1 0,0 0 0,1 3 0,0-3 0,0-1 0,0 2 0,0-1 0,0 0 0,0-1 0,1 1 0,-1 0 0,1 0 0,-1 0 0,1-1 0,-1 1 0,0-1 0,1 0 0,-1 0 0,1 0 0,-1 0 0,0 1 0,3-2 0,87 2 0,-58-2 0,63 6 0,-86-3-115,-1 0 177,0 0 1,0-1-1,15 0 0,-23-1-99,0 0-1,0 0 1,0 0-1,0 0 1,0 0-1,0 0 1,1-1-1,-2 1 1,2 0-1,-2-1 1,2 1-1,-1-1 1,-1 0-1,2 1 1,-2-1-1,1 1 1,0-1-1,0 0 1,0 0-1,0 0 1,-1 1 0,1-1-1,0 0 1,-1 0-1,1 0 1,0 0-1,-1 0 1,1-1-1,-1 1 1,0 1-1,1-2 1,-1 1-1,1 0 1,-1 0-1,0-1 1,0 1-1,0 0 1,0 0-1,0-2 1,-2-8-6789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5:27:3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24575,'8'38'0,"-2"-9"0,-2 29 0,-4 94 0,1 14 0,0-150-341,1 0 0,1 0-1,7 30 1,-3-27-6485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5:27:4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24575,'1'54'0,"2"-1"0,2 1 0,12 56 0,-17-108 0,1 1 0,-1-1 0,1 0 0,-1 1 0,1-1 0,0 1 0,0-1 0,0 1 0,0-1 0,0 1 0,0-2 0,1 2 0,-1-2 0,1 2 0,0-2 0,-1 1 0,0 0 0,4 2 0,-3-4 0,0 0 0,0 1 0,0-1 0,0 1 0,0-1 0,0 0 0,0 0 0,0 0 0,0 0 0,0-1 0,0 1 0,1-1 0,-1 1 0,-1-1 0,1 0 0,0 0 0,0 0 0,0 1 0,0-2 0,2-1 0,8-5 0,2 0 0,27-10 0,-37 16 0,0 0 0,1 1 0,-1 0 0,1 0 0,0 0 0,-1 1 0,1 0 0,0 0 0,0 0 0,-1 1 0,1 0 0,0 0 0,5 3 0,-8-3 0,1 0 0,-1 1 0,-1-1 0,0 1 0,2 0 0,-2-1 0,0 2 0,1-2 0,-1 2 0,1-2 0,-1 2 0,0-1 0,0 0 0,0 0 0,0 1 0,-1-1 0,1 1 0,0-1 0,-1 1 0,0 0 0,1-1 0,-1 1 0,0-1 0,0 1 0,0 0 0,0-1 0,-1 6 0,0-4 0,1 0 0,-1 1 0,0 0 0,0-1 0,0 1 0,-1-1 0,1 0 0,0 1 0,-2-1 0,1 0 0,0 0 0,0 0 0,-1 0 0,-4 5 0,-1-1-273,-2-1 0,1 0 0,0 0 0,-11 4 0,10-6-6553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5:27:4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24575,'4'0'0,"0"-4"0,3-1 0,3 1 0,0-3 0,2-1 0,0 3 0,0-3 0,0 0 0,2 3 0,-2-3 0,0 0 0,0-1 0,3 0 0,-3 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3:0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5:27:0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24575,'3'-24'0,"1"0"0,0 0 0,2 0 0,1 1 0,1-1 0,16-33 0,-23 54 0,1-1 0,-1 1 0,1-1 0,0 1 0,0 0 0,0 0 0,0 0 0,0 0 0,1 0 0,-1 0 0,1 0 0,0 1 0,0-1 0,0 1 0,0 0 0,0 0 0,1 0 0,-1 1 0,1-1 0,-1 1 0,1-1 0,-1 1 0,1 0 0,0 1 0,-1-1 0,1 1 0,0-1 0,0 1 0,0 0 0,-1 1 0,1-1 0,0 1 0,0-1 0,-1 1 0,1 0 0,-1 1 0,1-1 0,6 4 0,-3-2 0,0 1 0,-1 0 0,1 0 0,-1 1 0,0 0 0,0 0 0,0 1 0,-1 0 0,0 0 0,0 0 0,0 0 0,-1 1 0,0-1 0,0 1 0,-1 0 0,0 1 0,0-1 0,2 9 0,-3-4 0,-1-1 0,-1 1 0,1 0 0,-2 0 0,0-1 0,0 1 0,-1-1 0,-1 1 0,-4 11 0,-4 9 0,-28 58 0,-4-19 0,30-51 0,1 0 0,1 0 0,-10 24 0,21-43 0,-1 0 0,1 0 0,0 0 0,-1 0 0,1 0 0,0 0 0,0 0 0,0 0 0,-1 0 0,1 0 0,0 0 0,0 0 0,0 0 0,1 0 0,-1 0 0,0-1 0,0 1 0,0 0 0,1 0 0,-1 0 0,0 0 0,1 0 0,-1 0 0,1 0 0,-1 0 0,1-1 0,0 1 0,-1 0 0,1 0 0,0-1 0,-1 1 0,1 0 0,0-1 0,0 1 0,0-1 0,0 1 0,-1-1 0,1 1 0,0-1 0,0 0 0,0 1 0,0-1 0,0 0 0,0 0 0,0 0 0,0 0 0,0 0 0,1 0 0,8 1 0,0-1 0,0 0 0,0-1 0,9-2 0,-9 2 0,113-10 20,-58 7-713,81-17 1,-126 17-6134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5:27:1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24575,'0'57'0,"2"-21"0,-2 0 0,-1-1 0,-2 1 0,-2 0 0,-16 63 0,2-27-1365,16-51-5461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5:27:3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24575,'82'-1'0,"91"3"0,-171-2 0,1 0 0,-1 1 0,1-1 0,-1 0 0,0 1 0,1 0 0,-1 0 0,0-1 0,1 1 0,-1 1 0,0-1 0,0 0 0,0 0 0,0 1 0,2 1 0,-3-2 0,0 0 0,0 1 0,-1-1 0,1 0 0,0 0 0,-1 1 0,1-1 0,-1 0 0,1 1 0,-1-1 0,0 1 0,1-1 0,-1 0 0,0 1 0,0-1 0,0 1 0,0-1 0,0 1 0,-1 1 0,0 1 0,0-1 0,0 1 0,-1-1 0,0 1 0,1-1 0,-1 1 0,0-1 0,-1 0 0,1 0 0,-1 0 0,1 0 0,-1 0 0,0-1 0,0 1 0,0-1 0,0 0 0,-5 3 0,-64 30 0,35-19 0,-54 35 0,92-48 0,14-2 0,39-3 0,22 0 0,-72 3 0,-1-1 0,1 1 0,0-1 0,-1 1 0,1 1 0,-1-1 0,1 0 0,-1 1 0,0-1 0,1 1 0,-1 0 0,0 0 0,0 1 0,-1-1 0,1 1 0,0-1 0,-1 1 0,3 3 0,2 5 0,0 0 0,-1 0 0,10 23 0,10 20 0,-24-51 0,0-1 0,0 0 0,-1 1 0,1-1 0,-1 1 0,0 0 0,0-1 0,0 1 0,0 0 0,0 0 0,-1-1 0,1 1 0,-1 0 0,0 0 0,1 0 0,-1 0 0,-1 0 0,1 0 0,0 0 0,-1-1 0,1 1 0,-3 4 0,1-2 0,-1-2 0,0 1 0,0 0 0,0 0 0,0-1 0,0 0 0,-1 0 0,0 0 0,0 0 0,0 0 0,0-1 0,0 1 0,-5 1 0,-141 64 0,148-67 2,1-1 0,0 0 0,0 1 0,0-1 0,-1 0 0,1 0 1,0 0-1,0 0 0,-1 0 0,1 0 0,0 0 0,0 0 0,-1 0 0,1-1 0,0 1 0,0 0 0,0-1 0,-1 1 0,1-1 0,0 1 0,0-1 0,0 0 0,0 0 0,0 1 0,0-1 0,0 0 0,-1-1 0,-18-31-351,13 20-724,-1-1-5753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5:27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24575,'-2'2'0,"0"0"0,1 0 0,-1 0 0,0 1 0,1-1 0,0 0 0,-1 1 0,1-1 0,0 1 0,1 0 0,-1-1 0,-1 6 0,-1 2 0,-61 169 0,27-70 0,-58 119 0,94-227 0,0 0 0,0 1 0,0-1 0,0 1 0,1 0 0,-1-1 0,1 1 0,-1-1 0,1 1 0,-1 0 0,1 0 0,0-1 0,0 1 0,0 0 0,0-1 0,0 1 0,0 0 0,1 0 0,-1-1 0,0 1 0,2 2 0,-1-3 0,1 0 0,-1 1 0,1-1 0,-1 0 0,1 0 0,0 0 0,0 0 0,0 0 0,0 0 0,0-1 0,0 1 0,0-1 0,0 1 0,0-1 0,0 0 0,0 0 0,0 1 0,3-2 0,124 2 0,-83-3 0,91 9 0,-124-5-115,0 1 177,0-1 1,0-1-1,21 0 0,-33-1-99,1 0-1,-1 0 1,1 0-1,-1 0 1,1 0-1,-1 0 1,1-1-1,-1 1 1,1 0-1,-1-1 1,1 1-1,-1-1 1,0 0-1,1 1 1,-1-1-1,0 0 1,1 0-1,-1 0 1,0 0-1,0 0 1,0 0 0,0 0-1,0 0 1,0 0-1,0-1 1,0 1-1,-1 0 1,1-1-1,0 1 1,-1 0-1,1-1 1,-1 1-1,1-1 1,-1 1-1,0-1 1,0 1-1,1-1 1,-1 1-1,-1-3 1,-1-9-6789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5:27:3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24575,'11'47'0,"-2"-11"0,-3 35 0,-6 116 0,1 17 0,0-184-341,2-1 0,1 1-1,11 37 1,-6-34-6485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5:27:4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24575,'2'66'0,"2"0"0,3 0 0,17 69 0,-24-132 0,1 0 0,-1 0 0,1 0 0,0 0 0,0 0 0,0 0 0,1 0 0,-1 0 0,1 0 0,-1 0 0,1-1 0,0 1 0,0-1 0,0 1 0,1-1 0,-1 0 0,0 0 0,4 3 0,-3-4 0,0-1 0,0 1 0,0-1 0,-1 1 0,1-1 0,0 0 0,0 0 0,0 0 0,0 0 0,0-1 0,0 1 0,0-1 0,0 0 0,-1 0 0,1 0 0,0 0 0,-1 0 0,1 0 0,0-1 0,2-2 0,13-6 0,1 1 0,39-14 0,-52 21 0,0 0 0,1 0 0,-1 1 0,1 0 0,0 0 0,-1 1 0,1 0 0,0 0 0,-1 0 0,1 1 0,0 0 0,-1 0 0,9 4 0,-12-4 0,0 1 0,0 0 0,-1 0 0,0 0 0,1 0 0,-1 0 0,0 1 0,0-1 0,0 1 0,0-1 0,0 1 0,-1 0 0,1-1 0,-1 1 0,0 0 0,0 0 0,0 0 0,0 0 0,0 1 0,-1-1 0,1 0 0,-1 0 0,0 0 0,0 0 0,0 1 0,0-1 0,-2 6 0,1-4 0,1 1 0,-1 0 0,-1 0 0,1-1 0,-1 1 0,0-1 0,0 0 0,0 1 0,-1-1 0,0 0 0,0 0 0,0-1 0,-1 1 0,-6 6 0,-2-1-273,-1-1 0,0 0 0,0-1 0,-15 6 0,13-8-6553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5:27:4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24575,'5'0'0,"1"-5"0,4-1 0,4 1 0,1-4 0,1 0 0,2 2 0,-1-3 0,0 1 0,2 2 0,-2-3 0,0 1 0,1-2 0,3 0 0,-4 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5:26:5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24575,'-1'1'0,"1"-1"0,-1 0 0,1 1 0,-1 0 0,0-1 0,1 1 0,-1 0 0,1 0 0,-1-1 0,0 1 0,1 0 0,0 0 0,0 0 0,-1-1 0,1 1 0,-1 0 0,1 0 0,0 0 0,0-1 0,0 1 0,0 0 0,0 2 0,-5 25 0,5-25 0,-1 5 0,-1 8 0,0 0 0,1 1 0,1 25 0,1-37 0,-1-1 0,0 0 0,1 0 0,0 1 0,0-1 0,1 0 0,-2-1 0,2 1 0,0 0 0,-1-1 0,1 1 0,1 0 0,-1-1 0,0 0 0,1 0 0,-1 0 0,1 0 0,-1-1 0,5 5 0,29 23 0,-25-20 0,0-1 0,1 0 0,17 9 0,-17-14 0,0 0 0,0-2 0,0 1 0,0-3 0,0 1 0,0 0 0,0-2 0,0 0 0,1 0 0,16-6 0,-27 6 0,1 1 0,-1-1 0,1-1 0,-1 1 0,0 0 0,0-1 0,0 1 0,1-1 0,-1 0 0,0 0 0,-1 0 0,1 0 0,0-1 0,-1 2 0,1-2 0,-1 1 0,0-1 0,1 1 0,-1-1 0,0 0 0,0 1 0,0-1 0,0 0 0,-1 0 0,0 0 0,1-3 0,1-9 0,-2 1 0,0-1 0,0 0 0,-3-16 0,1-3 0,2 29 0,0 1 0,0-2 0,-1 1 0,0 0 0,1-1 0,-2 2 0,1-1 0,-1 0 0,1 0 0,-1 0 0,0 1 0,-3-6 0,2 7 0,1 0 0,-1 0 0,0 0 0,0 1 0,0-2 0,0 2 0,-1 0 0,2 0 0,-2 0 0,0 0 0,1 0 0,-1 1 0,1 0 0,-7-2 0,-19-3-455,0 0 0,-59-2 0,73 8-6371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CDEA66F-128B-44BC-896C-94A966E5B39D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81569B-4F31-49A9-9065-74AF10CA88DD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1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02059-82C1-A470-83CD-5F24BC95B9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FD091A1A-8069-5EAD-EAB4-EF5EECE21F0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C3BBDE-201B-B1FF-644D-A234FBC6A388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F4CC3-EE23-59D1-CEAC-BFCE58259A9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D73A94-B69D-85C0-5204-2FA23E2EDB88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7C5A6788-3D5F-ECD0-CE1B-DBA37B3056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2">
            <a:extLst>
              <a:ext uri="{FF2B5EF4-FFF2-40B4-BE49-F238E27FC236}">
                <a16:creationId xmlns:a16="http://schemas.microsoft.com/office/drawing/2014/main" id="{B2A7A525-AD75-0CAA-A90F-20B797A6195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1F23AB-2740-437F-DABE-FA59AC09013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C09EC9-9DFA-D423-A2AD-C152B994F86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4178DF-B86A-E7E2-0389-7CA113364E9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6">
            <a:extLst>
              <a:ext uri="{FF2B5EF4-FFF2-40B4-BE49-F238E27FC236}">
                <a16:creationId xmlns:a16="http://schemas.microsoft.com/office/drawing/2014/main" id="{B16A5B6F-330B-4988-3156-538F0506D9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F58E21-0E74-5D53-4E13-CD40C3C1011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DEF8AC-B1C6-53EF-8DAA-26A8F827BBE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5825F5-F774-6CC4-AE28-2BB788D1670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385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31320" rIns="90000" bIns="3132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31320" rIns="90000" bIns="3132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31320" rIns="90000" bIns="3132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" name="Picture 10" descr="BITS_university_logo_whitevert.png"/>
          <p:cNvPicPr/>
          <p:nvPr/>
        </p:nvPicPr>
        <p:blipFill>
          <a:blip r:embed="rId15"/>
          <a:srcRect b="28589"/>
          <a:stretch/>
        </p:blipFill>
        <p:spPr>
          <a:xfrm>
            <a:off x="76320" y="3352680"/>
            <a:ext cx="2057040" cy="1979280"/>
          </a:xfrm>
          <a:prstGeom prst="rect">
            <a:avLst/>
          </a:prstGeom>
          <a:ln w="0">
            <a:noFill/>
          </a:ln>
        </p:spPr>
      </p:pic>
      <p:sp>
        <p:nvSpPr>
          <p:cNvPr id="5" name="TextBox 9"/>
          <p:cNvSpPr/>
          <p:nvPr/>
        </p:nvSpPr>
        <p:spPr>
          <a:xfrm>
            <a:off x="-76320" y="5257800"/>
            <a:ext cx="220932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900" b="1" strike="noStrike" spc="-151">
                <a:solidFill>
                  <a:srgbClr val="FFFFFF"/>
                </a:solidFill>
                <a:latin typeface="Arial"/>
              </a:rPr>
              <a:t>BITS</a:t>
            </a:r>
            <a:r>
              <a:rPr lang="en-US" sz="2900" b="0" strike="noStrike" spc="-151">
                <a:solidFill>
                  <a:srgbClr val="FFFFFF"/>
                </a:solidFill>
                <a:latin typeface="Arial"/>
              </a:rPr>
              <a:t> Pilani</a:t>
            </a:r>
            <a:endParaRPr lang="en-IN" sz="2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10"/>
          <p:cNvSpPr/>
          <p:nvPr/>
        </p:nvSpPr>
        <p:spPr>
          <a:xfrm>
            <a:off x="152280" y="5667480"/>
            <a:ext cx="19047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Hyderabad Campus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/>
          <a:p>
            <a:pPr indent="0" algn="r"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ts val="4000"/>
              </a:lnSpc>
              <a:buNone/>
            </a:pPr>
            <a:r>
              <a:rPr lang="en-US" sz="4400" b="1" strike="noStrike" spc="-15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3"/>
          <p:cNvSpPr/>
          <p:nvPr/>
        </p:nvSpPr>
        <p:spPr>
          <a:xfrm>
            <a:off x="3276720" y="6595920"/>
            <a:ext cx="586692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100" b="1" strike="noStrike" spc="-1">
                <a:solidFill>
                  <a:srgbClr val="101141"/>
                </a:solidFill>
                <a:latin typeface="Arial"/>
              </a:rPr>
              <a:t>BITS </a:t>
            </a:r>
            <a:r>
              <a:rPr lang="en-US" sz="1100" b="0" strike="noStrike" spc="-1">
                <a:solidFill>
                  <a:srgbClr val="101141"/>
                </a:solidFill>
                <a:latin typeface="Arial"/>
              </a:rPr>
              <a:t>Pilani, Hyderabad Campus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" name="Group 11"/>
          <p:cNvGrpSpPr/>
          <p:nvPr/>
        </p:nvGrpSpPr>
        <p:grpSpPr>
          <a:xfrm>
            <a:off x="2084400" y="6550200"/>
            <a:ext cx="7059240" cy="48960"/>
            <a:chOff x="2084400" y="6550200"/>
            <a:chExt cx="7059240" cy="48960"/>
          </a:xfrm>
        </p:grpSpPr>
        <p:sp>
          <p:nvSpPr>
            <p:cNvPr id="47" name="Rectangle 12"/>
            <p:cNvSpPr/>
            <p:nvPr/>
          </p:nvSpPr>
          <p:spPr>
            <a:xfrm>
              <a:off x="4630680" y="6550200"/>
              <a:ext cx="2328480" cy="489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320" rIns="90000" bIns="432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8" name="Rectangle 13"/>
            <p:cNvSpPr/>
            <p:nvPr/>
          </p:nvSpPr>
          <p:spPr>
            <a:xfrm>
              <a:off x="6908760" y="6550200"/>
              <a:ext cx="2234880" cy="4572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1080" rIns="90000" bIns="1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9" name="Rectangle 14"/>
            <p:cNvSpPr/>
            <p:nvPr/>
          </p:nvSpPr>
          <p:spPr>
            <a:xfrm>
              <a:off x="2084400" y="6550200"/>
              <a:ext cx="2580840" cy="489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320" rIns="90000" bIns="432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50" name="Picture 15" descr="Picture 7.png"/>
          <p:cNvPicPr/>
          <p:nvPr/>
        </p:nvPicPr>
        <p:blipFill>
          <a:blip r:embed="rId15"/>
          <a:srcRect l="1916" b="5315"/>
          <a:stretch/>
        </p:blipFill>
        <p:spPr>
          <a:xfrm>
            <a:off x="6629400" y="0"/>
            <a:ext cx="2193480" cy="691920"/>
          </a:xfrm>
          <a:prstGeom prst="rect">
            <a:avLst/>
          </a:prstGeom>
          <a:ln w="0">
            <a:noFill/>
          </a:ln>
        </p:spPr>
      </p:pic>
      <p:grpSp>
        <p:nvGrpSpPr>
          <p:cNvPr id="51" name="Group 22"/>
          <p:cNvGrpSpPr/>
          <p:nvPr/>
        </p:nvGrpSpPr>
        <p:grpSpPr>
          <a:xfrm>
            <a:off x="0" y="1295280"/>
            <a:ext cx="7009920" cy="45720"/>
            <a:chOff x="0" y="1295280"/>
            <a:chExt cx="7009920" cy="45720"/>
          </a:xfrm>
        </p:grpSpPr>
        <p:sp>
          <p:nvSpPr>
            <p:cNvPr id="52" name="Rectangle 23"/>
            <p:cNvSpPr/>
            <p:nvPr/>
          </p:nvSpPr>
          <p:spPr>
            <a:xfrm>
              <a:off x="2362320" y="1295280"/>
              <a:ext cx="2328480" cy="4572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1080" rIns="90000" bIns="1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3" name="Rectangle 24"/>
            <p:cNvSpPr/>
            <p:nvPr/>
          </p:nvSpPr>
          <p:spPr>
            <a:xfrm>
              <a:off x="0" y="1295280"/>
              <a:ext cx="2361960" cy="4572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1080" rIns="90000" bIns="1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4" name="Rectangle 25"/>
            <p:cNvSpPr/>
            <p:nvPr/>
          </p:nvSpPr>
          <p:spPr>
            <a:xfrm>
              <a:off x="4681440" y="1295280"/>
              <a:ext cx="2328480" cy="457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1080" rIns="90000" bIns="1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rmAutofit/>
          </a:bodyPr>
          <a:lstStyle/>
          <a:p>
            <a:pPr indent="0">
              <a:lnSpc>
                <a:spcPts val="3600"/>
              </a:lnSpc>
              <a:buNone/>
              <a:tabLst>
                <a:tab pos="0" algn="l"/>
              </a:tabLst>
            </a:pPr>
            <a:r>
              <a:rPr lang="en-US" sz="3600" b="1" u="sng" strike="noStrike" spc="-151">
                <a:solidFill>
                  <a:srgbClr val="C00000"/>
                </a:solidFill>
                <a:uFillTx/>
                <a:latin typeface="Arial"/>
              </a:rPr>
              <a:t>Click to edit Master text styles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4.xml"/><Relationship Id="rId18" Type="http://schemas.openxmlformats.org/officeDocument/2006/relationships/image" Target="../media/image20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17.png"/><Relationship Id="rId17" Type="http://schemas.openxmlformats.org/officeDocument/2006/relationships/customXml" Target="../ink/ink16.xml"/><Relationship Id="rId2" Type="http://schemas.openxmlformats.org/officeDocument/2006/relationships/image" Target="../media/image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16.png"/><Relationship Id="rId19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customXml" Target="../ink/ink12.xml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ts val="4000"/>
              </a:lnSpc>
              <a:buNone/>
            </a:pPr>
            <a:r>
              <a:rPr lang="en-US" sz="4400" b="1" strike="noStrike" spc="-151">
                <a:solidFill>
                  <a:srgbClr val="FFFFFF"/>
                </a:solidFill>
                <a:latin typeface="Arial"/>
              </a:rPr>
              <a:t>LR(0) - Exercises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/>
          <a:p>
            <a:pPr indent="0" algn="r"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309600" y="1366920"/>
            <a:ext cx="2753640" cy="1096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S -&gt; (L) | a</a:t>
            </a: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L -&gt; L,S | S</a:t>
            </a: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ts val="3600"/>
              </a:lnSpc>
              <a:buNone/>
              <a:tabLst>
                <a:tab pos="0" algn="l"/>
              </a:tabLst>
            </a:pPr>
            <a:r>
              <a:rPr lang="en-US" sz="3600" b="1" u="sng" strike="noStrike" spc="-151" dirty="0">
                <a:solidFill>
                  <a:srgbClr val="C00000"/>
                </a:solidFill>
                <a:uFillTx/>
                <a:latin typeface="Arial"/>
              </a:rPr>
              <a:t>Exercise - 3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Picture 2"/>
          <p:cNvPicPr/>
          <p:nvPr/>
        </p:nvPicPr>
        <p:blipFill>
          <a:blip r:embed="rId2"/>
          <a:stretch/>
        </p:blipFill>
        <p:spPr>
          <a:xfrm>
            <a:off x="380880" y="2590920"/>
            <a:ext cx="8197560" cy="3460320"/>
          </a:xfrm>
          <a:prstGeom prst="rect">
            <a:avLst/>
          </a:prstGeom>
          <a:ln w="0">
            <a:noFill/>
          </a:ln>
        </p:spPr>
      </p:pic>
      <p:sp>
        <p:nvSpPr>
          <p:cNvPr id="114" name="TextBox 3"/>
          <p:cNvSpPr/>
          <p:nvPr/>
        </p:nvSpPr>
        <p:spPr>
          <a:xfrm>
            <a:off x="320040" y="2220840"/>
            <a:ext cx="432327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Construct  LR(0) automaton and parse table.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ts val="3600"/>
              </a:lnSpc>
              <a:buNone/>
              <a:tabLst>
                <a:tab pos="0" algn="l"/>
              </a:tabLst>
            </a:pPr>
            <a:r>
              <a:rPr lang="en-US" sz="3600" b="1" u="sng" strike="noStrike" spc="-151" dirty="0">
                <a:solidFill>
                  <a:srgbClr val="C00000"/>
                </a:solidFill>
                <a:uFillTx/>
                <a:latin typeface="Arial"/>
              </a:rPr>
              <a:t>Exercise - 4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Box 3"/>
          <p:cNvSpPr/>
          <p:nvPr/>
        </p:nvSpPr>
        <p:spPr>
          <a:xfrm>
            <a:off x="182880" y="2899101"/>
            <a:ext cx="432327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Construct  LR(0) automaton and parse table.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Box 1"/>
          <p:cNvSpPr/>
          <p:nvPr/>
        </p:nvSpPr>
        <p:spPr>
          <a:xfrm>
            <a:off x="321120" y="1595520"/>
            <a:ext cx="288000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Given the following grammar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 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→ dA | aB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 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→ bA | c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 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→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bB| c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ECFEA73-96B4-77D9-1F03-71602E680FF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758184" y="3266979"/>
            <a:ext cx="5202936" cy="304986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ts val="3600"/>
              </a:lnSpc>
              <a:buNone/>
              <a:tabLst>
                <a:tab pos="0" algn="l"/>
              </a:tabLst>
            </a:pPr>
            <a:r>
              <a:rPr lang="en-US" sz="3600" b="1" u="sng" strike="noStrike" spc="-151" dirty="0">
                <a:solidFill>
                  <a:srgbClr val="C00000"/>
                </a:solidFill>
                <a:uFillTx/>
                <a:latin typeface="Arial"/>
              </a:rPr>
              <a:t>Exercise - 1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3"/>
          <p:cNvSpPr/>
          <p:nvPr/>
        </p:nvSpPr>
        <p:spPr>
          <a:xfrm>
            <a:off x="321120" y="1447920"/>
            <a:ext cx="2906671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Given the following grammar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 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→ E + T | T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 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→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Calibri"/>
              </a:rPr>
              <a:t>i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3"/>
          <p:cNvSpPr/>
          <p:nvPr/>
        </p:nvSpPr>
        <p:spPr>
          <a:xfrm>
            <a:off x="295560" y="2346480"/>
            <a:ext cx="432327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Construct  LR(0) automaton and parse table.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A46D6-8629-4B85-D81C-ED0C1035DE50}"/>
              </a:ext>
            </a:extLst>
          </p:cNvPr>
          <p:cNvGrpSpPr/>
          <p:nvPr/>
        </p:nvGrpSpPr>
        <p:grpSpPr>
          <a:xfrm>
            <a:off x="4178808" y="2114936"/>
            <a:ext cx="4764024" cy="4057413"/>
            <a:chOff x="4058856" y="1995915"/>
            <a:chExt cx="4764024" cy="405741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3A3195E-4AB3-F832-E988-E82EFB4380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15" t="10168" r="22975" b="31466"/>
            <a:stretch/>
          </p:blipFill>
          <p:spPr bwMode="auto">
            <a:xfrm>
              <a:off x="4058856" y="1995915"/>
              <a:ext cx="4764024" cy="4057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A8217A-9E2B-5917-CC16-C78E0A3DF35B}"/>
                    </a:ext>
                  </a:extLst>
                </p14:cNvPr>
                <p14:cNvContentPartPr/>
                <p14:nvPr/>
              </p14:nvContentPartPr>
              <p14:xfrm>
                <a:off x="6774624" y="3327840"/>
                <a:ext cx="169200" cy="140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A8217A-9E2B-5917-CC16-C78E0A3DF3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65624" y="3318840"/>
                  <a:ext cx="186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45B6DBF-9FC7-2A2A-9CFD-A054DF96B6A3}"/>
                    </a:ext>
                  </a:extLst>
                </p14:cNvPr>
                <p14:cNvContentPartPr/>
                <p14:nvPr/>
              </p14:nvContentPartPr>
              <p14:xfrm>
                <a:off x="7909344" y="5337720"/>
                <a:ext cx="203040" cy="212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45B6DBF-9FC7-2A2A-9CFD-A054DF96B6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00344" y="5328720"/>
                  <a:ext cx="220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A751CC-74E4-F2DF-BA34-A732C9B6DD10}"/>
                    </a:ext>
                  </a:extLst>
                </p14:cNvPr>
                <p14:cNvContentPartPr/>
                <p14:nvPr/>
              </p14:nvContentPartPr>
              <p14:xfrm>
                <a:off x="5943744" y="4416480"/>
                <a:ext cx="19080" cy="154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A751CC-74E4-F2DF-BA34-A732C9B6DD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35104" y="4407480"/>
                  <a:ext cx="36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A1BB915-B08A-0D24-B950-8E38ADF44332}"/>
                    </a:ext>
                  </a:extLst>
                </p14:cNvPr>
                <p14:cNvContentPartPr/>
                <p14:nvPr/>
              </p14:nvContentPartPr>
              <p14:xfrm>
                <a:off x="8421624" y="4416120"/>
                <a:ext cx="12384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A1BB915-B08A-0D24-B950-8E38ADF44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12624" y="4407120"/>
                  <a:ext cx="141480" cy="214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E09B1C0-7EBA-219A-1655-161A2E4FE16C}"/>
                </a:ext>
              </a:extLst>
            </p:cNvPr>
            <p:cNvGrpSpPr/>
            <p:nvPr/>
          </p:nvGrpSpPr>
          <p:grpSpPr>
            <a:xfrm>
              <a:off x="6776784" y="2157840"/>
              <a:ext cx="172800" cy="329040"/>
              <a:chOff x="6776784" y="2157840"/>
              <a:chExt cx="172800" cy="32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C228DCAF-F4FD-C749-58A5-9B503B657A43}"/>
                      </a:ext>
                    </a:extLst>
                  </p14:cNvPr>
                  <p14:cNvContentPartPr/>
                  <p14:nvPr/>
                </p14:nvContentPartPr>
                <p14:xfrm>
                  <a:off x="6776784" y="2157840"/>
                  <a:ext cx="172800" cy="22644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C228DCAF-F4FD-C749-58A5-9B503B657A4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768144" y="2149200"/>
                    <a:ext cx="190440" cy="24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3DB2FC61-AF61-426F-FCD8-2A75D507CAB9}"/>
                      </a:ext>
                    </a:extLst>
                  </p14:cNvPr>
                  <p14:cNvContentPartPr/>
                  <p14:nvPr/>
                </p14:nvContentPartPr>
                <p14:xfrm>
                  <a:off x="6848784" y="2240280"/>
                  <a:ext cx="21600" cy="2466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3DB2FC61-AF61-426F-FCD8-2A75D507CAB9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839784" y="2231280"/>
                    <a:ext cx="39240" cy="264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69D977-A376-4106-3FEC-583A70FC8796}"/>
                </a:ext>
              </a:extLst>
            </p:cNvPr>
            <p:cNvGrpSpPr/>
            <p:nvPr/>
          </p:nvGrpSpPr>
          <p:grpSpPr>
            <a:xfrm>
              <a:off x="4590144" y="3697920"/>
              <a:ext cx="131400" cy="242280"/>
              <a:chOff x="4590144" y="3697920"/>
              <a:chExt cx="131400" cy="242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2D79ACDC-9F40-BCF6-6993-83E3DE7512B8}"/>
                      </a:ext>
                    </a:extLst>
                  </p14:cNvPr>
                  <p14:cNvContentPartPr/>
                  <p14:nvPr/>
                </p14:nvContentPartPr>
                <p14:xfrm>
                  <a:off x="4590144" y="3739680"/>
                  <a:ext cx="131400" cy="2005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2D79ACDC-9F40-BCF6-6993-83E3DE7512B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581144" y="3731040"/>
                    <a:ext cx="149040" cy="21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2E5FF74B-E1A3-5E9F-FF71-79E4819630E2}"/>
                      </a:ext>
                    </a:extLst>
                  </p14:cNvPr>
                  <p14:cNvContentPartPr/>
                  <p14:nvPr/>
                </p14:nvContentPartPr>
                <p14:xfrm>
                  <a:off x="4599144" y="3697920"/>
                  <a:ext cx="82080" cy="4248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2E5FF74B-E1A3-5E9F-FF71-79E4819630E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90144" y="3688920"/>
                    <a:ext cx="99720" cy="60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84579-4067-ECF7-3A25-44696599F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>
            <a:extLst>
              <a:ext uri="{FF2B5EF4-FFF2-40B4-BE49-F238E27FC236}">
                <a16:creationId xmlns:a16="http://schemas.microsoft.com/office/drawing/2014/main" id="{59BCC844-D850-2A0A-9744-5C941DCE246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ts val="3600"/>
              </a:lnSpc>
              <a:buNone/>
              <a:tabLst>
                <a:tab pos="0" algn="l"/>
              </a:tabLst>
            </a:pPr>
            <a:r>
              <a:rPr lang="en-US" sz="3600" b="1" u="sng" strike="noStrike" spc="-151" dirty="0">
                <a:solidFill>
                  <a:srgbClr val="C00000"/>
                </a:solidFill>
                <a:uFillTx/>
                <a:latin typeface="Arial"/>
              </a:rPr>
              <a:t>Exercise - 1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2A1871-CDD5-2565-83D7-65BA0A6A8042}"/>
              </a:ext>
            </a:extLst>
          </p:cNvPr>
          <p:cNvGrpSpPr/>
          <p:nvPr/>
        </p:nvGrpSpPr>
        <p:grpSpPr>
          <a:xfrm>
            <a:off x="5577840" y="2114936"/>
            <a:ext cx="3364992" cy="3298311"/>
            <a:chOff x="4058856" y="1995915"/>
            <a:chExt cx="4764024" cy="405741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8C67219-B800-2C59-8C2C-E253141709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15" t="10168" r="22975" b="31466"/>
            <a:stretch/>
          </p:blipFill>
          <p:spPr bwMode="auto">
            <a:xfrm>
              <a:off x="4058856" y="1995915"/>
              <a:ext cx="4764024" cy="4057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C543E8-4BD8-B75D-332E-4DE319B5825E}"/>
                    </a:ext>
                  </a:extLst>
                </p14:cNvPr>
                <p14:cNvContentPartPr/>
                <p14:nvPr/>
              </p14:nvContentPartPr>
              <p14:xfrm>
                <a:off x="6774624" y="3327840"/>
                <a:ext cx="169200" cy="140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C543E8-4BD8-B75D-332E-4DE319B582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61883" y="3316774"/>
                  <a:ext cx="194172" cy="1624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F2D790-5C65-C35E-CBB9-F9FB5042A72B}"/>
                    </a:ext>
                  </a:extLst>
                </p14:cNvPr>
                <p14:cNvContentPartPr/>
                <p14:nvPr/>
              </p14:nvContentPartPr>
              <p14:xfrm>
                <a:off x="7909344" y="5337720"/>
                <a:ext cx="203040" cy="212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4F2D790-5C65-C35E-CBB9-F9FB5042A7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96622" y="5326662"/>
                  <a:ext cx="227975" cy="2344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E22D3E-F09B-AD49-4CA7-CA2515910783}"/>
                    </a:ext>
                  </a:extLst>
                </p14:cNvPr>
                <p14:cNvContentPartPr/>
                <p14:nvPr/>
              </p14:nvContentPartPr>
              <p14:xfrm>
                <a:off x="5943744" y="4416480"/>
                <a:ext cx="19080" cy="154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E22D3E-F09B-AD49-4CA7-CA25159107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31191" y="4405417"/>
                  <a:ext cx="43683" cy="176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92C4316-9DC9-1E14-AD27-10251F71473E}"/>
                    </a:ext>
                  </a:extLst>
                </p14:cNvPr>
                <p14:cNvContentPartPr/>
                <p14:nvPr/>
              </p14:nvContentPartPr>
              <p14:xfrm>
                <a:off x="8421624" y="4416120"/>
                <a:ext cx="12384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92C4316-9DC9-1E14-AD27-10251F71473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08883" y="4405052"/>
                  <a:ext cx="148812" cy="21825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C39BB00-0242-6CB2-884E-0FEF5F6BFC7F}"/>
                </a:ext>
              </a:extLst>
            </p:cNvPr>
            <p:cNvGrpSpPr/>
            <p:nvPr/>
          </p:nvGrpSpPr>
          <p:grpSpPr>
            <a:xfrm>
              <a:off x="6776784" y="2157840"/>
              <a:ext cx="172800" cy="329040"/>
              <a:chOff x="6776784" y="2157840"/>
              <a:chExt cx="172800" cy="32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06CE733-B58F-C2A6-3C50-F1F65C784128}"/>
                      </a:ext>
                    </a:extLst>
                  </p14:cNvPr>
                  <p14:cNvContentPartPr/>
                  <p14:nvPr/>
                </p14:nvContentPartPr>
                <p14:xfrm>
                  <a:off x="6776784" y="2157840"/>
                  <a:ext cx="172800" cy="22644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06CE733-B58F-C2A6-3C50-F1F65C784128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764041" y="2146783"/>
                    <a:ext cx="197777" cy="2481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48C41082-E3D1-63C0-67F1-046A352BF788}"/>
                      </a:ext>
                    </a:extLst>
                  </p14:cNvPr>
                  <p14:cNvContentPartPr/>
                  <p14:nvPr/>
                </p14:nvContentPartPr>
                <p14:xfrm>
                  <a:off x="6848784" y="2240280"/>
                  <a:ext cx="21600" cy="2466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48C41082-E3D1-63C0-67F1-046A352BF78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836226" y="2229212"/>
                    <a:ext cx="46214" cy="26829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225E5D-7FA0-2BDC-3088-22057C998A0E}"/>
                </a:ext>
              </a:extLst>
            </p:cNvPr>
            <p:cNvGrpSpPr/>
            <p:nvPr/>
          </p:nvGrpSpPr>
          <p:grpSpPr>
            <a:xfrm>
              <a:off x="4590144" y="3697920"/>
              <a:ext cx="131400" cy="242280"/>
              <a:chOff x="4590144" y="3697920"/>
              <a:chExt cx="131400" cy="242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AC43194-BADE-428E-94D1-E3CA110C42FF}"/>
                      </a:ext>
                    </a:extLst>
                  </p14:cNvPr>
                  <p14:cNvContentPartPr/>
                  <p14:nvPr/>
                </p14:nvContentPartPr>
                <p14:xfrm>
                  <a:off x="4590144" y="3739680"/>
                  <a:ext cx="131400" cy="2005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AC43194-BADE-428E-94D1-E3CA110C42F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577411" y="3728589"/>
                    <a:ext cx="156356" cy="2222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3BBB783-5980-E3A4-CC7C-C3B542319E92}"/>
                      </a:ext>
                    </a:extLst>
                  </p14:cNvPr>
                  <p14:cNvContentPartPr/>
                  <p14:nvPr/>
                </p14:nvContentPartPr>
                <p14:xfrm>
                  <a:off x="4599144" y="3697920"/>
                  <a:ext cx="82080" cy="4248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3BBB783-5980-E3A4-CC7C-C3B542319E9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86399" y="3686857"/>
                    <a:ext cx="107061" cy="64163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1A409EB-14C2-DE61-7556-8112E5CBF06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1168" y="1419135"/>
            <a:ext cx="5182832" cy="47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8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9DFB-6106-A5C1-1E85-7231B6D5B8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LR(0) parse table construction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8546AA2-3CBA-FEED-ACD2-C1A0B98DB9FB}"/>
                  </a:ext>
                </a:extLst>
              </p14:cNvPr>
              <p14:cNvContentPartPr/>
              <p14:nvPr/>
            </p14:nvContentPartPr>
            <p14:xfrm>
              <a:off x="1958094" y="8443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8546AA2-3CBA-FEED-ACD2-C1A0B98DB9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9094" y="-55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9700" name="object 3">
            <a:extLst>
              <a:ext uri="{FF2B5EF4-FFF2-40B4-BE49-F238E27FC236}">
                <a16:creationId xmlns:a16="http://schemas.microsoft.com/office/drawing/2014/main" id="{755BE2AF-75D8-EFDC-95EC-87D8EFC8A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157797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266700" indent="-254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ts val="10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Parse table  rows: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DA5CDA1-FCCC-2A67-AA0E-E62A4A9AF983}"/>
              </a:ext>
            </a:extLst>
          </p:cNvPr>
          <p:cNvSpPr txBox="1"/>
          <p:nvPr/>
        </p:nvSpPr>
        <p:spPr>
          <a:xfrm>
            <a:off x="863600" y="2459038"/>
            <a:ext cx="1012825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000" b="1" spc="-5" dirty="0">
                <a:latin typeface="Times New Roman"/>
                <a:cs typeface="Times New Roman"/>
              </a:rPr>
              <a:t>columns: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702" name="object 5">
            <a:extLst>
              <a:ext uri="{FF2B5EF4-FFF2-40B4-BE49-F238E27FC236}">
                <a16:creationId xmlns:a16="http://schemas.microsoft.com/office/drawing/2014/main" id="{0CB831D0-53D7-8A3E-D1AE-6FED3A8F1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2395538"/>
            <a:ext cx="3968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39688" indent="-285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1000"/>
              </a:lnSpc>
              <a:spcBef>
                <a:spcPts val="1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terminals (for shift and reduce actions)  non-terminals (for goto actions)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13B1A26-70B5-6BFA-B7F8-858BB5B4214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" y="3500119"/>
            <a:ext cx="7391400" cy="2199385"/>
          </a:xfrm>
          <a:prstGeom prst="rect">
            <a:avLst/>
          </a:prstGeom>
          <a:blipFill>
            <a:blip r:embed="rId4"/>
            <a:stretch>
              <a:fillRect l="-1896" r="-577" b="-6094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CBA9F-5EBA-8DA9-43DF-1157A403B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>
            <a:extLst>
              <a:ext uri="{FF2B5EF4-FFF2-40B4-BE49-F238E27FC236}">
                <a16:creationId xmlns:a16="http://schemas.microsoft.com/office/drawing/2014/main" id="{F4175E55-90D9-7F90-3C4E-09DCDD9CFB3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ts val="3600"/>
              </a:lnSpc>
              <a:buNone/>
              <a:tabLst>
                <a:tab pos="0" algn="l"/>
              </a:tabLst>
            </a:pPr>
            <a:r>
              <a:rPr lang="en-US" sz="3600" b="1" u="sng" strike="noStrike" spc="-151" dirty="0">
                <a:solidFill>
                  <a:srgbClr val="C00000"/>
                </a:solidFill>
                <a:uFillTx/>
                <a:latin typeface="Arial"/>
              </a:rPr>
              <a:t>Exercise - 1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3">
            <a:extLst>
              <a:ext uri="{FF2B5EF4-FFF2-40B4-BE49-F238E27FC236}">
                <a16:creationId xmlns:a16="http://schemas.microsoft.com/office/drawing/2014/main" id="{CCA60F3D-3588-E128-4F85-B993A75F119E}"/>
              </a:ext>
            </a:extLst>
          </p:cNvPr>
          <p:cNvSpPr/>
          <p:nvPr/>
        </p:nvSpPr>
        <p:spPr>
          <a:xfrm>
            <a:off x="321120" y="1447920"/>
            <a:ext cx="2906671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Given the following grammar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 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→ E + T | T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 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→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Calibri"/>
              </a:rPr>
              <a:t>i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3">
            <a:extLst>
              <a:ext uri="{FF2B5EF4-FFF2-40B4-BE49-F238E27FC236}">
                <a16:creationId xmlns:a16="http://schemas.microsoft.com/office/drawing/2014/main" id="{EC711623-8E78-E9B1-8D2D-64DC5E616A04}"/>
              </a:ext>
            </a:extLst>
          </p:cNvPr>
          <p:cNvSpPr/>
          <p:nvPr/>
        </p:nvSpPr>
        <p:spPr>
          <a:xfrm>
            <a:off x="295560" y="2346480"/>
            <a:ext cx="432327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Construct  LR(0) automaton and parse table.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E06E6F-CF7B-A6EF-42D9-12A9C1E3D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00" y="3983183"/>
            <a:ext cx="7078063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ts val="3600"/>
              </a:lnSpc>
              <a:buNone/>
              <a:tabLst>
                <a:tab pos="0" algn="l"/>
              </a:tabLst>
            </a:pPr>
            <a:r>
              <a:rPr lang="en-US" sz="3600" b="1" u="sng" strike="noStrike" spc="-151" dirty="0">
                <a:solidFill>
                  <a:srgbClr val="C00000"/>
                </a:solidFill>
                <a:uFillTx/>
                <a:latin typeface="Arial"/>
              </a:rPr>
              <a:t>Exercise - 2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3"/>
              <p:cNvSpPr/>
              <p:nvPr/>
            </p:nvSpPr>
            <p:spPr>
              <a:xfrm>
                <a:off x="321120" y="1447920"/>
                <a:ext cx="2906671" cy="175287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Calibri"/>
                  </a:rPr>
                  <a:t>Given the following grammar</a:t>
                </a:r>
                <a:endParaRPr lang="en-IN" sz="1800" b="0" strike="noStrike" spc="-1" dirty="0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pt-BR" sz="1800" b="0" i="1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sz="1800" b="0" i="1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1800" b="0" i="1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sz="1800" b="0" strike="noStrike" spc="-1" dirty="0">
                    <a:solidFill>
                      <a:srgbClr val="000000"/>
                    </a:solidFill>
                    <a:latin typeface="Calibri"/>
                  </a:rPr>
                  <a:t> </a:t>
                </a:r>
                <a:endParaRPr lang="en-US" sz="1800" b="0" i="1" strike="noStrike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trike="noStrike" spc="-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800" b="0" i="1" strike="noStrike" spc="-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pt-BR" sz="1800" b="0" i="1" strike="noStrike" spc="-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pt-BR" sz="1800" b="0" i="1" strike="noStrike" spc="-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b="0" strike="noStrike" spc="-1" dirty="0">
                  <a:solidFill>
                    <a:srgbClr val="000000"/>
                  </a:solid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trike="noStrike" spc="-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800" b="0" i="1" strike="noStrike" spc="-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→()</m:t>
                      </m:r>
                    </m:oMath>
                  </m:oMathPara>
                </a14:m>
                <a:endParaRPr lang="pt-BR" sz="1800" b="0" strike="noStrike" spc="-1" dirty="0">
                  <a:solidFill>
                    <a:srgbClr val="000000"/>
                  </a:solid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trike="noStrike" spc="-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1800" b="0" i="1" strike="noStrike" spc="-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pt-BR" sz="1800" b="0" i="1" strike="noStrike" spc="-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800" b="0" i="1" strike="noStrike" spc="-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b="0" strike="noStrike" spc="-1" dirty="0">
                  <a:solidFill>
                    <a:srgbClr val="000000"/>
                  </a:solid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trike="noStrike" spc="-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1800" b="0" i="1" strike="noStrike" spc="-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→()</m:t>
                      </m:r>
                    </m:oMath>
                  </m:oMathPara>
                </a14:m>
                <a:endParaRPr lang="en-IN" sz="18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09" name="TextBox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20" y="1447920"/>
                <a:ext cx="2906671" cy="1752872"/>
              </a:xfrm>
              <a:prstGeom prst="rect">
                <a:avLst/>
              </a:prstGeom>
              <a:blipFill>
                <a:blip r:embed="rId2"/>
                <a:stretch>
                  <a:fillRect l="-1891" t="-2091" r="-1050" b="-2439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3"/>
          <p:cNvSpPr/>
          <p:nvPr/>
        </p:nvSpPr>
        <p:spPr>
          <a:xfrm>
            <a:off x="248724" y="3061122"/>
            <a:ext cx="432327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Construct  LR(0) automaton and parse table.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09E8F-36BE-3313-6CEC-B01D0857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>
            <a:extLst>
              <a:ext uri="{FF2B5EF4-FFF2-40B4-BE49-F238E27FC236}">
                <a16:creationId xmlns:a16="http://schemas.microsoft.com/office/drawing/2014/main" id="{493E5477-CE64-B5C5-F5F9-9663760D240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ts val="3600"/>
              </a:lnSpc>
              <a:buNone/>
              <a:tabLst>
                <a:tab pos="0" algn="l"/>
              </a:tabLst>
            </a:pPr>
            <a:r>
              <a:rPr lang="en-US" sz="3600" b="1" u="sng" strike="noStrike" spc="-151" dirty="0">
                <a:solidFill>
                  <a:srgbClr val="C00000"/>
                </a:solidFill>
                <a:uFillTx/>
                <a:latin typeface="Arial"/>
              </a:rPr>
              <a:t>Exercise - 2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D09508-DD50-B60B-AAE0-50E755BED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9"/>
          <a:stretch/>
        </p:blipFill>
        <p:spPr>
          <a:xfrm>
            <a:off x="868681" y="1361168"/>
            <a:ext cx="7104888" cy="51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4000F-BB25-293A-0689-03604BFC4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>
            <a:extLst>
              <a:ext uri="{FF2B5EF4-FFF2-40B4-BE49-F238E27FC236}">
                <a16:creationId xmlns:a16="http://schemas.microsoft.com/office/drawing/2014/main" id="{17F04227-C0EC-B88C-5017-64CBEB81CEC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ts val="3600"/>
              </a:lnSpc>
              <a:buNone/>
              <a:tabLst>
                <a:tab pos="0" algn="l"/>
              </a:tabLst>
            </a:pPr>
            <a:r>
              <a:rPr lang="en-US" sz="3600" b="1" u="sng" strike="noStrike" spc="-151" dirty="0">
                <a:solidFill>
                  <a:srgbClr val="C00000"/>
                </a:solidFill>
                <a:uFillTx/>
                <a:latin typeface="Arial"/>
              </a:rPr>
              <a:t>Exercise - 2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79BF7-78D5-96AB-0385-B6D8774C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4" y="1389889"/>
            <a:ext cx="4737750" cy="48926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07BF7-6AC1-66BF-71BB-B82BDC1C7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953" y="1477800"/>
            <a:ext cx="3961333" cy="33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0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7C51-1026-E0CA-EF7B-21DD45C1C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>
            <a:extLst>
              <a:ext uri="{FF2B5EF4-FFF2-40B4-BE49-F238E27FC236}">
                <a16:creationId xmlns:a16="http://schemas.microsoft.com/office/drawing/2014/main" id="{F943E90F-D4BF-616B-B4C6-61F70C05C21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ts val="3600"/>
              </a:lnSpc>
              <a:buNone/>
              <a:tabLst>
                <a:tab pos="0" algn="l"/>
              </a:tabLst>
            </a:pPr>
            <a:r>
              <a:rPr lang="en-US" sz="3600" b="1" u="sng" strike="noStrike" spc="-151" dirty="0">
                <a:solidFill>
                  <a:srgbClr val="C00000"/>
                </a:solidFill>
                <a:uFillTx/>
                <a:latin typeface="Arial"/>
              </a:rPr>
              <a:t>Exercise - 2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E0CEF-C304-687C-87A7-EA87EBFA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8" y="1818014"/>
            <a:ext cx="729716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6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2499</TotalTime>
  <Words>199</Words>
  <Application>Microsoft Office PowerPoint</Application>
  <PresentationFormat>On-screen Show (4:3)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Office Theme</vt:lpstr>
      <vt:lpstr>Office Theme</vt:lpstr>
      <vt:lpstr>LR(0) - 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Admin</dc:creator>
  <dc:description/>
  <cp:lastModifiedBy>Raghunath Reddy M</cp:lastModifiedBy>
  <cp:revision>210</cp:revision>
  <dcterms:created xsi:type="dcterms:W3CDTF">2011-09-14T09:42:05Z</dcterms:created>
  <dcterms:modified xsi:type="dcterms:W3CDTF">2024-02-23T02:23:49Z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7</vt:i4>
  </property>
</Properties>
</file>