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0" r:id="rId2"/>
    <p:sldId id="257" r:id="rId3"/>
    <p:sldId id="383" r:id="rId4"/>
    <p:sldId id="398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2" r:id="rId13"/>
    <p:sldId id="393" r:id="rId14"/>
    <p:sldId id="394" r:id="rId15"/>
    <p:sldId id="395" r:id="rId16"/>
    <p:sldId id="396" r:id="rId17"/>
    <p:sldId id="397" r:id="rId18"/>
    <p:sldId id="400" r:id="rId19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FF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64" autoAdjust="0"/>
  </p:normalViewPr>
  <p:slideViewPr>
    <p:cSldViewPr>
      <p:cViewPr varScale="1">
        <p:scale>
          <a:sx n="77" d="100"/>
          <a:sy n="77" d="100"/>
        </p:scale>
        <p:origin x="98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Reddy M" userId="93eeca54-1b27-489e-bb35-88368ab8b0a2" providerId="ADAL" clId="{0135361D-1E9E-ED42-8BC0-AA38ABEBB35F}"/>
    <pc:docChg chg="custSel modSld">
      <pc:chgData name="Raghunath Reddy M" userId="93eeca54-1b27-489e-bb35-88368ab8b0a2" providerId="ADAL" clId="{0135361D-1E9E-ED42-8BC0-AA38ABEBB35F}" dt="2022-02-02T02:19:33.114" v="4" actId="478"/>
      <pc:docMkLst>
        <pc:docMk/>
      </pc:docMkLst>
      <pc:sldChg chg="delSp">
        <pc:chgData name="Raghunath Reddy M" userId="93eeca54-1b27-489e-bb35-88368ab8b0a2" providerId="ADAL" clId="{0135361D-1E9E-ED42-8BC0-AA38ABEBB35F}" dt="2022-02-02T02:19:12.486" v="0" actId="478"/>
        <pc:sldMkLst>
          <pc:docMk/>
          <pc:sldMk cId="0" sldId="383"/>
        </pc:sldMkLst>
        <pc:inkChg chg="del">
          <ac:chgData name="Raghunath Reddy M" userId="93eeca54-1b27-489e-bb35-88368ab8b0a2" providerId="ADAL" clId="{0135361D-1E9E-ED42-8BC0-AA38ABEBB35F}" dt="2022-02-02T02:19:12.486" v="0" actId="478"/>
          <ac:inkMkLst>
            <pc:docMk/>
            <pc:sldMk cId="0" sldId="383"/>
            <ac:inkMk id="4" creationId="{2D7C0908-4E13-184F-8868-B0C74C6C5500}"/>
          </ac:inkMkLst>
        </pc:inkChg>
      </pc:sldChg>
      <pc:sldChg chg="delSp">
        <pc:chgData name="Raghunath Reddy M" userId="93eeca54-1b27-489e-bb35-88368ab8b0a2" providerId="ADAL" clId="{0135361D-1E9E-ED42-8BC0-AA38ABEBB35F}" dt="2022-02-02T02:19:22.254" v="2" actId="478"/>
        <pc:sldMkLst>
          <pc:docMk/>
          <pc:sldMk cId="0" sldId="384"/>
        </pc:sldMkLst>
        <pc:inkChg chg="del">
          <ac:chgData name="Raghunath Reddy M" userId="93eeca54-1b27-489e-bb35-88368ab8b0a2" providerId="ADAL" clId="{0135361D-1E9E-ED42-8BC0-AA38ABEBB35F}" dt="2022-02-02T02:19:22.254" v="2" actId="478"/>
          <ac:inkMkLst>
            <pc:docMk/>
            <pc:sldMk cId="0" sldId="384"/>
            <ac:inkMk id="2" creationId="{269C468D-1459-AC4F-B651-00593BE3847F}"/>
          </ac:inkMkLst>
        </pc:inkChg>
      </pc:sldChg>
      <pc:sldChg chg="delSp">
        <pc:chgData name="Raghunath Reddy M" userId="93eeca54-1b27-489e-bb35-88368ab8b0a2" providerId="ADAL" clId="{0135361D-1E9E-ED42-8BC0-AA38ABEBB35F}" dt="2022-02-02T02:19:27.156" v="3" actId="478"/>
        <pc:sldMkLst>
          <pc:docMk/>
          <pc:sldMk cId="0" sldId="385"/>
        </pc:sldMkLst>
        <pc:inkChg chg="del">
          <ac:chgData name="Raghunath Reddy M" userId="93eeca54-1b27-489e-bb35-88368ab8b0a2" providerId="ADAL" clId="{0135361D-1E9E-ED42-8BC0-AA38ABEBB35F}" dt="2022-02-02T02:19:27.156" v="3" actId="478"/>
          <ac:inkMkLst>
            <pc:docMk/>
            <pc:sldMk cId="0" sldId="385"/>
            <ac:inkMk id="2" creationId="{D6535082-D7B8-AA4E-AC3B-DA5489CA6C38}"/>
          </ac:inkMkLst>
        </pc:inkChg>
      </pc:sldChg>
      <pc:sldChg chg="delSp">
        <pc:chgData name="Raghunath Reddy M" userId="93eeca54-1b27-489e-bb35-88368ab8b0a2" providerId="ADAL" clId="{0135361D-1E9E-ED42-8BC0-AA38ABEBB35F}" dt="2022-02-02T02:19:33.114" v="4" actId="478"/>
        <pc:sldMkLst>
          <pc:docMk/>
          <pc:sldMk cId="0" sldId="386"/>
        </pc:sldMkLst>
        <pc:inkChg chg="del">
          <ac:chgData name="Raghunath Reddy M" userId="93eeca54-1b27-489e-bb35-88368ab8b0a2" providerId="ADAL" clId="{0135361D-1E9E-ED42-8BC0-AA38ABEBB35F}" dt="2022-02-02T02:19:33.114" v="4" actId="478"/>
          <ac:inkMkLst>
            <pc:docMk/>
            <pc:sldMk cId="0" sldId="386"/>
            <ac:inkMk id="2" creationId="{6D029D24-DED0-9A4E-811C-7D96DCBA2F2A}"/>
          </ac:inkMkLst>
        </pc:inkChg>
      </pc:sldChg>
      <pc:sldChg chg="delSp">
        <pc:chgData name="Raghunath Reddy M" userId="93eeca54-1b27-489e-bb35-88368ab8b0a2" providerId="ADAL" clId="{0135361D-1E9E-ED42-8BC0-AA38ABEBB35F}" dt="2022-02-02T02:19:18.514" v="1" actId="478"/>
        <pc:sldMkLst>
          <pc:docMk/>
          <pc:sldMk cId="0" sldId="398"/>
        </pc:sldMkLst>
        <pc:inkChg chg="del">
          <ac:chgData name="Raghunath Reddy M" userId="93eeca54-1b27-489e-bb35-88368ab8b0a2" providerId="ADAL" clId="{0135361D-1E9E-ED42-8BC0-AA38ABEBB35F}" dt="2022-02-02T02:19:18.514" v="1" actId="478"/>
          <ac:inkMkLst>
            <pc:docMk/>
            <pc:sldMk cId="0" sldId="398"/>
            <ac:inkMk id="2" creationId="{802A1466-5CB2-AA4B-B54E-B9ADB685F93C}"/>
          </ac:inkMkLst>
        </pc:inkChg>
      </pc:sldChg>
    </pc:docChg>
  </pc:docChgLst>
  <pc:docChgLst>
    <pc:chgData name="Raghunath Reddy M" userId="93eeca54-1b27-489e-bb35-88368ab8b0a2" providerId="ADAL" clId="{46C7BDF3-30D5-9B4C-8A1C-7B53D49C1AD4}"/>
    <pc:docChg chg="custSel modSld">
      <pc:chgData name="Raghunath Reddy M" userId="93eeca54-1b27-489e-bb35-88368ab8b0a2" providerId="ADAL" clId="{46C7BDF3-30D5-9B4C-8A1C-7B53D49C1AD4}" dt="2022-01-28T10:04:45.523" v="0" actId="7634"/>
      <pc:docMkLst>
        <pc:docMk/>
      </pc:docMkLst>
      <pc:sldChg chg="addSp">
        <pc:chgData name="Raghunath Reddy M" userId="93eeca54-1b27-489e-bb35-88368ab8b0a2" providerId="ADAL" clId="{46C7BDF3-30D5-9B4C-8A1C-7B53D49C1AD4}" dt="2022-01-28T10:04:45.523" v="0" actId="7634"/>
        <pc:sldMkLst>
          <pc:docMk/>
          <pc:sldMk cId="0" sldId="383"/>
        </pc:sldMkLst>
        <pc:inkChg chg="add">
          <ac:chgData name="Raghunath Reddy M" userId="93eeca54-1b27-489e-bb35-88368ab8b0a2" providerId="ADAL" clId="{46C7BDF3-30D5-9B4C-8A1C-7B53D49C1AD4}" dt="2022-01-28T10:04:45.523" v="0" actId="7634"/>
          <ac:inkMkLst>
            <pc:docMk/>
            <pc:sldMk cId="0" sldId="383"/>
            <ac:inkMk id="4" creationId="{2D7C0908-4E13-184F-8868-B0C74C6C5500}"/>
          </ac:inkMkLst>
        </pc:inkChg>
      </pc:sldChg>
      <pc:sldChg chg="addSp">
        <pc:chgData name="Raghunath Reddy M" userId="93eeca54-1b27-489e-bb35-88368ab8b0a2" providerId="ADAL" clId="{46C7BDF3-30D5-9B4C-8A1C-7B53D49C1AD4}" dt="2022-01-28T10:04:45.523" v="0" actId="7634"/>
        <pc:sldMkLst>
          <pc:docMk/>
          <pc:sldMk cId="0" sldId="384"/>
        </pc:sldMkLst>
        <pc:inkChg chg="add">
          <ac:chgData name="Raghunath Reddy M" userId="93eeca54-1b27-489e-bb35-88368ab8b0a2" providerId="ADAL" clId="{46C7BDF3-30D5-9B4C-8A1C-7B53D49C1AD4}" dt="2022-01-28T10:04:45.523" v="0" actId="7634"/>
          <ac:inkMkLst>
            <pc:docMk/>
            <pc:sldMk cId="0" sldId="384"/>
            <ac:inkMk id="2" creationId="{269C468D-1459-AC4F-B651-00593BE3847F}"/>
          </ac:inkMkLst>
        </pc:inkChg>
      </pc:sldChg>
      <pc:sldChg chg="addSp">
        <pc:chgData name="Raghunath Reddy M" userId="93eeca54-1b27-489e-bb35-88368ab8b0a2" providerId="ADAL" clId="{46C7BDF3-30D5-9B4C-8A1C-7B53D49C1AD4}" dt="2022-01-28T10:04:45.523" v="0" actId="7634"/>
        <pc:sldMkLst>
          <pc:docMk/>
          <pc:sldMk cId="0" sldId="385"/>
        </pc:sldMkLst>
        <pc:inkChg chg="add">
          <ac:chgData name="Raghunath Reddy M" userId="93eeca54-1b27-489e-bb35-88368ab8b0a2" providerId="ADAL" clId="{46C7BDF3-30D5-9B4C-8A1C-7B53D49C1AD4}" dt="2022-01-28T10:04:45.523" v="0" actId="7634"/>
          <ac:inkMkLst>
            <pc:docMk/>
            <pc:sldMk cId="0" sldId="385"/>
            <ac:inkMk id="2" creationId="{D6535082-D7B8-AA4E-AC3B-DA5489CA6C38}"/>
          </ac:inkMkLst>
        </pc:inkChg>
      </pc:sldChg>
      <pc:sldChg chg="addSp">
        <pc:chgData name="Raghunath Reddy M" userId="93eeca54-1b27-489e-bb35-88368ab8b0a2" providerId="ADAL" clId="{46C7BDF3-30D5-9B4C-8A1C-7B53D49C1AD4}" dt="2022-01-28T10:04:45.523" v="0" actId="7634"/>
        <pc:sldMkLst>
          <pc:docMk/>
          <pc:sldMk cId="0" sldId="386"/>
        </pc:sldMkLst>
        <pc:inkChg chg="add">
          <ac:chgData name="Raghunath Reddy M" userId="93eeca54-1b27-489e-bb35-88368ab8b0a2" providerId="ADAL" clId="{46C7BDF3-30D5-9B4C-8A1C-7B53D49C1AD4}" dt="2022-01-28T10:04:45.523" v="0" actId="7634"/>
          <ac:inkMkLst>
            <pc:docMk/>
            <pc:sldMk cId="0" sldId="386"/>
            <ac:inkMk id="2" creationId="{6D029D24-DED0-9A4E-811C-7D96DCBA2F2A}"/>
          </ac:inkMkLst>
        </pc:inkChg>
      </pc:sldChg>
      <pc:sldChg chg="addSp">
        <pc:chgData name="Raghunath Reddy M" userId="93eeca54-1b27-489e-bb35-88368ab8b0a2" providerId="ADAL" clId="{46C7BDF3-30D5-9B4C-8A1C-7B53D49C1AD4}" dt="2022-01-28T10:04:45.523" v="0" actId="7634"/>
        <pc:sldMkLst>
          <pc:docMk/>
          <pc:sldMk cId="0" sldId="398"/>
        </pc:sldMkLst>
        <pc:inkChg chg="add">
          <ac:chgData name="Raghunath Reddy M" userId="93eeca54-1b27-489e-bb35-88368ab8b0a2" providerId="ADAL" clId="{46C7BDF3-30D5-9B4C-8A1C-7B53D49C1AD4}" dt="2022-01-28T10:04:45.523" v="0" actId="7634"/>
          <ac:inkMkLst>
            <pc:docMk/>
            <pc:sldMk cId="0" sldId="398"/>
            <ac:inkMk id="2" creationId="{802A1466-5CB2-AA4B-B54E-B9ADB685F93C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CE907C6-E44A-4700-BEAD-BB26DB7185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94ED1F-8F9B-4027-817A-DEE3C092AE7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C56A365-5DE3-42DE-BF06-437B6F19C1D9}" type="datetimeFigureOut">
              <a:rPr lang="en-US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0207E3E-8DFA-430F-AAF5-F4688ECD5F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F1B8A54-CC88-438A-889F-F484B05E6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74ECD-8388-4830-B04A-5C637D970B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0043D-1532-4334-A7F5-5FCC9A241C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F4654CB-68D9-411C-B7DB-26A9EE6E0BC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2A613738-097B-4E97-80EA-99C620891F1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B870F66F-2FEE-4379-BA65-BC4CA4E9DA7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EE0E8CC7-6649-46C4-B69A-733D4779F3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7066" indent="-29117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4717" indent="-23294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04" indent="-23294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6491" indent="-23294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1A3731-5DAA-4599-B0EE-09D84166AA3F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057E4ED6-E39E-4D0B-A9E2-205A6A765A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725B163F-AC43-4A26-A137-EC88B243D07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/>
              <a:t>http://web.stanford.edu/class/cs143/handouts/midterm17-sol.pdf</a:t>
            </a:r>
          </a:p>
          <a:p>
            <a:r>
              <a:rPr lang="en-IN" altLang="en-US"/>
              <a:t>Comment example</a:t>
            </a: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9F95C97C-53FE-4B47-993E-FF4FBD7665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108248B-46C6-4378-9E06-9AF45C1819CC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9F48F36A-9C22-464A-B3AF-4E717EF98D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B2332D4A-DD3B-459B-9DAA-0AF526938F8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6BB63591-53B5-4A37-97EB-6D59077BFC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8FB0E20-8750-4595-8831-5AF165CB1A61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9ADADDAE-1227-4FD1-8F55-D0832117B9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0AC8F69C-26A8-4DFB-B7B3-B58A14376C4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/>
              <a:t>https://web.stanford.edu/class/archive/cs/cs143/cs143.1128/handouts/070%20Problem%20Set%201.pdf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D6B15EDE-C1DA-4A13-9B89-34EBB21972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5780389-1912-494E-81FA-C66D6A5BE67B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E57025A-F93A-42D9-8410-11AC2AB3B920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893B81-0DDB-48A0-845A-03391722A70E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F094A6-A11B-4F97-8CE5-6533CD302C01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E2A24F-CE8C-4881-AB1A-D449529DEE82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>
            <a:extLst>
              <a:ext uri="{FF2B5EF4-FFF2-40B4-BE49-F238E27FC236}">
                <a16:creationId xmlns:a16="http://schemas.microsoft.com/office/drawing/2014/main" id="{1B6CAEDE-71C1-4D78-9CE1-48A20112A0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F02DF7-308F-4DD0-95DA-EE3C60092CCA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C474D-78E1-4C64-A892-59ADA1FE84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58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94289594-D192-4E39-8C8A-47C82C46FDE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5629C4-0B00-44D5-A882-4C7F6432B0C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A2787C-2FB3-47AB-BEB5-DACDF0F2A13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3951F7-F361-4B0B-A663-F2BE3E2A4D1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DB092A2C-CB83-4939-960A-9BBEE9C1CC3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E73C69-740B-4B2D-A062-24D350A3AC9F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86350F-A8CC-4456-A81D-6330ADB2FB9B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9303E7-A17B-46B0-8505-4FBC679453BC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0FFF7189-4FCA-4B3C-9026-52EB8FD25A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2DC246-D4F9-4B23-9D5B-E0AC3B34B5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344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0B0A4B87-7B75-4A55-8E4C-3EE53DCAFE06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E87970-4D3A-4397-8B59-45715CC41B4B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28F195-C47B-4D92-83A9-11FB6225D3D2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9F56F2-C76E-4B53-B83B-19D69F167D46}"/>
                </a:ext>
              </a:extLst>
            </p:cNvPr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>
            <a:extLst>
              <a:ext uri="{FF2B5EF4-FFF2-40B4-BE49-F238E27FC236}">
                <a16:creationId xmlns:a16="http://schemas.microsoft.com/office/drawing/2014/main" id="{68E551D1-AF7E-483D-B700-CA1895B800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F04F72-DF1E-402D-8411-4BE56D661D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900" b="1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900">
                <a:solidFill>
                  <a:srgbClr val="101141"/>
                </a:solidFill>
                <a:latin typeface="Arial" charset="0"/>
                <a:cs typeface="Arial" charset="0"/>
              </a:rPr>
              <a:t>Pilani,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89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DD51AB-783A-42F2-95B5-346B7D7923BF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F2513E-A12D-40DF-B066-33CBBE35DE31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DBD99-8172-418E-853B-AF9B27B17683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02EB66-367C-459F-91A2-FA09E585128C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>
            <a:extLst>
              <a:ext uri="{FF2B5EF4-FFF2-40B4-BE49-F238E27FC236}">
                <a16:creationId xmlns:a16="http://schemas.microsoft.com/office/drawing/2014/main" id="{0413506C-0D54-425F-AB4C-C01863E863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B14DDF-1E07-4C96-9450-27AAEFDBCB0A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5D51F0-883C-4367-B21B-CBA7BC068A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6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>
            <a:extLst>
              <a:ext uri="{FF2B5EF4-FFF2-40B4-BE49-F238E27FC236}">
                <a16:creationId xmlns:a16="http://schemas.microsoft.com/office/drawing/2014/main" id="{0563E283-4919-4249-8265-C0C9E3DFE6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20BC0B-8AF9-4843-BD71-F44F14843FB8}"/>
              </a:ext>
            </a:extLst>
          </p:cNvPr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>
            <a:extLst>
              <a:ext uri="{FF2B5EF4-FFF2-40B4-BE49-F238E27FC236}">
                <a16:creationId xmlns:a16="http://schemas.microsoft.com/office/drawing/2014/main" id="{714112CC-B912-426B-B9F7-67CE103A38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E011ED-3525-4555-A560-4FDE855B42F9}"/>
              </a:ext>
            </a:extLst>
          </p:cNvPr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47B7D-1714-47DA-9C11-AFDBE7208CC0}"/>
              </a:ext>
            </a:extLst>
          </p:cNvPr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803250-30A9-4492-9EF8-4CD8C7E1F40A}"/>
              </a:ext>
            </a:extLst>
          </p:cNvPr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19585-7020-4C03-86CB-E8A00C1F2EFB}"/>
              </a:ext>
            </a:extLst>
          </p:cNvPr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794FE8-9BDD-4932-94FA-6653FF763A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0000FF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9718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22334-788C-4A39-8097-FF02315EB35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E82B8737-A860-4D3D-A282-95A021640F5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D78E01-36C2-4437-9BE3-CC515CD23EB8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5A6C6D-ED67-433D-ACD7-D2BFDDB7922F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5681D6-DF48-4984-A003-6F90FBFD2A09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61841298-D06C-4939-AC12-3B314D7D60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2">
            <a:extLst>
              <a:ext uri="{FF2B5EF4-FFF2-40B4-BE49-F238E27FC236}">
                <a16:creationId xmlns:a16="http://schemas.microsoft.com/office/drawing/2014/main" id="{F1BAF5AC-6F2A-4F32-8318-CAD4016E41D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117E04-0EB9-4002-ABDD-87B847D7EE4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AF82F6-4114-4C91-BC06-AFA783D3C7B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955C66A-D72F-40EE-9706-B0EE7107B24C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EEEC8666-93E0-4A58-965F-78C4D3DE8BA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96E8AB4-ABBC-41D6-850F-5DFEA9B65B27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12FA4F-4BA6-4217-A5C0-FBD219048DE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712EB1A-9019-479C-89DE-614836B7CC4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40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>
            <a:extLst>
              <a:ext uri="{FF2B5EF4-FFF2-40B4-BE49-F238E27FC236}">
                <a16:creationId xmlns:a16="http://schemas.microsoft.com/office/drawing/2014/main" id="{BB0C2139-D0B9-4CA6-9645-F39F297ADA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7">
            <a:extLst>
              <a:ext uri="{FF2B5EF4-FFF2-40B4-BE49-F238E27FC236}">
                <a16:creationId xmlns:a16="http://schemas.microsoft.com/office/drawing/2014/main" id="{4420BE3C-DD73-471A-9A6B-56198B0959A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A6E14C-CBF0-4C62-924D-E06C1237F2A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242AED-0274-4A03-85B7-17BD5CE1A67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B64C5B-DEC2-42C2-BDC6-79C9583BFF9B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1">
            <a:extLst>
              <a:ext uri="{FF2B5EF4-FFF2-40B4-BE49-F238E27FC236}">
                <a16:creationId xmlns:a16="http://schemas.microsoft.com/office/drawing/2014/main" id="{77A47865-A05C-4B4E-9AF4-8A935B8F4BE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65D835-4070-4062-B856-E582C7B22D3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D23A153-2131-41D7-B765-AE06C111006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DB7047-7E38-46FB-BD0A-6C7578B0D175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236102F-3F27-4977-A279-1B2D3EB1CC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535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65C5A35-9937-4B57-9B87-C8600B7F428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87E142-8097-482A-B380-BA913F134307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1BB2F3-BDCB-4061-84E3-391C18A35BE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A30C44-3479-4F0E-9B55-E5FDD8FF107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0">
            <a:extLst>
              <a:ext uri="{FF2B5EF4-FFF2-40B4-BE49-F238E27FC236}">
                <a16:creationId xmlns:a16="http://schemas.microsoft.com/office/drawing/2014/main" id="{AD4A4725-9EF8-4CA0-99CB-8FC9ED74059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0F949E0-1B56-4609-9DB0-6C6DDAE2F00F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C7D936-9644-4163-AE12-C8688449BBEB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AA7B4D2-25D9-4C24-9337-BA8269CD3D5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>
            <a:extLst>
              <a:ext uri="{FF2B5EF4-FFF2-40B4-BE49-F238E27FC236}">
                <a16:creationId xmlns:a16="http://schemas.microsoft.com/office/drawing/2014/main" id="{BA147FB0-30AD-41E1-82BA-72C5787FC7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1CB1A8D-D5D5-4E50-8030-A167CAFA11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613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>
            <a:extLst>
              <a:ext uri="{FF2B5EF4-FFF2-40B4-BE49-F238E27FC236}">
                <a16:creationId xmlns:a16="http://schemas.microsoft.com/office/drawing/2014/main" id="{7A7961B1-A3EB-4121-BBED-D23AD7A87CB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133CBC1-DA5F-4E8F-B392-54D0FEE158EE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154EF1D-EE34-4BED-AB3E-589269DC1EDB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8EC0F1-D63D-4525-BE06-49C1BC25739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95092627-11D0-4635-A742-FBF289FEB53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47074B-A431-409F-AA3C-D5C15FCA7F87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8381F2D-FF4F-40E1-B776-FCB29A633033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07A082-8389-4664-A1FB-A39330A4DB38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4B02B7C9-229D-44B1-A927-EC10514407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A6F564-88AD-44DB-B6D8-2201F1162A5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11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>
            <a:extLst>
              <a:ext uri="{FF2B5EF4-FFF2-40B4-BE49-F238E27FC236}">
                <a16:creationId xmlns:a16="http://schemas.microsoft.com/office/drawing/2014/main" id="{E32C671B-0323-47FB-BD21-74098E2FC09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4CBFF19-DF32-462F-9CF9-0CC97B7457C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9256BE-8799-4238-863F-12E5147B6B67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BCE9C6-C9E8-4AAF-B586-B862D9181B7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9A2F14D-BB28-40C9-B7A2-AC3DA3EFC61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2C06AB-4617-46FA-A409-FA5CA002E57F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8E5AF7-A4A9-4D79-B357-4CB20B08481A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08772C-D52C-42E0-BD02-A5C04EEDA874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4E5B02E2-41F7-4DBA-9631-9E89529889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A44580-ACD7-4DE6-AC1A-BAA8BA7037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064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DD356668-644A-427A-888C-3856366BA2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F5A2AA-1CD6-45C5-B99B-5512B862FD1E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6D3C141-88BF-4748-9F51-4B3B2080434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268964-E0EF-43C9-9EDA-94BCE1C2108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AABECC19-62C0-4434-9F4D-35C64E82FEB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EF0031-754A-4529-9961-AB9F2401886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259139-CACB-4D5F-9BE9-30AF4C70C75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C75DB5-39AC-4190-8BAB-EE48C2A6698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D90F67E6-9A8A-4187-8BC7-B96DD7A26A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0F36BB-D28B-422F-86F2-CEF8FCEE042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700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FEA8BD-2514-4A75-97F7-23A1FB4B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AF81E1D-E9F5-4B75-8A18-8E542F4F7DE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A0B7F-876F-4C32-8549-2555800A2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6159D-0F81-4748-BB07-EEECEF064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CS F111 Second Semester 2011-12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3387B-AC48-48CE-BC36-CA63AD429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DCC9C3F-EC00-4196-BB9A-1D2FDEB1B62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54" r:id="rId3"/>
    <p:sldLayoutId id="2147484555" r:id="rId4"/>
    <p:sldLayoutId id="2147484556" r:id="rId5"/>
    <p:sldLayoutId id="2147484557" r:id="rId6"/>
    <p:sldLayoutId id="2147484558" r:id="rId7"/>
    <p:sldLayoutId id="2147484559" r:id="rId8"/>
    <p:sldLayoutId id="2147484560" r:id="rId9"/>
    <p:sldLayoutId id="2147484561" r:id="rId10"/>
    <p:sldLayoutId id="2147484562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3F70B-DF81-4FEF-9A90-638B853E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BITS Pilani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">
            <a:extLst>
              <a:ext uri="{FF2B5EF4-FFF2-40B4-BE49-F238E27FC236}">
                <a16:creationId xmlns:a16="http://schemas.microsoft.com/office/drawing/2014/main" id="{F17557BB-062F-4EFD-A504-2B260C722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839200" cy="48307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z="2000"/>
              <a:t>Consider the following rules written in flex where the brackets are not a part of input but used to specify grouping in flex. Answer questions i to iii.    </a:t>
            </a:r>
          </a:p>
          <a:p>
            <a:pPr fontAlgn="base">
              <a:spcAft>
                <a:spcPct val="0"/>
              </a:spcAft>
            </a:pPr>
            <a:r>
              <a:rPr lang="en-US" altLang="en-US" sz="2000"/>
              <a:t>xx*  		{return TK_1;}</a:t>
            </a:r>
          </a:p>
          <a:p>
            <a:pPr fontAlgn="base">
              <a:spcAft>
                <a:spcPct val="0"/>
              </a:spcAft>
            </a:pPr>
            <a:r>
              <a:rPr lang="en-US" altLang="en-US" sz="2000"/>
              <a:t>z(x|y)*		{return TK_2;}</a:t>
            </a:r>
          </a:p>
          <a:p>
            <a:pPr fontAlgn="base">
              <a:spcAft>
                <a:spcPct val="0"/>
              </a:spcAft>
            </a:pPr>
            <a:r>
              <a:rPr lang="en-US" altLang="en-US" sz="2000"/>
              <a:t>xy*z		{return TK_3;}</a:t>
            </a:r>
          </a:p>
          <a:p>
            <a:pPr fontAlgn="base">
              <a:spcAft>
                <a:spcPct val="0"/>
              </a:spcAft>
            </a:pPr>
            <a:r>
              <a:rPr lang="en-US" altLang="en-US" sz="2000"/>
              <a:t>zxx*		{return TK_4;}</a:t>
            </a:r>
          </a:p>
          <a:p>
            <a:pPr fontAlgn="base">
              <a:spcAft>
                <a:spcPct val="0"/>
              </a:spcAft>
            </a:pPr>
            <a:r>
              <a:rPr lang="en-US" altLang="en-US" sz="2000"/>
              <a:t>y*xx*z?		{return TK_5;}</a:t>
            </a:r>
          </a:p>
          <a:p>
            <a:pPr fontAlgn="base">
              <a:spcAft>
                <a:spcPct val="0"/>
              </a:spcAft>
            </a:pPr>
            <a:r>
              <a:rPr lang="en-US" altLang="en-US" sz="2000"/>
              <a:t>i.	If the following string is given as input identify the list of tokens generated. xyzxyzxxyyxxzzzxyxzzyy</a:t>
            </a:r>
          </a:p>
          <a:p>
            <a:pPr fontAlgn="base">
              <a:spcAft>
                <a:spcPct val="0"/>
              </a:spcAft>
            </a:pPr>
            <a:r>
              <a:rPr lang="en-US" altLang="en-US" sz="2000"/>
              <a:t>ii.	Considering the input alphabets are {x,y,z}, are there any non-empty strings that do not match any rules? If so, give an example, otherwise explain why?</a:t>
            </a:r>
          </a:p>
          <a:p>
            <a:pPr fontAlgn="base">
              <a:spcAft>
                <a:spcPct val="0"/>
              </a:spcAft>
            </a:pPr>
            <a:r>
              <a:rPr lang="en-US" altLang="en-US" sz="2000"/>
              <a:t>iii.	Is it possible to remove some rule/rules without changing the lexer’s behavior? If yes which rule and why? If not explain why?</a:t>
            </a:r>
          </a:p>
          <a:p>
            <a:pPr fontAlgn="base">
              <a:spcAft>
                <a:spcPct val="0"/>
              </a:spcAft>
            </a:pPr>
            <a:endParaRPr lang="en-US" altLang="en-US"/>
          </a:p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8F7C0-7575-4467-95E1-FB654ECDA1A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Exercise - 7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1477D-797C-44BE-A87A-E8B2F47BFA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Exercise – 7 </a:t>
            </a:r>
            <a:endParaRPr lang="en-US" dirty="0"/>
          </a:p>
        </p:txBody>
      </p:sp>
      <p:pic>
        <p:nvPicPr>
          <p:cNvPr id="28675" name="Picture 3">
            <a:extLst>
              <a:ext uri="{FF2B5EF4-FFF2-40B4-BE49-F238E27FC236}">
                <a16:creationId xmlns:a16="http://schemas.microsoft.com/office/drawing/2014/main" id="{4FA772DC-86D9-48B4-9457-727C50905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374063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7A37F-0CA9-4A9C-9F59-9270FB108B6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Flex variables</a:t>
            </a:r>
          </a:p>
        </p:txBody>
      </p:sp>
      <p:pic>
        <p:nvPicPr>
          <p:cNvPr id="29699" name="Picture 3">
            <a:extLst>
              <a:ext uri="{FF2B5EF4-FFF2-40B4-BE49-F238E27FC236}">
                <a16:creationId xmlns:a16="http://schemas.microsoft.com/office/drawing/2014/main" id="{7EE0643E-341E-4209-8229-4D97170A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524000"/>
            <a:ext cx="86042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>
            <a:extLst>
              <a:ext uri="{FF2B5EF4-FFF2-40B4-BE49-F238E27FC236}">
                <a16:creationId xmlns:a16="http://schemas.microsoft.com/office/drawing/2014/main" id="{3A824093-6523-46E7-B8F3-C806ADFF7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8683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/>
              <a:t>The patterns in the input are written using an extended set of regular expressions.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15C2F-4AA4-427F-B6C0-D0E0E5C140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Patterns</a:t>
            </a:r>
          </a:p>
        </p:txBody>
      </p:sp>
      <p:pic>
        <p:nvPicPr>
          <p:cNvPr id="30724" name="Picture 1">
            <a:extLst>
              <a:ext uri="{FF2B5EF4-FFF2-40B4-BE49-F238E27FC236}">
                <a16:creationId xmlns:a16="http://schemas.microsoft.com/office/drawing/2014/main" id="{591EFF71-4579-4B16-B882-AFECA9A57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60638"/>
            <a:ext cx="84201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1">
            <a:extLst>
              <a:ext uri="{FF2B5EF4-FFF2-40B4-BE49-F238E27FC236}">
                <a16:creationId xmlns:a16="http://schemas.microsoft.com/office/drawing/2014/main" id="{2DF2BC37-9DB6-4200-80F7-D4C3F86D3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47800"/>
            <a:ext cx="8915400" cy="4876800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/>
              <a:t>‘r{2,5}’ 	anywhere from two to five r’s 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‘r{2,}’ 		two or more r’s 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‘r{4}’ 		exactly 4 r’s</a:t>
            </a:r>
          </a:p>
          <a:p>
            <a:pPr fontAlgn="base">
              <a:spcAft>
                <a:spcPct val="0"/>
              </a:spcAft>
            </a:pPr>
            <a:r>
              <a:rPr lang="en-IN" altLang="en-US"/>
              <a:t>‘\0’ 		a NUL character (ASCII code 0) </a:t>
            </a:r>
          </a:p>
          <a:p>
            <a:pPr fontAlgn="base">
              <a:spcAft>
                <a:spcPct val="0"/>
              </a:spcAft>
            </a:pPr>
            <a:r>
              <a:rPr lang="en-IN" altLang="en-US"/>
              <a:t>‘\123’ 		the character with octal value 123 </a:t>
            </a:r>
          </a:p>
          <a:p>
            <a:pPr fontAlgn="base">
              <a:spcAft>
                <a:spcPct val="0"/>
              </a:spcAft>
            </a:pPr>
            <a:r>
              <a:rPr lang="en-IN" altLang="en-US"/>
              <a:t>‘\x2a’ 		the character with hexadecimal value 2a</a:t>
            </a:r>
          </a:p>
          <a:p>
            <a:pPr fontAlgn="base">
              <a:spcAft>
                <a:spcPct val="0"/>
              </a:spcAft>
            </a:pPr>
            <a:r>
              <a:rPr lang="en-IN" altLang="en-US"/>
              <a:t>‘(r)’ 		match an ‘r’; parentheses are used to override 			precedence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48406-56B1-4766-8BBB-B8899FF2C7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Patterns (contd..)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1">
            <a:extLst>
              <a:ext uri="{FF2B5EF4-FFF2-40B4-BE49-F238E27FC236}">
                <a16:creationId xmlns:a16="http://schemas.microsoft.com/office/drawing/2014/main" id="{12F7B93D-2516-4EA3-9AFD-AE73A64B6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534400" cy="2011362"/>
          </a:xfrm>
        </p:spPr>
        <p:txBody>
          <a:bodyPr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/>
              <a:t>In addition to characters and ranges of characters, character classes can also contain character class expressions. These are expressions enclosed inside ‘[’: and ‘:]’ delimiters.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/>
              <a:t>The valid expressions are: 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/>
              <a:t>[:alnum:] 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/>
              <a:t>[:alpha:] 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/>
              <a:t>[:blank:] 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/>
              <a:t>[:digit:]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/>
              <a:t>[:lower:]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/>
              <a:t>[:space:] </a:t>
            </a:r>
          </a:p>
          <a:p>
            <a:pPr lvl="1"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/>
              <a:t>[:upper:]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4A110-602E-4DFC-9DF6-FCC03C05B92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Patterns (contd..)</a:t>
            </a:r>
            <a:endParaRPr lang="en-IN" dirty="0"/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36D55D25-EB9F-4137-8463-52209880F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495800"/>
            <a:ext cx="66294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IN" altLang="en-US" sz="1800">
                <a:latin typeface="Calibri" panose="020F0502020204030204" pitchFamily="34" charset="0"/>
              </a:rPr>
              <a:t>These expressions all designate a set of characters equivalent to the corresponding standard C isXXX function. 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IN" altLang="en-US" sz="1800">
              <a:latin typeface="Calibri" panose="020F050202020403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IN" altLang="en-US" sz="1800">
                <a:latin typeface="Calibri" panose="020F0502020204030204" pitchFamily="34" charset="0"/>
              </a:rPr>
              <a:t>For example, ‘[:alnum:]’ designates those characters for which isalnum() returns true - i.e., any alphabetic or numeric character.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81185-159C-4D22-BD6E-7BD6A45B76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Patterns (contd..)</a:t>
            </a:r>
            <a:endParaRPr lang="en-IN" dirty="0"/>
          </a:p>
        </p:txBody>
      </p:sp>
      <p:pic>
        <p:nvPicPr>
          <p:cNvPr id="33795" name="Picture 2">
            <a:extLst>
              <a:ext uri="{FF2B5EF4-FFF2-40B4-BE49-F238E27FC236}">
                <a16:creationId xmlns:a16="http://schemas.microsoft.com/office/drawing/2014/main" id="{4141C5BB-685E-4B1F-BBA3-DC1BFFC1D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5534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4">
            <a:extLst>
              <a:ext uri="{FF2B5EF4-FFF2-40B4-BE49-F238E27FC236}">
                <a16:creationId xmlns:a16="http://schemas.microsoft.com/office/drawing/2014/main" id="{4A3D3EAE-2CF6-430E-9B0C-E6E3E89E0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581400"/>
            <a:ext cx="82296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101141"/>
              </a:buClr>
            </a:pPr>
            <a:endParaRPr lang="en-IN" altLang="en-US" sz="2400" dirty="0"/>
          </a:p>
          <a:p>
            <a:pPr algn="just" eaLnBrk="1" hangingPunct="1">
              <a:spcBef>
                <a:spcPct val="0"/>
              </a:spcBef>
              <a:buClr>
                <a:srgbClr val="101141"/>
              </a:buClr>
            </a:pPr>
            <a:r>
              <a:rPr lang="en-IN" altLang="en-US" sz="2400" dirty="0">
                <a:latin typeface="Calibri" panose="020F0502020204030204" pitchFamily="34" charset="0"/>
              </a:rPr>
              <a:t>The ‘{-}’ operator computes the difference of two character classes.</a:t>
            </a:r>
          </a:p>
          <a:p>
            <a:pPr lvl="1" algn="just" eaLnBrk="1" hangingPunct="1">
              <a:spcBef>
                <a:spcPct val="0"/>
              </a:spcBef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IN" altLang="en-US" sz="2400" dirty="0"/>
              <a:t>For ex </a:t>
            </a:r>
            <a:r>
              <a:rPr lang="en-IN" altLang="en-US" sz="2400" dirty="0">
                <a:latin typeface="Calibri" panose="020F0502020204030204" pitchFamily="34" charset="0"/>
              </a:rPr>
              <a:t>‘[a-c]{-}[b-z]’ represents all the characters in the class ‘[a-c]’ that are not in the class ‘[b-z]’</a:t>
            </a:r>
            <a:endParaRPr lang="en-IN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1">
            <a:extLst>
              <a:ext uri="{FF2B5EF4-FFF2-40B4-BE49-F238E27FC236}">
                <a16:creationId xmlns:a16="http://schemas.microsoft.com/office/drawing/2014/main" id="{CE172D72-3834-4AC6-A618-1FA71FB81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/>
              <a:t>The ‘{+}’ operator computes the union of two character classes. </a:t>
            </a:r>
          </a:p>
          <a:p>
            <a:pPr lvl="1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/>
              <a:t>For example, ‘[a-z]{+}[0-9]’ is the same as ‘[a-z0-9]’.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F7196-0850-4123-A9F7-67BD01ECF60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Patterns (contd..)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1">
            <a:extLst>
              <a:ext uri="{FF2B5EF4-FFF2-40B4-BE49-F238E27FC236}">
                <a16:creationId xmlns:a16="http://schemas.microsoft.com/office/drawing/2014/main" id="{2CA55870-22EC-4F0F-B7C5-820646665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15541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/>
              <a:t>As </a:t>
            </a:r>
            <a:r>
              <a:rPr lang="en-IN" altLang="en-US" dirty="0"/>
              <a:t>we just saw, r{m, n} in Lex matches anywhere from m to n occurrences of the regular expression r. Write an equivalent regular expression for r{m, n} without using the {…} repetition operator.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FBEB-C0A7-43A2-A1CC-EF2AF3BF8CB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IN"/>
              <a:t>Exercise – 8 (HW)</a:t>
            </a:r>
            <a:endParaRPr lang="en-IN" dirty="0"/>
          </a:p>
        </p:txBody>
      </p:sp>
      <p:sp>
        <p:nvSpPr>
          <p:cNvPr id="35844" name="Rectangle 1">
            <a:extLst>
              <a:ext uri="{FF2B5EF4-FFF2-40B4-BE49-F238E27FC236}">
                <a16:creationId xmlns:a16="http://schemas.microsoft.com/office/drawing/2014/main" id="{2D99BF4A-B8D3-488D-A484-70682A25C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440113"/>
            <a:ext cx="3355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IN" altLang="en-US"/>
              <a:t>Hint: </a:t>
            </a:r>
            <a:r>
              <a:rPr lang="en-IN" altLang="en-US" i="1"/>
              <a:t>a{1, 4} </a:t>
            </a:r>
            <a:r>
              <a:rPr lang="en-IN" altLang="en-US"/>
              <a:t>→ a | aa | aaa | aaaa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AEBE6C-C187-4E02-A795-98D65C9D5FA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36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T2- Regular Expressions and </a:t>
            </a:r>
            <a:r>
              <a:rPr lang="en-US" sz="3600" dirty="0" err="1"/>
              <a:t>Lexer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C51597-8AF8-4425-886A-E068B8A1E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686800" cy="1020762"/>
          </a:xfrm>
        </p:spPr>
        <p:txBody>
          <a:bodyPr/>
          <a:lstStyle/>
          <a:p>
            <a:pPr algn="just" fontAlgn="base">
              <a:spcAft>
                <a:spcPct val="0"/>
              </a:spcAft>
            </a:pPr>
            <a:r>
              <a:rPr lang="en-US" altLang="en-US" sz="3200" dirty="0"/>
              <a:t>Write a regular expression to recognize a </a:t>
            </a:r>
          </a:p>
          <a:p>
            <a:pPr algn="just" fontAlgn="base">
              <a:spcAft>
                <a:spcPct val="0"/>
              </a:spcAft>
            </a:pPr>
            <a:r>
              <a:rPr lang="en-US" altLang="en-US" sz="3200" dirty="0"/>
              <a:t>floating point literal in C language. </a:t>
            </a:r>
          </a:p>
          <a:p>
            <a:pPr algn="just" fontAlgn="base">
              <a:spcAft>
                <a:spcPct val="0"/>
              </a:spcAft>
            </a:pPr>
            <a:endParaRPr lang="en-US" altLang="en-US" dirty="0"/>
          </a:p>
          <a:p>
            <a:pPr algn="just" fontAlgn="base">
              <a:spcAft>
                <a:spcPct val="0"/>
              </a:spcAft>
            </a:pPr>
            <a:r>
              <a:rPr lang="en-US" altLang="en-US" sz="3200" dirty="0"/>
              <a:t>[0-9]+\.[0-9]+([</a:t>
            </a:r>
            <a:r>
              <a:rPr lang="en-US" altLang="en-US" sz="3200" dirty="0" err="1"/>
              <a:t>e|E</a:t>
            </a:r>
            <a:r>
              <a:rPr lang="en-US" altLang="en-US" sz="3200" dirty="0"/>
              <a:t>][+|-]?[0-9]+)?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B92B4-E2F1-4259-A099-F439FA5803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>
            <a:extLst>
              <a:ext uri="{FF2B5EF4-FFF2-40B4-BE49-F238E27FC236}">
                <a16:creationId xmlns:a16="http://schemas.microsoft.com/office/drawing/2014/main" id="{A92FE8DA-96AC-406B-8E2A-4AE8167D5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1630362"/>
          </a:xfrm>
        </p:spPr>
        <p:txBody>
          <a:bodyPr/>
          <a:lstStyle/>
          <a:p>
            <a:pPr marL="457200" indent="-457200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 sz="3200"/>
              <a:t>Some languages, like SQL, have case-insensitive keywords. Write a regular expression for the SQL keyword SELECT.</a:t>
            </a:r>
            <a:endParaRPr lang="en-US" alt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A101E-BA46-4578-9F5F-D841DF2035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Example 2</a:t>
            </a:r>
            <a:endParaRPr lang="en-US" dirty="0"/>
          </a:p>
        </p:txBody>
      </p:sp>
      <p:sp>
        <p:nvSpPr>
          <p:cNvPr id="18436" name="Rectangle 1">
            <a:extLst>
              <a:ext uri="{FF2B5EF4-FFF2-40B4-BE49-F238E27FC236}">
                <a16:creationId xmlns:a16="http://schemas.microsoft.com/office/drawing/2014/main" id="{7D9D7982-1C67-45D2-B3D8-68C659B8F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733800"/>
            <a:ext cx="52661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/>
              <a:t>Ans:  </a:t>
            </a:r>
            <a:r>
              <a:rPr lang="en-IN" altLang="en-US" dirty="0"/>
              <a:t>[Ss][</a:t>
            </a:r>
            <a:r>
              <a:rPr lang="en-IN" altLang="en-US" dirty="0" err="1"/>
              <a:t>Ee</a:t>
            </a:r>
            <a:r>
              <a:rPr lang="en-IN" altLang="en-US" dirty="0"/>
              <a:t>][</a:t>
            </a:r>
            <a:r>
              <a:rPr lang="en-IN" altLang="en-US" dirty="0" err="1"/>
              <a:t>Ll</a:t>
            </a:r>
            <a:r>
              <a:rPr lang="en-IN" altLang="en-US" dirty="0"/>
              <a:t>][</a:t>
            </a:r>
            <a:r>
              <a:rPr lang="en-IN" altLang="en-US" dirty="0" err="1"/>
              <a:t>Ee</a:t>
            </a:r>
            <a:r>
              <a:rPr lang="en-IN" altLang="en-US" dirty="0"/>
              <a:t>][Cc][Tt]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>
            <a:extLst>
              <a:ext uri="{FF2B5EF4-FFF2-40B4-BE49-F238E27FC236}">
                <a16:creationId xmlns:a16="http://schemas.microsoft.com/office/drawing/2014/main" id="{43BA8186-F46B-4B72-AC09-FEDF7913D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19213"/>
            <a:ext cx="8610600" cy="3557587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z="2000"/>
              <a:t>In a new language the designer has chosen the following three rules to generate identifiers. </a:t>
            </a:r>
          </a:p>
          <a:p>
            <a:pPr fontAlgn="base">
              <a:spcAft>
                <a:spcPct val="0"/>
              </a:spcAft>
            </a:pPr>
            <a:r>
              <a:rPr lang="en-US" altLang="en-US" sz="2000" b="1"/>
              <a:t>Rule no1: </a:t>
            </a:r>
            <a:r>
              <a:rPr lang="en-US" altLang="en-US" sz="2000"/>
              <a:t>An Identifier should consist of sequence of letters, digits or underscore beginning with either a letter or underscore. </a:t>
            </a:r>
          </a:p>
          <a:p>
            <a:pPr fontAlgn="base">
              <a:spcAft>
                <a:spcPct val="0"/>
              </a:spcAft>
            </a:pPr>
            <a:r>
              <a:rPr lang="en-US" altLang="en-US" sz="2000" b="1"/>
              <a:t>Rule no2: </a:t>
            </a:r>
            <a:r>
              <a:rPr lang="en-US" altLang="en-US" sz="2000"/>
              <a:t>Identifier must be preceded with any of the following symbols $,@,@@ to indicate global, static and local variables respectively. </a:t>
            </a:r>
          </a:p>
          <a:p>
            <a:pPr fontAlgn="base">
              <a:spcAft>
                <a:spcPct val="0"/>
              </a:spcAft>
            </a:pPr>
            <a:r>
              <a:rPr lang="en-US" altLang="en-US" sz="2000" b="1"/>
              <a:t>Rule no3: </a:t>
            </a:r>
            <a:r>
              <a:rPr lang="en-US" altLang="en-US" sz="2000"/>
              <a:t>Optionally an identifier may end with any of the following characters ?,!, = </a:t>
            </a:r>
          </a:p>
          <a:p>
            <a:pPr fontAlgn="base">
              <a:spcAft>
                <a:spcPct val="0"/>
              </a:spcAft>
            </a:pPr>
            <a:r>
              <a:rPr lang="en-US" altLang="en-US" sz="2000"/>
              <a:t>Using the three rules mentioned above write a regular expression to accept valid identifiers in this language.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7C41D-874A-4453-B69D-D17525F724F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Example-3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87FB5B-C463-4DB0-9161-5249EC989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181600"/>
            <a:ext cx="8153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l-PL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($ |</a:t>
            </a:r>
            <a:r>
              <a:rPr lang="en-I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pl-PL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@ ? @) </a:t>
            </a:r>
            <a:r>
              <a:rPr lang="en-I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pl-PL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[a-z A-Z _] [a-z A-Z 0-9</a:t>
            </a:r>
            <a:r>
              <a:rPr lang="pl-PL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_]* </a:t>
            </a:r>
            <a:r>
              <a:rPr lang="pl-PL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I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\</a:t>
            </a:r>
            <a:r>
              <a:rPr lang="pl-PL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?| </a:t>
            </a:r>
            <a:r>
              <a:rPr lang="pl-PL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! |=)? </a:t>
            </a:r>
            <a:endParaRPr lang="en-US" altLang="en-US" sz="2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>
            <a:extLst>
              <a:ext uri="{FF2B5EF4-FFF2-40B4-BE49-F238E27FC236}">
                <a16:creationId xmlns:a16="http://schemas.microsoft.com/office/drawing/2014/main" id="{F26B8067-BB5A-4532-8BE1-0730D8DBC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39163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IN" altLang="en-US"/>
              <a:t>Consider the following flex-like lexical specification:</a:t>
            </a:r>
          </a:p>
          <a:p>
            <a:pPr fontAlgn="base">
              <a:spcAft>
                <a:spcPct val="0"/>
              </a:spcAft>
            </a:pPr>
            <a:endParaRPr lang="en-IN" altLang="en-US"/>
          </a:p>
          <a:p>
            <a:pPr fontAlgn="base">
              <a:spcAft>
                <a:spcPct val="0"/>
              </a:spcAft>
            </a:pPr>
            <a:r>
              <a:rPr lang="en-IN" altLang="en-US"/>
              <a:t>a*b { print "1" }</a:t>
            </a:r>
          </a:p>
          <a:p>
            <a:pPr fontAlgn="base">
              <a:spcAft>
                <a:spcPct val="0"/>
              </a:spcAft>
            </a:pPr>
            <a:r>
              <a:rPr lang="en-IN" altLang="en-US"/>
              <a:t>ca { print "2" }</a:t>
            </a:r>
          </a:p>
          <a:p>
            <a:pPr fontAlgn="base">
              <a:spcAft>
                <a:spcPct val="0"/>
              </a:spcAft>
            </a:pPr>
            <a:r>
              <a:rPr lang="en-IN" altLang="en-US"/>
              <a:t>a*ca* { print "3" }</a:t>
            </a:r>
          </a:p>
          <a:p>
            <a:pPr fontAlgn="base">
              <a:spcAft>
                <a:spcPct val="0"/>
              </a:spcAft>
            </a:pPr>
            <a:endParaRPr lang="en-IN" altLang="en-US"/>
          </a:p>
          <a:p>
            <a:pPr fontAlgn="base">
              <a:spcAft>
                <a:spcPct val="0"/>
              </a:spcAft>
            </a:pPr>
            <a:r>
              <a:rPr lang="en-IN" altLang="en-US"/>
              <a:t>Given the following input string</a:t>
            </a:r>
          </a:p>
          <a:p>
            <a:pPr fontAlgn="base">
              <a:spcAft>
                <a:spcPct val="0"/>
              </a:spcAft>
            </a:pPr>
            <a:r>
              <a:rPr lang="en-IN" altLang="en-US"/>
              <a:t>abcaacacaaabbaaabcaaca</a:t>
            </a:r>
          </a:p>
          <a:p>
            <a:pPr fontAlgn="base">
              <a:spcAft>
                <a:spcPct val="0"/>
              </a:spcAft>
            </a:pPr>
            <a:r>
              <a:rPr lang="en-IN" altLang="en-US"/>
              <a:t>what does the lexer print?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2D800-5A65-43F2-9401-957010BB30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IN" dirty="0"/>
              <a:t>Exercise - 4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5DCFAC-3473-4B4F-BBC7-8EC136E5C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594350"/>
            <a:ext cx="47005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/>
              <a:t>ab caa ca caaa b b aaab caa ca</a:t>
            </a:r>
          </a:p>
          <a:p>
            <a:pPr>
              <a:spcBef>
                <a:spcPct val="0"/>
              </a:spcBef>
              <a:buFontTx/>
              <a:buNone/>
            </a:pPr>
            <a:endParaRPr lang="en-IN" altLang="en-US" sz="1800">
              <a:latin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1800">
                <a:latin typeface="Calibri" panose="020F0502020204030204" pitchFamily="34" charset="0"/>
              </a:rPr>
              <a:t>132311132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>
            <a:extLst>
              <a:ext uri="{FF2B5EF4-FFF2-40B4-BE49-F238E27FC236}">
                <a16:creationId xmlns:a16="http://schemas.microsoft.com/office/drawing/2014/main" id="{2C5EBAC3-88BE-40B8-95EC-580CD520A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7630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IN" altLang="en-US" dirty="0"/>
              <a:t>Consider the following flex script:</a:t>
            </a:r>
          </a:p>
          <a:p>
            <a:pPr fontAlgn="base">
              <a:spcAft>
                <a:spcPct val="0"/>
              </a:spcAft>
            </a:pPr>
            <a:r>
              <a:rPr lang="en-IN" altLang="en-US" dirty="0"/>
              <a:t>%%</a:t>
            </a:r>
          </a:p>
          <a:p>
            <a:pPr fontAlgn="base">
              <a:spcAft>
                <a:spcPct val="0"/>
              </a:spcAft>
            </a:pPr>
            <a:r>
              <a:rPr lang="en-IN" altLang="en-US" dirty="0"/>
              <a:t>aa 		{ </a:t>
            </a:r>
            <a:r>
              <a:rPr lang="en-IN" altLang="en-US" dirty="0" err="1"/>
              <a:t>printf</a:t>
            </a:r>
            <a:r>
              <a:rPr lang="en-IN" altLang="en-US" dirty="0"/>
              <a:t>("1"); }</a:t>
            </a:r>
          </a:p>
          <a:p>
            <a:pPr fontAlgn="base">
              <a:spcAft>
                <a:spcPct val="0"/>
              </a:spcAft>
            </a:pPr>
            <a:r>
              <a:rPr lang="en-IN" altLang="en-US" dirty="0" err="1"/>
              <a:t>b?a+b</a:t>
            </a:r>
            <a:r>
              <a:rPr lang="en-IN" altLang="en-US" dirty="0"/>
              <a:t>? 	{ </a:t>
            </a:r>
            <a:r>
              <a:rPr lang="en-IN" altLang="en-US" dirty="0" err="1"/>
              <a:t>printf</a:t>
            </a:r>
            <a:r>
              <a:rPr lang="en-IN" altLang="en-US" dirty="0"/>
              <a:t>("2"); }</a:t>
            </a:r>
          </a:p>
          <a:p>
            <a:pPr fontAlgn="base">
              <a:spcAft>
                <a:spcPct val="0"/>
              </a:spcAft>
            </a:pPr>
            <a:r>
              <a:rPr lang="en-IN" altLang="en-US" dirty="0" err="1"/>
              <a:t>b?a</a:t>
            </a:r>
            <a:r>
              <a:rPr lang="en-IN" altLang="en-US" dirty="0"/>
              <a:t>*b? 	{ </a:t>
            </a:r>
            <a:r>
              <a:rPr lang="en-IN" altLang="en-US" dirty="0" err="1"/>
              <a:t>printf</a:t>
            </a:r>
            <a:r>
              <a:rPr lang="en-IN" altLang="en-US" dirty="0"/>
              <a:t>("3"); }</a:t>
            </a:r>
          </a:p>
          <a:p>
            <a:pPr fontAlgn="base">
              <a:spcAft>
                <a:spcPct val="0"/>
              </a:spcAft>
            </a:pPr>
            <a:r>
              <a:rPr lang="en-IN" altLang="en-US" dirty="0"/>
              <a:t>.|\n 		{ </a:t>
            </a:r>
            <a:r>
              <a:rPr lang="en-IN" altLang="en-US" dirty="0" err="1"/>
              <a:t>printf</a:t>
            </a:r>
            <a:r>
              <a:rPr lang="en-IN" altLang="en-US" dirty="0"/>
              <a:t>("4"); }</a:t>
            </a:r>
          </a:p>
          <a:p>
            <a:pPr fontAlgn="base">
              <a:spcAft>
                <a:spcPct val="0"/>
              </a:spcAft>
            </a:pPr>
            <a:r>
              <a:rPr lang="en-IN" altLang="en-US" dirty="0"/>
              <a:t>a. Give an example of an input to this scanner that will produce 123 as an output, or explain why one does not exist.</a:t>
            </a:r>
          </a:p>
          <a:p>
            <a:pPr fontAlgn="base">
              <a:spcAft>
                <a:spcPct val="0"/>
              </a:spcAft>
            </a:pPr>
            <a:r>
              <a:rPr lang="en-IN" altLang="en-US" dirty="0"/>
              <a:t>b. Give an example of an input to this scanner that will produce 321 as an output, or explain why one does not exist.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D964D-0D14-44C7-905D-9E21104AF6D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IN" dirty="0"/>
              <a:t>Exercise - 5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>
            <a:extLst>
              <a:ext uri="{FF2B5EF4-FFF2-40B4-BE49-F238E27FC236}">
                <a16:creationId xmlns:a16="http://schemas.microsoft.com/office/drawing/2014/main" id="{159CB494-4BC1-455E-B127-F67F6E84E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/>
              <a:t>No such input exists. In order for the input to produce 1 at the start, the first two characters must be "aa". Now consider the next character. If it's an 'a,' then, using maximal-munch, the scanner would match rule 2 over rule 1, so 1 wouldn't be printed out. If it's a 'b,' the same is true. If it's anything else, then rule 1 will match "aa," but the next character won't match any of the previous rules, so a 4 will be printed out instead of a 2.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IN" altLang="en-US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IN" altLang="en-US"/>
              <a:t>One possible input is bbbabaa. Maximal-munch tokenizes this as bb, bab, aa, which prints 321.</a:t>
            </a:r>
          </a:p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8DD6B-B4BD-4918-8267-079C98BBA42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Exercise - 5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DE4D9B-3B03-4250-81AB-CB6C8276D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839200" cy="1935162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IN" dirty="0"/>
              <a:t>Given the following tokens and their associated regular expressions, show what output is produced when this flex </a:t>
            </a:r>
          </a:p>
          <a:p>
            <a:pPr marL="0" indent="0">
              <a:defRPr/>
            </a:pPr>
            <a:r>
              <a:rPr lang="en-IN" dirty="0"/>
              <a:t>    scanner is run over the following strings:*</a:t>
            </a:r>
          </a:p>
          <a:p>
            <a:pPr>
              <a:defRPr/>
            </a:pPr>
            <a:r>
              <a:rPr lang="en-IN" dirty="0"/>
              <a:t>%%</a:t>
            </a:r>
          </a:p>
          <a:p>
            <a:pPr>
              <a:defRPr/>
            </a:pPr>
            <a:r>
              <a:rPr lang="en-IN" dirty="0"/>
              <a:t>a*b 		</a:t>
            </a:r>
            <a:r>
              <a:rPr lang="en-IN" dirty="0" err="1"/>
              <a:t>printf</a:t>
            </a:r>
            <a:r>
              <a:rPr lang="en-IN" dirty="0"/>
              <a:t>("1");</a:t>
            </a:r>
          </a:p>
          <a:p>
            <a:pPr>
              <a:defRPr/>
            </a:pPr>
            <a:r>
              <a:rPr lang="en-IN" dirty="0"/>
              <a:t>(</a:t>
            </a:r>
            <a:r>
              <a:rPr lang="en-IN" dirty="0" err="1"/>
              <a:t>a|b</a:t>
            </a:r>
            <a:r>
              <a:rPr lang="en-IN" dirty="0"/>
              <a:t>)*b 	</a:t>
            </a:r>
            <a:r>
              <a:rPr lang="en-IN" dirty="0" err="1"/>
              <a:t>printf</a:t>
            </a:r>
            <a:r>
              <a:rPr lang="en-IN" dirty="0"/>
              <a:t>("2");</a:t>
            </a:r>
          </a:p>
          <a:p>
            <a:pPr>
              <a:defRPr/>
            </a:pPr>
            <a:r>
              <a:rPr lang="en-IN" dirty="0"/>
              <a:t>c* 		</a:t>
            </a:r>
            <a:r>
              <a:rPr lang="en-IN" dirty="0" err="1"/>
              <a:t>printf</a:t>
            </a:r>
            <a:r>
              <a:rPr lang="en-IN" dirty="0"/>
              <a:t>("3");</a:t>
            </a:r>
          </a:p>
          <a:p>
            <a:pPr>
              <a:defRPr/>
            </a:pPr>
            <a:endParaRPr lang="en-IN" dirty="0"/>
          </a:p>
          <a:p>
            <a:pPr>
              <a:defRPr/>
            </a:pPr>
            <a:r>
              <a:rPr lang="en-IN" dirty="0" err="1"/>
              <a:t>i</a:t>
            </a:r>
            <a:r>
              <a:rPr lang="en-IN" dirty="0"/>
              <a:t>. </a:t>
            </a:r>
            <a:r>
              <a:rPr lang="en-IN" dirty="0" err="1"/>
              <a:t>aaabccabbb</a:t>
            </a:r>
            <a:endParaRPr lang="en-IN" dirty="0"/>
          </a:p>
          <a:p>
            <a:pPr>
              <a:defRPr/>
            </a:pPr>
            <a:r>
              <a:rPr lang="en-IN" dirty="0"/>
              <a:t>ii. </a:t>
            </a:r>
            <a:r>
              <a:rPr lang="en-IN" dirty="0" err="1"/>
              <a:t>cbbbbac</a:t>
            </a:r>
            <a:endParaRPr lang="en-IN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r>
              <a:rPr lang="en-IN" dirty="0"/>
              <a:t>iii. </a:t>
            </a:r>
            <a:r>
              <a:rPr lang="en-IN" dirty="0" err="1"/>
              <a:t>cbabc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C03D7-88DD-4E38-890A-E29C307D428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IN" dirty="0"/>
              <a:t>Exercise - 6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9EB7E6AF-9F72-4BCE-BBB2-6F8AE8C39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563" y="4984750"/>
            <a:ext cx="6019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1800">
                <a:latin typeface="Calibri" panose="020F0502020204030204" pitchFamily="34" charset="0"/>
              </a:rPr>
              <a:t>The result is 132, with the tokenization aaab cc abbb. </a:t>
            </a:r>
          </a:p>
        </p:txBody>
      </p:sp>
      <p:sp>
        <p:nvSpPr>
          <p:cNvPr id="29701" name="Rectangle 4">
            <a:extLst>
              <a:ext uri="{FF2B5EF4-FFF2-40B4-BE49-F238E27FC236}">
                <a16:creationId xmlns:a16="http://schemas.microsoft.com/office/drawing/2014/main" id="{253C5F06-68E7-48C6-93C3-057B57963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340350"/>
            <a:ext cx="7391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1800">
                <a:latin typeface="Calibri" panose="020F0502020204030204" pitchFamily="34" charset="0"/>
              </a:rPr>
              <a:t>The result is 32a3.  The tokenization is c bbbb a c, where the single character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1800">
                <a:latin typeface="Calibri" panose="020F0502020204030204" pitchFamily="34" charset="0"/>
              </a:rPr>
              <a:t>'a' does not  match any regular expression and is thus echoed back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1800">
                <a:latin typeface="Calibri" panose="020F0502020204030204" pitchFamily="34" charset="0"/>
              </a:rPr>
              <a:t>to the console.</a:t>
            </a:r>
          </a:p>
        </p:txBody>
      </p:sp>
      <p:sp>
        <p:nvSpPr>
          <p:cNvPr id="29702" name="Rectangle 5">
            <a:extLst>
              <a:ext uri="{FF2B5EF4-FFF2-40B4-BE49-F238E27FC236}">
                <a16:creationId xmlns:a16="http://schemas.microsoft.com/office/drawing/2014/main" id="{EDEAE749-1057-4869-BD29-0EFE0B8B9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6262688"/>
            <a:ext cx="4219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1800">
                <a:latin typeface="Calibri" panose="020F0502020204030204" pitchFamily="34" charset="0"/>
              </a:rPr>
              <a:t>The result is 323, with tokenization c bab 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29701" grpId="0"/>
      <p:bldP spid="2970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2608</TotalTime>
  <Words>694</Words>
  <Application>Microsoft Office PowerPoint</Application>
  <PresentationFormat>On-screen Show (4:3)</PresentationFormat>
  <Paragraphs>113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BITS Pilani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Windows User</cp:lastModifiedBy>
  <cp:revision>242</cp:revision>
  <cp:lastPrinted>2024-01-24T14:54:27Z</cp:lastPrinted>
  <dcterms:created xsi:type="dcterms:W3CDTF">2011-09-14T09:42:05Z</dcterms:created>
  <dcterms:modified xsi:type="dcterms:W3CDTF">2024-01-30T09:04:03Z</dcterms:modified>
</cp:coreProperties>
</file>