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0" r:id="rId2"/>
    <p:sldId id="257" r:id="rId3"/>
    <p:sldId id="266" r:id="rId4"/>
    <p:sldId id="267" r:id="rId5"/>
    <p:sldId id="268" r:id="rId6"/>
    <p:sldId id="262" r:id="rId7"/>
    <p:sldId id="272" r:id="rId8"/>
    <p:sldId id="273" r:id="rId9"/>
    <p:sldId id="264" r:id="rId10"/>
    <p:sldId id="269" r:id="rId11"/>
    <p:sldId id="355" r:id="rId1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FF"/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364" autoAdjust="0"/>
  </p:normalViewPr>
  <p:slideViewPr>
    <p:cSldViewPr>
      <p:cViewPr varScale="1">
        <p:scale>
          <a:sx n="111" d="100"/>
          <a:sy n="111" d="100"/>
        </p:scale>
        <p:origin x="16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unath Reddy M" userId="93eeca54-1b27-489e-bb35-88368ab8b0a2" providerId="ADAL" clId="{704F1A82-5AB4-F64D-BFA4-C093DBEB28F8}"/>
    <pc:docChg chg="custSel modSld">
      <pc:chgData name="Raghunath Reddy M" userId="93eeca54-1b27-489e-bb35-88368ab8b0a2" providerId="ADAL" clId="{704F1A82-5AB4-F64D-BFA4-C093DBEB28F8}" dt="2022-02-19T07:50:47.206" v="6" actId="478"/>
      <pc:docMkLst>
        <pc:docMk/>
      </pc:docMkLst>
      <pc:sldChg chg="addSp">
        <pc:chgData name="Raghunath Reddy M" userId="93eeca54-1b27-489e-bb35-88368ab8b0a2" providerId="ADAL" clId="{704F1A82-5AB4-F64D-BFA4-C093DBEB28F8}" dt="2022-02-19T07:49:40.974" v="0" actId="7634"/>
        <pc:sldMkLst>
          <pc:docMk/>
          <pc:sldMk cId="0" sldId="262"/>
        </pc:sldMkLst>
        <pc:inkChg chg="add">
          <ac:chgData name="Raghunath Reddy M" userId="93eeca54-1b27-489e-bb35-88368ab8b0a2" providerId="ADAL" clId="{704F1A82-5AB4-F64D-BFA4-C093DBEB28F8}" dt="2022-02-19T07:49:40.974" v="0" actId="7634"/>
          <ac:inkMkLst>
            <pc:docMk/>
            <pc:sldMk cId="0" sldId="262"/>
            <ac:inkMk id="4" creationId="{6B4E90A0-0F05-9643-BAC0-57B87DA6519C}"/>
          </ac:inkMkLst>
        </pc:inkChg>
      </pc:sldChg>
      <pc:sldChg chg="addSp">
        <pc:chgData name="Raghunath Reddy M" userId="93eeca54-1b27-489e-bb35-88368ab8b0a2" providerId="ADAL" clId="{704F1A82-5AB4-F64D-BFA4-C093DBEB28F8}" dt="2022-02-19T07:49:40.974" v="0" actId="7634"/>
        <pc:sldMkLst>
          <pc:docMk/>
          <pc:sldMk cId="0" sldId="263"/>
        </pc:sldMkLst>
        <pc:inkChg chg="add">
          <ac:chgData name="Raghunath Reddy M" userId="93eeca54-1b27-489e-bb35-88368ab8b0a2" providerId="ADAL" clId="{704F1A82-5AB4-F64D-BFA4-C093DBEB28F8}" dt="2022-02-19T07:49:40.974" v="0" actId="7634"/>
          <ac:inkMkLst>
            <pc:docMk/>
            <pc:sldMk cId="0" sldId="263"/>
            <ac:inkMk id="2" creationId="{E7225288-0360-A940-9C86-090C832D0562}"/>
          </ac:inkMkLst>
        </pc:inkChg>
      </pc:sldChg>
      <pc:sldChg chg="addSp">
        <pc:chgData name="Raghunath Reddy M" userId="93eeca54-1b27-489e-bb35-88368ab8b0a2" providerId="ADAL" clId="{704F1A82-5AB4-F64D-BFA4-C093DBEB28F8}" dt="2022-02-19T07:49:40.974" v="0" actId="7634"/>
        <pc:sldMkLst>
          <pc:docMk/>
          <pc:sldMk cId="0" sldId="264"/>
        </pc:sldMkLst>
        <pc:inkChg chg="add">
          <ac:chgData name="Raghunath Reddy M" userId="93eeca54-1b27-489e-bb35-88368ab8b0a2" providerId="ADAL" clId="{704F1A82-5AB4-F64D-BFA4-C093DBEB28F8}" dt="2022-02-19T07:49:40.974" v="0" actId="7634"/>
          <ac:inkMkLst>
            <pc:docMk/>
            <pc:sldMk cId="0" sldId="264"/>
            <ac:inkMk id="2" creationId="{4AF7F836-B424-BB4D-ADD0-E8CF62A60E33}"/>
          </ac:inkMkLst>
        </pc:inkChg>
      </pc:sldChg>
      <pc:sldChg chg="addSp delSp modSp">
        <pc:chgData name="Raghunath Reddy M" userId="93eeca54-1b27-489e-bb35-88368ab8b0a2" providerId="ADAL" clId="{704F1A82-5AB4-F64D-BFA4-C093DBEB28F8}" dt="2022-02-19T07:50:47.206" v="6" actId="478"/>
        <pc:sldMkLst>
          <pc:docMk/>
          <pc:sldMk cId="0" sldId="265"/>
        </pc:sldMkLst>
        <pc:picChg chg="add del mod">
          <ac:chgData name="Raghunath Reddy M" userId="93eeca54-1b27-489e-bb35-88368ab8b0a2" providerId="ADAL" clId="{704F1A82-5AB4-F64D-BFA4-C093DBEB28F8}" dt="2022-02-19T07:50:47.206" v="6" actId="478"/>
          <ac:picMkLst>
            <pc:docMk/>
            <pc:sldMk cId="0" sldId="265"/>
            <ac:picMk id="3" creationId="{A2B6FE63-E955-054C-9739-24FCBE32180F}"/>
          </ac:picMkLst>
        </pc:picChg>
      </pc:sldChg>
      <pc:sldChg chg="addSp">
        <pc:chgData name="Raghunath Reddy M" userId="93eeca54-1b27-489e-bb35-88368ab8b0a2" providerId="ADAL" clId="{704F1A82-5AB4-F64D-BFA4-C093DBEB28F8}" dt="2022-02-19T07:49:40.974" v="0" actId="7634"/>
        <pc:sldMkLst>
          <pc:docMk/>
          <pc:sldMk cId="0" sldId="273"/>
        </pc:sldMkLst>
        <pc:inkChg chg="add">
          <ac:chgData name="Raghunath Reddy M" userId="93eeca54-1b27-489e-bb35-88368ab8b0a2" providerId="ADAL" clId="{704F1A82-5AB4-F64D-BFA4-C093DBEB28F8}" dt="2022-02-19T07:49:40.974" v="0" actId="7634"/>
          <ac:inkMkLst>
            <pc:docMk/>
            <pc:sldMk cId="0" sldId="273"/>
            <ac:inkMk id="2" creationId="{4F7C4851-A39B-0D4B-B4A4-71227A45866A}"/>
          </ac:inkMkLst>
        </pc:inkChg>
      </pc:sldChg>
      <pc:sldChg chg="addSp">
        <pc:chgData name="Raghunath Reddy M" userId="93eeca54-1b27-489e-bb35-88368ab8b0a2" providerId="ADAL" clId="{704F1A82-5AB4-F64D-BFA4-C093DBEB28F8}" dt="2022-02-19T07:49:40.974" v="0" actId="7634"/>
        <pc:sldMkLst>
          <pc:docMk/>
          <pc:sldMk cId="0" sldId="274"/>
        </pc:sldMkLst>
        <pc:inkChg chg="add">
          <ac:chgData name="Raghunath Reddy M" userId="93eeca54-1b27-489e-bb35-88368ab8b0a2" providerId="ADAL" clId="{704F1A82-5AB4-F64D-BFA4-C093DBEB28F8}" dt="2022-02-19T07:49:40.974" v="0" actId="7634"/>
          <ac:inkMkLst>
            <pc:docMk/>
            <pc:sldMk cId="0" sldId="274"/>
            <ac:inkMk id="2" creationId="{427148C1-2863-404C-B936-0E8EFA270877}"/>
          </ac:inkMkLst>
        </pc:inkChg>
      </pc:sldChg>
    </pc:docChg>
  </pc:docChgLst>
  <pc:docChgLst>
    <pc:chgData name="Raghunath Reddy M" userId="93eeca54-1b27-489e-bb35-88368ab8b0a2" providerId="ADAL" clId="{3F071D80-EA7D-4840-8AF5-574C58F0F9B0}"/>
    <pc:docChg chg="custSel modSld">
      <pc:chgData name="Raghunath Reddy M" userId="93eeca54-1b27-489e-bb35-88368ab8b0a2" providerId="ADAL" clId="{3F071D80-EA7D-4840-8AF5-574C58F0F9B0}" dt="2022-02-23T02:31:27.820" v="4" actId="478"/>
      <pc:docMkLst>
        <pc:docMk/>
      </pc:docMkLst>
      <pc:sldChg chg="delSp">
        <pc:chgData name="Raghunath Reddy M" userId="93eeca54-1b27-489e-bb35-88368ab8b0a2" providerId="ADAL" clId="{3F071D80-EA7D-4840-8AF5-574C58F0F9B0}" dt="2022-02-23T02:30:54.449" v="0" actId="478"/>
        <pc:sldMkLst>
          <pc:docMk/>
          <pc:sldMk cId="0" sldId="262"/>
        </pc:sldMkLst>
        <pc:inkChg chg="del">
          <ac:chgData name="Raghunath Reddy M" userId="93eeca54-1b27-489e-bb35-88368ab8b0a2" providerId="ADAL" clId="{3F071D80-EA7D-4840-8AF5-574C58F0F9B0}" dt="2022-02-23T02:30:54.449" v="0" actId="478"/>
          <ac:inkMkLst>
            <pc:docMk/>
            <pc:sldMk cId="0" sldId="262"/>
            <ac:inkMk id="4" creationId="{6B4E90A0-0F05-9643-BAC0-57B87DA6519C}"/>
          </ac:inkMkLst>
        </pc:inkChg>
      </pc:sldChg>
      <pc:sldChg chg="delSp">
        <pc:chgData name="Raghunath Reddy M" userId="93eeca54-1b27-489e-bb35-88368ab8b0a2" providerId="ADAL" clId="{3F071D80-EA7D-4840-8AF5-574C58F0F9B0}" dt="2022-02-23T02:31:27.820" v="4" actId="478"/>
        <pc:sldMkLst>
          <pc:docMk/>
          <pc:sldMk cId="0" sldId="263"/>
        </pc:sldMkLst>
        <pc:inkChg chg="del">
          <ac:chgData name="Raghunath Reddy M" userId="93eeca54-1b27-489e-bb35-88368ab8b0a2" providerId="ADAL" clId="{3F071D80-EA7D-4840-8AF5-574C58F0F9B0}" dt="2022-02-23T02:31:27.820" v="4" actId="478"/>
          <ac:inkMkLst>
            <pc:docMk/>
            <pc:sldMk cId="0" sldId="263"/>
            <ac:inkMk id="2" creationId="{E7225288-0360-A940-9C86-090C832D0562}"/>
          </ac:inkMkLst>
        </pc:inkChg>
      </pc:sldChg>
      <pc:sldChg chg="delSp">
        <pc:chgData name="Raghunath Reddy M" userId="93eeca54-1b27-489e-bb35-88368ab8b0a2" providerId="ADAL" clId="{3F071D80-EA7D-4840-8AF5-574C58F0F9B0}" dt="2022-02-23T02:31:21.314" v="3" actId="478"/>
        <pc:sldMkLst>
          <pc:docMk/>
          <pc:sldMk cId="0" sldId="264"/>
        </pc:sldMkLst>
        <pc:inkChg chg="del">
          <ac:chgData name="Raghunath Reddy M" userId="93eeca54-1b27-489e-bb35-88368ab8b0a2" providerId="ADAL" clId="{3F071D80-EA7D-4840-8AF5-574C58F0F9B0}" dt="2022-02-23T02:31:21.314" v="3" actId="478"/>
          <ac:inkMkLst>
            <pc:docMk/>
            <pc:sldMk cId="0" sldId="264"/>
            <ac:inkMk id="2" creationId="{4AF7F836-B424-BB4D-ADD0-E8CF62A60E33}"/>
          </ac:inkMkLst>
        </pc:inkChg>
      </pc:sldChg>
      <pc:sldChg chg="delSp">
        <pc:chgData name="Raghunath Reddy M" userId="93eeca54-1b27-489e-bb35-88368ab8b0a2" providerId="ADAL" clId="{3F071D80-EA7D-4840-8AF5-574C58F0F9B0}" dt="2022-02-23T02:31:08.005" v="1" actId="478"/>
        <pc:sldMkLst>
          <pc:docMk/>
          <pc:sldMk cId="0" sldId="273"/>
        </pc:sldMkLst>
        <pc:inkChg chg="del">
          <ac:chgData name="Raghunath Reddy M" userId="93eeca54-1b27-489e-bb35-88368ab8b0a2" providerId="ADAL" clId="{3F071D80-EA7D-4840-8AF5-574C58F0F9B0}" dt="2022-02-23T02:31:08.005" v="1" actId="478"/>
          <ac:inkMkLst>
            <pc:docMk/>
            <pc:sldMk cId="0" sldId="273"/>
            <ac:inkMk id="2" creationId="{4F7C4851-A39B-0D4B-B4A4-71227A45866A}"/>
          </ac:inkMkLst>
        </pc:inkChg>
      </pc:sldChg>
      <pc:sldChg chg="delSp">
        <pc:chgData name="Raghunath Reddy M" userId="93eeca54-1b27-489e-bb35-88368ab8b0a2" providerId="ADAL" clId="{3F071D80-EA7D-4840-8AF5-574C58F0F9B0}" dt="2022-02-23T02:31:14.692" v="2" actId="478"/>
        <pc:sldMkLst>
          <pc:docMk/>
          <pc:sldMk cId="0" sldId="274"/>
        </pc:sldMkLst>
        <pc:inkChg chg="del">
          <ac:chgData name="Raghunath Reddy M" userId="93eeca54-1b27-489e-bb35-88368ab8b0a2" providerId="ADAL" clId="{3F071D80-EA7D-4840-8AF5-574C58F0F9B0}" dt="2022-02-23T02:31:14.692" v="2" actId="478"/>
          <ac:inkMkLst>
            <pc:docMk/>
            <pc:sldMk cId="0" sldId="274"/>
            <ac:inkMk id="2" creationId="{427148C1-2863-404C-B936-0E8EFA270877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59B6FDB-5B85-4BEA-BFD8-8598B00EEF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DDCAE-2448-47FA-80EE-DF92A8ED07D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2795A8F-E5FF-49AB-8DCD-15409DECC53D}" type="datetimeFigureOut">
              <a:rPr lang="en-US"/>
              <a:pPr>
                <a:defRPr/>
              </a:pPr>
              <a:t>2/17/24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C94B94A-CBBE-44F4-842D-80106CE6AE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5DD30C8-C1D2-4724-BA98-6134C5AEB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8535D-B08F-47D2-B96A-56594346A2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B9463-17E1-4708-8A7D-E055BF5F33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46C6D3B-2655-4307-A229-27C385892A6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E104B947-5079-4101-9BD9-E8E8FB14E2D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B9A3CD43-EEE1-4F7D-9ACE-6F4370D492F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C7FB9AA8-5E52-4973-8F2E-D28181520B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7066" indent="-291179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4717" indent="-23294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604" indent="-23294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6491" indent="-23294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62377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28264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94151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60038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CA9F081-4935-4875-A872-944D41C646D4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7B74F6A-24FE-4104-893F-79138B031D2A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3CE460-6FB4-4867-81F1-10BDD9490105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79CE37-CD2A-4146-B599-D0A9AB7A5380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C123F0-F666-444B-8DEF-B20B30AC8550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10" descr="BITS_university_logo_whitevert.png">
            <a:extLst>
              <a:ext uri="{FF2B5EF4-FFF2-40B4-BE49-F238E27FC236}">
                <a16:creationId xmlns:a16="http://schemas.microsoft.com/office/drawing/2014/main" id="{35410A20-A637-4972-A737-B85844EBA70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83858C-ED8D-4275-A018-5C0578FDF6DA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F3BCD1-3A70-417F-9849-F02F7D61172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latin typeface="Arial" charset="0"/>
                <a:cs typeface="Arial" charset="0"/>
              </a:rPr>
              <a:t>Hyderabad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65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>
            <a:extLst>
              <a:ext uri="{FF2B5EF4-FFF2-40B4-BE49-F238E27FC236}">
                <a16:creationId xmlns:a16="http://schemas.microsoft.com/office/drawing/2014/main" id="{CC07FD1D-EC0B-4173-8B10-C24042D35F6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C8FD82F-D445-43AF-AA56-8D9709E33BAD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8C1EBFE-E61F-4DD2-93A6-74180BD4CAF5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04D7258-7DB0-408C-A557-A69D30F0D46B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10">
            <a:extLst>
              <a:ext uri="{FF2B5EF4-FFF2-40B4-BE49-F238E27FC236}">
                <a16:creationId xmlns:a16="http://schemas.microsoft.com/office/drawing/2014/main" id="{C3D8CF39-4E19-4E3B-8BE4-6FEF4BDCAB3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D9832D5-C9C9-48D7-8E9F-E52FD5AF1BD0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B53371C-8DA2-4C33-B896-58E1B3278F15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C968737-53E6-4D63-B1BB-CC78F966D7B1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>
            <a:extLst>
              <a:ext uri="{FF2B5EF4-FFF2-40B4-BE49-F238E27FC236}">
                <a16:creationId xmlns:a16="http://schemas.microsoft.com/office/drawing/2014/main" id="{495C3779-A146-4835-88DF-8BF7DF89AE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B46D0D8-81BE-4D81-AF3D-42C59FCCC78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4215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>
            <a:extLst>
              <a:ext uri="{FF2B5EF4-FFF2-40B4-BE49-F238E27FC236}">
                <a16:creationId xmlns:a16="http://schemas.microsoft.com/office/drawing/2014/main" id="{7DAF1F7E-AF2D-4C7D-98E7-868F02CD80B5}"/>
              </a:ext>
            </a:extLst>
          </p:cNvPr>
          <p:cNvGrpSpPr>
            <a:grpSpLocks/>
          </p:cNvGrpSpPr>
          <p:nvPr userDrawn="1"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86AC3B4-B406-4DB0-BBA6-6C591DAD656D}"/>
                </a:ext>
              </a:extLst>
            </p:cNvPr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7C66E60-81A9-4252-B8B5-6465BC971C4E}"/>
                </a:ext>
              </a:extLst>
            </p:cNvPr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79B9461-1CB9-4FE5-A7F6-E41A57011A23}"/>
                </a:ext>
              </a:extLst>
            </p:cNvPr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0" descr="Picture 7.png">
            <a:extLst>
              <a:ext uri="{FF2B5EF4-FFF2-40B4-BE49-F238E27FC236}">
                <a16:creationId xmlns:a16="http://schemas.microsoft.com/office/drawing/2014/main" id="{EA9E501C-853A-40F2-9AF2-BFF01019F1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" t="1923"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63A9D2-6039-4B2A-BB01-25A238406EE4}"/>
              </a:ext>
            </a:extLst>
          </p:cNvPr>
          <p:cNvSpPr txBox="1">
            <a:spLocks noChangeArrowheads="1"/>
          </p:cNvSpPr>
          <p:nvPr userDrawn="1"/>
        </p:nvSpPr>
        <p:spPr bwMode="auto"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900" b="1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900">
                <a:solidFill>
                  <a:srgbClr val="101141"/>
                </a:solidFill>
                <a:latin typeface="Arial" charset="0"/>
                <a:cs typeface="Arial" charset="0"/>
              </a:rPr>
              <a:t>Pilani, Hyderabad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062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FCAB0E-75FA-494C-B600-AC41DB5B0639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B63DE6-2693-4E6D-9C03-8F979807556C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5303FD-AF54-46DA-9CE9-28AB6A59ACAB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869F05-8397-4253-B77D-D9382EAB0F5F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>
            <a:extLst>
              <a:ext uri="{FF2B5EF4-FFF2-40B4-BE49-F238E27FC236}">
                <a16:creationId xmlns:a16="http://schemas.microsoft.com/office/drawing/2014/main" id="{A2B80AF9-8018-44DD-9A19-7E8C3F63D14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CFC185-46EB-4D6E-91BE-7EEE5C7FC4D1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6FC7CE-1076-4691-BF77-8F4077C3067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latin typeface="Arial" charset="0"/>
                <a:cs typeface="Arial" charset="0"/>
              </a:rPr>
              <a:t>Hyderabad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267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>
            <a:extLst>
              <a:ext uri="{FF2B5EF4-FFF2-40B4-BE49-F238E27FC236}">
                <a16:creationId xmlns:a16="http://schemas.microsoft.com/office/drawing/2014/main" id="{7628F1DB-1686-4FDB-BEDD-7973449402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9FD6153-B0BB-44B3-BFF9-F62FF2748364}"/>
              </a:ext>
            </a:extLst>
          </p:cNvPr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8" descr="Picture 7.png">
            <a:extLst>
              <a:ext uri="{FF2B5EF4-FFF2-40B4-BE49-F238E27FC236}">
                <a16:creationId xmlns:a16="http://schemas.microsoft.com/office/drawing/2014/main" id="{E0E3A52C-81B6-423B-8C6E-E44851F4CF1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73B4E3-6C52-48B2-A4D8-57E3C0049C5B}"/>
              </a:ext>
            </a:extLst>
          </p:cNvPr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A977E0-5F8E-4BCD-B532-D2D7FDBF3EC0}"/>
              </a:ext>
            </a:extLst>
          </p:cNvPr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BD7FA3-0635-4FD6-9B5F-9B53B6EDEA3F}"/>
              </a:ext>
            </a:extLst>
          </p:cNvPr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AD0A18-5CC6-4B15-838A-42D53125CAA0}"/>
              </a:ext>
            </a:extLst>
          </p:cNvPr>
          <p:cNvSpPr txBox="1"/>
          <p:nvPr userDrawn="1"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FAFF2C-5964-4FD5-93C2-F80439F6504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086600" y="11715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latin typeface="Arial" charset="0"/>
                <a:cs typeface="Arial" charset="0"/>
              </a:rPr>
              <a:t>Hyderabad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rgbClr val="0000FF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5256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1E6DED-2BB8-40DC-A164-86725F769EA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grpSp>
        <p:nvGrpSpPr>
          <p:cNvPr id="5" name="Group 7">
            <a:extLst>
              <a:ext uri="{FF2B5EF4-FFF2-40B4-BE49-F238E27FC236}">
                <a16:creationId xmlns:a16="http://schemas.microsoft.com/office/drawing/2014/main" id="{821F501B-1DC2-4E33-9432-71953E1C7DC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B280BE3-D334-4976-B9B2-D0409EA72149}"/>
                </a:ext>
              </a:extLst>
            </p:cNvPr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E5C76DC-E015-4223-8B0E-BF9BAA22482D}"/>
                </a:ext>
              </a:extLst>
            </p:cNvPr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7A3EAB-8A12-47AE-A3B7-4DB510B50F9B}"/>
                </a:ext>
              </a:extLst>
            </p:cNvPr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1" descr="Picture 7.png">
            <a:extLst>
              <a:ext uri="{FF2B5EF4-FFF2-40B4-BE49-F238E27FC236}">
                <a16:creationId xmlns:a16="http://schemas.microsoft.com/office/drawing/2014/main" id="{C4A2B0BA-FDD8-472C-AB36-5489877F8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2">
            <a:extLst>
              <a:ext uri="{FF2B5EF4-FFF2-40B4-BE49-F238E27FC236}">
                <a16:creationId xmlns:a16="http://schemas.microsoft.com/office/drawing/2014/main" id="{1FA63AD2-45DB-4B77-9788-0434F61A945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F179AC2-4AB8-45EE-9833-6633B2E8390C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5907615-8B4F-4F2A-84D8-8AF3A4C9027F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664019F-CD39-43A2-ADEC-8FEFDFA61C2A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4" name="Group 16">
            <a:extLst>
              <a:ext uri="{FF2B5EF4-FFF2-40B4-BE49-F238E27FC236}">
                <a16:creationId xmlns:a16="http://schemas.microsoft.com/office/drawing/2014/main" id="{A30142E8-3D42-4571-8389-C5AF5049880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F779A26-95F6-4DB2-9EC9-DE4E8691E4D8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7B07CC7-F448-4476-8DC4-6B24E571AF36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137D1A3-1771-4F6B-8D50-2A4B9EBD4D0C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919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>
            <a:extLst>
              <a:ext uri="{FF2B5EF4-FFF2-40B4-BE49-F238E27FC236}">
                <a16:creationId xmlns:a16="http://schemas.microsoft.com/office/drawing/2014/main" id="{2CCFB655-7D3B-49A4-9E8B-E3589F4E33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7">
            <a:extLst>
              <a:ext uri="{FF2B5EF4-FFF2-40B4-BE49-F238E27FC236}">
                <a16:creationId xmlns:a16="http://schemas.microsoft.com/office/drawing/2014/main" id="{7170899A-BECA-4B61-9C2B-030BC32DBFC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9758F67-3ADB-4BE1-BF1A-A591C07C20E8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5B2CBD1-4974-4516-9A79-7B5539B5B028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86E41BE-B763-45B4-9A92-2F46B87A0401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1">
            <a:extLst>
              <a:ext uri="{FF2B5EF4-FFF2-40B4-BE49-F238E27FC236}">
                <a16:creationId xmlns:a16="http://schemas.microsoft.com/office/drawing/2014/main" id="{B6A42BFA-7241-4084-8A80-E6CC5C3DF21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83247EF-2AB2-4B71-8364-463668F06362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3BED8BA-83A6-421F-B1A7-2DB611D71654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EA78EE4-F37F-4BD7-8A03-4EDF03BB3AC1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2CB06A7-893F-4A57-8BF7-B1CC43DD6D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510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D3A559-2F0A-4BD2-A7F4-9C0FD7CD5A4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588F132-C2BF-497E-9F26-6A75152ABF4D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D674AC-DE49-4DEE-AA15-19F76FC2A9AC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36D536C-B3C7-47EF-96CE-C6992449C82C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2" name="Group 10">
            <a:extLst>
              <a:ext uri="{FF2B5EF4-FFF2-40B4-BE49-F238E27FC236}">
                <a16:creationId xmlns:a16="http://schemas.microsoft.com/office/drawing/2014/main" id="{48E66ECD-8A78-4A53-8B00-8923DC52371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B12B22E-7144-4DB1-BB5A-EB439E368730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D75D641-EDD2-4ED9-81E4-9E032B142AEE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6393C0D-F53D-4691-A3C4-CE5A26DE2C10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6" name="Picture 14" descr="Picture 7.png">
            <a:extLst>
              <a:ext uri="{FF2B5EF4-FFF2-40B4-BE49-F238E27FC236}">
                <a16:creationId xmlns:a16="http://schemas.microsoft.com/office/drawing/2014/main" id="{2B07BEA7-1532-4347-9DA5-2E205707B4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A97C627-22C1-40D4-B759-9DA1AAEE91B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4158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>
            <a:extLst>
              <a:ext uri="{FF2B5EF4-FFF2-40B4-BE49-F238E27FC236}">
                <a16:creationId xmlns:a16="http://schemas.microsoft.com/office/drawing/2014/main" id="{459BB930-9952-44FD-8479-3587B92B1EB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896D487-CDD0-46BF-8113-E410A9585B69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93C96B5-F649-47AC-A956-EFFE9A860381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5487A6C-210F-497E-9A47-8B792B27800B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10">
            <a:extLst>
              <a:ext uri="{FF2B5EF4-FFF2-40B4-BE49-F238E27FC236}">
                <a16:creationId xmlns:a16="http://schemas.microsoft.com/office/drawing/2014/main" id="{16599E64-8B2D-4772-B4AC-8E5E31DB9C8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EA6458F-4512-429D-8594-ADF74EC261C4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AECA00-EEA5-4B5D-835E-6EFC8B125C04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A78E2C3-009A-4139-8A4C-D87BEF7F7D23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>
            <a:extLst>
              <a:ext uri="{FF2B5EF4-FFF2-40B4-BE49-F238E27FC236}">
                <a16:creationId xmlns:a16="http://schemas.microsoft.com/office/drawing/2014/main" id="{E2702FB9-A32C-4CCE-BF77-54DB1D2A1A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A4700ED-C8E8-4F5F-AEBB-33531E7175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898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>
            <a:extLst>
              <a:ext uri="{FF2B5EF4-FFF2-40B4-BE49-F238E27FC236}">
                <a16:creationId xmlns:a16="http://schemas.microsoft.com/office/drawing/2014/main" id="{8F5994B7-BE9B-4ECD-91DA-D8D0BFF4646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54CED1-54D7-4541-B720-87FB67992090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9A22CB-06A6-4B34-8A39-1F3CE04A6186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DDCF29C-A137-4B78-86FF-C504B6005337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B43025DD-F66D-4467-A3B8-982CF303113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E6E3831-8A0A-4DA6-A500-27B67A18B425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73C5492-2F5F-40D9-A912-765A4C4A8F74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5E439F9-8642-411E-BBE9-B1AD625523B3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>
            <a:extLst>
              <a:ext uri="{FF2B5EF4-FFF2-40B4-BE49-F238E27FC236}">
                <a16:creationId xmlns:a16="http://schemas.microsoft.com/office/drawing/2014/main" id="{F543A36C-05B1-4FD2-81B3-927555566C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CD055E6-8B9D-45CE-AD6B-B820248FD16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3353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>
            <a:extLst>
              <a:ext uri="{FF2B5EF4-FFF2-40B4-BE49-F238E27FC236}">
                <a16:creationId xmlns:a16="http://schemas.microsoft.com/office/drawing/2014/main" id="{ED5288A9-7C1D-4AE0-AD74-BC190DB4C74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2354A08-67AD-431C-AD1E-7238D97116B0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3D05807-F695-444A-A5EE-28A26E0E63C7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12BD3D3-86A3-4A67-B155-0EE1969EE00D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A48448FD-D8BB-4413-B94D-35C5DCDDCC9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56167CC-B25E-49F9-9F90-D2D99BF67327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37F3133-8782-407F-99D2-02638DFFB6CF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A553B15-21C7-4B99-93C8-812D0FD657DF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>
            <a:extLst>
              <a:ext uri="{FF2B5EF4-FFF2-40B4-BE49-F238E27FC236}">
                <a16:creationId xmlns:a16="http://schemas.microsoft.com/office/drawing/2014/main" id="{06F034D5-5A2E-428D-A7A1-6098AF46C6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13F708E-5904-4DB8-9DBC-74CF1C4BD78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3398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EE62C9-5922-47D2-85BC-F39700BB2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344C70B-BA30-4030-9AF9-734DB0E3B1C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2DE9-F9FA-4930-8EE3-01B1082B6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972C2-E57B-4E07-869F-E0D134257C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CS F111 Second Semester 2011-12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311DD-F608-4533-93BD-63A14E69B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C73EABD-5F15-4B52-95E5-56F1DE7FE49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0" r:id="rId1"/>
    <p:sldLayoutId id="2147484641" r:id="rId2"/>
    <p:sldLayoutId id="2147484642" r:id="rId3"/>
    <p:sldLayoutId id="2147484643" r:id="rId4"/>
    <p:sldLayoutId id="2147484644" r:id="rId5"/>
    <p:sldLayoutId id="2147484645" r:id="rId6"/>
    <p:sldLayoutId id="2147484646" r:id="rId7"/>
    <p:sldLayoutId id="2147484647" r:id="rId8"/>
    <p:sldLayoutId id="2147484648" r:id="rId9"/>
    <p:sldLayoutId id="2147484649" r:id="rId10"/>
    <p:sldLayoutId id="2147484650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066789-0C48-48BA-A041-DA46B9468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BITS Pilani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5400CB-C48D-5CAF-2C06-CA89E292072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8FADD-17ED-1DFC-5304-66CEB92E38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B6C4B-3403-DE60-B147-0D913A29024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Recursive descent parser –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C816A4-AEAD-07F6-3B40-A856387307E6}"/>
                  </a:ext>
                </a:extLst>
              </p:cNvPr>
              <p:cNvSpPr txBox="1"/>
              <p:nvPr/>
            </p:nvSpPr>
            <p:spPr>
              <a:xfrm>
                <a:off x="228600" y="1524000"/>
                <a:ext cx="2209800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IN" sz="2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→ </m:t>
                      </m:r>
                      <m:r>
                        <a:rPr lang="en-IN" sz="2800" i="1" dirty="0" err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𝑎𝐴𝑆</m:t>
                      </m:r>
                      <m:r>
                        <a:rPr lang="en-IN" sz="28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IN" sz="2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IN" sz="280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sz="2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→ </m:t>
                      </m:r>
                      <m:r>
                        <a:rPr lang="en-IN" sz="2800" i="1" dirty="0" err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𝑏𝑎</m:t>
                      </m:r>
                      <m:r>
                        <a:rPr lang="en-IN" sz="28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IN" sz="2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𝑆𝐵</m:t>
                      </m:r>
                    </m:oMath>
                  </m:oMathPara>
                </a14:m>
                <a:endParaRPr lang="en-IN" sz="280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IN" sz="2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→ </m:t>
                      </m:r>
                      <m:r>
                        <a:rPr lang="en-IN" sz="2800" i="1" dirty="0" err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𝑏𝐴</m:t>
                      </m:r>
                      <m:r>
                        <a:rPr lang="en-IN" sz="28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IN" sz="28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alt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C816A4-AEAD-07F6-3B40-A85638730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524000"/>
                <a:ext cx="2209800" cy="13849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3409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7D1AAD-7A1A-A870-39F0-EAF88E46B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BECC1-B896-B762-13E2-73895C3E26C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Recursive descent parser –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2F43342-AB65-2D6D-4DE8-AC459D71185B}"/>
                  </a:ext>
                </a:extLst>
              </p:cNvPr>
              <p:cNvSpPr txBox="1"/>
              <p:nvPr/>
            </p:nvSpPr>
            <p:spPr>
              <a:xfrm>
                <a:off x="179512" y="1412776"/>
                <a:ext cx="6048672" cy="45243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u="none" strike="noStrike" baseline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IN" sz="2400" b="0" i="1" u="none" strike="noStrike" baseline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→ </m:t>
                      </m:r>
                      <m:r>
                        <a:rPr lang="en-IN" sz="2400" b="0" i="1" u="none" strike="noStrike" baseline="0" dirty="0" err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𝑎𝐴𝑆</m:t>
                      </m:r>
                      <m:r>
                        <a:rPr lang="en-IN" sz="2400" b="0" i="1" u="none" strike="noStrike" baseline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IN" sz="2400" b="0" i="1" u="none" strike="noStrike" baseline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u="none" strike="noStrike" baseline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b="0" i="1" u="none" strike="noStrike" baseline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IN" sz="2400" b="0" i="1" u="none" strike="noStrike" baseline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2400" b="0" i="1" u="none" strike="noStrike" baseline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sz="2400" b="0" i="0" u="none" strike="noStrike" baseline="0" dirty="0">
                  <a:solidFill>
                    <a:srgbClr val="FF0000"/>
                  </a:solidFill>
                  <a:latin typeface="+mn-lt"/>
                </a:endParaRP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u="none" strike="noStrike" baseline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sz="2400" b="0" i="1" u="none" strike="noStrike" baseline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→ </m:t>
                      </m:r>
                      <m:r>
                        <a:rPr lang="en-IN" sz="2400" b="0" i="1" u="none" strike="noStrike" baseline="0" dirty="0" err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𝑏𝑎</m:t>
                      </m:r>
                      <m:r>
                        <a:rPr lang="en-IN" sz="2400" b="0" i="1" u="none" strike="noStrike" baseline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IN" sz="2400" b="0" i="1" u="none" strike="noStrike" baseline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𝑆𝐵</m:t>
                      </m:r>
                    </m:oMath>
                  </m:oMathPara>
                </a14:m>
                <a:endParaRPr lang="en-IN" sz="2400" b="0" i="0" u="none" strike="noStrike" baseline="0" dirty="0">
                  <a:solidFill>
                    <a:srgbClr val="FF0000"/>
                  </a:solidFill>
                  <a:latin typeface="+mn-lt"/>
                </a:endParaRP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u="none" strike="noStrike" baseline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IN" sz="2400" b="0" i="1" u="none" strike="noStrike" baseline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→ </m:t>
                      </m:r>
                      <m:r>
                        <a:rPr lang="en-IN" sz="2400" b="0" i="1" u="none" strike="noStrike" baseline="0" dirty="0" err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𝑏𝐴</m:t>
                      </m:r>
                    </m:oMath>
                  </m:oMathPara>
                </a14:m>
                <a:endParaRPr lang="en-US" altLang="en-US" sz="2400" dirty="0">
                  <a:solidFill>
                    <a:srgbClr val="FF0000"/>
                  </a:solidFill>
                  <a:latin typeface="+mn-lt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 dirty="0">
                  <a:solidFill>
                    <a:srgbClr val="FF0000"/>
                  </a:solidFill>
                  <a:latin typeface="+mn-lt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>
                    <a:solidFill>
                      <a:srgbClr val="FF0000"/>
                    </a:solidFill>
                    <a:latin typeface="+mn-lt"/>
                  </a:rPr>
                  <a:t>Can we write a procedure for variable A ?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 dirty="0">
                  <a:latin typeface="+mn-lt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>
                    <a:solidFill>
                      <a:schemeClr val="tx1"/>
                    </a:solidFill>
                    <a:latin typeface="+mn-lt"/>
                  </a:rPr>
                  <a:t>Ans:</a:t>
                </a:r>
                <a:r>
                  <a:rPr lang="en-IN" altLang="en-US" sz="2400">
                    <a:solidFill>
                      <a:schemeClr val="tx1"/>
                    </a:solidFill>
                    <a:latin typeface="+mn-lt"/>
                  </a:rPr>
                  <a:t> No</a:t>
                </a:r>
                <a:endParaRPr lang="en-US" altLang="en-US" sz="2400" dirty="0">
                  <a:solidFill>
                    <a:schemeClr val="tx1"/>
                  </a:solidFill>
                  <a:latin typeface="+mn-lt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𝑝𝑟𝑒𝑑𝑖𝑐𝑡</m:t>
                      </m:r>
                      <m:d>
                        <m:dPr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→</m:t>
                          </m:r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𝑏𝑎</m:t>
                          </m:r>
                        </m:e>
                      </m:d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altLang="en-US" sz="2400" b="0" dirty="0">
                  <a:solidFill>
                    <a:schemeClr val="tx1"/>
                  </a:solidFill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𝑝𝑟𝑒𝑑𝑖𝑐𝑡</m:t>
                      </m:r>
                      <m:d>
                        <m:dPr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→</m:t>
                          </m:r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𝑆𝐵</m:t>
                          </m:r>
                        </m:e>
                      </m:d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altLang="en-US" sz="2400" b="0" dirty="0">
                  <a:solidFill>
                    <a:schemeClr val="tx1"/>
                  </a:solidFill>
                  <a:latin typeface="+mn-lt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 dirty="0">
                  <a:latin typeface="+mn-lt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2F43342-AB65-2D6D-4DE8-AC459D711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412776"/>
                <a:ext cx="6048672" cy="4524315"/>
              </a:xfrm>
              <a:prstGeom prst="rect">
                <a:avLst/>
              </a:prstGeom>
              <a:blipFill>
                <a:blip r:embed="rId2"/>
                <a:stretch>
                  <a:fillRect l="-1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26E804-2638-AA9E-C02F-B7ACE2294D68}"/>
                  </a:ext>
                </a:extLst>
              </p:cNvPr>
              <p:cNvSpPr txBox="1"/>
              <p:nvPr/>
            </p:nvSpPr>
            <p:spPr>
              <a:xfrm>
                <a:off x="6553200" y="1524000"/>
                <a:ext cx="2286000" cy="2031325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IN" dirty="0">
                    <a:solidFill>
                      <a:schemeClr val="tx1"/>
                    </a:solidFill>
                  </a:rPr>
                  <a:t>FIRST[S] = a c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IN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FIRST[A] = a c b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FIRST[B] = b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FOLLOW[S] = b  $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FOLLOW[A] = a c b $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FOLLOW[B] = a c b $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26E804-2638-AA9E-C02F-B7ACE2294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1524000"/>
                <a:ext cx="2286000" cy="2031325"/>
              </a:xfrm>
              <a:prstGeom prst="rect">
                <a:avLst/>
              </a:prstGeom>
              <a:blipFill>
                <a:blip r:embed="rId3"/>
                <a:stretch>
                  <a:fillRect l="-1579" t="-888" b="-2959"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070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EA4E82-967D-4A50-8D5B-30FBEC3C31F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sz="36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/>
              <a:t>LL(1) Parser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B207253-11E1-3F9C-7883-368501488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610600" cy="4525962"/>
          </a:xfrm>
        </p:spPr>
        <p:txBody>
          <a:bodyPr/>
          <a:lstStyle/>
          <a:p>
            <a:pPr>
              <a:defRPr/>
            </a:pPr>
            <a:r>
              <a:rPr lang="en-US" dirty="0"/>
              <a:t>Consider the following grammar and answer questions </a:t>
            </a:r>
            <a:r>
              <a:rPr lang="en-US" b="1" dirty="0" err="1"/>
              <a:t>i</a:t>
            </a:r>
            <a:r>
              <a:rPr lang="en-US" b="1" dirty="0"/>
              <a:t>-iii.</a:t>
            </a:r>
            <a:endParaRPr lang="en-US" dirty="0"/>
          </a:p>
          <a:p>
            <a:pPr>
              <a:defRPr/>
            </a:pPr>
            <a:r>
              <a:rPr lang="en-US" b="1" i="1" dirty="0"/>
              <a:t>S -&gt; (L) | a</a:t>
            </a:r>
            <a:r>
              <a:rPr lang="en-US" dirty="0"/>
              <a:t>  						                         </a:t>
            </a:r>
          </a:p>
          <a:p>
            <a:pPr>
              <a:defRPr/>
            </a:pPr>
            <a:r>
              <a:rPr lang="en-US" b="1" i="1" dirty="0"/>
              <a:t>L -&gt; L,S | S</a:t>
            </a:r>
            <a:endParaRPr lang="en-US" dirty="0"/>
          </a:p>
          <a:p>
            <a:pPr marL="280988" indent="-280988">
              <a:buFont typeface="+mj-lt"/>
              <a:buAutoNum type="romanLcPeriod"/>
              <a:defRPr/>
            </a:pPr>
            <a:r>
              <a:rPr lang="en-US" dirty="0"/>
              <a:t>You are asked to implement a RDP, what problem do you encounter and why? </a:t>
            </a:r>
          </a:p>
          <a:p>
            <a:pPr marL="280988" indent="-280988">
              <a:buFont typeface="+mj-lt"/>
              <a:buAutoNum type="romanLcPeriod"/>
              <a:defRPr/>
            </a:pPr>
            <a:r>
              <a:rPr lang="en-US" dirty="0"/>
              <a:t>What transformation is required to make it parsable by RDP?</a:t>
            </a:r>
          </a:p>
          <a:p>
            <a:pPr marL="280988" indent="-280988">
              <a:buFont typeface="+mj-lt"/>
              <a:buAutoNum type="romanLcPeriod"/>
              <a:defRPr/>
            </a:pPr>
            <a:r>
              <a:rPr lang="en-US" dirty="0"/>
              <a:t>After the transformation show how you implement function S using RDP. </a:t>
            </a:r>
            <a:r>
              <a:rPr lang="en-US" b="1" dirty="0"/>
              <a:t>[note: you need not show functions for main, match and L]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3F833-6A6A-B965-E6DB-ADE947579E0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Exercise 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3">
            <a:extLst>
              <a:ext uri="{FF2B5EF4-FFF2-40B4-BE49-F238E27FC236}">
                <a16:creationId xmlns:a16="http://schemas.microsoft.com/office/drawing/2014/main" id="{9FFB396C-2360-0F04-AD52-951B480BF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1752600"/>
            <a:ext cx="905668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4">
            <a:extLst>
              <a:ext uri="{FF2B5EF4-FFF2-40B4-BE49-F238E27FC236}">
                <a16:creationId xmlns:a16="http://schemas.microsoft.com/office/drawing/2014/main" id="{6ACA13FB-A609-6EE5-5D8D-F4C202EF21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8" y="3810000"/>
            <a:ext cx="8796337" cy="190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FDE3D4-C9FA-953F-8536-827B35925334}"/>
              </a:ext>
            </a:extLst>
          </p:cNvPr>
          <p:cNvSpPr txBox="1">
            <a:spLocks/>
          </p:cNvSpPr>
          <p:nvPr/>
        </p:nvSpPr>
        <p:spPr bwMode="auto">
          <a:xfrm>
            <a:off x="227013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rgbClr val="0000F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Exercise 1 (Contd..)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B049C1-D2B6-99FF-A835-62C2012B453A}"/>
              </a:ext>
            </a:extLst>
          </p:cNvPr>
          <p:cNvSpPr txBox="1"/>
          <p:nvPr/>
        </p:nvSpPr>
        <p:spPr>
          <a:xfrm>
            <a:off x="5231921" y="2724509"/>
            <a:ext cx="914400" cy="6096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CF7DC5-C817-766E-D11E-A0124CD86622}"/>
              </a:ext>
            </a:extLst>
          </p:cNvPr>
          <p:cNvSpPr txBox="1"/>
          <p:nvPr/>
        </p:nvSpPr>
        <p:spPr>
          <a:xfrm>
            <a:off x="5334000" y="4953000"/>
            <a:ext cx="914400" cy="6096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3">
            <a:extLst>
              <a:ext uri="{FF2B5EF4-FFF2-40B4-BE49-F238E27FC236}">
                <a16:creationId xmlns:a16="http://schemas.microsoft.com/office/drawing/2014/main" id="{ACDF905E-718D-B17E-4509-D4EB65F82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47800"/>
            <a:ext cx="4043363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41488F4-F2C2-C313-F34C-E1D6B966F401}"/>
              </a:ext>
            </a:extLst>
          </p:cNvPr>
          <p:cNvSpPr txBox="1">
            <a:spLocks/>
          </p:cNvSpPr>
          <p:nvPr/>
        </p:nvSpPr>
        <p:spPr bwMode="auto">
          <a:xfrm>
            <a:off x="227013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rgbClr val="0000F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Exercise 1 (Contd..)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C6EF20E-4316-4C7C-BEBF-BF9E7814A3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493838"/>
                <a:ext cx="8534400" cy="4525962"/>
              </a:xfrm>
            </p:spPr>
            <p:txBody>
              <a:bodyPr/>
              <a:lstStyle/>
              <a:p>
                <a:pPr>
                  <a:defRPr/>
                </a:pPr>
                <a:r>
                  <a:rPr lang="en-US" dirty="0"/>
                  <a:t>Consider the following grammar over the alphabet {c, d, e}: </a:t>
                </a:r>
              </a:p>
              <a:p>
                <a:pPr>
                  <a:defRPr/>
                </a:pPr>
                <a:r>
                  <a:rPr lang="en-US" b="1" dirty="0"/>
                  <a:t>	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𝑨𝑩𝑨</m:t>
                    </m:r>
                  </m:oMath>
                </a14:m>
                <a:endParaRPr lang="en-US" dirty="0"/>
              </a:p>
              <a:p>
                <a:pPr>
                  <a:defRPr/>
                </a:pPr>
                <a:r>
                  <a:rPr lang="en-US" b="1" dirty="0"/>
                  <a:t>   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US" b="1" i="1" dirty="0" err="1">
                        <a:latin typeface="Cambria Math" panose="02040503050406030204" pitchFamily="18" charset="0"/>
                      </a:rPr>
                      <m:t>𝑩𝒄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b="1" i="1" dirty="0" err="1">
                        <a:latin typeface="Cambria Math" panose="02040503050406030204" pitchFamily="18" charset="0"/>
                      </a:rPr>
                      <m:t>𝒅𝑨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endParaRPr lang="en-US" dirty="0"/>
              </a:p>
              <a:p>
                <a:pPr>
                  <a:defRPr/>
                </a:pPr>
                <a:r>
                  <a:rPr lang="en-US" b="1" dirty="0"/>
                  <a:t>   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US" b="1" i="1" dirty="0" err="1">
                        <a:latin typeface="Cambria Math" panose="02040503050406030204" pitchFamily="18" charset="0"/>
                      </a:rPr>
                      <m:t>𝒆𝑨</m:t>
                    </m:r>
                  </m:oMath>
                </a14:m>
                <a:endParaRPr lang="en-US" b="1" dirty="0"/>
              </a:p>
              <a:p>
                <a:pPr marL="457200" indent="-457200" algn="just">
                  <a:buFont typeface="+mj-lt"/>
                  <a:buAutoNum type="arabicParenR"/>
                  <a:defRPr/>
                </a:pPr>
                <a:r>
                  <a:rPr lang="en-US" dirty="0"/>
                  <a:t>Compute the First and Follow sets for the non-terminals in this grammar:</a:t>
                </a:r>
              </a:p>
              <a:p>
                <a:pPr marL="0" indent="0" algn="just">
                  <a:defRPr/>
                </a:pPr>
                <a:endParaRPr lang="en-US" dirty="0"/>
              </a:p>
              <a:p>
                <a:pPr>
                  <a:defRPr/>
                </a:pPr>
                <a:endParaRPr lang="en-US" dirty="0"/>
              </a:p>
              <a:p>
                <a:pPr>
                  <a:defRPr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C6EF20E-4316-4C7C-BEBF-BF9E7814A3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493838"/>
                <a:ext cx="8534400" cy="4525962"/>
              </a:xfrm>
              <a:blipFill>
                <a:blip r:embed="rId2"/>
                <a:stretch>
                  <a:fillRect l="-1190" t="-1117" r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8D940-E6F8-4C95-A70B-3A8FCC43917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Exercise 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D5540B03-E5F1-49C2-937D-AFB585576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6200" y="1371600"/>
            <a:ext cx="7118350" cy="325755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4">
            <a:extLst>
              <a:ext uri="{FF2B5EF4-FFF2-40B4-BE49-F238E27FC236}">
                <a16:creationId xmlns:a16="http://schemas.microsoft.com/office/drawing/2014/main" id="{1D27DC7B-44BF-4144-8945-CBAF23FFA56E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1524000"/>
            <a:ext cx="8915400" cy="2438400"/>
            <a:chOff x="648825" y="3719552"/>
            <a:chExt cx="8485015" cy="2453606"/>
          </a:xfrm>
        </p:grpSpPr>
        <p:pic>
          <p:nvPicPr>
            <p:cNvPr id="19459" name="Picture 5">
              <a:extLst>
                <a:ext uri="{FF2B5EF4-FFF2-40B4-BE49-F238E27FC236}">
                  <a16:creationId xmlns:a16="http://schemas.microsoft.com/office/drawing/2014/main" id="{3C2CB3DD-56C6-489B-9031-7815724BA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825" y="3719552"/>
              <a:ext cx="8485015" cy="1385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60" name="Picture 6">
              <a:extLst>
                <a:ext uri="{FF2B5EF4-FFF2-40B4-BE49-F238E27FC236}">
                  <a16:creationId xmlns:a16="http://schemas.microsoft.com/office/drawing/2014/main" id="{861FCBBA-70B6-4328-8183-0A752D49F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805" y="4850441"/>
              <a:ext cx="7996435" cy="1322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D396BFA-D46F-C781-A762-5A9D229B63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2116570"/>
              </p:ext>
            </p:extLst>
          </p:nvPr>
        </p:nvGraphicFramePr>
        <p:xfrm>
          <a:off x="4074009" y="4205297"/>
          <a:ext cx="3217978" cy="21197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5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7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4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99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First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Follow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9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d, 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$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9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ϵ, d, 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e, $, c, d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99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c, d, e, $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3">
            <a:extLst>
              <a:ext uri="{FF2B5EF4-FFF2-40B4-BE49-F238E27FC236}">
                <a16:creationId xmlns:a16="http://schemas.microsoft.com/office/drawing/2014/main" id="{FCE9C902-0802-4A86-B6AB-7FE7BFBC6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89" y="1447800"/>
            <a:ext cx="9043988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4">
            <a:extLst>
              <a:ext uri="{FF2B5EF4-FFF2-40B4-BE49-F238E27FC236}">
                <a16:creationId xmlns:a16="http://schemas.microsoft.com/office/drawing/2014/main" id="{24B08C66-0554-4DE7-8910-234911E756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8" y="3962400"/>
            <a:ext cx="9043987" cy="256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381D150-3481-D93D-17A3-3C781D037945}"/>
              </a:ext>
            </a:extLst>
          </p:cNvPr>
          <p:cNvSpPr txBox="1">
            <a:spLocks/>
          </p:cNvSpPr>
          <p:nvPr/>
        </p:nvSpPr>
        <p:spPr bwMode="auto">
          <a:xfrm>
            <a:off x="100013" y="179388"/>
            <a:ext cx="6324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rgbClr val="0000F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Exercise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2552</TotalTime>
  <Words>405</Words>
  <Application>Microsoft Office PowerPoint</Application>
  <PresentationFormat>On-screen Show (4:3)</PresentationFormat>
  <Paragraphs>90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BITS Pilani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Raghunath Reddy M</cp:lastModifiedBy>
  <cp:revision>274</cp:revision>
  <cp:lastPrinted>2023-02-14T10:32:40Z</cp:lastPrinted>
  <dcterms:created xsi:type="dcterms:W3CDTF">2011-09-14T09:42:05Z</dcterms:created>
  <dcterms:modified xsi:type="dcterms:W3CDTF">2024-02-17T03:37:12Z</dcterms:modified>
</cp:coreProperties>
</file>