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ink/ink1.xml" ContentType="application/inkml+xml"/>
  <Override PartName="/ppt/ink/ink2.xml" ContentType="application/inkml+xml"/>
  <Override PartName="/ppt/notesSlides/notesSlide6.xml" ContentType="application/vnd.openxmlformats-officedocument.presentationml.notesSlide+xml"/>
  <Override PartName="/ppt/ink/ink3.xml" ContentType="application/inkml+xml"/>
  <Override PartName="/ppt/ink/ink4.xml" ContentType="application/inkml+xml"/>
  <Override PartName="/ppt/ink/ink5.xml" ContentType="application/inkml+xml"/>
  <Override PartName="/ppt/ink/ink6.xml" ContentType="application/inkml+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ink/ink7.xml" ContentType="application/inkml+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ink/ink8.xml" ContentType="application/inkml+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ink/ink9.xml" ContentType="application/inkml+xml"/>
  <Override PartName="/ppt/notesSlides/notesSlide44.xml" ContentType="application/vnd.openxmlformats-officedocument.presentationml.notesSlide+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ink/ink15.xml" ContentType="application/inkml+xml"/>
  <Override PartName="/ppt/ink/ink16.xml" ContentType="application/inkml+xml"/>
  <Override PartName="/ppt/notesSlides/notesSlide47.xml" ContentType="application/vnd.openxmlformats-officedocument.presentationml.notesSlide+xml"/>
  <Override PartName="/ppt/ink/ink17.xml" ContentType="application/inkml+xml"/>
  <Override PartName="/ppt/ink/ink18.xml" ContentType="application/inkml+xml"/>
  <Override PartName="/ppt/notesSlides/notesSlide48.xml" ContentType="application/vnd.openxmlformats-officedocument.presentationml.notesSlide+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notesSlides/notesSlide66.xml" ContentType="application/vnd.openxmlformats-officedocument.presentationml.notesSlide+xml"/>
  <Override PartName="/ppt/ink/ink31.xml" ContentType="application/inkml+xml"/>
  <Override PartName="/ppt/ink/ink32.xml" ContentType="application/inkml+xml"/>
  <Override PartName="/ppt/ink/ink33.xml" ContentType="application/inkml+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ink/ink51.xml" ContentType="application/inkml+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ink/ink52.xml" ContentType="application/inkml+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notesSlides/notesSlide105.xml" ContentType="application/vnd.openxmlformats-officedocument.presentationml.notesSlide+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ink/ink140.xml" ContentType="application/inkml+xml"/>
  <Override PartName="/ppt/ink/ink141.xml" ContentType="application/inkml+xml"/>
  <Override PartName="/ppt/ink/ink142.xml" ContentType="application/inkml+xml"/>
  <Override PartName="/ppt/ink/ink143.xml" ContentType="application/inkml+xml"/>
  <Override PartName="/ppt/ink/ink144.xml" ContentType="application/inkml+xml"/>
  <Override PartName="/ppt/ink/ink145.xml" ContentType="application/inkml+xml"/>
  <Override PartName="/ppt/ink/ink146.xml" ContentType="application/inkml+xml"/>
  <Override PartName="/ppt/ink/ink147.xml" ContentType="application/inkml+xml"/>
  <Override PartName="/ppt/ink/ink148.xml" ContentType="application/inkml+xml"/>
  <Override PartName="/ppt/ink/ink149.xml" ContentType="application/inkml+xml"/>
  <Override PartName="/ppt/ink/ink150.xml" ContentType="application/inkml+xml"/>
  <Override PartName="/ppt/ink/ink151.xml" ContentType="application/inkml+xml"/>
  <Override PartName="/ppt/ink/ink152.xml" ContentType="application/inkml+xml"/>
  <Override PartName="/ppt/ink/ink153.xml" ContentType="application/inkml+xml"/>
  <Override PartName="/ppt/ink/ink154.xml" ContentType="application/inkml+xml"/>
  <Override PartName="/ppt/ink/ink155.xml" ContentType="application/inkml+xml"/>
  <Override PartName="/ppt/ink/ink156.xml" ContentType="application/inkml+xml"/>
  <Override PartName="/ppt/ink/ink157.xml" ContentType="application/inkml+xml"/>
  <Override PartName="/ppt/ink/ink158.xml" ContentType="application/inkml+xml"/>
  <Override PartName="/ppt/ink/ink159.xml" ContentType="application/inkml+xml"/>
  <Override PartName="/ppt/ink/ink160.xml" ContentType="application/inkml+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6" r:id="rId2"/>
  </p:sldMasterIdLst>
  <p:notesMasterIdLst>
    <p:notesMasterId r:id="rId183"/>
  </p:notesMasterIdLst>
  <p:handoutMasterIdLst>
    <p:handoutMasterId r:id="rId184"/>
  </p:handoutMasterIdLst>
  <p:sldIdLst>
    <p:sldId id="286" r:id="rId3"/>
    <p:sldId id="402" r:id="rId4"/>
    <p:sldId id="403" r:id="rId5"/>
    <p:sldId id="288" r:id="rId6"/>
    <p:sldId id="289" r:id="rId7"/>
    <p:sldId id="290" r:id="rId8"/>
    <p:sldId id="291" r:id="rId9"/>
    <p:sldId id="292" r:id="rId10"/>
    <p:sldId id="293" r:id="rId11"/>
    <p:sldId id="294" r:id="rId12"/>
    <p:sldId id="295" r:id="rId13"/>
    <p:sldId id="296" r:id="rId14"/>
    <p:sldId id="297" r:id="rId15"/>
    <p:sldId id="309" r:id="rId16"/>
    <p:sldId id="310" r:id="rId17"/>
    <p:sldId id="311" r:id="rId18"/>
    <p:sldId id="312" r:id="rId19"/>
    <p:sldId id="313" r:id="rId20"/>
    <p:sldId id="298" r:id="rId21"/>
    <p:sldId id="299" r:id="rId22"/>
    <p:sldId id="300" r:id="rId23"/>
    <p:sldId id="405" r:id="rId24"/>
    <p:sldId id="301" r:id="rId25"/>
    <p:sldId id="302" r:id="rId26"/>
    <p:sldId id="303" r:id="rId27"/>
    <p:sldId id="304" r:id="rId28"/>
    <p:sldId id="404" r:id="rId29"/>
    <p:sldId id="305" r:id="rId30"/>
    <p:sldId id="306" r:id="rId31"/>
    <p:sldId id="307" r:id="rId32"/>
    <p:sldId id="308" r:id="rId33"/>
    <p:sldId id="314" r:id="rId34"/>
    <p:sldId id="315" r:id="rId35"/>
    <p:sldId id="316" r:id="rId36"/>
    <p:sldId id="317" r:id="rId37"/>
    <p:sldId id="318" r:id="rId38"/>
    <p:sldId id="319" r:id="rId39"/>
    <p:sldId id="320" r:id="rId40"/>
    <p:sldId id="321" r:id="rId41"/>
    <p:sldId id="322" r:id="rId42"/>
    <p:sldId id="323" r:id="rId43"/>
    <p:sldId id="324" r:id="rId44"/>
    <p:sldId id="325" r:id="rId45"/>
    <p:sldId id="326" r:id="rId46"/>
    <p:sldId id="327" r:id="rId47"/>
    <p:sldId id="328" r:id="rId48"/>
    <p:sldId id="329" r:id="rId49"/>
    <p:sldId id="330" r:id="rId50"/>
    <p:sldId id="331" r:id="rId51"/>
    <p:sldId id="332" r:id="rId52"/>
    <p:sldId id="333" r:id="rId53"/>
    <p:sldId id="334" r:id="rId54"/>
    <p:sldId id="335" r:id="rId55"/>
    <p:sldId id="336" r:id="rId56"/>
    <p:sldId id="337" r:id="rId57"/>
    <p:sldId id="338" r:id="rId58"/>
    <p:sldId id="339" r:id="rId59"/>
    <p:sldId id="340" r:id="rId60"/>
    <p:sldId id="341" r:id="rId61"/>
    <p:sldId id="342" r:id="rId62"/>
    <p:sldId id="343" r:id="rId63"/>
    <p:sldId id="344" r:id="rId64"/>
    <p:sldId id="345" r:id="rId65"/>
    <p:sldId id="346" r:id="rId66"/>
    <p:sldId id="347" r:id="rId67"/>
    <p:sldId id="348" r:id="rId68"/>
    <p:sldId id="349" r:id="rId69"/>
    <p:sldId id="350" r:id="rId70"/>
    <p:sldId id="351" r:id="rId71"/>
    <p:sldId id="352" r:id="rId72"/>
    <p:sldId id="353" r:id="rId73"/>
    <p:sldId id="354" r:id="rId74"/>
    <p:sldId id="355" r:id="rId75"/>
    <p:sldId id="356" r:id="rId76"/>
    <p:sldId id="357" r:id="rId77"/>
    <p:sldId id="358" r:id="rId78"/>
    <p:sldId id="359" r:id="rId79"/>
    <p:sldId id="412" r:id="rId80"/>
    <p:sldId id="424" r:id="rId81"/>
    <p:sldId id="406" r:id="rId82"/>
    <p:sldId id="407" r:id="rId83"/>
    <p:sldId id="408" r:id="rId84"/>
    <p:sldId id="409" r:id="rId85"/>
    <p:sldId id="410" r:id="rId86"/>
    <p:sldId id="411" r:id="rId87"/>
    <p:sldId id="413" r:id="rId88"/>
    <p:sldId id="414" r:id="rId89"/>
    <p:sldId id="415" r:id="rId90"/>
    <p:sldId id="416" r:id="rId91"/>
    <p:sldId id="417" r:id="rId92"/>
    <p:sldId id="418" r:id="rId93"/>
    <p:sldId id="419" r:id="rId94"/>
    <p:sldId id="420" r:id="rId95"/>
    <p:sldId id="421" r:id="rId96"/>
    <p:sldId id="422" r:id="rId97"/>
    <p:sldId id="423" r:id="rId98"/>
    <p:sldId id="360" r:id="rId99"/>
    <p:sldId id="361" r:id="rId100"/>
    <p:sldId id="362" r:id="rId101"/>
    <p:sldId id="363" r:id="rId102"/>
    <p:sldId id="364" r:id="rId103"/>
    <p:sldId id="365" r:id="rId104"/>
    <p:sldId id="366" r:id="rId105"/>
    <p:sldId id="368" r:id="rId106"/>
    <p:sldId id="367" r:id="rId107"/>
    <p:sldId id="369" r:id="rId108"/>
    <p:sldId id="370" r:id="rId109"/>
    <p:sldId id="371" r:id="rId110"/>
    <p:sldId id="372" r:id="rId111"/>
    <p:sldId id="373" r:id="rId112"/>
    <p:sldId id="374" r:id="rId113"/>
    <p:sldId id="375" r:id="rId114"/>
    <p:sldId id="376" r:id="rId115"/>
    <p:sldId id="383" r:id="rId116"/>
    <p:sldId id="384" r:id="rId117"/>
    <p:sldId id="385" r:id="rId118"/>
    <p:sldId id="386" r:id="rId119"/>
    <p:sldId id="387" r:id="rId120"/>
    <p:sldId id="388" r:id="rId121"/>
    <p:sldId id="389" r:id="rId122"/>
    <p:sldId id="390" r:id="rId123"/>
    <p:sldId id="391" r:id="rId124"/>
    <p:sldId id="392" r:id="rId125"/>
    <p:sldId id="393" r:id="rId126"/>
    <p:sldId id="394" r:id="rId127"/>
    <p:sldId id="395" r:id="rId128"/>
    <p:sldId id="396" r:id="rId129"/>
    <p:sldId id="397" r:id="rId130"/>
    <p:sldId id="398" r:id="rId131"/>
    <p:sldId id="401" r:id="rId132"/>
    <p:sldId id="425" r:id="rId133"/>
    <p:sldId id="426" r:id="rId134"/>
    <p:sldId id="427" r:id="rId135"/>
    <p:sldId id="428" r:id="rId136"/>
    <p:sldId id="429" r:id="rId137"/>
    <p:sldId id="430" r:id="rId138"/>
    <p:sldId id="431" r:id="rId139"/>
    <p:sldId id="432" r:id="rId140"/>
    <p:sldId id="433" r:id="rId141"/>
    <p:sldId id="434" r:id="rId142"/>
    <p:sldId id="435" r:id="rId143"/>
    <p:sldId id="436" r:id="rId144"/>
    <p:sldId id="437" r:id="rId145"/>
    <p:sldId id="438" r:id="rId146"/>
    <p:sldId id="439" r:id="rId147"/>
    <p:sldId id="441" r:id="rId148"/>
    <p:sldId id="440" r:id="rId149"/>
    <p:sldId id="442" r:id="rId150"/>
    <p:sldId id="443" r:id="rId151"/>
    <p:sldId id="444" r:id="rId152"/>
    <p:sldId id="445" r:id="rId153"/>
    <p:sldId id="446" r:id="rId154"/>
    <p:sldId id="449" r:id="rId155"/>
    <p:sldId id="448" r:id="rId156"/>
    <p:sldId id="447" r:id="rId157"/>
    <p:sldId id="450" r:id="rId158"/>
    <p:sldId id="451" r:id="rId159"/>
    <p:sldId id="452" r:id="rId160"/>
    <p:sldId id="453" r:id="rId161"/>
    <p:sldId id="454" r:id="rId162"/>
    <p:sldId id="455" r:id="rId163"/>
    <p:sldId id="456" r:id="rId164"/>
    <p:sldId id="457" r:id="rId165"/>
    <p:sldId id="458" r:id="rId166"/>
    <p:sldId id="459" r:id="rId167"/>
    <p:sldId id="460" r:id="rId168"/>
    <p:sldId id="461" r:id="rId169"/>
    <p:sldId id="462" r:id="rId170"/>
    <p:sldId id="463" r:id="rId171"/>
    <p:sldId id="464" r:id="rId172"/>
    <p:sldId id="465" r:id="rId173"/>
    <p:sldId id="466" r:id="rId174"/>
    <p:sldId id="467" r:id="rId175"/>
    <p:sldId id="468" r:id="rId176"/>
    <p:sldId id="469" r:id="rId177"/>
    <p:sldId id="470" r:id="rId178"/>
    <p:sldId id="471" r:id="rId179"/>
    <p:sldId id="472" r:id="rId180"/>
    <p:sldId id="473" r:id="rId181"/>
    <p:sldId id="474" r:id="rId182"/>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66FF"/>
    <a:srgbClr val="FFFF00"/>
    <a:srgbClr val="FF0000"/>
    <a:srgbClr val="8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24" autoAdjust="0"/>
  </p:normalViewPr>
  <p:slideViewPr>
    <p:cSldViewPr>
      <p:cViewPr varScale="1">
        <p:scale>
          <a:sx n="85" d="100"/>
          <a:sy n="85" d="100"/>
        </p:scale>
        <p:origin x="1406" y="48"/>
      </p:cViewPr>
      <p:guideLst>
        <p:guide orient="horz" pos="2160"/>
        <p:guide pos="2880"/>
      </p:guideLst>
    </p:cSldViewPr>
  </p:slideViewPr>
  <p:outlineViewPr>
    <p:cViewPr>
      <p:scale>
        <a:sx n="33" d="100"/>
        <a:sy n="33" d="100"/>
      </p:scale>
      <p:origin x="240" y="367512"/>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5.xml"/><Relationship Id="rId21" Type="http://schemas.openxmlformats.org/officeDocument/2006/relationships/slide" Target="slides/slide19.xml"/><Relationship Id="rId42" Type="http://schemas.openxmlformats.org/officeDocument/2006/relationships/slide" Target="slides/slide40.xml"/><Relationship Id="rId63" Type="http://schemas.openxmlformats.org/officeDocument/2006/relationships/slide" Target="slides/slide61.xml"/><Relationship Id="rId84" Type="http://schemas.openxmlformats.org/officeDocument/2006/relationships/slide" Target="slides/slide82.xml"/><Relationship Id="rId138" Type="http://schemas.openxmlformats.org/officeDocument/2006/relationships/slide" Target="slides/slide136.xml"/><Relationship Id="rId159" Type="http://schemas.openxmlformats.org/officeDocument/2006/relationships/slide" Target="slides/slide157.xml"/><Relationship Id="rId170" Type="http://schemas.openxmlformats.org/officeDocument/2006/relationships/slide" Target="slides/slide168.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53" Type="http://schemas.openxmlformats.org/officeDocument/2006/relationships/slide" Target="slides/slide51.xml"/><Relationship Id="rId74" Type="http://schemas.openxmlformats.org/officeDocument/2006/relationships/slide" Target="slides/slide72.xml"/><Relationship Id="rId128" Type="http://schemas.openxmlformats.org/officeDocument/2006/relationships/slide" Target="slides/slide126.xml"/><Relationship Id="rId149" Type="http://schemas.openxmlformats.org/officeDocument/2006/relationships/slide" Target="slides/slide147.xml"/><Relationship Id="rId5" Type="http://schemas.openxmlformats.org/officeDocument/2006/relationships/slide" Target="slides/slide3.xml"/><Relationship Id="rId95" Type="http://schemas.openxmlformats.org/officeDocument/2006/relationships/slide" Target="slides/slide93.xml"/><Relationship Id="rId160" Type="http://schemas.openxmlformats.org/officeDocument/2006/relationships/slide" Target="slides/slide158.xml"/><Relationship Id="rId181" Type="http://schemas.openxmlformats.org/officeDocument/2006/relationships/slide" Target="slides/slide179.xml"/><Relationship Id="rId22" Type="http://schemas.openxmlformats.org/officeDocument/2006/relationships/slide" Target="slides/slide20.xml"/><Relationship Id="rId43" Type="http://schemas.openxmlformats.org/officeDocument/2006/relationships/slide" Target="slides/slide41.xml"/><Relationship Id="rId64" Type="http://schemas.openxmlformats.org/officeDocument/2006/relationships/slide" Target="slides/slide62.xml"/><Relationship Id="rId118" Type="http://schemas.openxmlformats.org/officeDocument/2006/relationships/slide" Target="slides/slide116.xml"/><Relationship Id="rId139" Type="http://schemas.openxmlformats.org/officeDocument/2006/relationships/slide" Target="slides/slide137.xml"/><Relationship Id="rId85" Type="http://schemas.openxmlformats.org/officeDocument/2006/relationships/slide" Target="slides/slide83.xml"/><Relationship Id="rId150" Type="http://schemas.openxmlformats.org/officeDocument/2006/relationships/slide" Target="slides/slide148.xml"/><Relationship Id="rId171" Type="http://schemas.openxmlformats.org/officeDocument/2006/relationships/slide" Target="slides/slide169.xml"/><Relationship Id="rId12" Type="http://schemas.openxmlformats.org/officeDocument/2006/relationships/slide" Target="slides/slide10.xml"/><Relationship Id="rId33" Type="http://schemas.openxmlformats.org/officeDocument/2006/relationships/slide" Target="slides/slide31.xml"/><Relationship Id="rId108" Type="http://schemas.openxmlformats.org/officeDocument/2006/relationships/slide" Target="slides/slide106.xml"/><Relationship Id="rId129" Type="http://schemas.openxmlformats.org/officeDocument/2006/relationships/slide" Target="slides/slide127.xml"/><Relationship Id="rId54" Type="http://schemas.openxmlformats.org/officeDocument/2006/relationships/slide" Target="slides/slide52.xml"/><Relationship Id="rId75" Type="http://schemas.openxmlformats.org/officeDocument/2006/relationships/slide" Target="slides/slide73.xml"/><Relationship Id="rId96" Type="http://schemas.openxmlformats.org/officeDocument/2006/relationships/slide" Target="slides/slide94.xml"/><Relationship Id="rId140" Type="http://schemas.openxmlformats.org/officeDocument/2006/relationships/slide" Target="slides/slide138.xml"/><Relationship Id="rId161" Type="http://schemas.openxmlformats.org/officeDocument/2006/relationships/slide" Target="slides/slide159.xml"/><Relationship Id="rId182" Type="http://schemas.openxmlformats.org/officeDocument/2006/relationships/slide" Target="slides/slide180.xml"/><Relationship Id="rId6" Type="http://schemas.openxmlformats.org/officeDocument/2006/relationships/slide" Target="slides/slide4.xml"/><Relationship Id="rId23" Type="http://schemas.openxmlformats.org/officeDocument/2006/relationships/slide" Target="slides/slide21.xml"/><Relationship Id="rId119" Type="http://schemas.openxmlformats.org/officeDocument/2006/relationships/slide" Target="slides/slide117.xml"/><Relationship Id="rId44" Type="http://schemas.openxmlformats.org/officeDocument/2006/relationships/slide" Target="slides/slide42.xml"/><Relationship Id="rId65" Type="http://schemas.openxmlformats.org/officeDocument/2006/relationships/slide" Target="slides/slide63.xml"/><Relationship Id="rId86" Type="http://schemas.openxmlformats.org/officeDocument/2006/relationships/slide" Target="slides/slide84.xml"/><Relationship Id="rId130" Type="http://schemas.openxmlformats.org/officeDocument/2006/relationships/slide" Target="slides/slide128.xml"/><Relationship Id="rId151" Type="http://schemas.openxmlformats.org/officeDocument/2006/relationships/slide" Target="slides/slide149.xml"/><Relationship Id="rId172" Type="http://schemas.openxmlformats.org/officeDocument/2006/relationships/slide" Target="slides/slide170.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120" Type="http://schemas.openxmlformats.org/officeDocument/2006/relationships/slide" Target="slides/slide118.xml"/><Relationship Id="rId125" Type="http://schemas.openxmlformats.org/officeDocument/2006/relationships/slide" Target="slides/slide123.xml"/><Relationship Id="rId141" Type="http://schemas.openxmlformats.org/officeDocument/2006/relationships/slide" Target="slides/slide139.xml"/><Relationship Id="rId146" Type="http://schemas.openxmlformats.org/officeDocument/2006/relationships/slide" Target="slides/slide144.xml"/><Relationship Id="rId167" Type="http://schemas.openxmlformats.org/officeDocument/2006/relationships/slide" Target="slides/slide165.xml"/><Relationship Id="rId188" Type="http://schemas.openxmlformats.org/officeDocument/2006/relationships/tableStyles" Target="tableStyles.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162" Type="http://schemas.openxmlformats.org/officeDocument/2006/relationships/slide" Target="slides/slide160.xml"/><Relationship Id="rId183" Type="http://schemas.openxmlformats.org/officeDocument/2006/relationships/notesMaster" Target="notesMasters/notesMaster1.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15" Type="http://schemas.openxmlformats.org/officeDocument/2006/relationships/slide" Target="slides/slide113.xml"/><Relationship Id="rId131" Type="http://schemas.openxmlformats.org/officeDocument/2006/relationships/slide" Target="slides/slide129.xml"/><Relationship Id="rId136" Type="http://schemas.openxmlformats.org/officeDocument/2006/relationships/slide" Target="slides/slide134.xml"/><Relationship Id="rId157" Type="http://schemas.openxmlformats.org/officeDocument/2006/relationships/slide" Target="slides/slide155.xml"/><Relationship Id="rId178" Type="http://schemas.openxmlformats.org/officeDocument/2006/relationships/slide" Target="slides/slide176.xml"/><Relationship Id="rId61" Type="http://schemas.openxmlformats.org/officeDocument/2006/relationships/slide" Target="slides/slide59.xml"/><Relationship Id="rId82" Type="http://schemas.openxmlformats.org/officeDocument/2006/relationships/slide" Target="slides/slide80.xml"/><Relationship Id="rId152" Type="http://schemas.openxmlformats.org/officeDocument/2006/relationships/slide" Target="slides/slide150.xml"/><Relationship Id="rId173" Type="http://schemas.openxmlformats.org/officeDocument/2006/relationships/slide" Target="slides/slide171.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126" Type="http://schemas.openxmlformats.org/officeDocument/2006/relationships/slide" Target="slides/slide124.xml"/><Relationship Id="rId147" Type="http://schemas.openxmlformats.org/officeDocument/2006/relationships/slide" Target="slides/slide145.xml"/><Relationship Id="rId168" Type="http://schemas.openxmlformats.org/officeDocument/2006/relationships/slide" Target="slides/slide166.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121" Type="http://schemas.openxmlformats.org/officeDocument/2006/relationships/slide" Target="slides/slide119.xml"/><Relationship Id="rId142" Type="http://schemas.openxmlformats.org/officeDocument/2006/relationships/slide" Target="slides/slide140.xml"/><Relationship Id="rId163" Type="http://schemas.openxmlformats.org/officeDocument/2006/relationships/slide" Target="slides/slide161.xml"/><Relationship Id="rId184" Type="http://schemas.openxmlformats.org/officeDocument/2006/relationships/handoutMaster" Target="handoutMasters/handoutMaster1.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116" Type="http://schemas.openxmlformats.org/officeDocument/2006/relationships/slide" Target="slides/slide114.xml"/><Relationship Id="rId137" Type="http://schemas.openxmlformats.org/officeDocument/2006/relationships/slide" Target="slides/slide135.xml"/><Relationship Id="rId158" Type="http://schemas.openxmlformats.org/officeDocument/2006/relationships/slide" Target="slides/slide156.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88" Type="http://schemas.openxmlformats.org/officeDocument/2006/relationships/slide" Target="slides/slide86.xml"/><Relationship Id="rId111" Type="http://schemas.openxmlformats.org/officeDocument/2006/relationships/slide" Target="slides/slide109.xml"/><Relationship Id="rId132" Type="http://schemas.openxmlformats.org/officeDocument/2006/relationships/slide" Target="slides/slide130.xml"/><Relationship Id="rId153" Type="http://schemas.openxmlformats.org/officeDocument/2006/relationships/slide" Target="slides/slide151.xml"/><Relationship Id="rId174" Type="http://schemas.openxmlformats.org/officeDocument/2006/relationships/slide" Target="slides/slide172.xml"/><Relationship Id="rId179" Type="http://schemas.openxmlformats.org/officeDocument/2006/relationships/slide" Target="slides/slide177.xml"/><Relationship Id="rId15" Type="http://schemas.openxmlformats.org/officeDocument/2006/relationships/slide" Target="slides/slide13.xml"/><Relationship Id="rId36" Type="http://schemas.openxmlformats.org/officeDocument/2006/relationships/slide" Target="slides/slide34.xml"/><Relationship Id="rId57" Type="http://schemas.openxmlformats.org/officeDocument/2006/relationships/slide" Target="slides/slide55.xml"/><Relationship Id="rId106" Type="http://schemas.openxmlformats.org/officeDocument/2006/relationships/slide" Target="slides/slide104.xml"/><Relationship Id="rId127" Type="http://schemas.openxmlformats.org/officeDocument/2006/relationships/slide" Target="slides/slide125.xml"/><Relationship Id="rId10" Type="http://schemas.openxmlformats.org/officeDocument/2006/relationships/slide" Target="slides/slide8.xml"/><Relationship Id="rId31" Type="http://schemas.openxmlformats.org/officeDocument/2006/relationships/slide" Target="slides/slide29.xml"/><Relationship Id="rId52" Type="http://schemas.openxmlformats.org/officeDocument/2006/relationships/slide" Target="slides/slide50.xml"/><Relationship Id="rId73" Type="http://schemas.openxmlformats.org/officeDocument/2006/relationships/slide" Target="slides/slide71.xml"/><Relationship Id="rId78" Type="http://schemas.openxmlformats.org/officeDocument/2006/relationships/slide" Target="slides/slide76.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122" Type="http://schemas.openxmlformats.org/officeDocument/2006/relationships/slide" Target="slides/slide120.xml"/><Relationship Id="rId143" Type="http://schemas.openxmlformats.org/officeDocument/2006/relationships/slide" Target="slides/slide141.xml"/><Relationship Id="rId148" Type="http://schemas.openxmlformats.org/officeDocument/2006/relationships/slide" Target="slides/slide146.xml"/><Relationship Id="rId164" Type="http://schemas.openxmlformats.org/officeDocument/2006/relationships/slide" Target="slides/slide162.xml"/><Relationship Id="rId169" Type="http://schemas.openxmlformats.org/officeDocument/2006/relationships/slide" Target="slides/slide167.xml"/><Relationship Id="rId185"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80" Type="http://schemas.openxmlformats.org/officeDocument/2006/relationships/slide" Target="slides/slide178.xml"/><Relationship Id="rId26" Type="http://schemas.openxmlformats.org/officeDocument/2006/relationships/slide" Target="slides/slide24.xml"/><Relationship Id="rId47" Type="http://schemas.openxmlformats.org/officeDocument/2006/relationships/slide" Target="slides/slide45.xml"/><Relationship Id="rId68" Type="http://schemas.openxmlformats.org/officeDocument/2006/relationships/slide" Target="slides/slide66.xml"/><Relationship Id="rId89" Type="http://schemas.openxmlformats.org/officeDocument/2006/relationships/slide" Target="slides/slide87.xml"/><Relationship Id="rId112" Type="http://schemas.openxmlformats.org/officeDocument/2006/relationships/slide" Target="slides/slide110.xml"/><Relationship Id="rId133" Type="http://schemas.openxmlformats.org/officeDocument/2006/relationships/slide" Target="slides/slide131.xml"/><Relationship Id="rId154" Type="http://schemas.openxmlformats.org/officeDocument/2006/relationships/slide" Target="slides/slide152.xml"/><Relationship Id="rId175" Type="http://schemas.openxmlformats.org/officeDocument/2006/relationships/slide" Target="slides/slide173.xml"/><Relationship Id="rId16" Type="http://schemas.openxmlformats.org/officeDocument/2006/relationships/slide" Target="slides/slide14.xml"/><Relationship Id="rId37" Type="http://schemas.openxmlformats.org/officeDocument/2006/relationships/slide" Target="slides/slide35.xml"/><Relationship Id="rId58" Type="http://schemas.openxmlformats.org/officeDocument/2006/relationships/slide" Target="slides/slide56.xml"/><Relationship Id="rId79" Type="http://schemas.openxmlformats.org/officeDocument/2006/relationships/slide" Target="slides/slide77.xml"/><Relationship Id="rId102" Type="http://schemas.openxmlformats.org/officeDocument/2006/relationships/slide" Target="slides/slide100.xml"/><Relationship Id="rId123" Type="http://schemas.openxmlformats.org/officeDocument/2006/relationships/slide" Target="slides/slide121.xml"/><Relationship Id="rId144" Type="http://schemas.openxmlformats.org/officeDocument/2006/relationships/slide" Target="slides/slide142.xml"/><Relationship Id="rId90" Type="http://schemas.openxmlformats.org/officeDocument/2006/relationships/slide" Target="slides/slide88.xml"/><Relationship Id="rId165" Type="http://schemas.openxmlformats.org/officeDocument/2006/relationships/slide" Target="slides/slide163.xml"/><Relationship Id="rId186" Type="http://schemas.openxmlformats.org/officeDocument/2006/relationships/viewProps" Target="viewProps.xml"/><Relationship Id="rId27" Type="http://schemas.openxmlformats.org/officeDocument/2006/relationships/slide" Target="slides/slide25.xml"/><Relationship Id="rId48" Type="http://schemas.openxmlformats.org/officeDocument/2006/relationships/slide" Target="slides/slide46.xml"/><Relationship Id="rId69" Type="http://schemas.openxmlformats.org/officeDocument/2006/relationships/slide" Target="slides/slide67.xml"/><Relationship Id="rId113" Type="http://schemas.openxmlformats.org/officeDocument/2006/relationships/slide" Target="slides/slide111.xml"/><Relationship Id="rId134" Type="http://schemas.openxmlformats.org/officeDocument/2006/relationships/slide" Target="slides/slide132.xml"/><Relationship Id="rId80" Type="http://schemas.openxmlformats.org/officeDocument/2006/relationships/slide" Target="slides/slide78.xml"/><Relationship Id="rId155" Type="http://schemas.openxmlformats.org/officeDocument/2006/relationships/slide" Target="slides/slide153.xml"/><Relationship Id="rId176" Type="http://schemas.openxmlformats.org/officeDocument/2006/relationships/slide" Target="slides/slide174.xml"/><Relationship Id="rId17" Type="http://schemas.openxmlformats.org/officeDocument/2006/relationships/slide" Target="slides/slide15.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24" Type="http://schemas.openxmlformats.org/officeDocument/2006/relationships/slide" Target="slides/slide122.xml"/><Relationship Id="rId70" Type="http://schemas.openxmlformats.org/officeDocument/2006/relationships/slide" Target="slides/slide68.xml"/><Relationship Id="rId91" Type="http://schemas.openxmlformats.org/officeDocument/2006/relationships/slide" Target="slides/slide89.xml"/><Relationship Id="rId145" Type="http://schemas.openxmlformats.org/officeDocument/2006/relationships/slide" Target="slides/slide143.xml"/><Relationship Id="rId166" Type="http://schemas.openxmlformats.org/officeDocument/2006/relationships/slide" Target="slides/slide164.xml"/><Relationship Id="rId187" Type="http://schemas.openxmlformats.org/officeDocument/2006/relationships/theme" Target="theme/theme1.xml"/><Relationship Id="rId1" Type="http://schemas.openxmlformats.org/officeDocument/2006/relationships/slideMaster" Target="slideMasters/slideMaster1.xml"/><Relationship Id="rId28" Type="http://schemas.openxmlformats.org/officeDocument/2006/relationships/slide" Target="slides/slide26.xml"/><Relationship Id="rId49" Type="http://schemas.openxmlformats.org/officeDocument/2006/relationships/slide" Target="slides/slide47.xml"/><Relationship Id="rId114" Type="http://schemas.openxmlformats.org/officeDocument/2006/relationships/slide" Target="slides/slide112.xml"/><Relationship Id="rId60" Type="http://schemas.openxmlformats.org/officeDocument/2006/relationships/slide" Target="slides/slide58.xml"/><Relationship Id="rId81" Type="http://schemas.openxmlformats.org/officeDocument/2006/relationships/slide" Target="slides/slide79.xml"/><Relationship Id="rId135" Type="http://schemas.openxmlformats.org/officeDocument/2006/relationships/slide" Target="slides/slide133.xml"/><Relationship Id="rId156" Type="http://schemas.openxmlformats.org/officeDocument/2006/relationships/slide" Target="slides/slide154.xml"/><Relationship Id="rId177" Type="http://schemas.openxmlformats.org/officeDocument/2006/relationships/slide" Target="slides/slide17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745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pitchFamily="34" charset="0"/>
              </a:defRPr>
            </a:lvl1pPr>
          </a:lstStyle>
          <a:p>
            <a:pPr>
              <a:defRPr/>
            </a:pPr>
            <a:endParaRPr lang="en-US"/>
          </a:p>
        </p:txBody>
      </p:sp>
      <p:sp>
        <p:nvSpPr>
          <p:cNvPr id="147459"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pitchFamily="34" charset="0"/>
              </a:defRPr>
            </a:lvl1pPr>
          </a:lstStyle>
          <a:p>
            <a:pPr>
              <a:defRPr/>
            </a:pPr>
            <a:fld id="{F69F284B-C06E-44D8-A652-1AD6BFA52434}" type="datetimeFigureOut">
              <a:rPr lang="en-US"/>
              <a:pPr>
                <a:defRPr/>
              </a:pPr>
              <a:t>6/24/2023</a:t>
            </a:fld>
            <a:endParaRPr lang="en-US"/>
          </a:p>
        </p:txBody>
      </p:sp>
      <p:sp>
        <p:nvSpPr>
          <p:cNvPr id="147460"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pitchFamily="34" charset="0"/>
              </a:defRPr>
            </a:lvl1pPr>
          </a:lstStyle>
          <a:p>
            <a:pPr>
              <a:defRPr/>
            </a:pPr>
            <a:endParaRPr lang="en-US"/>
          </a:p>
        </p:txBody>
      </p:sp>
      <p:sp>
        <p:nvSpPr>
          <p:cNvPr id="147461"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pitchFamily="34" charset="0"/>
              </a:defRPr>
            </a:lvl1pPr>
          </a:lstStyle>
          <a:p>
            <a:pPr>
              <a:defRPr/>
            </a:pPr>
            <a:fld id="{A48612B6-20B5-4BD7-8AD5-3FBF84AA764A}" type="slidenum">
              <a:rPr lang="en-US"/>
              <a:pPr>
                <a:defRPr/>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4T06:00:03.930"/>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0,'0'0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4-01T10:20:17.147"/>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0,'0'0</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4T07:54:16.370"/>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0,'9732'0,"-9706"0</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4T07:54:25.222"/>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1528,'9960'0,"-9373"33,0 40,-544-67,323 49,124 16,-43-4,191 17,-418-72,249 23,613 126,-826-118,486 18,-151-62,-200-1,-1271-23,-85-80,923 99,-488-79,311 56,144 21,-77-23,-4 0,45 24,-118 8,85 1,-743-2,8366 0,-7735 0,-4088 0,8366 0,-8742 0,4576-1,117-2,27 0,9 1,138-16,177-14,166-11,141 1,2227-44,28 90,-2660-3,-215-1,30 1,-37-1,-6 0,-23 0,-346 0,-18 0,-171 0,-205 0,-190 0,-146 0,-99 1,-1974-8,2395-8,164-8,144-2,122 2,-58-14,358 33,37 4,0-1,-1 0,1-1,0-1,-18-5,30 8,0 0,0 0,0 0,0 0,0 0,0 0,0 0,0 0,0 0,0 0,1 0,-1 0,0 0,0 0,0 0,0 0,0 0,0 0,0 0,0-1,0 1,0 0,0 0,0 0,0 0,0 0,0 0,1 0,-1 0,0 0,0 0,0 0,0 0,0 0,0 0,0 0,0 0,0-1,0 1,0 0,0 0,0 0,0 0,0 0,0 0,0 0,0 0,0 0,0 0,0 0,0-1,0 1,21-1,216-2,-125 4,259 0,138 0,3131 1,-3617-1,-36 1,-65 4,-156 5,-162 0,-185-3,-202-1,-181-3,-139-2,-117-1,418-1,-3521-2,3360-3,227-4,237-2,246 1,221 6,67 0,242-1,301 2,303 1,261 2,220 0,163 0,-404-1,1404 6,-12 50,-1419-2,-279 0,-269-7,-247-12,-239-22,-52-6,-14-2,-30 1,0-1,-58-2,-310-11,-257-25,-235-34,-213-31,-199-34,-136-34,-4483-625,4792 624,257 34,261 39,234 35,206 28,164 28,12 0,34 0,175 3,185 8,215 7,209 24,166 37,4053 510,-4472-504,-187-26,-139-21</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4T07:55:45.071"/>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1,'22'2,"-1"1,1 1,24 8,-13-3,42 5,186 28,-82-11,686 86,-478-68,-106-14,-62 4,-14-2,734 103,-867-131,327 52,-307-46,-58-11</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4T07:55:46.937"/>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1,'18473'0,"-18430"0</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4T07:55:49.994"/>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29,'0'-1,"1"0,-1 0,0 0,1 0,-1 0,0 0,1 1,-1-1,1 0,0 0,-1 0,1 1,0-1,-1 0,1 1,0-1,0 1,-1-1,1 1,0-1,0 1,0-1,0 1,0 0,0-1,0 1,0 0,1 0,33-5,-30 5,380-6,-216 9,1755-3,-1744 2,0 7,347 65,-162-18,-110-22,69 12,40 7,-89-11,224 14,-310-20,-36-4,10-6,325 8,-262-22,-1 0,-143-12,-56 0</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4T07:55:51.100"/>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28,'15'-4,"0"0,-1 2,2 0,-1 0,15 2,2-1,995-12,-697 15,4043-1,-4206 6,231 40,-298-32,36 1,94 16,-84-2,1-6,154 5,581-27,-415-5,910 3,-1339 0</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4T07:55:51.952"/>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5 404,'0'0,"0"0,0 0,-1 0,1 0,0 0,0 0,-1-1,1 1,0 0,0 0,0 0,-1 0,1 0,0 0,0-1,0 1,0 0,-1 0,1 0,0 0,0-1,0 1,0 0,0 0,0 0,-1-1,1 1,0 0,0 0,0-1,0 1,0 0,0 0,0-1,0 1,0 0,0 0,0 0,0-1,0 1,0 0,0 0,1-1,-1 1,0 0,0 0,0 0,0-1,0 1,0 0,1 0,-1 0,0 0,0-1,0 1,0 0,1 0,-1 0,0 0,0 0,0 0,1-1,6-4,0-1,0 1,1 0,0 1,0-1,0 2,0-1,13-3,-20 7,55-19,106-21,69 4,-143 23,1307-175,-612 135,0 53,-473 3,2074 0,-1440-4,-912 1</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4T07:56:56.927"/>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0,'0'0</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4T07:56:59.847"/>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1 276,'0'1,"0"0,0 0,0-1,0 1,1 0,-1 0,0-1,1 1,-1 0,1-1,-1 1,0-1,1 1,-1 0,1-1,0 1,-1-1,1 0,-1 1,1-1,0 1,-1-1,1 0,0 1,0-1,-1 0,2 0,25 5,-22-4,363 7,-234-10,5829 0,-3112 3,2473-1,-5017-12,-143 4,338-11,206-9,-435 1,-9 0,-31 14,285-19,-183 20,-69 5,816-91,-903 83,239 12,-206 6,218-3,-379 0</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4T07:57:47.802"/>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1,'0'0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4-01T10:20:56.979"/>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1,'9'1,"-1"0,0 0,0 1,12 4,13 3,733 110,225-81,-964-39,0 2,0 1,-1 1,1 1,32 10,24 7,2-3,0-4,89 3,261-9,-350-9,10190-4,-5788 7,-809-2,-3635 0</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4T07:57:50.625"/>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1,'855'15,"418"-3,-787-15,17241 3,-17688 0</inkml:trace>
</inkml:ink>
</file>

<file path=ppt/ink/ink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4T07:57:52.375"/>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0 600,'1'-1,"-1"0,1 0,0 0,0 0,0 0,0 0,0 0,-1 1,1-1,1 0,-1 0,0 1,0-1,0 1,0-1,0 1,1 0,-1-1,0 1,0 0,0 0,1-1,1 2,2-3,120-18,-19 5,124-27,756-120,287 71,12 85,-1178 7,1323 0,-1283-4,1-6,234-45,130-32,-118 24,-292 46,1 5,163 2,716 12,-972-4,0 2,1-1,13 4,-6 1</inkml:trace>
</inkml:ink>
</file>

<file path=ppt/ink/ink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4T07:57:53.118"/>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2 437,'0'0,"0"0,0 0,0 0,0 0,0 0,0 0,0 0,0 0,0 0,0 0,0 0,0 0,0 0,0-1,0 1,0 0,0 0,0 0,1 0,-1 0,0 0,0 0,0 0,0 0,0 0,0 0,0 0,0 0,0-1,-1 1,1 0,0 0,0 0,0 0,0 0,0 0,0 0,0 0,0 0,0 0,0 0,0 0,0 0,0 0,0-1,0 1,0 0,0 0,0 0,0 0,0 0,-1 0,1 0,0 0,0 0,0 0,0 0,0 0,0 0,0 0,0 0,0 0,0 0,0 0,0 0,-1 0,1 0,12-7,32-11,0 1,81-18,106-8,-155 30,851-135,-700 113,154-38,-256 47,-45 13,-59 8</inkml:trace>
</inkml:ink>
</file>

<file path=ppt/ink/ink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4T07:58:01.128"/>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3056 882,'1'-1,"-1"0,1 0,-1 0,1 1,-1-1,1 0,-1 0,1 1,0-1,-1 0,1 1,0-1,0 0,0 1,-1-1,1 1,0-1,0 1,0 0,0-1,0 1,0 0,0 0,0-1,0 1,0 0,0 0,0 0,1 1,4-3,282-34,-112 18,18-8,333-35,144 37,3 26,-308 0,3899 2,-2564-5,-1661 2,-33 0,-9 0,-51 7,10-2,-968 163,259-39,168-34,-443 69,348-88,6-35,621-40,3-1,-61 11,105-10,6-1,19 1,249 4,-182-6,265 2,141-2,146 0,125-1,2400 0,-3037 1,-126 0,-17 0,-76 0,-279 0,-245 0,-231 0,-212 0,-168 0,-123 0,-1312-17,10-66,1792 32,260 4,234 5,264 22,97 19,0 0,1 0,-1-1,1 1,-1-1,1 0,0-1,0 1,-5-4,9 5,0 1,-1-1,1 1,-1-1,1 1,0-1,0 0,-1 1,1-1,0 0,0 1,0-1,0 0,0 1,0-1,0 0,0 1,0-1,0 0,0 1,0-1,0 1,1-1,-1 0,0 1,0-1,1 0,-1 1,0-1,1 1,-1-1,1 1,-1-1,0 1,1-1,-1 1,1 0,0-1,-1 1,1-1,-1 1,2-1,7-4,0 1,0-1,0 1,19-5,278-56,260-20,267-10,218-11,146 1,1523-56,-2 76,-2080 73,-182 6,-171 4,-184 3,-193 1,-236 0,-266 0,-240-1,-204 0,-150-1,-3461 1,3946-1,250-1,236-5,199 2,14 0,8 2,-1 1,1-1,0 1,-1-1,1 1,0 0,7 0,245-37,256-24,264-8,243 9,200 15,166 15,2042 1,-24 34,-2608-1,-258 0,-229 0,-235 0,-70-3,-1 0,1 0,-1 0,1 1,0-1,-1 1,1 0,-1 0,1 0,2 1,-6 5,-11 1,-48 16,-166 42,-161 20,-223 25,-224 24,-243 31,-204 19,-4022 336,4432-480,272-23,262-16,263-9,59 2,15 5,-1 0,1-1,0 1,0 0,0 0,0 0,0 0,-1 0,1-1,0 1,0 0,0 0,0 0,0 0,0-1,0 1,0 0,0 0,0 0,0-1,0 1,0 0,0 0,0 0,0-1,0 1,0 0,0 0,0 0,0-1,0 1,0 0,0 0,0 0,0 0,0-1,1 1,-1 0,0 0,0 0,4-3,0 0,-1 1,1 0,1 0,-1 0,0 0,9-2,83-22,269-47,237-21,219-10,167 11,1386-39,-9 92,-1872 40,-195 7,-222 1,-75-8,1 0,0 1,-1-1,1 0,-1 0,1 1,-1-1,1 1,-1-1,1 1,-1 0,0 0,1-1,-1 1,0 0,0 0,1 0,0 2,-2-2,-1 0,1 0,-1 0,0 0,1 0,-1 0,0 0,0 0,1 0,-1 0,0 0,0-1,0 1,0 0,0-1,0 1,0-1,-1 1,1-1,0 1,0-1,0 0,-2 1,-73 22,-235 36,-222 3,-224-9,-213-14,-191-13,-3808-5,4125-23,244-1,56-1,534 4,11-1,32 0,-16 0,260-16,285-29,319-34,294-34,207-5,3952-135,-4518 241,-265 11,-231 9,-240 0,-78-7,-1 0,0 0,1 0,-1 0,1 0,-1 1,1-1,-1 0,1 1,-1-1,0 1,1 0,-1-1,0 1,0 0,1 0,-1 0,1 1,-3-1,0 0,-1 0,1 0,0 0,-1 0,1 0,-1 0,1 0,-1-1,1 1,-1 0,1-1,-1 1,0-1,1 0,-3 1,-78 15,-258 31,-222 11,-224 14,-216 23,-163 29,662-70,-3550 404,3372-372,254-26,382-54,-87 24,133-30,-1 1,0-1,0 0,1 0,-1 0,0 0,0 0,1 0,-1 0,0 1,0-1,0 0,0 0,1 0,-1 1,0-1,0 0,0 0,0 0,0 1,1-1,-1 0,0 0,0 1,0-1,0 0,0 0,0 1,0-1,0 0,0 0,0 1,0-1,0 0,0 0,0 1,0-1,0 0,-1 0,1 1,0-1,0 0,0 0,0 0,0 1,0-1,-1 0,1 0,0 0,0 0,0 1,-1-1,1 0,0 0,-1 0,66 8,270-3,280-13,267-22,199-15,2931-87,-3439 122,-220 13,-328-2,43 8,-48-1,-19-8,-1 0,0 0,0 1,1-1,-1 0,0 0,0 0,1 1,-1-1,0 0,0 0,0 1,1-1,-1 0,0 0,0 1,0-1,0 0,0 1,0-1,1 0,-1 0,0 1,0-1,0 0,0 1,0-1,0 0,0 1,0-1,-1 1,-1 1,0 0,0 0,0 0,0-1,-1 1,1 0,-1-1,1 0,-1 0,0 1,0-2,-5 3,-86 20,-295 38,-235 18,-179 1,-131-12,-1470 57,1193-68,661-26,218-7,253-15,64-6,15-3,0 0,0 0,1 0,-1 0,0 0,0 0,0 0,0 0,0 0,0 0,0 0,0 0,0 0,0 0,0 0,1 0,-1 0,0 0,0 0,0 0,0 0,0 0,0 1,0-1,0 0,0 0,0 0,0 0,0 0,0 0,0 0,0 0,0 0,0 0,0 0,1 0,-1 0,0 0,0 1,0-1,0 0,0 0,0 0,0 0,0 0,0 0,0 0,0 0,0 0,-1 0,1 0,0 1,0-1,0 0,60 2,82-9,416-36,324-19,231 0,3220-60,-3748 117,-277 5,-823 4,-342-1,-296-1,-199-1,-78 0,82 0,218-1,291 0,310-8,394-4,130 11,-1 1,1-1,-1 0,1-1,0 1,-1-1,1 0,0 0,0-1,-7-4,11 6,1 1,0 0,-1-1,1 1,0-1,0 1,-1-1,1 1,0-1,0 1,0 0,0-1,0 1,0-1,-1 0,1 1,0-1,0 1,0-1,1 1,-1-1,0 1,0-1,0 1,0-1,0 1,1 0,-1-1,0 1,0-1,1 0,1-1,0 0,0 0,0-1,1 2,-1-1,1 0,-1 0,4-1,23-10,1 0,44-11,465-101,367-36,262-23,3149-427,-3604 514,111-17,-262 36,-235 31,-241 33,-71 10,-15 4,0 0,0 0,0 0,0 0,0 0,0 0,0 0,0 0,-1 0,1 0,0 0,0 0,0 0,0 0,0 0,0 0,0 0,0 0,0 0,0 0,0 0,0-1,0 1,0 0,0 0,0 0,-1 0,1 0,0 0,0 0,0 0,0 0,0 0,0 0,0 0,0 0,0 0,0-1,0 1,0 0,0 0,0 0,0 0,0 0,0 0,0 0,0 0,0 0,0 0,0 0,0 0,1 0,-1-1,0 1,0 0,0 0,-143-1,118 1,-488 7,-371 3,-266 0,-3570 15,4073-18,336-2,426-7,200-8,406-31,219-11,3525-91,-4046 140,-175 10,-180 3,-63-10,0 0,0 0,0 0,0 1,-1-1,1 0,0 0,0 1,0-1,0 1,0-1,0 1,-1-1,1 1,0-1,0 1,-1 0,1 0,0-1,-1 1,1 0,-1 0,1 0,-1-1,0 1,1 1,-1 0,-1-1,0 1,0-1,1 0,-1 1,0-1,0 0,0 0,0 0,-1 0,1 0,0 0,0 0,-1 0,1-1,0 1,-1 0,-1 0,-63 24,-214 43,-192 20,-149 3,-93-3,27-9,-1181 157,1587-186,269-47,0 0,0 0,-13 7,26-10,-1 0,0 0,1 0,-1 0,0 0,1 0,-1 0,0 0,0 1,1-1,-1 0,0 0,1 0,-1 0,0 1,0-1,1 0,-1 0,0 1,0-1,1 0,-1 0,0 1,0-1,0 0,0 1,0-1,1 0,-1 1,0-1,0 0,0 0,0 1,0-1,0 0,0 1,0-1,0 0,0 1,0-1,0 0,0 1,0-1,-1 0,1 1,0-1,0 0,0 1,0-1,-1 0,1 0,0 1,0-1,0 0,-1 0,1 1,0-1,0 0,-1 0,1 0,0 0,-1 1,1-1,0 0,-1 0,1 0,13 4,1-1,-1-1,18 1,125 6,437 1,343-7,254-4,125-2,-49 0,-176 0,-249 1,-259 1,-232 0,-314 1,58 6,-90-1,-17 0,-74 12,-263 23,-224 9,-150-3,-1226 27,573-27,693-15,151-3,163-6,155-7,167-15,40-1,12-3,43-8,53-8,273-39,248-28,217-16,134 4,2767-87,-3183 179,-212 6,-257 3,-70 0,-15-1,-6 0,-232 17,-398 14,-383 3,-297-4,-203-7,-81-9,58-5,184-6,259-2,296 2,305 0,383-2,55-1,47-2,13 1,173-13,436-33,429-38,345-17,238-2,91 14,-48 23,-177 23,-280 18,-328 13,-332 9,-315 8,-221-1,-16 0,-47 8,-206 19,-200 7,-223-2,-197-7,-154-8,-4056 0,4527-23,237 1,259-1,61 1,20-2,956-95,-948 95,1044-82,286 7,163 16,56 19,-73 17,-213 13,-313 11,-380 18,-563-13,1 1,40 10,-71-13,0 0,0 0,0 0,-1 0,1 1,0-1,0 1,3 2,-6-3,1-1,-1 0,0 1,1-1,-1 1,0-1,1 0,-1 1,0-1,0 1,1-1,-1 1,0-1,0 1,0-1,0 1,0-1,0 1,0-1,0 1,0 0,0-1,0 1,0-1,0 1,0-1,-1 1,1-1,0 1,0-1,0 0,-1 1,1-1,-1 1,-5 5,0-1,-1-1,0 1,0-1,-1 0,1-1,-1 0,1 0,-11 3,-172 45,-485 70,-309 17,-209 3,-164 10,-3763 334,4302-419,247-25,56-5,495-36,39-5,344-60,-244 45,349-56,104-12,2261-284,-2542 343</inkml:trace>
</inkml:ink>
</file>

<file path=ppt/ink/ink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4T07:59:18.837"/>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1,'38'7,"-5"0,163 18,444 66,-123-19,-227-35,733 53,-820-83,379 5,-145-12,-414 0</inkml:trace>
</inkml:ink>
</file>

<file path=ppt/ink/ink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4T07:59:19.736"/>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1,'8033'0,"-7984"0</inkml:trace>
</inkml:ink>
</file>

<file path=ppt/ink/ink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4T07:59:20.512"/>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1 248,'1085'-55,"-234"-30,5 32,1006 43,-1214 13,3609-2,-3096-45,-1155 43,69-3</inkml:trace>
</inkml:ink>
</file>

<file path=ppt/ink/ink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4T07:59:25.444"/>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12413 1274,'184'-10,"14"-10,98-15,109-14,118-17,106-19,75-12,687-89,14 35,-848 109,-74 16,1066 10,-574 16,1327-39,-2391 43,1 3,-101 23,-176 57,177-39,-221 42,-147 7,-202 14,-208 22,-176 10,-2325 152,-7-192,2819-103,204-4,337 2,-160-8,261 7,29-1,193-24,-111 17,180-25,73-12,-344 47,1321-172,485-13,-1795 184,253-28,-232 22,-39 8,0 0,0 0,-1-1,1 1,0 0,0 0,0 0,0 0,0 0,0 0,0 0,0 0,0 0,0 0,0 0,0 0,0 0,0-1,0 1,0 0,0 0,0 0,0 0,0 0,0 0,0 0,0 0,0 0,0 0,0 0,0 0,0 0,0-1,1 1,-1 0,0 0,0 0,0 0,0 0,0 0,0 0,0 0,0 0,0 0,0 0,-22 1,-27 5,-89 25,42-7,-184 36,-107 14,-157 17,-184 14,-191 11,-147-9,-104-23,-1528 17,11-83,2021-22,171 0,152 3,13 5,300-2,27-2,5 1,49 1,1539 3,-938-7,-322 2,-65 0,-207 0,188 4,-219-1,-27-3,0 0,0 0,0 0,0 0,0 1,0-1,0 0,0 0,0 0,0 0,0 0,0 0,0 0,0 0,0 0,0 0,0 0,0 0,0 1,0-1,0 0,0 0,0 0,0 0,0 0,0 0,0 0,0 0,0 0,0 0,0 0,0 1,0-1,0 0,0 0,0 0,0 0,-49 5,28-3,-154 14,-84 3,-868 25,-6-36,967-10,157 3,-1-1,1-1,0 1,-1-1,-10-3,38-3,43-4,207-28,239-26,254-23,205-2,140 6,4174-94,-5230 178,354 6,-370-4,-43 0,-66 1,-124-1,-124-1,-148 0,-172-1,-180 0,-106-4,-2801-227,3055 154,161 15,155 15,136 14,204 30,0-1,1 0,-28-10,45 14,1 0,0 0,-1 0,1 0,0-1,-1 1,1 0,0 0,0 0,-1 0,1 0,0-1,-1 1,1 0,0 0,0-1,-1 1,1 0,0 0,0-1,0 1,-1 0,1 0,0-1,0 1,0 0,0-1,0 1,0 0,0-1,0 1,-1 0,1-1,0 1,0 0,1-1,-1 1,0 0,0-1,0 1,0 0,0-1,0 1,1-1,1 0,0-1,0 1,0 0,0-1,0 1,1 0,-1 1,1-1,3-1,164-25,192-15,210-6,218-1,190 8,143 9,4106-7,-4679 41,-191 0,-247-2,68 4,-171-1,-20 2,-226 59,221-60,-266 56,-152 14,-172 6,-161 9,-164-8,-125-16,-1434 12,11-64,1838-16,154-1,144 1,-5-2,302 1,50 2,0 0,0 0,1 1,-1-1,1 1,-1 0,1 0,-1 0,6 0,510-66,-493 65,609-45,325 4,306 9,264 10,196 9,5207 7,-5741 10,-317 0,-289-1,-424-1,181 7,-318-5,-24 0,-8 1,-94 12,-150 14,-203 16,-241 2,-262-6,-218-10,-164-11,-5473-4,5941-18,264 0,238-4,215 0,147 5,14-1,50 0,232-3,266 2,340 1,364 1,319 1,254 0,7159 1,-7940-1,-328 0,-281 0,-225 1,-181 2,-35 0,-10-1,-117 14,-133 6,-119 16,-90 5,-1783 56,-8-97,2006-3,-10-1,89 1,142 1,-7-2,117-11,189-27,201-28,206-28,163-14,1340-88,-7 111,-1643 81,-167 6,-157 4,-162-2,-37 0,-12-1,-310 7,130-8,-416 2,-256 0,-228-2,-171 1,-116-8,-3804-305,4277 206,209 12,199 17,174 21,137 20,173 34,1 1,-1-1,1-1,0 0,0 0,-13-7,21 10,0 0,0-1,0 1,-1-1,1 1,0 0,0-1,0 1,0 0,0-1,0 1,0-1,0 1,0 0,0-1,0 1,0 0,0-1,0 1,1-1,-1 1,0 0,0-1,0 1,1 0,-1-1,0 1,0 0,0 0,1-1,-1 1,0 0,1 0,-1-1,0 1,1 0,-1 0,0 0,1 0,-1-1,0 1,1 0,-1 0,1 0,-1 0,0 0,1 0,-1 0,57-15,193-15,214 2,235 5,209 8,154 5,3071 4,-3507 7,-207 1,-298-3,-41 0,85 9,-145-3,-20-4,0-1,0 0,0 0,0 0,0 1,0-1,0 0,0 0,0 1,0-1,0 0,0 0,0 1,0-1,0 0,0 0,0 1,0-1,0 0,-1 0,1 1,0-1,0 0,0 0,0 0,0 1,-1-1,1 0,0 0,0 0,0 0,-1 1,1-1,0 0,0 0,0 0,-1 0,1 0,0 0,0 0,-1 0,1 0,0 0,-1 1,-17 7,-1-1,-31 9,-152 36,-146 23,-174 19,-206 19,-197 7,-151-14,-125-26,-1655 13,11-82,2139-15,184-1,172 0,174-1,720 3,-245 4,680-1,401 0,356 0,-1736 0,2011 6,1200 49,-13 70,-1400-18,-344-7,-376-19,-354-23,-297-18,-223-11,-200-28,1 0,0 0,-1 0,1 1,-1-1,0 1,5 3,-9-5,1 0,-1 1,0-1,0 0,0 0,0 1,1-1,-1 0,0 0,0 1,0-1,0 0,0 0,0 1,0-1,0 0,0 1,0-1,0 0,0 0,0 1,0-1,0 0,0 1,0-1,0 0,0 0,0 1,0-1,0 0,-1 0,1 1,0-1,0 0,0 0,0 1,-1-1,1 0,0 0,0 0,-1 1,1-1,0 0,0 0,-1 0,1 0,0 0,0 0,-1 0,1 1,0-1,0 0,-1 0,1 0,-14 4,1 0,-28 4,33-7,-173 27,-112 9,-177 14,-239 2,-280-8,-277-12,-218-11,-148-9,-5640-12,7218-1,-783-3,243-2,213-2,168 2,121-2,92 7,0 0,0 0,-1 0,1 0,0 0,0 0,-1 0,1 0,0 0,0 0,-1 0,1 0,0 0,0 0,-1 0,1 0,0 0,0 0,0 0,-1-1,1 1,0 0,0 0,0 0,-1 0,1 0,0-1,0 1,0 0,0 0,-1 0,1-1,0 1,0 0,0 0,0-1,0 1,0 0,0 0,0-1,0 1,0 0,0 0,0-1,0 1,0 0,21-10,126-20,194-23,242-25,218-13,158 6,1361-40,-9 84,-1756 41,-168 3,-157 2,-165 1,-61-2,-14 1,-131 19,-287 18,-335 1,-371-7,-347-10,-283-9,-204-7,-4070-7,4359-11,333-10,354-6,334-1,274 3,180 4</inkml:trace>
</inkml:ink>
</file>

<file path=ppt/ink/ink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4T08:02:22.370"/>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0,'0'0</inkml:trace>
</inkml:ink>
</file>

<file path=ppt/ink/ink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4T08:02:29.394"/>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0,'12860'0,"-12848"0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4-01T10:20:59.308"/>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0,'14566'0,"-14543"0</inkml:trace>
</inkml:ink>
</file>

<file path=ppt/ink/ink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4T08:02:31.312"/>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1,'6223'0,"-4507"0,-1686 0</inkml:trace>
</inkml:ink>
</file>

<file path=ppt/ink/ink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4T08:02:32.943"/>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1,'3'1,"0"1,0 0,0-1,0 1,0-1,0 0,0 0,1 0,-1-1,0 1,0-1,1 1,4-1,3 0,453 12,-308-13,6652 1,-2975-1,-3808 1</inkml:trace>
</inkml:ink>
</file>

<file path=ppt/ink/ink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4T08:02:33.717"/>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0,'944'21,"158"52,-549-34,701 112,-566-54,2-35,-436-51,291 18,-506-26,207 26,-224-25</inkml:trace>
</inkml:ink>
</file>

<file path=ppt/ink/ink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4T08:02:34.602"/>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16,'10151'0,"-10135"0,0-1,0 0,30-7,-26 3</inkml:trace>
</inkml:ink>
</file>

<file path=ppt/ink/ink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4T08:02:43.320"/>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0 131,'1'0,"-1"1,0 0,0-1,1 1,-1-1,0 1,1-1,-1 1,0-1,1 0,-1 1,1-1,-1 1,1-1,-1 0,1 1,-1-1,1 0,0 0,-1 1,1-1,-1 0,1 0,0 0,-1 0,1 0,-1 0,1 0,0 0,0 0,1 1,20 2,1-2,0 0,29-2,-48 1,503-45,-227 15,863-31,4 53,-982 8,1617 5,-1774-5</inkml:trace>
</inkml:ink>
</file>

<file path=ppt/ink/ink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4T08:02:45.006"/>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0 512,'18'-1,"0"-1,-1-1,1 0,-1-2,0 0,26-11,-7 3,957-274,-705 229,451-33,101 63,3 32,-403 0,6204 4,-3950-10,-2668 2</inkml:trace>
</inkml:ink>
</file>

<file path=ppt/ink/ink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4T08:02:46.805"/>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0,'8323'0,"-7344"48,114 108,-651-87,315 18,-56-8,-169 3,228 30,4-46,483 17,-221-42,-999-42</inkml:trace>
</inkml:ink>
</file>

<file path=ppt/ink/ink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4T08:02:47.707"/>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53,'0'-1,"0"1,0-1,0 1,0-1,1 1,-1-1,0 1,0-1,1 1,-1 0,0-1,1 1,-1-1,0 1,1 0,-1-1,0 1,1 0,-1 0,1-1,-1 1,1 0,-1 0,1-1,-1 1,0 0,1 0,-1 0,1 0,-1 0,1 0,-1 0,2 0,17-4,0 1,0 0,20 1,5 0,965-22,-838 23,320-1,58 1,5027 2,-5551-1</inkml:trace>
</inkml:ink>
</file>

<file path=ppt/ink/ink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4T08:02:49.054"/>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1 104,'99'-4,"127"-23,-67 6,590-26,5 42,-552 6,11198 2,-11333-3</inkml:trace>
</inkml:ink>
</file>

<file path=ppt/ink/ink1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4T08:02:50.396"/>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6570 181,'3'-3,"1"1,0 0,-1 0,1 1,0-1,0 1,0-1,0 1,0 1,0-1,0 0,7 1,14-3,238-39,-25 12,74 1,80 6,89 6,103 7,93 4,70 4,4472 4,-1532 1,-3394-3,-495 3,-6 10,-83 18,-91 19,-96 6,-96-8,-95-11,-1362 10,-17-48,1516-1,-7248-5,6379 7,257 12,45 1,416-14,661 1</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4T06:39:17.639"/>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1,'0'0</inkml:trace>
</inkml:ink>
</file>

<file path=ppt/ink/ink1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4T08:04:15.247"/>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1,'0'0</inkml:trace>
</inkml:ink>
</file>

<file path=ppt/ink/ink1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4T08:04:17.534"/>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1 251,'15182'0,"-14542"-11,-3-42,-383 17,573-62,-153 63,-353 21,216 10,-316 6,347-1,-502-1</inkml:trace>
</inkml:ink>
</file>

<file path=ppt/ink/ink1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4T08:04:18.979"/>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0 226,'13'0,"-1"0,1-1,19-4,9-3,1221-106,13 91,-1103 22,537-1,4260 4,-1501 1,1105-3,-4109-14,-25 1,-174-11,-89 5,-115 15,-13 1</inkml:trace>
</inkml:ink>
</file>

<file path=ppt/ink/ink1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4T08:04:20.317"/>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0,'215'0,"6"0,5346 0,-5528 0</inkml:trace>
</inkml:ink>
</file>

<file path=ppt/ink/ink1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4T08:04:21.167"/>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1 204,'0'0,"0"-1,0 0,0 0,1 1,-1-1,0 0,0 1,1-1,-1 0,0 1,1-1,-1 0,1 1,-1-1,1 1,-1-1,1 1,-1-1,1 1,-1-1,1 1,1-1,1-2,15-11,0 2,1 0,0 1,1 1,0 0,27-7,2 2,93-17,222-6,6 26,-304 11,1774-2,-1187 7,-592-3</inkml:trace>
</inkml:ink>
</file>

<file path=ppt/ink/ink1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4T08:04:22.925"/>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79,'6739'0,"-6207"-33,-171 5,1208 11,-1047 20,3090-2,-3535-1</inkml:trace>
</inkml:ink>
</file>

<file path=ppt/ink/ink1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4T13:55:52.614"/>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1,'0'0</inkml:trace>
</inkml:ink>
</file>

<file path=ppt/ink/ink1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4-01T11:11:13.038"/>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1,'3'2,"-1"-1,1 1,0-1,0 1,0-1,0 0,0 0,0 0,0-1,0 1,0-1,0 1,5-1,1 1,434 11,-311-14,1643 1,-1744 1</inkml:trace>
</inkml:ink>
</file>

<file path=ppt/ink/ink1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4T08:05:16.241"/>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0,'0'0</inkml:trace>
</inkml:ink>
</file>

<file path=ppt/ink/ink1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4T08:05:18.858"/>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0 326,'1'-2,"1"0,-1 0,0 0,0 0,1 0,-1 0,1 0,0 0,0 1,-1-1,1 1,0-1,0 1,1 0,-1-1,0 1,4-1,0-1,18-10,1 2,1 0,0 2,43-10,116-13,-90 17,104-20,314-47,-428 72,537-43,572 51,-584 5,5750-3,-6340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4T06:39:22.077"/>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202 280,'6449'0,"-6552"6,-192 34,13 1,-616-24,604-20,-2540 2,2785 1,-327 6,260 0,-139 27,215-26,0 3,-50 18,69-16,20-6,15-1,8-4,0-1,1-1,36-6,-15 2,418-54,101-10,1787-36,-2298 105,50 3,-198 0,-2601 1,1391-6,1867-10,-74 1,207 11,149-3,-1090 4,-29-1,-84 0,-1818 0,2094-2,74 0,17-1,131-15,-99 14,323-32,198-7,194 2,167 7,1759-11,-2 42,-2192 5,-151 0,-138 2,-153 1,-36-2,-10 2,-15 0,0 0,0-2,0 1,-18 0,-220 21,-154-2,-139-4,-1124 1,210-4,1064-5,100 6,-33 17,266-22,57-7,22-2,202 4,-117-7,254 1,144-2,139 0,2792-1,-3048 2,-136 5,-221-5,0 2,44 7,-67-9,0 0,1 0,-1 0,0 0,1 0,-1 0,1 0,-1 0,0 0,1 1,-1-1,0 0,1 0,-1 0,0 1,1-1,-1 0,0 0,1 0,-1 1,0-1,0 0,1 1,-1-1,0 0,0 1,0-1,1 0,-1 1,0-1,0 0,0 1,0-1,0 0,0 1,0-1,0 1,0-1,0 1,-1 0,0 1,-1-1,1 0,-1 0,1 0,-1 0,0 0,1 0,-1 0,0-1,-3 2,-35 9,-61 9,-173 20,-154 19,-169 15,-165-2,-140-8,-3631 344,3995-344,163-17,162-15,160-20,51-9,11-2,86-8,142-17,126-19,121-23,101-17,-494 69,1218-170,2 39,-772 104,-130 18,33 11,-384 13,-56 0,-13 0,-82 0,-369-55,355 37,-39-6</inkml:trace>
</inkml:ink>
</file>

<file path=ppt/ink/ink1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4T08:05:19.786"/>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2,'491'-2,"660"6,111 59,1 46,-1100-94,1368 51,35-72,-1228 6,-309 0</inkml:trace>
</inkml:ink>
</file>

<file path=ppt/ink/ink1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4T08:05:20.423"/>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1,'0'0,"0"0,0 0,0 0,0 0,1 0,-1 0,0 0,0 0,0 0,1 0,-1 0,0 1,0-1,0 0,1 0,-1 0,0 0,0 0,0 0,0 0,1 0,-1 1,0-1,0 0,0 0,0 0,0 0,1 0,-1 1,0-1,0 0,0 0,0 0,0 1,0-1,0 0,0 0,0 0,0 1,0-1,0 0,0 0,0 0,0 1,0-1,0 0,0 0,0 0,0 1,0-1,0 0,0 0,0 0,0 1,0-1,0 0,-1 0,1 0,0 0,0 1,0-1,0 0,-1 0,1 0,0 0,0 0,0 0,19 4,1-1,-1-1,33-2,-4 1,1454 7,-953-10,2988 1,-3502 1</inkml:trace>
</inkml:ink>
</file>

<file path=ppt/ink/ink1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4T08:05:22.010"/>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0,'11549'0,"-11507"0</inkml:trace>
</inkml:ink>
</file>

<file path=ppt/ink/ink1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4T08:05:35.404"/>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0 266,'132'-6,"132"-23,-152 15,81-14,96-10,550 1,9 37,-426 2,5319-1,-3131-2,-1846-33,62-9,0 43,-361 3,6876-3,-7295 0,177-4,-172 1,-1-3,66-15,-89 14</inkml:trace>
</inkml:ink>
</file>

<file path=ppt/ink/ink1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4T08:05:37.499"/>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0 625,'26'-12,"1"1,0 2,52-12,-67 18,892-152,-619 114,-4 0,653-93,3 34,1192 24,654 79,-700 0,-56-3,-1642-13,-54 0,424 12,-442 2,-277-1</inkml:trace>
</inkml:ink>
</file>

<file path=ppt/ink/ink1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4T08:05:38.474"/>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1 234,'703'-51,"-604"40,236-28,56-1,67 6,84 8,105 9,106 7,102 6,72 3,10387 9,-10374-8,-898 0</inkml:trace>
</inkml:ink>
</file>

<file path=ppt/ink/ink1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4T14:00:33.547"/>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0,'0'0</inkml:trace>
</inkml:ink>
</file>

<file path=ppt/ink/ink1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4-01T11:11:15.263"/>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0,'8'0,"24"0,24 5,6 0,10 5,9 0,9 2,-4 4,14 0,7-4,2-4,-5-2,-16-4,-19-1,-20-1</inkml:trace>
</inkml:ink>
</file>

<file path=ppt/ink/ink1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4T08:07:19.409"/>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1,'0'0</inkml:trace>
</inkml:ink>
</file>

<file path=ppt/ink/ink1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4T08:07:36.623"/>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0,'2118'0,"-2096"0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4T06:41:58.482"/>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1,'0'0</inkml:trace>
</inkml:ink>
</file>

<file path=ppt/ink/ink1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4T08:07:39.202"/>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1,'2358'0,"-2332"0</inkml:trace>
</inkml:ink>
</file>

<file path=ppt/ink/ink1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4T08:07:41.429"/>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1 127,'4'-5,"1"1,0 0,0 1,1-1,-1 1,1 0,0 1,-1-1,12-2,59-8,-40 8,193-28,427-6,-216 40,-418-1</inkml:trace>
</inkml:ink>
</file>

<file path=ppt/ink/ink1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4T08:07:43.746"/>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0 226,'4050'0,"-3829"-7,421-66,-158-5,-239 59,-42 5,333-21,546 37,-1053-2</inkml:trace>
</inkml:ink>
</file>

<file path=ppt/ink/ink1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4T08:07:45.534"/>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0 185,'121'-6,"223"-39,-54 3,312 8,6 32,-433 3,5254 4,-3923-6,-934-12,-11-1,734 15,-1246-1,1-3,-1-2,48-11,-55 6</inkml:trace>
</inkml:ink>
</file>

<file path=ppt/ink/ink1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4T08:10:25.268"/>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0,'0'0</inkml:trace>
</inkml:ink>
</file>

<file path=ppt/ink/ink1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4T08:10:26.892"/>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76,'577'-20,"125"-14,6 35,-272 2,2206-3,-2629 0,0 0,0-1,1-1,-1 0,22-7,-6-2</inkml:trace>
</inkml:ink>
</file>

<file path=ppt/ink/ink1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4T08:10:28.339"/>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0 253,'7'-4,"-1"0,1 0,0 1,0 0,0 0,0 1,1 0,-1 1,1-1,9 0,0 0,683-112,-434 73,-87 12,188-5,421 31,-381 6,3472-3,-3844 0</inkml:trace>
</inkml:ink>
</file>

<file path=ppt/ink/ink1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4T08:10:29.254"/>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0,'5319'0,"-4457"25,-367 23,136 11,920-14,100-48,-1602 3</inkml:trace>
</inkml:ink>
</file>

<file path=ppt/ink/ink1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4T08:10:30.784"/>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0,'11785'0,"-11737"0</inkml:trace>
</inkml:ink>
</file>

<file path=ppt/ink/ink1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4T08:10:31.759"/>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0,'10733'0,"-10690"0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4T06:42:00.688"/>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1 204,'7'-6,"1"1,1 0,-1 0,1 0,0 1,0 1,0-1,18-3,-7 1,57-13,109-14,-80 16,170-22,331-5,291 42,-468 6,2338-4,-2892 6,-129 22,98-8,-973 51,-6-66,809-6,229 1,-509 3,1 28,479-11,36-4,266-15,-141-4,0-2,41-11,-19 0</inkml:trace>
</inkml:ink>
</file>

<file path=ppt/ink/ink1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4T08:10:34.619"/>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52,'166'-12,"-6"-1,46 0,12 0,6249 15,-3563-3,-2869 1</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4T06:43:39.300"/>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0,'0'0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4T06:43:40.840"/>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0 272,'256'9,"-18"-3,108-2,110-1,106-1,2711-1,-3219-3,-39 1,-1 0,0 1,1 1,-1 1,22 4,-31-2,-13 2,-13 1,1-1,-1-1,-1-1,-37 2,52-5,-577 26,481-26,-1917-99,1900 85,-1167-156,1090 131,86 10,93 18,18 10,0-1,1 1,-1 0,0-1,0 1,0-1,0 1,1 0,-1-1,0 1,0 0,1-1,-1 1,0 0,1-1,-1 1,0 0,1 0,-1 0,0-1,1 1,-1 0,1 0,-1 0,0 0,1 0,-1 0,1-1,-1 1,1 0,-1 0,0 0,1 0,0 1,27-4,0 1,35 2,178 16,139 26,153 25,144 27,2147 392,-2391-400,-147-22,-108-18</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4T06:44:58.066"/>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0,'0'0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4T06:00:14.143"/>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0,'0'0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4T06:45:00.219"/>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25,'20841'0,"-20806"-1,52-10,-49 5,42-1,232 7,-267 1</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4T06:45:01.333"/>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0,'5875'0,"-5735"0,-108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4T06:45:04.880"/>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27,'0'-1,"0"0,1 1,-1-1,0 0,0 1,1-1,-1 0,0 1,1-1,-1 0,0 1,1-1,-1 1,1-1,-1 1,1-1,-1 1,1-1,-1 1,1-1,0 1,-1 0,1-1,0 1,-1 0,1 0,0-1,1 1,24-4,-21 4,287-7,-197 7,590 38,-4 46,-422-50,1248 177,76 25,-782-130,-68-11,-319-31,586 85,36-6,-199-23,132 17,-483-105,-2-32,-281-1,1571-3,-1718 5</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4T06:45:05.690"/>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0 998,'1'-2,"-1"0,1 0,0 0,0 0,0 0,0 0,0 1,0-1,0 0,0 1,1-1,-1 1,1-1,-1 1,1 0,0-1,-1 1,1 0,3-1,-2 0,26-16,0 2,34-14,-33 17,120-50,4 7,195-45,332-38,225 0,1076-28,-301 123,531-22,1555-45,-1995 112,-1748-1</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4T06:45:06.642"/>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1,'169'0,"18"0,94 0,100 0,106 0,117 0,94 0,82 0,4937 0,-5659 0,-40 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08T13:21:41.795"/>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1 527,'25'8,"-6"-1,57 7,0-3,87 1,157-12,-136-3,598 3,-714-3,109-19,-6-1,175-22,-129 14,549-80,-463 65,82-9,329-22,-469 63,17-2,27-19,327-34,5 41,707 30,-619 46,-529-31,23 1,244 26,-155 8,-109-17,413 81,-574-111,0-1,1 0,0-2,0 0,0-2,33-3,-33-2</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08T13:21:47.320"/>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0 183,'231'-5,"-7"-7,126-15,1153-72,27 60,-1428 41,159 22,52 15,45-18,-148-13,343 47,-373-33,79-5,-26-2,545 54,-263-32,233 28,-175-23,-198-23,728 43,-4-34,-860-23,30-5,-259 1,0 0,1 1,-2-1,16 6,-13-3,-1-1,24 2,283-2,-161-5,-131 4,1 2,-1 0,0 2,41 14,-37-10,-28-10,0 1,1 0,-1 0,0 0,1 0,-1 0,0 0,0 1,0-1,2 3,0 2</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08T13:21:54.625"/>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1,'147'2,"0"7,187 35,-85-4,-167-33,117-7,-80-3,3154 4,-3064 11,4 1,3453-14,-2961 58,-506-33,283 18,-154-16,-148-8,173 13,-1-28,-185-5,-30 3,19 1,213-24,73-11,6 33,-180 3,3179-3,-2842 25,-68 0,-118-26,312 11,-168 7,44 3,817 80,-1390-98,125 15,-113-10,9 1,56 16,-85-17,0-2,0-1,47 1,-50-4</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08T13:21:56.574"/>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1 325,'33'-2,"0"-2,1-1,-1-1,37-14,-6 3,250-65,298-67,-562 141,1 3,0 1,81 6,180 0,-173-3,25-12,3 1,216 13,-362-1</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08T13:22:12.963"/>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1 306,'3969'0,"-3968"0,44 0,53-8,96-18,121-18,-198 29,729-95,11 26,21 66,-12 57,-766-34,340 22,369 17,5-48,-441-2,-137 6,481-18,385-3,-2 63,-335 60,-313-35,-398-58,88 29,-91-23,94 16,-70-25,1-3,-1-4,113-15,-104 8,149-14,629-48,-579 59,298 28,-80 53,-286-34,-36-5,159 19,-12-5,-61-6,337 26,-569-61,64 8,100-1,-176-11,39-1,0 3,71 11,-64-5,1-3,110-6,-62-1,-53 2,-37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4T05:54:11.112"/>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28,'0'-1,"0"1,0-1,1 0,-1 1,0-1,0 1,1-1,-1 1,0-1,1 1,-1-1,1 1,-1 0,0-1,1 1,-1-1,1 1,-1 0,1 0,0-1,-1 1,1 0,-1 0,1-1,-1 1,1 0,0 0,23-4,-19 4,461-13,-311 15,5237-1,-5371-1</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08T13:22:16.262"/>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1 724,'32'-4,"-3"-2,387-57,88-19,165-22,-484 75,1037-154,11 24,-774 114,-75 19,1024 3,-1126 24,256 26,-531-25,1 0,-1 0,0 1,0 0,0 0,0 1,-1 0,1 0,-1 1,0 0,8 8,14 9,695 477,-209-153,-419-285,2-3,3-5,2-5,112 37,-206-82,255 88,-190-69,126 19,338 1,2-45,69-33,-43 2,-9 28,184-8,46-76,-235-29,-137 23,-90 24,61-4,67-18,-422 84,2 2,-1 1,1 2,0 1,52 0,-13 10,99 20,-113-16,-15-4,0-2,43-1,-61-3</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08T13:22:29.902"/>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0 449,'463'1,"588"-4,-185-34,-1-33,170-10,-890 72,813-79,-807 60,-84 13,0 2,131-3,-181 15,213-1,-169-2,107-20,-46-2,2 5,140-4,821 53,-460-9,12 0,371 10,-866-23,264 45,-382-48,60 5,1-3,113-7,-81-1,2366 1,-1312 2,-1099 2,112 20,-23-1,57 16,-82-11,67-7,-102-12,427 2,-326-12,-166 2,481 15,-499-13,540 32,-478-33,0 4,147 30,-108-13,2-4,150 2,802 3,-102 22,-833-34,184 8,-136-6,-107-4,-72-9,-1 1,0-1,0 0,1-1,8-1,1-3</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08T13:22:34.008"/>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1 476,'1239'0,"-1152"4,153 28,14 1,334 19,-510-44,487 11,-253-16,-62 21,16 0,339-35,-229 0,1275 9,-1273 14,112 1,-437-10,0 2,0 2,53 15,70 10,239 52,-28-4,-248-62,729 87,3-61,-743-47,128 4,-227 3,-1 2,44 13,-2-1,372 91,-430-106,-1-1,1 0,0-1,0 0,-1-1,1 0,0 0,23-6,0-2,56-23,-61 21,227-83,517-172,-384 156,5 18,416-42,-466 97,517-74,27-74,-332 65,-450 101,0 4,1 5,141 6,29 5,49 0,-2 27,81 50,24 3,-289-68,32 4,-89-2,346 58,-290-58,90 14,252 98,-408-107,96 16,-152-35</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08T13:22:36.829"/>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0,'51'4,"0"2,-1 2,1 2,48 17,-12-4,248 44,-75-17,-187-37,0-3,84 2,150-14,-130-1,-70 3,644 24,-244 5,4-30,-190-2,797 3,-1061 1,-1 1,0 4,0 1,0 3,54 18,227 60,-253-63,-61-17,1-1,-1-1,1-1,27 2,14-7,-41-2,39 4,-56-1,-1 0,0 0,0 0,0 1,0 0,0 0,0 1,-1-1,1 1,-1 1,6 3,-11-7,1 0,-1 0,0 0,1 0,-1 1,0-1,1 0,-1 0,0 0,0 1,1-1,-1 0,0 0,1 0,-1 1,0-1,0 0,0 1,1-1,-1 0,0 0,0 1,0-1,0 0,0 1,0-1,0 0,1 1,-1-1,0 1,0-1,0 0,0 1,0-1,-1 0,1 1,0-1,0 0,0 1,0-1,0 0,0 1,0-1,-1 0,1 0,0 1,0-1,-1 0,1 1,0-1,0 0,-1 0,1 1,-10 3</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4T06:48:15.471"/>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1,'2936'0,"-2684"9,0 11,296 62,282 44,-139-24,-266-39,-20-3,329 40,-305-46,290 23,-397-46,48 28,-144-19,-72-16,545 79,4-37,-530-57,360 13,-490-22</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4T06:48:18.404"/>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0,'562'11,"-396"1,224 44,342 70,-321-60,7 3,56-6,81 13,468 76,-514-113,-68-8,276 48,-475-62,250-14,-267-6,1993 3,-2170 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4T06:48:19.643"/>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0 430,'98'-5,"174"-29,-174 19,1369-173,-366 124,11 70,-687 19,81 2,1027-27,-680-2,282 2,-1115-1,1 0,0-2,-1 0,0-1,32-12,92-45,-11 3,-112 51,1 1,-1 0,1 2,33-4,-15 7</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4T06:48:21.118"/>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1,'0'0,"0"1,0 0,0-1,1 1,-1-1,0 1,1-1,-1 1,0 0,1-1,-1 0,1 1,-1-1,1 1,-1-1,1 0,-1 1,1-1,-1 0,1 1,0-1,-1 0,1 0,-1 0,1 1,0-1,0 0,25 3,-19-2,456 11,-310-13,7888 1,-3620-1,-4309 1,-81 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4T06:48:23.239"/>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0 127,'0'-1,"1"0,-1 0,1 0,-1 0,1 0,-1 0,1 0,-1 0,1 0,0 1,0-1,-1 0,1 0,0 1,0-1,0 0,0 1,0-1,0 1,0-1,0 1,0 0,0-1,1 1,33-10,-26 9,73-15,0 3,123-1,-48 4,789-34,3 43,-492 3,-198 6,439 69,497 90,-1165-163,145 18,231 0,-297-23,-82 1</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4T06:48:26.491"/>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1,'4397'0,"-3516"54,-538-20,191 23,975 48,-620-72,-462 13,-138-3,469 9,-695-51,449 13,475-3,-619-13,3218 2,-3548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4T05:54:13.555"/>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1,'21764'0,"-21740"0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4T06:48:27.404"/>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1 130,'68'-6,"-26"1,187-21,354-30,544 19,5 37,-675 2,3723 2,-3265-4,-891 0</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17T06:08:25.906"/>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0,'1'2,"0"-1,0 1,0-1,0 0,0 0,1 0,-1 1,1-1,-1 0,1-1,-1 1,1 0,-1 0,1-1,0 1,-1-1,1 1,0-1,2 1,0 0,56 15,106 15,66-9,-15-2,345 55,134 16,-494-71,103 14,-101-10,233-3,-286-9,-16 0,181-11,-219-2,-60 1</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17T06:08:26.309"/>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1,'4'0,"6"0,5 0,1 0</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17T06:08:28.050"/>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0 326,'396'-32,"-110"2,1059 13,-826 21,8087-4,-8445-13,8 0,205 12,1155-16,134-14,1067 32,-1458-1,-976-4,453-63,-314 12,-418 52,0 0,-1-1,30-11,-27 9,0 0,23-4,-18 7</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17T06:08:30.227"/>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1 370,'900'-64,"-767"49,1541-175,-771 129,3254 70,-2524-11,1386 2,-2798 1,461-12,-627 7,105-22,-137 20</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17T06:08:31.096"/>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10,'4'0,"23"0,28 0,50 0,68 0,67 0,57 0,62 0,39 0,35 0,16 0,5 0,-30 0,-48 0,-66 0,-74 0,-69-4,-62-2</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17T06:08:34.383"/>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0,'4203'0,"-3381"38,-222-5,418 15,-42 4,-16-46,-545-9,10505 4,-10610 25,-204-13,110 0,188-15,-374 2</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17T06:08:36.993"/>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1,'237'15,"-60"-1,1353 9,-1198-24,399-2,745 5,-712 25,-300-9,1207 13,11561-33,-13190 2</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17T06:08:46.353"/>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0 235,'16'-4,"0"1,0 0,0 1,0 1,18 0,19-1,2180-93,1005 79,-2027 19,9340-3,-10408-2,230-31,75-27,-400 52,-10 0</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17T06:08:47.381"/>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20132 1,'-329'-1,"-814"14,643 12,-1943 180,1648-121,-276 27,1-34,-807-59,413-14,262 50,-268 4,1459-58,-894 21,-324 12,3-34,458-2,-1823 3,2554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4T05:54:15.446"/>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78,'15007'0,"-14218"-24,-167 1,262 14,80-1,1582-1,-1604 13,-865-2</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17T06:16:04.509"/>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1,'1901'0,"-1572"27,-126-4,-1-5,308 15,-433-33,345 19,-351-10,367 39,-192-29,242 10,-159-4,-4 0,685-24,-472-3,3082 2,-3518-3,152-24,96-39,-318 59,28-3,109-5,63 14,-120 3,1682 0,-1482-14,-34 0,1180 10,-750 3,-703 0,0-1,0-1,0 1,-1-1,1 1,0-2,-1 1,1 0,0-1,-1 0,6-3,5-6</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4-01T10:30:43.804"/>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2,'1745'-2,"1884"5,-2361 60,-1111-47,573 32,-431-52,-254 4</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4-01T10:32:26.448"/>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0,'76'5,"-30"0,125 11,90 13,96 8,106 0,1566 37,17-73,-1788-3,1116-1,-1302 3</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4-01T10:35:00.263"/>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0 152,'7'0,"0"-1,0 0,-1-1,1 1,0-1,10-5,16-5,293-68,-233 62,148-8,211 24,-225 5,405 28,88 55,-59-7,1-24,-572-53,21 1,-99 0,0 0,1 0,-1 1,-1 1,1 0,13 8,-13-7,6 4</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4T07:29:10.256"/>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1,'0'0</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4T07:29:12.599"/>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1,'1603'0,"-882"41,-4 55,10 3,3-41,757-49,-850-14,4918 5,-4998 39,-54-2,-332-33,1495 17,-1633-21</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4T07:29:13.470"/>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27,'372'-9,"-63"-1,2843 2,-1823 11,4391-3,-5670 0</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4T07:29:15.335"/>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0 502,'1398'0,"-958"0,9941 0,-9399-65,-593 29,834-37,-477 42,1-44,-734 73,785-93,-16 69,-120 6,-232-3,1098-33,-45 59,-1457-3</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4T07:29:16.589"/>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16,'6631'0,"-6189"-10,-367 5</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4T07:34:29.317"/>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0,'0'0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4T05:54:18.003"/>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1,'20874'0,"-20846"0</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4T07:34:31.471"/>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0 103,'2'-3,"0"1,0-1,0 0,0 1,1-1,-1 1,1 0,-1 0,1 0,0 0,0 0,0 1,0-1,4 0,50-14,-36 12,56-12,1 3,100-3,162 12,-218 4,2921 3,-2638 21,-4 30,-5-2,199 36,-145-17,468 13,333-80,-640-8,411 4,-987 0</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4T07:34:32.187"/>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0,'9025'0,"-8947"0</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4T07:34:33.228"/>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1 304,'15'-7,"1"0,0 1,1 1,0 1,17-3,-13 3,318-44,15 21,-157 13,1997-78,7 85,-1909 8,4053 2,-2726-4,-843-38,43 0,0 40,-315 2,-388-3,-79 0</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4T07:34:34.006"/>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53,'12'-9,"35"-2,42 0,62 3,81 2,81 2,81 2,50 1,51 14,38 21,-7 13,-39 8,-59 2,-74-8,-78-8,-84-12,-69-5,-56-8</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4T07:34:35.136"/>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0,'4549'0,"-3679"21,870 135,-235 53,141-90,-946-121,577 17,161 17,68-34,-1453 2</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4T07:34:36.255"/>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7116 1337,'73'-18,"84"-11,-93 18,207-34,111-15,98-9,80-16,1153-188,356-54,-1885 299,826-121,-586 88,102-14,79-18,-589 90,0 0,0 0,1 1,18-1,-23 6,-10 3,-20 9,-103 47,89-47,-158 67,-3-8,-227 54,-418 53,376-101,-65 4,-79 6,-73-8,-1389 47,-7-104,1216-26,72-2,86-1,90 1,83 0,70 1,320 1,-792-11,10-55,-393-156,1257 210,-126-25,146 33</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4T07:35:13.469"/>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1,'0'0</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4T07:35:15.028"/>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28,'1'-1,"-1"0,1 0,-1 0,1 0,-1 0,1 0,-1 1,1-1,0 0,0 1,-1-1,1 0,0 1,0-1,0 1,0-1,0 1,0-1,0 1,0 0,-1-1,1 1,0 0,1 0,-1 0,0 0,0 0,0 0,1 0,3 0,96-9,162 6,-146 4,3676 1,-2112-3,-1643 1</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4T07:35:15.942"/>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0,'4268'0,"-3548"13,-61-1,1717-12,-2344 0</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4T07:35:17.278"/>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28,'0'0,"0"1,1-1,-1 1,0-1,0 1,0 0,1-1,-1 1,0-1,1 0,-1 1,1-1,-1 1,0-1,1 0,-1 1,1-1,-1 0,1 1,-1-1,1 0,-1 0,1 1,-1-1,1 0,1 0,19 4,-18-3,114 8,224-13,-167-4,910-29,1230 35,-1154 4,5807-2,-6928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4-01T09:38:32.589"/>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1,'0'2,"1"0,-1 0,1 0,0-1,-1 1,1 0,0 0,0 0,0-1,0 1,0 0,1-1,-1 1,0-1,1 1,-1-1,1 0,0 0,-1 1,1-1,0 0,0-1,0 1,-1 0,1 0,0-1,2 1,7 2,-1-1,0 0,18 2,255-3,-138-3,-124 2</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4T07:35:18.444"/>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1 231,'8'-4,"0"1,0 1,0 0,1 0,-1 0,17 0,18-4,614-99,408 22,4 63,3687 26,-4682-6,-19 0</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4-01T10:46:24.384"/>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1,'401'19,"-77"6,179 22,-133 15,140 18,-247-42,109 9,-297-42,456 21,-420-19,1 5,122 30,145 16,251-50,-355-11,5417 3,-5611-2,0-3,0-3,143-35,-185 35,1 2,0 2,77 2,-61 2,57-8,411-88,-490 88,34-15,-45 15,0 0,0 1,1 2,34-4,35 3,-1-3,180-44,-138 20,1 6,177-14,-247 36</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4T07:47:25.791"/>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0,'0'0</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4T07:47:27.278"/>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18,'1'0,"-1"-1,0 1,0-1,0 1,0-1,0 1,0-1,1 1,-1-1,0 1,0-1,1 1,-1 0,0-1,1 1,-1-1,0 1,1 0,-1-1,1 1,-1 0,0 0,1-1,-1 1,1 0,-1 0,1-1,-1 1,2 0,19-3,-14 2,57-2,0 3,91 12,-79-5,1119 127,6 41,-320-43,145-26,-802-92,614 24,638-40,-1437 2</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4T07:47:27.854"/>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0 476,'22'-1,"-1"-1,32-6,5-2,276-31,-36 0,113-8,118 3,111 11,89 10,1252-1,-357 8,-1098 4,-67-10,278-33,356-19,-1033 73</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4T07:47:28.549"/>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1,'155'0,"41"0,112 0,141 0,142 0,139 3,113 16,87 28,819 97,1 47,-1146-123,-117-9,-103-11,-27-6,433-6,1247-46,-1826 10,-178 0,2 1,1-2,-1-1,53-10,-50 1</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4T07:47:31.199"/>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16340 987,'1'-1,"1"-1,-1 1,1 0,-1 0,1 0,-1 0,1 0,0 0,-1 1,1-1,3-1,9-2,217-69,1 12,92-6,111-12,113-4,88 3,709-40,5 41,-832 55,-106 9,-98 3,64-9,-220 7,-126 7,-29 4,-9 2,-17 2,-69 27,32-9,-1430 365,-26-93,-456-37,121-180,-7-82,940-1,-3383 3,2849 7,232 28,537 10,-391 19,0-30,0-17,-141 0,399-12,741 0,53-4,22 5,0-1,0 1,0 0,0 0,0-1,0 1,0 0,0 0,0 0,0-1,0 1,0 0,0 0,0-1,0 1,0 0,0 0,0-1,0 1,0 0,0 0,0 0,0-1,0 1,1 0,-1 0,0 0,0-1,0 1,0 0,0 0,1 0,-1 0,0 0,0-1,0 1,1 0,-1 0,0 0,0 0,1 0,-1 0,47-20,-40 17,389-107,-11 23,149-21,157-12,2389-306,-2502 372,-125 17,-127 16,12 9,-296 13,-39-1,-4 1,-23 1,-212 4,197-5,-236 1,-129 0,-141-1,-141-1,-115 0,-489 2,-1502-5,2586-1,133-3,73 7,-1 0,1 0,-1 0,1 0,0 0,-1 0,1 0,-1 0,1 0,-1-1,1 1,-1 0,1 0,0 0,-1 0,1-1,-1 1,1 0,0 0,-1-1,1 1,0 0,-1-1,1 1,0 0,0-1,-1 1,1-1,0 1,0 0,0-1,-1 0,3 0,-1-1,1 1,0 0,0 0,0 0,0 0,-1 0,1 1,0-1,0 0,4 0,324-62,-276 55,374-51,206-12,211 3,187 13,143 16,2100-4,2 48,-3056-4,511 2,-130-1,-111 0,1235 0,-1620-2,-90 3,-29 3,-49 8,-113 13,-103 13,-100 14,-90 10,-2104 114,2519-178,44-1,13 0,165-11,305-13,335-4,332 3,275 5,190 7,77 6,-44 3,-147 4,-234 1,-274 1,-276 1,-246-1,-115 1,-2150 23,1459-25,-334 0,263 1,-1488-6,4-32,1513 23,-47-3,341 12,46 3</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4T07:49:18.745"/>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1,'0'0</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4T07:49:20.714"/>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41,'14'-5,"0"0,0 2,0 0,1 0,-1 1,1 1,0 0,15 2,5-1,914-5,-530 7,11115-2,-11525 0,17 1,0-2,0-1,30-6,-35 3</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4T07:49:23.681"/>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0,'20296'0,"-20275"0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4-01T10:14:11.861"/>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2,'293'-1,"733"17,-165-5,-563-13,-130 1,10-2,197 24,-190 13,3 0,-123-26,426 45,-388-49,-54-3,85 13,-76-7,0-2,108-5,-68-2,139 1,-175 1</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4T07:49:24.753"/>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25,'4'3,"1"-1,-1 1,1-1,0 0,0 0,0-1,0 0,0 1,0-2,0 1,0-1,0 1,1-1,5-1,10 1,686 2,-486-7,4140-13,-2857 20,-1254 0,359-8,-415-12,-177 16</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4T07:51:57.943"/>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0,'0'0</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4T07:52:00.508"/>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77,'341'2,"386"-6,-288-32,-3 1,382 31,-431 7,1345-3,-1285 37,-143-5,-267-30,199 23,-126-10,1-5,112-3,13 0,-48 3,265 24,341 75,-394-51,261 25,-564-74,47 2,761-12,-839 1</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4T07:52:01.083"/>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1,'0'0</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4T07:52:05.714"/>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1,'15'1,"1"0,20 5,17 1,260 5,57 6,-228-4,342 25,205-35,-369-6,1691 2,-1917 4,140 25,-116-11,121 6,119 19,455 86,-429-71,-371-56,282 38,-241-35</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4T07:52:07.124"/>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2,'414'-1,"470"2,-619 9,456 77,-354-29,2-34,3082-29,-2736 40,-462 9,-184-28,0-3,116 7,259-24,-369 0,-45-2</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4T07:52:08.556"/>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0 350,'5000'0,"-4885"-1,1-5,142-26,65-18,-169 28,121-26,89-12,-360 60,1021-102,-325 97,-408 7,1610-1,-1726-14,4 0,-157 13</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4T07:52:11.520"/>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78,'3890'0,"-3514"-13,-21 0,2281 12,-1272 3,2271-2,-3236-13,-47 0,608 12,-613 2,-156-13,-29 0,791 9,-488 5,134-3,653 3,-806 16,-393-14</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4T07:52:33.976"/>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0,'11158'0,"-11129"0</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4T07:52:35.387"/>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1,'10239'0,"-10202"0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4-01T10:18:54.507"/>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20,'8'-3,"-1"1,1-1,-1 1,1 1,0 0,0 0,14 0,-1 0,100-4,157 15,122 33,-314-32,321 40,478 55,8-37,-348-60,-352-9,25 10,15 1,-65-12,-138 1</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4T07:52:36.758"/>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1 475,'0'-2,"0"0,1 1,-1-1,1 0,-1 1,1-1,0 1,-1-1,1 1,0 0,0-1,0 1,0 0,0-1,1 1,-1 0,2-1,-1-1,11-8,-1 1,2-1,-1 2,1 0,21-10,85-31,-88 38,124-43,324-67,175 18,-513 86,257 3,-310 17,-66-2</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4T07:52:37.382"/>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26,'4'0,"31"0,44 0,42 0,30 0,31-4,16-2,-6 1,-23 1,-31 1,-31 1,-33 1</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4T07:52:47.946"/>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0 353,'7'-6,"0"1,0 0,0 1,1 0,-1 0,1 0,0 1,0 0,0 1,16-3,0-1,360-72,14 24,-339 47,38-5,703-82,3 38,-84 55,-313 5,-358-4,-27 0</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4T07:52:49.416"/>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0 259,'7'-5,"0"0,0 1,0 0,1 0,0 0,-1 1,1 0,0 1,0-1,1 2,14-3,-4 1,295-43,-239 37,254-30,93 1,86 7,75 8,1208-4,9 31,-1133-1,109 10,-10 42,-586-35,787 105,-706-84,411 12,-233-54,239 5,1497 12,-1514-17,-227-28,-6-36,-112 15,-266 43</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4T07:53:35.267"/>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1,'0'0</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4T07:53:37.595"/>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1 110,'79'1,"-1"0,1-3,82-13,413-61,-28 65,-330 13,3557-2,-3670-4,-55-1</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4T07:53:39.512"/>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0,'2784'0,"-2590"2,228 30,-329-19,316 41,3-26,-81-29,193 8,812 10,-878-19,2634 2,-2570 13,25-1,3705-14,-2301 3,-1924-1</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4T07:54:12.678"/>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1,'0'0</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4T07:54:14.459"/>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1 178,'19'-1,"-1"-1,28-6,9-2,512-65,-136 16,4 36,800 26,-1199-3</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4T07:54:15.348"/>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0,'3559'0,"-2896"12,-84 0,1203-10,-896-3,-833 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en-US"/>
          </a:p>
        </p:txBody>
      </p:sp>
      <p:sp>
        <p:nvSpPr>
          <p:cNvPr id="3072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n-US"/>
          </a:p>
        </p:txBody>
      </p:sp>
      <p:sp>
        <p:nvSpPr>
          <p:cNvPr id="3789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072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2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US"/>
          </a:p>
        </p:txBody>
      </p:sp>
      <p:sp>
        <p:nvSpPr>
          <p:cNvPr id="3072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charset="0"/>
              </a:defRPr>
            </a:lvl1pPr>
          </a:lstStyle>
          <a:p>
            <a:pPr>
              <a:defRPr/>
            </a:pPr>
            <a:fld id="{A640A663-5846-42D7-8E0F-AB157AADD1BD}"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1</a:t>
            </a:fld>
            <a:endParaRPr lang="en-US"/>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a:t>Data Communication</a:t>
            </a:r>
          </a:p>
          <a:p>
            <a:pPr eaLnBrk="1" hangingPunct="1"/>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12</a:t>
            </a:fld>
            <a:endParaRPr lang="en-US"/>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a:t>Data Communication</a:t>
            </a:r>
          </a:p>
          <a:p>
            <a:pPr eaLnBrk="1" hangingPunct="1"/>
            <a:endParaRPr lang="en-US" dirty="0"/>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122</a:t>
            </a:fld>
            <a:endParaRPr lang="en-US"/>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a:t>Data Communication</a:t>
            </a:r>
          </a:p>
          <a:p>
            <a:pPr eaLnBrk="1" hangingPunct="1"/>
            <a:endParaRPr lang="en-US" dirty="0"/>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123</a:t>
            </a:fld>
            <a:endParaRPr lang="en-US"/>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a:t>Data Communication</a:t>
            </a:r>
          </a:p>
          <a:p>
            <a:pPr eaLnBrk="1" hangingPunct="1"/>
            <a:endParaRPr lang="en-US" dirty="0"/>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124</a:t>
            </a:fld>
            <a:endParaRPr lang="en-US"/>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a:t>Data Communication</a:t>
            </a:r>
          </a:p>
          <a:p>
            <a:pPr eaLnBrk="1" hangingPunct="1"/>
            <a:endParaRPr lang="en-US" dirty="0"/>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125</a:t>
            </a:fld>
            <a:endParaRPr lang="en-US"/>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a:t>Data Communication</a:t>
            </a:r>
          </a:p>
          <a:p>
            <a:pPr eaLnBrk="1" hangingPunct="1"/>
            <a:endParaRPr lang="en-US" dirty="0"/>
          </a:p>
        </p:txBody>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126</a:t>
            </a:fld>
            <a:endParaRPr lang="en-US"/>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a:t>Data Communication</a:t>
            </a:r>
          </a:p>
          <a:p>
            <a:pPr eaLnBrk="1" hangingPunct="1"/>
            <a:endParaRPr lang="en-US" dirty="0"/>
          </a:p>
        </p:txBody>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127</a:t>
            </a:fld>
            <a:endParaRPr lang="en-US"/>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a:t>Data Communication</a:t>
            </a:r>
          </a:p>
          <a:p>
            <a:pPr eaLnBrk="1" hangingPunct="1"/>
            <a:endParaRPr lang="en-US" dirty="0"/>
          </a:p>
        </p:txBody>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128</a:t>
            </a:fld>
            <a:endParaRPr lang="en-US"/>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a:t>Data Communication</a:t>
            </a:r>
          </a:p>
          <a:p>
            <a:pPr eaLnBrk="1" hangingPunct="1"/>
            <a:endParaRPr lang="en-US" dirty="0"/>
          </a:p>
        </p:txBody>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129</a:t>
            </a:fld>
            <a:endParaRPr lang="en-US"/>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a:t>Data Communication</a:t>
            </a:r>
          </a:p>
          <a:p>
            <a:pPr eaLnBrk="1" hangingPunct="1"/>
            <a:endParaRPr lang="en-US" dirty="0"/>
          </a:p>
        </p:txBody>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130</a:t>
            </a:fld>
            <a:endParaRPr lang="en-US"/>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a:t>Data Communication</a:t>
            </a:r>
          </a:p>
          <a:p>
            <a:pPr eaLnBrk="1" hangingPunct="1"/>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13</a:t>
            </a:fld>
            <a:endParaRPr lang="en-US"/>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a:t>Data Communication</a:t>
            </a:r>
          </a:p>
          <a:p>
            <a:pPr eaLnBrk="1" hangingPunct="1"/>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14</a:t>
            </a:fld>
            <a:endParaRPr lang="en-US"/>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a:t>Data Communication</a:t>
            </a:r>
          </a:p>
          <a:p>
            <a:pPr eaLnBrk="1" hangingPunct="1"/>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15</a:t>
            </a:fld>
            <a:endParaRPr lang="en-US"/>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a:t>Data Communication</a:t>
            </a:r>
          </a:p>
          <a:p>
            <a:pPr eaLnBrk="1" hangingPunct="1"/>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16</a:t>
            </a:fld>
            <a:endParaRPr lang="en-US"/>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a:t>Data Communication</a:t>
            </a:r>
          </a:p>
          <a:p>
            <a:pPr eaLnBrk="1" hangingPunct="1"/>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17</a:t>
            </a:fld>
            <a:endParaRPr lang="en-US"/>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a:t>Data Communication</a:t>
            </a:r>
          </a:p>
          <a:p>
            <a:pPr eaLnBrk="1" hangingPunct="1"/>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18</a:t>
            </a:fld>
            <a:endParaRPr lang="en-US"/>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a:t>Data Communication</a:t>
            </a:r>
          </a:p>
          <a:p>
            <a:pPr eaLnBrk="1" hangingPunct="1"/>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19</a:t>
            </a:fld>
            <a:endParaRPr lang="en-US"/>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a:t>Data Communication</a:t>
            </a:r>
          </a:p>
          <a:p>
            <a:pPr eaLnBrk="1" hangingPunct="1"/>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20</a:t>
            </a:fld>
            <a:endParaRPr lang="en-US"/>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a:t>Data Communication</a:t>
            </a:r>
          </a:p>
          <a:p>
            <a:pPr eaLnBrk="1" hangingPunct="1"/>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21</a:t>
            </a:fld>
            <a:endParaRPr lang="en-US"/>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a:t>Data Communication</a:t>
            </a:r>
          </a:p>
          <a:p>
            <a:pPr eaLnBrk="1" hangingPunct="1"/>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4</a:t>
            </a:fld>
            <a:endParaRPr lang="en-US"/>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a:t>Data Communication</a:t>
            </a:r>
          </a:p>
          <a:p>
            <a:pPr eaLnBrk="1" hangingPunct="1"/>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23</a:t>
            </a:fld>
            <a:endParaRPr lang="en-US"/>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a:t>Data Communication</a:t>
            </a:r>
          </a:p>
          <a:p>
            <a:pPr eaLnBrk="1" hangingPunct="1"/>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24</a:t>
            </a:fld>
            <a:endParaRPr lang="en-US"/>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a:t>Data Communication</a:t>
            </a:r>
          </a:p>
          <a:p>
            <a:pPr eaLnBrk="1" hangingPunct="1"/>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25</a:t>
            </a:fld>
            <a:endParaRPr lang="en-US"/>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a:t>Data Communication</a:t>
            </a:r>
          </a:p>
          <a:p>
            <a:pPr eaLnBrk="1" hangingPunct="1"/>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26</a:t>
            </a:fld>
            <a:endParaRPr lang="en-US"/>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a:t>Data Communication</a:t>
            </a:r>
          </a:p>
          <a:p>
            <a:pPr eaLnBrk="1" hangingPunct="1"/>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27</a:t>
            </a:fld>
            <a:endParaRPr lang="en-US"/>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a:t>Data Communication</a:t>
            </a:r>
          </a:p>
          <a:p>
            <a:pPr eaLnBrk="1" hangingPunct="1"/>
            <a:endParaRPr lang="en-US" dirty="0"/>
          </a:p>
        </p:txBody>
      </p:sp>
    </p:spTree>
    <p:extLst>
      <p:ext uri="{BB962C8B-B14F-4D97-AF65-F5344CB8AC3E}">
        <p14:creationId xmlns:p14="http://schemas.microsoft.com/office/powerpoint/2010/main" val="323892885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28</a:t>
            </a:fld>
            <a:endParaRPr lang="en-US"/>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a:t>Data Communication</a:t>
            </a:r>
          </a:p>
          <a:p>
            <a:pPr eaLnBrk="1" hangingPunct="1"/>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29</a:t>
            </a:fld>
            <a:endParaRPr lang="en-US"/>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a:t>Data Communication</a:t>
            </a:r>
          </a:p>
          <a:p>
            <a:pPr eaLnBrk="1" hangingPunct="1"/>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30</a:t>
            </a:fld>
            <a:endParaRPr lang="en-US"/>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a:t>Data Communication</a:t>
            </a:r>
          </a:p>
          <a:p>
            <a:pPr eaLnBrk="1" hangingPunct="1"/>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31</a:t>
            </a:fld>
            <a:endParaRPr lang="en-US"/>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a:t>Data Communication</a:t>
            </a:r>
          </a:p>
          <a:p>
            <a:pPr eaLnBrk="1" hangingPunct="1"/>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32</a:t>
            </a:fld>
            <a:endParaRPr lang="en-US"/>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a:t>Data Communication</a:t>
            </a:r>
          </a:p>
          <a:p>
            <a:pPr eaLnBrk="1" hangingPunct="1"/>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5</a:t>
            </a:fld>
            <a:endParaRPr lang="en-US"/>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a:t>Data Communication</a:t>
            </a:r>
          </a:p>
          <a:p>
            <a:pPr eaLnBrk="1" hangingPunct="1"/>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33</a:t>
            </a:fld>
            <a:endParaRPr lang="en-US"/>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a:t>Data Communication</a:t>
            </a:r>
          </a:p>
          <a:p>
            <a:pPr eaLnBrk="1" hangingPunct="1"/>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34</a:t>
            </a:fld>
            <a:endParaRPr lang="en-US"/>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a:t>Data Communication</a:t>
            </a:r>
          </a:p>
          <a:p>
            <a:pPr eaLnBrk="1" hangingPunct="1"/>
            <a:endParaRPr 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35</a:t>
            </a:fld>
            <a:endParaRPr lang="en-US"/>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a:t>Data Communication</a:t>
            </a:r>
          </a:p>
          <a:p>
            <a:pPr eaLnBrk="1" hangingPunct="1"/>
            <a:endParaRPr 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36</a:t>
            </a:fld>
            <a:endParaRPr lang="en-US"/>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a:t>Data Communication</a:t>
            </a:r>
          </a:p>
          <a:p>
            <a:pPr eaLnBrk="1" hangingPunct="1"/>
            <a:endParaRPr 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37</a:t>
            </a:fld>
            <a:endParaRPr lang="en-US"/>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a:t>Data Communication</a:t>
            </a:r>
          </a:p>
          <a:p>
            <a:pPr eaLnBrk="1" hangingPunct="1"/>
            <a:endParaRPr 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38</a:t>
            </a:fld>
            <a:endParaRPr lang="en-US"/>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a:t>Data Communication</a:t>
            </a:r>
          </a:p>
          <a:p>
            <a:pPr eaLnBrk="1" hangingPunct="1"/>
            <a:endParaRPr 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39</a:t>
            </a:fld>
            <a:endParaRPr lang="en-US"/>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a:t>Data Communication</a:t>
            </a:r>
          </a:p>
          <a:p>
            <a:pPr eaLnBrk="1" hangingPunct="1"/>
            <a:endParaRPr 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40</a:t>
            </a:fld>
            <a:endParaRPr lang="en-US"/>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a:t>Data Communication</a:t>
            </a:r>
          </a:p>
          <a:p>
            <a:pPr eaLnBrk="1" hangingPunct="1"/>
            <a:endParaRPr 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41</a:t>
            </a:fld>
            <a:endParaRPr lang="en-US"/>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a:t>Data Communication</a:t>
            </a:r>
          </a:p>
          <a:p>
            <a:pPr eaLnBrk="1" hangingPunct="1"/>
            <a:endParaRPr lang="en-US"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42</a:t>
            </a:fld>
            <a:endParaRPr lang="en-US"/>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a:t>Data Communication</a:t>
            </a:r>
          </a:p>
          <a:p>
            <a:pPr eaLnBrk="1" hangingPunct="1"/>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6</a:t>
            </a:fld>
            <a:endParaRPr lang="en-US"/>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a:t>Data Communication</a:t>
            </a:r>
          </a:p>
          <a:p>
            <a:pPr eaLnBrk="1" hangingPunct="1"/>
            <a:endParaRPr 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43</a:t>
            </a:fld>
            <a:endParaRPr lang="en-US"/>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a:t>Data Communication</a:t>
            </a:r>
          </a:p>
          <a:p>
            <a:pPr eaLnBrk="1" hangingPunct="1"/>
            <a:endParaRPr lang="en-US"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44</a:t>
            </a:fld>
            <a:endParaRPr lang="en-US"/>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a:t>Data Communication</a:t>
            </a:r>
          </a:p>
          <a:p>
            <a:pPr eaLnBrk="1" hangingPunct="1"/>
            <a:endParaRPr lang="en-US"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45</a:t>
            </a:fld>
            <a:endParaRPr lang="en-US"/>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a:t>Data Communication</a:t>
            </a:r>
          </a:p>
          <a:p>
            <a:pPr eaLnBrk="1" hangingPunct="1"/>
            <a:endParaRPr lang="en-US"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46</a:t>
            </a:fld>
            <a:endParaRPr lang="en-US"/>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a:t>Data Communication</a:t>
            </a:r>
          </a:p>
          <a:p>
            <a:pPr eaLnBrk="1" hangingPunct="1"/>
            <a:endParaRPr lang="en-US"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47</a:t>
            </a:fld>
            <a:endParaRPr lang="en-US"/>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a:t>Data Communication</a:t>
            </a:r>
          </a:p>
          <a:p>
            <a:pPr eaLnBrk="1" hangingPunct="1"/>
            <a:endParaRPr lang="en-US"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48</a:t>
            </a:fld>
            <a:endParaRPr lang="en-US"/>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a:t>Data Communication</a:t>
            </a:r>
          </a:p>
          <a:p>
            <a:pPr eaLnBrk="1" hangingPunct="1"/>
            <a:endParaRPr lang="en-US"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49</a:t>
            </a:fld>
            <a:endParaRPr lang="en-US"/>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a:t>Data Communication</a:t>
            </a:r>
          </a:p>
          <a:p>
            <a:pPr eaLnBrk="1" hangingPunct="1"/>
            <a:endParaRPr lang="en-US"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50</a:t>
            </a:fld>
            <a:endParaRPr lang="en-US"/>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a:t>Data Communication</a:t>
            </a:r>
          </a:p>
          <a:p>
            <a:pPr eaLnBrk="1" hangingPunct="1"/>
            <a:endParaRPr lang="en-US" dirty="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51</a:t>
            </a:fld>
            <a:endParaRPr lang="en-US"/>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a:t>Data Communication</a:t>
            </a:r>
          </a:p>
          <a:p>
            <a:pPr eaLnBrk="1" hangingPunct="1"/>
            <a:endParaRPr lang="en-US" dirty="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52</a:t>
            </a:fld>
            <a:endParaRPr lang="en-US"/>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a:t>Data Communication</a:t>
            </a:r>
          </a:p>
          <a:p>
            <a:pPr eaLnBrk="1" hangingPunct="1"/>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7</a:t>
            </a:fld>
            <a:endParaRPr lang="en-US"/>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a:t>Data Communication</a:t>
            </a:r>
          </a:p>
          <a:p>
            <a:pPr eaLnBrk="1" hangingPunct="1"/>
            <a:endParaRPr lang="en-US"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53</a:t>
            </a:fld>
            <a:endParaRPr lang="en-US"/>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a:t>Data Communication</a:t>
            </a:r>
          </a:p>
          <a:p>
            <a:pPr eaLnBrk="1" hangingPunct="1"/>
            <a:endParaRPr lang="en-US" dirty="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54</a:t>
            </a:fld>
            <a:endParaRPr lang="en-US"/>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a:t>Data Communication</a:t>
            </a:r>
          </a:p>
          <a:p>
            <a:pPr eaLnBrk="1" hangingPunct="1"/>
            <a:endParaRPr lang="en-US" dirty="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55</a:t>
            </a:fld>
            <a:endParaRPr lang="en-US"/>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a:t>Data Communication</a:t>
            </a:r>
          </a:p>
          <a:p>
            <a:pPr eaLnBrk="1" hangingPunct="1"/>
            <a:endParaRPr lang="en-US" dirty="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56</a:t>
            </a:fld>
            <a:endParaRPr lang="en-US"/>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a:t>Data Communication</a:t>
            </a:r>
          </a:p>
          <a:p>
            <a:pPr eaLnBrk="1" hangingPunct="1"/>
            <a:endParaRPr lang="en-US" dirty="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57</a:t>
            </a:fld>
            <a:endParaRPr lang="en-US"/>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a:t>Data Communication</a:t>
            </a:r>
          </a:p>
          <a:p>
            <a:pPr eaLnBrk="1" hangingPunct="1"/>
            <a:endParaRPr lang="en-US" dirty="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58</a:t>
            </a:fld>
            <a:endParaRPr lang="en-US"/>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a:t>Data Communication</a:t>
            </a:r>
          </a:p>
          <a:p>
            <a:pPr eaLnBrk="1" hangingPunct="1"/>
            <a:endParaRPr lang="en-US" dirty="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59</a:t>
            </a:fld>
            <a:endParaRPr lang="en-US"/>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a:t>Data Communication</a:t>
            </a:r>
          </a:p>
          <a:p>
            <a:pPr eaLnBrk="1" hangingPunct="1"/>
            <a:endParaRPr lang="en-US" dirty="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60</a:t>
            </a:fld>
            <a:endParaRPr lang="en-US"/>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a:t>Data Communication</a:t>
            </a:r>
          </a:p>
          <a:p>
            <a:pPr eaLnBrk="1" hangingPunct="1"/>
            <a:endParaRPr lang="en-US" dirty="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61</a:t>
            </a:fld>
            <a:endParaRPr lang="en-US"/>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a:t>Data Communication</a:t>
            </a:r>
          </a:p>
          <a:p>
            <a:pPr eaLnBrk="1" hangingPunct="1"/>
            <a:endParaRPr lang="en-US" dirty="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62</a:t>
            </a:fld>
            <a:endParaRPr lang="en-US"/>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a:t>Data Communication</a:t>
            </a:r>
          </a:p>
          <a:p>
            <a:pPr eaLnBrk="1" hangingPunct="1"/>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8</a:t>
            </a:fld>
            <a:endParaRPr lang="en-US"/>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a:t>Data Communication</a:t>
            </a:r>
          </a:p>
          <a:p>
            <a:pPr eaLnBrk="1" hangingPunct="1"/>
            <a:endParaRPr lang="en-US" dirty="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63</a:t>
            </a:fld>
            <a:endParaRPr lang="en-US"/>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a:t>Data Communication</a:t>
            </a:r>
          </a:p>
          <a:p>
            <a:pPr eaLnBrk="1" hangingPunct="1"/>
            <a:endParaRPr lang="en-US" dirty="0"/>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64</a:t>
            </a:fld>
            <a:endParaRPr lang="en-US"/>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a:t>Data Communication</a:t>
            </a:r>
          </a:p>
          <a:p>
            <a:pPr eaLnBrk="1" hangingPunct="1"/>
            <a:endParaRPr lang="en-US" dirty="0"/>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65</a:t>
            </a:fld>
            <a:endParaRPr lang="en-US"/>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a:t>Data Communication</a:t>
            </a:r>
          </a:p>
          <a:p>
            <a:pPr eaLnBrk="1" hangingPunct="1"/>
            <a:endParaRPr lang="en-US" dirty="0"/>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66</a:t>
            </a:fld>
            <a:endParaRPr lang="en-US"/>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a:t>Data Communication</a:t>
            </a:r>
          </a:p>
          <a:p>
            <a:pPr eaLnBrk="1" hangingPunct="1"/>
            <a:endParaRPr lang="en-US" dirty="0"/>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67</a:t>
            </a:fld>
            <a:endParaRPr lang="en-US"/>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a:t>Data Communication</a:t>
            </a:r>
          </a:p>
          <a:p>
            <a:pPr eaLnBrk="1" hangingPunct="1"/>
            <a:endParaRPr lang="en-US" dirty="0"/>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68</a:t>
            </a:fld>
            <a:endParaRPr lang="en-US"/>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a:t>Data Communication</a:t>
            </a:r>
          </a:p>
          <a:p>
            <a:pPr eaLnBrk="1" hangingPunct="1"/>
            <a:endParaRPr lang="en-US" dirty="0"/>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69</a:t>
            </a:fld>
            <a:endParaRPr lang="en-US"/>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a:t>Data Communication</a:t>
            </a:r>
          </a:p>
          <a:p>
            <a:pPr eaLnBrk="1" hangingPunct="1"/>
            <a:endParaRPr lang="en-US" dirty="0"/>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70</a:t>
            </a:fld>
            <a:endParaRPr lang="en-US"/>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a:t>Data Communication</a:t>
            </a:r>
          </a:p>
          <a:p>
            <a:pPr eaLnBrk="1" hangingPunct="1"/>
            <a:endParaRPr lang="en-US" dirty="0"/>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71</a:t>
            </a:fld>
            <a:endParaRPr lang="en-US"/>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a:t>Data Communication</a:t>
            </a:r>
          </a:p>
          <a:p>
            <a:pPr eaLnBrk="1" hangingPunct="1"/>
            <a:endParaRPr lang="en-US" dirty="0"/>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72</a:t>
            </a:fld>
            <a:endParaRPr lang="en-US"/>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a:t>Data Communication</a:t>
            </a:r>
          </a:p>
          <a:p>
            <a:pPr eaLnBrk="1" hangingPunct="1"/>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9</a:t>
            </a:fld>
            <a:endParaRPr lang="en-US"/>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a:t>Data Communication</a:t>
            </a:r>
          </a:p>
          <a:p>
            <a:pPr eaLnBrk="1" hangingPunct="1"/>
            <a:endParaRPr lang="en-US" dirty="0"/>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73</a:t>
            </a:fld>
            <a:endParaRPr lang="en-US"/>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a:t>Data Communication</a:t>
            </a:r>
          </a:p>
          <a:p>
            <a:pPr eaLnBrk="1" hangingPunct="1"/>
            <a:endParaRPr lang="en-US" dirty="0"/>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74</a:t>
            </a:fld>
            <a:endParaRPr lang="en-US"/>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a:t>Data Communication</a:t>
            </a:r>
          </a:p>
          <a:p>
            <a:pPr eaLnBrk="1" hangingPunct="1"/>
            <a:endParaRPr lang="en-US" dirty="0"/>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75</a:t>
            </a:fld>
            <a:endParaRPr lang="en-US"/>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a:t>Data Communication</a:t>
            </a:r>
          </a:p>
          <a:p>
            <a:pPr eaLnBrk="1" hangingPunct="1"/>
            <a:endParaRPr lang="en-US" dirty="0"/>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76</a:t>
            </a:fld>
            <a:endParaRPr lang="en-US"/>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a:t>Data Communication</a:t>
            </a:r>
          </a:p>
          <a:p>
            <a:pPr eaLnBrk="1" hangingPunct="1"/>
            <a:endParaRPr lang="en-US" dirty="0"/>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77</a:t>
            </a:fld>
            <a:endParaRPr lang="en-US"/>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a:t>Data Communication</a:t>
            </a:r>
          </a:p>
          <a:p>
            <a:pPr eaLnBrk="1" hangingPunct="1"/>
            <a:endParaRPr lang="en-US" dirty="0"/>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97</a:t>
            </a:fld>
            <a:endParaRPr lang="en-US"/>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a:t>Data Communication</a:t>
            </a:r>
          </a:p>
          <a:p>
            <a:pPr eaLnBrk="1" hangingPunct="1"/>
            <a:endParaRPr lang="en-US" dirty="0"/>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98</a:t>
            </a:fld>
            <a:endParaRPr lang="en-US"/>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a:t>Data Communication</a:t>
            </a:r>
          </a:p>
          <a:p>
            <a:pPr eaLnBrk="1" hangingPunct="1"/>
            <a:endParaRPr lang="en-US" dirty="0"/>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99</a:t>
            </a:fld>
            <a:endParaRPr lang="en-US"/>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a:t>Data Communication</a:t>
            </a:r>
          </a:p>
          <a:p>
            <a:pPr eaLnBrk="1" hangingPunct="1"/>
            <a:endParaRPr lang="en-US" dirty="0"/>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100</a:t>
            </a:fld>
            <a:endParaRPr lang="en-US"/>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a:t>Data Communication</a:t>
            </a:r>
          </a:p>
          <a:p>
            <a:pPr eaLnBrk="1" hangingPunct="1"/>
            <a:endParaRPr lang="en-US" dirty="0"/>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101</a:t>
            </a:fld>
            <a:endParaRPr lang="en-US"/>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a:t>Data Communication</a:t>
            </a:r>
          </a:p>
          <a:p>
            <a:pPr eaLnBrk="1" hangingPunct="1"/>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10</a:t>
            </a:fld>
            <a:endParaRPr lang="en-US"/>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a:t>Data Communication</a:t>
            </a:r>
          </a:p>
          <a:p>
            <a:pPr eaLnBrk="1" hangingPunct="1"/>
            <a:endParaRPr lang="en-US" dirty="0"/>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102</a:t>
            </a:fld>
            <a:endParaRPr lang="en-US"/>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a:t>Data Communication</a:t>
            </a:r>
          </a:p>
          <a:p>
            <a:pPr eaLnBrk="1" hangingPunct="1"/>
            <a:endParaRPr lang="en-US" dirty="0"/>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103</a:t>
            </a:fld>
            <a:endParaRPr lang="en-US"/>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a:t>Data Communication</a:t>
            </a:r>
          </a:p>
          <a:p>
            <a:pPr eaLnBrk="1" hangingPunct="1"/>
            <a:endParaRPr lang="en-US" dirty="0"/>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104</a:t>
            </a:fld>
            <a:endParaRPr lang="en-US"/>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a:t>Data Communication</a:t>
            </a:r>
          </a:p>
          <a:p>
            <a:pPr eaLnBrk="1" hangingPunct="1"/>
            <a:endParaRPr lang="en-US" dirty="0"/>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105</a:t>
            </a:fld>
            <a:endParaRPr lang="en-US"/>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a:t>Data Communication</a:t>
            </a:r>
          </a:p>
          <a:p>
            <a:pPr eaLnBrk="1" hangingPunct="1"/>
            <a:endParaRPr lang="en-US" dirty="0"/>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106</a:t>
            </a:fld>
            <a:endParaRPr lang="en-US"/>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a:t>Data Communication</a:t>
            </a:r>
          </a:p>
          <a:p>
            <a:pPr eaLnBrk="1" hangingPunct="1"/>
            <a:endParaRPr lang="en-US" dirty="0"/>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107</a:t>
            </a:fld>
            <a:endParaRPr lang="en-US"/>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a:t>Data Communication</a:t>
            </a:r>
          </a:p>
          <a:p>
            <a:pPr eaLnBrk="1" hangingPunct="1"/>
            <a:endParaRPr lang="en-US" dirty="0"/>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108</a:t>
            </a:fld>
            <a:endParaRPr lang="en-US"/>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a:t>Data Communication</a:t>
            </a:r>
          </a:p>
          <a:p>
            <a:pPr eaLnBrk="1" hangingPunct="1"/>
            <a:endParaRPr lang="en-US" dirty="0"/>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109</a:t>
            </a:fld>
            <a:endParaRPr lang="en-US"/>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a:t>Data Communication</a:t>
            </a:r>
          </a:p>
          <a:p>
            <a:pPr eaLnBrk="1" hangingPunct="1"/>
            <a:endParaRPr lang="en-US" dirty="0"/>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110</a:t>
            </a:fld>
            <a:endParaRPr lang="en-US"/>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a:t>Data Communication</a:t>
            </a:r>
          </a:p>
          <a:p>
            <a:pPr eaLnBrk="1" hangingPunct="1"/>
            <a:endParaRPr lang="en-US" dirty="0"/>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111</a:t>
            </a:fld>
            <a:endParaRPr lang="en-US"/>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a:t>Data Communication</a:t>
            </a:r>
          </a:p>
          <a:p>
            <a:pPr eaLnBrk="1" hangingPunct="1"/>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11</a:t>
            </a:fld>
            <a:endParaRPr lang="en-US"/>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a:t>Data Communication</a:t>
            </a:r>
          </a:p>
          <a:p>
            <a:pPr eaLnBrk="1" hangingPunct="1"/>
            <a:endParaRPr lang="en-US" dirty="0"/>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112</a:t>
            </a:fld>
            <a:endParaRPr lang="en-US"/>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a:t>Data Communication</a:t>
            </a:r>
          </a:p>
          <a:p>
            <a:pPr eaLnBrk="1" hangingPunct="1"/>
            <a:endParaRPr lang="en-US" dirty="0"/>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113</a:t>
            </a:fld>
            <a:endParaRPr lang="en-US"/>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a:t>Data Communication</a:t>
            </a:r>
          </a:p>
          <a:p>
            <a:pPr eaLnBrk="1" hangingPunct="1"/>
            <a:endParaRPr lang="en-US" dirty="0"/>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114</a:t>
            </a:fld>
            <a:endParaRPr lang="en-US"/>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a:t>Data Communication</a:t>
            </a:r>
          </a:p>
          <a:p>
            <a:pPr eaLnBrk="1" hangingPunct="1"/>
            <a:endParaRPr lang="en-US" dirty="0"/>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115</a:t>
            </a:fld>
            <a:endParaRPr lang="en-US"/>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a:t>Data Communication</a:t>
            </a:r>
          </a:p>
          <a:p>
            <a:pPr eaLnBrk="1" hangingPunct="1"/>
            <a:endParaRPr lang="en-US" dirty="0"/>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116</a:t>
            </a:fld>
            <a:endParaRPr lang="en-US"/>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a:t>Data Communication</a:t>
            </a:r>
          </a:p>
          <a:p>
            <a:pPr eaLnBrk="1" hangingPunct="1"/>
            <a:endParaRPr lang="en-US" dirty="0"/>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117</a:t>
            </a:fld>
            <a:endParaRPr lang="en-US"/>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a:t>Data Communication</a:t>
            </a:r>
          </a:p>
          <a:p>
            <a:pPr eaLnBrk="1" hangingPunct="1"/>
            <a:endParaRPr lang="en-US" dirty="0"/>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118</a:t>
            </a:fld>
            <a:endParaRPr lang="en-US"/>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a:t>Data Communication</a:t>
            </a:r>
          </a:p>
          <a:p>
            <a:pPr eaLnBrk="1" hangingPunct="1"/>
            <a:endParaRPr lang="en-US" dirty="0"/>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119</a:t>
            </a:fld>
            <a:endParaRPr lang="en-US"/>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a:t>Data Communication</a:t>
            </a:r>
          </a:p>
          <a:p>
            <a:pPr eaLnBrk="1" hangingPunct="1"/>
            <a:endParaRPr lang="en-US" dirty="0"/>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120</a:t>
            </a:fld>
            <a:endParaRPr lang="en-US"/>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a:t>Data Communication</a:t>
            </a:r>
          </a:p>
          <a:p>
            <a:pPr eaLnBrk="1" hangingPunct="1"/>
            <a:endParaRPr lang="en-US" dirty="0"/>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121</a:t>
            </a:fld>
            <a:endParaRPr lang="en-US"/>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a:t>Data Communication</a:t>
            </a:r>
          </a:p>
          <a:p>
            <a:pPr eaLnBrk="1" hangingPunct="1"/>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a:defRPr/>
            </a:pPr>
            <a:fld id="{545B3543-970F-4229-8C19-F7DE8B07E7EE}" type="slidenum">
              <a:rPr lang="en-US"/>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able Placeholder 2"/>
          <p:cNvSpPr>
            <a:spLocks noGrp="1"/>
          </p:cNvSpPr>
          <p:nvPr>
            <p:ph type="tbl" idx="1"/>
          </p:nvPr>
        </p:nvSpPr>
        <p:spPr>
          <a:xfrm>
            <a:off x="457200" y="1600200"/>
            <a:ext cx="8229600" cy="3886200"/>
          </a:xfrm>
        </p:spPr>
        <p:txBody>
          <a:bodyPr/>
          <a:lstStyle/>
          <a:p>
            <a:pPr lvl="0"/>
            <a:endParaRPr lang="en-US" noProof="0"/>
          </a:p>
        </p:txBody>
      </p:sp>
      <p:sp>
        <p:nvSpPr>
          <p:cNvPr id="4" name="Rectangle 6"/>
          <p:cNvSpPr>
            <a:spLocks noGrp="1" noChangeArrowheads="1"/>
          </p:cNvSpPr>
          <p:nvPr>
            <p:ph type="sldNum" sz="quarter" idx="10"/>
          </p:nvPr>
        </p:nvSpPr>
        <p:spPr>
          <a:ln/>
        </p:spPr>
        <p:txBody>
          <a:bodyPr/>
          <a:lstStyle>
            <a:lvl1pPr>
              <a:defRPr/>
            </a:lvl1pPr>
          </a:lstStyle>
          <a:p>
            <a:pPr>
              <a:defRPr/>
            </a:pPr>
            <a:fld id="{B668F36E-4EF6-43C6-A56D-336E1ABC2458}"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endParaRPr lang="en-IN"/>
          </a:p>
        </p:txBody>
      </p:sp>
      <p:sp>
        <p:nvSpPr>
          <p:cNvPr id="3" name="Content Placeholder 2"/>
          <p:cNvSpPr>
            <a:spLocks noGrp="1"/>
          </p:cNvSpPr>
          <p:nvPr>
            <p:ph idx="1"/>
          </p:nvPr>
        </p:nvSpPr>
        <p:spPr>
          <a:xfrm>
            <a:off x="457200" y="1600200"/>
            <a:ext cx="8229600" cy="3886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6"/>
          <p:cNvSpPr>
            <a:spLocks noGrp="1" noChangeArrowheads="1"/>
          </p:cNvSpPr>
          <p:nvPr>
            <p:ph type="sldNum" sz="quarter" idx="10"/>
          </p:nvPr>
        </p:nvSpPr>
        <p:spPr>
          <a:ln/>
        </p:spPr>
        <p:txBody>
          <a:bodyPr/>
          <a:lstStyle>
            <a:lvl1pPr>
              <a:defRPr/>
            </a:lvl1pPr>
          </a:lstStyle>
          <a:p>
            <a:pPr>
              <a:defRPr/>
            </a:pPr>
            <a:fld id="{6A8EC3B5-65C5-42C7-8B0F-51655A2D1AF3}"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5"/>
          <p:cNvSpPr>
            <a:spLocks noGrp="1"/>
          </p:cNvSpPr>
          <p:nvPr>
            <p:ph type="sldNum" sz="quarter" idx="10"/>
          </p:nvPr>
        </p:nvSpPr>
        <p:spPr/>
        <p:txBody>
          <a:bodyPr/>
          <a:lstStyle>
            <a:lvl1pPr>
              <a:defRPr/>
            </a:lvl1pPr>
          </a:lstStyle>
          <a:p>
            <a:pPr>
              <a:defRPr/>
            </a:pPr>
            <a:fld id="{F5D520EF-6F3B-44A5-A842-1A169C142E58}"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emf"/><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theme" Target="../theme/theme2.xml"/><Relationship Id="rId1"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7171" name="Rectangle 3"/>
          <p:cNvSpPr>
            <a:spLocks noGrp="1" noChangeArrowheads="1"/>
          </p:cNvSpPr>
          <p:nvPr>
            <p:ph type="body" idx="1"/>
          </p:nvPr>
        </p:nvSpPr>
        <p:spPr bwMode="auto">
          <a:xfrm>
            <a:off x="457200" y="1600200"/>
            <a:ext cx="8229600" cy="3886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30" name="Rectangle 6"/>
          <p:cNvSpPr>
            <a:spLocks noGrp="1" noChangeArrowheads="1"/>
          </p:cNvSpPr>
          <p:nvPr>
            <p:ph type="sldNum" sz="quarter" idx="4"/>
          </p:nvPr>
        </p:nvSpPr>
        <p:spPr bwMode="auto">
          <a:xfrm>
            <a:off x="6705600" y="6245225"/>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atin typeface="Arial" charset="0"/>
              </a:defRPr>
            </a:lvl1pPr>
          </a:lstStyle>
          <a:p>
            <a:pPr>
              <a:defRPr/>
            </a:pPr>
            <a:fld id="{EBEC463F-B9DA-4B96-B39B-814D0DF6E780}" type="slidenum">
              <a:rPr lang="en-US"/>
              <a:pPr>
                <a:defRPr/>
              </a:pPr>
              <a:t>‹#›</a:t>
            </a:fld>
            <a:endParaRPr lang="en-US" dirty="0"/>
          </a:p>
        </p:txBody>
      </p:sp>
      <p:sp>
        <p:nvSpPr>
          <p:cNvPr id="7" name="Slide Number Placeholder 3"/>
          <p:cNvSpPr txBox="1">
            <a:spLocks/>
          </p:cNvSpPr>
          <p:nvPr/>
        </p:nvSpPr>
        <p:spPr>
          <a:xfrm>
            <a:off x="7162800" y="6245225"/>
            <a:ext cx="1524000" cy="476250"/>
          </a:xfrm>
          <a:prstGeom prst="rect">
            <a:avLst/>
          </a:prstGeom>
        </p:spPr>
        <p:txBody>
          <a:bodyPr/>
          <a:lstStyle/>
          <a:p>
            <a:pPr>
              <a:defRPr/>
            </a:pPr>
            <a:endParaRPr lang="en-US" dirty="0"/>
          </a:p>
        </p:txBody>
      </p:sp>
      <p:pic>
        <p:nvPicPr>
          <p:cNvPr id="7174" name="Picture 2"/>
          <p:cNvPicPr>
            <a:picLocks noChangeAspect="1" noChangeArrowheads="1"/>
          </p:cNvPicPr>
          <p:nvPr/>
        </p:nvPicPr>
        <p:blipFill>
          <a:blip r:embed="rId5" cstate="print"/>
          <a:srcRect/>
          <a:stretch>
            <a:fillRect/>
          </a:stretch>
        </p:blipFill>
        <p:spPr bwMode="auto">
          <a:xfrm>
            <a:off x="0" y="5816600"/>
            <a:ext cx="1066800" cy="1066800"/>
          </a:xfrm>
          <a:prstGeom prst="rect">
            <a:avLst/>
          </a:prstGeom>
          <a:noFill/>
          <a:ln w="9525">
            <a:noFill/>
            <a:miter lim="800000"/>
            <a:headEnd/>
            <a:tailEnd/>
          </a:ln>
        </p:spPr>
      </p:pic>
      <p:sp>
        <p:nvSpPr>
          <p:cNvPr id="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a:effectLst/>
        </p:spPr>
        <p:txBody>
          <a:bodyPr wrap="none" anchor="ctr"/>
          <a:lstStyle/>
          <a:p>
            <a:pPr>
              <a:defRPr/>
            </a:pPr>
            <a:endParaRPr lang="en-US"/>
          </a:p>
        </p:txBody>
      </p:sp>
      <p:sp>
        <p:nvSpPr>
          <p:cNvPr id="11" name="Rectangle 8"/>
          <p:cNvSpPr>
            <a:spLocks noChangeArrowheads="1"/>
          </p:cNvSpPr>
          <p:nvPr/>
        </p:nvSpPr>
        <p:spPr bwMode="auto">
          <a:xfrm>
            <a:off x="304800" y="1631950"/>
            <a:ext cx="8153400" cy="579438"/>
          </a:xfrm>
          <a:prstGeom prst="rect">
            <a:avLst/>
          </a:prstGeom>
          <a:noFill/>
          <a:ln w="9525">
            <a:noFill/>
            <a:miter lim="800000"/>
            <a:headEnd/>
            <a:tailEnd/>
          </a:ln>
          <a:effectLst/>
        </p:spPr>
        <p:txBody>
          <a:bodyPr>
            <a:spAutoFit/>
          </a:bodyPr>
          <a:lstStyle/>
          <a:p>
            <a:pPr eaLnBrk="1" hangingPunct="1">
              <a:defRPr/>
            </a:pPr>
            <a:r>
              <a:rPr lang="en-US" sz="3200"/>
              <a:t>  </a:t>
            </a:r>
            <a:endParaRPr lang="en-US" sz="3200">
              <a:solidFill>
                <a:srgbClr val="800000"/>
              </a:solidFill>
            </a:endParaRPr>
          </a:p>
        </p:txBody>
      </p:sp>
      <p:sp>
        <p:nvSpPr>
          <p:cNvPr id="10" name="Rectangle 6"/>
          <p:cNvSpPr>
            <a:spLocks noChangeArrowheads="1"/>
          </p:cNvSpPr>
          <p:nvPr/>
        </p:nvSpPr>
        <p:spPr bwMode="auto">
          <a:xfrm>
            <a:off x="1143000" y="5867400"/>
            <a:ext cx="7694613" cy="1128713"/>
          </a:xfrm>
          <a:prstGeom prst="rect">
            <a:avLst/>
          </a:prstGeom>
          <a:noFill/>
          <a:ln w="9525">
            <a:noFill/>
            <a:miter lim="800000"/>
            <a:headEnd/>
            <a:tailEnd/>
          </a:ln>
          <a:effectLst/>
        </p:spPr>
        <p:txBody>
          <a:bodyPr>
            <a:spAutoFit/>
          </a:bodyPr>
          <a:lstStyle/>
          <a:p>
            <a:pPr algn="ctr" eaLnBrk="1" hangingPunct="1">
              <a:defRPr/>
            </a:pPr>
            <a:r>
              <a:rPr lang="en-US" b="1">
                <a:solidFill>
                  <a:srgbClr val="00006C"/>
                </a:solidFill>
                <a:latin typeface="Arial" pitchFamily="34" charset="0"/>
              </a:rPr>
              <a:t>Department of Computer Engineering and Information Technology</a:t>
            </a:r>
          </a:p>
          <a:p>
            <a:pPr algn="ctr" eaLnBrk="1" hangingPunct="1">
              <a:defRPr/>
            </a:pPr>
            <a:r>
              <a:rPr lang="en-US" b="1">
                <a:solidFill>
                  <a:srgbClr val="00006C"/>
                </a:solidFill>
                <a:latin typeface="Arial" pitchFamily="34" charset="0"/>
              </a:rPr>
              <a:t>College of Engineering Pune (COEP) </a:t>
            </a:r>
          </a:p>
          <a:p>
            <a:pPr algn="ctr" eaLnBrk="1" hangingPunct="1">
              <a:defRPr/>
            </a:pPr>
            <a:r>
              <a:rPr lang="en-US" sz="1400" b="1">
                <a:solidFill>
                  <a:srgbClr val="00006C"/>
                </a:solidFill>
                <a:latin typeface="Arial" pitchFamily="34" charset="0"/>
              </a:rPr>
              <a:t>Forerunners in Technical Education </a:t>
            </a:r>
          </a:p>
          <a:p>
            <a:pPr algn="ctr" eaLnBrk="1" hangingPunct="1">
              <a:defRPr/>
            </a:pPr>
            <a:r>
              <a:rPr lang="en-US" b="1">
                <a:solidFill>
                  <a:srgbClr val="00006C"/>
                </a:solidFill>
                <a:latin typeface="Arial" pitchFamily="34" charset="0"/>
              </a:rPr>
              <a:t>                                      </a:t>
            </a:r>
          </a:p>
        </p:txBody>
      </p:sp>
    </p:spTree>
  </p:cSld>
  <p:clrMap bg1="lt1" tx1="dk1" bg2="lt2" tx2="dk2" accent1="accent1" accent2="accent2" accent3="accent3" accent4="accent4" accent5="accent5" accent6="accent6" hlink="hlink" folHlink="folHlink"/>
  <p:sldLayoutIdLst>
    <p:sldLayoutId id="2147483657" r:id="rId1"/>
    <p:sldLayoutId id="2147483658" r:id="rId2"/>
    <p:sldLayoutId id="2147483659" r:id="rId3"/>
  </p:sldLayoutIdLst>
  <p:hf sldNum="0"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194"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8195" name="Text Placeholder 2"/>
          <p:cNvSpPr>
            <a:spLocks noGrp="1"/>
          </p:cNvSpPr>
          <p:nvPr>
            <p:ph type="body" idx="1"/>
          </p:nvPr>
        </p:nvSpPr>
        <p:spPr bwMode="auto">
          <a:xfrm>
            <a:off x="457200" y="1600200"/>
            <a:ext cx="8229600" cy="3962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7086600" y="6356350"/>
            <a:ext cx="1600200" cy="365125"/>
          </a:xfrm>
          <a:prstGeom prst="rect">
            <a:avLst/>
          </a:prstGeom>
        </p:spPr>
        <p:txBody>
          <a:bodyPr vert="horz" lIns="91440" tIns="45720" rIns="91440" bIns="45720" rtlCol="0" anchor="ctr"/>
          <a:lstStyle>
            <a:lvl1pPr algn="r">
              <a:defRPr sz="1200">
                <a:solidFill>
                  <a:schemeClr val="tx1">
                    <a:tint val="75000"/>
                  </a:schemeClr>
                </a:solidFill>
                <a:latin typeface="Arial" charset="0"/>
              </a:defRPr>
            </a:lvl1pPr>
          </a:lstStyle>
          <a:p>
            <a:pPr>
              <a:defRPr/>
            </a:pPr>
            <a:fld id="{BD14F0D9-E6DF-4FE7-B83C-3D9EC175FA41}" type="slidenum">
              <a:rPr lang="en-US"/>
              <a:pPr>
                <a:defRPr/>
              </a:pPr>
              <a:t>‹#›</a:t>
            </a:fld>
            <a:endParaRPr lang="en-US"/>
          </a:p>
        </p:txBody>
      </p:sp>
      <p:pic>
        <p:nvPicPr>
          <p:cNvPr id="8197" name="Picture 2"/>
          <p:cNvPicPr>
            <a:picLocks noChangeAspect="1" noChangeArrowheads="1"/>
          </p:cNvPicPr>
          <p:nvPr/>
        </p:nvPicPr>
        <p:blipFill>
          <a:blip r:embed="rId3" cstate="print"/>
          <a:srcRect/>
          <a:stretch>
            <a:fillRect/>
          </a:stretch>
        </p:blipFill>
        <p:spPr bwMode="auto">
          <a:xfrm>
            <a:off x="0" y="5816600"/>
            <a:ext cx="1066800" cy="1066800"/>
          </a:xfrm>
          <a:prstGeom prst="rect">
            <a:avLst/>
          </a:prstGeom>
          <a:noFill/>
          <a:ln w="9525">
            <a:noFill/>
            <a:miter lim="800000"/>
            <a:headEnd/>
            <a:tailEnd/>
          </a:ln>
        </p:spPr>
      </p:pic>
      <p:sp>
        <p:nvSpPr>
          <p:cNvPr id="16"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a:effectLst/>
        </p:spPr>
        <p:txBody>
          <a:bodyPr wrap="none" anchor="ctr"/>
          <a:lstStyle/>
          <a:p>
            <a:pPr>
              <a:defRPr/>
            </a:pPr>
            <a:endParaRPr lang="en-US"/>
          </a:p>
        </p:txBody>
      </p:sp>
      <p:sp>
        <p:nvSpPr>
          <p:cNvPr id="10" name="Rectangle 6"/>
          <p:cNvSpPr>
            <a:spLocks noChangeArrowheads="1"/>
          </p:cNvSpPr>
          <p:nvPr/>
        </p:nvSpPr>
        <p:spPr bwMode="auto">
          <a:xfrm>
            <a:off x="1143000" y="5867400"/>
            <a:ext cx="7694613" cy="1128713"/>
          </a:xfrm>
          <a:prstGeom prst="rect">
            <a:avLst/>
          </a:prstGeom>
          <a:noFill/>
          <a:ln w="9525">
            <a:noFill/>
            <a:miter lim="800000"/>
            <a:headEnd/>
            <a:tailEnd/>
          </a:ln>
          <a:effectLst/>
        </p:spPr>
        <p:txBody>
          <a:bodyPr>
            <a:spAutoFit/>
          </a:bodyPr>
          <a:lstStyle/>
          <a:p>
            <a:pPr algn="ctr" eaLnBrk="1" hangingPunct="1">
              <a:defRPr/>
            </a:pPr>
            <a:r>
              <a:rPr lang="en-US" b="1">
                <a:solidFill>
                  <a:srgbClr val="00006C"/>
                </a:solidFill>
                <a:latin typeface="Arial" pitchFamily="34" charset="0"/>
              </a:rPr>
              <a:t>Department of Computer Engineering and Information Technology</a:t>
            </a:r>
          </a:p>
          <a:p>
            <a:pPr algn="ctr" eaLnBrk="1" hangingPunct="1">
              <a:defRPr/>
            </a:pPr>
            <a:r>
              <a:rPr lang="en-US" b="1">
                <a:solidFill>
                  <a:srgbClr val="00006C"/>
                </a:solidFill>
                <a:latin typeface="Arial" pitchFamily="34" charset="0"/>
              </a:rPr>
              <a:t>College of Engineering Pune (COEP) </a:t>
            </a:r>
          </a:p>
          <a:p>
            <a:pPr algn="ctr" eaLnBrk="1" hangingPunct="1">
              <a:defRPr/>
            </a:pPr>
            <a:r>
              <a:rPr lang="en-US" sz="1400" b="1">
                <a:solidFill>
                  <a:srgbClr val="00006C"/>
                </a:solidFill>
                <a:latin typeface="Arial" pitchFamily="34" charset="0"/>
              </a:rPr>
              <a:t>Forerunners in Technical Education </a:t>
            </a:r>
          </a:p>
          <a:p>
            <a:pPr algn="ctr" eaLnBrk="1" hangingPunct="1">
              <a:defRPr/>
            </a:pPr>
            <a:r>
              <a:rPr lang="en-US" b="1">
                <a:solidFill>
                  <a:srgbClr val="00006C"/>
                </a:solidFill>
                <a:latin typeface="Arial" pitchFamily="34" charset="0"/>
              </a:rPr>
              <a:t>                                      </a:t>
            </a:r>
          </a:p>
        </p:txBody>
      </p:sp>
    </p:spTree>
  </p:cSld>
  <p:clrMap bg1="lt1" tx1="dk1" bg2="lt2" tx2="dk2" accent1="accent1" accent2="accent2" accent3="accent3" accent4="accent4" accent5="accent5" accent6="accent6" hlink="hlink" folHlink="folHlink"/>
  <p:sldLayoutIdLst>
    <p:sldLayoutId id="2147483660" r:id="rId1"/>
  </p:sldLayoutIdLst>
  <p:hf sldNum="0"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100.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78.xml"/><Relationship Id="rId1" Type="http://schemas.openxmlformats.org/officeDocument/2006/relationships/slideLayout" Target="../slideLayouts/slideLayout3.xml"/></Relationships>
</file>

<file path=ppt/slides/_rels/slide10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79.xml"/><Relationship Id="rId1" Type="http://schemas.openxmlformats.org/officeDocument/2006/relationships/slideLayout" Target="../slideLayouts/slideLayout3.xml"/></Relationships>
</file>

<file path=ppt/slides/_rels/slide10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80.xml"/><Relationship Id="rId1" Type="http://schemas.openxmlformats.org/officeDocument/2006/relationships/slideLayout" Target="../slideLayouts/slideLayout3.xml"/><Relationship Id="rId5" Type="http://schemas.openxmlformats.org/officeDocument/2006/relationships/image" Target="../media/image340.png"/><Relationship Id="rId4" Type="http://schemas.openxmlformats.org/officeDocument/2006/relationships/customXml" Target="../ink/ink51.xml"/></Relationships>
</file>

<file path=ppt/slides/_rels/slide10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81.xml"/><Relationship Id="rId1" Type="http://schemas.openxmlformats.org/officeDocument/2006/relationships/slideLayout" Target="../slideLayouts/slideLayout3.xml"/></Relationships>
</file>

<file path=ppt/slides/_rels/slide10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82.xml"/><Relationship Id="rId1" Type="http://schemas.openxmlformats.org/officeDocument/2006/relationships/slideLayout" Target="../slideLayouts/slideLayout3.xml"/><Relationship Id="rId5" Type="http://schemas.openxmlformats.org/officeDocument/2006/relationships/image" Target="../media/image52.png"/><Relationship Id="rId4" Type="http://schemas.openxmlformats.org/officeDocument/2006/relationships/image" Target="../media/image51.png"/></Relationships>
</file>

<file path=ppt/slides/_rels/slide105.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83.xml"/><Relationship Id="rId1" Type="http://schemas.openxmlformats.org/officeDocument/2006/relationships/slideLayout" Target="../slideLayouts/slideLayout3.xml"/><Relationship Id="rId5" Type="http://schemas.openxmlformats.org/officeDocument/2006/relationships/image" Target="../media/image370.png"/><Relationship Id="rId4" Type="http://schemas.openxmlformats.org/officeDocument/2006/relationships/customXml" Target="../ink/ink52.xml"/></Relationships>
</file>

<file path=ppt/slides/_rels/slide106.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84.xml"/><Relationship Id="rId1" Type="http://schemas.openxmlformats.org/officeDocument/2006/relationships/slideLayout" Target="../slideLayouts/slideLayout3.xml"/></Relationships>
</file>

<file path=ppt/slides/_rels/slide107.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85.xml"/><Relationship Id="rId1" Type="http://schemas.openxmlformats.org/officeDocument/2006/relationships/slideLayout" Target="../slideLayouts/slideLayout3.xml"/></Relationships>
</file>

<file path=ppt/slides/_rels/slide108.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86.xml"/><Relationship Id="rId1" Type="http://schemas.openxmlformats.org/officeDocument/2006/relationships/slideLayout" Target="../slideLayouts/slideLayout3.xml"/></Relationships>
</file>

<file path=ppt/slides/_rels/slide109.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87.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0.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88.xml"/><Relationship Id="rId1" Type="http://schemas.openxmlformats.org/officeDocument/2006/relationships/slideLayout" Target="../slideLayouts/slideLayout3.xml"/></Relationships>
</file>

<file path=ppt/slides/_rels/slide11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89.xml"/><Relationship Id="rId1" Type="http://schemas.openxmlformats.org/officeDocument/2006/relationships/slideLayout" Target="../slideLayouts/slideLayout3.xml"/><Relationship Id="rId4" Type="http://schemas.openxmlformats.org/officeDocument/2006/relationships/image" Target="../media/image53.png"/></Relationships>
</file>

<file path=ppt/slides/_rels/slide11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90.xml"/><Relationship Id="rId1" Type="http://schemas.openxmlformats.org/officeDocument/2006/relationships/slideLayout" Target="../slideLayouts/slideLayout3.xml"/></Relationships>
</file>

<file path=ppt/slides/_rels/slide11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91.xml"/><Relationship Id="rId1" Type="http://schemas.openxmlformats.org/officeDocument/2006/relationships/slideLayout" Target="../slideLayouts/slideLayout3.xml"/></Relationships>
</file>

<file path=ppt/slides/_rels/slide11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92.xml"/><Relationship Id="rId1" Type="http://schemas.openxmlformats.org/officeDocument/2006/relationships/slideLayout" Target="../slideLayouts/slideLayout3.xml"/></Relationships>
</file>

<file path=ppt/slides/_rels/slide115.xml.rels><?xml version="1.0" encoding="UTF-8" standalone="yes"?>
<Relationships xmlns="http://schemas.openxmlformats.org/package/2006/relationships"><Relationship Id="rId8" Type="http://schemas.openxmlformats.org/officeDocument/2006/relationships/customXml" Target="../ink/ink55.xml"/><Relationship Id="rId13" Type="http://schemas.openxmlformats.org/officeDocument/2006/relationships/image" Target="../media/image57.png"/><Relationship Id="rId3" Type="http://schemas.openxmlformats.org/officeDocument/2006/relationships/image" Target="../media/image1.emf"/><Relationship Id="rId7" Type="http://schemas.openxmlformats.org/officeDocument/2006/relationships/image" Target="../media/image4.png"/><Relationship Id="rId12" Type="http://schemas.openxmlformats.org/officeDocument/2006/relationships/customXml" Target="../ink/ink57.xml"/><Relationship Id="rId2" Type="http://schemas.openxmlformats.org/officeDocument/2006/relationships/notesSlide" Target="../notesSlides/notesSlide93.xml"/><Relationship Id="rId1" Type="http://schemas.openxmlformats.org/officeDocument/2006/relationships/slideLayout" Target="../slideLayouts/slideLayout3.xml"/><Relationship Id="rId6" Type="http://schemas.openxmlformats.org/officeDocument/2006/relationships/customXml" Target="../ink/ink54.xml"/><Relationship Id="rId11" Type="http://schemas.openxmlformats.org/officeDocument/2006/relationships/image" Target="../media/image56.png"/><Relationship Id="rId5" Type="http://schemas.openxmlformats.org/officeDocument/2006/relationships/image" Target="../media/image390.png"/><Relationship Id="rId15" Type="http://schemas.openxmlformats.org/officeDocument/2006/relationships/image" Target="../media/image58.png"/><Relationship Id="rId10" Type="http://schemas.openxmlformats.org/officeDocument/2006/relationships/customXml" Target="../ink/ink56.xml"/><Relationship Id="rId4" Type="http://schemas.openxmlformats.org/officeDocument/2006/relationships/customXml" Target="../ink/ink53.xml"/><Relationship Id="rId9" Type="http://schemas.openxmlformats.org/officeDocument/2006/relationships/image" Target="../media/image55.png"/><Relationship Id="rId14" Type="http://schemas.openxmlformats.org/officeDocument/2006/relationships/customXml" Target="../ink/ink58.xml"/></Relationships>
</file>

<file path=ppt/slides/_rels/slide116.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94.xml"/><Relationship Id="rId1" Type="http://schemas.openxmlformats.org/officeDocument/2006/relationships/slideLayout" Target="../slideLayouts/slideLayout3.xml"/><Relationship Id="rId4" Type="http://schemas.openxmlformats.org/officeDocument/2006/relationships/image" Target="../media/image54.png"/></Relationships>
</file>

<file path=ppt/slides/_rels/slide117.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95.xml"/><Relationship Id="rId1" Type="http://schemas.openxmlformats.org/officeDocument/2006/relationships/slideLayout" Target="../slideLayouts/slideLayout3.xml"/></Relationships>
</file>

<file path=ppt/slides/_rels/slide118.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96.xml"/><Relationship Id="rId1" Type="http://schemas.openxmlformats.org/officeDocument/2006/relationships/slideLayout" Target="../slideLayouts/slideLayout3.xml"/></Relationships>
</file>

<file path=ppt/slides/_rels/slide119.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97.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0.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98.xml"/><Relationship Id="rId1" Type="http://schemas.openxmlformats.org/officeDocument/2006/relationships/slideLayout" Target="../slideLayouts/slideLayout3.xml"/></Relationships>
</file>

<file path=ppt/slides/_rels/slide12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99.xml"/><Relationship Id="rId1" Type="http://schemas.openxmlformats.org/officeDocument/2006/relationships/slideLayout" Target="../slideLayouts/slideLayout3.xml"/></Relationships>
</file>

<file path=ppt/slides/_rels/slide12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00.xml"/><Relationship Id="rId1" Type="http://schemas.openxmlformats.org/officeDocument/2006/relationships/slideLayout" Target="../slideLayouts/slideLayout3.xml"/></Relationships>
</file>

<file path=ppt/slides/_rels/slide12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01.xml"/><Relationship Id="rId1" Type="http://schemas.openxmlformats.org/officeDocument/2006/relationships/slideLayout" Target="../slideLayouts/slideLayout3.xml"/></Relationships>
</file>

<file path=ppt/slides/_rels/slide12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02.xml"/><Relationship Id="rId1" Type="http://schemas.openxmlformats.org/officeDocument/2006/relationships/slideLayout" Target="../slideLayouts/slideLayout3.xml"/></Relationships>
</file>

<file path=ppt/slides/_rels/slide125.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03.xml"/><Relationship Id="rId1" Type="http://schemas.openxmlformats.org/officeDocument/2006/relationships/slideLayout" Target="../slideLayouts/slideLayout3.xml"/></Relationships>
</file>

<file path=ppt/slides/_rels/slide126.xml.rels><?xml version="1.0" encoding="UTF-8" standalone="yes"?>
<Relationships xmlns="http://schemas.openxmlformats.org/package/2006/relationships"><Relationship Id="rId8" Type="http://schemas.openxmlformats.org/officeDocument/2006/relationships/customXml" Target="../ink/ink61.xml"/><Relationship Id="rId13" Type="http://schemas.openxmlformats.org/officeDocument/2006/relationships/image" Target="../media/image63.png"/><Relationship Id="rId3" Type="http://schemas.openxmlformats.org/officeDocument/2006/relationships/image" Target="../media/image1.emf"/><Relationship Id="rId7" Type="http://schemas.openxmlformats.org/officeDocument/2006/relationships/image" Target="../media/image60.png"/><Relationship Id="rId12" Type="http://schemas.openxmlformats.org/officeDocument/2006/relationships/customXml" Target="../ink/ink63.xml"/><Relationship Id="rId17" Type="http://schemas.openxmlformats.org/officeDocument/2006/relationships/image" Target="../media/image65.png"/><Relationship Id="rId2" Type="http://schemas.openxmlformats.org/officeDocument/2006/relationships/notesSlide" Target="../notesSlides/notesSlide104.xml"/><Relationship Id="rId16" Type="http://schemas.openxmlformats.org/officeDocument/2006/relationships/customXml" Target="../ink/ink65.xml"/><Relationship Id="rId1" Type="http://schemas.openxmlformats.org/officeDocument/2006/relationships/slideLayout" Target="../slideLayouts/slideLayout3.xml"/><Relationship Id="rId6" Type="http://schemas.openxmlformats.org/officeDocument/2006/relationships/customXml" Target="../ink/ink60.xml"/><Relationship Id="rId11" Type="http://schemas.openxmlformats.org/officeDocument/2006/relationships/image" Target="../media/image62.png"/><Relationship Id="rId5" Type="http://schemas.openxmlformats.org/officeDocument/2006/relationships/image" Target="../media/image4.png"/><Relationship Id="rId15" Type="http://schemas.openxmlformats.org/officeDocument/2006/relationships/image" Target="../media/image64.png"/><Relationship Id="rId10" Type="http://schemas.openxmlformats.org/officeDocument/2006/relationships/customXml" Target="../ink/ink62.xml"/><Relationship Id="rId4" Type="http://schemas.openxmlformats.org/officeDocument/2006/relationships/customXml" Target="../ink/ink59.xml"/><Relationship Id="rId9" Type="http://schemas.openxmlformats.org/officeDocument/2006/relationships/image" Target="../media/image61.png"/><Relationship Id="rId14" Type="http://schemas.openxmlformats.org/officeDocument/2006/relationships/customXml" Target="../ink/ink64.xml"/></Relationships>
</file>

<file path=ppt/slides/_rels/slide127.xml.rels><?xml version="1.0" encoding="UTF-8" standalone="yes"?>
<Relationships xmlns="http://schemas.openxmlformats.org/package/2006/relationships"><Relationship Id="rId8" Type="http://schemas.openxmlformats.org/officeDocument/2006/relationships/customXml" Target="../ink/ink68.xml"/><Relationship Id="rId13" Type="http://schemas.openxmlformats.org/officeDocument/2006/relationships/image" Target="../media/image69.png"/><Relationship Id="rId3" Type="http://schemas.openxmlformats.org/officeDocument/2006/relationships/image" Target="../media/image1.emf"/><Relationship Id="rId7" Type="http://schemas.openxmlformats.org/officeDocument/2006/relationships/image" Target="../media/image66.png"/><Relationship Id="rId12" Type="http://schemas.openxmlformats.org/officeDocument/2006/relationships/customXml" Target="../ink/ink70.xml"/><Relationship Id="rId2" Type="http://schemas.openxmlformats.org/officeDocument/2006/relationships/notesSlide" Target="../notesSlides/notesSlide105.xml"/><Relationship Id="rId1" Type="http://schemas.openxmlformats.org/officeDocument/2006/relationships/slideLayout" Target="../slideLayouts/slideLayout3.xml"/><Relationship Id="rId6" Type="http://schemas.openxmlformats.org/officeDocument/2006/relationships/customXml" Target="../ink/ink67.xml"/><Relationship Id="rId11" Type="http://schemas.openxmlformats.org/officeDocument/2006/relationships/image" Target="../media/image68.png"/><Relationship Id="rId5" Type="http://schemas.openxmlformats.org/officeDocument/2006/relationships/image" Target="../media/image4.png"/><Relationship Id="rId10" Type="http://schemas.openxmlformats.org/officeDocument/2006/relationships/customXml" Target="../ink/ink69.xml"/><Relationship Id="rId4" Type="http://schemas.openxmlformats.org/officeDocument/2006/relationships/customXml" Target="../ink/ink66.xml"/><Relationship Id="rId9" Type="http://schemas.openxmlformats.org/officeDocument/2006/relationships/image" Target="../media/image67.png"/></Relationships>
</file>

<file path=ppt/slides/_rels/slide128.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06.xml"/><Relationship Id="rId1" Type="http://schemas.openxmlformats.org/officeDocument/2006/relationships/slideLayout" Target="../slideLayouts/slideLayout3.xml"/></Relationships>
</file>

<file path=ppt/slides/_rels/slide129.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07.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0.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08.xml"/><Relationship Id="rId1" Type="http://schemas.openxmlformats.org/officeDocument/2006/relationships/slideLayout" Target="../slideLayouts/slideLayout3.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2.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3.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5.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3.xml"/></Relationships>
</file>

<file path=ppt/slides/_rels/slide136.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3.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8.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3.xml"/></Relationships>
</file>

<file path=ppt/slides/_rels/slide139.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2.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3.xml"/></Relationships>
</file>

<file path=ppt/slides/_rels/slide143.xml.rels><?xml version="1.0" encoding="UTF-8" standalone="yes"?>
<Relationships xmlns="http://schemas.openxmlformats.org/package/2006/relationships"><Relationship Id="rId3" Type="http://schemas.openxmlformats.org/officeDocument/2006/relationships/customXml" Target="../ink/ink71.xml"/><Relationship Id="rId2" Type="http://schemas.openxmlformats.org/officeDocument/2006/relationships/image" Target="../media/image75.png"/><Relationship Id="rId1" Type="http://schemas.openxmlformats.org/officeDocument/2006/relationships/slideLayout" Target="../slideLayouts/slideLayout3.xml"/><Relationship Id="rId4" Type="http://schemas.openxmlformats.org/officeDocument/2006/relationships/image" Target="../media/image480.png"/></Relationships>
</file>

<file path=ppt/slides/_rels/slide144.xml.rels><?xml version="1.0" encoding="UTF-8" standalone="yes"?>
<Relationships xmlns="http://schemas.openxmlformats.org/package/2006/relationships"><Relationship Id="rId8" Type="http://schemas.openxmlformats.org/officeDocument/2006/relationships/customXml" Target="../ink/ink75.xml"/><Relationship Id="rId3" Type="http://schemas.openxmlformats.org/officeDocument/2006/relationships/image" Target="../media/image4.png"/><Relationship Id="rId7" Type="http://schemas.openxmlformats.org/officeDocument/2006/relationships/image" Target="../media/image78.png"/><Relationship Id="rId2" Type="http://schemas.openxmlformats.org/officeDocument/2006/relationships/customXml" Target="../ink/ink72.xml"/><Relationship Id="rId1" Type="http://schemas.openxmlformats.org/officeDocument/2006/relationships/slideLayout" Target="../slideLayouts/slideLayout3.xml"/><Relationship Id="rId6" Type="http://schemas.openxmlformats.org/officeDocument/2006/relationships/customXml" Target="../ink/ink74.xml"/><Relationship Id="rId11" Type="http://schemas.openxmlformats.org/officeDocument/2006/relationships/image" Target="../media/image80.png"/><Relationship Id="rId5" Type="http://schemas.openxmlformats.org/officeDocument/2006/relationships/image" Target="../media/image77.png"/><Relationship Id="rId10" Type="http://schemas.openxmlformats.org/officeDocument/2006/relationships/customXml" Target="../ink/ink76.xml"/><Relationship Id="rId4" Type="http://schemas.openxmlformats.org/officeDocument/2006/relationships/customXml" Target="../ink/ink73.xml"/><Relationship Id="rId9" Type="http://schemas.openxmlformats.org/officeDocument/2006/relationships/image" Target="../media/image79.png"/></Relationships>
</file>

<file path=ppt/slides/_rels/slide145.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3.xml"/></Relationships>
</file>

<file path=ppt/slides/_rels/slide146.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image" Target="../media/image81.png"/><Relationship Id="rId1" Type="http://schemas.openxmlformats.org/officeDocument/2006/relationships/slideLayout" Target="../slideLayouts/slideLayout3.xml"/></Relationships>
</file>

<file path=ppt/slides/_rels/slide147.xml.rels><?xml version="1.0" encoding="UTF-8" standalone="yes"?>
<Relationships xmlns="http://schemas.openxmlformats.org/package/2006/relationships"><Relationship Id="rId2" Type="http://schemas.openxmlformats.org/officeDocument/2006/relationships/image" Target="../media/image83.png"/><Relationship Id="rId1" Type="http://schemas.openxmlformats.org/officeDocument/2006/relationships/slideLayout" Target="../slideLayouts/slideLayout3.xml"/></Relationships>
</file>

<file path=ppt/slides/_rels/slide148.xml.rels><?xml version="1.0" encoding="UTF-8" standalone="yes"?>
<Relationships xmlns="http://schemas.openxmlformats.org/package/2006/relationships"><Relationship Id="rId8" Type="http://schemas.openxmlformats.org/officeDocument/2006/relationships/image" Target="../media/image87.png"/><Relationship Id="rId3" Type="http://schemas.openxmlformats.org/officeDocument/2006/relationships/customXml" Target="../ink/ink77.xml"/><Relationship Id="rId7" Type="http://schemas.openxmlformats.org/officeDocument/2006/relationships/customXml" Target="../ink/ink79.xml"/><Relationship Id="rId2" Type="http://schemas.openxmlformats.org/officeDocument/2006/relationships/image" Target="../media/image84.png"/><Relationship Id="rId1" Type="http://schemas.openxmlformats.org/officeDocument/2006/relationships/slideLayout" Target="../slideLayouts/slideLayout3.xml"/><Relationship Id="rId6" Type="http://schemas.openxmlformats.org/officeDocument/2006/relationships/image" Target="../media/image86.png"/><Relationship Id="rId5" Type="http://schemas.openxmlformats.org/officeDocument/2006/relationships/customXml" Target="../ink/ink78.xml"/><Relationship Id="rId10" Type="http://schemas.openxmlformats.org/officeDocument/2006/relationships/image" Target="../media/image88.png"/><Relationship Id="rId4" Type="http://schemas.openxmlformats.org/officeDocument/2006/relationships/image" Target="../media/image4.png"/><Relationship Id="rId9" Type="http://schemas.openxmlformats.org/officeDocument/2006/relationships/customXml" Target="../ink/ink80.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0.xml.rels><?xml version="1.0" encoding="UTF-8" standalone="yes"?>
<Relationships xmlns="http://schemas.openxmlformats.org/package/2006/relationships"><Relationship Id="rId2" Type="http://schemas.openxmlformats.org/officeDocument/2006/relationships/image" Target="../media/image85.png"/><Relationship Id="rId1" Type="http://schemas.openxmlformats.org/officeDocument/2006/relationships/slideLayout" Target="../slideLayouts/slideLayout3.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3.xml.rels><?xml version="1.0" encoding="UTF-8" standalone="yes"?>
<Relationships xmlns="http://schemas.openxmlformats.org/package/2006/relationships"><Relationship Id="rId8" Type="http://schemas.openxmlformats.org/officeDocument/2006/relationships/image" Target="../media/image91.png"/><Relationship Id="rId13" Type="http://schemas.openxmlformats.org/officeDocument/2006/relationships/customXml" Target="../ink/ink87.xml"/><Relationship Id="rId18" Type="http://schemas.openxmlformats.org/officeDocument/2006/relationships/image" Target="../media/image96.png"/><Relationship Id="rId26" Type="http://schemas.openxmlformats.org/officeDocument/2006/relationships/image" Target="../media/image100.png"/><Relationship Id="rId3" Type="http://schemas.openxmlformats.org/officeDocument/2006/relationships/image" Target="../media/image4.png"/><Relationship Id="rId21" Type="http://schemas.openxmlformats.org/officeDocument/2006/relationships/customXml" Target="../ink/ink91.xml"/><Relationship Id="rId7" Type="http://schemas.openxmlformats.org/officeDocument/2006/relationships/customXml" Target="../ink/ink84.xml"/><Relationship Id="rId12" Type="http://schemas.openxmlformats.org/officeDocument/2006/relationships/image" Target="../media/image93.png"/><Relationship Id="rId17" Type="http://schemas.openxmlformats.org/officeDocument/2006/relationships/customXml" Target="../ink/ink89.xml"/><Relationship Id="rId25" Type="http://schemas.openxmlformats.org/officeDocument/2006/relationships/customXml" Target="../ink/ink93.xml"/><Relationship Id="rId2" Type="http://schemas.openxmlformats.org/officeDocument/2006/relationships/customXml" Target="../ink/ink81.xml"/><Relationship Id="rId16" Type="http://schemas.openxmlformats.org/officeDocument/2006/relationships/image" Target="../media/image95.png"/><Relationship Id="rId20" Type="http://schemas.openxmlformats.org/officeDocument/2006/relationships/image" Target="../media/image97.png"/><Relationship Id="rId1" Type="http://schemas.openxmlformats.org/officeDocument/2006/relationships/slideLayout" Target="../slideLayouts/slideLayout3.xml"/><Relationship Id="rId6" Type="http://schemas.openxmlformats.org/officeDocument/2006/relationships/customXml" Target="../ink/ink83.xml"/><Relationship Id="rId11" Type="http://schemas.openxmlformats.org/officeDocument/2006/relationships/customXml" Target="../ink/ink86.xml"/><Relationship Id="rId24" Type="http://schemas.openxmlformats.org/officeDocument/2006/relationships/image" Target="../media/image99.png"/><Relationship Id="rId5" Type="http://schemas.openxmlformats.org/officeDocument/2006/relationships/image" Target="../media/image90.png"/><Relationship Id="rId15" Type="http://schemas.openxmlformats.org/officeDocument/2006/relationships/customXml" Target="../ink/ink88.xml"/><Relationship Id="rId23" Type="http://schemas.openxmlformats.org/officeDocument/2006/relationships/customXml" Target="../ink/ink92.xml"/><Relationship Id="rId10" Type="http://schemas.openxmlformats.org/officeDocument/2006/relationships/image" Target="../media/image92.png"/><Relationship Id="rId19" Type="http://schemas.openxmlformats.org/officeDocument/2006/relationships/customXml" Target="../ink/ink90.xml"/><Relationship Id="rId4" Type="http://schemas.openxmlformats.org/officeDocument/2006/relationships/customXml" Target="../ink/ink82.xml"/><Relationship Id="rId9" Type="http://schemas.openxmlformats.org/officeDocument/2006/relationships/customXml" Target="../ink/ink85.xml"/><Relationship Id="rId14" Type="http://schemas.openxmlformats.org/officeDocument/2006/relationships/image" Target="../media/image94.png"/><Relationship Id="rId22" Type="http://schemas.openxmlformats.org/officeDocument/2006/relationships/image" Target="../media/image98.png"/></Relationships>
</file>

<file path=ppt/slides/_rels/slide154.xml.rels><?xml version="1.0" encoding="UTF-8" standalone="yes"?>
<Relationships xmlns="http://schemas.openxmlformats.org/package/2006/relationships"><Relationship Id="rId2" Type="http://schemas.openxmlformats.org/officeDocument/2006/relationships/image" Target="../media/image89.png"/><Relationship Id="rId1" Type="http://schemas.openxmlformats.org/officeDocument/2006/relationships/slideLayout" Target="../slideLayouts/slideLayout3.xml"/></Relationships>
</file>

<file path=ppt/slides/_rels/slide155.xml.rels><?xml version="1.0" encoding="UTF-8" standalone="yes"?>
<Relationships xmlns="http://schemas.openxmlformats.org/package/2006/relationships"><Relationship Id="rId8" Type="http://schemas.openxmlformats.org/officeDocument/2006/relationships/image" Target="../media/image104.png"/><Relationship Id="rId3" Type="http://schemas.openxmlformats.org/officeDocument/2006/relationships/customXml" Target="../ink/ink94.xml"/><Relationship Id="rId7" Type="http://schemas.openxmlformats.org/officeDocument/2006/relationships/customXml" Target="../ink/ink96.xml"/><Relationship Id="rId2" Type="http://schemas.openxmlformats.org/officeDocument/2006/relationships/image" Target="../media/image101.png"/><Relationship Id="rId1" Type="http://schemas.openxmlformats.org/officeDocument/2006/relationships/slideLayout" Target="../slideLayouts/slideLayout3.xml"/><Relationship Id="rId6" Type="http://schemas.openxmlformats.org/officeDocument/2006/relationships/image" Target="../media/image103.png"/><Relationship Id="rId5" Type="http://schemas.openxmlformats.org/officeDocument/2006/relationships/customXml" Target="../ink/ink95.xml"/><Relationship Id="rId4" Type="http://schemas.openxmlformats.org/officeDocument/2006/relationships/image" Target="../media/image4.png"/></Relationships>
</file>

<file path=ppt/slides/_rels/slide156.xml.rels><?xml version="1.0" encoding="UTF-8" standalone="yes"?>
<Relationships xmlns="http://schemas.openxmlformats.org/package/2006/relationships"><Relationship Id="rId2" Type="http://schemas.openxmlformats.org/officeDocument/2006/relationships/image" Target="../media/image102.png"/><Relationship Id="rId1" Type="http://schemas.openxmlformats.org/officeDocument/2006/relationships/slideLayout" Target="../slideLayouts/slideLayout3.xml"/></Relationships>
</file>

<file path=ppt/slides/_rels/slide157.xml.rels><?xml version="1.0" encoding="UTF-8" standalone="yes"?>
<Relationships xmlns="http://schemas.openxmlformats.org/package/2006/relationships"><Relationship Id="rId2" Type="http://schemas.openxmlformats.org/officeDocument/2006/relationships/image" Target="../media/image105.png"/><Relationship Id="rId1" Type="http://schemas.openxmlformats.org/officeDocument/2006/relationships/slideLayout" Target="../slideLayouts/slideLayout3.xml"/></Relationships>
</file>

<file path=ppt/slides/_rels/slide158.xml.rels><?xml version="1.0" encoding="UTF-8" standalone="yes"?>
<Relationships xmlns="http://schemas.openxmlformats.org/package/2006/relationships"><Relationship Id="rId8" Type="http://schemas.openxmlformats.org/officeDocument/2006/relationships/customXml" Target="../ink/ink100.xml"/><Relationship Id="rId3" Type="http://schemas.openxmlformats.org/officeDocument/2006/relationships/image" Target="../media/image4.png"/><Relationship Id="rId7" Type="http://schemas.openxmlformats.org/officeDocument/2006/relationships/image" Target="../media/image108.png"/><Relationship Id="rId2" Type="http://schemas.openxmlformats.org/officeDocument/2006/relationships/customXml" Target="../ink/ink97.xml"/><Relationship Id="rId1" Type="http://schemas.openxmlformats.org/officeDocument/2006/relationships/slideLayout" Target="../slideLayouts/slideLayout3.xml"/><Relationship Id="rId6" Type="http://schemas.openxmlformats.org/officeDocument/2006/relationships/customXml" Target="../ink/ink99.xml"/><Relationship Id="rId11" Type="http://schemas.openxmlformats.org/officeDocument/2006/relationships/image" Target="../media/image110.png"/><Relationship Id="rId5" Type="http://schemas.openxmlformats.org/officeDocument/2006/relationships/image" Target="../media/image107.png"/><Relationship Id="rId10" Type="http://schemas.openxmlformats.org/officeDocument/2006/relationships/customXml" Target="../ink/ink101.xml"/><Relationship Id="rId4" Type="http://schemas.openxmlformats.org/officeDocument/2006/relationships/customXml" Target="../ink/ink98.xml"/><Relationship Id="rId9" Type="http://schemas.openxmlformats.org/officeDocument/2006/relationships/image" Target="../media/image109.png"/></Relationships>
</file>

<file path=ppt/slides/_rels/slide159.xml.rels><?xml version="1.0" encoding="UTF-8" standalone="yes"?>
<Relationships xmlns="http://schemas.openxmlformats.org/package/2006/relationships"><Relationship Id="rId2" Type="http://schemas.openxmlformats.org/officeDocument/2006/relationships/image" Target="../media/image106.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0.xml.rels><?xml version="1.0" encoding="UTF-8" standalone="yes"?>
<Relationships xmlns="http://schemas.openxmlformats.org/package/2006/relationships"><Relationship Id="rId8" Type="http://schemas.openxmlformats.org/officeDocument/2006/relationships/customXml" Target="../ink/ink105.xml"/><Relationship Id="rId13" Type="http://schemas.openxmlformats.org/officeDocument/2006/relationships/image" Target="../media/image4.png"/><Relationship Id="rId3" Type="http://schemas.openxmlformats.org/officeDocument/2006/relationships/image" Target="../media/image112.png"/><Relationship Id="rId7" Type="http://schemas.openxmlformats.org/officeDocument/2006/relationships/image" Target="../media/image114.png"/><Relationship Id="rId12" Type="http://schemas.openxmlformats.org/officeDocument/2006/relationships/customXml" Target="../ink/ink107.xml"/><Relationship Id="rId2" Type="http://schemas.openxmlformats.org/officeDocument/2006/relationships/customXml" Target="../ink/ink102.xml"/><Relationship Id="rId1" Type="http://schemas.openxmlformats.org/officeDocument/2006/relationships/slideLayout" Target="../slideLayouts/slideLayout3.xml"/><Relationship Id="rId6" Type="http://schemas.openxmlformats.org/officeDocument/2006/relationships/customXml" Target="../ink/ink104.xml"/><Relationship Id="rId11" Type="http://schemas.openxmlformats.org/officeDocument/2006/relationships/image" Target="../media/image116.png"/><Relationship Id="rId5" Type="http://schemas.openxmlformats.org/officeDocument/2006/relationships/image" Target="../media/image113.png"/><Relationship Id="rId15" Type="http://schemas.openxmlformats.org/officeDocument/2006/relationships/image" Target="../media/image117.png"/><Relationship Id="rId10" Type="http://schemas.openxmlformats.org/officeDocument/2006/relationships/customXml" Target="../ink/ink106.xml"/><Relationship Id="rId4" Type="http://schemas.openxmlformats.org/officeDocument/2006/relationships/customXml" Target="../ink/ink103.xml"/><Relationship Id="rId9" Type="http://schemas.openxmlformats.org/officeDocument/2006/relationships/image" Target="../media/image115.png"/><Relationship Id="rId14" Type="http://schemas.openxmlformats.org/officeDocument/2006/relationships/customXml" Target="../ink/ink108.xml"/></Relationships>
</file>

<file path=ppt/slides/_rels/slide161.xml.rels><?xml version="1.0" encoding="UTF-8" standalone="yes"?>
<Relationships xmlns="http://schemas.openxmlformats.org/package/2006/relationships"><Relationship Id="rId8" Type="http://schemas.openxmlformats.org/officeDocument/2006/relationships/customXml" Target="../ink/ink111.xml"/><Relationship Id="rId13" Type="http://schemas.openxmlformats.org/officeDocument/2006/relationships/image" Target="../media/image123.png"/><Relationship Id="rId3" Type="http://schemas.openxmlformats.org/officeDocument/2006/relationships/image" Target="../media/image118.png"/><Relationship Id="rId7" Type="http://schemas.openxmlformats.org/officeDocument/2006/relationships/image" Target="../media/image120.png"/><Relationship Id="rId12" Type="http://schemas.openxmlformats.org/officeDocument/2006/relationships/customXml" Target="../ink/ink113.xml"/><Relationship Id="rId2" Type="http://schemas.openxmlformats.org/officeDocument/2006/relationships/image" Target="../media/image111.png"/><Relationship Id="rId1" Type="http://schemas.openxmlformats.org/officeDocument/2006/relationships/slideLayout" Target="../slideLayouts/slideLayout3.xml"/><Relationship Id="rId6" Type="http://schemas.openxmlformats.org/officeDocument/2006/relationships/customXml" Target="../ink/ink110.xml"/><Relationship Id="rId11" Type="http://schemas.openxmlformats.org/officeDocument/2006/relationships/image" Target="../media/image122.png"/><Relationship Id="rId5" Type="http://schemas.openxmlformats.org/officeDocument/2006/relationships/image" Target="../media/image4.png"/><Relationship Id="rId10" Type="http://schemas.openxmlformats.org/officeDocument/2006/relationships/customXml" Target="../ink/ink112.xml"/><Relationship Id="rId4" Type="http://schemas.openxmlformats.org/officeDocument/2006/relationships/customXml" Target="../ink/ink109.xml"/><Relationship Id="rId9" Type="http://schemas.openxmlformats.org/officeDocument/2006/relationships/image" Target="../media/image121.png"/></Relationships>
</file>

<file path=ppt/slides/_rels/slide162.xml.rels><?xml version="1.0" encoding="UTF-8" standalone="yes"?>
<Relationships xmlns="http://schemas.openxmlformats.org/package/2006/relationships"><Relationship Id="rId2" Type="http://schemas.openxmlformats.org/officeDocument/2006/relationships/image" Target="../media/image119.png"/><Relationship Id="rId1" Type="http://schemas.openxmlformats.org/officeDocument/2006/relationships/slideLayout" Target="../slideLayouts/slideLayout3.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4.xml.rels><?xml version="1.0" encoding="UTF-8" standalone="yes"?>
<Relationships xmlns="http://schemas.openxmlformats.org/package/2006/relationships"><Relationship Id="rId2" Type="http://schemas.openxmlformats.org/officeDocument/2006/relationships/image" Target="../media/image124.png"/><Relationship Id="rId1" Type="http://schemas.openxmlformats.org/officeDocument/2006/relationships/slideLayout" Target="../slideLayouts/slideLayout3.xml"/></Relationships>
</file>

<file path=ppt/slides/_rels/slide165.xml.rels><?xml version="1.0" encoding="UTF-8" standalone="yes"?>
<Relationships xmlns="http://schemas.openxmlformats.org/package/2006/relationships"><Relationship Id="rId2" Type="http://schemas.openxmlformats.org/officeDocument/2006/relationships/image" Target="../media/image125.png"/><Relationship Id="rId1" Type="http://schemas.openxmlformats.org/officeDocument/2006/relationships/slideLayout" Target="../slideLayouts/slideLayout3.xml"/></Relationships>
</file>

<file path=ppt/slides/_rels/slide166.xml.rels><?xml version="1.0" encoding="UTF-8" standalone="yes"?>
<Relationships xmlns="http://schemas.openxmlformats.org/package/2006/relationships"><Relationship Id="rId2" Type="http://schemas.openxmlformats.org/officeDocument/2006/relationships/image" Target="../media/image126.png"/><Relationship Id="rId1" Type="http://schemas.openxmlformats.org/officeDocument/2006/relationships/slideLayout" Target="../slideLayouts/slideLayout3.xml"/></Relationships>
</file>

<file path=ppt/slides/_rels/slide167.xml.rels><?xml version="1.0" encoding="UTF-8" standalone="yes"?>
<Relationships xmlns="http://schemas.openxmlformats.org/package/2006/relationships"><Relationship Id="rId2" Type="http://schemas.openxmlformats.org/officeDocument/2006/relationships/image" Target="../media/image127.png"/><Relationship Id="rId1" Type="http://schemas.openxmlformats.org/officeDocument/2006/relationships/slideLayout" Target="../slideLayouts/slideLayout3.xml"/></Relationships>
</file>

<file path=ppt/slides/_rels/slide168.xml.rels><?xml version="1.0" encoding="UTF-8" standalone="yes"?>
<Relationships xmlns="http://schemas.openxmlformats.org/package/2006/relationships"><Relationship Id="rId2" Type="http://schemas.openxmlformats.org/officeDocument/2006/relationships/image" Target="../media/image128.png"/><Relationship Id="rId1" Type="http://schemas.openxmlformats.org/officeDocument/2006/relationships/slideLayout" Target="../slideLayouts/slideLayout3.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70.xml.rels><?xml version="1.0" encoding="UTF-8" standalone="yes"?>
<Relationships xmlns="http://schemas.openxmlformats.org/package/2006/relationships"><Relationship Id="rId8" Type="http://schemas.openxmlformats.org/officeDocument/2006/relationships/customXml" Target="../ink/ink117.xml"/><Relationship Id="rId3" Type="http://schemas.openxmlformats.org/officeDocument/2006/relationships/image" Target="../media/image130.png"/><Relationship Id="rId7" Type="http://schemas.openxmlformats.org/officeDocument/2006/relationships/image" Target="../media/image132.png"/><Relationship Id="rId2" Type="http://schemas.openxmlformats.org/officeDocument/2006/relationships/customXml" Target="../ink/ink114.xml"/><Relationship Id="rId1" Type="http://schemas.openxmlformats.org/officeDocument/2006/relationships/slideLayout" Target="../slideLayouts/slideLayout3.xml"/><Relationship Id="rId6" Type="http://schemas.openxmlformats.org/officeDocument/2006/relationships/customXml" Target="../ink/ink116.xml"/><Relationship Id="rId5" Type="http://schemas.openxmlformats.org/officeDocument/2006/relationships/image" Target="../media/image131.png"/><Relationship Id="rId4" Type="http://schemas.openxmlformats.org/officeDocument/2006/relationships/customXml" Target="../ink/ink115.xml"/><Relationship Id="rId9" Type="http://schemas.openxmlformats.org/officeDocument/2006/relationships/image" Target="../media/image133.png"/></Relationships>
</file>

<file path=ppt/slides/_rels/slide171.xml.rels><?xml version="1.0" encoding="UTF-8" standalone="yes"?>
<Relationships xmlns="http://schemas.openxmlformats.org/package/2006/relationships"><Relationship Id="rId2" Type="http://schemas.openxmlformats.org/officeDocument/2006/relationships/image" Target="../media/image129.png"/><Relationship Id="rId1" Type="http://schemas.openxmlformats.org/officeDocument/2006/relationships/slideLayout" Target="../slideLayouts/slideLayout3.xml"/></Relationships>
</file>

<file path=ppt/slides/_rels/slide172.xml.rels><?xml version="1.0" encoding="UTF-8" standalone="yes"?>
<Relationships xmlns="http://schemas.openxmlformats.org/package/2006/relationships"><Relationship Id="rId8" Type="http://schemas.openxmlformats.org/officeDocument/2006/relationships/image" Target="../media/image137.png"/><Relationship Id="rId13" Type="http://schemas.openxmlformats.org/officeDocument/2006/relationships/customXml" Target="../ink/ink123.xml"/><Relationship Id="rId18" Type="http://schemas.openxmlformats.org/officeDocument/2006/relationships/image" Target="../media/image142.png"/><Relationship Id="rId26" Type="http://schemas.openxmlformats.org/officeDocument/2006/relationships/image" Target="../media/image146.png"/><Relationship Id="rId3" Type="http://schemas.openxmlformats.org/officeDocument/2006/relationships/customXml" Target="../ink/ink118.xml"/><Relationship Id="rId21" Type="http://schemas.openxmlformats.org/officeDocument/2006/relationships/customXml" Target="../ink/ink127.xml"/><Relationship Id="rId7" Type="http://schemas.openxmlformats.org/officeDocument/2006/relationships/customXml" Target="../ink/ink120.xml"/><Relationship Id="rId12" Type="http://schemas.openxmlformats.org/officeDocument/2006/relationships/image" Target="../media/image139.png"/><Relationship Id="rId17" Type="http://schemas.openxmlformats.org/officeDocument/2006/relationships/customXml" Target="../ink/ink125.xml"/><Relationship Id="rId25" Type="http://schemas.openxmlformats.org/officeDocument/2006/relationships/customXml" Target="../ink/ink129.xml"/><Relationship Id="rId2" Type="http://schemas.openxmlformats.org/officeDocument/2006/relationships/image" Target="../media/image134.png"/><Relationship Id="rId16" Type="http://schemas.openxmlformats.org/officeDocument/2006/relationships/image" Target="../media/image141.png"/><Relationship Id="rId20" Type="http://schemas.openxmlformats.org/officeDocument/2006/relationships/image" Target="../media/image143.png"/><Relationship Id="rId1" Type="http://schemas.openxmlformats.org/officeDocument/2006/relationships/slideLayout" Target="../slideLayouts/slideLayout3.xml"/><Relationship Id="rId6" Type="http://schemas.openxmlformats.org/officeDocument/2006/relationships/image" Target="../media/image136.png"/><Relationship Id="rId11" Type="http://schemas.openxmlformats.org/officeDocument/2006/relationships/customXml" Target="../ink/ink122.xml"/><Relationship Id="rId24" Type="http://schemas.openxmlformats.org/officeDocument/2006/relationships/image" Target="../media/image145.png"/><Relationship Id="rId5" Type="http://schemas.openxmlformats.org/officeDocument/2006/relationships/customXml" Target="../ink/ink119.xml"/><Relationship Id="rId15" Type="http://schemas.openxmlformats.org/officeDocument/2006/relationships/customXml" Target="../ink/ink124.xml"/><Relationship Id="rId23" Type="http://schemas.openxmlformats.org/officeDocument/2006/relationships/customXml" Target="../ink/ink128.xml"/><Relationship Id="rId10" Type="http://schemas.openxmlformats.org/officeDocument/2006/relationships/image" Target="../media/image138.png"/><Relationship Id="rId19" Type="http://schemas.openxmlformats.org/officeDocument/2006/relationships/customXml" Target="../ink/ink126.xml"/><Relationship Id="rId4" Type="http://schemas.openxmlformats.org/officeDocument/2006/relationships/image" Target="../media/image4.png"/><Relationship Id="rId9" Type="http://schemas.openxmlformats.org/officeDocument/2006/relationships/customXml" Target="../ink/ink121.xml"/><Relationship Id="rId14" Type="http://schemas.openxmlformats.org/officeDocument/2006/relationships/image" Target="../media/image140.png"/><Relationship Id="rId22" Type="http://schemas.openxmlformats.org/officeDocument/2006/relationships/image" Target="../media/image144.png"/></Relationships>
</file>

<file path=ppt/slides/_rels/slide173.xml.rels><?xml version="1.0" encoding="UTF-8" standalone="yes"?>
<Relationships xmlns="http://schemas.openxmlformats.org/package/2006/relationships"><Relationship Id="rId8" Type="http://schemas.openxmlformats.org/officeDocument/2006/relationships/image" Target="../media/image149.png"/><Relationship Id="rId13" Type="http://schemas.openxmlformats.org/officeDocument/2006/relationships/customXml" Target="../ink/ink135.xml"/><Relationship Id="rId3" Type="http://schemas.openxmlformats.org/officeDocument/2006/relationships/customXml" Target="../ink/ink130.xml"/><Relationship Id="rId7" Type="http://schemas.openxmlformats.org/officeDocument/2006/relationships/customXml" Target="../ink/ink132.xml"/><Relationship Id="rId12" Type="http://schemas.openxmlformats.org/officeDocument/2006/relationships/image" Target="../media/image151.png"/><Relationship Id="rId2" Type="http://schemas.openxmlformats.org/officeDocument/2006/relationships/image" Target="../media/image135.png"/><Relationship Id="rId1" Type="http://schemas.openxmlformats.org/officeDocument/2006/relationships/slideLayout" Target="../slideLayouts/slideLayout3.xml"/><Relationship Id="rId6" Type="http://schemas.openxmlformats.org/officeDocument/2006/relationships/image" Target="../media/image148.png"/><Relationship Id="rId11" Type="http://schemas.openxmlformats.org/officeDocument/2006/relationships/customXml" Target="../ink/ink134.xml"/><Relationship Id="rId5" Type="http://schemas.openxmlformats.org/officeDocument/2006/relationships/customXml" Target="../ink/ink131.xml"/><Relationship Id="rId10" Type="http://schemas.openxmlformats.org/officeDocument/2006/relationships/image" Target="../media/image150.png"/><Relationship Id="rId4" Type="http://schemas.openxmlformats.org/officeDocument/2006/relationships/image" Target="../media/image4.png"/><Relationship Id="rId9" Type="http://schemas.openxmlformats.org/officeDocument/2006/relationships/customXml" Target="../ink/ink133.xml"/><Relationship Id="rId14" Type="http://schemas.openxmlformats.org/officeDocument/2006/relationships/image" Target="../media/image152.png"/></Relationships>
</file>

<file path=ppt/slides/_rels/slide174.xml.rels><?xml version="1.0" encoding="UTF-8" standalone="yes"?>
<Relationships xmlns="http://schemas.openxmlformats.org/package/2006/relationships"><Relationship Id="rId3" Type="http://schemas.openxmlformats.org/officeDocument/2006/relationships/customXml" Target="../ink/ink136.xml"/><Relationship Id="rId2" Type="http://schemas.openxmlformats.org/officeDocument/2006/relationships/image" Target="../media/image147.png"/><Relationship Id="rId1" Type="http://schemas.openxmlformats.org/officeDocument/2006/relationships/slideLayout" Target="../slideLayouts/slideLayout3.xml"/><Relationship Id="rId4" Type="http://schemas.openxmlformats.org/officeDocument/2006/relationships/image" Target="../media/image153.png"/></Relationships>
</file>

<file path=ppt/slides/_rels/slide175.xml.rels><?xml version="1.0" encoding="UTF-8" standalone="yes"?>
<Relationships xmlns="http://schemas.openxmlformats.org/package/2006/relationships"><Relationship Id="rId8" Type="http://schemas.openxmlformats.org/officeDocument/2006/relationships/image" Target="../media/image155.png"/><Relationship Id="rId13" Type="http://schemas.openxmlformats.org/officeDocument/2006/relationships/customXml" Target="../ink/ink142.xml"/><Relationship Id="rId18" Type="http://schemas.openxmlformats.org/officeDocument/2006/relationships/image" Target="../media/image160.png"/><Relationship Id="rId3" Type="http://schemas.openxmlformats.org/officeDocument/2006/relationships/customXml" Target="../ink/ink137.xml"/><Relationship Id="rId7" Type="http://schemas.openxmlformats.org/officeDocument/2006/relationships/customXml" Target="../ink/ink139.xml"/><Relationship Id="rId12" Type="http://schemas.openxmlformats.org/officeDocument/2006/relationships/image" Target="../media/image157.png"/><Relationship Id="rId17" Type="http://schemas.openxmlformats.org/officeDocument/2006/relationships/customXml" Target="../ink/ink144.xml"/><Relationship Id="rId2" Type="http://schemas.openxmlformats.org/officeDocument/2006/relationships/image" Target="../media/image154.png"/><Relationship Id="rId16" Type="http://schemas.openxmlformats.org/officeDocument/2006/relationships/image" Target="../media/image159.png"/><Relationship Id="rId20" Type="http://schemas.openxmlformats.org/officeDocument/2006/relationships/image" Target="../media/image161.png"/><Relationship Id="rId1" Type="http://schemas.openxmlformats.org/officeDocument/2006/relationships/slideLayout" Target="../slideLayouts/slideLayout3.xml"/><Relationship Id="rId6" Type="http://schemas.openxmlformats.org/officeDocument/2006/relationships/image" Target="../media/image4.png"/><Relationship Id="rId11" Type="http://schemas.openxmlformats.org/officeDocument/2006/relationships/customXml" Target="../ink/ink141.xml"/><Relationship Id="rId5" Type="http://schemas.openxmlformats.org/officeDocument/2006/relationships/customXml" Target="../ink/ink138.xml"/><Relationship Id="rId15" Type="http://schemas.openxmlformats.org/officeDocument/2006/relationships/customXml" Target="../ink/ink143.xml"/><Relationship Id="rId10" Type="http://schemas.openxmlformats.org/officeDocument/2006/relationships/image" Target="../media/image156.png"/><Relationship Id="rId19" Type="http://schemas.openxmlformats.org/officeDocument/2006/relationships/customXml" Target="../ink/ink145.xml"/><Relationship Id="rId4" Type="http://schemas.openxmlformats.org/officeDocument/2006/relationships/image" Target="../media/image730.png"/><Relationship Id="rId9" Type="http://schemas.openxmlformats.org/officeDocument/2006/relationships/customXml" Target="../ink/ink140.xml"/><Relationship Id="rId14" Type="http://schemas.openxmlformats.org/officeDocument/2006/relationships/image" Target="../media/image158.png"/></Relationships>
</file>

<file path=ppt/slides/_rels/slide176.xml.rels><?xml version="1.0" encoding="UTF-8" standalone="yes"?>
<Relationships xmlns="http://schemas.openxmlformats.org/package/2006/relationships"><Relationship Id="rId3" Type="http://schemas.openxmlformats.org/officeDocument/2006/relationships/customXml" Target="../ink/ink146.xml"/><Relationship Id="rId2" Type="http://schemas.openxmlformats.org/officeDocument/2006/relationships/image" Target="../media/image162.png"/><Relationship Id="rId1" Type="http://schemas.openxmlformats.org/officeDocument/2006/relationships/slideLayout" Target="../slideLayouts/slideLayout3.xml"/><Relationship Id="rId4" Type="http://schemas.openxmlformats.org/officeDocument/2006/relationships/image" Target="../media/image153.png"/></Relationships>
</file>

<file path=ppt/slides/_rels/slide177.xml.rels><?xml version="1.0" encoding="UTF-8" standalone="yes"?>
<Relationships xmlns="http://schemas.openxmlformats.org/package/2006/relationships"><Relationship Id="rId8" Type="http://schemas.openxmlformats.org/officeDocument/2006/relationships/customXml" Target="../ink/ink150.xml"/><Relationship Id="rId13" Type="http://schemas.openxmlformats.org/officeDocument/2006/relationships/image" Target="../media/image166.png"/><Relationship Id="rId3" Type="http://schemas.openxmlformats.org/officeDocument/2006/relationships/image" Target="../media/image750.png"/><Relationship Id="rId7" Type="http://schemas.openxmlformats.org/officeDocument/2006/relationships/image" Target="../media/image163.png"/><Relationship Id="rId12" Type="http://schemas.openxmlformats.org/officeDocument/2006/relationships/customXml" Target="../ink/ink152.xml"/><Relationship Id="rId2" Type="http://schemas.openxmlformats.org/officeDocument/2006/relationships/customXml" Target="../ink/ink147.xml"/><Relationship Id="rId1" Type="http://schemas.openxmlformats.org/officeDocument/2006/relationships/slideLayout" Target="../slideLayouts/slideLayout3.xml"/><Relationship Id="rId6" Type="http://schemas.openxmlformats.org/officeDocument/2006/relationships/customXml" Target="../ink/ink149.xml"/><Relationship Id="rId11" Type="http://schemas.openxmlformats.org/officeDocument/2006/relationships/image" Target="../media/image165.png"/><Relationship Id="rId5" Type="http://schemas.openxmlformats.org/officeDocument/2006/relationships/image" Target="../media/image4.png"/><Relationship Id="rId15" Type="http://schemas.openxmlformats.org/officeDocument/2006/relationships/image" Target="../media/image167.png"/><Relationship Id="rId10" Type="http://schemas.openxmlformats.org/officeDocument/2006/relationships/customXml" Target="../ink/ink151.xml"/><Relationship Id="rId4" Type="http://schemas.openxmlformats.org/officeDocument/2006/relationships/customXml" Target="../ink/ink148.xml"/><Relationship Id="rId9" Type="http://schemas.openxmlformats.org/officeDocument/2006/relationships/image" Target="../media/image164.png"/><Relationship Id="rId14" Type="http://schemas.openxmlformats.org/officeDocument/2006/relationships/customXml" Target="../ink/ink153.xml"/></Relationships>
</file>

<file path=ppt/slides/_rels/slide178.xml.rels><?xml version="1.0" encoding="UTF-8" standalone="yes"?>
<Relationships xmlns="http://schemas.openxmlformats.org/package/2006/relationships"><Relationship Id="rId8" Type="http://schemas.openxmlformats.org/officeDocument/2006/relationships/customXml" Target="../ink/ink157.xml"/><Relationship Id="rId13" Type="http://schemas.openxmlformats.org/officeDocument/2006/relationships/image" Target="../media/image172.png"/><Relationship Id="rId3" Type="http://schemas.openxmlformats.org/officeDocument/2006/relationships/image" Target="../media/image4.png"/><Relationship Id="rId7" Type="http://schemas.openxmlformats.org/officeDocument/2006/relationships/image" Target="../media/image169.png"/><Relationship Id="rId12" Type="http://schemas.openxmlformats.org/officeDocument/2006/relationships/customXml" Target="../ink/ink159.xml"/><Relationship Id="rId2" Type="http://schemas.openxmlformats.org/officeDocument/2006/relationships/customXml" Target="../ink/ink154.xml"/><Relationship Id="rId1" Type="http://schemas.openxmlformats.org/officeDocument/2006/relationships/slideLayout" Target="../slideLayouts/slideLayout3.xml"/><Relationship Id="rId6" Type="http://schemas.openxmlformats.org/officeDocument/2006/relationships/customXml" Target="../ink/ink156.xml"/><Relationship Id="rId11" Type="http://schemas.openxmlformats.org/officeDocument/2006/relationships/image" Target="../media/image171.png"/><Relationship Id="rId5" Type="http://schemas.openxmlformats.org/officeDocument/2006/relationships/image" Target="../media/image168.png"/><Relationship Id="rId15" Type="http://schemas.openxmlformats.org/officeDocument/2006/relationships/image" Target="../media/image173.png"/><Relationship Id="rId10" Type="http://schemas.openxmlformats.org/officeDocument/2006/relationships/customXml" Target="../ink/ink158.xml"/><Relationship Id="rId4" Type="http://schemas.openxmlformats.org/officeDocument/2006/relationships/customXml" Target="../ink/ink155.xml"/><Relationship Id="rId9" Type="http://schemas.openxmlformats.org/officeDocument/2006/relationships/image" Target="../media/image170.png"/><Relationship Id="rId14" Type="http://schemas.openxmlformats.org/officeDocument/2006/relationships/customXml" Target="../ink/ink160.xml"/></Relationships>
</file>

<file path=ppt/slides/_rels/slide179.xml.rels><?xml version="1.0" encoding="UTF-8" standalone="yes"?>
<Relationships xmlns="http://schemas.openxmlformats.org/package/2006/relationships"><Relationship Id="rId2" Type="http://schemas.openxmlformats.org/officeDocument/2006/relationships/image" Target="../media/image174.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6.xml"/><Relationship Id="rId1" Type="http://schemas.openxmlformats.org/officeDocument/2006/relationships/slideLayout" Target="../slideLayouts/slideLayout3.xml"/><Relationship Id="rId5" Type="http://schemas.openxmlformats.org/officeDocument/2006/relationships/image" Target="../media/image510.png"/><Relationship Id="rId4" Type="http://schemas.openxmlformats.org/officeDocument/2006/relationships/customXml" Target="../ink/ink7.xml"/></Relationships>
</file>

<file path=ppt/slides/_rels/slide180.xml.rels><?xml version="1.0" encoding="UTF-8" standalone="yes"?>
<Relationships xmlns="http://schemas.openxmlformats.org/package/2006/relationships"><Relationship Id="rId2" Type="http://schemas.openxmlformats.org/officeDocument/2006/relationships/image" Target="../media/image175.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hyperlink" Target="https://www.cs.cmu.edu/~pattis/15-1XX/common/handouts/ascii.html" TargetMode="Externa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20.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2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23.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27.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30.xml"/><Relationship Id="rId1" Type="http://schemas.openxmlformats.org/officeDocument/2006/relationships/slideLayout" Target="../slideLayouts/slideLayout3.xml"/><Relationship Id="rId4" Type="http://schemas.openxmlformats.org/officeDocument/2006/relationships/image" Target="../media/image13.jpeg"/></Relationships>
</file>

<file path=ppt/slides/_rels/slide3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31.xml"/><Relationship Id="rId1" Type="http://schemas.openxmlformats.org/officeDocument/2006/relationships/slideLayout" Target="../slideLayouts/slideLayout3.xml"/><Relationship Id="rId4" Type="http://schemas.openxmlformats.org/officeDocument/2006/relationships/image" Target="../media/image14.jpeg"/></Relationships>
</file>

<file path=ppt/slides/_rels/slide35.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34.xml"/><Relationship Id="rId1" Type="http://schemas.openxmlformats.org/officeDocument/2006/relationships/slideLayout" Target="../slideLayouts/slideLayout3.xml"/><Relationship Id="rId4" Type="http://schemas.openxmlformats.org/officeDocument/2006/relationships/image" Target="../media/image15.jpeg"/></Relationships>
</file>

<file path=ppt/slides/_rels/slide38.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37.xml"/><Relationship Id="rId1" Type="http://schemas.openxmlformats.org/officeDocument/2006/relationships/slideLayout" Target="../slideLayouts/slideLayout3.xml"/><Relationship Id="rId5" Type="http://schemas.openxmlformats.org/officeDocument/2006/relationships/image" Target="../media/image1210.png"/><Relationship Id="rId4" Type="http://schemas.openxmlformats.org/officeDocument/2006/relationships/customXml" Target="../ink/ink8.xml"/></Relationships>
</file>

<file path=ppt/slides/_rels/slide4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43.xml"/><Relationship Id="rId1" Type="http://schemas.openxmlformats.org/officeDocument/2006/relationships/slideLayout" Target="../slideLayouts/slideLayout3.xml"/><Relationship Id="rId5" Type="http://schemas.openxmlformats.org/officeDocument/2006/relationships/image" Target="../media/image13.png"/><Relationship Id="rId4" Type="http://schemas.openxmlformats.org/officeDocument/2006/relationships/customXml" Target="../ink/ink9.xml"/></Relationships>
</file>

<file path=ppt/slides/_rels/slide47.xml.rels><?xml version="1.0" encoding="UTF-8" standalone="yes"?>
<Relationships xmlns="http://schemas.openxmlformats.org/package/2006/relationships"><Relationship Id="rId8" Type="http://schemas.openxmlformats.org/officeDocument/2006/relationships/image" Target="../media/image1610.png"/><Relationship Id="rId13" Type="http://schemas.openxmlformats.org/officeDocument/2006/relationships/customXml" Target="../ink/ink14.xml"/><Relationship Id="rId3" Type="http://schemas.openxmlformats.org/officeDocument/2006/relationships/image" Target="../media/image1.emf"/><Relationship Id="rId7" Type="http://schemas.openxmlformats.org/officeDocument/2006/relationships/customXml" Target="../ink/ink11.xml"/><Relationship Id="rId12" Type="http://schemas.openxmlformats.org/officeDocument/2006/relationships/image" Target="../media/image4.png"/><Relationship Id="rId2" Type="http://schemas.openxmlformats.org/officeDocument/2006/relationships/notesSlide" Target="../notesSlides/notesSlide44.xml"/><Relationship Id="rId1" Type="http://schemas.openxmlformats.org/officeDocument/2006/relationships/slideLayout" Target="../slideLayouts/slideLayout3.xml"/><Relationship Id="rId6" Type="http://schemas.openxmlformats.org/officeDocument/2006/relationships/image" Target="../media/image15.png"/><Relationship Id="rId11" Type="http://schemas.openxmlformats.org/officeDocument/2006/relationships/customXml" Target="../ink/ink13.xml"/><Relationship Id="rId5" Type="http://schemas.openxmlformats.org/officeDocument/2006/relationships/customXml" Target="../ink/ink10.xml"/><Relationship Id="rId10" Type="http://schemas.openxmlformats.org/officeDocument/2006/relationships/image" Target="../media/image17.png"/><Relationship Id="rId4" Type="http://schemas.openxmlformats.org/officeDocument/2006/relationships/image" Target="../media/image16.png"/><Relationship Id="rId9" Type="http://schemas.openxmlformats.org/officeDocument/2006/relationships/customXml" Target="../ink/ink12.xml"/><Relationship Id="rId14" Type="http://schemas.openxmlformats.org/officeDocument/2006/relationships/image" Target="../media/image18.png"/></Relationships>
</file>

<file path=ppt/slides/_rels/slide48.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emf"/><Relationship Id="rId7" Type="http://schemas.openxmlformats.org/officeDocument/2006/relationships/customXml" Target="../ink/ink16.xml"/><Relationship Id="rId2" Type="http://schemas.openxmlformats.org/officeDocument/2006/relationships/notesSlide" Target="../notesSlides/notesSlide46.xml"/><Relationship Id="rId1" Type="http://schemas.openxmlformats.org/officeDocument/2006/relationships/slideLayout" Target="../slideLayouts/slideLayout3.xml"/><Relationship Id="rId6" Type="http://schemas.openxmlformats.org/officeDocument/2006/relationships/image" Target="../media/image4.png"/><Relationship Id="rId5" Type="http://schemas.openxmlformats.org/officeDocument/2006/relationships/customXml" Target="../ink/ink15.xml"/><Relationship Id="rId4" Type="http://schemas.openxmlformats.org/officeDocument/2006/relationships/image" Target="../media/image17.jpeg"/></Relationships>
</file>

<file path=ppt/slides/_rels/slide5.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3" Type="http://schemas.openxmlformats.org/officeDocument/2006/relationships/image" Target="../media/image1.emf"/><Relationship Id="rId7" Type="http://schemas.openxmlformats.org/officeDocument/2006/relationships/image" Target="../media/image21.png"/><Relationship Id="rId2" Type="http://schemas.openxmlformats.org/officeDocument/2006/relationships/notesSlide" Target="../notesSlides/notesSlide47.xml"/><Relationship Id="rId1" Type="http://schemas.openxmlformats.org/officeDocument/2006/relationships/slideLayout" Target="../slideLayouts/slideLayout3.xml"/><Relationship Id="rId6" Type="http://schemas.openxmlformats.org/officeDocument/2006/relationships/customXml" Target="../ink/ink18.xml"/><Relationship Id="rId5" Type="http://schemas.openxmlformats.org/officeDocument/2006/relationships/image" Target="../media/image4.png"/><Relationship Id="rId4" Type="http://schemas.openxmlformats.org/officeDocument/2006/relationships/customXml" Target="../ink/ink17.xml"/></Relationships>
</file>

<file path=ppt/slides/_rels/slide51.xml.rels><?xml version="1.0" encoding="UTF-8" standalone="yes"?>
<Relationships xmlns="http://schemas.openxmlformats.org/package/2006/relationships"><Relationship Id="rId8" Type="http://schemas.openxmlformats.org/officeDocument/2006/relationships/customXml" Target="../ink/ink21.xml"/><Relationship Id="rId13" Type="http://schemas.openxmlformats.org/officeDocument/2006/relationships/image" Target="../media/image25.png"/><Relationship Id="rId3" Type="http://schemas.openxmlformats.org/officeDocument/2006/relationships/image" Target="../media/image1.emf"/><Relationship Id="rId7" Type="http://schemas.openxmlformats.org/officeDocument/2006/relationships/image" Target="../media/image22.png"/><Relationship Id="rId12" Type="http://schemas.openxmlformats.org/officeDocument/2006/relationships/customXml" Target="../ink/ink23.xml"/><Relationship Id="rId2" Type="http://schemas.openxmlformats.org/officeDocument/2006/relationships/notesSlide" Target="../notesSlides/notesSlide48.xml"/><Relationship Id="rId1" Type="http://schemas.openxmlformats.org/officeDocument/2006/relationships/slideLayout" Target="../slideLayouts/slideLayout3.xml"/><Relationship Id="rId6" Type="http://schemas.openxmlformats.org/officeDocument/2006/relationships/customXml" Target="../ink/ink20.xml"/><Relationship Id="rId11" Type="http://schemas.openxmlformats.org/officeDocument/2006/relationships/image" Target="../media/image24.png"/><Relationship Id="rId5" Type="http://schemas.openxmlformats.org/officeDocument/2006/relationships/image" Target="../media/image4.png"/><Relationship Id="rId15" Type="http://schemas.openxmlformats.org/officeDocument/2006/relationships/image" Target="../media/image26.png"/><Relationship Id="rId10" Type="http://schemas.openxmlformats.org/officeDocument/2006/relationships/customXml" Target="../ink/ink22.xml"/><Relationship Id="rId4" Type="http://schemas.openxmlformats.org/officeDocument/2006/relationships/customXml" Target="../ink/ink19.xml"/><Relationship Id="rId9" Type="http://schemas.openxmlformats.org/officeDocument/2006/relationships/image" Target="../media/image23.png"/><Relationship Id="rId14" Type="http://schemas.openxmlformats.org/officeDocument/2006/relationships/customXml" Target="../ink/ink24.xml"/></Relationships>
</file>

<file path=ppt/slides/_rels/slide5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49.xml"/><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5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51.xml"/><Relationship Id="rId1" Type="http://schemas.openxmlformats.org/officeDocument/2006/relationships/slideLayout" Target="../slideLayouts/slideLayout3.xml"/><Relationship Id="rId4" Type="http://schemas.openxmlformats.org/officeDocument/2006/relationships/image" Target="../media/image27.png"/></Relationships>
</file>

<file path=ppt/slides/_rels/slide55.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57.xml"/><Relationship Id="rId1" Type="http://schemas.openxmlformats.org/officeDocument/2006/relationships/slideLayout" Target="../slideLayouts/slideLayout3.xml"/><Relationship Id="rId4" Type="http://schemas.openxmlformats.org/officeDocument/2006/relationships/image" Target="../media/image28.png"/></Relationships>
</file>

<file path=ppt/slides/_rels/slide6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58.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59.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60.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61.xml"/><Relationship Id="rId1" Type="http://schemas.openxmlformats.org/officeDocument/2006/relationships/slideLayout" Target="../slideLayouts/slideLayout3.xml"/><Relationship Id="rId4" Type="http://schemas.openxmlformats.org/officeDocument/2006/relationships/image" Target="../media/image29.png"/></Relationships>
</file>

<file path=ppt/slides/_rels/slide65.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62.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63.xm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64.xml"/><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8" Type="http://schemas.openxmlformats.org/officeDocument/2006/relationships/customXml" Target="../ink/ink27.xml"/><Relationship Id="rId13" Type="http://schemas.openxmlformats.org/officeDocument/2006/relationships/image" Target="../media/image260.png"/><Relationship Id="rId3" Type="http://schemas.openxmlformats.org/officeDocument/2006/relationships/image" Target="../media/image1.emf"/><Relationship Id="rId7" Type="http://schemas.openxmlformats.org/officeDocument/2006/relationships/image" Target="../media/image230.png"/><Relationship Id="rId12" Type="http://schemas.openxmlformats.org/officeDocument/2006/relationships/customXml" Target="../ink/ink29.xml"/><Relationship Id="rId2" Type="http://schemas.openxmlformats.org/officeDocument/2006/relationships/notesSlide" Target="../notesSlides/notesSlide65.xml"/><Relationship Id="rId1" Type="http://schemas.openxmlformats.org/officeDocument/2006/relationships/slideLayout" Target="../slideLayouts/slideLayout3.xml"/><Relationship Id="rId6" Type="http://schemas.openxmlformats.org/officeDocument/2006/relationships/customXml" Target="../ink/ink26.xml"/><Relationship Id="rId11" Type="http://schemas.openxmlformats.org/officeDocument/2006/relationships/image" Target="../media/image250.png"/><Relationship Id="rId5" Type="http://schemas.openxmlformats.org/officeDocument/2006/relationships/image" Target="../media/image220.png"/><Relationship Id="rId15" Type="http://schemas.openxmlformats.org/officeDocument/2006/relationships/image" Target="../media/image270.png"/><Relationship Id="rId10" Type="http://schemas.openxmlformats.org/officeDocument/2006/relationships/customXml" Target="../ink/ink28.xml"/><Relationship Id="rId4" Type="http://schemas.openxmlformats.org/officeDocument/2006/relationships/customXml" Target="../ink/ink25.xml"/><Relationship Id="rId9" Type="http://schemas.openxmlformats.org/officeDocument/2006/relationships/image" Target="../media/image240.png"/><Relationship Id="rId14" Type="http://schemas.openxmlformats.org/officeDocument/2006/relationships/customXml" Target="../ink/ink30.xml"/></Relationships>
</file>

<file path=ppt/slides/_rels/slide69.xml.rels><?xml version="1.0" encoding="UTF-8" standalone="yes"?>
<Relationships xmlns="http://schemas.openxmlformats.org/package/2006/relationships"><Relationship Id="rId8" Type="http://schemas.openxmlformats.org/officeDocument/2006/relationships/customXml" Target="../ink/ink33.xml"/><Relationship Id="rId3" Type="http://schemas.openxmlformats.org/officeDocument/2006/relationships/image" Target="../media/image1.emf"/><Relationship Id="rId7" Type="http://schemas.openxmlformats.org/officeDocument/2006/relationships/image" Target="../media/image290.png"/><Relationship Id="rId2" Type="http://schemas.openxmlformats.org/officeDocument/2006/relationships/notesSlide" Target="../notesSlides/notesSlide66.xml"/><Relationship Id="rId1" Type="http://schemas.openxmlformats.org/officeDocument/2006/relationships/slideLayout" Target="../slideLayouts/slideLayout3.xml"/><Relationship Id="rId6" Type="http://schemas.openxmlformats.org/officeDocument/2006/relationships/customXml" Target="../ink/ink32.xml"/><Relationship Id="rId5" Type="http://schemas.openxmlformats.org/officeDocument/2006/relationships/image" Target="../media/image280.png"/><Relationship Id="rId4" Type="http://schemas.openxmlformats.org/officeDocument/2006/relationships/customXml" Target="../ink/ink31.xml"/><Relationship Id="rId9" Type="http://schemas.openxmlformats.org/officeDocument/2006/relationships/image" Target="../media/image300.png"/></Relationships>
</file>

<file path=ppt/slides/_rels/slide7.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customXml" Target="../ink/ink2.xml"/><Relationship Id="rId5" Type="http://schemas.openxmlformats.org/officeDocument/2006/relationships/image" Target="../media/image4.png"/><Relationship Id="rId4" Type="http://schemas.openxmlformats.org/officeDocument/2006/relationships/customXml" Target="../ink/ink1.xml"/></Relationships>
</file>

<file path=ppt/slides/_rels/slide70.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67.xml"/><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68.xml"/><Relationship Id="rId1" Type="http://schemas.openxmlformats.org/officeDocument/2006/relationships/slideLayout" Target="../slideLayouts/slideLayout3.xml"/><Relationship Id="rId4" Type="http://schemas.openxmlformats.org/officeDocument/2006/relationships/image" Target="../media/image30.png"/></Relationships>
</file>

<file path=ppt/slides/_rels/slide7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69.xml"/><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70.xml"/><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71.xml"/><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72.xml"/><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73.xml"/><Relationship Id="rId1" Type="http://schemas.openxmlformats.org/officeDocument/2006/relationships/slideLayout" Target="../slideLayouts/slideLayout3.xml"/><Relationship Id="rId4" Type="http://schemas.openxmlformats.org/officeDocument/2006/relationships/image" Target="../media/image31.png"/></Relationships>
</file>

<file path=ppt/slides/_rels/slide77.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74.xml"/><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8" Type="http://schemas.openxmlformats.org/officeDocument/2006/relationships/image" Target="../media/image36.png"/><Relationship Id="rId13" Type="http://schemas.openxmlformats.org/officeDocument/2006/relationships/customXml" Target="../ink/ink39.xml"/><Relationship Id="rId3" Type="http://schemas.openxmlformats.org/officeDocument/2006/relationships/customXml" Target="../ink/ink34.xml"/><Relationship Id="rId7" Type="http://schemas.openxmlformats.org/officeDocument/2006/relationships/customXml" Target="../ink/ink36.xml"/><Relationship Id="rId12" Type="http://schemas.openxmlformats.org/officeDocument/2006/relationships/image" Target="../media/image38.png"/><Relationship Id="rId2" Type="http://schemas.openxmlformats.org/officeDocument/2006/relationships/image" Target="../media/image32.png"/><Relationship Id="rId16" Type="http://schemas.openxmlformats.org/officeDocument/2006/relationships/image" Target="../media/image40.png"/><Relationship Id="rId1" Type="http://schemas.openxmlformats.org/officeDocument/2006/relationships/slideLayout" Target="../slideLayouts/slideLayout3.xml"/><Relationship Id="rId6" Type="http://schemas.openxmlformats.org/officeDocument/2006/relationships/image" Target="../media/image35.png"/><Relationship Id="rId11" Type="http://schemas.openxmlformats.org/officeDocument/2006/relationships/customXml" Target="../ink/ink38.xml"/><Relationship Id="rId5" Type="http://schemas.openxmlformats.org/officeDocument/2006/relationships/customXml" Target="../ink/ink35.xml"/><Relationship Id="rId15" Type="http://schemas.openxmlformats.org/officeDocument/2006/relationships/customXml" Target="../ink/ink40.xml"/><Relationship Id="rId10" Type="http://schemas.openxmlformats.org/officeDocument/2006/relationships/image" Target="../media/image37.png"/><Relationship Id="rId4" Type="http://schemas.openxmlformats.org/officeDocument/2006/relationships/image" Target="../media/image34.png"/><Relationship Id="rId9" Type="http://schemas.openxmlformats.org/officeDocument/2006/relationships/customXml" Target="../ink/ink37.xml"/><Relationship Id="rId14" Type="http://schemas.openxmlformats.org/officeDocument/2006/relationships/image" Target="../media/image39.png"/></Relationships>
</file>

<file path=ppt/slides/_rels/slide7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8" Type="http://schemas.openxmlformats.org/officeDocument/2006/relationships/customXml" Target="../ink/ink5.xml"/><Relationship Id="rId3" Type="http://schemas.openxmlformats.org/officeDocument/2006/relationships/image" Target="../media/image1.emf"/><Relationship Id="rId7"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customXml" Target="../ink/ink4.xml"/><Relationship Id="rId11" Type="http://schemas.openxmlformats.org/officeDocument/2006/relationships/image" Target="../media/image8.png"/><Relationship Id="rId5" Type="http://schemas.openxmlformats.org/officeDocument/2006/relationships/image" Target="../media/image5.png"/><Relationship Id="rId10" Type="http://schemas.openxmlformats.org/officeDocument/2006/relationships/customXml" Target="../ink/ink6.xml"/><Relationship Id="rId4" Type="http://schemas.openxmlformats.org/officeDocument/2006/relationships/customXml" Target="../ink/ink3.xml"/><Relationship Id="rId9" Type="http://schemas.openxmlformats.org/officeDocument/2006/relationships/image" Target="../media/image7.png"/></Relationships>
</file>

<file path=ppt/slides/_rels/slide80.xml.rels><?xml version="1.0" encoding="UTF-8" standalone="yes"?>
<Relationships xmlns="http://schemas.openxmlformats.org/package/2006/relationships"><Relationship Id="rId8" Type="http://schemas.openxmlformats.org/officeDocument/2006/relationships/customXml" Target="../ink/ink44.xml"/><Relationship Id="rId13" Type="http://schemas.openxmlformats.org/officeDocument/2006/relationships/image" Target="../media/image400.png"/><Relationship Id="rId18" Type="http://schemas.openxmlformats.org/officeDocument/2006/relationships/customXml" Target="../ink/ink49.xml"/><Relationship Id="rId3" Type="http://schemas.openxmlformats.org/officeDocument/2006/relationships/image" Target="../media/image350.png"/><Relationship Id="rId7" Type="http://schemas.openxmlformats.org/officeDocument/2006/relationships/image" Target="../media/image371.png"/><Relationship Id="rId12" Type="http://schemas.openxmlformats.org/officeDocument/2006/relationships/customXml" Target="../ink/ink46.xml"/><Relationship Id="rId17" Type="http://schemas.openxmlformats.org/officeDocument/2006/relationships/image" Target="../media/image42.png"/><Relationship Id="rId2" Type="http://schemas.openxmlformats.org/officeDocument/2006/relationships/customXml" Target="../ink/ink41.xml"/><Relationship Id="rId16" Type="http://schemas.openxmlformats.org/officeDocument/2006/relationships/customXml" Target="../ink/ink48.xml"/><Relationship Id="rId1" Type="http://schemas.openxmlformats.org/officeDocument/2006/relationships/slideLayout" Target="../slideLayouts/slideLayout3.xml"/><Relationship Id="rId6" Type="http://schemas.openxmlformats.org/officeDocument/2006/relationships/customXml" Target="../ink/ink43.xml"/><Relationship Id="rId11" Type="http://schemas.openxmlformats.org/officeDocument/2006/relationships/image" Target="../media/image391.png"/><Relationship Id="rId5" Type="http://schemas.openxmlformats.org/officeDocument/2006/relationships/image" Target="../media/image360.png"/><Relationship Id="rId15" Type="http://schemas.openxmlformats.org/officeDocument/2006/relationships/image" Target="../media/image410.png"/><Relationship Id="rId10" Type="http://schemas.openxmlformats.org/officeDocument/2006/relationships/customXml" Target="../ink/ink45.xml"/><Relationship Id="rId19" Type="http://schemas.openxmlformats.org/officeDocument/2006/relationships/image" Target="../media/image43.png"/><Relationship Id="rId4" Type="http://schemas.openxmlformats.org/officeDocument/2006/relationships/customXml" Target="../ink/ink42.xml"/><Relationship Id="rId9" Type="http://schemas.openxmlformats.org/officeDocument/2006/relationships/image" Target="../media/image380.png"/><Relationship Id="rId14" Type="http://schemas.openxmlformats.org/officeDocument/2006/relationships/customXml" Target="../ink/ink47.xml"/></Relationships>
</file>

<file path=ppt/slides/_rels/slide8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3" Type="http://schemas.openxmlformats.org/officeDocument/2006/relationships/customXml" Target="../ink/ink50.xml"/><Relationship Id="rId2" Type="http://schemas.openxmlformats.org/officeDocument/2006/relationships/image" Target="../media/image44.png"/><Relationship Id="rId1" Type="http://schemas.openxmlformats.org/officeDocument/2006/relationships/slideLayout" Target="../slideLayouts/slideLayout3.xml"/><Relationship Id="rId4" Type="http://schemas.openxmlformats.org/officeDocument/2006/relationships/image" Target="../media/image46.png"/></Relationships>
</file>

<file path=ppt/slides/_rels/slide83.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5.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3.xml"/></Relationships>
</file>

<file path=ppt/slides/_rels/slide96.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75.xml"/><Relationship Id="rId1" Type="http://schemas.openxmlformats.org/officeDocument/2006/relationships/slideLayout" Target="../slideLayouts/slideLayout3.xml"/></Relationships>
</file>

<file path=ppt/slides/_rels/slide98.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76.xml"/><Relationship Id="rId1" Type="http://schemas.openxmlformats.org/officeDocument/2006/relationships/slideLayout" Target="../slideLayouts/slideLayout3.xml"/></Relationships>
</file>

<file path=ppt/slides/_rels/slide99.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77.xml"/><Relationship Id="rId1" Type="http://schemas.openxmlformats.org/officeDocument/2006/relationships/slideLayout" Target="../slideLayouts/slideLayout3.xml"/><Relationship Id="rId4" Type="http://schemas.openxmlformats.org/officeDocument/2006/relationships/image" Target="../media/image5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1</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r>
              <a:rPr lang="sv-SE" sz="2400" b="1" dirty="0">
                <a:solidFill>
                  <a:srgbClr val="800000"/>
                </a:solidFill>
                <a:latin typeface="Times New Roman" pitchFamily="18" charset="0"/>
                <a:cs typeface="Times New Roman" pitchFamily="18" charset="0"/>
              </a:rPr>
              <a:t>					</a:t>
            </a:r>
          </a:p>
        </p:txBody>
      </p:sp>
      <p:sp>
        <p:nvSpPr>
          <p:cNvPr id="8" name="Rectangle 7"/>
          <p:cNvSpPr/>
          <p:nvPr/>
        </p:nvSpPr>
        <p:spPr>
          <a:xfrm>
            <a:off x="533400" y="2340858"/>
            <a:ext cx="7965642" cy="1877437"/>
          </a:xfrm>
          <a:prstGeom prst="rect">
            <a:avLst/>
          </a:prstGeom>
        </p:spPr>
        <p:txBody>
          <a:bodyPr wrap="none">
            <a:spAutoFit/>
          </a:bodyPr>
          <a:lstStyle/>
          <a:p>
            <a:r>
              <a:rPr lang="en-US" sz="3500" b="1" dirty="0"/>
              <a:t>Introduction to Data Communication</a:t>
            </a:r>
          </a:p>
          <a:p>
            <a:endParaRPr lang="en-US" sz="3500" b="1" dirty="0"/>
          </a:p>
          <a:p>
            <a:pPr algn="ctr"/>
            <a:r>
              <a:rPr lang="en-US" sz="2400" b="1" dirty="0"/>
              <a:t>Vinit  Tribhuvan</a:t>
            </a:r>
            <a:endParaRPr lang="en-US" sz="1600" b="1" dirty="0">
              <a:latin typeface="Courier New" panose="02070309020205020404" pitchFamily="49" charset="0"/>
              <a:cs typeface="Courier New" panose="02070309020205020404" pitchFamily="49" charset="0"/>
            </a:endParaRPr>
          </a:p>
          <a:p>
            <a:pPr algn="ctr"/>
            <a:r>
              <a:rPr lang="en-US" b="1" dirty="0">
                <a:solidFill>
                  <a:srgbClr val="0000FF"/>
                </a:solidFill>
                <a:latin typeface="Courier New" panose="02070309020205020404" pitchFamily="49" charset="0"/>
                <a:cs typeface="Courier New" panose="02070309020205020404" pitchFamily="49" charset="0"/>
              </a:rPr>
              <a:t>vrt22.comp@coep.ac.in</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10</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r>
              <a:rPr lang="sv-SE" sz="2400" b="1" dirty="0">
                <a:solidFill>
                  <a:srgbClr val="800000"/>
                </a:solidFill>
                <a:latin typeface="Times New Roman" pitchFamily="18" charset="0"/>
                <a:cs typeface="Times New Roman" pitchFamily="18" charset="0"/>
              </a:rPr>
              <a:t>					</a:t>
            </a:r>
          </a:p>
        </p:txBody>
      </p:sp>
      <p:sp>
        <p:nvSpPr>
          <p:cNvPr id="9" name="Title 8"/>
          <p:cNvSpPr>
            <a:spLocks noGrp="1"/>
          </p:cNvSpPr>
          <p:nvPr>
            <p:ph type="title"/>
          </p:nvPr>
        </p:nvSpPr>
        <p:spPr>
          <a:xfrm>
            <a:off x="228600" y="274638"/>
            <a:ext cx="8458200" cy="411162"/>
          </a:xfrm>
        </p:spPr>
        <p:txBody>
          <a:bodyPr/>
          <a:lstStyle/>
          <a:p>
            <a:pPr algn="l"/>
            <a:r>
              <a:rPr lang="en-US" sz="3000" b="1" dirty="0"/>
              <a:t>Components of DC System</a:t>
            </a:r>
          </a:p>
        </p:txBody>
      </p:sp>
      <p:pic>
        <p:nvPicPr>
          <p:cNvPr id="12" name="Picture 6"/>
          <p:cNvPicPr>
            <a:picLocks noChangeAspect="1" noChangeArrowheads="1"/>
          </p:cNvPicPr>
          <p:nvPr/>
        </p:nvPicPr>
        <p:blipFill>
          <a:blip r:embed="rId4"/>
          <a:srcRect/>
          <a:stretch>
            <a:fillRect/>
          </a:stretch>
        </p:blipFill>
        <p:spPr bwMode="auto">
          <a:xfrm>
            <a:off x="457200" y="914400"/>
            <a:ext cx="8229600" cy="1825625"/>
          </a:xfrm>
          <a:prstGeom prst="rect">
            <a:avLst/>
          </a:prstGeom>
          <a:noFill/>
          <a:ln w="9525">
            <a:noFill/>
            <a:miter lim="800000"/>
            <a:headEnd/>
            <a:tailEnd/>
          </a:ln>
          <a:effectLst/>
        </p:spPr>
      </p:pic>
      <p:sp>
        <p:nvSpPr>
          <p:cNvPr id="13" name="Content Placeholder 9"/>
          <p:cNvSpPr>
            <a:spLocks noGrp="1"/>
          </p:cNvSpPr>
          <p:nvPr>
            <p:ph idx="1"/>
          </p:nvPr>
        </p:nvSpPr>
        <p:spPr>
          <a:xfrm>
            <a:off x="457200" y="3048000"/>
            <a:ext cx="8229600" cy="2286000"/>
          </a:xfrm>
        </p:spPr>
        <p:txBody>
          <a:bodyPr/>
          <a:lstStyle/>
          <a:p>
            <a:pPr algn="just"/>
            <a:r>
              <a:rPr lang="en-US" sz="2500" dirty="0"/>
              <a:t>Message </a:t>
            </a:r>
          </a:p>
          <a:p>
            <a:pPr algn="just"/>
            <a:r>
              <a:rPr lang="en-US" sz="2500" dirty="0"/>
              <a:t>Sender </a:t>
            </a:r>
          </a:p>
          <a:p>
            <a:pPr algn="just"/>
            <a:r>
              <a:rPr lang="en-US" sz="2500" dirty="0"/>
              <a:t>Receiver </a:t>
            </a:r>
          </a:p>
          <a:p>
            <a:pPr algn="just"/>
            <a:r>
              <a:rPr lang="en-US" sz="2500" dirty="0"/>
              <a:t>Transmission Medium</a:t>
            </a:r>
          </a:p>
          <a:p>
            <a:pPr algn="just"/>
            <a:r>
              <a:rPr lang="en-US" sz="2500" dirty="0"/>
              <a:t>Protocol  </a:t>
            </a:r>
          </a:p>
          <a:p>
            <a:pPr algn="just"/>
            <a:endParaRPr lang="en-US" sz="2500" dirty="0"/>
          </a:p>
        </p:txBody>
      </p:sp>
    </p:spTree>
  </p:cSld>
  <p:clrMapOvr>
    <a:masterClrMapping/>
  </p:clrMapOvr>
  <p:transition/>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9"/>
          <p:cNvSpPr>
            <a:spLocks noGrp="1"/>
          </p:cNvSpPr>
          <p:nvPr>
            <p:ph idx="1"/>
          </p:nvPr>
        </p:nvSpPr>
        <p:spPr>
          <a:xfrm>
            <a:off x="381000" y="762000"/>
            <a:ext cx="8229600" cy="4648200"/>
          </a:xfrm>
        </p:spPr>
        <p:txBody>
          <a:bodyPr/>
          <a:lstStyle/>
          <a:p>
            <a:pPr algn="just"/>
            <a:r>
              <a:rPr lang="en-US" sz="2500" dirty="0"/>
              <a:t>LANs are designed to allow resources to be shared between personal computers or workstations. </a:t>
            </a:r>
          </a:p>
          <a:p>
            <a:pPr algn="just"/>
            <a:r>
              <a:rPr lang="en-US" sz="2500" dirty="0"/>
              <a:t>The resources to be shared can include hardware (e.g., a printer), software (e.g., an application program), or data. </a:t>
            </a:r>
          </a:p>
          <a:p>
            <a:pPr algn="just"/>
            <a:r>
              <a:rPr lang="en-US" sz="2500" dirty="0"/>
              <a:t>A common example of a LAN, found in many business environments, links a workgroup of task-related computers, for example, engineering workstations or accounting PCs. </a:t>
            </a:r>
          </a:p>
          <a:p>
            <a:pPr algn="just"/>
            <a:r>
              <a:rPr lang="en-US" sz="2500" dirty="0"/>
              <a:t>One of the computers may be given a large capacity disk drive and may become a server to clients. </a:t>
            </a:r>
          </a:p>
        </p:txBody>
      </p:sp>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1" name="Slide Number Placeholder 4"/>
          <p:cNvSpPr txBox="1">
            <a:spLocks/>
          </p:cNvSpPr>
          <p:nvPr/>
        </p:nvSpPr>
        <p:spPr bwMode="auto">
          <a:xfrm>
            <a:off x="8382000" y="6248400"/>
            <a:ext cx="457200" cy="381000"/>
          </a:xfrm>
          <a:prstGeom prst="rect">
            <a:avLst/>
          </a:prstGeom>
          <a:noFill/>
          <a:ln w="9525">
            <a:noFill/>
            <a:miter lim="800000"/>
            <a:headEnd/>
            <a:tailEnd/>
          </a:ln>
        </p:spPr>
        <p:txBody>
          <a:bodyPr/>
          <a:lstStyle/>
          <a:p>
            <a:fld id="{6953E67F-7FB7-4103-B9B9-8A7AAF11F34F}" type="slidenum">
              <a:rPr lang="en-US" sz="1400"/>
              <a:pPr/>
              <a:t>100</a:t>
            </a:fld>
            <a:endParaRPr lang="en-US" sz="1400" dirty="0"/>
          </a:p>
        </p:txBody>
      </p:sp>
      <p:sp>
        <p:nvSpPr>
          <p:cNvPr id="9" name="Title 8"/>
          <p:cNvSpPr>
            <a:spLocks noGrp="1"/>
          </p:cNvSpPr>
          <p:nvPr>
            <p:ph type="title"/>
          </p:nvPr>
        </p:nvSpPr>
        <p:spPr>
          <a:xfrm>
            <a:off x="228600" y="274638"/>
            <a:ext cx="8458200" cy="411162"/>
          </a:xfrm>
        </p:spPr>
        <p:txBody>
          <a:bodyPr/>
          <a:lstStyle/>
          <a:p>
            <a:pPr algn="l"/>
            <a:r>
              <a:rPr lang="en-US" sz="3000" b="1" dirty="0"/>
              <a:t>Local Area Network</a:t>
            </a:r>
          </a:p>
        </p:txBody>
      </p:sp>
    </p:spTree>
  </p:cSld>
  <p:clrMapOvr>
    <a:masterClrMapping/>
  </p:clrMapOvr>
  <p:transition/>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9"/>
          <p:cNvSpPr>
            <a:spLocks noGrp="1"/>
          </p:cNvSpPr>
          <p:nvPr>
            <p:ph idx="1"/>
          </p:nvPr>
        </p:nvSpPr>
        <p:spPr>
          <a:xfrm>
            <a:off x="381000" y="762000"/>
            <a:ext cx="8229600" cy="5334000"/>
          </a:xfrm>
        </p:spPr>
        <p:txBody>
          <a:bodyPr/>
          <a:lstStyle/>
          <a:p>
            <a:pPr algn="just"/>
            <a:r>
              <a:rPr lang="en-US" sz="2500" dirty="0"/>
              <a:t>Software can be stored on this central server and used as needed by the whole group. </a:t>
            </a:r>
          </a:p>
          <a:p>
            <a:pPr algn="just"/>
            <a:r>
              <a:rPr lang="en-US" sz="2500" dirty="0"/>
              <a:t>In this example, the size of the LAN may be determined by licensing restrictions on the number of users per copy of software, or by restrictions on the number of users licensed to access the operating system.</a:t>
            </a:r>
          </a:p>
          <a:p>
            <a:pPr algn="just"/>
            <a:r>
              <a:rPr lang="en-US" sz="2500" dirty="0"/>
              <a:t>Chapter 1 same as book, read chapter 2 and solve </a:t>
            </a:r>
            <a:r>
              <a:rPr lang="en-US" sz="2500"/>
              <a:t>book exercise </a:t>
            </a:r>
            <a:endParaRPr lang="en-US" sz="2500" dirty="0"/>
          </a:p>
        </p:txBody>
      </p:sp>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1" name="Slide Number Placeholder 4"/>
          <p:cNvSpPr txBox="1">
            <a:spLocks/>
          </p:cNvSpPr>
          <p:nvPr/>
        </p:nvSpPr>
        <p:spPr bwMode="auto">
          <a:xfrm>
            <a:off x="8382000" y="6248400"/>
            <a:ext cx="457200" cy="381000"/>
          </a:xfrm>
          <a:prstGeom prst="rect">
            <a:avLst/>
          </a:prstGeom>
          <a:noFill/>
          <a:ln w="9525">
            <a:noFill/>
            <a:miter lim="800000"/>
            <a:headEnd/>
            <a:tailEnd/>
          </a:ln>
        </p:spPr>
        <p:txBody>
          <a:bodyPr/>
          <a:lstStyle/>
          <a:p>
            <a:fld id="{6953E67F-7FB7-4103-B9B9-8A7AAF11F34F}" type="slidenum">
              <a:rPr lang="en-US" sz="1400"/>
              <a:pPr/>
              <a:t>101</a:t>
            </a:fld>
            <a:endParaRPr lang="en-US" sz="1400" dirty="0"/>
          </a:p>
        </p:txBody>
      </p:sp>
      <p:sp>
        <p:nvSpPr>
          <p:cNvPr id="9" name="Title 8"/>
          <p:cNvSpPr>
            <a:spLocks noGrp="1"/>
          </p:cNvSpPr>
          <p:nvPr>
            <p:ph type="title"/>
          </p:nvPr>
        </p:nvSpPr>
        <p:spPr>
          <a:xfrm>
            <a:off x="228600" y="274638"/>
            <a:ext cx="8458200" cy="411162"/>
          </a:xfrm>
        </p:spPr>
        <p:txBody>
          <a:bodyPr/>
          <a:lstStyle/>
          <a:p>
            <a:pPr algn="l"/>
            <a:r>
              <a:rPr lang="en-US" sz="3000" b="1" dirty="0"/>
              <a:t>Local Area Network</a:t>
            </a:r>
          </a:p>
        </p:txBody>
      </p:sp>
    </p:spTree>
  </p:cSld>
  <p:clrMapOvr>
    <a:masterClrMapping/>
  </p:clrMapOvr>
  <p:transition/>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9"/>
          <p:cNvSpPr>
            <a:spLocks noGrp="1"/>
          </p:cNvSpPr>
          <p:nvPr>
            <p:ph idx="1"/>
          </p:nvPr>
        </p:nvSpPr>
        <p:spPr>
          <a:xfrm>
            <a:off x="381000" y="762000"/>
            <a:ext cx="8229600" cy="4876800"/>
          </a:xfrm>
        </p:spPr>
        <p:txBody>
          <a:bodyPr/>
          <a:lstStyle/>
          <a:p>
            <a:pPr algn="just"/>
            <a:r>
              <a:rPr lang="en-US" sz="2500" dirty="0"/>
              <a:t>LANs are distinguished from other types of networks by their transmission media and topology. </a:t>
            </a:r>
          </a:p>
          <a:p>
            <a:pPr algn="just"/>
            <a:r>
              <a:rPr lang="en-US" sz="2500" dirty="0"/>
              <a:t>In general, a given LAN will use only one type of transmission medium. </a:t>
            </a:r>
          </a:p>
          <a:p>
            <a:pPr algn="just"/>
            <a:r>
              <a:rPr lang="en-US" sz="2500" dirty="0"/>
              <a:t>The most common LAN topologies are </a:t>
            </a:r>
            <a:r>
              <a:rPr lang="en-US" sz="2500" b="1" dirty="0"/>
              <a:t>bus, ring, and star</a:t>
            </a:r>
            <a:r>
              <a:rPr lang="en-US" sz="2500" dirty="0"/>
              <a:t>.</a:t>
            </a:r>
          </a:p>
          <a:p>
            <a:pPr algn="just"/>
            <a:r>
              <a:rPr lang="en-US" sz="2500" dirty="0"/>
              <a:t>Early LANs had data rates in the 4 to 16 megabits per second (Mbps) range. </a:t>
            </a:r>
          </a:p>
          <a:p>
            <a:pPr algn="just"/>
            <a:r>
              <a:rPr lang="en-US" sz="2500" dirty="0"/>
              <a:t>Today, speeds are normally 100 or 1000 Mbps. </a:t>
            </a:r>
          </a:p>
          <a:p>
            <a:pPr algn="just"/>
            <a:r>
              <a:rPr lang="en-US" sz="2500" dirty="0"/>
              <a:t>Wireless LANs are the newest evolution in LAN technology</a:t>
            </a:r>
          </a:p>
        </p:txBody>
      </p:sp>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1" name="Slide Number Placeholder 4"/>
          <p:cNvSpPr txBox="1">
            <a:spLocks/>
          </p:cNvSpPr>
          <p:nvPr/>
        </p:nvSpPr>
        <p:spPr bwMode="auto">
          <a:xfrm>
            <a:off x="8382000" y="6248400"/>
            <a:ext cx="457200" cy="381000"/>
          </a:xfrm>
          <a:prstGeom prst="rect">
            <a:avLst/>
          </a:prstGeom>
          <a:noFill/>
          <a:ln w="9525">
            <a:noFill/>
            <a:miter lim="800000"/>
            <a:headEnd/>
            <a:tailEnd/>
          </a:ln>
        </p:spPr>
        <p:txBody>
          <a:bodyPr/>
          <a:lstStyle/>
          <a:p>
            <a:fld id="{6953E67F-7FB7-4103-B9B9-8A7AAF11F34F}" type="slidenum">
              <a:rPr lang="en-US" sz="1400"/>
              <a:pPr/>
              <a:t>102</a:t>
            </a:fld>
            <a:endParaRPr lang="en-US" sz="1400" dirty="0"/>
          </a:p>
        </p:txBody>
      </p:sp>
      <p:sp>
        <p:nvSpPr>
          <p:cNvPr id="9" name="Title 8"/>
          <p:cNvSpPr>
            <a:spLocks noGrp="1"/>
          </p:cNvSpPr>
          <p:nvPr>
            <p:ph type="title"/>
          </p:nvPr>
        </p:nvSpPr>
        <p:spPr>
          <a:xfrm>
            <a:off x="228600" y="274638"/>
            <a:ext cx="8458200" cy="411162"/>
          </a:xfrm>
        </p:spPr>
        <p:txBody>
          <a:bodyPr/>
          <a:lstStyle/>
          <a:p>
            <a:pPr algn="l"/>
            <a:r>
              <a:rPr lang="en-US" sz="3000" b="1" dirty="0"/>
              <a:t>Local Area Network</a:t>
            </a:r>
          </a:p>
        </p:txBody>
      </p:sp>
      <mc:AlternateContent xmlns:mc="http://schemas.openxmlformats.org/markup-compatibility/2006" xmlns:p14="http://schemas.microsoft.com/office/powerpoint/2010/main">
        <mc:Choice Requires="p14">
          <p:contentPart p14:bwMode="auto" r:id="rId4">
            <p14:nvContentPartPr>
              <p14:cNvPr id="2" name="Ink 1">
                <a:extLst>
                  <a:ext uri="{FF2B5EF4-FFF2-40B4-BE49-F238E27FC236}">
                    <a16:creationId xmlns:a16="http://schemas.microsoft.com/office/drawing/2014/main" id="{6C9629D9-CFBE-707B-9EC7-DEAE60F73B4F}"/>
                  </a:ext>
                </a:extLst>
              </p14:cNvPr>
              <p14:cNvContentPartPr/>
              <p14:nvPr/>
            </p14:nvContentPartPr>
            <p14:xfrm>
              <a:off x="465741" y="761393"/>
              <a:ext cx="2835000" cy="46800"/>
            </p14:xfrm>
          </p:contentPart>
        </mc:Choice>
        <mc:Fallback xmlns="">
          <p:pic>
            <p:nvPicPr>
              <p:cNvPr id="2" name="Ink 1">
                <a:extLst>
                  <a:ext uri="{FF2B5EF4-FFF2-40B4-BE49-F238E27FC236}">
                    <a16:creationId xmlns:a16="http://schemas.microsoft.com/office/drawing/2014/main" id="{6C9629D9-CFBE-707B-9EC7-DEAE60F73B4F}"/>
                  </a:ext>
                </a:extLst>
              </p:cNvPr>
              <p:cNvPicPr/>
              <p:nvPr/>
            </p:nvPicPr>
            <p:blipFill>
              <a:blip r:embed="rId5"/>
              <a:stretch>
                <a:fillRect/>
              </a:stretch>
            </p:blipFill>
            <p:spPr>
              <a:xfrm>
                <a:off x="412101" y="653393"/>
                <a:ext cx="2942640" cy="262440"/>
              </a:xfrm>
              <a:prstGeom prst="rect">
                <a:avLst/>
              </a:prstGeom>
            </p:spPr>
          </p:pic>
        </mc:Fallback>
      </mc:AlternateContent>
    </p:spTree>
  </p:cSld>
  <p:clrMapOvr>
    <a:masterClrMapping/>
  </p:clrMapOvr>
  <p:transition/>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9"/>
          <p:cNvSpPr>
            <a:spLocks noGrp="1"/>
          </p:cNvSpPr>
          <p:nvPr>
            <p:ph idx="1"/>
          </p:nvPr>
        </p:nvSpPr>
        <p:spPr>
          <a:xfrm>
            <a:off x="381000" y="762000"/>
            <a:ext cx="8229600" cy="4876800"/>
          </a:xfrm>
        </p:spPr>
        <p:txBody>
          <a:bodyPr/>
          <a:lstStyle/>
          <a:p>
            <a:pPr algn="just"/>
            <a:r>
              <a:rPr lang="en-US" sz="2500" dirty="0"/>
              <a:t>WAN provides long-distance transmission of data, image, audio, and video information over large geographic areas that may comprise a country, a continent, or even the whole world </a:t>
            </a:r>
          </a:p>
          <a:p>
            <a:pPr algn="just"/>
            <a:r>
              <a:rPr lang="en-US" sz="2500" dirty="0"/>
              <a:t>A WAN can be as complex as the backbones that connect the Internet or as simple as a dial-up line that connects a home computer to the Internet </a:t>
            </a:r>
          </a:p>
          <a:p>
            <a:pPr algn="just"/>
            <a:r>
              <a:rPr lang="en-US" sz="2500" dirty="0"/>
              <a:t>We normally refer to the first as a switched WAN and to the second as a point-to-point WAN (Figure )</a:t>
            </a:r>
          </a:p>
          <a:p>
            <a:pPr algn="just"/>
            <a:endParaRPr lang="en-US" sz="2500" dirty="0"/>
          </a:p>
        </p:txBody>
      </p:sp>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1" name="Slide Number Placeholder 4"/>
          <p:cNvSpPr txBox="1">
            <a:spLocks/>
          </p:cNvSpPr>
          <p:nvPr/>
        </p:nvSpPr>
        <p:spPr bwMode="auto">
          <a:xfrm>
            <a:off x="8382000" y="6248400"/>
            <a:ext cx="457200" cy="381000"/>
          </a:xfrm>
          <a:prstGeom prst="rect">
            <a:avLst/>
          </a:prstGeom>
          <a:noFill/>
          <a:ln w="9525">
            <a:noFill/>
            <a:miter lim="800000"/>
            <a:headEnd/>
            <a:tailEnd/>
          </a:ln>
        </p:spPr>
        <p:txBody>
          <a:bodyPr/>
          <a:lstStyle/>
          <a:p>
            <a:fld id="{6953E67F-7FB7-4103-B9B9-8A7AAF11F34F}" type="slidenum">
              <a:rPr lang="en-US" sz="1400"/>
              <a:pPr/>
              <a:t>103</a:t>
            </a:fld>
            <a:endParaRPr lang="en-US" sz="1400" dirty="0"/>
          </a:p>
        </p:txBody>
      </p:sp>
      <p:sp>
        <p:nvSpPr>
          <p:cNvPr id="9" name="Title 8"/>
          <p:cNvSpPr>
            <a:spLocks noGrp="1"/>
          </p:cNvSpPr>
          <p:nvPr>
            <p:ph type="title"/>
          </p:nvPr>
        </p:nvSpPr>
        <p:spPr>
          <a:xfrm>
            <a:off x="228600" y="274638"/>
            <a:ext cx="8458200" cy="411162"/>
          </a:xfrm>
        </p:spPr>
        <p:txBody>
          <a:bodyPr/>
          <a:lstStyle/>
          <a:p>
            <a:pPr algn="l"/>
            <a:r>
              <a:rPr lang="en-US" sz="3000" b="1" dirty="0"/>
              <a:t>Wide Area Network</a:t>
            </a:r>
          </a:p>
        </p:txBody>
      </p:sp>
    </p:spTree>
  </p:cSld>
  <p:clrMapOvr>
    <a:masterClrMapping/>
  </p:clrMapOvr>
  <p:transition/>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1" name="Slide Number Placeholder 4"/>
          <p:cNvSpPr txBox="1">
            <a:spLocks/>
          </p:cNvSpPr>
          <p:nvPr/>
        </p:nvSpPr>
        <p:spPr bwMode="auto">
          <a:xfrm>
            <a:off x="8382000" y="6248400"/>
            <a:ext cx="457200" cy="381000"/>
          </a:xfrm>
          <a:prstGeom prst="rect">
            <a:avLst/>
          </a:prstGeom>
          <a:noFill/>
          <a:ln w="9525">
            <a:noFill/>
            <a:miter lim="800000"/>
            <a:headEnd/>
            <a:tailEnd/>
          </a:ln>
        </p:spPr>
        <p:txBody>
          <a:bodyPr/>
          <a:lstStyle/>
          <a:p>
            <a:fld id="{6953E67F-7FB7-4103-B9B9-8A7AAF11F34F}" type="slidenum">
              <a:rPr lang="en-US" sz="1400"/>
              <a:pPr/>
              <a:t>104</a:t>
            </a:fld>
            <a:endParaRPr lang="en-US" sz="1400" dirty="0"/>
          </a:p>
        </p:txBody>
      </p:sp>
      <p:sp>
        <p:nvSpPr>
          <p:cNvPr id="9" name="Title 8"/>
          <p:cNvSpPr>
            <a:spLocks noGrp="1"/>
          </p:cNvSpPr>
          <p:nvPr>
            <p:ph type="title"/>
          </p:nvPr>
        </p:nvSpPr>
        <p:spPr>
          <a:xfrm>
            <a:off x="152400" y="76200"/>
            <a:ext cx="8458200" cy="411162"/>
          </a:xfrm>
        </p:spPr>
        <p:txBody>
          <a:bodyPr/>
          <a:lstStyle/>
          <a:p>
            <a:pPr algn="l"/>
            <a:r>
              <a:rPr lang="en-US" sz="3000" b="1" dirty="0"/>
              <a:t>Wide Area Network</a:t>
            </a:r>
          </a:p>
        </p:txBody>
      </p:sp>
      <p:pic>
        <p:nvPicPr>
          <p:cNvPr id="3" name="Picture 2">
            <a:extLst>
              <a:ext uri="{FF2B5EF4-FFF2-40B4-BE49-F238E27FC236}">
                <a16:creationId xmlns:a16="http://schemas.microsoft.com/office/drawing/2014/main" id="{708D0A40-D6E1-2F8E-E886-D6321096F965}"/>
              </a:ext>
            </a:extLst>
          </p:cNvPr>
          <p:cNvPicPr>
            <a:picLocks noChangeAspect="1"/>
          </p:cNvPicPr>
          <p:nvPr/>
        </p:nvPicPr>
        <p:blipFill>
          <a:blip r:embed="rId4"/>
          <a:stretch>
            <a:fillRect/>
          </a:stretch>
        </p:blipFill>
        <p:spPr>
          <a:xfrm>
            <a:off x="910289" y="514794"/>
            <a:ext cx="6942422" cy="2194750"/>
          </a:xfrm>
          <a:prstGeom prst="rect">
            <a:avLst/>
          </a:prstGeom>
        </p:spPr>
      </p:pic>
      <p:sp>
        <p:nvSpPr>
          <p:cNvPr id="4" name="TextBox 3">
            <a:extLst>
              <a:ext uri="{FF2B5EF4-FFF2-40B4-BE49-F238E27FC236}">
                <a16:creationId xmlns:a16="http://schemas.microsoft.com/office/drawing/2014/main" id="{B27B2622-E769-BC66-9EF2-5650944643E8}"/>
              </a:ext>
            </a:extLst>
          </p:cNvPr>
          <p:cNvSpPr txBox="1"/>
          <p:nvPr/>
        </p:nvSpPr>
        <p:spPr>
          <a:xfrm>
            <a:off x="1066800" y="2538594"/>
            <a:ext cx="3124200" cy="369332"/>
          </a:xfrm>
          <a:prstGeom prst="rect">
            <a:avLst/>
          </a:prstGeom>
          <a:noFill/>
        </p:spPr>
        <p:txBody>
          <a:bodyPr wrap="square" rtlCol="0">
            <a:spAutoFit/>
          </a:bodyPr>
          <a:lstStyle/>
          <a:p>
            <a:r>
              <a:rPr lang="en-IN" dirty="0"/>
              <a:t>Fig A Switched WAN</a:t>
            </a:r>
          </a:p>
        </p:txBody>
      </p:sp>
      <p:pic>
        <p:nvPicPr>
          <p:cNvPr id="6" name="Picture 5">
            <a:extLst>
              <a:ext uri="{FF2B5EF4-FFF2-40B4-BE49-F238E27FC236}">
                <a16:creationId xmlns:a16="http://schemas.microsoft.com/office/drawing/2014/main" id="{DFAAECBB-8E17-BC98-2005-5F9AB9B5D1BB}"/>
              </a:ext>
            </a:extLst>
          </p:cNvPr>
          <p:cNvPicPr>
            <a:picLocks noChangeAspect="1"/>
          </p:cNvPicPr>
          <p:nvPr/>
        </p:nvPicPr>
        <p:blipFill>
          <a:blip r:embed="rId5"/>
          <a:stretch>
            <a:fillRect/>
          </a:stretch>
        </p:blipFill>
        <p:spPr>
          <a:xfrm>
            <a:off x="1169391" y="3264932"/>
            <a:ext cx="6424217" cy="1150720"/>
          </a:xfrm>
          <a:prstGeom prst="rect">
            <a:avLst/>
          </a:prstGeom>
        </p:spPr>
      </p:pic>
      <p:sp>
        <p:nvSpPr>
          <p:cNvPr id="7" name="TextBox 6">
            <a:extLst>
              <a:ext uri="{FF2B5EF4-FFF2-40B4-BE49-F238E27FC236}">
                <a16:creationId xmlns:a16="http://schemas.microsoft.com/office/drawing/2014/main" id="{2E6A59DC-D552-CC8A-6130-F8584DA87902}"/>
              </a:ext>
            </a:extLst>
          </p:cNvPr>
          <p:cNvSpPr txBox="1"/>
          <p:nvPr/>
        </p:nvSpPr>
        <p:spPr>
          <a:xfrm>
            <a:off x="1143000" y="4747060"/>
            <a:ext cx="3124200" cy="369332"/>
          </a:xfrm>
          <a:prstGeom prst="rect">
            <a:avLst/>
          </a:prstGeom>
          <a:noFill/>
        </p:spPr>
        <p:txBody>
          <a:bodyPr wrap="square" rtlCol="0">
            <a:spAutoFit/>
          </a:bodyPr>
          <a:lstStyle/>
          <a:p>
            <a:r>
              <a:rPr lang="en-IN" dirty="0"/>
              <a:t>Fig B Point to Point WAN</a:t>
            </a:r>
          </a:p>
        </p:txBody>
      </p:sp>
    </p:spTree>
  </p:cSld>
  <p:clrMapOvr>
    <a:masterClrMapping/>
  </p:clrMapOvr>
  <p:transition/>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9"/>
          <p:cNvSpPr>
            <a:spLocks noGrp="1"/>
          </p:cNvSpPr>
          <p:nvPr>
            <p:ph idx="1"/>
          </p:nvPr>
        </p:nvSpPr>
        <p:spPr>
          <a:xfrm>
            <a:off x="381000" y="762000"/>
            <a:ext cx="8229600" cy="4876800"/>
          </a:xfrm>
        </p:spPr>
        <p:txBody>
          <a:bodyPr/>
          <a:lstStyle/>
          <a:p>
            <a:pPr algn="just"/>
            <a:r>
              <a:rPr lang="en-US" sz="2500" dirty="0"/>
              <a:t>The switched WAN connects the end systems, which usually comprise a router (internetworking connecting device) that connects to another LAN or WAN. </a:t>
            </a:r>
          </a:p>
          <a:p>
            <a:pPr algn="just"/>
            <a:r>
              <a:rPr lang="en-US" sz="2500" dirty="0"/>
              <a:t>The point-to-point WAN is normally a line leased from a telephone or cable TV provider that connects a home computer or a small LAN to an Internet service provider (</a:t>
            </a:r>
            <a:r>
              <a:rPr lang="en-US" sz="2500" dirty="0" err="1"/>
              <a:t>lSP</a:t>
            </a:r>
            <a:r>
              <a:rPr lang="en-US" sz="2500" dirty="0"/>
              <a:t>). </a:t>
            </a:r>
          </a:p>
          <a:p>
            <a:pPr algn="just"/>
            <a:r>
              <a:rPr lang="en-US" sz="2500" dirty="0"/>
              <a:t>This type of WAN is often used to provide Internet access.</a:t>
            </a:r>
          </a:p>
        </p:txBody>
      </p:sp>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1" name="Slide Number Placeholder 4"/>
          <p:cNvSpPr txBox="1">
            <a:spLocks/>
          </p:cNvSpPr>
          <p:nvPr/>
        </p:nvSpPr>
        <p:spPr bwMode="auto">
          <a:xfrm>
            <a:off x="8382000" y="6248400"/>
            <a:ext cx="457200" cy="381000"/>
          </a:xfrm>
          <a:prstGeom prst="rect">
            <a:avLst/>
          </a:prstGeom>
          <a:noFill/>
          <a:ln w="9525">
            <a:noFill/>
            <a:miter lim="800000"/>
            <a:headEnd/>
            <a:tailEnd/>
          </a:ln>
        </p:spPr>
        <p:txBody>
          <a:bodyPr/>
          <a:lstStyle/>
          <a:p>
            <a:fld id="{6953E67F-7FB7-4103-B9B9-8A7AAF11F34F}" type="slidenum">
              <a:rPr lang="en-US" sz="1400"/>
              <a:pPr/>
              <a:t>105</a:t>
            </a:fld>
            <a:endParaRPr lang="en-US" sz="1400" dirty="0"/>
          </a:p>
        </p:txBody>
      </p:sp>
      <p:sp>
        <p:nvSpPr>
          <p:cNvPr id="9" name="Title 8"/>
          <p:cNvSpPr>
            <a:spLocks noGrp="1"/>
          </p:cNvSpPr>
          <p:nvPr>
            <p:ph type="title"/>
          </p:nvPr>
        </p:nvSpPr>
        <p:spPr>
          <a:xfrm>
            <a:off x="228600" y="274638"/>
            <a:ext cx="8458200" cy="411162"/>
          </a:xfrm>
        </p:spPr>
        <p:txBody>
          <a:bodyPr/>
          <a:lstStyle/>
          <a:p>
            <a:pPr algn="l"/>
            <a:r>
              <a:rPr lang="en-US" sz="3000" b="1" dirty="0"/>
              <a:t>Wide Area Network</a:t>
            </a:r>
          </a:p>
        </p:txBody>
      </p:sp>
      <mc:AlternateContent xmlns:mc="http://schemas.openxmlformats.org/markup-compatibility/2006" xmlns:p14="http://schemas.microsoft.com/office/powerpoint/2010/main">
        <mc:Choice Requires="p14">
          <p:contentPart p14:bwMode="auto" r:id="rId4">
            <p14:nvContentPartPr>
              <p14:cNvPr id="2" name="Ink 1">
                <a:extLst>
                  <a:ext uri="{FF2B5EF4-FFF2-40B4-BE49-F238E27FC236}">
                    <a16:creationId xmlns:a16="http://schemas.microsoft.com/office/drawing/2014/main" id="{D977D7CE-C2D8-9961-FFC0-401F80FCBBE8}"/>
                  </a:ext>
                </a:extLst>
              </p14:cNvPr>
              <p14:cNvContentPartPr/>
              <p14:nvPr/>
            </p14:nvContentPartPr>
            <p14:xfrm>
              <a:off x="878301" y="762113"/>
              <a:ext cx="2575440" cy="73440"/>
            </p14:xfrm>
          </p:contentPart>
        </mc:Choice>
        <mc:Fallback xmlns="">
          <p:pic>
            <p:nvPicPr>
              <p:cNvPr id="2" name="Ink 1">
                <a:extLst>
                  <a:ext uri="{FF2B5EF4-FFF2-40B4-BE49-F238E27FC236}">
                    <a16:creationId xmlns:a16="http://schemas.microsoft.com/office/drawing/2014/main" id="{D977D7CE-C2D8-9961-FFC0-401F80FCBBE8}"/>
                  </a:ext>
                </a:extLst>
              </p:cNvPr>
              <p:cNvPicPr/>
              <p:nvPr/>
            </p:nvPicPr>
            <p:blipFill>
              <a:blip r:embed="rId5"/>
              <a:stretch>
                <a:fillRect/>
              </a:stretch>
            </p:blipFill>
            <p:spPr>
              <a:xfrm>
                <a:off x="824661" y="654113"/>
                <a:ext cx="2683080" cy="289080"/>
              </a:xfrm>
              <a:prstGeom prst="rect">
                <a:avLst/>
              </a:prstGeom>
            </p:spPr>
          </p:pic>
        </mc:Fallback>
      </mc:AlternateContent>
    </p:spTree>
  </p:cSld>
  <p:clrMapOvr>
    <a:masterClrMapping/>
  </p:clrMapOvr>
  <p:transition/>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9"/>
          <p:cNvSpPr>
            <a:spLocks noGrp="1"/>
          </p:cNvSpPr>
          <p:nvPr>
            <p:ph idx="1"/>
          </p:nvPr>
        </p:nvSpPr>
        <p:spPr>
          <a:xfrm>
            <a:off x="381000" y="762000"/>
            <a:ext cx="8229600" cy="4876800"/>
          </a:xfrm>
        </p:spPr>
        <p:txBody>
          <a:bodyPr/>
          <a:lstStyle/>
          <a:p>
            <a:pPr algn="just"/>
            <a:r>
              <a:rPr lang="en-US" sz="2500" dirty="0"/>
              <a:t>MAN is a network with a size between a LAN and a WAN. </a:t>
            </a:r>
          </a:p>
          <a:p>
            <a:pPr algn="just"/>
            <a:r>
              <a:rPr lang="en-US" sz="2500" dirty="0"/>
              <a:t>It normally covers the area inside a town or a city. </a:t>
            </a:r>
          </a:p>
          <a:p>
            <a:pPr algn="just"/>
            <a:r>
              <a:rPr lang="en-US" sz="2500" dirty="0"/>
              <a:t>It is designed for customers who need a high-speed connectivity, normally to the Internet, and have endpoints spread over a city or part of city. </a:t>
            </a:r>
          </a:p>
          <a:p>
            <a:pPr algn="just"/>
            <a:r>
              <a:rPr lang="en-US" sz="2500" dirty="0"/>
              <a:t>A good example of a MAN is the part of the telephone company network that can provide a high-speed DSL line to the customer. </a:t>
            </a:r>
          </a:p>
        </p:txBody>
      </p:sp>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1" name="Slide Number Placeholder 4"/>
          <p:cNvSpPr txBox="1">
            <a:spLocks/>
          </p:cNvSpPr>
          <p:nvPr/>
        </p:nvSpPr>
        <p:spPr bwMode="auto">
          <a:xfrm>
            <a:off x="8382000" y="6248400"/>
            <a:ext cx="457200" cy="381000"/>
          </a:xfrm>
          <a:prstGeom prst="rect">
            <a:avLst/>
          </a:prstGeom>
          <a:noFill/>
          <a:ln w="9525">
            <a:noFill/>
            <a:miter lim="800000"/>
            <a:headEnd/>
            <a:tailEnd/>
          </a:ln>
        </p:spPr>
        <p:txBody>
          <a:bodyPr/>
          <a:lstStyle/>
          <a:p>
            <a:fld id="{6953E67F-7FB7-4103-B9B9-8A7AAF11F34F}" type="slidenum">
              <a:rPr lang="en-US" sz="1400"/>
              <a:pPr/>
              <a:t>106</a:t>
            </a:fld>
            <a:endParaRPr lang="en-US" sz="1400" dirty="0"/>
          </a:p>
        </p:txBody>
      </p:sp>
      <p:sp>
        <p:nvSpPr>
          <p:cNvPr id="9" name="Title 8"/>
          <p:cNvSpPr>
            <a:spLocks noGrp="1"/>
          </p:cNvSpPr>
          <p:nvPr>
            <p:ph type="title"/>
          </p:nvPr>
        </p:nvSpPr>
        <p:spPr>
          <a:xfrm>
            <a:off x="228600" y="274638"/>
            <a:ext cx="8458200" cy="411162"/>
          </a:xfrm>
        </p:spPr>
        <p:txBody>
          <a:bodyPr/>
          <a:lstStyle/>
          <a:p>
            <a:pPr algn="l"/>
            <a:r>
              <a:rPr lang="en-US" sz="3000" b="1" dirty="0"/>
              <a:t>Metropolitan Area Networks</a:t>
            </a:r>
          </a:p>
        </p:txBody>
      </p:sp>
    </p:spTree>
  </p:cSld>
  <p:clrMapOvr>
    <a:masterClrMapping/>
  </p:clrMapOvr>
  <p:transition/>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9"/>
          <p:cNvSpPr>
            <a:spLocks noGrp="1"/>
          </p:cNvSpPr>
          <p:nvPr>
            <p:ph idx="1"/>
          </p:nvPr>
        </p:nvSpPr>
        <p:spPr>
          <a:xfrm>
            <a:off x="381000" y="762000"/>
            <a:ext cx="8229600" cy="4876800"/>
          </a:xfrm>
        </p:spPr>
        <p:txBody>
          <a:bodyPr/>
          <a:lstStyle/>
          <a:p>
            <a:pPr algn="just"/>
            <a:r>
              <a:rPr lang="en-US" sz="2500" dirty="0"/>
              <a:t>Another example is the cable TV network that originally was designed for cable TV, but today can also be used for high-speed data connection to the Internet </a:t>
            </a:r>
          </a:p>
        </p:txBody>
      </p:sp>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1" name="Slide Number Placeholder 4"/>
          <p:cNvSpPr txBox="1">
            <a:spLocks/>
          </p:cNvSpPr>
          <p:nvPr/>
        </p:nvSpPr>
        <p:spPr bwMode="auto">
          <a:xfrm>
            <a:off x="8382000" y="6248400"/>
            <a:ext cx="457200" cy="381000"/>
          </a:xfrm>
          <a:prstGeom prst="rect">
            <a:avLst/>
          </a:prstGeom>
          <a:noFill/>
          <a:ln w="9525">
            <a:noFill/>
            <a:miter lim="800000"/>
            <a:headEnd/>
            <a:tailEnd/>
          </a:ln>
        </p:spPr>
        <p:txBody>
          <a:bodyPr/>
          <a:lstStyle/>
          <a:p>
            <a:fld id="{6953E67F-7FB7-4103-B9B9-8A7AAF11F34F}" type="slidenum">
              <a:rPr lang="en-US" sz="1400"/>
              <a:pPr/>
              <a:t>107</a:t>
            </a:fld>
            <a:endParaRPr lang="en-US" sz="1400" dirty="0"/>
          </a:p>
        </p:txBody>
      </p:sp>
      <p:sp>
        <p:nvSpPr>
          <p:cNvPr id="9" name="Title 8"/>
          <p:cNvSpPr>
            <a:spLocks noGrp="1"/>
          </p:cNvSpPr>
          <p:nvPr>
            <p:ph type="title"/>
          </p:nvPr>
        </p:nvSpPr>
        <p:spPr>
          <a:xfrm>
            <a:off x="228600" y="274638"/>
            <a:ext cx="8458200" cy="411162"/>
          </a:xfrm>
        </p:spPr>
        <p:txBody>
          <a:bodyPr/>
          <a:lstStyle/>
          <a:p>
            <a:pPr algn="l"/>
            <a:r>
              <a:rPr lang="en-US" sz="3000" b="1" dirty="0"/>
              <a:t>Metropolitan Area Networks</a:t>
            </a:r>
          </a:p>
        </p:txBody>
      </p:sp>
    </p:spTree>
  </p:cSld>
  <p:clrMapOvr>
    <a:masterClrMapping/>
  </p:clrMapOvr>
  <p:transition/>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9"/>
          <p:cNvSpPr>
            <a:spLocks noGrp="1"/>
          </p:cNvSpPr>
          <p:nvPr>
            <p:ph idx="1"/>
          </p:nvPr>
        </p:nvSpPr>
        <p:spPr>
          <a:xfrm>
            <a:off x="381000" y="762000"/>
            <a:ext cx="8229600" cy="2057400"/>
          </a:xfrm>
        </p:spPr>
        <p:txBody>
          <a:bodyPr/>
          <a:lstStyle/>
          <a:p>
            <a:pPr algn="just"/>
            <a:r>
              <a:rPr lang="en-US" sz="2500" dirty="0"/>
              <a:t>Today, it is very rare to see a LAN, a MAN, or a LAN in isolation; they are connected to one another. </a:t>
            </a:r>
          </a:p>
          <a:p>
            <a:pPr algn="just"/>
            <a:r>
              <a:rPr lang="en-US" sz="2500" dirty="0"/>
              <a:t>When two or more networks are connected, they become an internetwork, or internet.</a:t>
            </a:r>
          </a:p>
        </p:txBody>
      </p:sp>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1" name="Slide Number Placeholder 4"/>
          <p:cNvSpPr txBox="1">
            <a:spLocks/>
          </p:cNvSpPr>
          <p:nvPr/>
        </p:nvSpPr>
        <p:spPr bwMode="auto">
          <a:xfrm>
            <a:off x="8382000" y="6248400"/>
            <a:ext cx="457200" cy="381000"/>
          </a:xfrm>
          <a:prstGeom prst="rect">
            <a:avLst/>
          </a:prstGeom>
          <a:noFill/>
          <a:ln w="9525">
            <a:noFill/>
            <a:miter lim="800000"/>
            <a:headEnd/>
            <a:tailEnd/>
          </a:ln>
        </p:spPr>
        <p:txBody>
          <a:bodyPr/>
          <a:lstStyle/>
          <a:p>
            <a:fld id="{6953E67F-7FB7-4103-B9B9-8A7AAF11F34F}" type="slidenum">
              <a:rPr lang="en-US" sz="1400"/>
              <a:pPr/>
              <a:t>108</a:t>
            </a:fld>
            <a:endParaRPr lang="en-US" sz="1400" dirty="0"/>
          </a:p>
        </p:txBody>
      </p:sp>
      <p:sp>
        <p:nvSpPr>
          <p:cNvPr id="9" name="Title 8"/>
          <p:cNvSpPr>
            <a:spLocks noGrp="1"/>
          </p:cNvSpPr>
          <p:nvPr>
            <p:ph type="title"/>
          </p:nvPr>
        </p:nvSpPr>
        <p:spPr>
          <a:xfrm>
            <a:off x="228600" y="274638"/>
            <a:ext cx="8458200" cy="411162"/>
          </a:xfrm>
        </p:spPr>
        <p:txBody>
          <a:bodyPr/>
          <a:lstStyle/>
          <a:p>
            <a:pPr algn="l"/>
            <a:r>
              <a:rPr lang="en-US" sz="3000" b="1" dirty="0"/>
              <a:t>Interconnection of Networks: Internetwork</a:t>
            </a:r>
          </a:p>
        </p:txBody>
      </p:sp>
    </p:spTree>
  </p:cSld>
  <p:clrMapOvr>
    <a:masterClrMapping/>
  </p:clrMapOvr>
  <p:transition/>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9"/>
          <p:cNvSpPr>
            <a:spLocks noGrp="1"/>
          </p:cNvSpPr>
          <p:nvPr>
            <p:ph idx="1"/>
          </p:nvPr>
        </p:nvSpPr>
        <p:spPr>
          <a:xfrm>
            <a:off x="381000" y="762000"/>
            <a:ext cx="8229600" cy="4648200"/>
          </a:xfrm>
        </p:spPr>
        <p:txBody>
          <a:bodyPr/>
          <a:lstStyle/>
          <a:p>
            <a:pPr algn="just"/>
            <a:r>
              <a:rPr lang="en-US" sz="2500" dirty="0"/>
              <a:t>Assume that an organization has two offices, one on the east coast and the other on the west coast. </a:t>
            </a:r>
          </a:p>
          <a:p>
            <a:pPr algn="just"/>
            <a:r>
              <a:rPr lang="en-US" sz="2500" dirty="0"/>
              <a:t>The established office on the west coast has a bus topology LAN; the newly opened office on the east coast has a star topology LAN. </a:t>
            </a:r>
          </a:p>
          <a:p>
            <a:pPr algn="just"/>
            <a:r>
              <a:rPr lang="en-US" sz="2500" dirty="0"/>
              <a:t>The president of the company lives somewhere in the middle and needs to have control over the company from her home. </a:t>
            </a:r>
          </a:p>
          <a:p>
            <a:pPr algn="just"/>
            <a:r>
              <a:rPr lang="en-US" sz="2500" dirty="0"/>
              <a:t>To create a backbone WAN for connecting these three entities (two LANs and the president's computer), a switched WAN (operated by a service provider such as a telecom company) has been leased. </a:t>
            </a:r>
          </a:p>
        </p:txBody>
      </p:sp>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1" name="Slide Number Placeholder 4"/>
          <p:cNvSpPr txBox="1">
            <a:spLocks/>
          </p:cNvSpPr>
          <p:nvPr/>
        </p:nvSpPr>
        <p:spPr bwMode="auto">
          <a:xfrm>
            <a:off x="8382000" y="6248400"/>
            <a:ext cx="457200" cy="381000"/>
          </a:xfrm>
          <a:prstGeom prst="rect">
            <a:avLst/>
          </a:prstGeom>
          <a:noFill/>
          <a:ln w="9525">
            <a:noFill/>
            <a:miter lim="800000"/>
            <a:headEnd/>
            <a:tailEnd/>
          </a:ln>
        </p:spPr>
        <p:txBody>
          <a:bodyPr/>
          <a:lstStyle/>
          <a:p>
            <a:fld id="{6953E67F-7FB7-4103-B9B9-8A7AAF11F34F}" type="slidenum">
              <a:rPr lang="en-US" sz="1400"/>
              <a:pPr/>
              <a:t>109</a:t>
            </a:fld>
            <a:endParaRPr lang="en-US" sz="1400" dirty="0"/>
          </a:p>
        </p:txBody>
      </p:sp>
      <p:sp>
        <p:nvSpPr>
          <p:cNvPr id="9" name="Title 8"/>
          <p:cNvSpPr>
            <a:spLocks noGrp="1"/>
          </p:cNvSpPr>
          <p:nvPr>
            <p:ph type="title"/>
          </p:nvPr>
        </p:nvSpPr>
        <p:spPr>
          <a:xfrm>
            <a:off x="228600" y="274638"/>
            <a:ext cx="8458200" cy="411162"/>
          </a:xfrm>
        </p:spPr>
        <p:txBody>
          <a:bodyPr/>
          <a:lstStyle/>
          <a:p>
            <a:pPr algn="l"/>
            <a:r>
              <a:rPr lang="en-US" sz="3000" b="1" dirty="0"/>
              <a:t>Internetwork : Example</a:t>
            </a: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11</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r>
              <a:rPr lang="sv-SE" sz="2400" b="1" dirty="0">
                <a:solidFill>
                  <a:srgbClr val="800000"/>
                </a:solidFill>
                <a:latin typeface="Times New Roman" pitchFamily="18" charset="0"/>
                <a:cs typeface="Times New Roman" pitchFamily="18" charset="0"/>
              </a:rPr>
              <a:t>					</a:t>
            </a:r>
          </a:p>
        </p:txBody>
      </p:sp>
      <p:sp>
        <p:nvSpPr>
          <p:cNvPr id="9" name="Title 8"/>
          <p:cNvSpPr>
            <a:spLocks noGrp="1"/>
          </p:cNvSpPr>
          <p:nvPr>
            <p:ph type="title"/>
          </p:nvPr>
        </p:nvSpPr>
        <p:spPr>
          <a:xfrm>
            <a:off x="228600" y="274638"/>
            <a:ext cx="8458200" cy="411162"/>
          </a:xfrm>
        </p:spPr>
        <p:txBody>
          <a:bodyPr/>
          <a:lstStyle/>
          <a:p>
            <a:pPr algn="l"/>
            <a:r>
              <a:rPr lang="en-US" sz="3000" b="1" dirty="0"/>
              <a:t>Components of DC System</a:t>
            </a:r>
          </a:p>
        </p:txBody>
      </p:sp>
      <p:sp>
        <p:nvSpPr>
          <p:cNvPr id="13" name="Content Placeholder 9"/>
          <p:cNvSpPr>
            <a:spLocks noGrp="1"/>
          </p:cNvSpPr>
          <p:nvPr>
            <p:ph idx="1"/>
          </p:nvPr>
        </p:nvSpPr>
        <p:spPr>
          <a:xfrm>
            <a:off x="381000" y="914400"/>
            <a:ext cx="8229600" cy="4495800"/>
          </a:xfrm>
        </p:spPr>
        <p:txBody>
          <a:bodyPr/>
          <a:lstStyle/>
          <a:p>
            <a:pPr algn="just"/>
            <a:r>
              <a:rPr lang="en-US" sz="2500" b="1" dirty="0"/>
              <a:t>Message </a:t>
            </a:r>
          </a:p>
          <a:p>
            <a:pPr lvl="1" algn="just">
              <a:buFont typeface="Arial" pitchFamily="34" charset="0"/>
              <a:buChar char="•"/>
            </a:pPr>
            <a:r>
              <a:rPr lang="en-US" sz="2400" dirty="0"/>
              <a:t>The message is the information (data) to be communicated. </a:t>
            </a:r>
          </a:p>
          <a:p>
            <a:pPr lvl="1" algn="just">
              <a:buFont typeface="Arial" pitchFamily="34" charset="0"/>
              <a:buChar char="•"/>
            </a:pPr>
            <a:r>
              <a:rPr lang="en-US" sz="2400" dirty="0"/>
              <a:t>Popular forms of information include text, numbers, pictures, audio, and video.</a:t>
            </a:r>
          </a:p>
          <a:p>
            <a:pPr algn="just"/>
            <a:r>
              <a:rPr lang="en-US" sz="2500" b="1" dirty="0"/>
              <a:t>Sender</a:t>
            </a:r>
            <a:r>
              <a:rPr lang="en-US" sz="2500" dirty="0"/>
              <a:t> </a:t>
            </a:r>
          </a:p>
          <a:p>
            <a:pPr lvl="1" algn="just">
              <a:buFont typeface="Arial" pitchFamily="34" charset="0"/>
              <a:buChar char="•"/>
            </a:pPr>
            <a:r>
              <a:rPr lang="en-US" sz="2400" dirty="0"/>
              <a:t>The sender is the device that sends the data message. </a:t>
            </a:r>
          </a:p>
          <a:p>
            <a:pPr lvl="1" algn="just">
              <a:buFont typeface="Arial" pitchFamily="34" charset="0"/>
              <a:buChar char="•"/>
            </a:pPr>
            <a:r>
              <a:rPr lang="en-US" sz="2400" dirty="0"/>
              <a:t>It can be a computer, workstation, telephone handset, video camera, and so on.</a:t>
            </a:r>
          </a:p>
        </p:txBody>
      </p:sp>
    </p:spTree>
  </p:cSld>
  <p:clrMapOvr>
    <a:masterClrMapping/>
  </p:clrMapOvr>
  <p:transition/>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9"/>
          <p:cNvSpPr>
            <a:spLocks noGrp="1"/>
          </p:cNvSpPr>
          <p:nvPr>
            <p:ph idx="1"/>
          </p:nvPr>
        </p:nvSpPr>
        <p:spPr>
          <a:xfrm>
            <a:off x="381000" y="762000"/>
            <a:ext cx="8229600" cy="4648200"/>
          </a:xfrm>
        </p:spPr>
        <p:txBody>
          <a:bodyPr/>
          <a:lstStyle/>
          <a:p>
            <a:pPr algn="just"/>
            <a:r>
              <a:rPr lang="en-US" sz="2500" dirty="0"/>
              <a:t>To connect the LANs to this switched WAN, however, three point-to-point WANs are required. </a:t>
            </a:r>
          </a:p>
          <a:p>
            <a:pPr algn="just"/>
            <a:r>
              <a:rPr lang="en-US" sz="2500" dirty="0"/>
              <a:t>These point-to-point WANs can be a high-speed DSL line offered by a telephone company or a cable modern line offered by a cable TV provider as shown in Figure.</a:t>
            </a:r>
          </a:p>
          <a:p>
            <a:pPr algn="just"/>
            <a:endParaRPr lang="en-US" sz="2500" dirty="0"/>
          </a:p>
        </p:txBody>
      </p:sp>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1" name="Slide Number Placeholder 4"/>
          <p:cNvSpPr txBox="1">
            <a:spLocks/>
          </p:cNvSpPr>
          <p:nvPr/>
        </p:nvSpPr>
        <p:spPr bwMode="auto">
          <a:xfrm>
            <a:off x="8382000" y="6248400"/>
            <a:ext cx="457200" cy="381000"/>
          </a:xfrm>
          <a:prstGeom prst="rect">
            <a:avLst/>
          </a:prstGeom>
          <a:noFill/>
          <a:ln w="9525">
            <a:noFill/>
            <a:miter lim="800000"/>
            <a:headEnd/>
            <a:tailEnd/>
          </a:ln>
        </p:spPr>
        <p:txBody>
          <a:bodyPr/>
          <a:lstStyle/>
          <a:p>
            <a:fld id="{6953E67F-7FB7-4103-B9B9-8A7AAF11F34F}" type="slidenum">
              <a:rPr lang="en-US" sz="1400"/>
              <a:pPr/>
              <a:t>110</a:t>
            </a:fld>
            <a:endParaRPr lang="en-US" sz="1400" dirty="0"/>
          </a:p>
        </p:txBody>
      </p:sp>
      <p:sp>
        <p:nvSpPr>
          <p:cNvPr id="9" name="Title 8"/>
          <p:cNvSpPr>
            <a:spLocks noGrp="1"/>
          </p:cNvSpPr>
          <p:nvPr>
            <p:ph type="title"/>
          </p:nvPr>
        </p:nvSpPr>
        <p:spPr>
          <a:xfrm>
            <a:off x="228600" y="274638"/>
            <a:ext cx="8458200" cy="411162"/>
          </a:xfrm>
        </p:spPr>
        <p:txBody>
          <a:bodyPr/>
          <a:lstStyle/>
          <a:p>
            <a:pPr algn="l"/>
            <a:r>
              <a:rPr lang="en-US" sz="3000" b="1" dirty="0"/>
              <a:t>Internetwork : Example</a:t>
            </a:r>
          </a:p>
        </p:txBody>
      </p:sp>
    </p:spTree>
  </p:cSld>
  <p:clrMapOvr>
    <a:masterClrMapping/>
  </p:clrMapOvr>
  <p:transition/>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1" name="Slide Number Placeholder 4"/>
          <p:cNvSpPr txBox="1">
            <a:spLocks/>
          </p:cNvSpPr>
          <p:nvPr/>
        </p:nvSpPr>
        <p:spPr bwMode="auto">
          <a:xfrm>
            <a:off x="8382000" y="6248400"/>
            <a:ext cx="457200" cy="381000"/>
          </a:xfrm>
          <a:prstGeom prst="rect">
            <a:avLst/>
          </a:prstGeom>
          <a:noFill/>
          <a:ln w="9525">
            <a:noFill/>
            <a:miter lim="800000"/>
            <a:headEnd/>
            <a:tailEnd/>
          </a:ln>
        </p:spPr>
        <p:txBody>
          <a:bodyPr/>
          <a:lstStyle/>
          <a:p>
            <a:fld id="{6953E67F-7FB7-4103-B9B9-8A7AAF11F34F}" type="slidenum">
              <a:rPr lang="en-US" sz="1400"/>
              <a:pPr/>
              <a:t>111</a:t>
            </a:fld>
            <a:endParaRPr lang="en-US" sz="1400" dirty="0"/>
          </a:p>
        </p:txBody>
      </p:sp>
      <p:sp>
        <p:nvSpPr>
          <p:cNvPr id="9" name="Title 8"/>
          <p:cNvSpPr>
            <a:spLocks noGrp="1"/>
          </p:cNvSpPr>
          <p:nvPr>
            <p:ph type="title"/>
          </p:nvPr>
        </p:nvSpPr>
        <p:spPr>
          <a:xfrm>
            <a:off x="228600" y="274638"/>
            <a:ext cx="8458200" cy="411162"/>
          </a:xfrm>
        </p:spPr>
        <p:txBody>
          <a:bodyPr/>
          <a:lstStyle/>
          <a:p>
            <a:pPr algn="l"/>
            <a:r>
              <a:rPr lang="en-US" sz="3000" b="1" dirty="0"/>
              <a:t>Internetwork : Example</a:t>
            </a:r>
          </a:p>
        </p:txBody>
      </p:sp>
      <p:pic>
        <p:nvPicPr>
          <p:cNvPr id="10" name="Picture 6"/>
          <p:cNvPicPr>
            <a:picLocks noChangeAspect="1" noChangeArrowheads="1"/>
          </p:cNvPicPr>
          <p:nvPr/>
        </p:nvPicPr>
        <p:blipFill>
          <a:blip r:embed="rId4"/>
          <a:srcRect/>
          <a:stretch>
            <a:fillRect/>
          </a:stretch>
        </p:blipFill>
        <p:spPr bwMode="auto">
          <a:xfrm>
            <a:off x="1902619" y="685800"/>
            <a:ext cx="5338762" cy="4819060"/>
          </a:xfrm>
          <a:prstGeom prst="rect">
            <a:avLst/>
          </a:prstGeom>
          <a:noFill/>
          <a:ln w="9525">
            <a:noFill/>
            <a:miter lim="800000"/>
            <a:headEnd/>
            <a:tailEnd/>
          </a:ln>
          <a:effectLst/>
        </p:spPr>
      </p:pic>
    </p:spTree>
  </p:cSld>
  <p:clrMapOvr>
    <a:masterClrMapping/>
  </p:clrMapOvr>
  <p:transition/>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9"/>
          <p:cNvSpPr>
            <a:spLocks noGrp="1"/>
          </p:cNvSpPr>
          <p:nvPr>
            <p:ph idx="1"/>
          </p:nvPr>
        </p:nvSpPr>
        <p:spPr>
          <a:xfrm>
            <a:off x="381000" y="762000"/>
            <a:ext cx="8229600" cy="4648200"/>
          </a:xfrm>
        </p:spPr>
        <p:txBody>
          <a:bodyPr/>
          <a:lstStyle/>
          <a:p>
            <a:pPr algn="just"/>
            <a:r>
              <a:rPr lang="en-US" sz="2500" dirty="0"/>
              <a:t>The Internet has revolutionized many aspects of our daily lives. </a:t>
            </a:r>
          </a:p>
          <a:p>
            <a:pPr lvl="1" algn="just"/>
            <a:r>
              <a:rPr lang="en-US" sz="2100" dirty="0"/>
              <a:t>Email,</a:t>
            </a:r>
          </a:p>
          <a:p>
            <a:pPr lvl="1" algn="just"/>
            <a:r>
              <a:rPr lang="en-US" sz="2100" dirty="0"/>
              <a:t>Utility Bill</a:t>
            </a:r>
          </a:p>
          <a:p>
            <a:pPr lvl="1" algn="just"/>
            <a:r>
              <a:rPr lang="en-US" sz="2100" dirty="0"/>
              <a:t>News</a:t>
            </a:r>
          </a:p>
          <a:p>
            <a:pPr lvl="1" algn="just"/>
            <a:r>
              <a:rPr lang="en-US" sz="2100" dirty="0"/>
              <a:t>Research</a:t>
            </a:r>
          </a:p>
          <a:p>
            <a:pPr lvl="1" algn="just"/>
            <a:r>
              <a:rPr lang="en-US" sz="2100" dirty="0"/>
              <a:t>Hotel Booking / Ticket Booking</a:t>
            </a:r>
          </a:p>
          <a:p>
            <a:pPr lvl="1" algn="just"/>
            <a:r>
              <a:rPr lang="en-US" sz="2100" dirty="0"/>
              <a:t>Communication</a:t>
            </a:r>
          </a:p>
          <a:p>
            <a:pPr marL="0" indent="0" algn="just">
              <a:buNone/>
            </a:pPr>
            <a:r>
              <a:rPr lang="en-US" sz="2500" dirty="0"/>
              <a:t> </a:t>
            </a:r>
          </a:p>
        </p:txBody>
      </p:sp>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1" name="Slide Number Placeholder 4"/>
          <p:cNvSpPr txBox="1">
            <a:spLocks/>
          </p:cNvSpPr>
          <p:nvPr/>
        </p:nvSpPr>
        <p:spPr bwMode="auto">
          <a:xfrm>
            <a:off x="8382000" y="6248400"/>
            <a:ext cx="457200" cy="381000"/>
          </a:xfrm>
          <a:prstGeom prst="rect">
            <a:avLst/>
          </a:prstGeom>
          <a:noFill/>
          <a:ln w="9525">
            <a:noFill/>
            <a:miter lim="800000"/>
            <a:headEnd/>
            <a:tailEnd/>
          </a:ln>
        </p:spPr>
        <p:txBody>
          <a:bodyPr/>
          <a:lstStyle/>
          <a:p>
            <a:fld id="{6953E67F-7FB7-4103-B9B9-8A7AAF11F34F}" type="slidenum">
              <a:rPr lang="en-US" sz="1400"/>
              <a:pPr/>
              <a:t>112</a:t>
            </a:fld>
            <a:endParaRPr lang="en-US" sz="1400" dirty="0"/>
          </a:p>
        </p:txBody>
      </p:sp>
      <p:sp>
        <p:nvSpPr>
          <p:cNvPr id="9" name="Title 8"/>
          <p:cNvSpPr>
            <a:spLocks noGrp="1"/>
          </p:cNvSpPr>
          <p:nvPr>
            <p:ph type="title"/>
          </p:nvPr>
        </p:nvSpPr>
        <p:spPr>
          <a:xfrm>
            <a:off x="228600" y="274638"/>
            <a:ext cx="8458200" cy="411162"/>
          </a:xfrm>
        </p:spPr>
        <p:txBody>
          <a:bodyPr/>
          <a:lstStyle/>
          <a:p>
            <a:pPr algn="l"/>
            <a:r>
              <a:rPr lang="en-US" sz="3000" b="1" dirty="0"/>
              <a:t>The Internet </a:t>
            </a:r>
          </a:p>
        </p:txBody>
      </p:sp>
    </p:spTree>
  </p:cSld>
  <p:clrMapOvr>
    <a:masterClrMapping/>
  </p:clrMapOvr>
  <p:transition/>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9"/>
          <p:cNvSpPr>
            <a:spLocks noGrp="1"/>
          </p:cNvSpPr>
          <p:nvPr>
            <p:ph idx="1"/>
          </p:nvPr>
        </p:nvSpPr>
        <p:spPr>
          <a:xfrm>
            <a:off x="381000" y="762000"/>
            <a:ext cx="8229600" cy="4648200"/>
          </a:xfrm>
        </p:spPr>
        <p:txBody>
          <a:bodyPr/>
          <a:lstStyle/>
          <a:p>
            <a:pPr algn="just"/>
            <a:r>
              <a:rPr lang="en-US" sz="2500" dirty="0"/>
              <a:t>The Internet is a communication system that has brought a wealth of information to our fingertips and organized it for  our use.</a:t>
            </a:r>
          </a:p>
          <a:p>
            <a:pPr algn="just"/>
            <a:r>
              <a:rPr lang="en-US" sz="2500" dirty="0"/>
              <a:t>The Internet is a structured, organized system. </a:t>
            </a:r>
          </a:p>
        </p:txBody>
      </p:sp>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1" name="Slide Number Placeholder 4"/>
          <p:cNvSpPr txBox="1">
            <a:spLocks/>
          </p:cNvSpPr>
          <p:nvPr/>
        </p:nvSpPr>
        <p:spPr bwMode="auto">
          <a:xfrm>
            <a:off x="8382000" y="6248400"/>
            <a:ext cx="457200" cy="381000"/>
          </a:xfrm>
          <a:prstGeom prst="rect">
            <a:avLst/>
          </a:prstGeom>
          <a:noFill/>
          <a:ln w="9525">
            <a:noFill/>
            <a:miter lim="800000"/>
            <a:headEnd/>
            <a:tailEnd/>
          </a:ln>
        </p:spPr>
        <p:txBody>
          <a:bodyPr/>
          <a:lstStyle/>
          <a:p>
            <a:fld id="{6953E67F-7FB7-4103-B9B9-8A7AAF11F34F}" type="slidenum">
              <a:rPr lang="en-US" sz="1400"/>
              <a:pPr/>
              <a:t>113</a:t>
            </a:fld>
            <a:endParaRPr lang="en-US" sz="1400" dirty="0"/>
          </a:p>
        </p:txBody>
      </p:sp>
      <p:sp>
        <p:nvSpPr>
          <p:cNvPr id="9" name="Title 8"/>
          <p:cNvSpPr>
            <a:spLocks noGrp="1"/>
          </p:cNvSpPr>
          <p:nvPr>
            <p:ph type="title"/>
          </p:nvPr>
        </p:nvSpPr>
        <p:spPr>
          <a:xfrm>
            <a:off x="228600" y="274638"/>
            <a:ext cx="8458200" cy="411162"/>
          </a:xfrm>
        </p:spPr>
        <p:txBody>
          <a:bodyPr/>
          <a:lstStyle/>
          <a:p>
            <a:pPr algn="l"/>
            <a:r>
              <a:rPr lang="en-US" sz="3000" b="1" dirty="0"/>
              <a:t>The Internet </a:t>
            </a:r>
          </a:p>
        </p:txBody>
      </p:sp>
    </p:spTree>
  </p:cSld>
  <p:clrMapOvr>
    <a:masterClrMapping/>
  </p:clrMapOvr>
  <p:transition/>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9"/>
          <p:cNvSpPr>
            <a:spLocks noGrp="1"/>
          </p:cNvSpPr>
          <p:nvPr>
            <p:ph idx="1"/>
          </p:nvPr>
        </p:nvSpPr>
        <p:spPr>
          <a:xfrm>
            <a:off x="381000" y="762000"/>
            <a:ext cx="8229600" cy="4648200"/>
          </a:xfrm>
        </p:spPr>
        <p:txBody>
          <a:bodyPr/>
          <a:lstStyle/>
          <a:p>
            <a:pPr algn="just"/>
            <a:r>
              <a:rPr lang="en-US" sz="2500" dirty="0"/>
              <a:t>The Internet has come a long way since the 1960s.</a:t>
            </a:r>
          </a:p>
          <a:p>
            <a:pPr algn="just"/>
            <a:r>
              <a:rPr lang="en-US" sz="2500" dirty="0"/>
              <a:t>The Internet today is not a simple hierarchical structure. </a:t>
            </a:r>
          </a:p>
          <a:p>
            <a:pPr algn="just"/>
            <a:r>
              <a:rPr lang="en-US" sz="2500" dirty="0"/>
              <a:t>It is made up of many wide- and local-area networks joined by connecting devices and switching stations. </a:t>
            </a:r>
          </a:p>
          <a:p>
            <a:pPr algn="just"/>
            <a:r>
              <a:rPr lang="en-US" sz="2500" dirty="0"/>
              <a:t>It is difficult to give an accurate representation of the Internet because it is continually changing-new networks are being added, existing networks are adding addresses, and networks of defunct companies are being removed. </a:t>
            </a:r>
          </a:p>
        </p:txBody>
      </p:sp>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1" name="Slide Number Placeholder 4"/>
          <p:cNvSpPr txBox="1">
            <a:spLocks/>
          </p:cNvSpPr>
          <p:nvPr/>
        </p:nvSpPr>
        <p:spPr bwMode="auto">
          <a:xfrm>
            <a:off x="8382000" y="6248400"/>
            <a:ext cx="457200" cy="381000"/>
          </a:xfrm>
          <a:prstGeom prst="rect">
            <a:avLst/>
          </a:prstGeom>
          <a:noFill/>
          <a:ln w="9525">
            <a:noFill/>
            <a:miter lim="800000"/>
            <a:headEnd/>
            <a:tailEnd/>
          </a:ln>
        </p:spPr>
        <p:txBody>
          <a:bodyPr/>
          <a:lstStyle/>
          <a:p>
            <a:fld id="{6953E67F-7FB7-4103-B9B9-8A7AAF11F34F}" type="slidenum">
              <a:rPr lang="en-US" sz="1400"/>
              <a:pPr/>
              <a:t>114</a:t>
            </a:fld>
            <a:endParaRPr lang="en-US" sz="1400" dirty="0"/>
          </a:p>
        </p:txBody>
      </p:sp>
      <p:sp>
        <p:nvSpPr>
          <p:cNvPr id="9" name="Title 8"/>
          <p:cNvSpPr>
            <a:spLocks noGrp="1"/>
          </p:cNvSpPr>
          <p:nvPr>
            <p:ph type="title"/>
          </p:nvPr>
        </p:nvSpPr>
        <p:spPr>
          <a:xfrm>
            <a:off x="228600" y="274638"/>
            <a:ext cx="8458200" cy="411162"/>
          </a:xfrm>
        </p:spPr>
        <p:txBody>
          <a:bodyPr/>
          <a:lstStyle/>
          <a:p>
            <a:pPr algn="l"/>
            <a:r>
              <a:rPr lang="en-US" sz="3000" b="1" dirty="0"/>
              <a:t>The Internet Today</a:t>
            </a:r>
          </a:p>
        </p:txBody>
      </p:sp>
    </p:spTree>
  </p:cSld>
  <p:clrMapOvr>
    <a:masterClrMapping/>
  </p:clrMapOvr>
  <p:transition/>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9"/>
          <p:cNvSpPr>
            <a:spLocks noGrp="1"/>
          </p:cNvSpPr>
          <p:nvPr>
            <p:ph idx="1"/>
          </p:nvPr>
        </p:nvSpPr>
        <p:spPr>
          <a:xfrm>
            <a:off x="381000" y="762000"/>
            <a:ext cx="8229600" cy="4648200"/>
          </a:xfrm>
        </p:spPr>
        <p:txBody>
          <a:bodyPr/>
          <a:lstStyle/>
          <a:p>
            <a:pPr algn="just"/>
            <a:r>
              <a:rPr lang="en-US" sz="2500" dirty="0"/>
              <a:t>Today most end users who want Internet connection use the services of Internet service providers (</a:t>
            </a:r>
            <a:r>
              <a:rPr lang="en-US" sz="2500" dirty="0" err="1"/>
              <a:t>lSPs</a:t>
            </a:r>
            <a:r>
              <a:rPr lang="en-US" sz="2500" dirty="0"/>
              <a:t>). </a:t>
            </a:r>
          </a:p>
          <a:p>
            <a:pPr algn="just"/>
            <a:r>
              <a:rPr lang="en-US" sz="2500" dirty="0"/>
              <a:t>There are international service providers, national service providers, regional service providers, and local service providers. </a:t>
            </a:r>
          </a:p>
          <a:p>
            <a:pPr algn="just"/>
            <a:r>
              <a:rPr lang="en-US" sz="2500" dirty="0"/>
              <a:t>The Internet today is run by private companies, not the government. </a:t>
            </a:r>
          </a:p>
          <a:p>
            <a:pPr algn="just"/>
            <a:r>
              <a:rPr lang="en-US" sz="2500" dirty="0"/>
              <a:t>Figure shows a conceptual (not geographic) view of the Internet.</a:t>
            </a:r>
          </a:p>
        </p:txBody>
      </p:sp>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1" name="Slide Number Placeholder 4"/>
          <p:cNvSpPr txBox="1">
            <a:spLocks/>
          </p:cNvSpPr>
          <p:nvPr/>
        </p:nvSpPr>
        <p:spPr bwMode="auto">
          <a:xfrm>
            <a:off x="8382000" y="6248400"/>
            <a:ext cx="457200" cy="381000"/>
          </a:xfrm>
          <a:prstGeom prst="rect">
            <a:avLst/>
          </a:prstGeom>
          <a:noFill/>
          <a:ln w="9525">
            <a:noFill/>
            <a:miter lim="800000"/>
            <a:headEnd/>
            <a:tailEnd/>
          </a:ln>
        </p:spPr>
        <p:txBody>
          <a:bodyPr/>
          <a:lstStyle/>
          <a:p>
            <a:fld id="{6953E67F-7FB7-4103-B9B9-8A7AAF11F34F}" type="slidenum">
              <a:rPr lang="en-US" sz="1400"/>
              <a:pPr/>
              <a:t>115</a:t>
            </a:fld>
            <a:endParaRPr lang="en-US" sz="1400" dirty="0"/>
          </a:p>
        </p:txBody>
      </p:sp>
      <p:sp>
        <p:nvSpPr>
          <p:cNvPr id="9" name="Title 8"/>
          <p:cNvSpPr>
            <a:spLocks noGrp="1"/>
          </p:cNvSpPr>
          <p:nvPr>
            <p:ph type="title"/>
          </p:nvPr>
        </p:nvSpPr>
        <p:spPr>
          <a:xfrm>
            <a:off x="228600" y="274638"/>
            <a:ext cx="8458200" cy="411162"/>
          </a:xfrm>
        </p:spPr>
        <p:txBody>
          <a:bodyPr/>
          <a:lstStyle/>
          <a:p>
            <a:pPr algn="l"/>
            <a:r>
              <a:rPr lang="en-US" sz="3000" b="1" dirty="0"/>
              <a:t>The Internet Today</a:t>
            </a:r>
          </a:p>
        </p:txBody>
      </p:sp>
      <mc:AlternateContent xmlns:mc="http://schemas.openxmlformats.org/markup-compatibility/2006" xmlns:p14="http://schemas.microsoft.com/office/powerpoint/2010/main">
        <mc:Choice Requires="p14">
          <p:contentPart p14:bwMode="auto" r:id="rId4">
            <p14:nvContentPartPr>
              <p14:cNvPr id="2" name="Ink 1">
                <a:extLst>
                  <a:ext uri="{FF2B5EF4-FFF2-40B4-BE49-F238E27FC236}">
                    <a16:creationId xmlns:a16="http://schemas.microsoft.com/office/drawing/2014/main" id="{AA18E9B3-4E04-8C12-6A94-8A42FA3896CF}"/>
                  </a:ext>
                </a:extLst>
              </p14:cNvPr>
              <p14:cNvContentPartPr/>
              <p14:nvPr/>
            </p14:nvContentPartPr>
            <p14:xfrm>
              <a:off x="824661" y="707393"/>
              <a:ext cx="1596240" cy="112320"/>
            </p14:xfrm>
          </p:contentPart>
        </mc:Choice>
        <mc:Fallback xmlns="">
          <p:pic>
            <p:nvPicPr>
              <p:cNvPr id="2" name="Ink 1">
                <a:extLst>
                  <a:ext uri="{FF2B5EF4-FFF2-40B4-BE49-F238E27FC236}">
                    <a16:creationId xmlns:a16="http://schemas.microsoft.com/office/drawing/2014/main" id="{AA18E9B3-4E04-8C12-6A94-8A42FA3896CF}"/>
                  </a:ext>
                </a:extLst>
              </p:cNvPr>
              <p:cNvPicPr/>
              <p:nvPr/>
            </p:nvPicPr>
            <p:blipFill>
              <a:blip r:embed="rId5"/>
              <a:stretch>
                <a:fillRect/>
              </a:stretch>
            </p:blipFill>
            <p:spPr>
              <a:xfrm>
                <a:off x="770661" y="599393"/>
                <a:ext cx="1703880" cy="3279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3" name="Ink 2">
                <a:extLst>
                  <a:ext uri="{FF2B5EF4-FFF2-40B4-BE49-F238E27FC236}">
                    <a16:creationId xmlns:a16="http://schemas.microsoft.com/office/drawing/2014/main" id="{C04A54EA-142A-D0E0-B34E-AD5D42CF7E06}"/>
                  </a:ext>
                </a:extLst>
              </p14:cNvPr>
              <p14:cNvContentPartPr/>
              <p14:nvPr/>
            </p14:nvContentPartPr>
            <p14:xfrm>
              <a:off x="-1604619" y="3899513"/>
              <a:ext cx="360" cy="360"/>
            </p14:xfrm>
          </p:contentPart>
        </mc:Choice>
        <mc:Fallback xmlns="">
          <p:pic>
            <p:nvPicPr>
              <p:cNvPr id="3" name="Ink 2">
                <a:extLst>
                  <a:ext uri="{FF2B5EF4-FFF2-40B4-BE49-F238E27FC236}">
                    <a16:creationId xmlns:a16="http://schemas.microsoft.com/office/drawing/2014/main" id="{C04A54EA-142A-D0E0-B34E-AD5D42CF7E06}"/>
                  </a:ext>
                </a:extLst>
              </p:cNvPr>
              <p:cNvPicPr/>
              <p:nvPr/>
            </p:nvPicPr>
            <p:blipFill>
              <a:blip r:embed="rId7"/>
              <a:stretch>
                <a:fillRect/>
              </a:stretch>
            </p:blipFill>
            <p:spPr>
              <a:xfrm>
                <a:off x="-1658619" y="3791873"/>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4" name="Ink 3">
                <a:extLst>
                  <a:ext uri="{FF2B5EF4-FFF2-40B4-BE49-F238E27FC236}">
                    <a16:creationId xmlns:a16="http://schemas.microsoft.com/office/drawing/2014/main" id="{1E8C4E7D-7194-7689-1255-B0F9E0389382}"/>
                  </a:ext>
                </a:extLst>
              </p14:cNvPr>
              <p14:cNvContentPartPr/>
              <p14:nvPr/>
            </p14:nvContentPartPr>
            <p14:xfrm>
              <a:off x="851661" y="1828433"/>
              <a:ext cx="5438880" cy="144000"/>
            </p14:xfrm>
          </p:contentPart>
        </mc:Choice>
        <mc:Fallback xmlns="">
          <p:pic>
            <p:nvPicPr>
              <p:cNvPr id="4" name="Ink 3">
                <a:extLst>
                  <a:ext uri="{FF2B5EF4-FFF2-40B4-BE49-F238E27FC236}">
                    <a16:creationId xmlns:a16="http://schemas.microsoft.com/office/drawing/2014/main" id="{1E8C4E7D-7194-7689-1255-B0F9E0389382}"/>
                  </a:ext>
                </a:extLst>
              </p:cNvPr>
              <p:cNvPicPr/>
              <p:nvPr/>
            </p:nvPicPr>
            <p:blipFill>
              <a:blip r:embed="rId9"/>
              <a:stretch>
                <a:fillRect/>
              </a:stretch>
            </p:blipFill>
            <p:spPr>
              <a:xfrm>
                <a:off x="798021" y="1720793"/>
                <a:ext cx="5546520" cy="35964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5" name="Ink 4">
                <a:extLst>
                  <a:ext uri="{FF2B5EF4-FFF2-40B4-BE49-F238E27FC236}">
                    <a16:creationId xmlns:a16="http://schemas.microsoft.com/office/drawing/2014/main" id="{01F24CCE-5F01-CF2C-C456-5CAE78978990}"/>
                  </a:ext>
                </a:extLst>
              </p14:cNvPr>
              <p14:cNvContentPartPr/>
              <p14:nvPr/>
            </p14:nvContentPartPr>
            <p14:xfrm>
              <a:off x="4526901" y="1899713"/>
              <a:ext cx="3935880" cy="10080"/>
            </p14:xfrm>
          </p:contentPart>
        </mc:Choice>
        <mc:Fallback xmlns="">
          <p:pic>
            <p:nvPicPr>
              <p:cNvPr id="5" name="Ink 4">
                <a:extLst>
                  <a:ext uri="{FF2B5EF4-FFF2-40B4-BE49-F238E27FC236}">
                    <a16:creationId xmlns:a16="http://schemas.microsoft.com/office/drawing/2014/main" id="{01F24CCE-5F01-CF2C-C456-5CAE78978990}"/>
                  </a:ext>
                </a:extLst>
              </p:cNvPr>
              <p:cNvPicPr/>
              <p:nvPr/>
            </p:nvPicPr>
            <p:blipFill>
              <a:blip r:embed="rId11"/>
              <a:stretch>
                <a:fillRect/>
              </a:stretch>
            </p:blipFill>
            <p:spPr>
              <a:xfrm>
                <a:off x="4473261" y="1791713"/>
                <a:ext cx="4043520" cy="22572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6" name="Ink 5">
                <a:extLst>
                  <a:ext uri="{FF2B5EF4-FFF2-40B4-BE49-F238E27FC236}">
                    <a16:creationId xmlns:a16="http://schemas.microsoft.com/office/drawing/2014/main" id="{0F5B8284-A359-8A53-7C21-99ABB80D6138}"/>
                  </a:ext>
                </a:extLst>
              </p14:cNvPr>
              <p14:cNvContentPartPr/>
              <p14:nvPr/>
            </p14:nvContentPartPr>
            <p14:xfrm>
              <a:off x="762021" y="2150273"/>
              <a:ext cx="7930080" cy="181080"/>
            </p14:xfrm>
          </p:contentPart>
        </mc:Choice>
        <mc:Fallback xmlns="">
          <p:pic>
            <p:nvPicPr>
              <p:cNvPr id="6" name="Ink 5">
                <a:extLst>
                  <a:ext uri="{FF2B5EF4-FFF2-40B4-BE49-F238E27FC236}">
                    <a16:creationId xmlns:a16="http://schemas.microsoft.com/office/drawing/2014/main" id="{0F5B8284-A359-8A53-7C21-99ABB80D6138}"/>
                  </a:ext>
                </a:extLst>
              </p:cNvPr>
              <p:cNvPicPr/>
              <p:nvPr/>
            </p:nvPicPr>
            <p:blipFill>
              <a:blip r:embed="rId13"/>
              <a:stretch>
                <a:fillRect/>
              </a:stretch>
            </p:blipFill>
            <p:spPr>
              <a:xfrm>
                <a:off x="708021" y="2042273"/>
                <a:ext cx="8037720" cy="39672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7" name="Ink 6">
                <a:extLst>
                  <a:ext uri="{FF2B5EF4-FFF2-40B4-BE49-F238E27FC236}">
                    <a16:creationId xmlns:a16="http://schemas.microsoft.com/office/drawing/2014/main" id="{4C153EC3-E2EF-86B5-2716-E926B8D0157E}"/>
                  </a:ext>
                </a:extLst>
              </p14:cNvPr>
              <p14:cNvContentPartPr/>
              <p14:nvPr/>
            </p14:nvContentPartPr>
            <p14:xfrm>
              <a:off x="636381" y="2620793"/>
              <a:ext cx="2573640" cy="5760"/>
            </p14:xfrm>
          </p:contentPart>
        </mc:Choice>
        <mc:Fallback xmlns="">
          <p:pic>
            <p:nvPicPr>
              <p:cNvPr id="7" name="Ink 6">
                <a:extLst>
                  <a:ext uri="{FF2B5EF4-FFF2-40B4-BE49-F238E27FC236}">
                    <a16:creationId xmlns:a16="http://schemas.microsoft.com/office/drawing/2014/main" id="{4C153EC3-E2EF-86B5-2716-E926B8D0157E}"/>
                  </a:ext>
                </a:extLst>
              </p:cNvPr>
              <p:cNvPicPr/>
              <p:nvPr/>
            </p:nvPicPr>
            <p:blipFill>
              <a:blip r:embed="rId15"/>
              <a:stretch>
                <a:fillRect/>
              </a:stretch>
            </p:blipFill>
            <p:spPr>
              <a:xfrm>
                <a:off x="582741" y="2513153"/>
                <a:ext cx="2681280" cy="221400"/>
              </a:xfrm>
              <a:prstGeom prst="rect">
                <a:avLst/>
              </a:prstGeom>
            </p:spPr>
          </p:pic>
        </mc:Fallback>
      </mc:AlternateContent>
    </p:spTree>
  </p:cSld>
  <p:clrMapOvr>
    <a:masterClrMapping/>
  </p:clrMapOvr>
  <p:transition/>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1" name="Slide Number Placeholder 4"/>
          <p:cNvSpPr txBox="1">
            <a:spLocks/>
          </p:cNvSpPr>
          <p:nvPr/>
        </p:nvSpPr>
        <p:spPr bwMode="auto">
          <a:xfrm>
            <a:off x="8382000" y="6248400"/>
            <a:ext cx="457200" cy="381000"/>
          </a:xfrm>
          <a:prstGeom prst="rect">
            <a:avLst/>
          </a:prstGeom>
          <a:noFill/>
          <a:ln w="9525">
            <a:noFill/>
            <a:miter lim="800000"/>
            <a:headEnd/>
            <a:tailEnd/>
          </a:ln>
        </p:spPr>
        <p:txBody>
          <a:bodyPr/>
          <a:lstStyle/>
          <a:p>
            <a:fld id="{6953E67F-7FB7-4103-B9B9-8A7AAF11F34F}" type="slidenum">
              <a:rPr lang="en-US" sz="1400"/>
              <a:pPr/>
              <a:t>116</a:t>
            </a:fld>
            <a:endParaRPr lang="en-US" sz="1400" dirty="0"/>
          </a:p>
        </p:txBody>
      </p:sp>
      <p:sp>
        <p:nvSpPr>
          <p:cNvPr id="9" name="Title 8"/>
          <p:cNvSpPr>
            <a:spLocks noGrp="1"/>
          </p:cNvSpPr>
          <p:nvPr>
            <p:ph type="title"/>
          </p:nvPr>
        </p:nvSpPr>
        <p:spPr>
          <a:xfrm>
            <a:off x="228600" y="274638"/>
            <a:ext cx="8458200" cy="411162"/>
          </a:xfrm>
        </p:spPr>
        <p:txBody>
          <a:bodyPr/>
          <a:lstStyle/>
          <a:p>
            <a:pPr algn="l"/>
            <a:r>
              <a:rPr lang="en-US" sz="3000" b="1" dirty="0"/>
              <a:t>The Internet Today</a:t>
            </a:r>
          </a:p>
        </p:txBody>
      </p:sp>
      <p:pic>
        <p:nvPicPr>
          <p:cNvPr id="8" name="Picture 6"/>
          <p:cNvPicPr>
            <a:picLocks noChangeAspect="1" noChangeArrowheads="1"/>
          </p:cNvPicPr>
          <p:nvPr/>
        </p:nvPicPr>
        <p:blipFill>
          <a:blip r:embed="rId4"/>
          <a:srcRect/>
          <a:stretch>
            <a:fillRect/>
          </a:stretch>
        </p:blipFill>
        <p:spPr bwMode="auto">
          <a:xfrm>
            <a:off x="1668463" y="685801"/>
            <a:ext cx="5494337" cy="4724400"/>
          </a:xfrm>
          <a:prstGeom prst="rect">
            <a:avLst/>
          </a:prstGeom>
          <a:noFill/>
          <a:ln w="9525">
            <a:noFill/>
            <a:miter lim="800000"/>
            <a:headEnd/>
            <a:tailEnd/>
          </a:ln>
          <a:effectLst/>
        </p:spPr>
      </p:pic>
    </p:spTree>
  </p:cSld>
  <p:clrMapOvr>
    <a:masterClrMapping/>
  </p:clrMapOvr>
  <p:transition/>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9"/>
          <p:cNvSpPr>
            <a:spLocks noGrp="1"/>
          </p:cNvSpPr>
          <p:nvPr>
            <p:ph idx="1"/>
          </p:nvPr>
        </p:nvSpPr>
        <p:spPr>
          <a:xfrm>
            <a:off x="381000" y="762000"/>
            <a:ext cx="8229600" cy="4648200"/>
          </a:xfrm>
        </p:spPr>
        <p:txBody>
          <a:bodyPr/>
          <a:lstStyle/>
          <a:p>
            <a:pPr algn="just"/>
            <a:r>
              <a:rPr lang="en-US" sz="2500" dirty="0"/>
              <a:t>At the top of the hierarchy are the international service providers that connect nations together. </a:t>
            </a:r>
          </a:p>
        </p:txBody>
      </p:sp>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1" name="Slide Number Placeholder 4"/>
          <p:cNvSpPr txBox="1">
            <a:spLocks/>
          </p:cNvSpPr>
          <p:nvPr/>
        </p:nvSpPr>
        <p:spPr bwMode="auto">
          <a:xfrm>
            <a:off x="8382000" y="6248400"/>
            <a:ext cx="457200" cy="381000"/>
          </a:xfrm>
          <a:prstGeom prst="rect">
            <a:avLst/>
          </a:prstGeom>
          <a:noFill/>
          <a:ln w="9525">
            <a:noFill/>
            <a:miter lim="800000"/>
            <a:headEnd/>
            <a:tailEnd/>
          </a:ln>
        </p:spPr>
        <p:txBody>
          <a:bodyPr/>
          <a:lstStyle/>
          <a:p>
            <a:fld id="{6953E67F-7FB7-4103-B9B9-8A7AAF11F34F}" type="slidenum">
              <a:rPr lang="en-US" sz="1400"/>
              <a:pPr/>
              <a:t>117</a:t>
            </a:fld>
            <a:endParaRPr lang="en-US" sz="1400" dirty="0"/>
          </a:p>
        </p:txBody>
      </p:sp>
      <p:sp>
        <p:nvSpPr>
          <p:cNvPr id="9" name="Title 8"/>
          <p:cNvSpPr>
            <a:spLocks noGrp="1"/>
          </p:cNvSpPr>
          <p:nvPr>
            <p:ph type="title"/>
          </p:nvPr>
        </p:nvSpPr>
        <p:spPr>
          <a:xfrm>
            <a:off x="228600" y="274638"/>
            <a:ext cx="8458200" cy="411162"/>
          </a:xfrm>
        </p:spPr>
        <p:txBody>
          <a:bodyPr/>
          <a:lstStyle/>
          <a:p>
            <a:pPr algn="l"/>
            <a:r>
              <a:rPr lang="en-US" sz="3000" b="1" dirty="0"/>
              <a:t>International Internet Service Providers</a:t>
            </a:r>
          </a:p>
        </p:txBody>
      </p:sp>
    </p:spTree>
  </p:cSld>
  <p:clrMapOvr>
    <a:masterClrMapping/>
  </p:clrMapOvr>
  <p:transition/>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9"/>
          <p:cNvSpPr>
            <a:spLocks noGrp="1"/>
          </p:cNvSpPr>
          <p:nvPr>
            <p:ph idx="1"/>
          </p:nvPr>
        </p:nvSpPr>
        <p:spPr>
          <a:xfrm>
            <a:off x="381000" y="762000"/>
            <a:ext cx="8229600" cy="4648200"/>
          </a:xfrm>
        </p:spPr>
        <p:txBody>
          <a:bodyPr/>
          <a:lstStyle/>
          <a:p>
            <a:pPr algn="just"/>
            <a:r>
              <a:rPr lang="en-US" sz="2500" dirty="0"/>
              <a:t>These are backbone networks created and maintained by specialized companies. </a:t>
            </a:r>
          </a:p>
          <a:p>
            <a:pPr algn="just"/>
            <a:r>
              <a:rPr lang="en-US" sz="2500" dirty="0"/>
              <a:t>There are many national ISPs operating in North America; some of the most well known are </a:t>
            </a:r>
            <a:r>
              <a:rPr lang="en-US" sz="2500" dirty="0" err="1"/>
              <a:t>SprintLink</a:t>
            </a:r>
            <a:r>
              <a:rPr lang="en-US" sz="2500" dirty="0"/>
              <a:t>, </a:t>
            </a:r>
            <a:r>
              <a:rPr lang="en-US" sz="2500" dirty="0" err="1"/>
              <a:t>PSINet</a:t>
            </a:r>
            <a:r>
              <a:rPr lang="en-US" sz="2500" dirty="0"/>
              <a:t>, UUNet Technology, AGIS, and internet Mel. </a:t>
            </a:r>
          </a:p>
          <a:p>
            <a:pPr algn="just"/>
            <a:r>
              <a:rPr lang="en-US" sz="2500" dirty="0"/>
              <a:t>To provide connectivity between the end users, these backbone networks are connected by complex switching stations (normally run by a third party) called network access points (NAPs). </a:t>
            </a:r>
          </a:p>
          <a:p>
            <a:pPr algn="just"/>
            <a:endParaRPr lang="en-US" sz="2500" dirty="0"/>
          </a:p>
        </p:txBody>
      </p:sp>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1" name="Slide Number Placeholder 4"/>
          <p:cNvSpPr txBox="1">
            <a:spLocks/>
          </p:cNvSpPr>
          <p:nvPr/>
        </p:nvSpPr>
        <p:spPr bwMode="auto">
          <a:xfrm>
            <a:off x="8382000" y="6248400"/>
            <a:ext cx="457200" cy="381000"/>
          </a:xfrm>
          <a:prstGeom prst="rect">
            <a:avLst/>
          </a:prstGeom>
          <a:noFill/>
          <a:ln w="9525">
            <a:noFill/>
            <a:miter lim="800000"/>
            <a:headEnd/>
            <a:tailEnd/>
          </a:ln>
        </p:spPr>
        <p:txBody>
          <a:bodyPr/>
          <a:lstStyle/>
          <a:p>
            <a:fld id="{6953E67F-7FB7-4103-B9B9-8A7AAF11F34F}" type="slidenum">
              <a:rPr lang="en-US" sz="1400"/>
              <a:pPr/>
              <a:t>118</a:t>
            </a:fld>
            <a:endParaRPr lang="en-US" sz="1400" dirty="0"/>
          </a:p>
        </p:txBody>
      </p:sp>
      <p:sp>
        <p:nvSpPr>
          <p:cNvPr id="9" name="Title 8"/>
          <p:cNvSpPr>
            <a:spLocks noGrp="1"/>
          </p:cNvSpPr>
          <p:nvPr>
            <p:ph type="title"/>
          </p:nvPr>
        </p:nvSpPr>
        <p:spPr>
          <a:xfrm>
            <a:off x="228600" y="274638"/>
            <a:ext cx="8458200" cy="411162"/>
          </a:xfrm>
        </p:spPr>
        <p:txBody>
          <a:bodyPr/>
          <a:lstStyle/>
          <a:p>
            <a:pPr algn="l"/>
            <a:r>
              <a:rPr lang="en-US" sz="3000" b="1" dirty="0"/>
              <a:t>National Internet Service Providers</a:t>
            </a:r>
          </a:p>
        </p:txBody>
      </p:sp>
    </p:spTree>
  </p:cSld>
  <p:clrMapOvr>
    <a:masterClrMapping/>
  </p:clrMapOvr>
  <p:transition/>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9"/>
          <p:cNvSpPr>
            <a:spLocks noGrp="1"/>
          </p:cNvSpPr>
          <p:nvPr>
            <p:ph idx="1"/>
          </p:nvPr>
        </p:nvSpPr>
        <p:spPr>
          <a:xfrm>
            <a:off x="381000" y="762000"/>
            <a:ext cx="8229600" cy="4648200"/>
          </a:xfrm>
        </p:spPr>
        <p:txBody>
          <a:bodyPr/>
          <a:lstStyle/>
          <a:p>
            <a:pPr algn="just"/>
            <a:r>
              <a:rPr lang="en-US" sz="2500" dirty="0"/>
              <a:t>Some national ISP networks are also connected to one another by private switching stations called peering points. </a:t>
            </a:r>
          </a:p>
          <a:p>
            <a:pPr algn="just"/>
            <a:r>
              <a:rPr lang="en-US" sz="2500" dirty="0"/>
              <a:t>These normally operate at a high data rate (up to 600 Mbps).</a:t>
            </a:r>
          </a:p>
        </p:txBody>
      </p:sp>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1" name="Slide Number Placeholder 4"/>
          <p:cNvSpPr txBox="1">
            <a:spLocks/>
          </p:cNvSpPr>
          <p:nvPr/>
        </p:nvSpPr>
        <p:spPr bwMode="auto">
          <a:xfrm>
            <a:off x="8382000" y="6248400"/>
            <a:ext cx="457200" cy="381000"/>
          </a:xfrm>
          <a:prstGeom prst="rect">
            <a:avLst/>
          </a:prstGeom>
          <a:noFill/>
          <a:ln w="9525">
            <a:noFill/>
            <a:miter lim="800000"/>
            <a:headEnd/>
            <a:tailEnd/>
          </a:ln>
        </p:spPr>
        <p:txBody>
          <a:bodyPr/>
          <a:lstStyle/>
          <a:p>
            <a:fld id="{6953E67F-7FB7-4103-B9B9-8A7AAF11F34F}" type="slidenum">
              <a:rPr lang="en-US" sz="1400"/>
              <a:pPr/>
              <a:t>119</a:t>
            </a:fld>
            <a:endParaRPr lang="en-US" sz="1400" dirty="0"/>
          </a:p>
        </p:txBody>
      </p:sp>
      <p:sp>
        <p:nvSpPr>
          <p:cNvPr id="9" name="Title 8"/>
          <p:cNvSpPr>
            <a:spLocks noGrp="1"/>
          </p:cNvSpPr>
          <p:nvPr>
            <p:ph type="title"/>
          </p:nvPr>
        </p:nvSpPr>
        <p:spPr>
          <a:xfrm>
            <a:off x="228600" y="274638"/>
            <a:ext cx="8458200" cy="411162"/>
          </a:xfrm>
        </p:spPr>
        <p:txBody>
          <a:bodyPr/>
          <a:lstStyle/>
          <a:p>
            <a:pPr algn="l"/>
            <a:r>
              <a:rPr lang="en-US" sz="3000" b="1" dirty="0"/>
              <a:t>National Internet Service Providers</a:t>
            </a: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533400" cy="381000"/>
          </a:xfrm>
          <a:prstGeom prst="rect">
            <a:avLst/>
          </a:prstGeom>
          <a:noFill/>
          <a:ln w="9525">
            <a:noFill/>
            <a:miter lim="800000"/>
            <a:headEnd/>
            <a:tailEnd/>
          </a:ln>
        </p:spPr>
        <p:txBody>
          <a:bodyPr/>
          <a:lstStyle/>
          <a:p>
            <a:fld id="{6953E67F-7FB7-4103-B9B9-8A7AAF11F34F}" type="slidenum">
              <a:rPr lang="en-US" sz="1400"/>
              <a:pPr/>
              <a:t>12</a:t>
            </a:fld>
            <a:endParaRPr lang="en-US" sz="1400" dirty="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r>
              <a:rPr lang="sv-SE" sz="2400" b="1" dirty="0">
                <a:solidFill>
                  <a:srgbClr val="800000"/>
                </a:solidFill>
                <a:latin typeface="Times New Roman" pitchFamily="18" charset="0"/>
                <a:cs typeface="Times New Roman" pitchFamily="18" charset="0"/>
              </a:rPr>
              <a:t>					</a:t>
            </a:r>
          </a:p>
        </p:txBody>
      </p:sp>
      <p:sp>
        <p:nvSpPr>
          <p:cNvPr id="9" name="Title 8"/>
          <p:cNvSpPr>
            <a:spLocks noGrp="1"/>
          </p:cNvSpPr>
          <p:nvPr>
            <p:ph type="title"/>
          </p:nvPr>
        </p:nvSpPr>
        <p:spPr>
          <a:xfrm>
            <a:off x="228600" y="274638"/>
            <a:ext cx="8458200" cy="411162"/>
          </a:xfrm>
        </p:spPr>
        <p:txBody>
          <a:bodyPr/>
          <a:lstStyle/>
          <a:p>
            <a:pPr algn="l"/>
            <a:r>
              <a:rPr lang="en-US" sz="3000" b="1" dirty="0"/>
              <a:t>Components of DC System</a:t>
            </a:r>
          </a:p>
        </p:txBody>
      </p:sp>
      <p:sp>
        <p:nvSpPr>
          <p:cNvPr id="13" name="Content Placeholder 9"/>
          <p:cNvSpPr>
            <a:spLocks noGrp="1"/>
          </p:cNvSpPr>
          <p:nvPr>
            <p:ph idx="1"/>
          </p:nvPr>
        </p:nvSpPr>
        <p:spPr>
          <a:xfrm>
            <a:off x="381000" y="914400"/>
            <a:ext cx="8229600" cy="4495800"/>
          </a:xfrm>
        </p:spPr>
        <p:txBody>
          <a:bodyPr/>
          <a:lstStyle/>
          <a:p>
            <a:pPr algn="just"/>
            <a:r>
              <a:rPr lang="en-US" sz="2500" b="1" dirty="0"/>
              <a:t>Receiver </a:t>
            </a:r>
          </a:p>
          <a:p>
            <a:pPr lvl="1" algn="just">
              <a:buFont typeface="Arial" pitchFamily="34" charset="0"/>
              <a:buChar char="•"/>
            </a:pPr>
            <a:r>
              <a:rPr lang="en-US" sz="2400" dirty="0"/>
              <a:t>The receiver is the device that receives the message.</a:t>
            </a:r>
          </a:p>
          <a:p>
            <a:pPr lvl="1" algn="just">
              <a:buFont typeface="Arial" pitchFamily="34" charset="0"/>
              <a:buChar char="•"/>
            </a:pPr>
            <a:r>
              <a:rPr lang="en-US" sz="2400" dirty="0"/>
              <a:t>It can be a computer, workstation, telephone handset, television, and so on</a:t>
            </a:r>
            <a:r>
              <a:rPr lang="en-US" sz="2100" dirty="0"/>
              <a:t>.</a:t>
            </a:r>
          </a:p>
          <a:p>
            <a:pPr algn="just"/>
            <a:r>
              <a:rPr lang="en-US" sz="2500" b="1" dirty="0"/>
              <a:t>Transmission Medium </a:t>
            </a:r>
          </a:p>
          <a:p>
            <a:pPr lvl="1" algn="just">
              <a:buFont typeface="Arial" pitchFamily="34" charset="0"/>
              <a:buChar char="•"/>
            </a:pPr>
            <a:r>
              <a:rPr lang="en-US" sz="2500" dirty="0"/>
              <a:t>The physical path by which a message travels from sender to receiver. </a:t>
            </a:r>
          </a:p>
          <a:p>
            <a:pPr lvl="1" algn="just">
              <a:buFont typeface="Arial" pitchFamily="34" charset="0"/>
              <a:buChar char="•"/>
            </a:pPr>
            <a:r>
              <a:rPr lang="en-US" sz="2500" dirty="0"/>
              <a:t>Some examples of transmission media include twisted-pair wire, coaxial cable, fiber-optic cable, and radio waves.</a:t>
            </a:r>
          </a:p>
          <a:p>
            <a:pPr algn="just"/>
            <a:endParaRPr lang="en-US" sz="2500" dirty="0"/>
          </a:p>
        </p:txBody>
      </p:sp>
    </p:spTree>
  </p:cSld>
  <p:clrMapOvr>
    <a:masterClrMapping/>
  </p:clrMapOvr>
  <p:transition/>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9"/>
          <p:cNvSpPr>
            <a:spLocks noGrp="1"/>
          </p:cNvSpPr>
          <p:nvPr>
            <p:ph idx="1"/>
          </p:nvPr>
        </p:nvSpPr>
        <p:spPr>
          <a:xfrm>
            <a:off x="381000" y="762000"/>
            <a:ext cx="8229600" cy="4648200"/>
          </a:xfrm>
        </p:spPr>
        <p:txBody>
          <a:bodyPr/>
          <a:lstStyle/>
          <a:p>
            <a:pPr algn="just"/>
            <a:r>
              <a:rPr lang="en-US" sz="2500" dirty="0"/>
              <a:t>Regional internet service providers or regional ISPs are smaller ISPs that are connected to one or more national ISPs. </a:t>
            </a:r>
          </a:p>
          <a:p>
            <a:pPr algn="just"/>
            <a:r>
              <a:rPr lang="en-US" sz="2500" dirty="0"/>
              <a:t>They are at the third level of the hierarchy with a smaller data rate.</a:t>
            </a:r>
          </a:p>
        </p:txBody>
      </p:sp>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1" name="Slide Number Placeholder 4"/>
          <p:cNvSpPr txBox="1">
            <a:spLocks/>
          </p:cNvSpPr>
          <p:nvPr/>
        </p:nvSpPr>
        <p:spPr bwMode="auto">
          <a:xfrm>
            <a:off x="8382000" y="6248400"/>
            <a:ext cx="457200" cy="381000"/>
          </a:xfrm>
          <a:prstGeom prst="rect">
            <a:avLst/>
          </a:prstGeom>
          <a:noFill/>
          <a:ln w="9525">
            <a:noFill/>
            <a:miter lim="800000"/>
            <a:headEnd/>
            <a:tailEnd/>
          </a:ln>
        </p:spPr>
        <p:txBody>
          <a:bodyPr/>
          <a:lstStyle/>
          <a:p>
            <a:fld id="{6953E67F-7FB7-4103-B9B9-8A7AAF11F34F}" type="slidenum">
              <a:rPr lang="en-US" sz="1400"/>
              <a:pPr/>
              <a:t>120</a:t>
            </a:fld>
            <a:endParaRPr lang="en-US" sz="1400" dirty="0"/>
          </a:p>
        </p:txBody>
      </p:sp>
      <p:sp>
        <p:nvSpPr>
          <p:cNvPr id="9" name="Title 8"/>
          <p:cNvSpPr>
            <a:spLocks noGrp="1"/>
          </p:cNvSpPr>
          <p:nvPr>
            <p:ph type="title"/>
          </p:nvPr>
        </p:nvSpPr>
        <p:spPr>
          <a:xfrm>
            <a:off x="228600" y="274638"/>
            <a:ext cx="8458200" cy="411162"/>
          </a:xfrm>
        </p:spPr>
        <p:txBody>
          <a:bodyPr/>
          <a:lstStyle/>
          <a:p>
            <a:pPr algn="l"/>
            <a:r>
              <a:rPr lang="en-US" sz="3000" b="1" dirty="0"/>
              <a:t>Regional Internet Service Providers</a:t>
            </a:r>
          </a:p>
        </p:txBody>
      </p:sp>
    </p:spTree>
  </p:cSld>
  <p:clrMapOvr>
    <a:masterClrMapping/>
  </p:clrMapOvr>
  <p:transition/>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9"/>
          <p:cNvSpPr>
            <a:spLocks noGrp="1"/>
          </p:cNvSpPr>
          <p:nvPr>
            <p:ph idx="1"/>
          </p:nvPr>
        </p:nvSpPr>
        <p:spPr>
          <a:xfrm>
            <a:off x="381000" y="762000"/>
            <a:ext cx="8229600" cy="4648200"/>
          </a:xfrm>
        </p:spPr>
        <p:txBody>
          <a:bodyPr/>
          <a:lstStyle/>
          <a:p>
            <a:pPr algn="just"/>
            <a:r>
              <a:rPr lang="en-US" sz="2500" dirty="0"/>
              <a:t>Local Internet service providers provide direct service to the end users. </a:t>
            </a:r>
          </a:p>
          <a:p>
            <a:pPr algn="just"/>
            <a:r>
              <a:rPr lang="en-US" sz="2500" dirty="0"/>
              <a:t>The local ISPs can be connected to regional ISPs or directly to national ISPs. </a:t>
            </a:r>
          </a:p>
          <a:p>
            <a:pPr algn="just"/>
            <a:r>
              <a:rPr lang="en-US" sz="2500" dirty="0"/>
              <a:t>Most end users are connected to the local ISPs. </a:t>
            </a:r>
          </a:p>
          <a:p>
            <a:pPr algn="just"/>
            <a:r>
              <a:rPr lang="en-US" sz="2500" dirty="0"/>
              <a:t>Note that in this sense, a local ISP can be a company that just provides Internet services, a corporation with a network that supplies services to its own employees, or a nonprofit organization, such as a college or a university, that runs its own network. </a:t>
            </a:r>
          </a:p>
        </p:txBody>
      </p:sp>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1" name="Slide Number Placeholder 4"/>
          <p:cNvSpPr txBox="1">
            <a:spLocks/>
          </p:cNvSpPr>
          <p:nvPr/>
        </p:nvSpPr>
        <p:spPr bwMode="auto">
          <a:xfrm>
            <a:off x="8382000" y="6248400"/>
            <a:ext cx="457200" cy="381000"/>
          </a:xfrm>
          <a:prstGeom prst="rect">
            <a:avLst/>
          </a:prstGeom>
          <a:noFill/>
          <a:ln w="9525">
            <a:noFill/>
            <a:miter lim="800000"/>
            <a:headEnd/>
            <a:tailEnd/>
          </a:ln>
        </p:spPr>
        <p:txBody>
          <a:bodyPr/>
          <a:lstStyle/>
          <a:p>
            <a:fld id="{6953E67F-7FB7-4103-B9B9-8A7AAF11F34F}" type="slidenum">
              <a:rPr lang="en-US" sz="1400"/>
              <a:pPr/>
              <a:t>121</a:t>
            </a:fld>
            <a:endParaRPr lang="en-US" sz="1400" dirty="0"/>
          </a:p>
        </p:txBody>
      </p:sp>
      <p:sp>
        <p:nvSpPr>
          <p:cNvPr id="9" name="Title 8"/>
          <p:cNvSpPr>
            <a:spLocks noGrp="1"/>
          </p:cNvSpPr>
          <p:nvPr>
            <p:ph type="title"/>
          </p:nvPr>
        </p:nvSpPr>
        <p:spPr>
          <a:xfrm>
            <a:off x="228600" y="274638"/>
            <a:ext cx="8458200" cy="411162"/>
          </a:xfrm>
        </p:spPr>
        <p:txBody>
          <a:bodyPr/>
          <a:lstStyle/>
          <a:p>
            <a:pPr algn="l"/>
            <a:r>
              <a:rPr lang="en-US" sz="3000" b="1" dirty="0"/>
              <a:t>Local Internet Service Providers</a:t>
            </a:r>
          </a:p>
        </p:txBody>
      </p:sp>
    </p:spTree>
  </p:cSld>
  <p:clrMapOvr>
    <a:masterClrMapping/>
  </p:clrMapOvr>
  <p:transition/>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9"/>
          <p:cNvSpPr>
            <a:spLocks noGrp="1"/>
          </p:cNvSpPr>
          <p:nvPr>
            <p:ph idx="1"/>
          </p:nvPr>
        </p:nvSpPr>
        <p:spPr>
          <a:xfrm>
            <a:off x="381000" y="762000"/>
            <a:ext cx="8229600" cy="4648200"/>
          </a:xfrm>
        </p:spPr>
        <p:txBody>
          <a:bodyPr/>
          <a:lstStyle/>
          <a:p>
            <a:pPr algn="just"/>
            <a:r>
              <a:rPr lang="en-US" sz="2500" dirty="0"/>
              <a:t>Each of these local ISPs can be connected to a regional or national service provider.</a:t>
            </a:r>
          </a:p>
        </p:txBody>
      </p:sp>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1" name="Slide Number Placeholder 4"/>
          <p:cNvSpPr txBox="1">
            <a:spLocks/>
          </p:cNvSpPr>
          <p:nvPr/>
        </p:nvSpPr>
        <p:spPr bwMode="auto">
          <a:xfrm>
            <a:off x="8382000" y="6248400"/>
            <a:ext cx="457200" cy="381000"/>
          </a:xfrm>
          <a:prstGeom prst="rect">
            <a:avLst/>
          </a:prstGeom>
          <a:noFill/>
          <a:ln w="9525">
            <a:noFill/>
            <a:miter lim="800000"/>
            <a:headEnd/>
            <a:tailEnd/>
          </a:ln>
        </p:spPr>
        <p:txBody>
          <a:bodyPr/>
          <a:lstStyle/>
          <a:p>
            <a:fld id="{6953E67F-7FB7-4103-B9B9-8A7AAF11F34F}" type="slidenum">
              <a:rPr lang="en-US" sz="1400"/>
              <a:pPr/>
              <a:t>122</a:t>
            </a:fld>
            <a:endParaRPr lang="en-US" sz="1400" dirty="0"/>
          </a:p>
        </p:txBody>
      </p:sp>
      <p:sp>
        <p:nvSpPr>
          <p:cNvPr id="9" name="Title 8"/>
          <p:cNvSpPr>
            <a:spLocks noGrp="1"/>
          </p:cNvSpPr>
          <p:nvPr>
            <p:ph type="title"/>
          </p:nvPr>
        </p:nvSpPr>
        <p:spPr>
          <a:xfrm>
            <a:off x="228600" y="274638"/>
            <a:ext cx="8458200" cy="411162"/>
          </a:xfrm>
        </p:spPr>
        <p:txBody>
          <a:bodyPr/>
          <a:lstStyle/>
          <a:p>
            <a:pPr algn="l"/>
            <a:r>
              <a:rPr lang="en-US" sz="3000" b="1" dirty="0"/>
              <a:t>Local Internet Service Providers</a:t>
            </a:r>
          </a:p>
        </p:txBody>
      </p:sp>
    </p:spTree>
  </p:cSld>
  <p:clrMapOvr>
    <a:masterClrMapping/>
  </p:clrMapOvr>
  <p:transition/>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9"/>
          <p:cNvSpPr>
            <a:spLocks noGrp="1"/>
          </p:cNvSpPr>
          <p:nvPr>
            <p:ph idx="1"/>
          </p:nvPr>
        </p:nvSpPr>
        <p:spPr>
          <a:xfrm>
            <a:off x="381000" y="762000"/>
            <a:ext cx="8229600" cy="4648200"/>
          </a:xfrm>
        </p:spPr>
        <p:txBody>
          <a:bodyPr/>
          <a:lstStyle/>
          <a:p>
            <a:pPr algn="just"/>
            <a:r>
              <a:rPr lang="en-US" sz="2500" dirty="0"/>
              <a:t>In this section, we define two widely used terms: protocols and standards. </a:t>
            </a:r>
          </a:p>
          <a:p>
            <a:pPr algn="just"/>
            <a:r>
              <a:rPr lang="en-US" sz="2500" dirty="0"/>
              <a:t>First, we define protocol, which is synonymous with rule. </a:t>
            </a:r>
          </a:p>
          <a:p>
            <a:pPr algn="just"/>
            <a:r>
              <a:rPr lang="en-US" sz="2500" dirty="0"/>
              <a:t>Then we discuss standards, which are agreed-upon rules.</a:t>
            </a:r>
          </a:p>
        </p:txBody>
      </p:sp>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1" name="Slide Number Placeholder 4"/>
          <p:cNvSpPr txBox="1">
            <a:spLocks/>
          </p:cNvSpPr>
          <p:nvPr/>
        </p:nvSpPr>
        <p:spPr bwMode="auto">
          <a:xfrm>
            <a:off x="8382000" y="6248400"/>
            <a:ext cx="457200" cy="381000"/>
          </a:xfrm>
          <a:prstGeom prst="rect">
            <a:avLst/>
          </a:prstGeom>
          <a:noFill/>
          <a:ln w="9525">
            <a:noFill/>
            <a:miter lim="800000"/>
            <a:headEnd/>
            <a:tailEnd/>
          </a:ln>
        </p:spPr>
        <p:txBody>
          <a:bodyPr/>
          <a:lstStyle/>
          <a:p>
            <a:fld id="{6953E67F-7FB7-4103-B9B9-8A7AAF11F34F}" type="slidenum">
              <a:rPr lang="en-US" sz="1400"/>
              <a:pPr/>
              <a:t>123</a:t>
            </a:fld>
            <a:endParaRPr lang="en-US" sz="1400" dirty="0"/>
          </a:p>
        </p:txBody>
      </p:sp>
      <p:sp>
        <p:nvSpPr>
          <p:cNvPr id="9" name="Title 8"/>
          <p:cNvSpPr>
            <a:spLocks noGrp="1"/>
          </p:cNvSpPr>
          <p:nvPr>
            <p:ph type="title"/>
          </p:nvPr>
        </p:nvSpPr>
        <p:spPr>
          <a:xfrm>
            <a:off x="228600" y="274638"/>
            <a:ext cx="8458200" cy="411162"/>
          </a:xfrm>
        </p:spPr>
        <p:txBody>
          <a:bodyPr/>
          <a:lstStyle/>
          <a:p>
            <a:pPr algn="l"/>
            <a:r>
              <a:rPr lang="en-US" sz="3000" b="1" dirty="0"/>
              <a:t>Protocols and Standards</a:t>
            </a:r>
          </a:p>
        </p:txBody>
      </p:sp>
    </p:spTree>
  </p:cSld>
  <p:clrMapOvr>
    <a:masterClrMapping/>
  </p:clrMapOvr>
  <p:transition/>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9"/>
          <p:cNvSpPr>
            <a:spLocks noGrp="1"/>
          </p:cNvSpPr>
          <p:nvPr>
            <p:ph idx="1"/>
          </p:nvPr>
        </p:nvSpPr>
        <p:spPr>
          <a:xfrm>
            <a:off x="381000" y="762000"/>
            <a:ext cx="8229600" cy="4648200"/>
          </a:xfrm>
        </p:spPr>
        <p:txBody>
          <a:bodyPr/>
          <a:lstStyle/>
          <a:p>
            <a:pPr algn="just"/>
            <a:r>
              <a:rPr lang="en-US" sz="2500" dirty="0"/>
              <a:t>In computer networks, communication occurs between entities in different systems. </a:t>
            </a:r>
          </a:p>
          <a:p>
            <a:pPr algn="just"/>
            <a:r>
              <a:rPr lang="en-US" sz="2500" dirty="0"/>
              <a:t>An entity is anything capable of sending or receiving information. </a:t>
            </a:r>
          </a:p>
          <a:p>
            <a:pPr algn="just"/>
            <a:r>
              <a:rPr lang="en-US" sz="2500" dirty="0"/>
              <a:t>However, two entities cannot simply send bit streams to each other and expect to be understood. </a:t>
            </a:r>
          </a:p>
          <a:p>
            <a:pPr algn="just"/>
            <a:r>
              <a:rPr lang="en-US" sz="2500" dirty="0"/>
              <a:t>For communication to occur, the entities must agree on a protocol. </a:t>
            </a:r>
          </a:p>
        </p:txBody>
      </p:sp>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1" name="Slide Number Placeholder 4"/>
          <p:cNvSpPr txBox="1">
            <a:spLocks/>
          </p:cNvSpPr>
          <p:nvPr/>
        </p:nvSpPr>
        <p:spPr bwMode="auto">
          <a:xfrm>
            <a:off x="8382000" y="6248400"/>
            <a:ext cx="457200" cy="381000"/>
          </a:xfrm>
          <a:prstGeom prst="rect">
            <a:avLst/>
          </a:prstGeom>
          <a:noFill/>
          <a:ln w="9525">
            <a:noFill/>
            <a:miter lim="800000"/>
            <a:headEnd/>
            <a:tailEnd/>
          </a:ln>
        </p:spPr>
        <p:txBody>
          <a:bodyPr/>
          <a:lstStyle/>
          <a:p>
            <a:fld id="{6953E67F-7FB7-4103-B9B9-8A7AAF11F34F}" type="slidenum">
              <a:rPr lang="en-US" sz="1400"/>
              <a:pPr/>
              <a:t>124</a:t>
            </a:fld>
            <a:endParaRPr lang="en-US" sz="1400" dirty="0"/>
          </a:p>
        </p:txBody>
      </p:sp>
      <p:sp>
        <p:nvSpPr>
          <p:cNvPr id="9" name="Title 8"/>
          <p:cNvSpPr>
            <a:spLocks noGrp="1"/>
          </p:cNvSpPr>
          <p:nvPr>
            <p:ph type="title"/>
          </p:nvPr>
        </p:nvSpPr>
        <p:spPr>
          <a:xfrm>
            <a:off x="228600" y="274638"/>
            <a:ext cx="8458200" cy="411162"/>
          </a:xfrm>
        </p:spPr>
        <p:txBody>
          <a:bodyPr/>
          <a:lstStyle/>
          <a:p>
            <a:pPr algn="l"/>
            <a:r>
              <a:rPr lang="en-US" sz="3000" b="1" dirty="0"/>
              <a:t>Protocols </a:t>
            </a:r>
          </a:p>
        </p:txBody>
      </p:sp>
    </p:spTree>
  </p:cSld>
  <p:clrMapOvr>
    <a:masterClrMapping/>
  </p:clrMapOvr>
  <p:transition/>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9"/>
          <p:cNvSpPr>
            <a:spLocks noGrp="1"/>
          </p:cNvSpPr>
          <p:nvPr>
            <p:ph idx="1"/>
          </p:nvPr>
        </p:nvSpPr>
        <p:spPr>
          <a:xfrm>
            <a:off x="381000" y="762000"/>
            <a:ext cx="8229600" cy="4648200"/>
          </a:xfrm>
        </p:spPr>
        <p:txBody>
          <a:bodyPr/>
          <a:lstStyle/>
          <a:p>
            <a:pPr algn="just"/>
            <a:r>
              <a:rPr lang="en-US" sz="2500" dirty="0"/>
              <a:t>A protocol defines what is communicated, how it is communicated, and when it is communicated. </a:t>
            </a:r>
          </a:p>
          <a:p>
            <a:pPr algn="just"/>
            <a:r>
              <a:rPr lang="en-US" sz="2500" dirty="0"/>
              <a:t>The key elements of a protocol are </a:t>
            </a:r>
          </a:p>
          <a:p>
            <a:pPr lvl="1" algn="just">
              <a:buFont typeface="Arial" pitchFamily="34" charset="0"/>
              <a:buChar char="•"/>
            </a:pPr>
            <a:r>
              <a:rPr lang="en-US" sz="2500" dirty="0"/>
              <a:t>Syntax, </a:t>
            </a:r>
          </a:p>
          <a:p>
            <a:pPr lvl="1" algn="just">
              <a:buFont typeface="Arial" pitchFamily="34" charset="0"/>
              <a:buChar char="•"/>
            </a:pPr>
            <a:r>
              <a:rPr lang="en-US" sz="2500" dirty="0"/>
              <a:t>Semantics, and </a:t>
            </a:r>
          </a:p>
          <a:p>
            <a:pPr lvl="1" algn="just">
              <a:buFont typeface="Arial" pitchFamily="34" charset="0"/>
              <a:buChar char="•"/>
            </a:pPr>
            <a:r>
              <a:rPr lang="en-US" sz="2500" dirty="0"/>
              <a:t>Timing.</a:t>
            </a:r>
          </a:p>
        </p:txBody>
      </p:sp>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1" name="Slide Number Placeholder 4"/>
          <p:cNvSpPr txBox="1">
            <a:spLocks/>
          </p:cNvSpPr>
          <p:nvPr/>
        </p:nvSpPr>
        <p:spPr bwMode="auto">
          <a:xfrm>
            <a:off x="8382000" y="6248400"/>
            <a:ext cx="457200" cy="381000"/>
          </a:xfrm>
          <a:prstGeom prst="rect">
            <a:avLst/>
          </a:prstGeom>
          <a:noFill/>
          <a:ln w="9525">
            <a:noFill/>
            <a:miter lim="800000"/>
            <a:headEnd/>
            <a:tailEnd/>
          </a:ln>
        </p:spPr>
        <p:txBody>
          <a:bodyPr/>
          <a:lstStyle/>
          <a:p>
            <a:fld id="{6953E67F-7FB7-4103-B9B9-8A7AAF11F34F}" type="slidenum">
              <a:rPr lang="en-US" sz="1400"/>
              <a:pPr/>
              <a:t>125</a:t>
            </a:fld>
            <a:endParaRPr lang="en-US" sz="1400" dirty="0"/>
          </a:p>
        </p:txBody>
      </p:sp>
      <p:sp>
        <p:nvSpPr>
          <p:cNvPr id="9" name="Title 8"/>
          <p:cNvSpPr>
            <a:spLocks noGrp="1"/>
          </p:cNvSpPr>
          <p:nvPr>
            <p:ph type="title"/>
          </p:nvPr>
        </p:nvSpPr>
        <p:spPr>
          <a:xfrm>
            <a:off x="228600" y="274638"/>
            <a:ext cx="8458200" cy="411162"/>
          </a:xfrm>
        </p:spPr>
        <p:txBody>
          <a:bodyPr/>
          <a:lstStyle/>
          <a:p>
            <a:pPr algn="l"/>
            <a:r>
              <a:rPr lang="en-US" sz="3000" b="1" dirty="0"/>
              <a:t>Protocols </a:t>
            </a:r>
          </a:p>
        </p:txBody>
      </p:sp>
    </p:spTree>
  </p:cSld>
  <p:clrMapOvr>
    <a:masterClrMapping/>
  </p:clrMapOvr>
  <p:transition/>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9"/>
          <p:cNvSpPr>
            <a:spLocks noGrp="1"/>
          </p:cNvSpPr>
          <p:nvPr>
            <p:ph idx="1"/>
          </p:nvPr>
        </p:nvSpPr>
        <p:spPr>
          <a:xfrm>
            <a:off x="381000" y="762000"/>
            <a:ext cx="8229600" cy="4648200"/>
          </a:xfrm>
        </p:spPr>
        <p:txBody>
          <a:bodyPr/>
          <a:lstStyle/>
          <a:p>
            <a:pPr algn="just"/>
            <a:r>
              <a:rPr lang="en-US" sz="2500" dirty="0"/>
              <a:t>It refers to the structure or format of the data, meaning the order in which they are presented. </a:t>
            </a:r>
          </a:p>
          <a:p>
            <a:pPr algn="just"/>
            <a:r>
              <a:rPr lang="en-US" sz="2500" dirty="0"/>
              <a:t>For example, a simple protocol might expect the first 8 bits of data to be the address of the sender, the second 8 bits to be the address of the receiver, and the rest of the stream to be the message itself.</a:t>
            </a:r>
          </a:p>
        </p:txBody>
      </p:sp>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1" name="Slide Number Placeholder 4"/>
          <p:cNvSpPr txBox="1">
            <a:spLocks/>
          </p:cNvSpPr>
          <p:nvPr/>
        </p:nvSpPr>
        <p:spPr bwMode="auto">
          <a:xfrm>
            <a:off x="8382000" y="6248400"/>
            <a:ext cx="457200" cy="381000"/>
          </a:xfrm>
          <a:prstGeom prst="rect">
            <a:avLst/>
          </a:prstGeom>
          <a:noFill/>
          <a:ln w="9525">
            <a:noFill/>
            <a:miter lim="800000"/>
            <a:headEnd/>
            <a:tailEnd/>
          </a:ln>
        </p:spPr>
        <p:txBody>
          <a:bodyPr/>
          <a:lstStyle/>
          <a:p>
            <a:fld id="{6953E67F-7FB7-4103-B9B9-8A7AAF11F34F}" type="slidenum">
              <a:rPr lang="en-US" sz="1400"/>
              <a:pPr/>
              <a:t>126</a:t>
            </a:fld>
            <a:endParaRPr lang="en-US" sz="1400" dirty="0"/>
          </a:p>
        </p:txBody>
      </p:sp>
      <p:sp>
        <p:nvSpPr>
          <p:cNvPr id="9" name="Title 8"/>
          <p:cNvSpPr>
            <a:spLocks noGrp="1"/>
          </p:cNvSpPr>
          <p:nvPr>
            <p:ph type="title"/>
          </p:nvPr>
        </p:nvSpPr>
        <p:spPr>
          <a:xfrm>
            <a:off x="228600" y="274638"/>
            <a:ext cx="8458200" cy="411162"/>
          </a:xfrm>
        </p:spPr>
        <p:txBody>
          <a:bodyPr/>
          <a:lstStyle/>
          <a:p>
            <a:pPr algn="l"/>
            <a:r>
              <a:rPr lang="en-US" sz="3000" b="1" dirty="0"/>
              <a:t>Syntax</a:t>
            </a:r>
          </a:p>
        </p:txBody>
      </p:sp>
      <mc:AlternateContent xmlns:mc="http://schemas.openxmlformats.org/markup-compatibility/2006" xmlns:p14="http://schemas.microsoft.com/office/powerpoint/2010/main">
        <mc:Choice Requires="p14">
          <p:contentPart p14:bwMode="auto" r:id="rId4">
            <p14:nvContentPartPr>
              <p14:cNvPr id="2" name="Ink 1">
                <a:extLst>
                  <a:ext uri="{FF2B5EF4-FFF2-40B4-BE49-F238E27FC236}">
                    <a16:creationId xmlns:a16="http://schemas.microsoft.com/office/drawing/2014/main" id="{0B15AE8F-069B-3861-449D-75624EE5ECF4}"/>
                  </a:ext>
                </a:extLst>
              </p14:cNvPr>
              <p14:cNvContentPartPr/>
              <p14:nvPr/>
            </p14:nvContentPartPr>
            <p14:xfrm>
              <a:off x="-645579" y="6113873"/>
              <a:ext cx="360" cy="360"/>
            </p14:xfrm>
          </p:contentPart>
        </mc:Choice>
        <mc:Fallback xmlns="">
          <p:pic>
            <p:nvPicPr>
              <p:cNvPr id="2" name="Ink 1">
                <a:extLst>
                  <a:ext uri="{FF2B5EF4-FFF2-40B4-BE49-F238E27FC236}">
                    <a16:creationId xmlns:a16="http://schemas.microsoft.com/office/drawing/2014/main" id="{0B15AE8F-069B-3861-449D-75624EE5ECF4}"/>
                  </a:ext>
                </a:extLst>
              </p:cNvPr>
              <p:cNvPicPr/>
              <p:nvPr/>
            </p:nvPicPr>
            <p:blipFill>
              <a:blip r:embed="rId5"/>
              <a:stretch>
                <a:fillRect/>
              </a:stretch>
            </p:blipFill>
            <p:spPr>
              <a:xfrm>
                <a:off x="-699219" y="6005873"/>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3" name="Ink 2">
                <a:extLst>
                  <a:ext uri="{FF2B5EF4-FFF2-40B4-BE49-F238E27FC236}">
                    <a16:creationId xmlns:a16="http://schemas.microsoft.com/office/drawing/2014/main" id="{19DA1608-F6B1-F079-A325-981DFEE58C42}"/>
                  </a:ext>
                </a:extLst>
              </p14:cNvPr>
              <p14:cNvContentPartPr/>
              <p14:nvPr/>
            </p14:nvContentPartPr>
            <p14:xfrm>
              <a:off x="788661" y="1029593"/>
              <a:ext cx="3615480" cy="137160"/>
            </p14:xfrm>
          </p:contentPart>
        </mc:Choice>
        <mc:Fallback xmlns="">
          <p:pic>
            <p:nvPicPr>
              <p:cNvPr id="3" name="Ink 2">
                <a:extLst>
                  <a:ext uri="{FF2B5EF4-FFF2-40B4-BE49-F238E27FC236}">
                    <a16:creationId xmlns:a16="http://schemas.microsoft.com/office/drawing/2014/main" id="{19DA1608-F6B1-F079-A325-981DFEE58C42}"/>
                  </a:ext>
                </a:extLst>
              </p:cNvPr>
              <p:cNvPicPr/>
              <p:nvPr/>
            </p:nvPicPr>
            <p:blipFill>
              <a:blip r:embed="rId7"/>
              <a:stretch>
                <a:fillRect/>
              </a:stretch>
            </p:blipFill>
            <p:spPr>
              <a:xfrm>
                <a:off x="734661" y="921953"/>
                <a:ext cx="3723120" cy="3528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4" name="Ink 3">
                <a:extLst>
                  <a:ext uri="{FF2B5EF4-FFF2-40B4-BE49-F238E27FC236}">
                    <a16:creationId xmlns:a16="http://schemas.microsoft.com/office/drawing/2014/main" id="{EE54B488-6DA3-2306-42D2-3E7B0FE817D4}"/>
                  </a:ext>
                </a:extLst>
              </p14:cNvPr>
              <p14:cNvContentPartPr/>
              <p14:nvPr/>
            </p14:nvContentPartPr>
            <p14:xfrm>
              <a:off x="3155301" y="1201313"/>
              <a:ext cx="3277440" cy="360"/>
            </p14:xfrm>
          </p:contentPart>
        </mc:Choice>
        <mc:Fallback xmlns="">
          <p:pic>
            <p:nvPicPr>
              <p:cNvPr id="4" name="Ink 3">
                <a:extLst>
                  <a:ext uri="{FF2B5EF4-FFF2-40B4-BE49-F238E27FC236}">
                    <a16:creationId xmlns:a16="http://schemas.microsoft.com/office/drawing/2014/main" id="{EE54B488-6DA3-2306-42D2-3E7B0FE817D4}"/>
                  </a:ext>
                </a:extLst>
              </p:cNvPr>
              <p:cNvPicPr/>
              <p:nvPr/>
            </p:nvPicPr>
            <p:blipFill>
              <a:blip r:embed="rId9"/>
              <a:stretch>
                <a:fillRect/>
              </a:stretch>
            </p:blipFill>
            <p:spPr>
              <a:xfrm>
                <a:off x="3101301" y="1093313"/>
                <a:ext cx="338508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5" name="Ink 4">
                <a:extLst>
                  <a:ext uri="{FF2B5EF4-FFF2-40B4-BE49-F238E27FC236}">
                    <a16:creationId xmlns:a16="http://schemas.microsoft.com/office/drawing/2014/main" id="{86BFDA8A-0FFC-6B2B-5F2E-14DB16DCBF12}"/>
                  </a:ext>
                </a:extLst>
              </p14:cNvPr>
              <p14:cNvContentPartPr/>
              <p14:nvPr/>
            </p14:nvContentPartPr>
            <p14:xfrm>
              <a:off x="3558861" y="975593"/>
              <a:ext cx="5310000" cy="109440"/>
            </p14:xfrm>
          </p:contentPart>
        </mc:Choice>
        <mc:Fallback xmlns="">
          <p:pic>
            <p:nvPicPr>
              <p:cNvPr id="5" name="Ink 4">
                <a:extLst>
                  <a:ext uri="{FF2B5EF4-FFF2-40B4-BE49-F238E27FC236}">
                    <a16:creationId xmlns:a16="http://schemas.microsoft.com/office/drawing/2014/main" id="{86BFDA8A-0FFC-6B2B-5F2E-14DB16DCBF12}"/>
                  </a:ext>
                </a:extLst>
              </p:cNvPr>
              <p:cNvPicPr/>
              <p:nvPr/>
            </p:nvPicPr>
            <p:blipFill>
              <a:blip r:embed="rId11"/>
              <a:stretch>
                <a:fillRect/>
              </a:stretch>
            </p:blipFill>
            <p:spPr>
              <a:xfrm>
                <a:off x="3505221" y="867953"/>
                <a:ext cx="5417640" cy="3250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6" name="Ink 5">
                <a:extLst>
                  <a:ext uri="{FF2B5EF4-FFF2-40B4-BE49-F238E27FC236}">
                    <a16:creationId xmlns:a16="http://schemas.microsoft.com/office/drawing/2014/main" id="{6E19E06E-3663-91FC-87F9-7F440F193A00}"/>
                  </a:ext>
                </a:extLst>
              </p14:cNvPr>
              <p14:cNvContentPartPr/>
              <p14:nvPr/>
            </p14:nvContentPartPr>
            <p14:xfrm>
              <a:off x="2366541" y="868673"/>
              <a:ext cx="1859040" cy="131760"/>
            </p14:xfrm>
          </p:contentPart>
        </mc:Choice>
        <mc:Fallback xmlns="">
          <p:pic>
            <p:nvPicPr>
              <p:cNvPr id="6" name="Ink 5">
                <a:extLst>
                  <a:ext uri="{FF2B5EF4-FFF2-40B4-BE49-F238E27FC236}">
                    <a16:creationId xmlns:a16="http://schemas.microsoft.com/office/drawing/2014/main" id="{6E19E06E-3663-91FC-87F9-7F440F193A00}"/>
                  </a:ext>
                </a:extLst>
              </p:cNvPr>
              <p:cNvPicPr/>
              <p:nvPr/>
            </p:nvPicPr>
            <p:blipFill>
              <a:blip r:embed="rId13"/>
              <a:stretch>
                <a:fillRect/>
              </a:stretch>
            </p:blipFill>
            <p:spPr>
              <a:xfrm>
                <a:off x="2312901" y="761033"/>
                <a:ext cx="1966680" cy="3474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7" name="Ink 6">
                <a:extLst>
                  <a:ext uri="{FF2B5EF4-FFF2-40B4-BE49-F238E27FC236}">
                    <a16:creationId xmlns:a16="http://schemas.microsoft.com/office/drawing/2014/main" id="{4ECC5AD0-CF06-F4F0-C021-E573A42BA469}"/>
                  </a:ext>
                </a:extLst>
              </p14:cNvPr>
              <p14:cNvContentPartPr/>
              <p14:nvPr/>
            </p14:nvContentPartPr>
            <p14:xfrm>
              <a:off x="394101" y="1443233"/>
              <a:ext cx="5502600" cy="198360"/>
            </p14:xfrm>
          </p:contentPart>
        </mc:Choice>
        <mc:Fallback xmlns="">
          <p:pic>
            <p:nvPicPr>
              <p:cNvPr id="7" name="Ink 6">
                <a:extLst>
                  <a:ext uri="{FF2B5EF4-FFF2-40B4-BE49-F238E27FC236}">
                    <a16:creationId xmlns:a16="http://schemas.microsoft.com/office/drawing/2014/main" id="{4ECC5AD0-CF06-F4F0-C021-E573A42BA469}"/>
                  </a:ext>
                </a:extLst>
              </p:cNvPr>
              <p:cNvPicPr/>
              <p:nvPr/>
            </p:nvPicPr>
            <p:blipFill>
              <a:blip r:embed="rId15"/>
              <a:stretch>
                <a:fillRect/>
              </a:stretch>
            </p:blipFill>
            <p:spPr>
              <a:xfrm>
                <a:off x="340461" y="1335233"/>
                <a:ext cx="5610240" cy="4140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8" name="Ink 7">
                <a:extLst>
                  <a:ext uri="{FF2B5EF4-FFF2-40B4-BE49-F238E27FC236}">
                    <a16:creationId xmlns:a16="http://schemas.microsoft.com/office/drawing/2014/main" id="{BAC91DD3-04F7-AB15-D000-F0BB5E4C14DD}"/>
                  </a:ext>
                </a:extLst>
              </p14:cNvPr>
              <p14:cNvContentPartPr/>
              <p14:nvPr/>
            </p14:nvContentPartPr>
            <p14:xfrm>
              <a:off x="477261" y="1195193"/>
              <a:ext cx="5669280" cy="481680"/>
            </p14:xfrm>
          </p:contentPart>
        </mc:Choice>
        <mc:Fallback xmlns="">
          <p:pic>
            <p:nvPicPr>
              <p:cNvPr id="8" name="Ink 7">
                <a:extLst>
                  <a:ext uri="{FF2B5EF4-FFF2-40B4-BE49-F238E27FC236}">
                    <a16:creationId xmlns:a16="http://schemas.microsoft.com/office/drawing/2014/main" id="{BAC91DD3-04F7-AB15-D000-F0BB5E4C14DD}"/>
                  </a:ext>
                </a:extLst>
              </p:cNvPr>
              <p:cNvPicPr/>
              <p:nvPr/>
            </p:nvPicPr>
            <p:blipFill>
              <a:blip r:embed="rId17"/>
              <a:stretch>
                <a:fillRect/>
              </a:stretch>
            </p:blipFill>
            <p:spPr>
              <a:xfrm>
                <a:off x="423261" y="1087193"/>
                <a:ext cx="5776920" cy="697320"/>
              </a:xfrm>
              <a:prstGeom prst="rect">
                <a:avLst/>
              </a:prstGeom>
            </p:spPr>
          </p:pic>
        </mc:Fallback>
      </mc:AlternateContent>
    </p:spTree>
  </p:cSld>
  <p:clrMapOvr>
    <a:masterClrMapping/>
  </p:clrMapOvr>
  <p:transition/>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9"/>
          <p:cNvSpPr>
            <a:spLocks noGrp="1"/>
          </p:cNvSpPr>
          <p:nvPr>
            <p:ph idx="1"/>
          </p:nvPr>
        </p:nvSpPr>
        <p:spPr>
          <a:xfrm>
            <a:off x="381000" y="762000"/>
            <a:ext cx="8229600" cy="4648200"/>
          </a:xfrm>
        </p:spPr>
        <p:txBody>
          <a:bodyPr/>
          <a:lstStyle/>
          <a:p>
            <a:pPr algn="just"/>
            <a:r>
              <a:rPr lang="en-US" sz="2500" dirty="0"/>
              <a:t>The word semantics refers to the meaning of each section of bits.</a:t>
            </a:r>
          </a:p>
          <a:p>
            <a:pPr algn="just"/>
            <a:r>
              <a:rPr lang="en-US" sz="2500" dirty="0"/>
              <a:t>How is a particular pattern to be interpreted, and what action is to be taken based on that interpretation? </a:t>
            </a:r>
          </a:p>
          <a:p>
            <a:pPr algn="just"/>
            <a:r>
              <a:rPr lang="en-US" sz="2500" dirty="0"/>
              <a:t>For example, does an address identify the route to be taken or the final destination of the message?</a:t>
            </a:r>
          </a:p>
        </p:txBody>
      </p:sp>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1" name="Slide Number Placeholder 4"/>
          <p:cNvSpPr txBox="1">
            <a:spLocks/>
          </p:cNvSpPr>
          <p:nvPr/>
        </p:nvSpPr>
        <p:spPr bwMode="auto">
          <a:xfrm>
            <a:off x="8382000" y="6248400"/>
            <a:ext cx="457200" cy="381000"/>
          </a:xfrm>
          <a:prstGeom prst="rect">
            <a:avLst/>
          </a:prstGeom>
          <a:noFill/>
          <a:ln w="9525">
            <a:noFill/>
            <a:miter lim="800000"/>
            <a:headEnd/>
            <a:tailEnd/>
          </a:ln>
        </p:spPr>
        <p:txBody>
          <a:bodyPr/>
          <a:lstStyle/>
          <a:p>
            <a:fld id="{6953E67F-7FB7-4103-B9B9-8A7AAF11F34F}" type="slidenum">
              <a:rPr lang="en-US" sz="1400"/>
              <a:pPr/>
              <a:t>127</a:t>
            </a:fld>
            <a:endParaRPr lang="en-US" sz="1400" dirty="0"/>
          </a:p>
        </p:txBody>
      </p:sp>
      <p:sp>
        <p:nvSpPr>
          <p:cNvPr id="9" name="Title 8"/>
          <p:cNvSpPr>
            <a:spLocks noGrp="1"/>
          </p:cNvSpPr>
          <p:nvPr>
            <p:ph type="title"/>
          </p:nvPr>
        </p:nvSpPr>
        <p:spPr>
          <a:xfrm>
            <a:off x="228600" y="274638"/>
            <a:ext cx="8458200" cy="411162"/>
          </a:xfrm>
        </p:spPr>
        <p:txBody>
          <a:bodyPr/>
          <a:lstStyle/>
          <a:p>
            <a:pPr algn="l"/>
            <a:r>
              <a:rPr lang="en-US" sz="3000" b="1" dirty="0"/>
              <a:t>Semantics</a:t>
            </a:r>
          </a:p>
        </p:txBody>
      </p:sp>
      <mc:AlternateContent xmlns:mc="http://schemas.openxmlformats.org/markup-compatibility/2006" xmlns:p14="http://schemas.microsoft.com/office/powerpoint/2010/main">
        <mc:Choice Requires="p14">
          <p:contentPart p14:bwMode="auto" r:id="rId4">
            <p14:nvContentPartPr>
              <p14:cNvPr id="2" name="Ink 1">
                <a:extLst>
                  <a:ext uri="{FF2B5EF4-FFF2-40B4-BE49-F238E27FC236}">
                    <a16:creationId xmlns:a16="http://schemas.microsoft.com/office/drawing/2014/main" id="{79FBD0C9-905A-3ABC-8EAC-3283FC2ED1EF}"/>
                  </a:ext>
                </a:extLst>
              </p14:cNvPr>
              <p14:cNvContentPartPr/>
              <p14:nvPr/>
            </p14:nvContentPartPr>
            <p14:xfrm>
              <a:off x="-1371699" y="4804913"/>
              <a:ext cx="360" cy="360"/>
            </p14:xfrm>
          </p:contentPart>
        </mc:Choice>
        <mc:Fallback xmlns="">
          <p:pic>
            <p:nvPicPr>
              <p:cNvPr id="2" name="Ink 1">
                <a:extLst>
                  <a:ext uri="{FF2B5EF4-FFF2-40B4-BE49-F238E27FC236}">
                    <a16:creationId xmlns:a16="http://schemas.microsoft.com/office/drawing/2014/main" id="{79FBD0C9-905A-3ABC-8EAC-3283FC2ED1EF}"/>
                  </a:ext>
                </a:extLst>
              </p:cNvPr>
              <p:cNvPicPr/>
              <p:nvPr/>
            </p:nvPicPr>
            <p:blipFill>
              <a:blip r:embed="rId5"/>
              <a:stretch>
                <a:fillRect/>
              </a:stretch>
            </p:blipFill>
            <p:spPr>
              <a:xfrm>
                <a:off x="-1425699" y="4697273"/>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3" name="Ink 2">
                <a:extLst>
                  <a:ext uri="{FF2B5EF4-FFF2-40B4-BE49-F238E27FC236}">
                    <a16:creationId xmlns:a16="http://schemas.microsoft.com/office/drawing/2014/main" id="{074A9FAC-C72B-F6B6-3CB0-FB53BB300976}"/>
                  </a:ext>
                </a:extLst>
              </p14:cNvPr>
              <p14:cNvContentPartPr/>
              <p14:nvPr/>
            </p14:nvContentPartPr>
            <p14:xfrm>
              <a:off x="824661" y="976313"/>
              <a:ext cx="2169000" cy="10080"/>
            </p14:xfrm>
          </p:contentPart>
        </mc:Choice>
        <mc:Fallback xmlns="">
          <p:pic>
            <p:nvPicPr>
              <p:cNvPr id="3" name="Ink 2">
                <a:extLst>
                  <a:ext uri="{FF2B5EF4-FFF2-40B4-BE49-F238E27FC236}">
                    <a16:creationId xmlns:a16="http://schemas.microsoft.com/office/drawing/2014/main" id="{074A9FAC-C72B-F6B6-3CB0-FB53BB300976}"/>
                  </a:ext>
                </a:extLst>
              </p:cNvPr>
              <p:cNvPicPr/>
              <p:nvPr/>
            </p:nvPicPr>
            <p:blipFill>
              <a:blip r:embed="rId7"/>
              <a:stretch>
                <a:fillRect/>
              </a:stretch>
            </p:blipFill>
            <p:spPr>
              <a:xfrm>
                <a:off x="770661" y="868673"/>
                <a:ext cx="2276640" cy="22572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4" name="Ink 3">
                <a:extLst>
                  <a:ext uri="{FF2B5EF4-FFF2-40B4-BE49-F238E27FC236}">
                    <a16:creationId xmlns:a16="http://schemas.microsoft.com/office/drawing/2014/main" id="{BFC2186C-65CA-FC25-574C-61E0E5527724}"/>
                  </a:ext>
                </a:extLst>
              </p14:cNvPr>
              <p14:cNvContentPartPr/>
              <p14:nvPr/>
            </p14:nvContentPartPr>
            <p14:xfrm>
              <a:off x="2258901" y="1040033"/>
              <a:ext cx="2900160" cy="9360"/>
            </p14:xfrm>
          </p:contentPart>
        </mc:Choice>
        <mc:Fallback xmlns="">
          <p:pic>
            <p:nvPicPr>
              <p:cNvPr id="4" name="Ink 3">
                <a:extLst>
                  <a:ext uri="{FF2B5EF4-FFF2-40B4-BE49-F238E27FC236}">
                    <a16:creationId xmlns:a16="http://schemas.microsoft.com/office/drawing/2014/main" id="{BFC2186C-65CA-FC25-574C-61E0E5527724}"/>
                  </a:ext>
                </a:extLst>
              </p:cNvPr>
              <p:cNvPicPr/>
              <p:nvPr/>
            </p:nvPicPr>
            <p:blipFill>
              <a:blip r:embed="rId9"/>
              <a:stretch>
                <a:fillRect/>
              </a:stretch>
            </p:blipFill>
            <p:spPr>
              <a:xfrm>
                <a:off x="2205261" y="932033"/>
                <a:ext cx="3007800" cy="225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5" name="Ink 4">
                <a:extLst>
                  <a:ext uri="{FF2B5EF4-FFF2-40B4-BE49-F238E27FC236}">
                    <a16:creationId xmlns:a16="http://schemas.microsoft.com/office/drawing/2014/main" id="{B56A348D-BEE4-8B04-658E-D9092ECF59FA}"/>
                  </a:ext>
                </a:extLst>
              </p14:cNvPr>
              <p14:cNvContentPartPr/>
              <p14:nvPr/>
            </p14:nvContentPartPr>
            <p14:xfrm>
              <a:off x="4186701" y="1038953"/>
              <a:ext cx="4403880" cy="18720"/>
            </p14:xfrm>
          </p:contentPart>
        </mc:Choice>
        <mc:Fallback xmlns="">
          <p:pic>
            <p:nvPicPr>
              <p:cNvPr id="5" name="Ink 4">
                <a:extLst>
                  <a:ext uri="{FF2B5EF4-FFF2-40B4-BE49-F238E27FC236}">
                    <a16:creationId xmlns:a16="http://schemas.microsoft.com/office/drawing/2014/main" id="{B56A348D-BEE4-8B04-658E-D9092ECF59FA}"/>
                  </a:ext>
                </a:extLst>
              </p:cNvPr>
              <p:cNvPicPr/>
              <p:nvPr/>
            </p:nvPicPr>
            <p:blipFill>
              <a:blip r:embed="rId11"/>
              <a:stretch>
                <a:fillRect/>
              </a:stretch>
            </p:blipFill>
            <p:spPr>
              <a:xfrm>
                <a:off x="4132701" y="931313"/>
                <a:ext cx="4511520" cy="23436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6" name="Ink 5">
                <a:extLst>
                  <a:ext uri="{FF2B5EF4-FFF2-40B4-BE49-F238E27FC236}">
                    <a16:creationId xmlns:a16="http://schemas.microsoft.com/office/drawing/2014/main" id="{B9B56FF5-BCDC-CCEA-1C6E-0AE77DAA3A3B}"/>
                  </a:ext>
                </a:extLst>
              </p14:cNvPr>
              <p14:cNvContentPartPr/>
              <p14:nvPr/>
            </p14:nvContentPartPr>
            <p14:xfrm>
              <a:off x="744021" y="1378433"/>
              <a:ext cx="2805840" cy="83160"/>
            </p14:xfrm>
          </p:contentPart>
        </mc:Choice>
        <mc:Fallback xmlns="">
          <p:pic>
            <p:nvPicPr>
              <p:cNvPr id="6" name="Ink 5">
                <a:extLst>
                  <a:ext uri="{FF2B5EF4-FFF2-40B4-BE49-F238E27FC236}">
                    <a16:creationId xmlns:a16="http://schemas.microsoft.com/office/drawing/2014/main" id="{B9B56FF5-BCDC-CCEA-1C6E-0AE77DAA3A3B}"/>
                  </a:ext>
                </a:extLst>
              </p:cNvPr>
              <p:cNvPicPr/>
              <p:nvPr/>
            </p:nvPicPr>
            <p:blipFill>
              <a:blip r:embed="rId13"/>
              <a:stretch>
                <a:fillRect/>
              </a:stretch>
            </p:blipFill>
            <p:spPr>
              <a:xfrm>
                <a:off x="690381" y="1270433"/>
                <a:ext cx="2913480" cy="298800"/>
              </a:xfrm>
              <a:prstGeom prst="rect">
                <a:avLst/>
              </a:prstGeom>
            </p:spPr>
          </p:pic>
        </mc:Fallback>
      </mc:AlternateContent>
    </p:spTree>
  </p:cSld>
  <p:clrMapOvr>
    <a:masterClrMapping/>
  </p:clrMapOvr>
  <p:transition/>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9"/>
          <p:cNvSpPr>
            <a:spLocks noGrp="1"/>
          </p:cNvSpPr>
          <p:nvPr>
            <p:ph idx="1"/>
          </p:nvPr>
        </p:nvSpPr>
        <p:spPr>
          <a:xfrm>
            <a:off x="381000" y="762000"/>
            <a:ext cx="8229600" cy="4648200"/>
          </a:xfrm>
        </p:spPr>
        <p:txBody>
          <a:bodyPr/>
          <a:lstStyle/>
          <a:p>
            <a:pPr algn="just"/>
            <a:r>
              <a:rPr lang="en-US" sz="2500" dirty="0"/>
              <a:t>The term timing refers to two characteristics: when data should be sent and how fast they can be sent. </a:t>
            </a:r>
          </a:p>
          <a:p>
            <a:pPr algn="just"/>
            <a:r>
              <a:rPr lang="en-US" sz="2500" dirty="0"/>
              <a:t>For example, if a sender produces data at 100 Mbps but the receiver can process data at only 1 Mbps, the transmission will overload the receiver and some data will be lost.</a:t>
            </a:r>
          </a:p>
        </p:txBody>
      </p:sp>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1" name="Slide Number Placeholder 4"/>
          <p:cNvSpPr txBox="1">
            <a:spLocks/>
          </p:cNvSpPr>
          <p:nvPr/>
        </p:nvSpPr>
        <p:spPr bwMode="auto">
          <a:xfrm>
            <a:off x="8382000" y="6248400"/>
            <a:ext cx="457200" cy="381000"/>
          </a:xfrm>
          <a:prstGeom prst="rect">
            <a:avLst/>
          </a:prstGeom>
          <a:noFill/>
          <a:ln w="9525">
            <a:noFill/>
            <a:miter lim="800000"/>
            <a:headEnd/>
            <a:tailEnd/>
          </a:ln>
        </p:spPr>
        <p:txBody>
          <a:bodyPr/>
          <a:lstStyle/>
          <a:p>
            <a:fld id="{6953E67F-7FB7-4103-B9B9-8A7AAF11F34F}" type="slidenum">
              <a:rPr lang="en-US" sz="1400"/>
              <a:pPr/>
              <a:t>128</a:t>
            </a:fld>
            <a:endParaRPr lang="en-US" sz="1400" dirty="0"/>
          </a:p>
        </p:txBody>
      </p:sp>
      <p:sp>
        <p:nvSpPr>
          <p:cNvPr id="9" name="Title 8"/>
          <p:cNvSpPr>
            <a:spLocks noGrp="1"/>
          </p:cNvSpPr>
          <p:nvPr>
            <p:ph type="title"/>
          </p:nvPr>
        </p:nvSpPr>
        <p:spPr>
          <a:xfrm>
            <a:off x="228600" y="274638"/>
            <a:ext cx="8458200" cy="411162"/>
          </a:xfrm>
        </p:spPr>
        <p:txBody>
          <a:bodyPr/>
          <a:lstStyle/>
          <a:p>
            <a:pPr algn="l"/>
            <a:r>
              <a:rPr lang="en-US" sz="3000" b="1" dirty="0"/>
              <a:t>Timing</a:t>
            </a:r>
          </a:p>
        </p:txBody>
      </p:sp>
    </p:spTree>
  </p:cSld>
  <p:clrMapOvr>
    <a:masterClrMapping/>
  </p:clrMapOvr>
  <p:transition/>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9"/>
          <p:cNvSpPr>
            <a:spLocks noGrp="1"/>
          </p:cNvSpPr>
          <p:nvPr>
            <p:ph idx="1"/>
          </p:nvPr>
        </p:nvSpPr>
        <p:spPr>
          <a:xfrm>
            <a:off x="381000" y="762000"/>
            <a:ext cx="8229600" cy="4648200"/>
          </a:xfrm>
        </p:spPr>
        <p:txBody>
          <a:bodyPr/>
          <a:lstStyle/>
          <a:p>
            <a:pPr algn="just"/>
            <a:r>
              <a:rPr lang="en-US" sz="2500" dirty="0"/>
              <a:t>Standards are essential in creating and maintaining an open and competitive market for equipment manufacturers and in guaranteeing national and international interoperability of data and telecommunications technology and processes.</a:t>
            </a:r>
          </a:p>
          <a:p>
            <a:pPr algn="just"/>
            <a:r>
              <a:rPr lang="en-US" sz="2500" dirty="0"/>
              <a:t>Standards provide guidelines to manufacturers, vendors, government agencies, and other service providers to ensure the kind of interconnectivity necessary in today's marketplace and in international communications.</a:t>
            </a:r>
          </a:p>
        </p:txBody>
      </p:sp>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1" name="Slide Number Placeholder 4"/>
          <p:cNvSpPr txBox="1">
            <a:spLocks/>
          </p:cNvSpPr>
          <p:nvPr/>
        </p:nvSpPr>
        <p:spPr bwMode="auto">
          <a:xfrm>
            <a:off x="8382000" y="6248400"/>
            <a:ext cx="457200" cy="381000"/>
          </a:xfrm>
          <a:prstGeom prst="rect">
            <a:avLst/>
          </a:prstGeom>
          <a:noFill/>
          <a:ln w="9525">
            <a:noFill/>
            <a:miter lim="800000"/>
            <a:headEnd/>
            <a:tailEnd/>
          </a:ln>
        </p:spPr>
        <p:txBody>
          <a:bodyPr/>
          <a:lstStyle/>
          <a:p>
            <a:fld id="{6953E67F-7FB7-4103-B9B9-8A7AAF11F34F}" type="slidenum">
              <a:rPr lang="en-US" sz="1400"/>
              <a:pPr/>
              <a:t>129</a:t>
            </a:fld>
            <a:endParaRPr lang="en-US" sz="1400" dirty="0"/>
          </a:p>
        </p:txBody>
      </p:sp>
      <p:sp>
        <p:nvSpPr>
          <p:cNvPr id="9" name="Title 8"/>
          <p:cNvSpPr>
            <a:spLocks noGrp="1"/>
          </p:cNvSpPr>
          <p:nvPr>
            <p:ph type="title"/>
          </p:nvPr>
        </p:nvSpPr>
        <p:spPr>
          <a:xfrm>
            <a:off x="228600" y="274638"/>
            <a:ext cx="8458200" cy="411162"/>
          </a:xfrm>
        </p:spPr>
        <p:txBody>
          <a:bodyPr/>
          <a:lstStyle/>
          <a:p>
            <a:pPr algn="l"/>
            <a:r>
              <a:rPr lang="en-US" sz="3000" b="1" dirty="0"/>
              <a:t>Standards</a:t>
            </a: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457200" cy="381000"/>
          </a:xfrm>
          <a:prstGeom prst="rect">
            <a:avLst/>
          </a:prstGeom>
          <a:noFill/>
          <a:ln w="9525">
            <a:noFill/>
            <a:miter lim="800000"/>
            <a:headEnd/>
            <a:tailEnd/>
          </a:ln>
        </p:spPr>
        <p:txBody>
          <a:bodyPr/>
          <a:lstStyle/>
          <a:p>
            <a:fld id="{6953E67F-7FB7-4103-B9B9-8A7AAF11F34F}" type="slidenum">
              <a:rPr lang="en-US" sz="1400"/>
              <a:pPr/>
              <a:t>13</a:t>
            </a:fld>
            <a:endParaRPr lang="en-US" sz="1400" dirty="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r>
              <a:rPr lang="sv-SE" sz="2400" b="1" dirty="0">
                <a:solidFill>
                  <a:srgbClr val="800000"/>
                </a:solidFill>
                <a:latin typeface="Times New Roman" pitchFamily="18" charset="0"/>
                <a:cs typeface="Times New Roman" pitchFamily="18" charset="0"/>
              </a:rPr>
              <a:t>					</a:t>
            </a:r>
          </a:p>
        </p:txBody>
      </p:sp>
      <p:sp>
        <p:nvSpPr>
          <p:cNvPr id="9" name="Title 8"/>
          <p:cNvSpPr>
            <a:spLocks noGrp="1"/>
          </p:cNvSpPr>
          <p:nvPr>
            <p:ph type="title"/>
          </p:nvPr>
        </p:nvSpPr>
        <p:spPr>
          <a:xfrm>
            <a:off x="228600" y="274638"/>
            <a:ext cx="8458200" cy="411162"/>
          </a:xfrm>
        </p:spPr>
        <p:txBody>
          <a:bodyPr/>
          <a:lstStyle/>
          <a:p>
            <a:pPr algn="l"/>
            <a:r>
              <a:rPr lang="en-US" sz="3000" b="1" dirty="0"/>
              <a:t>Components of DC System</a:t>
            </a:r>
          </a:p>
        </p:txBody>
      </p:sp>
      <p:sp>
        <p:nvSpPr>
          <p:cNvPr id="13" name="Content Placeholder 9"/>
          <p:cNvSpPr>
            <a:spLocks noGrp="1"/>
          </p:cNvSpPr>
          <p:nvPr>
            <p:ph idx="1"/>
          </p:nvPr>
        </p:nvSpPr>
        <p:spPr>
          <a:xfrm>
            <a:off x="381000" y="914400"/>
            <a:ext cx="8229600" cy="4495800"/>
          </a:xfrm>
        </p:spPr>
        <p:txBody>
          <a:bodyPr/>
          <a:lstStyle/>
          <a:p>
            <a:pPr algn="just"/>
            <a:r>
              <a:rPr lang="en-US" sz="2500" b="1" dirty="0"/>
              <a:t>Protocol</a:t>
            </a:r>
          </a:p>
          <a:p>
            <a:pPr lvl="1" algn="just">
              <a:buFont typeface="Arial" pitchFamily="34" charset="0"/>
              <a:buChar char="•"/>
            </a:pPr>
            <a:r>
              <a:rPr lang="en-US" sz="2500" dirty="0"/>
              <a:t>A set of rules that govern data communications. </a:t>
            </a:r>
          </a:p>
          <a:p>
            <a:pPr lvl="1" algn="just">
              <a:buFont typeface="Arial" pitchFamily="34" charset="0"/>
              <a:buChar char="•"/>
            </a:pPr>
            <a:r>
              <a:rPr lang="en-US" sz="2500" dirty="0"/>
              <a:t>It represents an agreement between the communicating devices. </a:t>
            </a:r>
          </a:p>
          <a:p>
            <a:pPr lvl="1" algn="just">
              <a:buFont typeface="Arial" pitchFamily="34" charset="0"/>
              <a:buChar char="•"/>
            </a:pPr>
            <a:r>
              <a:rPr lang="en-US" sz="2500" dirty="0"/>
              <a:t>Without a protocol, two devices may be connected but not communicating, </a:t>
            </a:r>
          </a:p>
          <a:p>
            <a:pPr lvl="1" algn="just">
              <a:buFont typeface="Arial" pitchFamily="34" charset="0"/>
              <a:buChar char="•"/>
            </a:pPr>
            <a:r>
              <a:rPr lang="en-US" sz="2500" dirty="0"/>
              <a:t>For instance, a person speaking French cannot be understood by a person who speaks only Japanese.  </a:t>
            </a:r>
          </a:p>
          <a:p>
            <a:pPr algn="just"/>
            <a:endParaRPr lang="en-US" sz="2500" dirty="0"/>
          </a:p>
        </p:txBody>
      </p:sp>
    </p:spTree>
  </p:cSld>
  <p:clrMapOvr>
    <a:masterClrMapping/>
  </p:clrMapOvr>
  <p:transition/>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9"/>
          <p:cNvSpPr>
            <a:spLocks noGrp="1"/>
          </p:cNvSpPr>
          <p:nvPr>
            <p:ph idx="1"/>
          </p:nvPr>
        </p:nvSpPr>
        <p:spPr>
          <a:xfrm>
            <a:off x="381000" y="762000"/>
            <a:ext cx="8229600" cy="4648200"/>
          </a:xfrm>
        </p:spPr>
        <p:txBody>
          <a:bodyPr/>
          <a:lstStyle/>
          <a:p>
            <a:pPr algn="just"/>
            <a:r>
              <a:rPr lang="en-US" sz="2500" dirty="0"/>
              <a:t>International Organization for Standardization (ISO)</a:t>
            </a:r>
          </a:p>
          <a:p>
            <a:pPr algn="just"/>
            <a:r>
              <a:rPr lang="en-US" sz="2500" dirty="0"/>
              <a:t>International Telecommunication Union-Telecommunication Standards Sector (ITU-T)</a:t>
            </a:r>
          </a:p>
          <a:p>
            <a:pPr algn="just"/>
            <a:r>
              <a:rPr lang="en-US" sz="2500" dirty="0"/>
              <a:t>American National Standards Institute (ANSI)</a:t>
            </a:r>
          </a:p>
          <a:p>
            <a:pPr algn="just"/>
            <a:r>
              <a:rPr lang="en-US" sz="2500" dirty="0"/>
              <a:t>Institute of Electrical and Electronics Engineers (IEEE)</a:t>
            </a:r>
          </a:p>
          <a:p>
            <a:pPr algn="just"/>
            <a:r>
              <a:rPr lang="en-US" sz="2500" dirty="0"/>
              <a:t>Electronic Industries Association (EIA)</a:t>
            </a:r>
          </a:p>
        </p:txBody>
      </p:sp>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1" name="Slide Number Placeholder 4"/>
          <p:cNvSpPr txBox="1">
            <a:spLocks/>
          </p:cNvSpPr>
          <p:nvPr/>
        </p:nvSpPr>
        <p:spPr bwMode="auto">
          <a:xfrm>
            <a:off x="8382000" y="6248400"/>
            <a:ext cx="457200" cy="381000"/>
          </a:xfrm>
          <a:prstGeom prst="rect">
            <a:avLst/>
          </a:prstGeom>
          <a:noFill/>
          <a:ln w="9525">
            <a:noFill/>
            <a:miter lim="800000"/>
            <a:headEnd/>
            <a:tailEnd/>
          </a:ln>
        </p:spPr>
        <p:txBody>
          <a:bodyPr/>
          <a:lstStyle/>
          <a:p>
            <a:fld id="{6953E67F-7FB7-4103-B9B9-8A7AAF11F34F}" type="slidenum">
              <a:rPr lang="en-US" sz="1400"/>
              <a:pPr/>
              <a:t>130</a:t>
            </a:fld>
            <a:endParaRPr lang="en-US" sz="1400" dirty="0"/>
          </a:p>
        </p:txBody>
      </p:sp>
      <p:sp>
        <p:nvSpPr>
          <p:cNvPr id="9" name="Title 8"/>
          <p:cNvSpPr>
            <a:spLocks noGrp="1"/>
          </p:cNvSpPr>
          <p:nvPr>
            <p:ph type="title"/>
          </p:nvPr>
        </p:nvSpPr>
        <p:spPr>
          <a:xfrm>
            <a:off x="228600" y="274638"/>
            <a:ext cx="8458200" cy="411162"/>
          </a:xfrm>
        </p:spPr>
        <p:txBody>
          <a:bodyPr/>
          <a:lstStyle/>
          <a:p>
            <a:pPr algn="l"/>
            <a:r>
              <a:rPr lang="en-US" sz="3000" b="1" dirty="0"/>
              <a:t>Standards Organizations</a:t>
            </a:r>
          </a:p>
        </p:txBody>
      </p:sp>
    </p:spTree>
  </p:cSld>
  <p:clrMapOvr>
    <a:masterClrMapping/>
  </p:clrMapOvr>
  <p:transition/>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C33464-DCA4-7C98-9BFF-5B0C5D0E197C}"/>
              </a:ext>
            </a:extLst>
          </p:cNvPr>
          <p:cNvSpPr>
            <a:spLocks noGrp="1"/>
          </p:cNvSpPr>
          <p:nvPr>
            <p:ph type="title"/>
          </p:nvPr>
        </p:nvSpPr>
        <p:spPr/>
        <p:txBody>
          <a:bodyPr/>
          <a:lstStyle/>
          <a:p>
            <a:r>
              <a:rPr lang="en-US" sz="4000" b="0" u="none" strike="noStrike" baseline="0" dirty="0">
                <a:solidFill>
                  <a:schemeClr val="tx1"/>
                </a:solidFill>
              </a:rPr>
              <a:t>Introduction to Physical Layer</a:t>
            </a:r>
            <a:endParaRPr lang="en-IN" sz="4000" dirty="0">
              <a:solidFill>
                <a:schemeClr val="tx1"/>
              </a:solidFill>
            </a:endParaRPr>
          </a:p>
        </p:txBody>
      </p:sp>
      <p:sp>
        <p:nvSpPr>
          <p:cNvPr id="3" name="Content Placeholder 2">
            <a:extLst>
              <a:ext uri="{FF2B5EF4-FFF2-40B4-BE49-F238E27FC236}">
                <a16:creationId xmlns:a16="http://schemas.microsoft.com/office/drawing/2014/main" id="{091FCB2C-1A0B-07A9-BF9F-3FBA7A2F6E41}"/>
              </a:ext>
            </a:extLst>
          </p:cNvPr>
          <p:cNvSpPr>
            <a:spLocks noGrp="1"/>
          </p:cNvSpPr>
          <p:nvPr>
            <p:ph idx="1"/>
          </p:nvPr>
        </p:nvSpPr>
        <p:spPr/>
        <p:txBody>
          <a:bodyPr/>
          <a:lstStyle/>
          <a:p>
            <a:endParaRPr lang="en-IN" dirty="0"/>
          </a:p>
        </p:txBody>
      </p:sp>
    </p:spTree>
    <p:extLst>
      <p:ext uri="{BB962C8B-B14F-4D97-AF65-F5344CB8AC3E}">
        <p14:creationId xmlns:p14="http://schemas.microsoft.com/office/powerpoint/2010/main" val="1456075330"/>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601B6-FF01-7752-6F26-F8A16FB0AC3B}"/>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78A296D1-69C1-76EE-3C0B-C25EAF56CCDA}"/>
              </a:ext>
            </a:extLst>
          </p:cNvPr>
          <p:cNvPicPr>
            <a:picLocks noGrp="1" noChangeAspect="1"/>
          </p:cNvPicPr>
          <p:nvPr>
            <p:ph idx="1"/>
          </p:nvPr>
        </p:nvPicPr>
        <p:blipFill>
          <a:blip r:embed="rId2"/>
          <a:stretch>
            <a:fillRect/>
          </a:stretch>
        </p:blipFill>
        <p:spPr>
          <a:xfrm>
            <a:off x="2438400" y="274638"/>
            <a:ext cx="4811175" cy="5026705"/>
          </a:xfrm>
        </p:spPr>
      </p:pic>
    </p:spTree>
    <p:extLst>
      <p:ext uri="{BB962C8B-B14F-4D97-AF65-F5344CB8AC3E}">
        <p14:creationId xmlns:p14="http://schemas.microsoft.com/office/powerpoint/2010/main" val="1977922023"/>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29675-0BD1-E41D-3577-41608555E7EA}"/>
              </a:ext>
            </a:extLst>
          </p:cNvPr>
          <p:cNvSpPr>
            <a:spLocks noGrp="1"/>
          </p:cNvSpPr>
          <p:nvPr>
            <p:ph type="title"/>
          </p:nvPr>
        </p:nvSpPr>
        <p:spPr/>
        <p:txBody>
          <a:bodyPr/>
          <a:lstStyle/>
          <a:p>
            <a:r>
              <a:rPr lang="en-IN" dirty="0"/>
              <a:t>Analog and Digital data</a:t>
            </a:r>
          </a:p>
        </p:txBody>
      </p:sp>
      <p:sp>
        <p:nvSpPr>
          <p:cNvPr id="3" name="Content Placeholder 2">
            <a:extLst>
              <a:ext uri="{FF2B5EF4-FFF2-40B4-BE49-F238E27FC236}">
                <a16:creationId xmlns:a16="http://schemas.microsoft.com/office/drawing/2014/main" id="{C90CD7E0-3B5B-2D6A-3FCE-F55991A6B5F2}"/>
              </a:ext>
            </a:extLst>
          </p:cNvPr>
          <p:cNvSpPr>
            <a:spLocks noGrp="1"/>
          </p:cNvSpPr>
          <p:nvPr>
            <p:ph idx="1"/>
          </p:nvPr>
        </p:nvSpPr>
        <p:spPr/>
        <p:txBody>
          <a:bodyPr/>
          <a:lstStyle/>
          <a:p>
            <a:pPr algn="l"/>
            <a:r>
              <a:rPr lang="en-US" sz="2400" b="0" i="0" u="none" strike="noStrike" baseline="0" dirty="0">
                <a:latin typeface="+mj-lt"/>
              </a:rPr>
              <a:t>The term </a:t>
            </a:r>
            <a:r>
              <a:rPr lang="en-US" sz="2400" b="1" i="0" u="none" strike="noStrike" baseline="0" dirty="0">
                <a:latin typeface="+mj-lt"/>
              </a:rPr>
              <a:t>analog data </a:t>
            </a:r>
            <a:r>
              <a:rPr lang="en-US" sz="2400" b="0" i="0" u="none" strike="noStrike" baseline="0" dirty="0">
                <a:latin typeface="+mj-lt"/>
              </a:rPr>
              <a:t>refers to information that is </a:t>
            </a:r>
            <a:r>
              <a:rPr lang="en-IN" sz="2400" b="0" i="0" u="none" strike="noStrike" baseline="0" dirty="0">
                <a:latin typeface="+mj-lt"/>
              </a:rPr>
              <a:t>continuous;</a:t>
            </a:r>
          </a:p>
          <a:p>
            <a:pPr algn="l"/>
            <a:r>
              <a:rPr lang="en-IN" sz="2400" b="0" i="0" u="none" strike="noStrike" baseline="0" dirty="0">
                <a:latin typeface="+mj-lt"/>
              </a:rPr>
              <a:t>For example, an </a:t>
            </a:r>
            <a:r>
              <a:rPr lang="en-US" sz="2400" b="0" i="0" u="none" strike="noStrike" baseline="0" dirty="0">
                <a:latin typeface="+mj-lt"/>
              </a:rPr>
              <a:t>analog clock that has hour, minute, and second hands gives information in a continuous form; the movements of the hands are continuous.</a:t>
            </a:r>
          </a:p>
          <a:p>
            <a:pPr algn="l"/>
            <a:r>
              <a:rPr lang="en-US" sz="2400" b="1" dirty="0">
                <a:latin typeface="+mj-lt"/>
              </a:rPr>
              <a:t>D</a:t>
            </a:r>
            <a:r>
              <a:rPr lang="en-US" sz="2400" b="1" i="0" u="none" strike="noStrike" baseline="0" dirty="0">
                <a:latin typeface="+mj-lt"/>
              </a:rPr>
              <a:t>igital data </a:t>
            </a:r>
            <a:r>
              <a:rPr lang="en-US" sz="2400" b="0" i="0" u="none" strike="noStrike" baseline="0" dirty="0">
                <a:latin typeface="+mj-lt"/>
              </a:rPr>
              <a:t>refers to information that has discrete states.</a:t>
            </a:r>
            <a:r>
              <a:rPr lang="en-US" sz="2400" dirty="0">
                <a:latin typeface="+mj-lt"/>
              </a:rPr>
              <a:t> </a:t>
            </a:r>
            <a:r>
              <a:rPr lang="en-US" sz="2400" b="0" i="0" u="none" strike="noStrike" baseline="0" dirty="0">
                <a:latin typeface="+mj-lt"/>
              </a:rPr>
              <a:t>On the other hand, a digital clock that reports the hours and the minutes will change suddenly from 8:05 to 8:06.</a:t>
            </a:r>
            <a:endParaRPr lang="en-IN" sz="4000" dirty="0">
              <a:latin typeface="+mj-lt"/>
            </a:endParaRPr>
          </a:p>
        </p:txBody>
      </p:sp>
    </p:spTree>
    <p:extLst>
      <p:ext uri="{BB962C8B-B14F-4D97-AF65-F5344CB8AC3E}">
        <p14:creationId xmlns:p14="http://schemas.microsoft.com/office/powerpoint/2010/main" val="300693439"/>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44F7C-5763-3A5F-9B64-2580A2AA4D9C}"/>
              </a:ext>
            </a:extLst>
          </p:cNvPr>
          <p:cNvSpPr>
            <a:spLocks noGrp="1"/>
          </p:cNvSpPr>
          <p:nvPr>
            <p:ph type="title"/>
          </p:nvPr>
        </p:nvSpPr>
        <p:spPr/>
        <p:txBody>
          <a:bodyPr/>
          <a:lstStyle/>
          <a:p>
            <a:r>
              <a:rPr lang="en-IN" dirty="0"/>
              <a:t>PERIODIC ANALOG SIGNALS</a:t>
            </a:r>
          </a:p>
        </p:txBody>
      </p:sp>
      <p:sp>
        <p:nvSpPr>
          <p:cNvPr id="3" name="Content Placeholder 2">
            <a:extLst>
              <a:ext uri="{FF2B5EF4-FFF2-40B4-BE49-F238E27FC236}">
                <a16:creationId xmlns:a16="http://schemas.microsoft.com/office/drawing/2014/main" id="{607EA80D-2056-9A65-F12B-B04B94F50669}"/>
              </a:ext>
            </a:extLst>
          </p:cNvPr>
          <p:cNvSpPr>
            <a:spLocks noGrp="1"/>
          </p:cNvSpPr>
          <p:nvPr>
            <p:ph idx="1"/>
          </p:nvPr>
        </p:nvSpPr>
        <p:spPr/>
        <p:txBody>
          <a:bodyPr/>
          <a:lstStyle/>
          <a:p>
            <a:pPr algn="l"/>
            <a:r>
              <a:rPr lang="en-US" sz="2800" b="0" i="0" u="none" strike="noStrike" baseline="0" dirty="0">
                <a:latin typeface="+mj-lt"/>
              </a:rPr>
              <a:t>Periodic analog signals can be classified as simple or composite. </a:t>
            </a:r>
          </a:p>
          <a:p>
            <a:pPr algn="l"/>
            <a:r>
              <a:rPr lang="en-US" sz="2800" b="0" i="0" u="none" strike="noStrike" baseline="0" dirty="0">
                <a:latin typeface="+mj-lt"/>
              </a:rPr>
              <a:t>A simple periodic analog signal, a </a:t>
            </a:r>
            <a:r>
              <a:rPr lang="en-US" sz="2800" b="1" i="0" u="none" strike="noStrike" baseline="0" dirty="0">
                <a:latin typeface="+mj-lt"/>
              </a:rPr>
              <a:t>sine wave, </a:t>
            </a:r>
            <a:r>
              <a:rPr lang="en-US" sz="2800" b="0" i="0" u="none" strike="noStrike" baseline="0" dirty="0">
                <a:latin typeface="+mj-lt"/>
              </a:rPr>
              <a:t>cannot be decomposed into simpler signals. </a:t>
            </a:r>
          </a:p>
          <a:p>
            <a:pPr algn="l"/>
            <a:r>
              <a:rPr lang="en-US" sz="2800" b="0" i="0" u="none" strike="noStrike" baseline="0" dirty="0">
                <a:latin typeface="+mj-lt"/>
              </a:rPr>
              <a:t>A composite periodic analog signal is composed of multiple sine waves.</a:t>
            </a:r>
            <a:endParaRPr lang="en-IN" sz="4400" dirty="0">
              <a:latin typeface="+mj-lt"/>
            </a:endParaRPr>
          </a:p>
        </p:txBody>
      </p:sp>
    </p:spTree>
    <p:extLst>
      <p:ext uri="{BB962C8B-B14F-4D97-AF65-F5344CB8AC3E}">
        <p14:creationId xmlns:p14="http://schemas.microsoft.com/office/powerpoint/2010/main" val="4141259916"/>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C8886-F3C1-80C1-4278-906BCD813412}"/>
              </a:ext>
            </a:extLst>
          </p:cNvPr>
          <p:cNvSpPr>
            <a:spLocks noGrp="1"/>
          </p:cNvSpPr>
          <p:nvPr>
            <p:ph type="title"/>
          </p:nvPr>
        </p:nvSpPr>
        <p:spPr/>
        <p:txBody>
          <a:bodyPr/>
          <a:lstStyle/>
          <a:p>
            <a:r>
              <a:rPr lang="en-IN" dirty="0"/>
              <a:t>Sine Wave</a:t>
            </a:r>
          </a:p>
        </p:txBody>
      </p:sp>
      <p:sp>
        <p:nvSpPr>
          <p:cNvPr id="3" name="Content Placeholder 2">
            <a:extLst>
              <a:ext uri="{FF2B5EF4-FFF2-40B4-BE49-F238E27FC236}">
                <a16:creationId xmlns:a16="http://schemas.microsoft.com/office/drawing/2014/main" id="{FB78049B-AD73-A623-4420-3BADE1F452D5}"/>
              </a:ext>
            </a:extLst>
          </p:cNvPr>
          <p:cNvSpPr>
            <a:spLocks noGrp="1"/>
          </p:cNvSpPr>
          <p:nvPr>
            <p:ph idx="1"/>
          </p:nvPr>
        </p:nvSpPr>
        <p:spPr/>
        <p:txBody>
          <a:bodyPr/>
          <a:lstStyle/>
          <a:p>
            <a:pPr algn="l"/>
            <a:r>
              <a:rPr lang="en-US" sz="1800" b="0" i="0" u="none" strike="noStrike" baseline="0" dirty="0">
                <a:latin typeface="+mj-lt"/>
              </a:rPr>
              <a:t>The sine wave is the most fundamental form of a periodic analog signal. </a:t>
            </a:r>
          </a:p>
          <a:p>
            <a:pPr algn="l"/>
            <a:r>
              <a:rPr lang="en-US" sz="1800" b="0" i="0" u="none" strike="noStrike" baseline="0" dirty="0">
                <a:latin typeface="+mj-lt"/>
              </a:rPr>
              <a:t>When we visualize it as a simple oscillating curve, its change over the course of a cycle is smooth and consistent, a continuous, rolling flow.</a:t>
            </a:r>
          </a:p>
          <a:p>
            <a:pPr algn="l"/>
            <a:r>
              <a:rPr lang="en-US" sz="1800" b="0" i="0" u="none" strike="noStrike" baseline="0" dirty="0">
                <a:latin typeface="+mj-lt"/>
              </a:rPr>
              <a:t>A sine wave can be represented by three parameters: the </a:t>
            </a:r>
            <a:r>
              <a:rPr lang="en-US" sz="1800" b="1" i="1" u="none" strike="noStrike" baseline="0" dirty="0">
                <a:latin typeface="+mj-lt"/>
              </a:rPr>
              <a:t>peak amplitude</a:t>
            </a:r>
            <a:r>
              <a:rPr lang="en-US" sz="1800" b="0" i="1" u="none" strike="noStrike" baseline="0" dirty="0">
                <a:latin typeface="+mj-lt"/>
              </a:rPr>
              <a:t>, </a:t>
            </a:r>
            <a:r>
              <a:rPr lang="en-US" sz="1800" b="0" i="0" u="none" strike="noStrike" baseline="0" dirty="0">
                <a:latin typeface="+mj-lt"/>
              </a:rPr>
              <a:t>the </a:t>
            </a:r>
            <a:r>
              <a:rPr lang="en-US" sz="1800" b="1" i="1" u="none" strike="noStrike" baseline="0" dirty="0">
                <a:latin typeface="+mj-lt"/>
              </a:rPr>
              <a:t>frequency</a:t>
            </a:r>
            <a:r>
              <a:rPr lang="en-US" sz="1800" b="0" i="1" u="none" strike="noStrike" baseline="0" dirty="0">
                <a:latin typeface="+mj-lt"/>
              </a:rPr>
              <a:t>, </a:t>
            </a:r>
            <a:r>
              <a:rPr lang="en-US" sz="1800" b="0" i="0" u="none" strike="noStrike" baseline="0" dirty="0">
                <a:latin typeface="+mj-lt"/>
              </a:rPr>
              <a:t>and the </a:t>
            </a:r>
            <a:r>
              <a:rPr lang="en-US" sz="1800" b="1" i="1" u="none" strike="noStrike" baseline="0" dirty="0">
                <a:latin typeface="+mj-lt"/>
              </a:rPr>
              <a:t>phase</a:t>
            </a:r>
            <a:r>
              <a:rPr lang="en-US" sz="1800" b="0" i="0" u="none" strike="noStrike" baseline="0" dirty="0">
                <a:latin typeface="+mj-lt"/>
              </a:rPr>
              <a:t>. These three parameters fully describe a sine wave.</a:t>
            </a:r>
            <a:endParaRPr lang="en-IN" dirty="0">
              <a:latin typeface="+mj-lt"/>
            </a:endParaRPr>
          </a:p>
        </p:txBody>
      </p:sp>
      <p:pic>
        <p:nvPicPr>
          <p:cNvPr id="5" name="Picture 4">
            <a:extLst>
              <a:ext uri="{FF2B5EF4-FFF2-40B4-BE49-F238E27FC236}">
                <a16:creationId xmlns:a16="http://schemas.microsoft.com/office/drawing/2014/main" id="{C2F0E89E-05C9-021D-A518-02B4CBF77783}"/>
              </a:ext>
            </a:extLst>
          </p:cNvPr>
          <p:cNvPicPr>
            <a:picLocks noChangeAspect="1"/>
          </p:cNvPicPr>
          <p:nvPr/>
        </p:nvPicPr>
        <p:blipFill>
          <a:blip r:embed="rId2"/>
          <a:stretch>
            <a:fillRect/>
          </a:stretch>
        </p:blipFill>
        <p:spPr>
          <a:xfrm>
            <a:off x="1866665" y="3423155"/>
            <a:ext cx="5410669" cy="1493649"/>
          </a:xfrm>
          <a:prstGeom prst="rect">
            <a:avLst/>
          </a:prstGeom>
        </p:spPr>
      </p:pic>
    </p:spTree>
    <p:extLst>
      <p:ext uri="{BB962C8B-B14F-4D97-AF65-F5344CB8AC3E}">
        <p14:creationId xmlns:p14="http://schemas.microsoft.com/office/powerpoint/2010/main" val="638415806"/>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ED639-B442-8926-DB1B-10A95F073E34}"/>
              </a:ext>
            </a:extLst>
          </p:cNvPr>
          <p:cNvSpPr>
            <a:spLocks noGrp="1"/>
          </p:cNvSpPr>
          <p:nvPr>
            <p:ph type="title"/>
          </p:nvPr>
        </p:nvSpPr>
        <p:spPr/>
        <p:txBody>
          <a:bodyPr/>
          <a:lstStyle/>
          <a:p>
            <a:r>
              <a:rPr lang="en-IN" dirty="0"/>
              <a:t>Sine Wave</a:t>
            </a:r>
          </a:p>
        </p:txBody>
      </p:sp>
      <p:sp>
        <p:nvSpPr>
          <p:cNvPr id="3" name="Content Placeholder 2">
            <a:extLst>
              <a:ext uri="{FF2B5EF4-FFF2-40B4-BE49-F238E27FC236}">
                <a16:creationId xmlns:a16="http://schemas.microsoft.com/office/drawing/2014/main" id="{EFA12881-EAA0-BE2C-B833-8EEB8ECAD4E2}"/>
              </a:ext>
            </a:extLst>
          </p:cNvPr>
          <p:cNvSpPr>
            <a:spLocks noGrp="1"/>
          </p:cNvSpPr>
          <p:nvPr>
            <p:ph idx="1"/>
          </p:nvPr>
        </p:nvSpPr>
        <p:spPr/>
        <p:txBody>
          <a:bodyPr/>
          <a:lstStyle/>
          <a:p>
            <a:pPr algn="l"/>
            <a:r>
              <a:rPr lang="en-US" sz="1800" b="0" i="0" u="none" strike="noStrike" baseline="0" dirty="0">
                <a:latin typeface="+mj-lt"/>
              </a:rPr>
              <a:t>The </a:t>
            </a:r>
            <a:r>
              <a:rPr lang="en-US" sz="1800" b="1" i="0" u="none" strike="noStrike" baseline="0" dirty="0">
                <a:latin typeface="+mj-lt"/>
              </a:rPr>
              <a:t>peak amplitude </a:t>
            </a:r>
            <a:r>
              <a:rPr lang="en-US" sz="1800" b="0" i="0" u="none" strike="noStrike" baseline="0" dirty="0">
                <a:latin typeface="+mj-lt"/>
              </a:rPr>
              <a:t>of a signal is the absolute value of its highest intensity, proportional to the energy it carries. For electric signals, peak amplitude is normally measured </a:t>
            </a:r>
            <a:r>
              <a:rPr lang="en-IN" sz="1800" b="0" i="0" u="none" strike="noStrike" baseline="0" dirty="0">
                <a:latin typeface="+mj-lt"/>
              </a:rPr>
              <a:t>in </a:t>
            </a:r>
            <a:r>
              <a:rPr lang="en-IN" sz="1800" b="0" i="1" u="none" strike="noStrike" baseline="0" dirty="0">
                <a:latin typeface="+mj-lt"/>
              </a:rPr>
              <a:t>volts</a:t>
            </a:r>
            <a:r>
              <a:rPr lang="en-IN" sz="1800" b="0" i="0" u="none" strike="noStrike" baseline="0" dirty="0">
                <a:latin typeface="+mj-lt"/>
              </a:rPr>
              <a:t>.</a:t>
            </a:r>
            <a:endParaRPr lang="en-IN" dirty="0">
              <a:latin typeface="+mj-lt"/>
            </a:endParaRPr>
          </a:p>
        </p:txBody>
      </p:sp>
      <p:pic>
        <p:nvPicPr>
          <p:cNvPr id="5" name="Picture 4">
            <a:extLst>
              <a:ext uri="{FF2B5EF4-FFF2-40B4-BE49-F238E27FC236}">
                <a16:creationId xmlns:a16="http://schemas.microsoft.com/office/drawing/2014/main" id="{A6EEC4FC-4BD9-C71C-4784-4C7B5AF7462C}"/>
              </a:ext>
            </a:extLst>
          </p:cNvPr>
          <p:cNvPicPr>
            <a:picLocks noChangeAspect="1"/>
          </p:cNvPicPr>
          <p:nvPr/>
        </p:nvPicPr>
        <p:blipFill>
          <a:blip r:embed="rId2"/>
          <a:stretch>
            <a:fillRect/>
          </a:stretch>
        </p:blipFill>
        <p:spPr>
          <a:xfrm>
            <a:off x="2362200" y="2565227"/>
            <a:ext cx="4495800" cy="2692573"/>
          </a:xfrm>
          <a:prstGeom prst="rect">
            <a:avLst/>
          </a:prstGeom>
        </p:spPr>
      </p:pic>
    </p:spTree>
    <p:extLst>
      <p:ext uri="{BB962C8B-B14F-4D97-AF65-F5344CB8AC3E}">
        <p14:creationId xmlns:p14="http://schemas.microsoft.com/office/powerpoint/2010/main" val="3101981848"/>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ED639-B442-8926-DB1B-10A95F073E34}"/>
              </a:ext>
            </a:extLst>
          </p:cNvPr>
          <p:cNvSpPr>
            <a:spLocks noGrp="1"/>
          </p:cNvSpPr>
          <p:nvPr>
            <p:ph type="title"/>
          </p:nvPr>
        </p:nvSpPr>
        <p:spPr/>
        <p:txBody>
          <a:bodyPr/>
          <a:lstStyle/>
          <a:p>
            <a:r>
              <a:rPr lang="en-IN" dirty="0"/>
              <a:t>Sine Wave</a:t>
            </a:r>
          </a:p>
        </p:txBody>
      </p:sp>
      <p:sp>
        <p:nvSpPr>
          <p:cNvPr id="3" name="Content Placeholder 2">
            <a:extLst>
              <a:ext uri="{FF2B5EF4-FFF2-40B4-BE49-F238E27FC236}">
                <a16:creationId xmlns:a16="http://schemas.microsoft.com/office/drawing/2014/main" id="{EFA12881-EAA0-BE2C-B833-8EEB8ECAD4E2}"/>
              </a:ext>
            </a:extLst>
          </p:cNvPr>
          <p:cNvSpPr>
            <a:spLocks noGrp="1"/>
          </p:cNvSpPr>
          <p:nvPr>
            <p:ph idx="1"/>
          </p:nvPr>
        </p:nvSpPr>
        <p:spPr/>
        <p:txBody>
          <a:bodyPr/>
          <a:lstStyle/>
          <a:p>
            <a:pPr algn="l"/>
            <a:r>
              <a:rPr lang="en-US" sz="2400" b="0" i="0" u="none" strike="noStrike" baseline="0" dirty="0">
                <a:latin typeface="+mj-lt"/>
              </a:rPr>
              <a:t>The </a:t>
            </a:r>
            <a:r>
              <a:rPr lang="en-US" sz="2400" b="1" i="0" u="none" strike="noStrike" baseline="0" dirty="0">
                <a:latin typeface="+mj-lt"/>
              </a:rPr>
              <a:t>peak amplitude </a:t>
            </a:r>
            <a:r>
              <a:rPr lang="en-US" sz="2400" b="0" i="0" u="none" strike="noStrike" baseline="0" dirty="0">
                <a:latin typeface="+mj-lt"/>
              </a:rPr>
              <a:t>of a signal is the absolute value of its highest intensity, proportional to the energy it carries. For electric signals, peak amplitude is normally measured </a:t>
            </a:r>
            <a:r>
              <a:rPr lang="en-IN" sz="2400" b="0" i="0" u="none" strike="noStrike" baseline="0" dirty="0">
                <a:latin typeface="+mj-lt"/>
              </a:rPr>
              <a:t>in </a:t>
            </a:r>
            <a:r>
              <a:rPr lang="en-IN" sz="2400" b="0" i="1" u="none" strike="noStrike" baseline="0" dirty="0">
                <a:latin typeface="+mj-lt"/>
              </a:rPr>
              <a:t>volts</a:t>
            </a:r>
            <a:r>
              <a:rPr lang="en-IN" sz="2400" b="0" i="0" u="none" strike="noStrike" baseline="0" dirty="0">
                <a:latin typeface="+mj-lt"/>
              </a:rPr>
              <a:t>.</a:t>
            </a:r>
          </a:p>
          <a:p>
            <a:pPr algn="l"/>
            <a:endParaRPr lang="en-IN" sz="2400" dirty="0">
              <a:latin typeface="+mj-lt"/>
            </a:endParaRPr>
          </a:p>
          <a:p>
            <a:pPr algn="l"/>
            <a:r>
              <a:rPr lang="en-US" sz="2400" b="0" i="0" u="none" strike="noStrike" baseline="0" dirty="0">
                <a:latin typeface="+mj-lt"/>
              </a:rPr>
              <a:t>The voltage of a battery is a constant; this constant value can be considered a sine wave. For example, the peak value of an AA battery is normally </a:t>
            </a:r>
            <a:r>
              <a:rPr lang="en-US" sz="2400" b="1" i="0" u="none" strike="noStrike" baseline="0" dirty="0">
                <a:latin typeface="+mj-lt"/>
              </a:rPr>
              <a:t>1.5 V</a:t>
            </a:r>
            <a:endParaRPr lang="en-IN" sz="4000" b="1" dirty="0">
              <a:latin typeface="+mj-lt"/>
            </a:endParaRPr>
          </a:p>
        </p:txBody>
      </p:sp>
    </p:spTree>
    <p:extLst>
      <p:ext uri="{BB962C8B-B14F-4D97-AF65-F5344CB8AC3E}">
        <p14:creationId xmlns:p14="http://schemas.microsoft.com/office/powerpoint/2010/main" val="1265845499"/>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6B9083-C7CE-E047-F02C-F17FD234ED85}"/>
              </a:ext>
            </a:extLst>
          </p:cNvPr>
          <p:cNvSpPr>
            <a:spLocks noGrp="1"/>
          </p:cNvSpPr>
          <p:nvPr>
            <p:ph type="title"/>
          </p:nvPr>
        </p:nvSpPr>
        <p:spPr/>
        <p:txBody>
          <a:bodyPr/>
          <a:lstStyle/>
          <a:p>
            <a:r>
              <a:rPr lang="en-IN" dirty="0"/>
              <a:t>Sine Wave</a:t>
            </a:r>
          </a:p>
        </p:txBody>
      </p:sp>
      <p:sp>
        <p:nvSpPr>
          <p:cNvPr id="3" name="Content Placeholder 2">
            <a:extLst>
              <a:ext uri="{FF2B5EF4-FFF2-40B4-BE49-F238E27FC236}">
                <a16:creationId xmlns:a16="http://schemas.microsoft.com/office/drawing/2014/main" id="{D6967678-1BD3-C04A-D85F-8A732D8AE747}"/>
              </a:ext>
            </a:extLst>
          </p:cNvPr>
          <p:cNvSpPr>
            <a:spLocks noGrp="1"/>
          </p:cNvSpPr>
          <p:nvPr>
            <p:ph idx="1"/>
          </p:nvPr>
        </p:nvSpPr>
        <p:spPr/>
        <p:txBody>
          <a:bodyPr/>
          <a:lstStyle/>
          <a:p>
            <a:pPr algn="l"/>
            <a:r>
              <a:rPr lang="en-US" sz="1800" b="1" i="0" u="none" strike="noStrike" baseline="0" dirty="0">
                <a:latin typeface="+mj-lt"/>
              </a:rPr>
              <a:t>Period </a:t>
            </a:r>
            <a:r>
              <a:rPr lang="en-US" sz="1800" b="0" i="0" u="none" strike="noStrike" baseline="0" dirty="0">
                <a:latin typeface="+mj-lt"/>
              </a:rPr>
              <a:t>refers to the amount of time, in seconds, a signal needs to complete 1 cycle.</a:t>
            </a:r>
          </a:p>
          <a:p>
            <a:pPr algn="l"/>
            <a:r>
              <a:rPr lang="en-US" sz="1800" b="1" i="0" u="none" strike="noStrike" baseline="0" dirty="0">
                <a:latin typeface="+mj-lt"/>
              </a:rPr>
              <a:t>Frequency </a:t>
            </a:r>
            <a:r>
              <a:rPr lang="en-US" sz="1800" b="0" i="0" u="none" strike="noStrike" baseline="0" dirty="0">
                <a:latin typeface="+mj-lt"/>
              </a:rPr>
              <a:t>refers to the number of periods in 1 s. </a:t>
            </a:r>
          </a:p>
          <a:p>
            <a:pPr algn="l"/>
            <a:r>
              <a:rPr lang="en-US" sz="1800" b="0" i="0" u="none" strike="noStrike" baseline="0" dirty="0">
                <a:latin typeface="+mj-lt"/>
              </a:rPr>
              <a:t>Note that period and frequency are just one characteristic defined in two ways. </a:t>
            </a:r>
          </a:p>
          <a:p>
            <a:pPr algn="l"/>
            <a:r>
              <a:rPr lang="en-US" sz="1800" b="0" i="0" u="none" strike="noStrike" baseline="0" dirty="0">
                <a:latin typeface="+mj-lt"/>
              </a:rPr>
              <a:t>Period is the inverse of frequency, and frequency is the inverse of period.</a:t>
            </a:r>
          </a:p>
          <a:p>
            <a:pPr algn="l"/>
            <a:endParaRPr lang="en-US" sz="1800" dirty="0">
              <a:latin typeface="+mj-lt"/>
            </a:endParaRPr>
          </a:p>
          <a:p>
            <a:pPr algn="l"/>
            <a:endParaRPr lang="en-US" sz="1800" dirty="0">
              <a:latin typeface="+mj-lt"/>
            </a:endParaRPr>
          </a:p>
          <a:p>
            <a:pPr algn="l"/>
            <a:endParaRPr lang="en-US" sz="1800" dirty="0">
              <a:latin typeface="+mj-lt"/>
            </a:endParaRPr>
          </a:p>
          <a:p>
            <a:pPr algn="l"/>
            <a:r>
              <a:rPr lang="en-US" sz="1800" b="0" i="0" u="none" strike="noStrike" baseline="0" dirty="0">
                <a:latin typeface="+mj-lt"/>
              </a:rPr>
              <a:t>Frequency is formally expressed in </a:t>
            </a:r>
            <a:r>
              <a:rPr lang="en-US" sz="1800" b="1" i="0" u="none" strike="noStrike" baseline="0" dirty="0">
                <a:latin typeface="+mj-lt"/>
              </a:rPr>
              <a:t>Hertz (Hz)</a:t>
            </a:r>
            <a:endParaRPr lang="en-IN" dirty="0">
              <a:latin typeface="+mj-lt"/>
            </a:endParaRPr>
          </a:p>
        </p:txBody>
      </p:sp>
      <p:pic>
        <p:nvPicPr>
          <p:cNvPr id="5" name="Picture 4">
            <a:extLst>
              <a:ext uri="{FF2B5EF4-FFF2-40B4-BE49-F238E27FC236}">
                <a16:creationId xmlns:a16="http://schemas.microsoft.com/office/drawing/2014/main" id="{84BCB78E-4285-32A5-0674-885E6104BBE8}"/>
              </a:ext>
            </a:extLst>
          </p:cNvPr>
          <p:cNvPicPr>
            <a:picLocks noChangeAspect="1"/>
          </p:cNvPicPr>
          <p:nvPr/>
        </p:nvPicPr>
        <p:blipFill>
          <a:blip r:embed="rId2"/>
          <a:stretch>
            <a:fillRect/>
          </a:stretch>
        </p:blipFill>
        <p:spPr>
          <a:xfrm>
            <a:off x="3226937" y="3653077"/>
            <a:ext cx="2690126" cy="614123"/>
          </a:xfrm>
          <a:prstGeom prst="rect">
            <a:avLst/>
          </a:prstGeom>
        </p:spPr>
      </p:pic>
    </p:spTree>
    <p:extLst>
      <p:ext uri="{BB962C8B-B14F-4D97-AF65-F5344CB8AC3E}">
        <p14:creationId xmlns:p14="http://schemas.microsoft.com/office/powerpoint/2010/main" val="826413495"/>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66153-4F6C-BC9A-63C7-599300D04C92}"/>
              </a:ext>
            </a:extLst>
          </p:cNvPr>
          <p:cNvSpPr>
            <a:spLocks noGrp="1"/>
          </p:cNvSpPr>
          <p:nvPr>
            <p:ph type="title"/>
          </p:nvPr>
        </p:nvSpPr>
        <p:spPr/>
        <p:txBody>
          <a:bodyPr/>
          <a:lstStyle/>
          <a:p>
            <a:r>
              <a:rPr lang="en-IN" dirty="0"/>
              <a:t>Sine Wave</a:t>
            </a:r>
          </a:p>
        </p:txBody>
      </p:sp>
      <p:pic>
        <p:nvPicPr>
          <p:cNvPr id="5" name="Content Placeholder 4">
            <a:extLst>
              <a:ext uri="{FF2B5EF4-FFF2-40B4-BE49-F238E27FC236}">
                <a16:creationId xmlns:a16="http://schemas.microsoft.com/office/drawing/2014/main" id="{A04E35A6-6C2C-2343-C8F3-3CC975E93DDE}"/>
              </a:ext>
            </a:extLst>
          </p:cNvPr>
          <p:cNvPicPr>
            <a:picLocks noGrp="1" noChangeAspect="1"/>
          </p:cNvPicPr>
          <p:nvPr>
            <p:ph idx="1"/>
          </p:nvPr>
        </p:nvPicPr>
        <p:blipFill>
          <a:blip r:embed="rId2"/>
          <a:stretch>
            <a:fillRect/>
          </a:stretch>
        </p:blipFill>
        <p:spPr>
          <a:xfrm>
            <a:off x="2095285" y="1805789"/>
            <a:ext cx="4953429" cy="3475021"/>
          </a:xfrm>
        </p:spPr>
      </p:pic>
      <p:sp>
        <p:nvSpPr>
          <p:cNvPr id="6" name="TextBox 5">
            <a:extLst>
              <a:ext uri="{FF2B5EF4-FFF2-40B4-BE49-F238E27FC236}">
                <a16:creationId xmlns:a16="http://schemas.microsoft.com/office/drawing/2014/main" id="{23CA78C0-5CB0-A66B-4748-C4DB96270CDF}"/>
              </a:ext>
            </a:extLst>
          </p:cNvPr>
          <p:cNvSpPr txBox="1"/>
          <p:nvPr/>
        </p:nvSpPr>
        <p:spPr>
          <a:xfrm>
            <a:off x="2095285" y="1455435"/>
            <a:ext cx="5219915" cy="369332"/>
          </a:xfrm>
          <a:prstGeom prst="rect">
            <a:avLst/>
          </a:prstGeom>
          <a:noFill/>
        </p:spPr>
        <p:txBody>
          <a:bodyPr wrap="square" rtlCol="0">
            <a:spAutoFit/>
          </a:bodyPr>
          <a:lstStyle/>
          <a:p>
            <a:r>
              <a:rPr lang="en-US" sz="1800" b="0" i="1" u="none" strike="noStrike" baseline="0" dirty="0">
                <a:latin typeface="Times-Italic"/>
              </a:rPr>
              <a:t>same amplitude and phase, but different frequencies</a:t>
            </a:r>
            <a:endParaRPr lang="en-IN" dirty="0"/>
          </a:p>
        </p:txBody>
      </p:sp>
    </p:spTree>
    <p:extLst>
      <p:ext uri="{BB962C8B-B14F-4D97-AF65-F5344CB8AC3E}">
        <p14:creationId xmlns:p14="http://schemas.microsoft.com/office/powerpoint/2010/main" val="20133769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457200" cy="381000"/>
          </a:xfrm>
          <a:prstGeom prst="rect">
            <a:avLst/>
          </a:prstGeom>
          <a:noFill/>
          <a:ln w="9525">
            <a:noFill/>
            <a:miter lim="800000"/>
            <a:headEnd/>
            <a:tailEnd/>
          </a:ln>
        </p:spPr>
        <p:txBody>
          <a:bodyPr/>
          <a:lstStyle/>
          <a:p>
            <a:fld id="{6953E67F-7FB7-4103-B9B9-8A7AAF11F34F}" type="slidenum">
              <a:rPr lang="en-US" sz="1400"/>
              <a:pPr/>
              <a:t>14</a:t>
            </a:fld>
            <a:endParaRPr lang="en-US" sz="1400" dirty="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r>
              <a:rPr lang="sv-SE" sz="2400" b="1" dirty="0">
                <a:solidFill>
                  <a:srgbClr val="800000"/>
                </a:solidFill>
                <a:latin typeface="Times New Roman" pitchFamily="18" charset="0"/>
                <a:cs typeface="Times New Roman" pitchFamily="18" charset="0"/>
              </a:rPr>
              <a:t>					</a:t>
            </a:r>
          </a:p>
        </p:txBody>
      </p:sp>
      <p:sp>
        <p:nvSpPr>
          <p:cNvPr id="9" name="Title 8"/>
          <p:cNvSpPr>
            <a:spLocks noGrp="1"/>
          </p:cNvSpPr>
          <p:nvPr>
            <p:ph type="title"/>
          </p:nvPr>
        </p:nvSpPr>
        <p:spPr>
          <a:xfrm>
            <a:off x="228600" y="274638"/>
            <a:ext cx="8458200" cy="411162"/>
          </a:xfrm>
        </p:spPr>
        <p:txBody>
          <a:bodyPr/>
          <a:lstStyle/>
          <a:p>
            <a:pPr algn="l"/>
            <a:r>
              <a:rPr lang="en-US" sz="3000" b="1" dirty="0"/>
              <a:t>A protocol performs the following functions:</a:t>
            </a:r>
          </a:p>
        </p:txBody>
      </p:sp>
      <p:sp>
        <p:nvSpPr>
          <p:cNvPr id="13" name="Content Placeholder 9"/>
          <p:cNvSpPr>
            <a:spLocks noGrp="1"/>
          </p:cNvSpPr>
          <p:nvPr>
            <p:ph idx="1"/>
          </p:nvPr>
        </p:nvSpPr>
        <p:spPr>
          <a:xfrm>
            <a:off x="381000" y="914400"/>
            <a:ext cx="8229600" cy="4495800"/>
          </a:xfrm>
        </p:spPr>
        <p:txBody>
          <a:bodyPr/>
          <a:lstStyle/>
          <a:p>
            <a:pPr algn="just"/>
            <a:r>
              <a:rPr lang="en-US" sz="2500" b="1" dirty="0"/>
              <a:t>Data sequencing</a:t>
            </a:r>
          </a:p>
          <a:p>
            <a:pPr algn="just"/>
            <a:r>
              <a:rPr lang="en-US" sz="2500" dirty="0"/>
              <a:t>It refers to breaking a long message into smaller packets of fixed size. </a:t>
            </a:r>
          </a:p>
          <a:p>
            <a:pPr algn="just"/>
            <a:r>
              <a:rPr lang="en-US" sz="2500" dirty="0"/>
              <a:t>Data sequencing rules define the method of numbering packets to detect loss or duplication of packets, and to correctly identify packets, which belong to same message.</a:t>
            </a:r>
          </a:p>
          <a:p>
            <a:pPr algn="just"/>
            <a:endParaRPr lang="en-US" sz="2500" dirty="0"/>
          </a:p>
          <a:p>
            <a:pPr algn="just"/>
            <a:r>
              <a:rPr lang="en-US" sz="2500" b="1" dirty="0"/>
              <a:t>Data routing</a:t>
            </a:r>
          </a:p>
          <a:p>
            <a:pPr algn="just"/>
            <a:r>
              <a:rPr lang="en-US" sz="2500" dirty="0"/>
              <a:t>Data routing defines the most efficient path between the source and destination.</a:t>
            </a:r>
          </a:p>
        </p:txBody>
      </p:sp>
    </p:spTree>
  </p:cSld>
  <p:clrMapOvr>
    <a:masterClrMapping/>
  </p:clrMapOvr>
  <p:transition/>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8EFE3-974C-3373-678F-191C5B9E500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D465546-FE02-6D66-0808-A47E16E8883C}"/>
              </a:ext>
            </a:extLst>
          </p:cNvPr>
          <p:cNvSpPr>
            <a:spLocks noGrp="1"/>
          </p:cNvSpPr>
          <p:nvPr>
            <p:ph idx="1"/>
          </p:nvPr>
        </p:nvSpPr>
        <p:spPr/>
        <p:txBody>
          <a:bodyPr/>
          <a:lstStyle/>
          <a:p>
            <a:pPr algn="l"/>
            <a:r>
              <a:rPr lang="en-US" sz="2400" i="0" u="none" strike="noStrike" baseline="0" dirty="0">
                <a:latin typeface="+mj-lt"/>
              </a:rPr>
              <a:t>Frequency is the rate of change with respect to time. </a:t>
            </a:r>
          </a:p>
          <a:p>
            <a:pPr algn="l"/>
            <a:r>
              <a:rPr lang="en-US" sz="2400" i="0" u="none" strike="noStrike" baseline="0" dirty="0">
                <a:latin typeface="+mj-lt"/>
              </a:rPr>
              <a:t>Change in a short span of time means </a:t>
            </a:r>
            <a:r>
              <a:rPr lang="en-US" sz="2400" b="1" i="0" u="none" strike="noStrike" baseline="0" dirty="0">
                <a:latin typeface="+mj-lt"/>
              </a:rPr>
              <a:t>high frequency</a:t>
            </a:r>
            <a:r>
              <a:rPr lang="en-US" sz="2400" b="1" dirty="0">
                <a:latin typeface="+mj-lt"/>
              </a:rPr>
              <a:t>.</a:t>
            </a:r>
            <a:endParaRPr lang="en-US" sz="2400" i="0" u="none" strike="noStrike" baseline="0" dirty="0">
              <a:latin typeface="+mj-lt"/>
            </a:endParaRPr>
          </a:p>
          <a:p>
            <a:pPr algn="l"/>
            <a:r>
              <a:rPr lang="en-US" sz="2400" i="0" u="none" strike="noStrike" baseline="0" dirty="0">
                <a:latin typeface="+mj-lt"/>
              </a:rPr>
              <a:t>Change over a long span of time means </a:t>
            </a:r>
            <a:r>
              <a:rPr lang="en-US" sz="2400" b="1" i="0" u="none" strike="noStrike" baseline="0" dirty="0">
                <a:latin typeface="+mj-lt"/>
              </a:rPr>
              <a:t>low frequency.</a:t>
            </a:r>
          </a:p>
          <a:p>
            <a:pPr algn="l"/>
            <a:r>
              <a:rPr lang="en-US" sz="2400" i="0" u="none" strike="noStrike" baseline="0" dirty="0">
                <a:latin typeface="+mj-lt"/>
              </a:rPr>
              <a:t>If a signal does not change at all, its frequency is zero.</a:t>
            </a:r>
          </a:p>
          <a:p>
            <a:pPr algn="l"/>
            <a:r>
              <a:rPr lang="en-US" sz="2400" i="0" u="none" strike="noStrike" baseline="0" dirty="0">
                <a:latin typeface="+mj-lt"/>
              </a:rPr>
              <a:t>If a signal changes instantaneously, its frequency is infinite.</a:t>
            </a:r>
            <a:endParaRPr lang="en-IN" sz="4000" dirty="0">
              <a:latin typeface="+mj-lt"/>
            </a:endParaRPr>
          </a:p>
        </p:txBody>
      </p:sp>
    </p:spTree>
    <p:extLst>
      <p:ext uri="{BB962C8B-B14F-4D97-AF65-F5344CB8AC3E}">
        <p14:creationId xmlns:p14="http://schemas.microsoft.com/office/powerpoint/2010/main" val="3525126504"/>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033EC7-76F6-7EEA-5B8D-87BC8E2882F7}"/>
              </a:ext>
            </a:extLst>
          </p:cNvPr>
          <p:cNvSpPr>
            <a:spLocks noGrp="1"/>
          </p:cNvSpPr>
          <p:nvPr>
            <p:ph type="title"/>
          </p:nvPr>
        </p:nvSpPr>
        <p:spPr/>
        <p:txBody>
          <a:bodyPr/>
          <a:lstStyle/>
          <a:p>
            <a:r>
              <a:rPr lang="en-IN" dirty="0"/>
              <a:t>Sine Wave</a:t>
            </a:r>
          </a:p>
        </p:txBody>
      </p:sp>
      <p:sp>
        <p:nvSpPr>
          <p:cNvPr id="3" name="Content Placeholder 2">
            <a:extLst>
              <a:ext uri="{FF2B5EF4-FFF2-40B4-BE49-F238E27FC236}">
                <a16:creationId xmlns:a16="http://schemas.microsoft.com/office/drawing/2014/main" id="{5008CCD9-451C-7F10-56D7-1C4E0B0A77B0}"/>
              </a:ext>
            </a:extLst>
          </p:cNvPr>
          <p:cNvSpPr>
            <a:spLocks noGrp="1"/>
          </p:cNvSpPr>
          <p:nvPr>
            <p:ph idx="1"/>
          </p:nvPr>
        </p:nvSpPr>
        <p:spPr/>
        <p:txBody>
          <a:bodyPr/>
          <a:lstStyle/>
          <a:p>
            <a:pPr algn="l"/>
            <a:r>
              <a:rPr lang="en-US" sz="2400" b="0" i="0" u="none" strike="noStrike" baseline="0" dirty="0">
                <a:latin typeface="+mj-lt"/>
              </a:rPr>
              <a:t>The term </a:t>
            </a:r>
            <a:r>
              <a:rPr lang="en-US" sz="2400" b="1" i="0" u="none" strike="noStrike" baseline="0" dirty="0">
                <a:latin typeface="+mj-lt"/>
              </a:rPr>
              <a:t>phase, </a:t>
            </a:r>
            <a:r>
              <a:rPr lang="en-US" sz="2400" b="0" i="0" u="none" strike="noStrike" baseline="0" dirty="0">
                <a:latin typeface="+mj-lt"/>
              </a:rPr>
              <a:t>or phase shift, describes the </a:t>
            </a:r>
            <a:r>
              <a:rPr lang="en-US" sz="2400" b="1" i="1" u="none" strike="noStrike" baseline="0" dirty="0">
                <a:latin typeface="+mj-lt"/>
              </a:rPr>
              <a:t>position of the waveform relative to time 0</a:t>
            </a:r>
            <a:r>
              <a:rPr lang="en-US" sz="2400" b="0" i="0" u="none" strike="noStrike" baseline="0" dirty="0">
                <a:latin typeface="+mj-lt"/>
              </a:rPr>
              <a:t>.</a:t>
            </a:r>
          </a:p>
          <a:p>
            <a:pPr algn="l"/>
            <a:r>
              <a:rPr lang="en-US" sz="2400" b="0" i="0" u="none" strike="noStrike" baseline="0" dirty="0">
                <a:latin typeface="+mj-lt"/>
              </a:rPr>
              <a:t>If we think of the wave as something that can be shifted backward or forward along the time axis, phase describes the amount of that shift. It indicates the status of the first cycle.</a:t>
            </a:r>
          </a:p>
          <a:p>
            <a:pPr algn="l"/>
            <a:r>
              <a:rPr lang="en-US" sz="2400" b="0" i="0" u="none" strike="noStrike" baseline="0" dirty="0">
                <a:latin typeface="+mj-lt"/>
              </a:rPr>
              <a:t>Phase is measured in degrees or radians</a:t>
            </a:r>
            <a:r>
              <a:rPr lang="en-US" sz="2400" dirty="0">
                <a:latin typeface="+mj-lt"/>
              </a:rPr>
              <a:t>.</a:t>
            </a:r>
            <a:endParaRPr lang="en-IN" sz="4000" dirty="0">
              <a:latin typeface="+mj-lt"/>
            </a:endParaRPr>
          </a:p>
        </p:txBody>
      </p:sp>
    </p:spTree>
    <p:extLst>
      <p:ext uri="{BB962C8B-B14F-4D97-AF65-F5344CB8AC3E}">
        <p14:creationId xmlns:p14="http://schemas.microsoft.com/office/powerpoint/2010/main" val="571838849"/>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A2140-480F-DD18-A287-050A718FC02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61EE2D8-3767-7BFE-DA20-F8A64B1EA5E2}"/>
              </a:ext>
            </a:extLst>
          </p:cNvPr>
          <p:cNvSpPr>
            <a:spLocks noGrp="1"/>
          </p:cNvSpPr>
          <p:nvPr>
            <p:ph idx="1"/>
          </p:nvPr>
        </p:nvSpPr>
        <p:spPr/>
        <p:txBody>
          <a:bodyPr/>
          <a:lstStyle/>
          <a:p>
            <a:pPr algn="l"/>
            <a:endParaRPr lang="en-US" sz="1800" b="0" i="0" u="none" strike="noStrike" baseline="0" dirty="0">
              <a:solidFill>
                <a:srgbClr val="000000"/>
              </a:solidFill>
              <a:latin typeface="Times-Roman"/>
            </a:endParaRPr>
          </a:p>
          <a:p>
            <a:pPr algn="l"/>
            <a:endParaRPr lang="en-US" sz="1800" dirty="0">
              <a:solidFill>
                <a:srgbClr val="000000"/>
              </a:solidFill>
              <a:latin typeface="Times-Roman"/>
            </a:endParaRPr>
          </a:p>
          <a:p>
            <a:pPr algn="l"/>
            <a:endParaRPr lang="en-US" sz="1800" b="0" i="0" u="none" strike="noStrike" baseline="0" dirty="0">
              <a:solidFill>
                <a:srgbClr val="000000"/>
              </a:solidFill>
              <a:latin typeface="Times-Roman"/>
            </a:endParaRPr>
          </a:p>
          <a:p>
            <a:pPr algn="l"/>
            <a:endParaRPr lang="en-US" sz="1800" dirty="0">
              <a:solidFill>
                <a:srgbClr val="000000"/>
              </a:solidFill>
              <a:latin typeface="Times-Roman"/>
            </a:endParaRPr>
          </a:p>
          <a:p>
            <a:pPr algn="l"/>
            <a:r>
              <a:rPr lang="en-US" sz="1800" b="0" i="0" u="none" strike="noStrike" baseline="0" dirty="0">
                <a:solidFill>
                  <a:srgbClr val="000000"/>
                </a:solidFill>
                <a:latin typeface="Times-Roman"/>
              </a:rPr>
              <a:t>A sine wave with a phase of 0</a:t>
            </a:r>
            <a:r>
              <a:rPr lang="en-US" sz="1800" b="0" i="0" u="none" strike="noStrike" baseline="0" dirty="0">
                <a:solidFill>
                  <a:srgbClr val="000000"/>
                </a:solidFill>
                <a:latin typeface="Symbol" panose="05050102010706020507" pitchFamily="18" charset="2"/>
              </a:rPr>
              <a:t>° </a:t>
            </a:r>
            <a:r>
              <a:rPr lang="en-US" sz="1800" b="0" i="0" u="none" strike="noStrike" baseline="0" dirty="0">
                <a:solidFill>
                  <a:srgbClr val="000000"/>
                </a:solidFill>
                <a:latin typeface="Times-Roman"/>
              </a:rPr>
              <a:t>starts at time 0 with a zero amplitude. The </a:t>
            </a:r>
            <a:r>
              <a:rPr lang="en-IN" sz="1800" b="0" i="0" u="none" strike="noStrike" baseline="0" dirty="0">
                <a:solidFill>
                  <a:srgbClr val="000000"/>
                </a:solidFill>
                <a:latin typeface="Times-Roman"/>
              </a:rPr>
              <a:t>amplitude is increasing. </a:t>
            </a:r>
            <a:r>
              <a:rPr lang="en-US" sz="1800" b="0" i="0" u="none" strike="noStrike" baseline="0" dirty="0">
                <a:latin typeface="Times-Roman"/>
              </a:rPr>
              <a:t>A sine wave with a phase of 0</a:t>
            </a:r>
            <a:r>
              <a:rPr lang="en-US" sz="1800" b="0" i="0" u="none" strike="noStrike" baseline="0" dirty="0">
                <a:latin typeface="Symbol" panose="05050102010706020507" pitchFamily="18" charset="2"/>
              </a:rPr>
              <a:t>° </a:t>
            </a:r>
            <a:r>
              <a:rPr lang="en-US" sz="1800" b="0" i="0" u="none" strike="noStrike" baseline="0" dirty="0">
                <a:latin typeface="Times-Roman"/>
              </a:rPr>
              <a:t>is not shifted.</a:t>
            </a:r>
            <a:endParaRPr lang="en-IN" sz="1800" b="0" i="0" u="none" strike="noStrike" baseline="0" dirty="0">
              <a:solidFill>
                <a:srgbClr val="000000"/>
              </a:solidFill>
              <a:latin typeface="Times-Roman"/>
            </a:endParaRPr>
          </a:p>
          <a:p>
            <a:pPr algn="l"/>
            <a:r>
              <a:rPr lang="en-US" sz="1800" b="0" i="0" u="none" strike="noStrike" baseline="0" dirty="0">
                <a:solidFill>
                  <a:srgbClr val="000000"/>
                </a:solidFill>
                <a:latin typeface="Times-Roman"/>
              </a:rPr>
              <a:t>A sine wave with a phase of 90</a:t>
            </a:r>
            <a:r>
              <a:rPr lang="en-US" sz="1800" b="0" i="0" u="none" strike="noStrike" baseline="0" dirty="0">
                <a:solidFill>
                  <a:srgbClr val="000000"/>
                </a:solidFill>
                <a:latin typeface="Symbol" panose="05050102010706020507" pitchFamily="18" charset="2"/>
              </a:rPr>
              <a:t>° </a:t>
            </a:r>
            <a:r>
              <a:rPr lang="en-US" sz="1800" b="0" i="0" u="none" strike="noStrike" baseline="0" dirty="0">
                <a:solidFill>
                  <a:srgbClr val="000000"/>
                </a:solidFill>
                <a:latin typeface="Times-Roman"/>
              </a:rPr>
              <a:t>starts at time 0 with a peak amplitude. The </a:t>
            </a:r>
            <a:r>
              <a:rPr lang="en-IN" sz="1800" b="0" i="0" u="none" strike="noStrike" baseline="0" dirty="0">
                <a:solidFill>
                  <a:srgbClr val="000000"/>
                </a:solidFill>
                <a:latin typeface="Times-Roman"/>
              </a:rPr>
              <a:t>amplitude is decreasing. </a:t>
            </a:r>
            <a:r>
              <a:rPr lang="en-US" sz="1800" b="0" i="0" u="none" strike="noStrike" baseline="0" dirty="0">
                <a:latin typeface="Times-Roman"/>
              </a:rPr>
              <a:t>A sine wave with a phase of 90</a:t>
            </a:r>
            <a:r>
              <a:rPr lang="en-US" sz="1800" b="0" i="0" u="none" strike="noStrike" baseline="0" dirty="0">
                <a:latin typeface="Symbol" panose="05050102010706020507" pitchFamily="18" charset="2"/>
              </a:rPr>
              <a:t>° </a:t>
            </a:r>
            <a:r>
              <a:rPr lang="en-US" sz="1800" b="0" i="0" u="none" strike="noStrike" baseline="0" dirty="0">
                <a:latin typeface="Times-Roman"/>
              </a:rPr>
              <a:t>is shifted to the left by ¼   cycle.</a:t>
            </a:r>
            <a:endParaRPr lang="en-IN" sz="1800" b="0" i="0" u="none" strike="noStrike" baseline="0" dirty="0">
              <a:solidFill>
                <a:srgbClr val="000000"/>
              </a:solidFill>
              <a:latin typeface="Times-Roman"/>
            </a:endParaRPr>
          </a:p>
          <a:p>
            <a:pPr algn="l"/>
            <a:r>
              <a:rPr lang="en-US" sz="1800" b="0" i="0" u="none" strike="noStrike" baseline="0" dirty="0">
                <a:solidFill>
                  <a:srgbClr val="000000"/>
                </a:solidFill>
                <a:latin typeface="Times-Roman"/>
              </a:rPr>
              <a:t>A sine wave with a phase of 180</a:t>
            </a:r>
            <a:r>
              <a:rPr lang="en-US" sz="1800" b="0" i="0" u="none" strike="noStrike" baseline="0" dirty="0">
                <a:solidFill>
                  <a:srgbClr val="000000"/>
                </a:solidFill>
                <a:latin typeface="Symbol" panose="05050102010706020507" pitchFamily="18" charset="2"/>
              </a:rPr>
              <a:t>° </a:t>
            </a:r>
            <a:r>
              <a:rPr lang="en-US" sz="1800" b="0" i="0" u="none" strike="noStrike" baseline="0" dirty="0">
                <a:solidFill>
                  <a:srgbClr val="000000"/>
                </a:solidFill>
                <a:latin typeface="Times-Roman"/>
              </a:rPr>
              <a:t>starts at time 0 with a zero amplitude. The </a:t>
            </a:r>
            <a:r>
              <a:rPr lang="en-IN" sz="1800" b="0" i="0" u="none" strike="noStrike" baseline="0" dirty="0">
                <a:solidFill>
                  <a:srgbClr val="000000"/>
                </a:solidFill>
                <a:latin typeface="Times-Roman"/>
              </a:rPr>
              <a:t>amplitude is decreasing. </a:t>
            </a:r>
            <a:r>
              <a:rPr lang="en-US" sz="1800" b="0" i="0" u="none" strike="noStrike" baseline="0" dirty="0">
                <a:latin typeface="Times-Roman"/>
              </a:rPr>
              <a:t>A sine wave with a phase of 180</a:t>
            </a:r>
            <a:r>
              <a:rPr lang="en-US" sz="1800" b="0" i="0" u="none" strike="noStrike" baseline="0" dirty="0">
                <a:latin typeface="Symbol" panose="05050102010706020507" pitchFamily="18" charset="2"/>
              </a:rPr>
              <a:t>° </a:t>
            </a:r>
            <a:r>
              <a:rPr lang="en-US" sz="1800" b="0" i="0" u="none" strike="noStrike" baseline="0" dirty="0">
                <a:latin typeface="Times-Roman"/>
              </a:rPr>
              <a:t>is shifted to the left by ½ cycle.</a:t>
            </a:r>
            <a:endParaRPr lang="en-IN" dirty="0"/>
          </a:p>
        </p:txBody>
      </p:sp>
      <p:pic>
        <p:nvPicPr>
          <p:cNvPr id="5" name="Picture 4">
            <a:extLst>
              <a:ext uri="{FF2B5EF4-FFF2-40B4-BE49-F238E27FC236}">
                <a16:creationId xmlns:a16="http://schemas.microsoft.com/office/drawing/2014/main" id="{FC0DFB82-02CF-8604-D05A-C001EB50D822}"/>
              </a:ext>
            </a:extLst>
          </p:cNvPr>
          <p:cNvPicPr>
            <a:picLocks noChangeAspect="1"/>
          </p:cNvPicPr>
          <p:nvPr/>
        </p:nvPicPr>
        <p:blipFill>
          <a:blip r:embed="rId2"/>
          <a:stretch>
            <a:fillRect/>
          </a:stretch>
        </p:blipFill>
        <p:spPr>
          <a:xfrm>
            <a:off x="2438400" y="249756"/>
            <a:ext cx="3917072" cy="2730080"/>
          </a:xfrm>
          <a:prstGeom prst="rect">
            <a:avLst/>
          </a:prstGeom>
        </p:spPr>
      </p:pic>
    </p:spTree>
    <p:extLst>
      <p:ext uri="{BB962C8B-B14F-4D97-AF65-F5344CB8AC3E}">
        <p14:creationId xmlns:p14="http://schemas.microsoft.com/office/powerpoint/2010/main" val="1356144688"/>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8BE090-2715-46C1-0989-EA377DCA2A4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1C96AD0-38BE-FDAB-21DC-C4EED824FB91}"/>
              </a:ext>
            </a:extLst>
          </p:cNvPr>
          <p:cNvSpPr>
            <a:spLocks noGrp="1"/>
          </p:cNvSpPr>
          <p:nvPr>
            <p:ph idx="1"/>
          </p:nvPr>
        </p:nvSpPr>
        <p:spPr/>
        <p:txBody>
          <a:bodyPr/>
          <a:lstStyle/>
          <a:p>
            <a:pPr algn="l"/>
            <a:r>
              <a:rPr lang="en-US" sz="1800" b="1" i="0" u="none" strike="noStrike" baseline="0" dirty="0">
                <a:latin typeface="Times-Bold"/>
              </a:rPr>
              <a:t>Wavelength </a:t>
            </a:r>
            <a:r>
              <a:rPr lang="en-US" sz="1800" b="0" i="0" u="none" strike="noStrike" baseline="0" dirty="0">
                <a:latin typeface="Times-Roman"/>
              </a:rPr>
              <a:t>is another characteristic of a signal traveling through a transmission medium. </a:t>
            </a:r>
          </a:p>
          <a:p>
            <a:pPr algn="l"/>
            <a:r>
              <a:rPr lang="en-US" sz="1800" b="0" i="0" u="none" strike="noStrike" baseline="0" dirty="0">
                <a:latin typeface="Times-Roman"/>
              </a:rPr>
              <a:t>Wavelength binds the period or the frequency of a simple sine wave to the </a:t>
            </a:r>
            <a:r>
              <a:rPr lang="en-US" sz="1800" b="1" i="0" u="none" strike="noStrike" baseline="0" dirty="0">
                <a:latin typeface="Times-Bold"/>
              </a:rPr>
              <a:t>propagation speed </a:t>
            </a:r>
            <a:r>
              <a:rPr lang="en-US" sz="1800" b="0" i="0" u="none" strike="noStrike" baseline="0" dirty="0">
                <a:latin typeface="Times-Roman"/>
              </a:rPr>
              <a:t>of the medium.</a:t>
            </a:r>
          </a:p>
          <a:p>
            <a:pPr algn="l"/>
            <a:r>
              <a:rPr lang="en-IN" sz="1800" dirty="0">
                <a:latin typeface="Times-Roman"/>
              </a:rPr>
              <a:t>W</a:t>
            </a:r>
            <a:r>
              <a:rPr lang="en-IN" sz="1800" b="0" i="0" u="none" strike="noStrike" baseline="0" dirty="0">
                <a:latin typeface="Times-Roman"/>
              </a:rPr>
              <a:t>avelength </a:t>
            </a:r>
            <a:r>
              <a:rPr lang="en-US" sz="1800" b="0" i="0" u="none" strike="noStrike" baseline="0" dirty="0">
                <a:latin typeface="Times-Roman"/>
              </a:rPr>
              <a:t>depends on both the frequency and the medium.</a:t>
            </a:r>
          </a:p>
          <a:p>
            <a:pPr algn="l"/>
            <a:r>
              <a:rPr lang="en-IN" sz="1800" b="0" i="0" u="none" strike="noStrike" baseline="0" dirty="0">
                <a:latin typeface="Times-Roman"/>
              </a:rPr>
              <a:t>It describes the transmission </a:t>
            </a:r>
            <a:r>
              <a:rPr lang="en-US" sz="1800" b="0" i="0" u="none" strike="noStrike" baseline="0" dirty="0">
                <a:latin typeface="Times-Roman"/>
              </a:rPr>
              <a:t>of light in an optical fiber. </a:t>
            </a:r>
          </a:p>
          <a:p>
            <a:pPr algn="l"/>
            <a:r>
              <a:rPr lang="en-US" sz="1800" b="0" i="0" u="none" strike="noStrike" baseline="0" dirty="0">
                <a:latin typeface="Times-Roman"/>
              </a:rPr>
              <a:t>The wavelength is the distance a simple signal can </a:t>
            </a:r>
            <a:r>
              <a:rPr lang="en-IN" sz="1800" b="0" i="0" u="none" strike="noStrike" baseline="0" dirty="0">
                <a:latin typeface="Times-Roman"/>
              </a:rPr>
              <a:t>travel in one period.</a:t>
            </a:r>
          </a:p>
          <a:p>
            <a:pPr algn="l"/>
            <a:endParaRPr lang="en-IN" dirty="0"/>
          </a:p>
        </p:txBody>
      </p:sp>
      <p:pic>
        <p:nvPicPr>
          <p:cNvPr id="5" name="Picture 4">
            <a:extLst>
              <a:ext uri="{FF2B5EF4-FFF2-40B4-BE49-F238E27FC236}">
                <a16:creationId xmlns:a16="http://schemas.microsoft.com/office/drawing/2014/main" id="{C0A289B1-F57B-EC34-5BD4-F6C4CE84426D}"/>
              </a:ext>
            </a:extLst>
          </p:cNvPr>
          <p:cNvPicPr>
            <a:picLocks noChangeAspect="1"/>
          </p:cNvPicPr>
          <p:nvPr/>
        </p:nvPicPr>
        <p:blipFill>
          <a:blip r:embed="rId2"/>
          <a:stretch>
            <a:fillRect/>
          </a:stretch>
        </p:blipFill>
        <p:spPr>
          <a:xfrm>
            <a:off x="795963" y="3960887"/>
            <a:ext cx="7552074" cy="1303133"/>
          </a:xfrm>
          <a:prstGeom prst="rect">
            <a:avLst/>
          </a:prstGeom>
        </p:spPr>
      </p:pic>
      <mc:AlternateContent xmlns:mc="http://schemas.openxmlformats.org/markup-compatibility/2006" xmlns:p14="http://schemas.microsoft.com/office/powerpoint/2010/main">
        <mc:Choice Requires="p14">
          <p:contentPart p14:bwMode="auto" r:id="rId3">
            <p14:nvContentPartPr>
              <p14:cNvPr id="7" name="Ink 6">
                <a:extLst>
                  <a:ext uri="{FF2B5EF4-FFF2-40B4-BE49-F238E27FC236}">
                    <a16:creationId xmlns:a16="http://schemas.microsoft.com/office/drawing/2014/main" id="{3952292A-1745-E918-2134-4D9E3E81A81E}"/>
                  </a:ext>
                </a:extLst>
              </p14:cNvPr>
              <p14:cNvContentPartPr/>
              <p14:nvPr/>
            </p14:nvContentPartPr>
            <p14:xfrm>
              <a:off x="905301" y="3415313"/>
              <a:ext cx="4872600" cy="171720"/>
            </p14:xfrm>
          </p:contentPart>
        </mc:Choice>
        <mc:Fallback xmlns="">
          <p:pic>
            <p:nvPicPr>
              <p:cNvPr id="7" name="Ink 6">
                <a:extLst>
                  <a:ext uri="{FF2B5EF4-FFF2-40B4-BE49-F238E27FC236}">
                    <a16:creationId xmlns:a16="http://schemas.microsoft.com/office/drawing/2014/main" id="{3952292A-1745-E918-2134-4D9E3E81A81E}"/>
                  </a:ext>
                </a:extLst>
              </p:cNvPr>
              <p:cNvPicPr/>
              <p:nvPr/>
            </p:nvPicPr>
            <p:blipFill>
              <a:blip r:embed="rId4"/>
              <a:stretch>
                <a:fillRect/>
              </a:stretch>
            </p:blipFill>
            <p:spPr>
              <a:xfrm>
                <a:off x="851661" y="3307673"/>
                <a:ext cx="4980240" cy="387360"/>
              </a:xfrm>
              <a:prstGeom prst="rect">
                <a:avLst/>
              </a:prstGeom>
            </p:spPr>
          </p:pic>
        </mc:Fallback>
      </mc:AlternateContent>
    </p:spTree>
    <p:extLst>
      <p:ext uri="{BB962C8B-B14F-4D97-AF65-F5344CB8AC3E}">
        <p14:creationId xmlns:p14="http://schemas.microsoft.com/office/powerpoint/2010/main" val="1892228143"/>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EFE902-492E-4BE8-0BC3-55788F36EF8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02C6126-A69B-5137-5938-73142C292ADE}"/>
              </a:ext>
            </a:extLst>
          </p:cNvPr>
          <p:cNvSpPr>
            <a:spLocks noGrp="1"/>
          </p:cNvSpPr>
          <p:nvPr>
            <p:ph idx="1"/>
          </p:nvPr>
        </p:nvSpPr>
        <p:spPr/>
        <p:txBody>
          <a:bodyPr/>
          <a:lstStyle/>
          <a:p>
            <a:pPr algn="l"/>
            <a:r>
              <a:rPr lang="en-US" sz="2400" b="0" i="0" u="none" strike="noStrike" baseline="0" dirty="0">
                <a:latin typeface="Times-Roman"/>
              </a:rPr>
              <a:t>The range of frequencies contained in a composite signal is its </a:t>
            </a:r>
            <a:r>
              <a:rPr lang="en-US" sz="2400" b="1" i="0" u="none" strike="noStrike" baseline="0" dirty="0">
                <a:latin typeface="Times-Bold"/>
              </a:rPr>
              <a:t>bandwidth. </a:t>
            </a:r>
          </a:p>
          <a:p>
            <a:pPr algn="l"/>
            <a:r>
              <a:rPr lang="en-US" sz="2400" b="0" i="0" u="none" strike="noStrike" baseline="0" dirty="0">
                <a:latin typeface="Times-Roman"/>
              </a:rPr>
              <a:t>The bandwidth is normally a difference between two numbers. For example, if a composite signal contains frequencies between 1000 and 5000, its bandwidth is 5000 </a:t>
            </a:r>
            <a:r>
              <a:rPr lang="en-US" sz="2400" dirty="0">
                <a:latin typeface="Symbol" panose="05050102010706020507" pitchFamily="18" charset="2"/>
              </a:rPr>
              <a:t>-</a:t>
            </a:r>
            <a:r>
              <a:rPr lang="en-US" sz="2400" b="0" i="0" u="none" strike="noStrike" baseline="0" dirty="0">
                <a:latin typeface="Symbol" panose="05050102010706020507" pitchFamily="18" charset="2"/>
              </a:rPr>
              <a:t> </a:t>
            </a:r>
            <a:r>
              <a:rPr lang="en-US" sz="2400" b="0" i="0" u="none" strike="noStrike" baseline="0" dirty="0">
                <a:latin typeface="Times-Roman"/>
              </a:rPr>
              <a:t>1000, or 4000.</a:t>
            </a:r>
          </a:p>
          <a:p>
            <a:pPr algn="l"/>
            <a:endParaRPr lang="en-US" sz="2400" dirty="0">
              <a:latin typeface="Times-Roman"/>
            </a:endParaRPr>
          </a:p>
          <a:p>
            <a:pPr algn="l"/>
            <a:endParaRPr lang="en-IN" sz="4000" dirty="0"/>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10D8353C-1A37-10C9-FB63-441B0C40E409}"/>
                  </a:ext>
                </a:extLst>
              </p14:cNvPr>
              <p14:cNvContentPartPr/>
              <p14:nvPr/>
            </p14:nvContentPartPr>
            <p14:xfrm>
              <a:off x="-1049139" y="5360753"/>
              <a:ext cx="360" cy="360"/>
            </p14:xfrm>
          </p:contentPart>
        </mc:Choice>
        <mc:Fallback xmlns="">
          <p:pic>
            <p:nvPicPr>
              <p:cNvPr id="4" name="Ink 3">
                <a:extLst>
                  <a:ext uri="{FF2B5EF4-FFF2-40B4-BE49-F238E27FC236}">
                    <a16:creationId xmlns:a16="http://schemas.microsoft.com/office/drawing/2014/main" id="{10D8353C-1A37-10C9-FB63-441B0C40E409}"/>
                  </a:ext>
                </a:extLst>
              </p:cNvPr>
              <p:cNvPicPr/>
              <p:nvPr/>
            </p:nvPicPr>
            <p:blipFill>
              <a:blip r:embed="rId3"/>
              <a:stretch>
                <a:fillRect/>
              </a:stretch>
            </p:blipFill>
            <p:spPr>
              <a:xfrm>
                <a:off x="-1102779" y="5252753"/>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0A934B6F-ED87-A30E-F301-E18C46CFAF76}"/>
                  </a:ext>
                </a:extLst>
              </p14:cNvPr>
              <p14:cNvContentPartPr/>
              <p14:nvPr/>
            </p14:nvContentPartPr>
            <p14:xfrm>
              <a:off x="949941" y="1840313"/>
              <a:ext cx="2620080" cy="222840"/>
            </p14:xfrm>
          </p:contentPart>
        </mc:Choice>
        <mc:Fallback xmlns="">
          <p:pic>
            <p:nvPicPr>
              <p:cNvPr id="5" name="Ink 4">
                <a:extLst>
                  <a:ext uri="{FF2B5EF4-FFF2-40B4-BE49-F238E27FC236}">
                    <a16:creationId xmlns:a16="http://schemas.microsoft.com/office/drawing/2014/main" id="{0A934B6F-ED87-A30E-F301-E18C46CFAF76}"/>
                  </a:ext>
                </a:extLst>
              </p:cNvPr>
              <p:cNvPicPr/>
              <p:nvPr/>
            </p:nvPicPr>
            <p:blipFill>
              <a:blip r:embed="rId5"/>
              <a:stretch>
                <a:fillRect/>
              </a:stretch>
            </p:blipFill>
            <p:spPr>
              <a:xfrm>
                <a:off x="895941" y="1732313"/>
                <a:ext cx="2727720" cy="4384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 name="Ink 5">
                <a:extLst>
                  <a:ext uri="{FF2B5EF4-FFF2-40B4-BE49-F238E27FC236}">
                    <a16:creationId xmlns:a16="http://schemas.microsoft.com/office/drawing/2014/main" id="{0A994B1B-F1B3-9873-A6D2-3B9067A02ECF}"/>
                  </a:ext>
                </a:extLst>
              </p14:cNvPr>
              <p14:cNvContentPartPr/>
              <p14:nvPr/>
            </p14:nvContentPartPr>
            <p14:xfrm>
              <a:off x="1667421" y="1890713"/>
              <a:ext cx="3447000" cy="171360"/>
            </p14:xfrm>
          </p:contentPart>
        </mc:Choice>
        <mc:Fallback xmlns="">
          <p:pic>
            <p:nvPicPr>
              <p:cNvPr id="6" name="Ink 5">
                <a:extLst>
                  <a:ext uri="{FF2B5EF4-FFF2-40B4-BE49-F238E27FC236}">
                    <a16:creationId xmlns:a16="http://schemas.microsoft.com/office/drawing/2014/main" id="{0A994B1B-F1B3-9873-A6D2-3B9067A02ECF}"/>
                  </a:ext>
                </a:extLst>
              </p:cNvPr>
              <p:cNvPicPr/>
              <p:nvPr/>
            </p:nvPicPr>
            <p:blipFill>
              <a:blip r:embed="rId7"/>
              <a:stretch>
                <a:fillRect/>
              </a:stretch>
            </p:blipFill>
            <p:spPr>
              <a:xfrm>
                <a:off x="1613421" y="1782713"/>
                <a:ext cx="3554640" cy="387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7" name="Ink 6">
                <a:extLst>
                  <a:ext uri="{FF2B5EF4-FFF2-40B4-BE49-F238E27FC236}">
                    <a16:creationId xmlns:a16="http://schemas.microsoft.com/office/drawing/2014/main" id="{DDB4D0D0-0BEA-C98D-0FEC-F5C6558399BA}"/>
                  </a:ext>
                </a:extLst>
              </p14:cNvPr>
              <p14:cNvContentPartPr/>
              <p14:nvPr/>
            </p14:nvContentPartPr>
            <p14:xfrm>
              <a:off x="3908421" y="1963073"/>
              <a:ext cx="4621320" cy="236880"/>
            </p14:xfrm>
          </p:contentPart>
        </mc:Choice>
        <mc:Fallback xmlns="">
          <p:pic>
            <p:nvPicPr>
              <p:cNvPr id="7" name="Ink 6">
                <a:extLst>
                  <a:ext uri="{FF2B5EF4-FFF2-40B4-BE49-F238E27FC236}">
                    <a16:creationId xmlns:a16="http://schemas.microsoft.com/office/drawing/2014/main" id="{DDB4D0D0-0BEA-C98D-0FEC-F5C6558399BA}"/>
                  </a:ext>
                </a:extLst>
              </p:cNvPr>
              <p:cNvPicPr/>
              <p:nvPr/>
            </p:nvPicPr>
            <p:blipFill>
              <a:blip r:embed="rId9"/>
              <a:stretch>
                <a:fillRect/>
              </a:stretch>
            </p:blipFill>
            <p:spPr>
              <a:xfrm>
                <a:off x="3854421" y="1855433"/>
                <a:ext cx="4728960" cy="45252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8" name="Ink 7">
                <a:extLst>
                  <a:ext uri="{FF2B5EF4-FFF2-40B4-BE49-F238E27FC236}">
                    <a16:creationId xmlns:a16="http://schemas.microsoft.com/office/drawing/2014/main" id="{A09086BA-8330-07E5-5F09-9C25B78065FC}"/>
                  </a:ext>
                </a:extLst>
              </p14:cNvPr>
              <p14:cNvContentPartPr/>
              <p14:nvPr/>
            </p14:nvContentPartPr>
            <p14:xfrm>
              <a:off x="670941" y="1805393"/>
              <a:ext cx="9055800" cy="516960"/>
            </p14:xfrm>
          </p:contentPart>
        </mc:Choice>
        <mc:Fallback xmlns="">
          <p:pic>
            <p:nvPicPr>
              <p:cNvPr id="8" name="Ink 7">
                <a:extLst>
                  <a:ext uri="{FF2B5EF4-FFF2-40B4-BE49-F238E27FC236}">
                    <a16:creationId xmlns:a16="http://schemas.microsoft.com/office/drawing/2014/main" id="{A09086BA-8330-07E5-5F09-9C25B78065FC}"/>
                  </a:ext>
                </a:extLst>
              </p:cNvPr>
              <p:cNvPicPr/>
              <p:nvPr/>
            </p:nvPicPr>
            <p:blipFill>
              <a:blip r:embed="rId11"/>
              <a:stretch>
                <a:fillRect/>
              </a:stretch>
            </p:blipFill>
            <p:spPr>
              <a:xfrm>
                <a:off x="616941" y="1697753"/>
                <a:ext cx="9163440" cy="732600"/>
              </a:xfrm>
              <a:prstGeom prst="rect">
                <a:avLst/>
              </a:prstGeom>
            </p:spPr>
          </p:pic>
        </mc:Fallback>
      </mc:AlternateContent>
    </p:spTree>
    <p:extLst>
      <p:ext uri="{BB962C8B-B14F-4D97-AF65-F5344CB8AC3E}">
        <p14:creationId xmlns:p14="http://schemas.microsoft.com/office/powerpoint/2010/main" val="2711055155"/>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97C8D-088C-90ED-45E1-88C2F5235F23}"/>
              </a:ext>
            </a:extLst>
          </p:cNvPr>
          <p:cNvSpPr>
            <a:spLocks noGrp="1"/>
          </p:cNvSpPr>
          <p:nvPr>
            <p:ph type="title"/>
          </p:nvPr>
        </p:nvSpPr>
        <p:spPr/>
        <p:txBody>
          <a:bodyPr/>
          <a:lstStyle/>
          <a:p>
            <a:r>
              <a:rPr lang="en-IN" dirty="0"/>
              <a:t>Examples</a:t>
            </a:r>
          </a:p>
        </p:txBody>
      </p:sp>
      <p:sp>
        <p:nvSpPr>
          <p:cNvPr id="7" name="Content Placeholder 6">
            <a:extLst>
              <a:ext uri="{FF2B5EF4-FFF2-40B4-BE49-F238E27FC236}">
                <a16:creationId xmlns:a16="http://schemas.microsoft.com/office/drawing/2014/main" id="{922EB6B5-1DE9-71EF-B45D-1C368BE9C8D8}"/>
              </a:ext>
            </a:extLst>
          </p:cNvPr>
          <p:cNvSpPr>
            <a:spLocks noGrp="1"/>
          </p:cNvSpPr>
          <p:nvPr>
            <p:ph idx="1"/>
          </p:nvPr>
        </p:nvSpPr>
        <p:spPr/>
        <p:txBody>
          <a:bodyPr/>
          <a:lstStyle/>
          <a:p>
            <a:endParaRPr lang="en-IN" dirty="0"/>
          </a:p>
        </p:txBody>
      </p:sp>
      <p:pic>
        <p:nvPicPr>
          <p:cNvPr id="9" name="Picture 8">
            <a:extLst>
              <a:ext uri="{FF2B5EF4-FFF2-40B4-BE49-F238E27FC236}">
                <a16:creationId xmlns:a16="http://schemas.microsoft.com/office/drawing/2014/main" id="{BD0844AD-37B7-777E-C511-7DF9BB98324B}"/>
              </a:ext>
            </a:extLst>
          </p:cNvPr>
          <p:cNvPicPr>
            <a:picLocks noChangeAspect="1"/>
          </p:cNvPicPr>
          <p:nvPr/>
        </p:nvPicPr>
        <p:blipFill>
          <a:blip r:embed="rId2"/>
          <a:stretch>
            <a:fillRect/>
          </a:stretch>
        </p:blipFill>
        <p:spPr>
          <a:xfrm>
            <a:off x="533400" y="1676400"/>
            <a:ext cx="8001000" cy="1290214"/>
          </a:xfrm>
          <a:prstGeom prst="rect">
            <a:avLst/>
          </a:prstGeom>
        </p:spPr>
      </p:pic>
    </p:spTree>
    <p:extLst>
      <p:ext uri="{BB962C8B-B14F-4D97-AF65-F5344CB8AC3E}">
        <p14:creationId xmlns:p14="http://schemas.microsoft.com/office/powerpoint/2010/main" val="3003922503"/>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97C8D-088C-90ED-45E1-88C2F5235F23}"/>
              </a:ext>
            </a:extLst>
          </p:cNvPr>
          <p:cNvSpPr>
            <a:spLocks noGrp="1"/>
          </p:cNvSpPr>
          <p:nvPr>
            <p:ph type="title"/>
          </p:nvPr>
        </p:nvSpPr>
        <p:spPr/>
        <p:txBody>
          <a:bodyPr/>
          <a:lstStyle/>
          <a:p>
            <a:r>
              <a:rPr lang="en-IN" dirty="0"/>
              <a:t>Examples</a:t>
            </a:r>
          </a:p>
        </p:txBody>
      </p:sp>
      <p:sp>
        <p:nvSpPr>
          <p:cNvPr id="4" name="Content Placeholder 3">
            <a:extLst>
              <a:ext uri="{FF2B5EF4-FFF2-40B4-BE49-F238E27FC236}">
                <a16:creationId xmlns:a16="http://schemas.microsoft.com/office/drawing/2014/main" id="{563E32F9-D5B4-9988-71F4-ED7BB02EC308}"/>
              </a:ext>
            </a:extLst>
          </p:cNvPr>
          <p:cNvSpPr>
            <a:spLocks noGrp="1"/>
          </p:cNvSpPr>
          <p:nvPr>
            <p:ph idx="1"/>
          </p:nvPr>
        </p:nvSpPr>
        <p:spPr/>
        <p:txBody>
          <a:bodyPr/>
          <a:lstStyle/>
          <a:p>
            <a:endParaRPr lang="en-IN" dirty="0"/>
          </a:p>
        </p:txBody>
      </p:sp>
      <p:pic>
        <p:nvPicPr>
          <p:cNvPr id="7" name="Picture 6">
            <a:extLst>
              <a:ext uri="{FF2B5EF4-FFF2-40B4-BE49-F238E27FC236}">
                <a16:creationId xmlns:a16="http://schemas.microsoft.com/office/drawing/2014/main" id="{CA9DC480-1177-C197-3B93-988961918E5C}"/>
              </a:ext>
            </a:extLst>
          </p:cNvPr>
          <p:cNvPicPr>
            <a:picLocks noChangeAspect="1"/>
          </p:cNvPicPr>
          <p:nvPr/>
        </p:nvPicPr>
        <p:blipFill>
          <a:blip r:embed="rId2"/>
          <a:stretch>
            <a:fillRect/>
          </a:stretch>
        </p:blipFill>
        <p:spPr>
          <a:xfrm>
            <a:off x="457199" y="1600200"/>
            <a:ext cx="8399283" cy="2514600"/>
          </a:xfrm>
          <a:prstGeom prst="rect">
            <a:avLst/>
          </a:prstGeom>
        </p:spPr>
      </p:pic>
      <p:pic>
        <p:nvPicPr>
          <p:cNvPr id="9" name="Picture 8">
            <a:extLst>
              <a:ext uri="{FF2B5EF4-FFF2-40B4-BE49-F238E27FC236}">
                <a16:creationId xmlns:a16="http://schemas.microsoft.com/office/drawing/2014/main" id="{ED4DD16C-186A-F721-0546-785A079E53F4}"/>
              </a:ext>
            </a:extLst>
          </p:cNvPr>
          <p:cNvPicPr>
            <a:picLocks noChangeAspect="1"/>
          </p:cNvPicPr>
          <p:nvPr/>
        </p:nvPicPr>
        <p:blipFill>
          <a:blip r:embed="rId3"/>
          <a:stretch>
            <a:fillRect/>
          </a:stretch>
        </p:blipFill>
        <p:spPr>
          <a:xfrm>
            <a:off x="2263952" y="4114800"/>
            <a:ext cx="4785775" cy="1150720"/>
          </a:xfrm>
          <a:prstGeom prst="rect">
            <a:avLst/>
          </a:prstGeom>
        </p:spPr>
      </p:pic>
    </p:spTree>
    <p:extLst>
      <p:ext uri="{BB962C8B-B14F-4D97-AF65-F5344CB8AC3E}">
        <p14:creationId xmlns:p14="http://schemas.microsoft.com/office/powerpoint/2010/main" val="3324426146"/>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EF1D7-E355-3B1F-B39F-5A56069821BD}"/>
              </a:ext>
            </a:extLst>
          </p:cNvPr>
          <p:cNvSpPr>
            <a:spLocks noGrp="1"/>
          </p:cNvSpPr>
          <p:nvPr>
            <p:ph type="title"/>
          </p:nvPr>
        </p:nvSpPr>
        <p:spPr/>
        <p:txBody>
          <a:bodyPr/>
          <a:lstStyle/>
          <a:p>
            <a:r>
              <a:rPr lang="en-IN" dirty="0"/>
              <a:t>DIGITAL SIGNALS</a:t>
            </a:r>
          </a:p>
        </p:txBody>
      </p:sp>
      <p:sp>
        <p:nvSpPr>
          <p:cNvPr id="3" name="Content Placeholder 2">
            <a:extLst>
              <a:ext uri="{FF2B5EF4-FFF2-40B4-BE49-F238E27FC236}">
                <a16:creationId xmlns:a16="http://schemas.microsoft.com/office/drawing/2014/main" id="{452EDBC5-3296-D7EE-8899-702F14A12DED}"/>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2EC63C01-A370-4332-F595-FB0A43033AEF}"/>
              </a:ext>
            </a:extLst>
          </p:cNvPr>
          <p:cNvPicPr>
            <a:picLocks noChangeAspect="1"/>
          </p:cNvPicPr>
          <p:nvPr/>
        </p:nvPicPr>
        <p:blipFill>
          <a:blip r:embed="rId2"/>
          <a:stretch>
            <a:fillRect/>
          </a:stretch>
        </p:blipFill>
        <p:spPr>
          <a:xfrm>
            <a:off x="1470391" y="1283784"/>
            <a:ext cx="6203218" cy="4290432"/>
          </a:xfrm>
          <a:prstGeom prst="rect">
            <a:avLst/>
          </a:prstGeom>
        </p:spPr>
      </p:pic>
    </p:spTree>
    <p:extLst>
      <p:ext uri="{BB962C8B-B14F-4D97-AF65-F5344CB8AC3E}">
        <p14:creationId xmlns:p14="http://schemas.microsoft.com/office/powerpoint/2010/main" val="798388176"/>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C5C547-592C-075E-15B8-14CA656F0B48}"/>
              </a:ext>
            </a:extLst>
          </p:cNvPr>
          <p:cNvSpPr>
            <a:spLocks noGrp="1"/>
          </p:cNvSpPr>
          <p:nvPr>
            <p:ph type="title"/>
          </p:nvPr>
        </p:nvSpPr>
        <p:spPr/>
        <p:txBody>
          <a:bodyPr/>
          <a:lstStyle/>
          <a:p>
            <a:r>
              <a:rPr lang="en-IN" dirty="0"/>
              <a:t>Digital  Signals</a:t>
            </a:r>
          </a:p>
        </p:txBody>
      </p:sp>
      <p:sp>
        <p:nvSpPr>
          <p:cNvPr id="3" name="Content Placeholder 2">
            <a:extLst>
              <a:ext uri="{FF2B5EF4-FFF2-40B4-BE49-F238E27FC236}">
                <a16:creationId xmlns:a16="http://schemas.microsoft.com/office/drawing/2014/main" id="{CCC04822-055D-6D90-C380-637C2E40C358}"/>
              </a:ext>
            </a:extLst>
          </p:cNvPr>
          <p:cNvSpPr>
            <a:spLocks noGrp="1"/>
          </p:cNvSpPr>
          <p:nvPr>
            <p:ph idx="1"/>
          </p:nvPr>
        </p:nvSpPr>
        <p:spPr/>
        <p:txBody>
          <a:bodyPr/>
          <a:lstStyle/>
          <a:p>
            <a:pPr algn="l"/>
            <a:r>
              <a:rPr lang="en-US" sz="2400" b="0" i="0" u="none" strike="noStrike" baseline="0" dirty="0">
                <a:latin typeface="Times-Roman"/>
              </a:rPr>
              <a:t>The </a:t>
            </a:r>
            <a:r>
              <a:rPr lang="en-US" sz="2400" b="1" i="0" u="none" strike="noStrike" baseline="0" dirty="0">
                <a:latin typeface="Times-Bold"/>
              </a:rPr>
              <a:t>bit rate </a:t>
            </a:r>
            <a:r>
              <a:rPr lang="en-US" sz="2400" b="0" i="0" u="none" strike="noStrike" baseline="0" dirty="0">
                <a:latin typeface="Times-Roman"/>
              </a:rPr>
              <a:t>is the number of bits sent in 1s, expressed in </a:t>
            </a:r>
            <a:r>
              <a:rPr lang="en-US" sz="2400" b="1" i="0" u="none" strike="noStrike" baseline="0" dirty="0">
                <a:latin typeface="Times-Bold"/>
              </a:rPr>
              <a:t>bits per </a:t>
            </a:r>
            <a:r>
              <a:rPr lang="en-IN" sz="2400" b="1" i="0" u="none" strike="noStrike" baseline="0" dirty="0">
                <a:latin typeface="Times-Bold"/>
              </a:rPr>
              <a:t>second (bps)</a:t>
            </a:r>
          </a:p>
          <a:p>
            <a:pPr algn="l"/>
            <a:r>
              <a:rPr lang="en-IN" sz="2400" dirty="0">
                <a:latin typeface="Times-Bold"/>
              </a:rPr>
              <a:t>Bit rate works instead of frequency(in </a:t>
            </a:r>
            <a:r>
              <a:rPr lang="en-IN" sz="2400" dirty="0" err="1">
                <a:latin typeface="Times-Bold"/>
              </a:rPr>
              <a:t>analog</a:t>
            </a:r>
            <a:r>
              <a:rPr lang="en-IN" sz="2400" dirty="0">
                <a:latin typeface="Times-Bold"/>
              </a:rPr>
              <a:t> signals).</a:t>
            </a:r>
          </a:p>
          <a:p>
            <a:pPr algn="l"/>
            <a:r>
              <a:rPr lang="en-US" sz="2400" dirty="0">
                <a:latin typeface="Times-Roman"/>
              </a:rPr>
              <a:t>The bit length is the distance one bit occupies on the transmission medium.</a:t>
            </a:r>
          </a:p>
          <a:p>
            <a:r>
              <a:rPr lang="en-IN" sz="2400" dirty="0">
                <a:latin typeface="Times-Bold"/>
              </a:rPr>
              <a:t>Bit length works instead of wavelength(in </a:t>
            </a:r>
            <a:r>
              <a:rPr lang="en-IN" sz="2400" dirty="0" err="1">
                <a:latin typeface="Times-Bold"/>
              </a:rPr>
              <a:t>analog</a:t>
            </a:r>
            <a:r>
              <a:rPr lang="en-IN" sz="2400" dirty="0">
                <a:latin typeface="Times-Bold"/>
              </a:rPr>
              <a:t> signals).</a:t>
            </a:r>
          </a:p>
          <a:p>
            <a:pPr algn="l"/>
            <a:endParaRPr lang="en-IN" sz="2400" dirty="0">
              <a:latin typeface="Times-Roman"/>
            </a:endParaRPr>
          </a:p>
        </p:txBody>
      </p:sp>
      <p:pic>
        <p:nvPicPr>
          <p:cNvPr id="5" name="Picture 4">
            <a:extLst>
              <a:ext uri="{FF2B5EF4-FFF2-40B4-BE49-F238E27FC236}">
                <a16:creationId xmlns:a16="http://schemas.microsoft.com/office/drawing/2014/main" id="{26D568C5-6460-2AEC-C4DE-0711C0576565}"/>
              </a:ext>
            </a:extLst>
          </p:cNvPr>
          <p:cNvPicPr>
            <a:picLocks noChangeAspect="1"/>
          </p:cNvPicPr>
          <p:nvPr/>
        </p:nvPicPr>
        <p:blipFill>
          <a:blip r:embed="rId2"/>
          <a:stretch>
            <a:fillRect/>
          </a:stretch>
        </p:blipFill>
        <p:spPr>
          <a:xfrm>
            <a:off x="2057400" y="4648200"/>
            <a:ext cx="4755292" cy="480102"/>
          </a:xfrm>
          <a:prstGeom prst="rect">
            <a:avLst/>
          </a:prstGeom>
        </p:spPr>
      </p:pic>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62A720DC-1F3A-2418-3C18-BECB7B8DAFE6}"/>
                  </a:ext>
                </a:extLst>
              </p14:cNvPr>
              <p14:cNvContentPartPr/>
              <p14:nvPr/>
            </p14:nvContentPartPr>
            <p14:xfrm>
              <a:off x="-1730259" y="3863513"/>
              <a:ext cx="360" cy="360"/>
            </p14:xfrm>
          </p:contentPart>
        </mc:Choice>
        <mc:Fallback xmlns="">
          <p:pic>
            <p:nvPicPr>
              <p:cNvPr id="4" name="Ink 3">
                <a:extLst>
                  <a:ext uri="{FF2B5EF4-FFF2-40B4-BE49-F238E27FC236}">
                    <a16:creationId xmlns:a16="http://schemas.microsoft.com/office/drawing/2014/main" id="{62A720DC-1F3A-2418-3C18-BECB7B8DAFE6}"/>
                  </a:ext>
                </a:extLst>
              </p:cNvPr>
              <p:cNvPicPr/>
              <p:nvPr/>
            </p:nvPicPr>
            <p:blipFill>
              <a:blip r:embed="rId4"/>
              <a:stretch>
                <a:fillRect/>
              </a:stretch>
            </p:blipFill>
            <p:spPr>
              <a:xfrm>
                <a:off x="-1783899" y="3755873"/>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6" name="Ink 5">
                <a:extLst>
                  <a:ext uri="{FF2B5EF4-FFF2-40B4-BE49-F238E27FC236}">
                    <a16:creationId xmlns:a16="http://schemas.microsoft.com/office/drawing/2014/main" id="{C60F5CB8-9085-3381-A11C-0D188B530D8A}"/>
                  </a:ext>
                </a:extLst>
              </p14:cNvPr>
              <p14:cNvContentPartPr/>
              <p14:nvPr/>
            </p14:nvContentPartPr>
            <p14:xfrm>
              <a:off x="2052981" y="4960793"/>
              <a:ext cx="4768920" cy="14760"/>
            </p14:xfrm>
          </p:contentPart>
        </mc:Choice>
        <mc:Fallback xmlns="">
          <p:pic>
            <p:nvPicPr>
              <p:cNvPr id="6" name="Ink 5">
                <a:extLst>
                  <a:ext uri="{FF2B5EF4-FFF2-40B4-BE49-F238E27FC236}">
                    <a16:creationId xmlns:a16="http://schemas.microsoft.com/office/drawing/2014/main" id="{C60F5CB8-9085-3381-A11C-0D188B530D8A}"/>
                  </a:ext>
                </a:extLst>
              </p:cNvPr>
              <p:cNvPicPr/>
              <p:nvPr/>
            </p:nvPicPr>
            <p:blipFill>
              <a:blip r:embed="rId6"/>
              <a:stretch>
                <a:fillRect/>
              </a:stretch>
            </p:blipFill>
            <p:spPr>
              <a:xfrm>
                <a:off x="1998981" y="4853153"/>
                <a:ext cx="4876560" cy="2304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7" name="Ink 6">
                <a:extLst>
                  <a:ext uri="{FF2B5EF4-FFF2-40B4-BE49-F238E27FC236}">
                    <a16:creationId xmlns:a16="http://schemas.microsoft.com/office/drawing/2014/main" id="{8516A11F-C772-1698-1317-40FB5ADAC304}"/>
                  </a:ext>
                </a:extLst>
              </p14:cNvPr>
              <p14:cNvContentPartPr/>
              <p14:nvPr/>
            </p14:nvContentPartPr>
            <p14:xfrm>
              <a:off x="940941" y="1882433"/>
              <a:ext cx="7314840" cy="360"/>
            </p14:xfrm>
          </p:contentPart>
        </mc:Choice>
        <mc:Fallback xmlns="">
          <p:pic>
            <p:nvPicPr>
              <p:cNvPr id="7" name="Ink 6">
                <a:extLst>
                  <a:ext uri="{FF2B5EF4-FFF2-40B4-BE49-F238E27FC236}">
                    <a16:creationId xmlns:a16="http://schemas.microsoft.com/office/drawing/2014/main" id="{8516A11F-C772-1698-1317-40FB5ADAC304}"/>
                  </a:ext>
                </a:extLst>
              </p:cNvPr>
              <p:cNvPicPr/>
              <p:nvPr/>
            </p:nvPicPr>
            <p:blipFill>
              <a:blip r:embed="rId8"/>
              <a:stretch>
                <a:fillRect/>
              </a:stretch>
            </p:blipFill>
            <p:spPr>
              <a:xfrm>
                <a:off x="887301" y="1774433"/>
                <a:ext cx="742248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8" name="Ink 7">
                <a:extLst>
                  <a:ext uri="{FF2B5EF4-FFF2-40B4-BE49-F238E27FC236}">
                    <a16:creationId xmlns:a16="http://schemas.microsoft.com/office/drawing/2014/main" id="{B5B47D5A-64BB-9BDD-5D4D-2C2670B8B29C}"/>
                  </a:ext>
                </a:extLst>
              </p14:cNvPr>
              <p14:cNvContentPartPr/>
              <p14:nvPr/>
            </p14:nvContentPartPr>
            <p14:xfrm>
              <a:off x="744021" y="2348633"/>
              <a:ext cx="2867760" cy="16560"/>
            </p14:xfrm>
          </p:contentPart>
        </mc:Choice>
        <mc:Fallback xmlns="">
          <p:pic>
            <p:nvPicPr>
              <p:cNvPr id="8" name="Ink 7">
                <a:extLst>
                  <a:ext uri="{FF2B5EF4-FFF2-40B4-BE49-F238E27FC236}">
                    <a16:creationId xmlns:a16="http://schemas.microsoft.com/office/drawing/2014/main" id="{B5B47D5A-64BB-9BDD-5D4D-2C2670B8B29C}"/>
                  </a:ext>
                </a:extLst>
              </p:cNvPr>
              <p:cNvPicPr/>
              <p:nvPr/>
            </p:nvPicPr>
            <p:blipFill>
              <a:blip r:embed="rId10"/>
              <a:stretch>
                <a:fillRect/>
              </a:stretch>
            </p:blipFill>
            <p:spPr>
              <a:xfrm>
                <a:off x="690381" y="2240993"/>
                <a:ext cx="2975400" cy="232200"/>
              </a:xfrm>
              <a:prstGeom prst="rect">
                <a:avLst/>
              </a:prstGeom>
            </p:spPr>
          </p:pic>
        </mc:Fallback>
      </mc:AlternateContent>
    </p:spTree>
    <p:extLst>
      <p:ext uri="{BB962C8B-B14F-4D97-AF65-F5344CB8AC3E}">
        <p14:creationId xmlns:p14="http://schemas.microsoft.com/office/powerpoint/2010/main" val="1517817468"/>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4452B3-7305-7A91-D8F8-916ABC523D8E}"/>
              </a:ext>
            </a:extLst>
          </p:cNvPr>
          <p:cNvSpPr>
            <a:spLocks noGrp="1"/>
          </p:cNvSpPr>
          <p:nvPr>
            <p:ph type="title"/>
          </p:nvPr>
        </p:nvSpPr>
        <p:spPr/>
        <p:txBody>
          <a:bodyPr/>
          <a:lstStyle/>
          <a:p>
            <a:r>
              <a:rPr lang="en-IN" dirty="0">
                <a:effectLst/>
                <a:latin typeface="Times New Roman" panose="02020603050405020304" pitchFamily="18" charset="0"/>
              </a:rPr>
              <a:t>Transmission of Digital Signals</a:t>
            </a:r>
            <a:endParaRPr lang="en-IN" dirty="0"/>
          </a:p>
        </p:txBody>
      </p:sp>
      <p:sp>
        <p:nvSpPr>
          <p:cNvPr id="3" name="Content Placeholder 2">
            <a:extLst>
              <a:ext uri="{FF2B5EF4-FFF2-40B4-BE49-F238E27FC236}">
                <a16:creationId xmlns:a16="http://schemas.microsoft.com/office/drawing/2014/main" id="{BE2C92D4-98F1-2577-A081-849381779003}"/>
              </a:ext>
            </a:extLst>
          </p:cNvPr>
          <p:cNvSpPr>
            <a:spLocks noGrp="1"/>
          </p:cNvSpPr>
          <p:nvPr>
            <p:ph idx="1"/>
          </p:nvPr>
        </p:nvSpPr>
        <p:spPr/>
        <p:txBody>
          <a:bodyPr/>
          <a:lstStyle/>
          <a:p>
            <a:r>
              <a:rPr lang="en-US" dirty="0">
                <a:effectLst/>
                <a:latin typeface="Times New Roman" panose="02020603050405020304" pitchFamily="18" charset="0"/>
              </a:rPr>
              <a:t>The fundamental question is, How can we</a:t>
            </a:r>
            <a:br>
              <a:rPr lang="en-US" dirty="0"/>
            </a:br>
            <a:r>
              <a:rPr lang="en-US" dirty="0">
                <a:effectLst/>
                <a:latin typeface="Times New Roman" panose="02020603050405020304" pitchFamily="18" charset="0"/>
              </a:rPr>
              <a:t>send a digital signal from point A to point B? </a:t>
            </a:r>
          </a:p>
          <a:p>
            <a:r>
              <a:rPr lang="en-US" dirty="0">
                <a:effectLst/>
                <a:latin typeface="Times New Roman" panose="02020603050405020304" pitchFamily="18" charset="0"/>
              </a:rPr>
              <a:t>We can transmit a digital signal by using</a:t>
            </a:r>
            <a:br>
              <a:rPr lang="en-US" dirty="0"/>
            </a:br>
            <a:r>
              <a:rPr lang="en-US" dirty="0">
                <a:effectLst/>
                <a:latin typeface="Times New Roman" panose="02020603050405020304" pitchFamily="18" charset="0"/>
              </a:rPr>
              <a:t>one of two different approaches: </a:t>
            </a:r>
          </a:p>
          <a:p>
            <a:pPr lvl="1"/>
            <a:r>
              <a:rPr lang="en-US" dirty="0">
                <a:effectLst/>
                <a:latin typeface="Times New Roman" panose="02020603050405020304" pitchFamily="18" charset="0"/>
              </a:rPr>
              <a:t>baseband transmission</a:t>
            </a:r>
          </a:p>
          <a:p>
            <a:pPr lvl="1"/>
            <a:r>
              <a:rPr lang="en-US" dirty="0">
                <a:effectLst/>
                <a:latin typeface="Times New Roman" panose="02020603050405020304" pitchFamily="18" charset="0"/>
              </a:rPr>
              <a:t>broadband transmission</a:t>
            </a:r>
            <a:br>
              <a:rPr lang="en-US" dirty="0"/>
            </a:br>
            <a:r>
              <a:rPr lang="en-US" dirty="0">
                <a:effectLst/>
                <a:latin typeface="Times New Roman" panose="02020603050405020304" pitchFamily="18" charset="0"/>
              </a:rPr>
              <a:t>(using modulation).</a:t>
            </a:r>
            <a:endParaRPr lang="en-IN" dirty="0"/>
          </a:p>
        </p:txBody>
      </p:sp>
    </p:spTree>
    <p:extLst>
      <p:ext uri="{BB962C8B-B14F-4D97-AF65-F5344CB8AC3E}">
        <p14:creationId xmlns:p14="http://schemas.microsoft.com/office/powerpoint/2010/main" val="22080908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457200" cy="381000"/>
          </a:xfrm>
          <a:prstGeom prst="rect">
            <a:avLst/>
          </a:prstGeom>
          <a:noFill/>
          <a:ln w="9525">
            <a:noFill/>
            <a:miter lim="800000"/>
            <a:headEnd/>
            <a:tailEnd/>
          </a:ln>
        </p:spPr>
        <p:txBody>
          <a:bodyPr/>
          <a:lstStyle/>
          <a:p>
            <a:fld id="{6953E67F-7FB7-4103-B9B9-8A7AAF11F34F}" type="slidenum">
              <a:rPr lang="en-US" sz="1400"/>
              <a:pPr/>
              <a:t>15</a:t>
            </a:fld>
            <a:endParaRPr lang="en-US" sz="1400" dirty="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r>
              <a:rPr lang="sv-SE" sz="2400" b="1" dirty="0">
                <a:solidFill>
                  <a:srgbClr val="800000"/>
                </a:solidFill>
                <a:latin typeface="Times New Roman" pitchFamily="18" charset="0"/>
                <a:cs typeface="Times New Roman" pitchFamily="18" charset="0"/>
              </a:rPr>
              <a:t>					</a:t>
            </a:r>
          </a:p>
        </p:txBody>
      </p:sp>
      <p:sp>
        <p:nvSpPr>
          <p:cNvPr id="9" name="Title 8"/>
          <p:cNvSpPr>
            <a:spLocks noGrp="1"/>
          </p:cNvSpPr>
          <p:nvPr>
            <p:ph type="title"/>
          </p:nvPr>
        </p:nvSpPr>
        <p:spPr>
          <a:xfrm>
            <a:off x="228600" y="274638"/>
            <a:ext cx="8458200" cy="411162"/>
          </a:xfrm>
        </p:spPr>
        <p:txBody>
          <a:bodyPr/>
          <a:lstStyle/>
          <a:p>
            <a:pPr algn="l"/>
            <a:r>
              <a:rPr lang="en-US" sz="3000" b="1" dirty="0"/>
              <a:t>A protocol performs the following functions:</a:t>
            </a:r>
          </a:p>
        </p:txBody>
      </p:sp>
      <p:sp>
        <p:nvSpPr>
          <p:cNvPr id="13" name="Content Placeholder 9"/>
          <p:cNvSpPr>
            <a:spLocks noGrp="1"/>
          </p:cNvSpPr>
          <p:nvPr>
            <p:ph idx="1"/>
          </p:nvPr>
        </p:nvSpPr>
        <p:spPr>
          <a:xfrm>
            <a:off x="381000" y="914400"/>
            <a:ext cx="8229600" cy="4495800"/>
          </a:xfrm>
        </p:spPr>
        <p:txBody>
          <a:bodyPr/>
          <a:lstStyle/>
          <a:p>
            <a:pPr algn="just"/>
            <a:r>
              <a:rPr lang="en-US" sz="2500" b="1" dirty="0"/>
              <a:t>Data formatting </a:t>
            </a:r>
            <a:r>
              <a:rPr lang="en-US" sz="2500" dirty="0"/>
              <a:t>Data formatting rules define which group of bits or characters within packet constitute data, control, addressing, or other information.</a:t>
            </a:r>
          </a:p>
          <a:p>
            <a:pPr algn="just"/>
            <a:endParaRPr lang="en-US" sz="2500" b="1" dirty="0"/>
          </a:p>
          <a:p>
            <a:pPr algn="just"/>
            <a:r>
              <a:rPr lang="en-US" sz="2500" b="1" dirty="0"/>
              <a:t>Flow control </a:t>
            </a:r>
            <a:r>
              <a:rPr lang="en-US" sz="2500" dirty="0"/>
              <a:t>A communication protocol also prevents a fast sender from overwhelming a slow receiver. It ensures resource sharing and protection against traffic congestion by regulating the flow of data on communication lines.</a:t>
            </a:r>
          </a:p>
        </p:txBody>
      </p:sp>
    </p:spTree>
  </p:cSld>
  <p:clrMapOvr>
    <a:masterClrMapping/>
  </p:clrMapOvr>
  <p:transition/>
</p:sld>
</file>

<file path=ppt/slides/slide1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812CD-AD14-4DDF-8629-FBAC0A95184D}"/>
              </a:ext>
            </a:extLst>
          </p:cNvPr>
          <p:cNvSpPr>
            <a:spLocks noGrp="1"/>
          </p:cNvSpPr>
          <p:nvPr>
            <p:ph type="title"/>
          </p:nvPr>
        </p:nvSpPr>
        <p:spPr/>
        <p:txBody>
          <a:bodyPr/>
          <a:lstStyle/>
          <a:p>
            <a:r>
              <a:rPr lang="en-IN" dirty="0"/>
              <a:t>Baseband Transmission</a:t>
            </a:r>
          </a:p>
        </p:txBody>
      </p:sp>
      <p:sp>
        <p:nvSpPr>
          <p:cNvPr id="3" name="Content Placeholder 2">
            <a:extLst>
              <a:ext uri="{FF2B5EF4-FFF2-40B4-BE49-F238E27FC236}">
                <a16:creationId xmlns:a16="http://schemas.microsoft.com/office/drawing/2014/main" id="{6072532B-0D2E-6D21-FA83-C2C9E6DE5E04}"/>
              </a:ext>
            </a:extLst>
          </p:cNvPr>
          <p:cNvSpPr>
            <a:spLocks noGrp="1"/>
          </p:cNvSpPr>
          <p:nvPr>
            <p:ph idx="1"/>
          </p:nvPr>
        </p:nvSpPr>
        <p:spPr/>
        <p:txBody>
          <a:bodyPr/>
          <a:lstStyle/>
          <a:p>
            <a:r>
              <a:rPr lang="en-US" dirty="0">
                <a:effectLst/>
                <a:latin typeface="Times New Roman" panose="02020603050405020304" pitchFamily="18" charset="0"/>
              </a:rPr>
              <a:t>Baseband transmission means sending a digital signal over a channel without changing</a:t>
            </a:r>
            <a:br>
              <a:rPr lang="en-US" dirty="0"/>
            </a:br>
            <a:r>
              <a:rPr lang="en-US" dirty="0">
                <a:effectLst/>
                <a:latin typeface="Times New Roman" panose="02020603050405020304" pitchFamily="18" charset="0"/>
              </a:rPr>
              <a:t>the digital signal to an analog signal.</a:t>
            </a:r>
            <a:endParaRPr lang="en-IN" dirty="0"/>
          </a:p>
        </p:txBody>
      </p:sp>
      <p:pic>
        <p:nvPicPr>
          <p:cNvPr id="5" name="Picture 4">
            <a:extLst>
              <a:ext uri="{FF2B5EF4-FFF2-40B4-BE49-F238E27FC236}">
                <a16:creationId xmlns:a16="http://schemas.microsoft.com/office/drawing/2014/main" id="{CF77CFA2-5447-9DC9-7F86-DE534CCEE8C8}"/>
              </a:ext>
            </a:extLst>
          </p:cNvPr>
          <p:cNvPicPr>
            <a:picLocks noChangeAspect="1"/>
          </p:cNvPicPr>
          <p:nvPr/>
        </p:nvPicPr>
        <p:blipFill>
          <a:blip r:embed="rId2"/>
          <a:stretch>
            <a:fillRect/>
          </a:stretch>
        </p:blipFill>
        <p:spPr>
          <a:xfrm>
            <a:off x="2286000" y="3442996"/>
            <a:ext cx="4816257" cy="1447925"/>
          </a:xfrm>
          <a:prstGeom prst="rect">
            <a:avLst/>
          </a:prstGeom>
        </p:spPr>
      </p:pic>
    </p:spTree>
    <p:extLst>
      <p:ext uri="{BB962C8B-B14F-4D97-AF65-F5344CB8AC3E}">
        <p14:creationId xmlns:p14="http://schemas.microsoft.com/office/powerpoint/2010/main" val="1365619542"/>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812CD-AD14-4DDF-8629-FBAC0A95184D}"/>
              </a:ext>
            </a:extLst>
          </p:cNvPr>
          <p:cNvSpPr>
            <a:spLocks noGrp="1"/>
          </p:cNvSpPr>
          <p:nvPr>
            <p:ph type="title"/>
          </p:nvPr>
        </p:nvSpPr>
        <p:spPr/>
        <p:txBody>
          <a:bodyPr/>
          <a:lstStyle/>
          <a:p>
            <a:r>
              <a:rPr lang="en-IN" dirty="0"/>
              <a:t>Baseband Transmission</a:t>
            </a:r>
          </a:p>
        </p:txBody>
      </p:sp>
      <p:sp>
        <p:nvSpPr>
          <p:cNvPr id="3" name="Content Placeholder 2">
            <a:extLst>
              <a:ext uri="{FF2B5EF4-FFF2-40B4-BE49-F238E27FC236}">
                <a16:creationId xmlns:a16="http://schemas.microsoft.com/office/drawing/2014/main" id="{6072532B-0D2E-6D21-FA83-C2C9E6DE5E04}"/>
              </a:ext>
            </a:extLst>
          </p:cNvPr>
          <p:cNvSpPr>
            <a:spLocks noGrp="1"/>
          </p:cNvSpPr>
          <p:nvPr>
            <p:ph idx="1"/>
          </p:nvPr>
        </p:nvSpPr>
        <p:spPr/>
        <p:txBody>
          <a:bodyPr/>
          <a:lstStyle/>
          <a:p>
            <a:r>
              <a:rPr lang="en-US" sz="2800" dirty="0">
                <a:effectLst/>
                <a:latin typeface="Times New Roman" panose="02020603050405020304" pitchFamily="18" charset="0"/>
              </a:rPr>
              <a:t>Baseband transmission requires that we have a low-pass channel, a channel with</a:t>
            </a:r>
            <a:br>
              <a:rPr lang="en-US" sz="2800" dirty="0"/>
            </a:br>
            <a:r>
              <a:rPr lang="en-US" sz="2800" dirty="0">
                <a:effectLst/>
                <a:latin typeface="Times New Roman" panose="02020603050405020304" pitchFamily="18" charset="0"/>
              </a:rPr>
              <a:t>a bandwidth that starts from zero. </a:t>
            </a:r>
          </a:p>
          <a:p>
            <a:r>
              <a:rPr lang="en-US" sz="2800" dirty="0">
                <a:effectLst/>
                <a:latin typeface="Times New Roman" panose="02020603050405020304" pitchFamily="18" charset="0"/>
              </a:rPr>
              <a:t>This is the case if we have a dedicated medium with a bandwidth constituting only one channel. For example, the entire bandwidth of a cable connecting two computers is one single channel.</a:t>
            </a:r>
            <a:endParaRPr lang="en-IN" sz="2800" dirty="0"/>
          </a:p>
        </p:txBody>
      </p:sp>
    </p:spTree>
    <p:extLst>
      <p:ext uri="{BB962C8B-B14F-4D97-AF65-F5344CB8AC3E}">
        <p14:creationId xmlns:p14="http://schemas.microsoft.com/office/powerpoint/2010/main" val="2096136777"/>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9D702-DC06-D0E4-49D1-6CE273F51362}"/>
              </a:ext>
            </a:extLst>
          </p:cNvPr>
          <p:cNvSpPr>
            <a:spLocks noGrp="1"/>
          </p:cNvSpPr>
          <p:nvPr>
            <p:ph type="title"/>
          </p:nvPr>
        </p:nvSpPr>
        <p:spPr/>
        <p:txBody>
          <a:bodyPr/>
          <a:lstStyle/>
          <a:p>
            <a:r>
              <a:rPr lang="en-IN" dirty="0"/>
              <a:t>TRANSMISSION IMPAIRMENT</a:t>
            </a:r>
          </a:p>
        </p:txBody>
      </p:sp>
      <p:sp>
        <p:nvSpPr>
          <p:cNvPr id="3" name="Content Placeholder 2">
            <a:extLst>
              <a:ext uri="{FF2B5EF4-FFF2-40B4-BE49-F238E27FC236}">
                <a16:creationId xmlns:a16="http://schemas.microsoft.com/office/drawing/2014/main" id="{21B9598C-1EB1-AFD5-183C-BE850E9514C3}"/>
              </a:ext>
            </a:extLst>
          </p:cNvPr>
          <p:cNvSpPr>
            <a:spLocks noGrp="1"/>
          </p:cNvSpPr>
          <p:nvPr>
            <p:ph idx="1"/>
          </p:nvPr>
        </p:nvSpPr>
        <p:spPr/>
        <p:txBody>
          <a:bodyPr/>
          <a:lstStyle/>
          <a:p>
            <a:r>
              <a:rPr lang="en-US" dirty="0">
                <a:effectLst/>
                <a:latin typeface="Times New Roman" panose="02020603050405020304" pitchFamily="18" charset="0"/>
              </a:rPr>
              <a:t>The imperfection in transmission  medium causes signal impairment.</a:t>
            </a:r>
          </a:p>
          <a:p>
            <a:r>
              <a:rPr lang="en-US" dirty="0">
                <a:latin typeface="Times New Roman" panose="02020603050405020304" pitchFamily="18" charset="0"/>
              </a:rPr>
              <a:t>T</a:t>
            </a:r>
            <a:r>
              <a:rPr lang="en-US" dirty="0">
                <a:effectLst/>
                <a:latin typeface="Times New Roman" panose="02020603050405020304" pitchFamily="18" charset="0"/>
              </a:rPr>
              <a:t>he signal at the beginning of the medium is not the same as that at the end.</a:t>
            </a:r>
          </a:p>
          <a:p>
            <a:r>
              <a:rPr lang="en-US" dirty="0">
                <a:effectLst/>
                <a:latin typeface="Times New Roman" panose="02020603050405020304" pitchFamily="18" charset="0"/>
              </a:rPr>
              <a:t>Three causes of impairment are attenuation, distortion, and noise.</a:t>
            </a:r>
            <a:endParaRPr lang="en-IN" dirty="0"/>
          </a:p>
        </p:txBody>
      </p:sp>
    </p:spTree>
    <p:extLst>
      <p:ext uri="{BB962C8B-B14F-4D97-AF65-F5344CB8AC3E}">
        <p14:creationId xmlns:p14="http://schemas.microsoft.com/office/powerpoint/2010/main" val="3772477156"/>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14555-7931-8379-E078-AA9232E6AB0B}"/>
              </a:ext>
            </a:extLst>
          </p:cNvPr>
          <p:cNvSpPr>
            <a:spLocks noGrp="1"/>
          </p:cNvSpPr>
          <p:nvPr>
            <p:ph type="title"/>
          </p:nvPr>
        </p:nvSpPr>
        <p:spPr/>
        <p:txBody>
          <a:bodyPr/>
          <a:lstStyle/>
          <a:p>
            <a:r>
              <a:rPr lang="en-US" dirty="0">
                <a:latin typeface="Times New Roman" panose="02020603050405020304" pitchFamily="18" charset="0"/>
              </a:rPr>
              <a:t>A</a:t>
            </a:r>
            <a:r>
              <a:rPr lang="en-US" dirty="0">
                <a:effectLst/>
                <a:latin typeface="Times New Roman" panose="02020603050405020304" pitchFamily="18" charset="0"/>
              </a:rPr>
              <a:t>ttenuation</a:t>
            </a:r>
            <a:endParaRPr lang="en-IN" dirty="0"/>
          </a:p>
        </p:txBody>
      </p:sp>
      <p:sp>
        <p:nvSpPr>
          <p:cNvPr id="3" name="Content Placeholder 2">
            <a:extLst>
              <a:ext uri="{FF2B5EF4-FFF2-40B4-BE49-F238E27FC236}">
                <a16:creationId xmlns:a16="http://schemas.microsoft.com/office/drawing/2014/main" id="{553897AA-EAB3-9205-42D6-EB10149F2040}"/>
              </a:ext>
            </a:extLst>
          </p:cNvPr>
          <p:cNvSpPr>
            <a:spLocks noGrp="1"/>
          </p:cNvSpPr>
          <p:nvPr>
            <p:ph idx="1"/>
          </p:nvPr>
        </p:nvSpPr>
        <p:spPr/>
        <p:txBody>
          <a:bodyPr/>
          <a:lstStyle/>
          <a:p>
            <a:r>
              <a:rPr lang="en-US" sz="2000" dirty="0">
                <a:effectLst/>
                <a:latin typeface="Times New Roman" panose="02020603050405020304" pitchFamily="18" charset="0"/>
              </a:rPr>
              <a:t>Attenuation means a loss of energy. </a:t>
            </a:r>
          </a:p>
          <a:p>
            <a:r>
              <a:rPr lang="en-US" sz="2000" dirty="0">
                <a:effectLst/>
                <a:latin typeface="Times New Roman" panose="02020603050405020304" pitchFamily="18" charset="0"/>
              </a:rPr>
              <a:t>When a signal, simple or composite, travels through a medium, it loses some of its energy in overcoming the resistance of the medium. </a:t>
            </a:r>
          </a:p>
          <a:p>
            <a:r>
              <a:rPr lang="en-US" sz="2000" dirty="0">
                <a:effectLst/>
                <a:latin typeface="Times New Roman" panose="02020603050405020304" pitchFamily="18" charset="0"/>
              </a:rPr>
              <a:t>That is why a wire carrying electric signals gets warm, if not hot, after a</a:t>
            </a:r>
            <a:br>
              <a:rPr lang="en-US" sz="2000" dirty="0"/>
            </a:br>
            <a:r>
              <a:rPr lang="en-US" sz="2000" dirty="0">
                <a:effectLst/>
                <a:latin typeface="Times New Roman" panose="02020603050405020304" pitchFamily="18" charset="0"/>
              </a:rPr>
              <a:t>while. </a:t>
            </a:r>
          </a:p>
          <a:p>
            <a:r>
              <a:rPr lang="en-US" sz="2000" dirty="0">
                <a:effectLst/>
                <a:latin typeface="Times New Roman" panose="02020603050405020304" pitchFamily="18" charset="0"/>
              </a:rPr>
              <a:t>Some of the electrical energy in the signal is converted to heat. </a:t>
            </a:r>
          </a:p>
          <a:p>
            <a:r>
              <a:rPr lang="en-US" sz="2000" dirty="0">
                <a:effectLst/>
                <a:latin typeface="Times New Roman" panose="02020603050405020304" pitchFamily="18" charset="0"/>
              </a:rPr>
              <a:t>To compensate</a:t>
            </a:r>
            <a:br>
              <a:rPr lang="en-US" sz="2000" dirty="0"/>
            </a:br>
            <a:r>
              <a:rPr lang="en-US" sz="2000" dirty="0">
                <a:effectLst/>
                <a:latin typeface="Times New Roman" panose="02020603050405020304" pitchFamily="18" charset="0"/>
              </a:rPr>
              <a:t>for this loss, amplifiers are used to amplify the signal.</a:t>
            </a:r>
            <a:endParaRPr lang="en-IN" sz="2000" dirty="0"/>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F968631B-C382-38D5-9EBC-5AA890673E63}"/>
                  </a:ext>
                </a:extLst>
              </p14:cNvPr>
              <p14:cNvContentPartPr/>
              <p14:nvPr/>
            </p14:nvContentPartPr>
            <p14:xfrm>
              <a:off x="-1120779" y="4652633"/>
              <a:ext cx="360" cy="360"/>
            </p14:xfrm>
          </p:contentPart>
        </mc:Choice>
        <mc:Fallback xmlns="">
          <p:pic>
            <p:nvPicPr>
              <p:cNvPr id="4" name="Ink 3">
                <a:extLst>
                  <a:ext uri="{FF2B5EF4-FFF2-40B4-BE49-F238E27FC236}">
                    <a16:creationId xmlns:a16="http://schemas.microsoft.com/office/drawing/2014/main" id="{F968631B-C382-38D5-9EBC-5AA890673E63}"/>
                  </a:ext>
                </a:extLst>
              </p:cNvPr>
              <p:cNvPicPr/>
              <p:nvPr/>
            </p:nvPicPr>
            <p:blipFill>
              <a:blip r:embed="rId3"/>
              <a:stretch>
                <a:fillRect/>
              </a:stretch>
            </p:blipFill>
            <p:spPr>
              <a:xfrm>
                <a:off x="-1174419" y="4544633"/>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D663B4E8-542D-54F0-AE7B-020C887FC419}"/>
                  </a:ext>
                </a:extLst>
              </p14:cNvPr>
              <p14:cNvContentPartPr/>
              <p14:nvPr/>
            </p14:nvContentPartPr>
            <p14:xfrm>
              <a:off x="905301" y="1801073"/>
              <a:ext cx="3705480" cy="163080"/>
            </p14:xfrm>
          </p:contentPart>
        </mc:Choice>
        <mc:Fallback xmlns="">
          <p:pic>
            <p:nvPicPr>
              <p:cNvPr id="5" name="Ink 4">
                <a:extLst>
                  <a:ext uri="{FF2B5EF4-FFF2-40B4-BE49-F238E27FC236}">
                    <a16:creationId xmlns:a16="http://schemas.microsoft.com/office/drawing/2014/main" id="{D663B4E8-542D-54F0-AE7B-020C887FC419}"/>
                  </a:ext>
                </a:extLst>
              </p:cNvPr>
              <p:cNvPicPr/>
              <p:nvPr/>
            </p:nvPicPr>
            <p:blipFill>
              <a:blip r:embed="rId5"/>
              <a:stretch>
                <a:fillRect/>
              </a:stretch>
            </p:blipFill>
            <p:spPr>
              <a:xfrm>
                <a:off x="851661" y="1693073"/>
                <a:ext cx="3813120" cy="37872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 name="Ink 5">
                <a:extLst>
                  <a:ext uri="{FF2B5EF4-FFF2-40B4-BE49-F238E27FC236}">
                    <a16:creationId xmlns:a16="http://schemas.microsoft.com/office/drawing/2014/main" id="{D83B763E-5984-5ACD-E53B-CEBF3A78117C}"/>
                  </a:ext>
                </a:extLst>
              </p14:cNvPr>
              <p14:cNvContentPartPr/>
              <p14:nvPr/>
            </p14:nvContentPartPr>
            <p14:xfrm>
              <a:off x="3944421" y="1900433"/>
              <a:ext cx="360" cy="360"/>
            </p14:xfrm>
          </p:contentPart>
        </mc:Choice>
        <mc:Fallback xmlns="">
          <p:pic>
            <p:nvPicPr>
              <p:cNvPr id="6" name="Ink 5">
                <a:extLst>
                  <a:ext uri="{FF2B5EF4-FFF2-40B4-BE49-F238E27FC236}">
                    <a16:creationId xmlns:a16="http://schemas.microsoft.com/office/drawing/2014/main" id="{D83B763E-5984-5ACD-E53B-CEBF3A78117C}"/>
                  </a:ext>
                </a:extLst>
              </p:cNvPr>
              <p:cNvPicPr/>
              <p:nvPr/>
            </p:nvPicPr>
            <p:blipFill>
              <a:blip r:embed="rId3"/>
              <a:stretch>
                <a:fillRect/>
              </a:stretch>
            </p:blipFill>
            <p:spPr>
              <a:xfrm>
                <a:off x="3890421" y="1792793"/>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7" name="Ink 6">
                <a:extLst>
                  <a:ext uri="{FF2B5EF4-FFF2-40B4-BE49-F238E27FC236}">
                    <a16:creationId xmlns:a16="http://schemas.microsoft.com/office/drawing/2014/main" id="{0490D41C-0D80-2E55-8CE0-874EADAA60D5}"/>
                  </a:ext>
                </a:extLst>
              </p14:cNvPr>
              <p14:cNvContentPartPr/>
              <p14:nvPr/>
            </p14:nvContentPartPr>
            <p14:xfrm>
              <a:off x="940941" y="2124353"/>
              <a:ext cx="2538720" cy="163080"/>
            </p14:xfrm>
          </p:contentPart>
        </mc:Choice>
        <mc:Fallback xmlns="">
          <p:pic>
            <p:nvPicPr>
              <p:cNvPr id="7" name="Ink 6">
                <a:extLst>
                  <a:ext uri="{FF2B5EF4-FFF2-40B4-BE49-F238E27FC236}">
                    <a16:creationId xmlns:a16="http://schemas.microsoft.com/office/drawing/2014/main" id="{0490D41C-0D80-2E55-8CE0-874EADAA60D5}"/>
                  </a:ext>
                </a:extLst>
              </p:cNvPr>
              <p:cNvPicPr/>
              <p:nvPr/>
            </p:nvPicPr>
            <p:blipFill>
              <a:blip r:embed="rId8"/>
              <a:stretch>
                <a:fillRect/>
              </a:stretch>
            </p:blipFill>
            <p:spPr>
              <a:xfrm>
                <a:off x="887301" y="2016713"/>
                <a:ext cx="2646360" cy="37872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8" name="Ink 7">
                <a:extLst>
                  <a:ext uri="{FF2B5EF4-FFF2-40B4-BE49-F238E27FC236}">
                    <a16:creationId xmlns:a16="http://schemas.microsoft.com/office/drawing/2014/main" id="{DE026013-1B93-CDF8-2C0C-8CD42B8FA8F1}"/>
                  </a:ext>
                </a:extLst>
              </p14:cNvPr>
              <p14:cNvContentPartPr/>
              <p14:nvPr/>
            </p14:nvContentPartPr>
            <p14:xfrm>
              <a:off x="2671101" y="2240633"/>
              <a:ext cx="2992320" cy="109440"/>
            </p14:xfrm>
          </p:contentPart>
        </mc:Choice>
        <mc:Fallback xmlns="">
          <p:pic>
            <p:nvPicPr>
              <p:cNvPr id="8" name="Ink 7">
                <a:extLst>
                  <a:ext uri="{FF2B5EF4-FFF2-40B4-BE49-F238E27FC236}">
                    <a16:creationId xmlns:a16="http://schemas.microsoft.com/office/drawing/2014/main" id="{DE026013-1B93-CDF8-2C0C-8CD42B8FA8F1}"/>
                  </a:ext>
                </a:extLst>
              </p:cNvPr>
              <p:cNvPicPr/>
              <p:nvPr/>
            </p:nvPicPr>
            <p:blipFill>
              <a:blip r:embed="rId10"/>
              <a:stretch>
                <a:fillRect/>
              </a:stretch>
            </p:blipFill>
            <p:spPr>
              <a:xfrm>
                <a:off x="2617461" y="2132993"/>
                <a:ext cx="3099960" cy="32508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9" name="Ink 8">
                <a:extLst>
                  <a:ext uri="{FF2B5EF4-FFF2-40B4-BE49-F238E27FC236}">
                    <a16:creationId xmlns:a16="http://schemas.microsoft.com/office/drawing/2014/main" id="{5C3BA9A8-1D2C-BB12-3C83-B95A26D36A23}"/>
                  </a:ext>
                </a:extLst>
              </p14:cNvPr>
              <p14:cNvContentPartPr/>
              <p14:nvPr/>
            </p14:nvContentPartPr>
            <p14:xfrm>
              <a:off x="4069701" y="2123993"/>
              <a:ext cx="3926520" cy="126000"/>
            </p14:xfrm>
          </p:contentPart>
        </mc:Choice>
        <mc:Fallback xmlns="">
          <p:pic>
            <p:nvPicPr>
              <p:cNvPr id="9" name="Ink 8">
                <a:extLst>
                  <a:ext uri="{FF2B5EF4-FFF2-40B4-BE49-F238E27FC236}">
                    <a16:creationId xmlns:a16="http://schemas.microsoft.com/office/drawing/2014/main" id="{5C3BA9A8-1D2C-BB12-3C83-B95A26D36A23}"/>
                  </a:ext>
                </a:extLst>
              </p:cNvPr>
              <p:cNvPicPr/>
              <p:nvPr/>
            </p:nvPicPr>
            <p:blipFill>
              <a:blip r:embed="rId12"/>
              <a:stretch>
                <a:fillRect/>
              </a:stretch>
            </p:blipFill>
            <p:spPr>
              <a:xfrm>
                <a:off x="4015701" y="2016353"/>
                <a:ext cx="4034160" cy="34164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0" name="Ink 9">
                <a:extLst>
                  <a:ext uri="{FF2B5EF4-FFF2-40B4-BE49-F238E27FC236}">
                    <a16:creationId xmlns:a16="http://schemas.microsoft.com/office/drawing/2014/main" id="{8704FEFF-8BDE-07DE-745D-73375FF06C69}"/>
                  </a:ext>
                </a:extLst>
              </p14:cNvPr>
              <p14:cNvContentPartPr/>
              <p14:nvPr/>
            </p14:nvContentPartPr>
            <p14:xfrm>
              <a:off x="878301" y="2518193"/>
              <a:ext cx="6636960" cy="28080"/>
            </p14:xfrm>
          </p:contentPart>
        </mc:Choice>
        <mc:Fallback xmlns="">
          <p:pic>
            <p:nvPicPr>
              <p:cNvPr id="10" name="Ink 9">
                <a:extLst>
                  <a:ext uri="{FF2B5EF4-FFF2-40B4-BE49-F238E27FC236}">
                    <a16:creationId xmlns:a16="http://schemas.microsoft.com/office/drawing/2014/main" id="{8704FEFF-8BDE-07DE-745D-73375FF06C69}"/>
                  </a:ext>
                </a:extLst>
              </p:cNvPr>
              <p:cNvPicPr/>
              <p:nvPr/>
            </p:nvPicPr>
            <p:blipFill>
              <a:blip r:embed="rId14"/>
              <a:stretch>
                <a:fillRect/>
              </a:stretch>
            </p:blipFill>
            <p:spPr>
              <a:xfrm>
                <a:off x="824661" y="2410193"/>
                <a:ext cx="6744600" cy="24372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1" name="Ink 10">
                <a:extLst>
                  <a:ext uri="{FF2B5EF4-FFF2-40B4-BE49-F238E27FC236}">
                    <a16:creationId xmlns:a16="http://schemas.microsoft.com/office/drawing/2014/main" id="{61C56C83-8EED-BEE5-AB9C-739D5E603DBF}"/>
                  </a:ext>
                </a:extLst>
              </p14:cNvPr>
              <p14:cNvContentPartPr/>
              <p14:nvPr/>
            </p14:nvContentPartPr>
            <p14:xfrm>
              <a:off x="878301" y="2868833"/>
              <a:ext cx="4028040" cy="360"/>
            </p14:xfrm>
          </p:contentPart>
        </mc:Choice>
        <mc:Fallback xmlns="">
          <p:pic>
            <p:nvPicPr>
              <p:cNvPr id="11" name="Ink 10">
                <a:extLst>
                  <a:ext uri="{FF2B5EF4-FFF2-40B4-BE49-F238E27FC236}">
                    <a16:creationId xmlns:a16="http://schemas.microsoft.com/office/drawing/2014/main" id="{61C56C83-8EED-BEE5-AB9C-739D5E603DBF}"/>
                  </a:ext>
                </a:extLst>
              </p:cNvPr>
              <p:cNvPicPr/>
              <p:nvPr/>
            </p:nvPicPr>
            <p:blipFill>
              <a:blip r:embed="rId16"/>
              <a:stretch>
                <a:fillRect/>
              </a:stretch>
            </p:blipFill>
            <p:spPr>
              <a:xfrm>
                <a:off x="824661" y="2760833"/>
                <a:ext cx="413568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2" name="Ink 11">
                <a:extLst>
                  <a:ext uri="{FF2B5EF4-FFF2-40B4-BE49-F238E27FC236}">
                    <a16:creationId xmlns:a16="http://schemas.microsoft.com/office/drawing/2014/main" id="{B865E929-F803-79AF-2A3B-1CA3E45CB163}"/>
                  </a:ext>
                </a:extLst>
              </p14:cNvPr>
              <p14:cNvContentPartPr/>
              <p14:nvPr/>
            </p14:nvContentPartPr>
            <p14:xfrm>
              <a:off x="4733181" y="2949113"/>
              <a:ext cx="3699720" cy="360"/>
            </p14:xfrm>
          </p:contentPart>
        </mc:Choice>
        <mc:Fallback xmlns="">
          <p:pic>
            <p:nvPicPr>
              <p:cNvPr id="12" name="Ink 11">
                <a:extLst>
                  <a:ext uri="{FF2B5EF4-FFF2-40B4-BE49-F238E27FC236}">
                    <a16:creationId xmlns:a16="http://schemas.microsoft.com/office/drawing/2014/main" id="{B865E929-F803-79AF-2A3B-1CA3E45CB163}"/>
                  </a:ext>
                </a:extLst>
              </p:cNvPr>
              <p:cNvPicPr/>
              <p:nvPr/>
            </p:nvPicPr>
            <p:blipFill>
              <a:blip r:embed="rId18"/>
              <a:stretch>
                <a:fillRect/>
              </a:stretch>
            </p:blipFill>
            <p:spPr>
              <a:xfrm>
                <a:off x="4679541" y="2841473"/>
                <a:ext cx="380736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3" name="Ink 12">
                <a:extLst>
                  <a:ext uri="{FF2B5EF4-FFF2-40B4-BE49-F238E27FC236}">
                    <a16:creationId xmlns:a16="http://schemas.microsoft.com/office/drawing/2014/main" id="{2EA0456F-804E-B291-D0FC-8C2EFE7D92DC}"/>
                  </a:ext>
                </a:extLst>
              </p14:cNvPr>
              <p14:cNvContentPartPr/>
              <p14:nvPr/>
            </p14:nvContentPartPr>
            <p14:xfrm>
              <a:off x="869301" y="2984753"/>
              <a:ext cx="797760" cy="171000"/>
            </p14:xfrm>
          </p:contentPart>
        </mc:Choice>
        <mc:Fallback xmlns="">
          <p:pic>
            <p:nvPicPr>
              <p:cNvPr id="13" name="Ink 12">
                <a:extLst>
                  <a:ext uri="{FF2B5EF4-FFF2-40B4-BE49-F238E27FC236}">
                    <a16:creationId xmlns:a16="http://schemas.microsoft.com/office/drawing/2014/main" id="{2EA0456F-804E-B291-D0FC-8C2EFE7D92DC}"/>
                  </a:ext>
                </a:extLst>
              </p:cNvPr>
              <p:cNvPicPr/>
              <p:nvPr/>
            </p:nvPicPr>
            <p:blipFill>
              <a:blip r:embed="rId20"/>
              <a:stretch>
                <a:fillRect/>
              </a:stretch>
            </p:blipFill>
            <p:spPr>
              <a:xfrm>
                <a:off x="815661" y="2876753"/>
                <a:ext cx="905400" cy="38664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14" name="Ink 13">
                <a:extLst>
                  <a:ext uri="{FF2B5EF4-FFF2-40B4-BE49-F238E27FC236}">
                    <a16:creationId xmlns:a16="http://schemas.microsoft.com/office/drawing/2014/main" id="{A28FEC1E-E05A-D942-1E5F-9B81947372BC}"/>
                  </a:ext>
                </a:extLst>
              </p14:cNvPr>
              <p14:cNvContentPartPr/>
              <p14:nvPr/>
            </p14:nvContentPartPr>
            <p14:xfrm>
              <a:off x="1254861" y="3128393"/>
              <a:ext cx="522360" cy="9360"/>
            </p14:xfrm>
          </p:contentPart>
        </mc:Choice>
        <mc:Fallback xmlns="">
          <p:pic>
            <p:nvPicPr>
              <p:cNvPr id="14" name="Ink 13">
                <a:extLst>
                  <a:ext uri="{FF2B5EF4-FFF2-40B4-BE49-F238E27FC236}">
                    <a16:creationId xmlns:a16="http://schemas.microsoft.com/office/drawing/2014/main" id="{A28FEC1E-E05A-D942-1E5F-9B81947372BC}"/>
                  </a:ext>
                </a:extLst>
              </p:cNvPr>
              <p:cNvPicPr/>
              <p:nvPr/>
            </p:nvPicPr>
            <p:blipFill>
              <a:blip r:embed="rId22"/>
              <a:stretch>
                <a:fillRect/>
              </a:stretch>
            </p:blipFill>
            <p:spPr>
              <a:xfrm>
                <a:off x="1201221" y="3020753"/>
                <a:ext cx="630000" cy="22500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5" name="Ink 14">
                <a:extLst>
                  <a:ext uri="{FF2B5EF4-FFF2-40B4-BE49-F238E27FC236}">
                    <a16:creationId xmlns:a16="http://schemas.microsoft.com/office/drawing/2014/main" id="{B865F007-BFB7-B1D0-FAC3-E70AD936E7AE}"/>
                  </a:ext>
                </a:extLst>
              </p14:cNvPr>
              <p14:cNvContentPartPr/>
              <p14:nvPr/>
            </p14:nvContentPartPr>
            <p14:xfrm>
              <a:off x="923301" y="3907073"/>
              <a:ext cx="1388880" cy="127080"/>
            </p14:xfrm>
          </p:contentPart>
        </mc:Choice>
        <mc:Fallback xmlns="">
          <p:pic>
            <p:nvPicPr>
              <p:cNvPr id="15" name="Ink 14">
                <a:extLst>
                  <a:ext uri="{FF2B5EF4-FFF2-40B4-BE49-F238E27FC236}">
                    <a16:creationId xmlns:a16="http://schemas.microsoft.com/office/drawing/2014/main" id="{B865F007-BFB7-B1D0-FAC3-E70AD936E7AE}"/>
                  </a:ext>
                </a:extLst>
              </p:cNvPr>
              <p:cNvPicPr/>
              <p:nvPr/>
            </p:nvPicPr>
            <p:blipFill>
              <a:blip r:embed="rId24"/>
              <a:stretch>
                <a:fillRect/>
              </a:stretch>
            </p:blipFill>
            <p:spPr>
              <a:xfrm>
                <a:off x="869301" y="3799073"/>
                <a:ext cx="1496520" cy="34272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16" name="Ink 15">
                <a:extLst>
                  <a:ext uri="{FF2B5EF4-FFF2-40B4-BE49-F238E27FC236}">
                    <a16:creationId xmlns:a16="http://schemas.microsoft.com/office/drawing/2014/main" id="{E65C1035-B3C3-97A5-9672-0C84D0E2043F}"/>
                  </a:ext>
                </a:extLst>
              </p14:cNvPr>
              <p14:cNvContentPartPr/>
              <p14:nvPr/>
            </p14:nvContentPartPr>
            <p14:xfrm>
              <a:off x="959301" y="4227833"/>
              <a:ext cx="5550840" cy="120240"/>
            </p14:xfrm>
          </p:contentPart>
        </mc:Choice>
        <mc:Fallback xmlns="">
          <p:pic>
            <p:nvPicPr>
              <p:cNvPr id="16" name="Ink 15">
                <a:extLst>
                  <a:ext uri="{FF2B5EF4-FFF2-40B4-BE49-F238E27FC236}">
                    <a16:creationId xmlns:a16="http://schemas.microsoft.com/office/drawing/2014/main" id="{E65C1035-B3C3-97A5-9672-0C84D0E2043F}"/>
                  </a:ext>
                </a:extLst>
              </p:cNvPr>
              <p:cNvPicPr/>
              <p:nvPr/>
            </p:nvPicPr>
            <p:blipFill>
              <a:blip r:embed="rId26"/>
              <a:stretch>
                <a:fillRect/>
              </a:stretch>
            </p:blipFill>
            <p:spPr>
              <a:xfrm>
                <a:off x="905301" y="4120193"/>
                <a:ext cx="5658480" cy="335880"/>
              </a:xfrm>
              <a:prstGeom prst="rect">
                <a:avLst/>
              </a:prstGeom>
            </p:spPr>
          </p:pic>
        </mc:Fallback>
      </mc:AlternateContent>
    </p:spTree>
    <p:extLst>
      <p:ext uri="{BB962C8B-B14F-4D97-AF65-F5344CB8AC3E}">
        <p14:creationId xmlns:p14="http://schemas.microsoft.com/office/powerpoint/2010/main" val="1028662159"/>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14555-7931-8379-E078-AA9232E6AB0B}"/>
              </a:ext>
            </a:extLst>
          </p:cNvPr>
          <p:cNvSpPr>
            <a:spLocks noGrp="1"/>
          </p:cNvSpPr>
          <p:nvPr>
            <p:ph type="title"/>
          </p:nvPr>
        </p:nvSpPr>
        <p:spPr/>
        <p:txBody>
          <a:bodyPr/>
          <a:lstStyle/>
          <a:p>
            <a:r>
              <a:rPr lang="en-US" dirty="0">
                <a:latin typeface="Times New Roman" panose="02020603050405020304" pitchFamily="18" charset="0"/>
              </a:rPr>
              <a:t>A</a:t>
            </a:r>
            <a:r>
              <a:rPr lang="en-US" dirty="0">
                <a:effectLst/>
                <a:latin typeface="Times New Roman" panose="02020603050405020304" pitchFamily="18" charset="0"/>
              </a:rPr>
              <a:t>ttenuation</a:t>
            </a:r>
            <a:endParaRPr lang="en-IN" dirty="0"/>
          </a:p>
        </p:txBody>
      </p:sp>
      <p:pic>
        <p:nvPicPr>
          <p:cNvPr id="5" name="Content Placeholder 4">
            <a:extLst>
              <a:ext uri="{FF2B5EF4-FFF2-40B4-BE49-F238E27FC236}">
                <a16:creationId xmlns:a16="http://schemas.microsoft.com/office/drawing/2014/main" id="{91EB50E8-1B63-AB43-E8D3-8268C34A1B9F}"/>
              </a:ext>
            </a:extLst>
          </p:cNvPr>
          <p:cNvPicPr>
            <a:picLocks noGrp="1" noChangeAspect="1"/>
          </p:cNvPicPr>
          <p:nvPr>
            <p:ph idx="1"/>
          </p:nvPr>
        </p:nvPicPr>
        <p:blipFill>
          <a:blip r:embed="rId2"/>
          <a:stretch>
            <a:fillRect/>
          </a:stretch>
        </p:blipFill>
        <p:spPr>
          <a:xfrm>
            <a:off x="525429" y="1988685"/>
            <a:ext cx="8093141" cy="3109229"/>
          </a:xfrm>
        </p:spPr>
      </p:pic>
    </p:spTree>
    <p:extLst>
      <p:ext uri="{BB962C8B-B14F-4D97-AF65-F5344CB8AC3E}">
        <p14:creationId xmlns:p14="http://schemas.microsoft.com/office/powerpoint/2010/main" val="2491807019"/>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14555-7931-8379-E078-AA9232E6AB0B}"/>
              </a:ext>
            </a:extLst>
          </p:cNvPr>
          <p:cNvSpPr>
            <a:spLocks noGrp="1"/>
          </p:cNvSpPr>
          <p:nvPr>
            <p:ph type="title"/>
          </p:nvPr>
        </p:nvSpPr>
        <p:spPr/>
        <p:txBody>
          <a:bodyPr/>
          <a:lstStyle/>
          <a:p>
            <a:r>
              <a:rPr lang="en-US" dirty="0">
                <a:latin typeface="Times New Roman" panose="02020603050405020304" pitchFamily="18" charset="0"/>
              </a:rPr>
              <a:t>A</a:t>
            </a:r>
            <a:r>
              <a:rPr lang="en-US" dirty="0">
                <a:effectLst/>
                <a:latin typeface="Times New Roman" panose="02020603050405020304" pitchFamily="18" charset="0"/>
              </a:rPr>
              <a:t>ttenuation</a:t>
            </a:r>
            <a:endParaRPr lang="en-IN" dirty="0"/>
          </a:p>
        </p:txBody>
      </p:sp>
      <p:sp>
        <p:nvSpPr>
          <p:cNvPr id="3" name="Content Placeholder 2">
            <a:extLst>
              <a:ext uri="{FF2B5EF4-FFF2-40B4-BE49-F238E27FC236}">
                <a16:creationId xmlns:a16="http://schemas.microsoft.com/office/drawing/2014/main" id="{553897AA-EAB3-9205-42D6-EB10149F2040}"/>
              </a:ext>
            </a:extLst>
          </p:cNvPr>
          <p:cNvSpPr>
            <a:spLocks noGrp="1"/>
          </p:cNvSpPr>
          <p:nvPr>
            <p:ph idx="1"/>
          </p:nvPr>
        </p:nvSpPr>
        <p:spPr/>
        <p:txBody>
          <a:bodyPr/>
          <a:lstStyle/>
          <a:p>
            <a:r>
              <a:rPr lang="en-US" sz="1800" dirty="0">
                <a:effectLst/>
                <a:latin typeface="Times New Roman" panose="02020603050405020304" pitchFamily="18" charset="0"/>
              </a:rPr>
              <a:t>The decibel (dB) measures the relative strengths of two signals or one signal at two different points. </a:t>
            </a:r>
          </a:p>
          <a:p>
            <a:r>
              <a:rPr lang="en-US" sz="1800" dirty="0">
                <a:effectLst/>
                <a:latin typeface="Times New Roman" panose="02020603050405020304" pitchFamily="18" charset="0"/>
              </a:rPr>
              <a:t>The decibel is negative if a signal is attenuated and positive if  a signal is amplified.</a:t>
            </a:r>
          </a:p>
          <a:p>
            <a:endParaRPr lang="en-US" sz="1800" dirty="0">
              <a:latin typeface="Times New Roman" panose="02020603050405020304" pitchFamily="18" charset="0"/>
            </a:endParaRPr>
          </a:p>
          <a:p>
            <a:endParaRPr lang="en-US" sz="1800" dirty="0">
              <a:latin typeface="Times New Roman" panose="02020603050405020304" pitchFamily="18" charset="0"/>
            </a:endParaRPr>
          </a:p>
          <a:p>
            <a:endParaRPr lang="en-US" sz="1800" dirty="0">
              <a:latin typeface="Times New Roman" panose="02020603050405020304" pitchFamily="18" charset="0"/>
            </a:endParaRPr>
          </a:p>
          <a:p>
            <a:endParaRPr lang="en-US" sz="1800" dirty="0">
              <a:latin typeface="Times New Roman" panose="02020603050405020304" pitchFamily="18" charset="0"/>
            </a:endParaRPr>
          </a:p>
          <a:p>
            <a:r>
              <a:rPr lang="en-US" sz="1800" dirty="0">
                <a:latin typeface="Times New Roman" panose="02020603050405020304" pitchFamily="18" charset="0"/>
              </a:rPr>
              <a:t>Variables P1 and P2 are the powers of a signal at points 1 and 2, respectively</a:t>
            </a:r>
            <a:endParaRPr lang="en-IN" sz="1800" dirty="0">
              <a:latin typeface="Times New Roman" panose="02020603050405020304" pitchFamily="18" charset="0"/>
            </a:endParaRPr>
          </a:p>
        </p:txBody>
      </p:sp>
      <p:pic>
        <p:nvPicPr>
          <p:cNvPr id="5" name="Picture 4">
            <a:extLst>
              <a:ext uri="{FF2B5EF4-FFF2-40B4-BE49-F238E27FC236}">
                <a16:creationId xmlns:a16="http://schemas.microsoft.com/office/drawing/2014/main" id="{2814C6AD-EA97-1672-E896-0D82940F4FC0}"/>
              </a:ext>
            </a:extLst>
          </p:cNvPr>
          <p:cNvPicPr>
            <a:picLocks noChangeAspect="1"/>
          </p:cNvPicPr>
          <p:nvPr/>
        </p:nvPicPr>
        <p:blipFill>
          <a:blip r:embed="rId2"/>
          <a:stretch>
            <a:fillRect/>
          </a:stretch>
        </p:blipFill>
        <p:spPr>
          <a:xfrm>
            <a:off x="3748968" y="3032725"/>
            <a:ext cx="1646063" cy="792549"/>
          </a:xfrm>
          <a:prstGeom prst="rect">
            <a:avLst/>
          </a:prstGeom>
        </p:spPr>
      </p:pic>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CCD0FD49-E159-ACBE-877E-9B72AA106EDD}"/>
                  </a:ext>
                </a:extLst>
              </p14:cNvPr>
              <p14:cNvContentPartPr/>
              <p14:nvPr/>
            </p14:nvContentPartPr>
            <p14:xfrm>
              <a:off x="-1533339" y="3863513"/>
              <a:ext cx="360" cy="360"/>
            </p14:xfrm>
          </p:contentPart>
        </mc:Choice>
        <mc:Fallback xmlns="">
          <p:pic>
            <p:nvPicPr>
              <p:cNvPr id="4" name="Ink 3">
                <a:extLst>
                  <a:ext uri="{FF2B5EF4-FFF2-40B4-BE49-F238E27FC236}">
                    <a16:creationId xmlns:a16="http://schemas.microsoft.com/office/drawing/2014/main" id="{CCD0FD49-E159-ACBE-877E-9B72AA106EDD}"/>
                  </a:ext>
                </a:extLst>
              </p:cNvPr>
              <p:cNvPicPr/>
              <p:nvPr/>
            </p:nvPicPr>
            <p:blipFill>
              <a:blip r:embed="rId4"/>
              <a:stretch>
                <a:fillRect/>
              </a:stretch>
            </p:blipFill>
            <p:spPr>
              <a:xfrm>
                <a:off x="-1586979" y="3755873"/>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6" name="Ink 5">
                <a:extLst>
                  <a:ext uri="{FF2B5EF4-FFF2-40B4-BE49-F238E27FC236}">
                    <a16:creationId xmlns:a16="http://schemas.microsoft.com/office/drawing/2014/main" id="{8D3F6EFB-0EE8-8986-EDD4-E94F811B1E62}"/>
                  </a:ext>
                </a:extLst>
              </p14:cNvPr>
              <p14:cNvContentPartPr/>
              <p14:nvPr/>
            </p14:nvContentPartPr>
            <p14:xfrm>
              <a:off x="851661" y="2345033"/>
              <a:ext cx="2036880" cy="40680"/>
            </p14:xfrm>
          </p:contentPart>
        </mc:Choice>
        <mc:Fallback xmlns="">
          <p:pic>
            <p:nvPicPr>
              <p:cNvPr id="6" name="Ink 5">
                <a:extLst>
                  <a:ext uri="{FF2B5EF4-FFF2-40B4-BE49-F238E27FC236}">
                    <a16:creationId xmlns:a16="http://schemas.microsoft.com/office/drawing/2014/main" id="{8D3F6EFB-0EE8-8986-EDD4-E94F811B1E62}"/>
                  </a:ext>
                </a:extLst>
              </p:cNvPr>
              <p:cNvPicPr/>
              <p:nvPr/>
            </p:nvPicPr>
            <p:blipFill>
              <a:blip r:embed="rId6"/>
              <a:stretch>
                <a:fillRect/>
              </a:stretch>
            </p:blipFill>
            <p:spPr>
              <a:xfrm>
                <a:off x="798021" y="2237393"/>
                <a:ext cx="2144520" cy="25632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7" name="Ink 6">
                <a:extLst>
                  <a:ext uri="{FF2B5EF4-FFF2-40B4-BE49-F238E27FC236}">
                    <a16:creationId xmlns:a16="http://schemas.microsoft.com/office/drawing/2014/main" id="{A141B16D-B9C1-536C-E2C6-DF794948AB23}"/>
                  </a:ext>
                </a:extLst>
              </p14:cNvPr>
              <p14:cNvContentPartPr/>
              <p14:nvPr/>
            </p14:nvContentPartPr>
            <p14:xfrm>
              <a:off x="2617461" y="2348633"/>
              <a:ext cx="6247440" cy="63360"/>
            </p14:xfrm>
          </p:contentPart>
        </mc:Choice>
        <mc:Fallback xmlns="">
          <p:pic>
            <p:nvPicPr>
              <p:cNvPr id="7" name="Ink 6">
                <a:extLst>
                  <a:ext uri="{FF2B5EF4-FFF2-40B4-BE49-F238E27FC236}">
                    <a16:creationId xmlns:a16="http://schemas.microsoft.com/office/drawing/2014/main" id="{A141B16D-B9C1-536C-E2C6-DF794948AB23}"/>
                  </a:ext>
                </a:extLst>
              </p:cNvPr>
              <p:cNvPicPr/>
              <p:nvPr/>
            </p:nvPicPr>
            <p:blipFill>
              <a:blip r:embed="rId8"/>
              <a:stretch>
                <a:fillRect/>
              </a:stretch>
            </p:blipFill>
            <p:spPr>
              <a:xfrm>
                <a:off x="2563461" y="2240633"/>
                <a:ext cx="6355080" cy="279000"/>
              </a:xfrm>
              <a:prstGeom prst="rect">
                <a:avLst/>
              </a:prstGeom>
            </p:spPr>
          </p:pic>
        </mc:Fallback>
      </mc:AlternateContent>
    </p:spTree>
    <p:extLst>
      <p:ext uri="{BB962C8B-B14F-4D97-AF65-F5344CB8AC3E}">
        <p14:creationId xmlns:p14="http://schemas.microsoft.com/office/powerpoint/2010/main" val="4242987295"/>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3663A1-A4EB-BA26-13C4-EF70044E2E1F}"/>
              </a:ext>
            </a:extLst>
          </p:cNvPr>
          <p:cNvSpPr>
            <a:spLocks noGrp="1"/>
          </p:cNvSpPr>
          <p:nvPr>
            <p:ph type="title"/>
          </p:nvPr>
        </p:nvSpPr>
        <p:spPr/>
        <p:txBody>
          <a:bodyPr/>
          <a:lstStyle/>
          <a:p>
            <a:r>
              <a:rPr lang="en-IN" dirty="0"/>
              <a:t>Example</a:t>
            </a:r>
          </a:p>
        </p:txBody>
      </p:sp>
      <p:pic>
        <p:nvPicPr>
          <p:cNvPr id="5" name="Content Placeholder 4">
            <a:extLst>
              <a:ext uri="{FF2B5EF4-FFF2-40B4-BE49-F238E27FC236}">
                <a16:creationId xmlns:a16="http://schemas.microsoft.com/office/drawing/2014/main" id="{D32DECEF-80EC-5F53-6E4C-0BCD99446745}"/>
              </a:ext>
            </a:extLst>
          </p:cNvPr>
          <p:cNvPicPr>
            <a:picLocks noGrp="1" noChangeAspect="1"/>
          </p:cNvPicPr>
          <p:nvPr>
            <p:ph idx="1"/>
          </p:nvPr>
        </p:nvPicPr>
        <p:blipFill>
          <a:blip r:embed="rId2"/>
          <a:stretch>
            <a:fillRect/>
          </a:stretch>
        </p:blipFill>
        <p:spPr>
          <a:xfrm>
            <a:off x="548291" y="2849820"/>
            <a:ext cx="8047417" cy="1386960"/>
          </a:xfrm>
        </p:spPr>
      </p:pic>
    </p:spTree>
    <p:extLst>
      <p:ext uri="{BB962C8B-B14F-4D97-AF65-F5344CB8AC3E}">
        <p14:creationId xmlns:p14="http://schemas.microsoft.com/office/powerpoint/2010/main" val="191803815"/>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3663A1-A4EB-BA26-13C4-EF70044E2E1F}"/>
              </a:ext>
            </a:extLst>
          </p:cNvPr>
          <p:cNvSpPr>
            <a:spLocks noGrp="1"/>
          </p:cNvSpPr>
          <p:nvPr>
            <p:ph type="title"/>
          </p:nvPr>
        </p:nvSpPr>
        <p:spPr/>
        <p:txBody>
          <a:bodyPr/>
          <a:lstStyle/>
          <a:p>
            <a:r>
              <a:rPr lang="en-IN" dirty="0"/>
              <a:t>Example</a:t>
            </a:r>
          </a:p>
        </p:txBody>
      </p:sp>
      <p:sp>
        <p:nvSpPr>
          <p:cNvPr id="4" name="Content Placeholder 3">
            <a:extLst>
              <a:ext uri="{FF2B5EF4-FFF2-40B4-BE49-F238E27FC236}">
                <a16:creationId xmlns:a16="http://schemas.microsoft.com/office/drawing/2014/main" id="{8C268CCB-0711-E6EA-272F-2DECA56B6FF4}"/>
              </a:ext>
            </a:extLst>
          </p:cNvPr>
          <p:cNvSpPr>
            <a:spLocks noGrp="1"/>
          </p:cNvSpPr>
          <p:nvPr>
            <p:ph idx="1"/>
          </p:nvPr>
        </p:nvSpPr>
        <p:spPr/>
        <p:txBody>
          <a:bodyPr/>
          <a:lstStyle/>
          <a:p>
            <a:endParaRPr lang="en-IN"/>
          </a:p>
        </p:txBody>
      </p:sp>
      <p:pic>
        <p:nvPicPr>
          <p:cNvPr id="7" name="Picture 6">
            <a:extLst>
              <a:ext uri="{FF2B5EF4-FFF2-40B4-BE49-F238E27FC236}">
                <a16:creationId xmlns:a16="http://schemas.microsoft.com/office/drawing/2014/main" id="{48D3AD5A-33E5-446C-5EB4-C79EE2C60F03}"/>
              </a:ext>
            </a:extLst>
          </p:cNvPr>
          <p:cNvPicPr>
            <a:picLocks noChangeAspect="1"/>
          </p:cNvPicPr>
          <p:nvPr/>
        </p:nvPicPr>
        <p:blipFill>
          <a:blip r:embed="rId2"/>
          <a:stretch>
            <a:fillRect/>
          </a:stretch>
        </p:blipFill>
        <p:spPr>
          <a:xfrm>
            <a:off x="540670" y="2739330"/>
            <a:ext cx="8062659" cy="1379340"/>
          </a:xfrm>
          <a:prstGeom prst="rect">
            <a:avLst/>
          </a:prstGeom>
        </p:spPr>
      </p:pic>
    </p:spTree>
    <p:extLst>
      <p:ext uri="{BB962C8B-B14F-4D97-AF65-F5344CB8AC3E}">
        <p14:creationId xmlns:p14="http://schemas.microsoft.com/office/powerpoint/2010/main" val="904185122"/>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F991DF-564D-E0A6-15B7-463BDCF65B48}"/>
              </a:ext>
            </a:extLst>
          </p:cNvPr>
          <p:cNvSpPr>
            <a:spLocks noGrp="1"/>
          </p:cNvSpPr>
          <p:nvPr>
            <p:ph type="title"/>
          </p:nvPr>
        </p:nvSpPr>
        <p:spPr/>
        <p:txBody>
          <a:bodyPr/>
          <a:lstStyle/>
          <a:p>
            <a:r>
              <a:rPr lang="en-IN" dirty="0"/>
              <a:t>Distortion</a:t>
            </a:r>
          </a:p>
        </p:txBody>
      </p:sp>
      <p:sp>
        <p:nvSpPr>
          <p:cNvPr id="3" name="Content Placeholder 2">
            <a:extLst>
              <a:ext uri="{FF2B5EF4-FFF2-40B4-BE49-F238E27FC236}">
                <a16:creationId xmlns:a16="http://schemas.microsoft.com/office/drawing/2014/main" id="{763D84E7-5607-5EA1-374C-A63C7B647A19}"/>
              </a:ext>
            </a:extLst>
          </p:cNvPr>
          <p:cNvSpPr>
            <a:spLocks noGrp="1"/>
          </p:cNvSpPr>
          <p:nvPr>
            <p:ph idx="1"/>
          </p:nvPr>
        </p:nvSpPr>
        <p:spPr/>
        <p:txBody>
          <a:bodyPr/>
          <a:lstStyle/>
          <a:p>
            <a:r>
              <a:rPr lang="en-US" sz="2000" dirty="0">
                <a:effectLst/>
                <a:latin typeface="Times New Roman" panose="02020603050405020304" pitchFamily="18" charset="0"/>
              </a:rPr>
              <a:t>Distortion means that the signal changes its form or shape. </a:t>
            </a:r>
          </a:p>
          <a:p>
            <a:r>
              <a:rPr lang="en-US" sz="2000" dirty="0">
                <a:effectLst/>
                <a:latin typeface="Times New Roman" panose="02020603050405020304" pitchFamily="18" charset="0"/>
              </a:rPr>
              <a:t>Distortion can occur in a composite signal made of different frequencies.</a:t>
            </a:r>
          </a:p>
          <a:p>
            <a:r>
              <a:rPr lang="en-US" sz="2000" dirty="0">
                <a:effectLst/>
                <a:latin typeface="Times New Roman" panose="02020603050405020304" pitchFamily="18" charset="0"/>
              </a:rPr>
              <a:t>Each signal component has its own propagation speed through a medium and, therefore, its own delay in arriving at the destination. </a:t>
            </a:r>
          </a:p>
          <a:p>
            <a:r>
              <a:rPr lang="en-US" sz="2000" dirty="0">
                <a:effectLst/>
                <a:latin typeface="Times New Roman" panose="02020603050405020304" pitchFamily="18" charset="0"/>
              </a:rPr>
              <a:t>Differences in delay may create a difference in phase if the delay is not exactly the same as the period duration. </a:t>
            </a:r>
          </a:p>
          <a:p>
            <a:r>
              <a:rPr lang="en-US" sz="2000" dirty="0">
                <a:effectLst/>
                <a:latin typeface="Times New Roman" panose="02020603050405020304" pitchFamily="18" charset="0"/>
              </a:rPr>
              <a:t>In other words, signal components at the receiver have phases different from what they had at the sender.</a:t>
            </a:r>
            <a:endParaRPr lang="en-IN" sz="2000" dirty="0"/>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26E68F9E-9E9C-7B03-7E87-6CCEFD7A09CB}"/>
                  </a:ext>
                </a:extLst>
              </p14:cNvPr>
              <p14:cNvContentPartPr/>
              <p14:nvPr/>
            </p14:nvContentPartPr>
            <p14:xfrm>
              <a:off x="-1201419" y="3917153"/>
              <a:ext cx="360" cy="360"/>
            </p14:xfrm>
          </p:contentPart>
        </mc:Choice>
        <mc:Fallback xmlns="">
          <p:pic>
            <p:nvPicPr>
              <p:cNvPr id="4" name="Ink 3">
                <a:extLst>
                  <a:ext uri="{FF2B5EF4-FFF2-40B4-BE49-F238E27FC236}">
                    <a16:creationId xmlns:a16="http://schemas.microsoft.com/office/drawing/2014/main" id="{26E68F9E-9E9C-7B03-7E87-6CCEFD7A09CB}"/>
                  </a:ext>
                </a:extLst>
              </p:cNvPr>
              <p:cNvPicPr/>
              <p:nvPr/>
            </p:nvPicPr>
            <p:blipFill>
              <a:blip r:embed="rId3"/>
              <a:stretch>
                <a:fillRect/>
              </a:stretch>
            </p:blipFill>
            <p:spPr>
              <a:xfrm>
                <a:off x="-1255419" y="3809513"/>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E700A3EE-F97E-9A10-0149-B136845961D7}"/>
                  </a:ext>
                </a:extLst>
              </p14:cNvPr>
              <p14:cNvContentPartPr/>
              <p14:nvPr/>
            </p14:nvContentPartPr>
            <p14:xfrm>
              <a:off x="940941" y="1720073"/>
              <a:ext cx="1023840" cy="64440"/>
            </p14:xfrm>
          </p:contentPart>
        </mc:Choice>
        <mc:Fallback xmlns="">
          <p:pic>
            <p:nvPicPr>
              <p:cNvPr id="5" name="Ink 4">
                <a:extLst>
                  <a:ext uri="{FF2B5EF4-FFF2-40B4-BE49-F238E27FC236}">
                    <a16:creationId xmlns:a16="http://schemas.microsoft.com/office/drawing/2014/main" id="{E700A3EE-F97E-9A10-0149-B136845961D7}"/>
                  </a:ext>
                </a:extLst>
              </p:cNvPr>
              <p:cNvPicPr/>
              <p:nvPr/>
            </p:nvPicPr>
            <p:blipFill>
              <a:blip r:embed="rId5"/>
              <a:stretch>
                <a:fillRect/>
              </a:stretch>
            </p:blipFill>
            <p:spPr>
              <a:xfrm>
                <a:off x="887301" y="1612073"/>
                <a:ext cx="1131480" cy="2800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 name="Ink 5">
                <a:extLst>
                  <a:ext uri="{FF2B5EF4-FFF2-40B4-BE49-F238E27FC236}">
                    <a16:creationId xmlns:a16="http://schemas.microsoft.com/office/drawing/2014/main" id="{8883101F-3F14-5753-26DB-4A0A2CC3CBFE}"/>
                  </a:ext>
                </a:extLst>
              </p14:cNvPr>
              <p14:cNvContentPartPr/>
              <p14:nvPr/>
            </p14:nvContentPartPr>
            <p14:xfrm>
              <a:off x="1362501" y="1748153"/>
              <a:ext cx="2708280" cy="9720"/>
            </p14:xfrm>
          </p:contentPart>
        </mc:Choice>
        <mc:Fallback xmlns="">
          <p:pic>
            <p:nvPicPr>
              <p:cNvPr id="6" name="Ink 5">
                <a:extLst>
                  <a:ext uri="{FF2B5EF4-FFF2-40B4-BE49-F238E27FC236}">
                    <a16:creationId xmlns:a16="http://schemas.microsoft.com/office/drawing/2014/main" id="{8883101F-3F14-5753-26DB-4A0A2CC3CBFE}"/>
                  </a:ext>
                </a:extLst>
              </p:cNvPr>
              <p:cNvPicPr/>
              <p:nvPr/>
            </p:nvPicPr>
            <p:blipFill>
              <a:blip r:embed="rId7"/>
              <a:stretch>
                <a:fillRect/>
              </a:stretch>
            </p:blipFill>
            <p:spPr>
              <a:xfrm>
                <a:off x="1308501" y="1640153"/>
                <a:ext cx="2815920" cy="2253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7" name="Ink 6">
                <a:extLst>
                  <a:ext uri="{FF2B5EF4-FFF2-40B4-BE49-F238E27FC236}">
                    <a16:creationId xmlns:a16="http://schemas.microsoft.com/office/drawing/2014/main" id="{EC766861-0FF3-CDAA-8BB5-B2794520CB30}"/>
                  </a:ext>
                </a:extLst>
              </p14:cNvPr>
              <p14:cNvContentPartPr/>
              <p14:nvPr/>
            </p14:nvContentPartPr>
            <p14:xfrm>
              <a:off x="3253941" y="1784153"/>
              <a:ext cx="3513240" cy="360"/>
            </p14:xfrm>
          </p:contentPart>
        </mc:Choice>
        <mc:Fallback xmlns="">
          <p:pic>
            <p:nvPicPr>
              <p:cNvPr id="7" name="Ink 6">
                <a:extLst>
                  <a:ext uri="{FF2B5EF4-FFF2-40B4-BE49-F238E27FC236}">
                    <a16:creationId xmlns:a16="http://schemas.microsoft.com/office/drawing/2014/main" id="{EC766861-0FF3-CDAA-8BB5-B2794520CB30}"/>
                  </a:ext>
                </a:extLst>
              </p:cNvPr>
              <p:cNvPicPr/>
              <p:nvPr/>
            </p:nvPicPr>
            <p:blipFill>
              <a:blip r:embed="rId9"/>
              <a:stretch>
                <a:fillRect/>
              </a:stretch>
            </p:blipFill>
            <p:spPr>
              <a:xfrm>
                <a:off x="3199941" y="1676153"/>
                <a:ext cx="362088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8" name="Ink 7">
                <a:extLst>
                  <a:ext uri="{FF2B5EF4-FFF2-40B4-BE49-F238E27FC236}">
                    <a16:creationId xmlns:a16="http://schemas.microsoft.com/office/drawing/2014/main" id="{4444B8BD-3AAC-16C6-5604-430FDA66F233}"/>
                  </a:ext>
                </a:extLst>
              </p14:cNvPr>
              <p14:cNvContentPartPr/>
              <p14:nvPr/>
            </p14:nvContentPartPr>
            <p14:xfrm>
              <a:off x="949941" y="1601273"/>
              <a:ext cx="7961760" cy="802440"/>
            </p14:xfrm>
          </p:contentPart>
        </mc:Choice>
        <mc:Fallback xmlns="">
          <p:pic>
            <p:nvPicPr>
              <p:cNvPr id="8" name="Ink 7">
                <a:extLst>
                  <a:ext uri="{FF2B5EF4-FFF2-40B4-BE49-F238E27FC236}">
                    <a16:creationId xmlns:a16="http://schemas.microsoft.com/office/drawing/2014/main" id="{4444B8BD-3AAC-16C6-5604-430FDA66F233}"/>
                  </a:ext>
                </a:extLst>
              </p:cNvPr>
              <p:cNvPicPr/>
              <p:nvPr/>
            </p:nvPicPr>
            <p:blipFill>
              <a:blip r:embed="rId11"/>
              <a:stretch>
                <a:fillRect/>
              </a:stretch>
            </p:blipFill>
            <p:spPr>
              <a:xfrm>
                <a:off x="895941" y="1493273"/>
                <a:ext cx="8069400" cy="1018080"/>
              </a:xfrm>
              <a:prstGeom prst="rect">
                <a:avLst/>
              </a:prstGeom>
            </p:spPr>
          </p:pic>
        </mc:Fallback>
      </mc:AlternateContent>
    </p:spTree>
    <p:extLst>
      <p:ext uri="{BB962C8B-B14F-4D97-AF65-F5344CB8AC3E}">
        <p14:creationId xmlns:p14="http://schemas.microsoft.com/office/powerpoint/2010/main" val="2045522690"/>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F991DF-564D-E0A6-15B7-463BDCF65B48}"/>
              </a:ext>
            </a:extLst>
          </p:cNvPr>
          <p:cNvSpPr>
            <a:spLocks noGrp="1"/>
          </p:cNvSpPr>
          <p:nvPr>
            <p:ph type="title"/>
          </p:nvPr>
        </p:nvSpPr>
        <p:spPr/>
        <p:txBody>
          <a:bodyPr/>
          <a:lstStyle/>
          <a:p>
            <a:r>
              <a:rPr lang="en-IN" dirty="0"/>
              <a:t>Distortion</a:t>
            </a:r>
          </a:p>
        </p:txBody>
      </p:sp>
      <p:sp>
        <p:nvSpPr>
          <p:cNvPr id="3" name="Content Placeholder 2">
            <a:extLst>
              <a:ext uri="{FF2B5EF4-FFF2-40B4-BE49-F238E27FC236}">
                <a16:creationId xmlns:a16="http://schemas.microsoft.com/office/drawing/2014/main" id="{763D84E7-5607-5EA1-374C-A63C7B647A19}"/>
              </a:ext>
            </a:extLst>
          </p:cNvPr>
          <p:cNvSpPr>
            <a:spLocks noGrp="1"/>
          </p:cNvSpPr>
          <p:nvPr>
            <p:ph idx="1"/>
          </p:nvPr>
        </p:nvSpPr>
        <p:spPr/>
        <p:txBody>
          <a:bodyPr/>
          <a:lstStyle/>
          <a:p>
            <a:r>
              <a:rPr lang="en-US" sz="2000" dirty="0">
                <a:effectLst/>
                <a:latin typeface="Times New Roman" panose="02020603050405020304" pitchFamily="18" charset="0"/>
              </a:rPr>
              <a:t>Distortion means that the signal changes its form or shape. </a:t>
            </a:r>
          </a:p>
          <a:p>
            <a:r>
              <a:rPr lang="en-US" sz="2000" dirty="0">
                <a:effectLst/>
                <a:latin typeface="Times New Roman" panose="02020603050405020304" pitchFamily="18" charset="0"/>
              </a:rPr>
              <a:t>Distortion can occur in a composite signal made of different frequencies.</a:t>
            </a:r>
          </a:p>
          <a:p>
            <a:r>
              <a:rPr lang="en-US" sz="2000" dirty="0">
                <a:effectLst/>
                <a:latin typeface="Times New Roman" panose="02020603050405020304" pitchFamily="18" charset="0"/>
              </a:rPr>
              <a:t>Each signal component has its own propagation speed through a medium and, therefore, its own delay in arriving at the final destination. </a:t>
            </a:r>
          </a:p>
          <a:p>
            <a:r>
              <a:rPr lang="en-US" sz="2000" dirty="0">
                <a:effectLst/>
                <a:latin typeface="Times New Roman" panose="02020603050405020304" pitchFamily="18" charset="0"/>
              </a:rPr>
              <a:t>Differences in delay may create a difference in phase if the delay is not exactly the same as the period duration. </a:t>
            </a:r>
          </a:p>
          <a:p>
            <a:r>
              <a:rPr lang="en-US" sz="2000" dirty="0">
                <a:effectLst/>
                <a:latin typeface="Times New Roman" panose="02020603050405020304" pitchFamily="18" charset="0"/>
              </a:rPr>
              <a:t>In other words, signal components at the receiver have phases different from what they had at the sender.</a:t>
            </a:r>
            <a:endParaRPr lang="en-IN" sz="2000" dirty="0"/>
          </a:p>
        </p:txBody>
      </p:sp>
      <p:pic>
        <p:nvPicPr>
          <p:cNvPr id="5" name="Picture 4">
            <a:extLst>
              <a:ext uri="{FF2B5EF4-FFF2-40B4-BE49-F238E27FC236}">
                <a16:creationId xmlns:a16="http://schemas.microsoft.com/office/drawing/2014/main" id="{BF39E5D7-33D9-4E4A-9B28-5366B481E547}"/>
              </a:ext>
            </a:extLst>
          </p:cNvPr>
          <p:cNvPicPr>
            <a:picLocks noChangeAspect="1"/>
          </p:cNvPicPr>
          <p:nvPr/>
        </p:nvPicPr>
        <p:blipFill>
          <a:blip r:embed="rId2"/>
          <a:stretch>
            <a:fillRect/>
          </a:stretch>
        </p:blipFill>
        <p:spPr>
          <a:xfrm>
            <a:off x="628308" y="2057281"/>
            <a:ext cx="7887383" cy="2743438"/>
          </a:xfrm>
          <a:prstGeom prst="rect">
            <a:avLst/>
          </a:prstGeom>
        </p:spPr>
      </p:pic>
    </p:spTree>
    <p:extLst>
      <p:ext uri="{BB962C8B-B14F-4D97-AF65-F5344CB8AC3E}">
        <p14:creationId xmlns:p14="http://schemas.microsoft.com/office/powerpoint/2010/main" val="2297763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457200" cy="381000"/>
          </a:xfrm>
          <a:prstGeom prst="rect">
            <a:avLst/>
          </a:prstGeom>
          <a:noFill/>
          <a:ln w="9525">
            <a:noFill/>
            <a:miter lim="800000"/>
            <a:headEnd/>
            <a:tailEnd/>
          </a:ln>
        </p:spPr>
        <p:txBody>
          <a:bodyPr/>
          <a:lstStyle/>
          <a:p>
            <a:fld id="{6953E67F-7FB7-4103-B9B9-8A7AAF11F34F}" type="slidenum">
              <a:rPr lang="en-US" sz="1400"/>
              <a:pPr/>
              <a:t>16</a:t>
            </a:fld>
            <a:endParaRPr lang="en-US" sz="1400" dirty="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r>
              <a:rPr lang="sv-SE" sz="2400" b="1" dirty="0">
                <a:solidFill>
                  <a:srgbClr val="800000"/>
                </a:solidFill>
                <a:latin typeface="Times New Roman" pitchFamily="18" charset="0"/>
                <a:cs typeface="Times New Roman" pitchFamily="18" charset="0"/>
              </a:rPr>
              <a:t>					</a:t>
            </a:r>
          </a:p>
        </p:txBody>
      </p:sp>
      <p:sp>
        <p:nvSpPr>
          <p:cNvPr id="9" name="Title 8"/>
          <p:cNvSpPr>
            <a:spLocks noGrp="1"/>
          </p:cNvSpPr>
          <p:nvPr>
            <p:ph type="title"/>
          </p:nvPr>
        </p:nvSpPr>
        <p:spPr>
          <a:xfrm>
            <a:off x="228600" y="274638"/>
            <a:ext cx="8458200" cy="411162"/>
          </a:xfrm>
        </p:spPr>
        <p:txBody>
          <a:bodyPr/>
          <a:lstStyle/>
          <a:p>
            <a:pPr algn="l"/>
            <a:r>
              <a:rPr lang="en-US" sz="3000" b="1" dirty="0"/>
              <a:t>A protocol performs the following functions:</a:t>
            </a:r>
          </a:p>
        </p:txBody>
      </p:sp>
      <p:sp>
        <p:nvSpPr>
          <p:cNvPr id="13" name="Content Placeholder 9"/>
          <p:cNvSpPr>
            <a:spLocks noGrp="1"/>
          </p:cNvSpPr>
          <p:nvPr>
            <p:ph idx="1"/>
          </p:nvPr>
        </p:nvSpPr>
        <p:spPr>
          <a:xfrm>
            <a:off x="381000" y="914400"/>
            <a:ext cx="8229600" cy="4495800"/>
          </a:xfrm>
        </p:spPr>
        <p:txBody>
          <a:bodyPr/>
          <a:lstStyle/>
          <a:p>
            <a:pPr algn="just"/>
            <a:r>
              <a:rPr lang="en-US" sz="2500" b="1" dirty="0"/>
              <a:t>Error control </a:t>
            </a:r>
            <a:r>
              <a:rPr lang="en-US" sz="2500" dirty="0"/>
              <a:t>These rules are designed to detect errors in messages and to ensure transmission of correct messages. The most common method is to </a:t>
            </a:r>
            <a:r>
              <a:rPr lang="en-US" sz="2500" b="1" i="1" dirty="0"/>
              <a:t>retransmit</a:t>
            </a:r>
            <a:r>
              <a:rPr lang="en-US" sz="2500" dirty="0"/>
              <a:t> erroneous message block. In such a case, a block having error is discarded by the receiver and is retransmitted by the sender</a:t>
            </a:r>
            <a:r>
              <a:rPr lang="en-US" sz="2500" b="1" dirty="0"/>
              <a:t>.</a:t>
            </a:r>
          </a:p>
          <a:p>
            <a:pPr algn="just"/>
            <a:endParaRPr lang="en-US" sz="2500" b="1" dirty="0"/>
          </a:p>
          <a:p>
            <a:pPr algn="just"/>
            <a:r>
              <a:rPr lang="en-US" sz="2500" b="1" dirty="0"/>
              <a:t>Precedence and order of transmission </a:t>
            </a:r>
            <a:r>
              <a:rPr lang="en-US" sz="2500" dirty="0"/>
              <a:t>These rules ensure that all the nodes get a chance to use the communication lines and other resources of the network based on the priorities assigned to them.</a:t>
            </a:r>
          </a:p>
        </p:txBody>
      </p:sp>
    </p:spTree>
  </p:cSld>
  <p:clrMapOvr>
    <a:masterClrMapping/>
  </p:clrMapOvr>
  <p:transition/>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33CCBA-B9BC-F0FD-8F96-845735F71B00}"/>
              </a:ext>
            </a:extLst>
          </p:cNvPr>
          <p:cNvSpPr>
            <a:spLocks noGrp="1"/>
          </p:cNvSpPr>
          <p:nvPr>
            <p:ph type="title"/>
          </p:nvPr>
        </p:nvSpPr>
        <p:spPr/>
        <p:txBody>
          <a:bodyPr/>
          <a:lstStyle/>
          <a:p>
            <a:r>
              <a:rPr lang="en-IN" dirty="0"/>
              <a:t>Noise</a:t>
            </a:r>
          </a:p>
        </p:txBody>
      </p:sp>
      <p:sp>
        <p:nvSpPr>
          <p:cNvPr id="3" name="Content Placeholder 2">
            <a:extLst>
              <a:ext uri="{FF2B5EF4-FFF2-40B4-BE49-F238E27FC236}">
                <a16:creationId xmlns:a16="http://schemas.microsoft.com/office/drawing/2014/main" id="{F3229574-17B9-1C75-118E-73D31F1D9C88}"/>
              </a:ext>
            </a:extLst>
          </p:cNvPr>
          <p:cNvSpPr>
            <a:spLocks noGrp="1"/>
          </p:cNvSpPr>
          <p:nvPr>
            <p:ph idx="1"/>
          </p:nvPr>
        </p:nvSpPr>
        <p:spPr/>
        <p:txBody>
          <a:bodyPr/>
          <a:lstStyle/>
          <a:p>
            <a:r>
              <a:rPr lang="en-US" sz="2000" dirty="0">
                <a:effectLst/>
                <a:latin typeface="+mj-lt"/>
              </a:rPr>
              <a:t>Noise is another cause of impairment.</a:t>
            </a:r>
          </a:p>
          <a:p>
            <a:r>
              <a:rPr lang="en-US" sz="2000" dirty="0">
                <a:effectLst/>
                <a:latin typeface="+mj-lt"/>
              </a:rPr>
              <a:t>Thermal noise is the random motion of electrons in a wire, which creates an extra signal not originally sent by the transmitter.</a:t>
            </a:r>
          </a:p>
          <a:p>
            <a:r>
              <a:rPr lang="en-US" sz="2000" dirty="0">
                <a:effectLst/>
                <a:latin typeface="+mj-lt"/>
              </a:rPr>
              <a:t>Induced noise comes from sources such as motors and applianc</a:t>
            </a:r>
            <a:r>
              <a:rPr lang="en-US" sz="2000" dirty="0">
                <a:latin typeface="+mj-lt"/>
              </a:rPr>
              <a:t>es.</a:t>
            </a:r>
          </a:p>
          <a:p>
            <a:r>
              <a:rPr lang="en-US" sz="2000" dirty="0">
                <a:latin typeface="+mj-lt"/>
              </a:rPr>
              <a:t>Crosstalk is the effect of one wire on the other. One wire acts as a sending antenna and the other as the receiving antenna. </a:t>
            </a:r>
          </a:p>
          <a:p>
            <a:r>
              <a:rPr lang="en-US" sz="2000" dirty="0">
                <a:latin typeface="+mj-lt"/>
              </a:rPr>
              <a:t>Impulse noise is a spike (a signal with high energy in a very short time) that comes from power lines, lightning.</a:t>
            </a:r>
            <a:endParaRPr lang="en-IN" sz="2000" dirty="0">
              <a:latin typeface="+mj-lt"/>
            </a:endParaRPr>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D47253CA-090D-AE22-7FBE-2B370DAD3210}"/>
                  </a:ext>
                </a:extLst>
              </p14:cNvPr>
              <p14:cNvContentPartPr/>
              <p14:nvPr/>
            </p14:nvContentPartPr>
            <p14:xfrm>
              <a:off x="914301" y="2160353"/>
              <a:ext cx="1495080" cy="224640"/>
            </p14:xfrm>
          </p:contentPart>
        </mc:Choice>
        <mc:Fallback xmlns="">
          <p:pic>
            <p:nvPicPr>
              <p:cNvPr id="4" name="Ink 3">
                <a:extLst>
                  <a:ext uri="{FF2B5EF4-FFF2-40B4-BE49-F238E27FC236}">
                    <a16:creationId xmlns:a16="http://schemas.microsoft.com/office/drawing/2014/main" id="{D47253CA-090D-AE22-7FBE-2B370DAD3210}"/>
                  </a:ext>
                </a:extLst>
              </p:cNvPr>
              <p:cNvPicPr/>
              <p:nvPr/>
            </p:nvPicPr>
            <p:blipFill>
              <a:blip r:embed="rId3"/>
              <a:stretch>
                <a:fillRect/>
              </a:stretch>
            </p:blipFill>
            <p:spPr>
              <a:xfrm>
                <a:off x="860661" y="2052713"/>
                <a:ext cx="1602720" cy="44028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4C4D1CB3-69B7-985E-E2A7-B13A824B9E45}"/>
                  </a:ext>
                </a:extLst>
              </p14:cNvPr>
              <p14:cNvContentPartPr/>
              <p14:nvPr/>
            </p14:nvContentPartPr>
            <p14:xfrm>
              <a:off x="1389501" y="2204993"/>
              <a:ext cx="6666120" cy="360"/>
            </p14:xfrm>
          </p:contentPart>
        </mc:Choice>
        <mc:Fallback xmlns="">
          <p:pic>
            <p:nvPicPr>
              <p:cNvPr id="5" name="Ink 4">
                <a:extLst>
                  <a:ext uri="{FF2B5EF4-FFF2-40B4-BE49-F238E27FC236}">
                    <a16:creationId xmlns:a16="http://schemas.microsoft.com/office/drawing/2014/main" id="{4C4D1CB3-69B7-985E-E2A7-B13A824B9E45}"/>
                  </a:ext>
                </a:extLst>
              </p:cNvPr>
              <p:cNvPicPr/>
              <p:nvPr/>
            </p:nvPicPr>
            <p:blipFill>
              <a:blip r:embed="rId5"/>
              <a:stretch>
                <a:fillRect/>
              </a:stretch>
            </p:blipFill>
            <p:spPr>
              <a:xfrm>
                <a:off x="1335861" y="2097353"/>
                <a:ext cx="677376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 name="Ink 5">
                <a:extLst>
                  <a:ext uri="{FF2B5EF4-FFF2-40B4-BE49-F238E27FC236}">
                    <a16:creationId xmlns:a16="http://schemas.microsoft.com/office/drawing/2014/main" id="{17171FE5-19E0-BF21-4F58-957AAA50EECC}"/>
                  </a:ext>
                </a:extLst>
              </p14:cNvPr>
              <p14:cNvContentPartPr/>
              <p14:nvPr/>
            </p14:nvContentPartPr>
            <p14:xfrm>
              <a:off x="932301" y="2526833"/>
              <a:ext cx="2541960" cy="190080"/>
            </p14:xfrm>
          </p:contentPart>
        </mc:Choice>
        <mc:Fallback xmlns="">
          <p:pic>
            <p:nvPicPr>
              <p:cNvPr id="6" name="Ink 5">
                <a:extLst>
                  <a:ext uri="{FF2B5EF4-FFF2-40B4-BE49-F238E27FC236}">
                    <a16:creationId xmlns:a16="http://schemas.microsoft.com/office/drawing/2014/main" id="{17171FE5-19E0-BF21-4F58-957AAA50EECC}"/>
                  </a:ext>
                </a:extLst>
              </p:cNvPr>
              <p:cNvPicPr/>
              <p:nvPr/>
            </p:nvPicPr>
            <p:blipFill>
              <a:blip r:embed="rId7"/>
              <a:stretch>
                <a:fillRect/>
              </a:stretch>
            </p:blipFill>
            <p:spPr>
              <a:xfrm>
                <a:off x="878301" y="2418833"/>
                <a:ext cx="2649600" cy="40572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7" name="Ink 6">
                <a:extLst>
                  <a:ext uri="{FF2B5EF4-FFF2-40B4-BE49-F238E27FC236}">
                    <a16:creationId xmlns:a16="http://schemas.microsoft.com/office/drawing/2014/main" id="{B4287E8D-736A-C73B-0DF1-5B670C3751B7}"/>
                  </a:ext>
                </a:extLst>
              </p14:cNvPr>
              <p14:cNvContentPartPr/>
              <p14:nvPr/>
            </p14:nvContentPartPr>
            <p14:xfrm>
              <a:off x="2321901" y="2536193"/>
              <a:ext cx="3692520" cy="73800"/>
            </p14:xfrm>
          </p:contentPart>
        </mc:Choice>
        <mc:Fallback xmlns="">
          <p:pic>
            <p:nvPicPr>
              <p:cNvPr id="7" name="Ink 6">
                <a:extLst>
                  <a:ext uri="{FF2B5EF4-FFF2-40B4-BE49-F238E27FC236}">
                    <a16:creationId xmlns:a16="http://schemas.microsoft.com/office/drawing/2014/main" id="{B4287E8D-736A-C73B-0DF1-5B670C3751B7}"/>
                  </a:ext>
                </a:extLst>
              </p:cNvPr>
              <p:cNvPicPr/>
              <p:nvPr/>
            </p:nvPicPr>
            <p:blipFill>
              <a:blip r:embed="rId9"/>
              <a:stretch>
                <a:fillRect/>
              </a:stretch>
            </p:blipFill>
            <p:spPr>
              <a:xfrm>
                <a:off x="2267901" y="2428193"/>
                <a:ext cx="3800160" cy="28944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8" name="Ink 7">
                <a:extLst>
                  <a:ext uri="{FF2B5EF4-FFF2-40B4-BE49-F238E27FC236}">
                    <a16:creationId xmlns:a16="http://schemas.microsoft.com/office/drawing/2014/main" id="{5CCDB8E7-3C7D-5245-A821-C33586B8771D}"/>
                  </a:ext>
                </a:extLst>
              </p14:cNvPr>
              <p14:cNvContentPartPr/>
              <p14:nvPr/>
            </p14:nvContentPartPr>
            <p14:xfrm>
              <a:off x="5125941" y="2391833"/>
              <a:ext cx="2612160" cy="145800"/>
            </p14:xfrm>
          </p:contentPart>
        </mc:Choice>
        <mc:Fallback xmlns="">
          <p:pic>
            <p:nvPicPr>
              <p:cNvPr id="8" name="Ink 7">
                <a:extLst>
                  <a:ext uri="{FF2B5EF4-FFF2-40B4-BE49-F238E27FC236}">
                    <a16:creationId xmlns:a16="http://schemas.microsoft.com/office/drawing/2014/main" id="{5CCDB8E7-3C7D-5245-A821-C33586B8771D}"/>
                  </a:ext>
                </a:extLst>
              </p:cNvPr>
              <p:cNvPicPr/>
              <p:nvPr/>
            </p:nvPicPr>
            <p:blipFill>
              <a:blip r:embed="rId11"/>
              <a:stretch>
                <a:fillRect/>
              </a:stretch>
            </p:blipFill>
            <p:spPr>
              <a:xfrm>
                <a:off x="5071941" y="2283833"/>
                <a:ext cx="2719800" cy="36144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9" name="Ink 8">
                <a:extLst>
                  <a:ext uri="{FF2B5EF4-FFF2-40B4-BE49-F238E27FC236}">
                    <a16:creationId xmlns:a16="http://schemas.microsoft.com/office/drawing/2014/main" id="{402EB85B-6C3C-2590-257E-E8A7B8B01E2A}"/>
                  </a:ext>
                </a:extLst>
              </p14:cNvPr>
              <p14:cNvContentPartPr/>
              <p14:nvPr/>
            </p14:nvContentPartPr>
            <p14:xfrm>
              <a:off x="-1828899" y="3639593"/>
              <a:ext cx="360" cy="360"/>
            </p14:xfrm>
          </p:contentPart>
        </mc:Choice>
        <mc:Fallback xmlns="">
          <p:pic>
            <p:nvPicPr>
              <p:cNvPr id="9" name="Ink 8">
                <a:extLst>
                  <a:ext uri="{FF2B5EF4-FFF2-40B4-BE49-F238E27FC236}">
                    <a16:creationId xmlns:a16="http://schemas.microsoft.com/office/drawing/2014/main" id="{402EB85B-6C3C-2590-257E-E8A7B8B01E2A}"/>
                  </a:ext>
                </a:extLst>
              </p:cNvPr>
              <p:cNvPicPr/>
              <p:nvPr/>
            </p:nvPicPr>
            <p:blipFill>
              <a:blip r:embed="rId13"/>
              <a:stretch>
                <a:fillRect/>
              </a:stretch>
            </p:blipFill>
            <p:spPr>
              <a:xfrm>
                <a:off x="-1882539" y="3531593"/>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0" name="Ink 9">
                <a:extLst>
                  <a:ext uri="{FF2B5EF4-FFF2-40B4-BE49-F238E27FC236}">
                    <a16:creationId xmlns:a16="http://schemas.microsoft.com/office/drawing/2014/main" id="{121FFD98-3399-9943-3B6A-43A7F4E48012}"/>
                  </a:ext>
                </a:extLst>
              </p14:cNvPr>
              <p14:cNvContentPartPr/>
              <p14:nvPr/>
            </p14:nvContentPartPr>
            <p14:xfrm>
              <a:off x="851661" y="2751113"/>
              <a:ext cx="7426800" cy="109800"/>
            </p14:xfrm>
          </p:contentPart>
        </mc:Choice>
        <mc:Fallback xmlns="">
          <p:pic>
            <p:nvPicPr>
              <p:cNvPr id="10" name="Ink 9">
                <a:extLst>
                  <a:ext uri="{FF2B5EF4-FFF2-40B4-BE49-F238E27FC236}">
                    <a16:creationId xmlns:a16="http://schemas.microsoft.com/office/drawing/2014/main" id="{121FFD98-3399-9943-3B6A-43A7F4E48012}"/>
                  </a:ext>
                </a:extLst>
              </p:cNvPr>
              <p:cNvPicPr/>
              <p:nvPr/>
            </p:nvPicPr>
            <p:blipFill>
              <a:blip r:embed="rId15"/>
              <a:stretch>
                <a:fillRect/>
              </a:stretch>
            </p:blipFill>
            <p:spPr>
              <a:xfrm>
                <a:off x="798021" y="2643473"/>
                <a:ext cx="7534440" cy="325440"/>
              </a:xfrm>
              <a:prstGeom prst="rect">
                <a:avLst/>
              </a:prstGeom>
            </p:spPr>
          </p:pic>
        </mc:Fallback>
      </mc:AlternateContent>
    </p:spTree>
    <p:extLst>
      <p:ext uri="{BB962C8B-B14F-4D97-AF65-F5344CB8AC3E}">
        <p14:creationId xmlns:p14="http://schemas.microsoft.com/office/powerpoint/2010/main" val="472731038"/>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33CCBA-B9BC-F0FD-8F96-845735F71B00}"/>
              </a:ext>
            </a:extLst>
          </p:cNvPr>
          <p:cNvSpPr>
            <a:spLocks noGrp="1"/>
          </p:cNvSpPr>
          <p:nvPr>
            <p:ph type="title"/>
          </p:nvPr>
        </p:nvSpPr>
        <p:spPr/>
        <p:txBody>
          <a:bodyPr/>
          <a:lstStyle/>
          <a:p>
            <a:r>
              <a:rPr lang="en-IN" dirty="0"/>
              <a:t>Noise</a:t>
            </a:r>
          </a:p>
        </p:txBody>
      </p:sp>
      <p:sp>
        <p:nvSpPr>
          <p:cNvPr id="3" name="Content Placeholder 2">
            <a:extLst>
              <a:ext uri="{FF2B5EF4-FFF2-40B4-BE49-F238E27FC236}">
                <a16:creationId xmlns:a16="http://schemas.microsoft.com/office/drawing/2014/main" id="{F3229574-17B9-1C75-118E-73D31F1D9C88}"/>
              </a:ext>
            </a:extLst>
          </p:cNvPr>
          <p:cNvSpPr>
            <a:spLocks noGrp="1"/>
          </p:cNvSpPr>
          <p:nvPr>
            <p:ph idx="1"/>
          </p:nvPr>
        </p:nvSpPr>
        <p:spPr/>
        <p:txBody>
          <a:bodyPr/>
          <a:lstStyle/>
          <a:p>
            <a:r>
              <a:rPr lang="en-US" sz="1800" dirty="0">
                <a:effectLst/>
                <a:latin typeface="Times New Roman" panose="02020603050405020304" pitchFamily="18" charset="0"/>
              </a:rPr>
              <a:t>SNR is actually the ratio of what is wanted (signal) to what is not wanted (noise).</a:t>
            </a:r>
          </a:p>
          <a:p>
            <a:r>
              <a:rPr lang="en-US" sz="1800" dirty="0">
                <a:effectLst/>
                <a:latin typeface="Times New Roman" panose="02020603050405020304" pitchFamily="18" charset="0"/>
              </a:rPr>
              <a:t>A high SNR means the signal is less corrupted by noise; a low SNR means the signal is more corrupted by noise.</a:t>
            </a:r>
          </a:p>
          <a:p>
            <a:endParaRPr lang="en-IN" dirty="0">
              <a:latin typeface="+mj-lt"/>
            </a:endParaRPr>
          </a:p>
          <a:p>
            <a:endParaRPr lang="en-IN" dirty="0">
              <a:latin typeface="+mj-lt"/>
            </a:endParaRPr>
          </a:p>
          <a:p>
            <a:endParaRPr lang="en-IN" dirty="0">
              <a:latin typeface="+mj-lt"/>
            </a:endParaRPr>
          </a:p>
          <a:p>
            <a:r>
              <a:rPr lang="en-US" sz="1800" dirty="0">
                <a:effectLst/>
                <a:latin typeface="Times New Roman" panose="02020603050405020304" pitchFamily="18" charset="0"/>
              </a:rPr>
              <a:t>Because SNR is the ratio of two powers, it is often described in decibel units</a:t>
            </a:r>
            <a:endParaRPr lang="en-IN" dirty="0">
              <a:effectLst/>
              <a:latin typeface="+mj-lt"/>
            </a:endParaRPr>
          </a:p>
          <a:p>
            <a:endParaRPr lang="en-IN" dirty="0">
              <a:latin typeface="+mj-lt"/>
            </a:endParaRPr>
          </a:p>
        </p:txBody>
      </p:sp>
      <p:pic>
        <p:nvPicPr>
          <p:cNvPr id="5" name="Picture 4">
            <a:extLst>
              <a:ext uri="{FF2B5EF4-FFF2-40B4-BE49-F238E27FC236}">
                <a16:creationId xmlns:a16="http://schemas.microsoft.com/office/drawing/2014/main" id="{5AE9F3C8-10C9-20CE-B79C-DF4D954BBF43}"/>
              </a:ext>
            </a:extLst>
          </p:cNvPr>
          <p:cNvPicPr>
            <a:picLocks noChangeAspect="1"/>
          </p:cNvPicPr>
          <p:nvPr/>
        </p:nvPicPr>
        <p:blipFill>
          <a:blip r:embed="rId2"/>
          <a:stretch>
            <a:fillRect/>
          </a:stretch>
        </p:blipFill>
        <p:spPr>
          <a:xfrm>
            <a:off x="3211712" y="2994768"/>
            <a:ext cx="2720576" cy="556308"/>
          </a:xfrm>
          <a:prstGeom prst="rect">
            <a:avLst/>
          </a:prstGeom>
        </p:spPr>
      </p:pic>
      <p:pic>
        <p:nvPicPr>
          <p:cNvPr id="7" name="Picture 6">
            <a:extLst>
              <a:ext uri="{FF2B5EF4-FFF2-40B4-BE49-F238E27FC236}">
                <a16:creationId xmlns:a16="http://schemas.microsoft.com/office/drawing/2014/main" id="{0F1B5D7E-E852-F325-5828-ABC95BAF4F31}"/>
              </a:ext>
            </a:extLst>
          </p:cNvPr>
          <p:cNvPicPr>
            <a:picLocks noChangeAspect="1"/>
          </p:cNvPicPr>
          <p:nvPr/>
        </p:nvPicPr>
        <p:blipFill>
          <a:blip r:embed="rId3"/>
          <a:stretch>
            <a:fillRect/>
          </a:stretch>
        </p:blipFill>
        <p:spPr>
          <a:xfrm>
            <a:off x="3505200" y="4648200"/>
            <a:ext cx="2225233" cy="411516"/>
          </a:xfrm>
          <a:prstGeom prst="rect">
            <a:avLst/>
          </a:prstGeom>
        </p:spPr>
      </p:pic>
      <mc:AlternateContent xmlns:mc="http://schemas.openxmlformats.org/markup-compatibility/2006" xmlns:p14="http://schemas.microsoft.com/office/powerpoint/2010/main">
        <mc:Choice Requires="p14">
          <p:contentPart p14:bwMode="auto" r:id="rId4">
            <p14:nvContentPartPr>
              <p14:cNvPr id="4" name="Ink 3">
                <a:extLst>
                  <a:ext uri="{FF2B5EF4-FFF2-40B4-BE49-F238E27FC236}">
                    <a16:creationId xmlns:a16="http://schemas.microsoft.com/office/drawing/2014/main" id="{E890F088-FD72-A6F8-532A-9F0C8B01BE78}"/>
                  </a:ext>
                </a:extLst>
              </p14:cNvPr>
              <p14:cNvContentPartPr/>
              <p14:nvPr/>
            </p14:nvContentPartPr>
            <p14:xfrm>
              <a:off x="-896499" y="5656673"/>
              <a:ext cx="360" cy="360"/>
            </p14:xfrm>
          </p:contentPart>
        </mc:Choice>
        <mc:Fallback xmlns="">
          <p:pic>
            <p:nvPicPr>
              <p:cNvPr id="4" name="Ink 3">
                <a:extLst>
                  <a:ext uri="{FF2B5EF4-FFF2-40B4-BE49-F238E27FC236}">
                    <a16:creationId xmlns:a16="http://schemas.microsoft.com/office/drawing/2014/main" id="{E890F088-FD72-A6F8-532A-9F0C8B01BE78}"/>
                  </a:ext>
                </a:extLst>
              </p:cNvPr>
              <p:cNvPicPr/>
              <p:nvPr/>
            </p:nvPicPr>
            <p:blipFill>
              <a:blip r:embed="rId5"/>
              <a:stretch>
                <a:fillRect/>
              </a:stretch>
            </p:blipFill>
            <p:spPr>
              <a:xfrm>
                <a:off x="-950499" y="5549033"/>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 name="Ink 5">
                <a:extLst>
                  <a:ext uri="{FF2B5EF4-FFF2-40B4-BE49-F238E27FC236}">
                    <a16:creationId xmlns:a16="http://schemas.microsoft.com/office/drawing/2014/main" id="{DD10B6D2-E40E-113D-6BBF-42A8A5E43071}"/>
                  </a:ext>
                </a:extLst>
              </p14:cNvPr>
              <p14:cNvContentPartPr/>
              <p14:nvPr/>
            </p14:nvContentPartPr>
            <p14:xfrm>
              <a:off x="940941" y="2106713"/>
              <a:ext cx="7337160" cy="10080"/>
            </p14:xfrm>
          </p:contentPart>
        </mc:Choice>
        <mc:Fallback xmlns="">
          <p:pic>
            <p:nvPicPr>
              <p:cNvPr id="6" name="Ink 5">
                <a:extLst>
                  <a:ext uri="{FF2B5EF4-FFF2-40B4-BE49-F238E27FC236}">
                    <a16:creationId xmlns:a16="http://schemas.microsoft.com/office/drawing/2014/main" id="{DD10B6D2-E40E-113D-6BBF-42A8A5E43071}"/>
                  </a:ext>
                </a:extLst>
              </p:cNvPr>
              <p:cNvPicPr/>
              <p:nvPr/>
            </p:nvPicPr>
            <p:blipFill>
              <a:blip r:embed="rId7"/>
              <a:stretch>
                <a:fillRect/>
              </a:stretch>
            </p:blipFill>
            <p:spPr>
              <a:xfrm>
                <a:off x="887301" y="1999073"/>
                <a:ext cx="7444800" cy="22572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8" name="Ink 7">
                <a:extLst>
                  <a:ext uri="{FF2B5EF4-FFF2-40B4-BE49-F238E27FC236}">
                    <a16:creationId xmlns:a16="http://schemas.microsoft.com/office/drawing/2014/main" id="{4B58B633-B528-CB44-ED85-A765DE94C2EE}"/>
                  </a:ext>
                </a:extLst>
              </p14:cNvPr>
              <p14:cNvContentPartPr/>
              <p14:nvPr/>
            </p14:nvContentPartPr>
            <p14:xfrm>
              <a:off x="798021" y="2276273"/>
              <a:ext cx="3125880" cy="216360"/>
            </p14:xfrm>
          </p:contentPart>
        </mc:Choice>
        <mc:Fallback xmlns="">
          <p:pic>
            <p:nvPicPr>
              <p:cNvPr id="8" name="Ink 7">
                <a:extLst>
                  <a:ext uri="{FF2B5EF4-FFF2-40B4-BE49-F238E27FC236}">
                    <a16:creationId xmlns:a16="http://schemas.microsoft.com/office/drawing/2014/main" id="{4B58B633-B528-CB44-ED85-A765DE94C2EE}"/>
                  </a:ext>
                </a:extLst>
              </p:cNvPr>
              <p:cNvPicPr/>
              <p:nvPr/>
            </p:nvPicPr>
            <p:blipFill>
              <a:blip r:embed="rId9"/>
              <a:stretch>
                <a:fillRect/>
              </a:stretch>
            </p:blipFill>
            <p:spPr>
              <a:xfrm>
                <a:off x="744021" y="2168273"/>
                <a:ext cx="3233520" cy="432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9" name="Ink 8">
                <a:extLst>
                  <a:ext uri="{FF2B5EF4-FFF2-40B4-BE49-F238E27FC236}">
                    <a16:creationId xmlns:a16="http://schemas.microsoft.com/office/drawing/2014/main" id="{A0B53FC3-3B2E-E361-FC2A-9A3519F234A9}"/>
                  </a:ext>
                </a:extLst>
              </p14:cNvPr>
              <p14:cNvContentPartPr/>
              <p14:nvPr/>
            </p14:nvContentPartPr>
            <p14:xfrm>
              <a:off x="3181941" y="2433593"/>
              <a:ext cx="825480" cy="157320"/>
            </p14:xfrm>
          </p:contentPart>
        </mc:Choice>
        <mc:Fallback xmlns="">
          <p:pic>
            <p:nvPicPr>
              <p:cNvPr id="9" name="Ink 8">
                <a:extLst>
                  <a:ext uri="{FF2B5EF4-FFF2-40B4-BE49-F238E27FC236}">
                    <a16:creationId xmlns:a16="http://schemas.microsoft.com/office/drawing/2014/main" id="{A0B53FC3-3B2E-E361-FC2A-9A3519F234A9}"/>
                  </a:ext>
                </a:extLst>
              </p:cNvPr>
              <p:cNvPicPr/>
              <p:nvPr/>
            </p:nvPicPr>
            <p:blipFill>
              <a:blip r:embed="rId11"/>
              <a:stretch>
                <a:fillRect/>
              </a:stretch>
            </p:blipFill>
            <p:spPr>
              <a:xfrm>
                <a:off x="3127941" y="2325953"/>
                <a:ext cx="933120" cy="37296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0" name="Ink 9">
                <a:extLst>
                  <a:ext uri="{FF2B5EF4-FFF2-40B4-BE49-F238E27FC236}">
                    <a16:creationId xmlns:a16="http://schemas.microsoft.com/office/drawing/2014/main" id="{F24E1C3D-663D-F6E4-9E6C-48282710628B}"/>
                  </a:ext>
                </a:extLst>
              </p14:cNvPr>
              <p14:cNvContentPartPr/>
              <p14:nvPr/>
            </p14:nvContentPartPr>
            <p14:xfrm>
              <a:off x="2055141" y="2990513"/>
              <a:ext cx="6028560" cy="735480"/>
            </p14:xfrm>
          </p:contentPart>
        </mc:Choice>
        <mc:Fallback xmlns="">
          <p:pic>
            <p:nvPicPr>
              <p:cNvPr id="10" name="Ink 9">
                <a:extLst>
                  <a:ext uri="{FF2B5EF4-FFF2-40B4-BE49-F238E27FC236}">
                    <a16:creationId xmlns:a16="http://schemas.microsoft.com/office/drawing/2014/main" id="{F24E1C3D-663D-F6E4-9E6C-48282710628B}"/>
                  </a:ext>
                </a:extLst>
              </p:cNvPr>
              <p:cNvPicPr/>
              <p:nvPr/>
            </p:nvPicPr>
            <p:blipFill>
              <a:blip r:embed="rId13"/>
              <a:stretch>
                <a:fillRect/>
              </a:stretch>
            </p:blipFill>
            <p:spPr>
              <a:xfrm>
                <a:off x="2001501" y="2882873"/>
                <a:ext cx="6136200" cy="951120"/>
              </a:xfrm>
              <a:prstGeom prst="rect">
                <a:avLst/>
              </a:prstGeom>
            </p:spPr>
          </p:pic>
        </mc:Fallback>
      </mc:AlternateContent>
    </p:spTree>
    <p:extLst>
      <p:ext uri="{BB962C8B-B14F-4D97-AF65-F5344CB8AC3E}">
        <p14:creationId xmlns:p14="http://schemas.microsoft.com/office/powerpoint/2010/main" val="3038469290"/>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9EF884-EBA2-35EB-0DEA-F93F90986121}"/>
              </a:ext>
            </a:extLst>
          </p:cNvPr>
          <p:cNvSpPr>
            <a:spLocks noGrp="1"/>
          </p:cNvSpPr>
          <p:nvPr>
            <p:ph type="title"/>
          </p:nvPr>
        </p:nvSpPr>
        <p:spPr/>
        <p:txBody>
          <a:bodyPr/>
          <a:lstStyle/>
          <a:p>
            <a:r>
              <a:rPr lang="en-IN" dirty="0"/>
              <a:t>Noise</a:t>
            </a:r>
          </a:p>
        </p:txBody>
      </p:sp>
      <p:sp>
        <p:nvSpPr>
          <p:cNvPr id="3" name="Content Placeholder 2">
            <a:extLst>
              <a:ext uri="{FF2B5EF4-FFF2-40B4-BE49-F238E27FC236}">
                <a16:creationId xmlns:a16="http://schemas.microsoft.com/office/drawing/2014/main" id="{2134E1E3-A3CE-56D1-4444-503BA245A64C}"/>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838719FB-3CE9-885D-D79A-D330C3BE7E76}"/>
              </a:ext>
            </a:extLst>
          </p:cNvPr>
          <p:cNvPicPr>
            <a:picLocks noChangeAspect="1"/>
          </p:cNvPicPr>
          <p:nvPr/>
        </p:nvPicPr>
        <p:blipFill>
          <a:blip r:embed="rId2"/>
          <a:stretch>
            <a:fillRect/>
          </a:stretch>
        </p:blipFill>
        <p:spPr>
          <a:xfrm>
            <a:off x="555912" y="2495469"/>
            <a:ext cx="8032176" cy="1867062"/>
          </a:xfrm>
          <a:prstGeom prst="rect">
            <a:avLst/>
          </a:prstGeom>
        </p:spPr>
      </p:pic>
    </p:spTree>
    <p:extLst>
      <p:ext uri="{BB962C8B-B14F-4D97-AF65-F5344CB8AC3E}">
        <p14:creationId xmlns:p14="http://schemas.microsoft.com/office/powerpoint/2010/main" val="2631906840"/>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275E6B-92EC-4532-E901-5DA29FE1EA06}"/>
              </a:ext>
            </a:extLst>
          </p:cNvPr>
          <p:cNvSpPr>
            <a:spLocks noGrp="1"/>
          </p:cNvSpPr>
          <p:nvPr>
            <p:ph type="title"/>
          </p:nvPr>
        </p:nvSpPr>
        <p:spPr/>
        <p:txBody>
          <a:bodyPr/>
          <a:lstStyle/>
          <a:p>
            <a:r>
              <a:rPr lang="en-IN" dirty="0">
                <a:effectLst/>
                <a:latin typeface="Times New Roman" panose="02020603050405020304" pitchFamily="18" charset="0"/>
              </a:rPr>
              <a:t>DATA RATE LIMITS</a:t>
            </a:r>
            <a:endParaRPr lang="en-IN" dirty="0"/>
          </a:p>
        </p:txBody>
      </p:sp>
      <p:sp>
        <p:nvSpPr>
          <p:cNvPr id="3" name="Content Placeholder 2">
            <a:extLst>
              <a:ext uri="{FF2B5EF4-FFF2-40B4-BE49-F238E27FC236}">
                <a16:creationId xmlns:a16="http://schemas.microsoft.com/office/drawing/2014/main" id="{7BFA4710-878C-905C-40F1-96563E072A76}"/>
              </a:ext>
            </a:extLst>
          </p:cNvPr>
          <p:cNvSpPr>
            <a:spLocks noGrp="1"/>
          </p:cNvSpPr>
          <p:nvPr>
            <p:ph idx="1"/>
          </p:nvPr>
        </p:nvSpPr>
        <p:spPr/>
        <p:txBody>
          <a:bodyPr/>
          <a:lstStyle/>
          <a:p>
            <a:r>
              <a:rPr lang="en-US" dirty="0">
                <a:effectLst/>
                <a:latin typeface="Times New Roman" panose="02020603050405020304" pitchFamily="18" charset="0"/>
              </a:rPr>
              <a:t>Data rate depends on three factors:</a:t>
            </a:r>
          </a:p>
          <a:p>
            <a:pPr lvl="1"/>
            <a:r>
              <a:rPr lang="en-US" dirty="0">
                <a:effectLst/>
                <a:latin typeface="Times New Roman" panose="02020603050405020304" pitchFamily="18" charset="0"/>
              </a:rPr>
              <a:t>The bandwidth available</a:t>
            </a:r>
          </a:p>
          <a:p>
            <a:pPr lvl="1"/>
            <a:r>
              <a:rPr lang="en-US" dirty="0">
                <a:effectLst/>
                <a:latin typeface="Times New Roman" panose="02020603050405020304" pitchFamily="18" charset="0"/>
              </a:rPr>
              <a:t>The level of the signals we use</a:t>
            </a:r>
          </a:p>
          <a:p>
            <a:pPr lvl="1"/>
            <a:r>
              <a:rPr lang="en-US" dirty="0">
                <a:effectLst/>
                <a:latin typeface="Times New Roman" panose="02020603050405020304" pitchFamily="18" charset="0"/>
              </a:rPr>
              <a:t>The quality of the channel (the level of noise)</a:t>
            </a:r>
            <a:endParaRPr lang="en-IN" dirty="0"/>
          </a:p>
        </p:txBody>
      </p:sp>
    </p:spTree>
    <p:extLst>
      <p:ext uri="{BB962C8B-B14F-4D97-AF65-F5344CB8AC3E}">
        <p14:creationId xmlns:p14="http://schemas.microsoft.com/office/powerpoint/2010/main" val="4022532392"/>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D2F971-21C3-9C96-1FFF-B2EBE0F8FF15}"/>
              </a:ext>
            </a:extLst>
          </p:cNvPr>
          <p:cNvSpPr>
            <a:spLocks noGrp="1"/>
          </p:cNvSpPr>
          <p:nvPr>
            <p:ph type="title"/>
          </p:nvPr>
        </p:nvSpPr>
        <p:spPr/>
        <p:txBody>
          <a:bodyPr/>
          <a:lstStyle/>
          <a:p>
            <a:r>
              <a:rPr lang="en-IN" dirty="0"/>
              <a:t>Nyquist Bit Rate</a:t>
            </a:r>
          </a:p>
        </p:txBody>
      </p:sp>
      <p:sp>
        <p:nvSpPr>
          <p:cNvPr id="3" name="Content Placeholder 2">
            <a:extLst>
              <a:ext uri="{FF2B5EF4-FFF2-40B4-BE49-F238E27FC236}">
                <a16:creationId xmlns:a16="http://schemas.microsoft.com/office/drawing/2014/main" id="{B15F243C-624F-9E64-FA90-F548837F3ECB}"/>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26273682-F772-83FE-D5D5-8E4C7F13DB88}"/>
              </a:ext>
            </a:extLst>
          </p:cNvPr>
          <p:cNvPicPr>
            <a:picLocks noChangeAspect="1"/>
          </p:cNvPicPr>
          <p:nvPr/>
        </p:nvPicPr>
        <p:blipFill>
          <a:blip r:embed="rId2"/>
          <a:stretch>
            <a:fillRect/>
          </a:stretch>
        </p:blipFill>
        <p:spPr>
          <a:xfrm>
            <a:off x="457200" y="1742660"/>
            <a:ext cx="8199831" cy="1653683"/>
          </a:xfrm>
          <a:prstGeom prst="rect">
            <a:avLst/>
          </a:prstGeom>
        </p:spPr>
      </p:pic>
    </p:spTree>
    <p:extLst>
      <p:ext uri="{BB962C8B-B14F-4D97-AF65-F5344CB8AC3E}">
        <p14:creationId xmlns:p14="http://schemas.microsoft.com/office/powerpoint/2010/main" val="2795714650"/>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6D3C10-756C-3ECF-6CFF-2EAC82743739}"/>
              </a:ext>
            </a:extLst>
          </p:cNvPr>
          <p:cNvSpPr>
            <a:spLocks noGrp="1"/>
          </p:cNvSpPr>
          <p:nvPr>
            <p:ph type="title"/>
          </p:nvPr>
        </p:nvSpPr>
        <p:spPr/>
        <p:txBody>
          <a:bodyPr/>
          <a:lstStyle/>
          <a:p>
            <a:r>
              <a:rPr lang="en-IN" dirty="0"/>
              <a:t>Example	</a:t>
            </a:r>
          </a:p>
        </p:txBody>
      </p:sp>
      <p:sp>
        <p:nvSpPr>
          <p:cNvPr id="3" name="Content Placeholder 2">
            <a:extLst>
              <a:ext uri="{FF2B5EF4-FFF2-40B4-BE49-F238E27FC236}">
                <a16:creationId xmlns:a16="http://schemas.microsoft.com/office/drawing/2014/main" id="{1E088F4A-AE0E-DB35-3E3D-97790178F047}"/>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1939B930-4EA7-2C44-E6C0-4124B2D9BEA4}"/>
              </a:ext>
            </a:extLst>
          </p:cNvPr>
          <p:cNvPicPr>
            <a:picLocks noChangeAspect="1"/>
          </p:cNvPicPr>
          <p:nvPr/>
        </p:nvPicPr>
        <p:blipFill>
          <a:blip r:embed="rId2"/>
          <a:stretch>
            <a:fillRect/>
          </a:stretch>
        </p:blipFill>
        <p:spPr>
          <a:xfrm>
            <a:off x="529239" y="2674554"/>
            <a:ext cx="8085521" cy="1508891"/>
          </a:xfrm>
          <a:prstGeom prst="rect">
            <a:avLst/>
          </a:prstGeom>
        </p:spPr>
      </p:pic>
    </p:spTree>
    <p:extLst>
      <p:ext uri="{BB962C8B-B14F-4D97-AF65-F5344CB8AC3E}">
        <p14:creationId xmlns:p14="http://schemas.microsoft.com/office/powerpoint/2010/main" val="4166906262"/>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A4EFC4-199C-E832-70BB-D779875201B8}"/>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92C641F3-8459-E947-4FA1-A199BE2E7D0D}"/>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9AEB8575-7C6E-DBE1-003A-0ED0A0177B23}"/>
              </a:ext>
            </a:extLst>
          </p:cNvPr>
          <p:cNvPicPr>
            <a:picLocks noChangeAspect="1"/>
          </p:cNvPicPr>
          <p:nvPr/>
        </p:nvPicPr>
        <p:blipFill>
          <a:blip r:embed="rId2"/>
          <a:stretch>
            <a:fillRect/>
          </a:stretch>
        </p:blipFill>
        <p:spPr>
          <a:xfrm>
            <a:off x="517808" y="2685985"/>
            <a:ext cx="8108383" cy="1486029"/>
          </a:xfrm>
          <a:prstGeom prst="rect">
            <a:avLst/>
          </a:prstGeom>
        </p:spPr>
      </p:pic>
    </p:spTree>
    <p:extLst>
      <p:ext uri="{BB962C8B-B14F-4D97-AF65-F5344CB8AC3E}">
        <p14:creationId xmlns:p14="http://schemas.microsoft.com/office/powerpoint/2010/main" val="3790676310"/>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88FBE-AB68-16E5-968F-9888BA5935D1}"/>
              </a:ext>
            </a:extLst>
          </p:cNvPr>
          <p:cNvSpPr>
            <a:spLocks noGrp="1"/>
          </p:cNvSpPr>
          <p:nvPr>
            <p:ph type="title"/>
          </p:nvPr>
        </p:nvSpPr>
        <p:spPr>
          <a:xfrm>
            <a:off x="457200" y="304800"/>
            <a:ext cx="8229600" cy="1143000"/>
          </a:xfrm>
        </p:spPr>
        <p:txBody>
          <a:bodyPr/>
          <a:lstStyle/>
          <a:p>
            <a:r>
              <a:rPr lang="en-IN" dirty="0"/>
              <a:t>Shannon Capacity</a:t>
            </a:r>
          </a:p>
        </p:txBody>
      </p:sp>
      <p:sp>
        <p:nvSpPr>
          <p:cNvPr id="3" name="Content Placeholder 2">
            <a:extLst>
              <a:ext uri="{FF2B5EF4-FFF2-40B4-BE49-F238E27FC236}">
                <a16:creationId xmlns:a16="http://schemas.microsoft.com/office/drawing/2014/main" id="{3F25ADC9-3CC4-D11D-8FC1-18B63995F451}"/>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09F01C2E-C1AA-CE49-30E7-4450F8532A46}"/>
              </a:ext>
            </a:extLst>
          </p:cNvPr>
          <p:cNvPicPr>
            <a:picLocks noChangeAspect="1"/>
          </p:cNvPicPr>
          <p:nvPr/>
        </p:nvPicPr>
        <p:blipFill>
          <a:blip r:embed="rId2"/>
          <a:stretch>
            <a:fillRect/>
          </a:stretch>
        </p:blipFill>
        <p:spPr>
          <a:xfrm>
            <a:off x="483515" y="2739330"/>
            <a:ext cx="8176969" cy="1379340"/>
          </a:xfrm>
          <a:prstGeom prst="rect">
            <a:avLst/>
          </a:prstGeom>
        </p:spPr>
      </p:pic>
    </p:spTree>
    <p:extLst>
      <p:ext uri="{BB962C8B-B14F-4D97-AF65-F5344CB8AC3E}">
        <p14:creationId xmlns:p14="http://schemas.microsoft.com/office/powerpoint/2010/main" val="3293048219"/>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E5F85F-405D-A872-FEE4-BC4A0B970115}"/>
              </a:ext>
            </a:extLst>
          </p:cNvPr>
          <p:cNvSpPr>
            <a:spLocks noGrp="1"/>
          </p:cNvSpPr>
          <p:nvPr>
            <p:ph type="title"/>
          </p:nvPr>
        </p:nvSpPr>
        <p:spPr/>
        <p:txBody>
          <a:bodyPr/>
          <a:lstStyle/>
          <a:p>
            <a:r>
              <a:rPr lang="en-IN" dirty="0"/>
              <a:t>Example</a:t>
            </a:r>
          </a:p>
        </p:txBody>
      </p:sp>
      <p:sp>
        <p:nvSpPr>
          <p:cNvPr id="3" name="Content Placeholder 2">
            <a:extLst>
              <a:ext uri="{FF2B5EF4-FFF2-40B4-BE49-F238E27FC236}">
                <a16:creationId xmlns:a16="http://schemas.microsoft.com/office/drawing/2014/main" id="{E245AB81-C34A-D9D7-69A2-E94AB97EA934}"/>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A1BC722C-1288-8B77-36D4-C2827AF2F115}"/>
              </a:ext>
            </a:extLst>
          </p:cNvPr>
          <p:cNvPicPr>
            <a:picLocks noChangeAspect="1"/>
          </p:cNvPicPr>
          <p:nvPr/>
        </p:nvPicPr>
        <p:blipFill>
          <a:blip r:embed="rId2"/>
          <a:stretch>
            <a:fillRect/>
          </a:stretch>
        </p:blipFill>
        <p:spPr>
          <a:xfrm>
            <a:off x="456843" y="2468797"/>
            <a:ext cx="8230313" cy="1920406"/>
          </a:xfrm>
          <a:prstGeom prst="rect">
            <a:avLst/>
          </a:prstGeom>
        </p:spPr>
      </p:pic>
    </p:spTree>
    <p:extLst>
      <p:ext uri="{BB962C8B-B14F-4D97-AF65-F5344CB8AC3E}">
        <p14:creationId xmlns:p14="http://schemas.microsoft.com/office/powerpoint/2010/main" val="627436031"/>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E7F301-38FB-996C-11B6-D234A69FCF74}"/>
              </a:ext>
            </a:extLst>
          </p:cNvPr>
          <p:cNvSpPr>
            <a:spLocks noGrp="1"/>
          </p:cNvSpPr>
          <p:nvPr>
            <p:ph type="title"/>
          </p:nvPr>
        </p:nvSpPr>
        <p:spPr/>
        <p:txBody>
          <a:bodyPr/>
          <a:lstStyle/>
          <a:p>
            <a:r>
              <a:rPr lang="en-IN" dirty="0"/>
              <a:t>Performance</a:t>
            </a:r>
          </a:p>
        </p:txBody>
      </p:sp>
      <p:sp>
        <p:nvSpPr>
          <p:cNvPr id="3" name="Content Placeholder 2">
            <a:extLst>
              <a:ext uri="{FF2B5EF4-FFF2-40B4-BE49-F238E27FC236}">
                <a16:creationId xmlns:a16="http://schemas.microsoft.com/office/drawing/2014/main" id="{CCF5F182-D378-0C8E-AB08-CA2B5D031E04}"/>
              </a:ext>
            </a:extLst>
          </p:cNvPr>
          <p:cNvSpPr>
            <a:spLocks noGrp="1"/>
          </p:cNvSpPr>
          <p:nvPr>
            <p:ph idx="1"/>
          </p:nvPr>
        </p:nvSpPr>
        <p:spPr/>
        <p:txBody>
          <a:bodyPr/>
          <a:lstStyle/>
          <a:p>
            <a:r>
              <a:rPr lang="en-IN" dirty="0"/>
              <a:t>Bandwidth</a:t>
            </a:r>
          </a:p>
          <a:p>
            <a:r>
              <a:rPr lang="en-US" dirty="0">
                <a:effectLst/>
                <a:latin typeface="Times New Roman" panose="02020603050405020304" pitchFamily="18" charset="0"/>
              </a:rPr>
              <a:t>Bandwidth in hertz is the range of frequencies contained in a composite signal or the range of frequencies a channel can pass.</a:t>
            </a:r>
          </a:p>
          <a:p>
            <a:r>
              <a:rPr lang="en-US" dirty="0">
                <a:effectLst/>
                <a:latin typeface="Times New Roman" panose="02020603050405020304" pitchFamily="18" charset="0"/>
              </a:rPr>
              <a:t>The term bandwidth can also refer to the number of bits per second that a channel, a</a:t>
            </a:r>
            <a:br>
              <a:rPr lang="en-US" dirty="0"/>
            </a:br>
            <a:r>
              <a:rPr lang="en-US" dirty="0">
                <a:effectLst/>
                <a:latin typeface="Times New Roman" panose="02020603050405020304" pitchFamily="18" charset="0"/>
              </a:rPr>
              <a:t>link, or even a network can transmit.</a:t>
            </a:r>
            <a:endParaRPr lang="en-IN" dirty="0"/>
          </a:p>
        </p:txBody>
      </p:sp>
    </p:spTree>
    <p:extLst>
      <p:ext uri="{BB962C8B-B14F-4D97-AF65-F5344CB8AC3E}">
        <p14:creationId xmlns:p14="http://schemas.microsoft.com/office/powerpoint/2010/main" val="19984767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457200" cy="381000"/>
          </a:xfrm>
          <a:prstGeom prst="rect">
            <a:avLst/>
          </a:prstGeom>
          <a:noFill/>
          <a:ln w="9525">
            <a:noFill/>
            <a:miter lim="800000"/>
            <a:headEnd/>
            <a:tailEnd/>
          </a:ln>
        </p:spPr>
        <p:txBody>
          <a:bodyPr/>
          <a:lstStyle/>
          <a:p>
            <a:fld id="{6953E67F-7FB7-4103-B9B9-8A7AAF11F34F}" type="slidenum">
              <a:rPr lang="en-US" sz="1400"/>
              <a:pPr/>
              <a:t>17</a:t>
            </a:fld>
            <a:endParaRPr lang="en-US" sz="1400" dirty="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r>
              <a:rPr lang="sv-SE" sz="2400" b="1" dirty="0">
                <a:solidFill>
                  <a:srgbClr val="800000"/>
                </a:solidFill>
                <a:latin typeface="Times New Roman" pitchFamily="18" charset="0"/>
                <a:cs typeface="Times New Roman" pitchFamily="18" charset="0"/>
              </a:rPr>
              <a:t>					</a:t>
            </a:r>
          </a:p>
        </p:txBody>
      </p:sp>
      <p:sp>
        <p:nvSpPr>
          <p:cNvPr id="9" name="Title 8"/>
          <p:cNvSpPr>
            <a:spLocks noGrp="1"/>
          </p:cNvSpPr>
          <p:nvPr>
            <p:ph type="title"/>
          </p:nvPr>
        </p:nvSpPr>
        <p:spPr>
          <a:xfrm>
            <a:off x="228600" y="274638"/>
            <a:ext cx="8458200" cy="411162"/>
          </a:xfrm>
        </p:spPr>
        <p:txBody>
          <a:bodyPr/>
          <a:lstStyle/>
          <a:p>
            <a:pPr algn="l"/>
            <a:r>
              <a:rPr lang="en-US" sz="3000" b="1" dirty="0"/>
              <a:t>A protocol performs the following functions:</a:t>
            </a:r>
          </a:p>
        </p:txBody>
      </p:sp>
      <p:sp>
        <p:nvSpPr>
          <p:cNvPr id="13" name="Content Placeholder 9"/>
          <p:cNvSpPr>
            <a:spLocks noGrp="1"/>
          </p:cNvSpPr>
          <p:nvPr>
            <p:ph idx="1"/>
          </p:nvPr>
        </p:nvSpPr>
        <p:spPr>
          <a:xfrm>
            <a:off x="381000" y="914400"/>
            <a:ext cx="8229600" cy="4495800"/>
          </a:xfrm>
        </p:spPr>
        <p:txBody>
          <a:bodyPr/>
          <a:lstStyle/>
          <a:p>
            <a:pPr algn="just"/>
            <a:r>
              <a:rPr lang="en-US" sz="2500" b="1" dirty="0"/>
              <a:t>Connection establishment and termination </a:t>
            </a:r>
            <a:r>
              <a:rPr lang="en-US" sz="2500" dirty="0"/>
              <a:t>These rules define how connections are established, maintained and terminated when two nodes of a network want to communicate with each other. </a:t>
            </a:r>
          </a:p>
          <a:p>
            <a:pPr algn="just"/>
            <a:endParaRPr lang="en-US" sz="2500" b="1" dirty="0"/>
          </a:p>
          <a:p>
            <a:pPr algn="just"/>
            <a:r>
              <a:rPr lang="en-US" sz="2500" b="1" dirty="0"/>
              <a:t>Data security </a:t>
            </a:r>
            <a:r>
              <a:rPr lang="en-US" sz="2500" dirty="0"/>
              <a:t>Providing data security and privacy is also built into most communication software packages. It prevents access of data by unauthorized users.</a:t>
            </a:r>
          </a:p>
          <a:p>
            <a:pPr lvl="1" algn="just"/>
            <a:r>
              <a:rPr lang="en-US" sz="1700" dirty="0"/>
              <a:t>(https for instance) </a:t>
            </a:r>
          </a:p>
        </p:txBody>
      </p:sp>
    </p:spTree>
  </p:cSld>
  <p:clrMapOvr>
    <a:masterClrMapping/>
  </p:clrMapOvr>
  <p:transition/>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73FB2-1226-C7D6-2091-0111C10CD280}"/>
              </a:ext>
            </a:extLst>
          </p:cNvPr>
          <p:cNvSpPr>
            <a:spLocks noGrp="1"/>
          </p:cNvSpPr>
          <p:nvPr>
            <p:ph type="title"/>
          </p:nvPr>
        </p:nvSpPr>
        <p:spPr/>
        <p:txBody>
          <a:bodyPr/>
          <a:lstStyle/>
          <a:p>
            <a:r>
              <a:rPr lang="en-IN" dirty="0"/>
              <a:t>Throughput</a:t>
            </a:r>
          </a:p>
        </p:txBody>
      </p:sp>
      <p:sp>
        <p:nvSpPr>
          <p:cNvPr id="3" name="Content Placeholder 2">
            <a:extLst>
              <a:ext uri="{FF2B5EF4-FFF2-40B4-BE49-F238E27FC236}">
                <a16:creationId xmlns:a16="http://schemas.microsoft.com/office/drawing/2014/main" id="{0AA69273-10DE-7823-DAE2-E8271787F621}"/>
              </a:ext>
            </a:extLst>
          </p:cNvPr>
          <p:cNvSpPr>
            <a:spLocks noGrp="1"/>
          </p:cNvSpPr>
          <p:nvPr>
            <p:ph idx="1"/>
          </p:nvPr>
        </p:nvSpPr>
        <p:spPr/>
        <p:txBody>
          <a:bodyPr/>
          <a:lstStyle/>
          <a:p>
            <a:r>
              <a:rPr lang="en-US" sz="2400" dirty="0">
                <a:effectLst/>
                <a:latin typeface="Times New Roman" panose="02020603050405020304" pitchFamily="18" charset="0"/>
              </a:rPr>
              <a:t>The throughput is a measure of how fast we can actually send data through a network.</a:t>
            </a:r>
          </a:p>
          <a:p>
            <a:r>
              <a:rPr lang="en-US" sz="2400" dirty="0">
                <a:latin typeface="Times New Roman" panose="02020603050405020304" pitchFamily="18" charset="0"/>
              </a:rPr>
              <a:t>B</a:t>
            </a:r>
            <a:r>
              <a:rPr lang="en-US" sz="2400" dirty="0">
                <a:effectLst/>
                <a:latin typeface="Times New Roman" panose="02020603050405020304" pitchFamily="18" charset="0"/>
              </a:rPr>
              <a:t>andwidth in bits per second and throughput seem are different. </a:t>
            </a:r>
          </a:p>
          <a:p>
            <a:r>
              <a:rPr lang="en-US" sz="2400" dirty="0">
                <a:effectLst/>
                <a:latin typeface="Times New Roman" panose="02020603050405020304" pitchFamily="18" charset="0"/>
              </a:rPr>
              <a:t>A link may have a bandwidth of B bps, but we can only send T bps through this link with T always less than B. </a:t>
            </a:r>
          </a:p>
          <a:p>
            <a:r>
              <a:rPr lang="en-US" sz="2400" dirty="0">
                <a:latin typeface="Times New Roman" panose="02020603050405020304" pitchFamily="18" charset="0"/>
              </a:rPr>
              <a:t>T</a:t>
            </a:r>
            <a:r>
              <a:rPr lang="en-US" sz="2400" dirty="0">
                <a:effectLst/>
                <a:latin typeface="Times New Roman" panose="02020603050405020304" pitchFamily="18" charset="0"/>
              </a:rPr>
              <a:t>he bandwidth is a potential measurement of a link; the throughput is an actual measurement of how fast we can</a:t>
            </a:r>
            <a:br>
              <a:rPr lang="en-US" sz="2400" dirty="0"/>
            </a:br>
            <a:r>
              <a:rPr lang="en-US" sz="2400" dirty="0">
                <a:effectLst/>
                <a:latin typeface="Times New Roman" panose="02020603050405020304" pitchFamily="18" charset="0"/>
              </a:rPr>
              <a:t>send data.</a:t>
            </a:r>
            <a:endParaRPr lang="en-IN" sz="2400" dirty="0"/>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854E54DC-51F2-8578-FCCA-18BEE590CEF3}"/>
                  </a:ext>
                </a:extLst>
              </p14:cNvPr>
              <p14:cNvContentPartPr/>
              <p14:nvPr/>
            </p14:nvContentPartPr>
            <p14:xfrm>
              <a:off x="806661" y="1801793"/>
              <a:ext cx="1433880" cy="126000"/>
            </p14:xfrm>
          </p:contentPart>
        </mc:Choice>
        <mc:Fallback xmlns="">
          <p:pic>
            <p:nvPicPr>
              <p:cNvPr id="4" name="Ink 3">
                <a:extLst>
                  <a:ext uri="{FF2B5EF4-FFF2-40B4-BE49-F238E27FC236}">
                    <a16:creationId xmlns:a16="http://schemas.microsoft.com/office/drawing/2014/main" id="{854E54DC-51F2-8578-FCCA-18BEE590CEF3}"/>
                  </a:ext>
                </a:extLst>
              </p:cNvPr>
              <p:cNvPicPr/>
              <p:nvPr/>
            </p:nvPicPr>
            <p:blipFill>
              <a:blip r:embed="rId3"/>
              <a:stretch>
                <a:fillRect/>
              </a:stretch>
            </p:blipFill>
            <p:spPr>
              <a:xfrm>
                <a:off x="753021" y="1694153"/>
                <a:ext cx="1541520" cy="34164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D7E03EEB-4B72-EBDA-5070-DEBB481C4AB1}"/>
                  </a:ext>
                </a:extLst>
              </p14:cNvPr>
              <p14:cNvContentPartPr/>
              <p14:nvPr/>
            </p14:nvContentPartPr>
            <p14:xfrm>
              <a:off x="1487781" y="1963073"/>
              <a:ext cx="2909880" cy="360"/>
            </p14:xfrm>
          </p:contentPart>
        </mc:Choice>
        <mc:Fallback xmlns="">
          <p:pic>
            <p:nvPicPr>
              <p:cNvPr id="5" name="Ink 4">
                <a:extLst>
                  <a:ext uri="{FF2B5EF4-FFF2-40B4-BE49-F238E27FC236}">
                    <a16:creationId xmlns:a16="http://schemas.microsoft.com/office/drawing/2014/main" id="{D7E03EEB-4B72-EBDA-5070-DEBB481C4AB1}"/>
                  </a:ext>
                </a:extLst>
              </p:cNvPr>
              <p:cNvPicPr/>
              <p:nvPr/>
            </p:nvPicPr>
            <p:blipFill>
              <a:blip r:embed="rId5"/>
              <a:stretch>
                <a:fillRect/>
              </a:stretch>
            </p:blipFill>
            <p:spPr>
              <a:xfrm>
                <a:off x="1434141" y="1855433"/>
                <a:ext cx="301752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 name="Ink 5">
                <a:extLst>
                  <a:ext uri="{FF2B5EF4-FFF2-40B4-BE49-F238E27FC236}">
                    <a16:creationId xmlns:a16="http://schemas.microsoft.com/office/drawing/2014/main" id="{013EFD80-202E-FE6C-E8C4-80DCD729EFD0}"/>
                  </a:ext>
                </a:extLst>
              </p14:cNvPr>
              <p14:cNvContentPartPr/>
              <p14:nvPr/>
            </p14:nvContentPartPr>
            <p14:xfrm>
              <a:off x="2949381" y="1945793"/>
              <a:ext cx="3889080" cy="89640"/>
            </p14:xfrm>
          </p:contentPart>
        </mc:Choice>
        <mc:Fallback xmlns="">
          <p:pic>
            <p:nvPicPr>
              <p:cNvPr id="6" name="Ink 5">
                <a:extLst>
                  <a:ext uri="{FF2B5EF4-FFF2-40B4-BE49-F238E27FC236}">
                    <a16:creationId xmlns:a16="http://schemas.microsoft.com/office/drawing/2014/main" id="{013EFD80-202E-FE6C-E8C4-80DCD729EFD0}"/>
                  </a:ext>
                </a:extLst>
              </p:cNvPr>
              <p:cNvPicPr/>
              <p:nvPr/>
            </p:nvPicPr>
            <p:blipFill>
              <a:blip r:embed="rId7"/>
              <a:stretch>
                <a:fillRect/>
              </a:stretch>
            </p:blipFill>
            <p:spPr>
              <a:xfrm>
                <a:off x="2895741" y="1837793"/>
                <a:ext cx="3996720" cy="30528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7" name="Ink 6">
                <a:extLst>
                  <a:ext uri="{FF2B5EF4-FFF2-40B4-BE49-F238E27FC236}">
                    <a16:creationId xmlns:a16="http://schemas.microsoft.com/office/drawing/2014/main" id="{30E8C563-6FAB-30DA-CFE1-4FF06B1CDB3A}"/>
                  </a:ext>
                </a:extLst>
              </p14:cNvPr>
              <p14:cNvContentPartPr/>
              <p14:nvPr/>
            </p14:nvContentPartPr>
            <p14:xfrm>
              <a:off x="-40059" y="1621073"/>
              <a:ext cx="9656640" cy="711360"/>
            </p14:xfrm>
          </p:contentPart>
        </mc:Choice>
        <mc:Fallback xmlns="">
          <p:pic>
            <p:nvPicPr>
              <p:cNvPr id="7" name="Ink 6">
                <a:extLst>
                  <a:ext uri="{FF2B5EF4-FFF2-40B4-BE49-F238E27FC236}">
                    <a16:creationId xmlns:a16="http://schemas.microsoft.com/office/drawing/2014/main" id="{30E8C563-6FAB-30DA-CFE1-4FF06B1CDB3A}"/>
                  </a:ext>
                </a:extLst>
              </p:cNvPr>
              <p:cNvPicPr/>
              <p:nvPr/>
            </p:nvPicPr>
            <p:blipFill>
              <a:blip r:embed="rId9"/>
              <a:stretch>
                <a:fillRect/>
              </a:stretch>
            </p:blipFill>
            <p:spPr>
              <a:xfrm>
                <a:off x="-93699" y="1513073"/>
                <a:ext cx="9764280" cy="927000"/>
              </a:xfrm>
              <a:prstGeom prst="rect">
                <a:avLst/>
              </a:prstGeom>
            </p:spPr>
          </p:pic>
        </mc:Fallback>
      </mc:AlternateContent>
    </p:spTree>
    <p:extLst>
      <p:ext uri="{BB962C8B-B14F-4D97-AF65-F5344CB8AC3E}">
        <p14:creationId xmlns:p14="http://schemas.microsoft.com/office/powerpoint/2010/main" val="3756618596"/>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5B1E1-BDB3-BA7F-0675-00FA657A2609}"/>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DB7C09F9-5AFB-4F3F-A460-FBF5ECBB70B1}"/>
              </a:ext>
            </a:extLst>
          </p:cNvPr>
          <p:cNvPicPr>
            <a:picLocks noGrp="1" noChangeAspect="1"/>
          </p:cNvPicPr>
          <p:nvPr>
            <p:ph idx="1"/>
          </p:nvPr>
        </p:nvPicPr>
        <p:blipFill>
          <a:blip r:embed="rId2"/>
          <a:stretch>
            <a:fillRect/>
          </a:stretch>
        </p:blipFill>
        <p:spPr>
          <a:xfrm>
            <a:off x="479705" y="2609769"/>
            <a:ext cx="8184589" cy="1867062"/>
          </a:xfrm>
        </p:spPr>
      </p:pic>
    </p:spTree>
    <p:extLst>
      <p:ext uri="{BB962C8B-B14F-4D97-AF65-F5344CB8AC3E}">
        <p14:creationId xmlns:p14="http://schemas.microsoft.com/office/powerpoint/2010/main" val="2524572175"/>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E5EF20-6DFB-36DC-B53C-3B0626DEE094}"/>
              </a:ext>
            </a:extLst>
          </p:cNvPr>
          <p:cNvSpPr>
            <a:spLocks noGrp="1"/>
          </p:cNvSpPr>
          <p:nvPr>
            <p:ph type="title"/>
          </p:nvPr>
        </p:nvSpPr>
        <p:spPr/>
        <p:txBody>
          <a:bodyPr/>
          <a:lstStyle/>
          <a:p>
            <a:r>
              <a:rPr lang="en-IN" dirty="0"/>
              <a:t>Latency</a:t>
            </a:r>
          </a:p>
        </p:txBody>
      </p:sp>
      <p:sp>
        <p:nvSpPr>
          <p:cNvPr id="3" name="Content Placeholder 2">
            <a:extLst>
              <a:ext uri="{FF2B5EF4-FFF2-40B4-BE49-F238E27FC236}">
                <a16:creationId xmlns:a16="http://schemas.microsoft.com/office/drawing/2014/main" id="{174FF951-4B41-A6B0-9550-635ED6E24BAA}"/>
              </a:ext>
            </a:extLst>
          </p:cNvPr>
          <p:cNvSpPr>
            <a:spLocks noGrp="1"/>
          </p:cNvSpPr>
          <p:nvPr>
            <p:ph idx="1"/>
          </p:nvPr>
        </p:nvSpPr>
        <p:spPr>
          <a:xfrm>
            <a:off x="457200" y="1600200"/>
            <a:ext cx="8229600" cy="3886200"/>
          </a:xfrm>
        </p:spPr>
        <p:txBody>
          <a:bodyPr/>
          <a:lstStyle/>
          <a:p>
            <a:r>
              <a:rPr lang="en-US" sz="2400" dirty="0">
                <a:effectLst/>
                <a:latin typeface="Times New Roman" panose="02020603050405020304" pitchFamily="18" charset="0"/>
              </a:rPr>
              <a:t>The latency or delay defines how long it takes for an entire message to completely arrive at the destination from the time the first bit is sent out from the source. </a:t>
            </a:r>
          </a:p>
          <a:p>
            <a:r>
              <a:rPr lang="en-US" sz="2400" dirty="0">
                <a:effectLst/>
                <a:latin typeface="Times New Roman" panose="02020603050405020304" pitchFamily="18" charset="0"/>
              </a:rPr>
              <a:t>Latency is made of four components: propagation time, transmission time, queuing time and processing delay.</a:t>
            </a:r>
            <a:endParaRPr lang="en-IN" sz="2400" dirty="0"/>
          </a:p>
        </p:txBody>
      </p:sp>
      <p:pic>
        <p:nvPicPr>
          <p:cNvPr id="5" name="Picture 4">
            <a:extLst>
              <a:ext uri="{FF2B5EF4-FFF2-40B4-BE49-F238E27FC236}">
                <a16:creationId xmlns:a16="http://schemas.microsoft.com/office/drawing/2014/main" id="{D3F826D8-FE6D-BCCE-C226-81C56293E89E}"/>
              </a:ext>
            </a:extLst>
          </p:cNvPr>
          <p:cNvPicPr>
            <a:picLocks noChangeAspect="1"/>
          </p:cNvPicPr>
          <p:nvPr/>
        </p:nvPicPr>
        <p:blipFill>
          <a:blip r:embed="rId2"/>
          <a:stretch>
            <a:fillRect/>
          </a:stretch>
        </p:blipFill>
        <p:spPr>
          <a:xfrm>
            <a:off x="784532" y="4419600"/>
            <a:ext cx="7574936" cy="274344"/>
          </a:xfrm>
          <a:prstGeom prst="rect">
            <a:avLst/>
          </a:prstGeom>
        </p:spPr>
      </p:pic>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C3A83703-9F70-10E2-7A54-069DAA817738}"/>
                  </a:ext>
                </a:extLst>
              </p14:cNvPr>
              <p14:cNvContentPartPr/>
              <p14:nvPr/>
            </p14:nvContentPartPr>
            <p14:xfrm>
              <a:off x="-1156779" y="4491353"/>
              <a:ext cx="360" cy="360"/>
            </p14:xfrm>
          </p:contentPart>
        </mc:Choice>
        <mc:Fallback xmlns="">
          <p:pic>
            <p:nvPicPr>
              <p:cNvPr id="4" name="Ink 3">
                <a:extLst>
                  <a:ext uri="{FF2B5EF4-FFF2-40B4-BE49-F238E27FC236}">
                    <a16:creationId xmlns:a16="http://schemas.microsoft.com/office/drawing/2014/main" id="{C3A83703-9F70-10E2-7A54-069DAA817738}"/>
                  </a:ext>
                </a:extLst>
              </p:cNvPr>
              <p:cNvPicPr/>
              <p:nvPr/>
            </p:nvPicPr>
            <p:blipFill>
              <a:blip r:embed="rId4"/>
              <a:stretch>
                <a:fillRect/>
              </a:stretch>
            </p:blipFill>
            <p:spPr>
              <a:xfrm>
                <a:off x="-1210419" y="4383353"/>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6" name="Ink 5">
                <a:extLst>
                  <a:ext uri="{FF2B5EF4-FFF2-40B4-BE49-F238E27FC236}">
                    <a16:creationId xmlns:a16="http://schemas.microsoft.com/office/drawing/2014/main" id="{501D96EE-14B1-F7C2-DA01-6F4E3726BFFF}"/>
                  </a:ext>
                </a:extLst>
              </p14:cNvPr>
              <p14:cNvContentPartPr/>
              <p14:nvPr/>
            </p14:nvContentPartPr>
            <p14:xfrm>
              <a:off x="940941" y="1846793"/>
              <a:ext cx="4634280" cy="360"/>
            </p14:xfrm>
          </p:contentPart>
        </mc:Choice>
        <mc:Fallback xmlns="">
          <p:pic>
            <p:nvPicPr>
              <p:cNvPr id="6" name="Ink 5">
                <a:extLst>
                  <a:ext uri="{FF2B5EF4-FFF2-40B4-BE49-F238E27FC236}">
                    <a16:creationId xmlns:a16="http://schemas.microsoft.com/office/drawing/2014/main" id="{501D96EE-14B1-F7C2-DA01-6F4E3726BFFF}"/>
                  </a:ext>
                </a:extLst>
              </p:cNvPr>
              <p:cNvPicPr/>
              <p:nvPr/>
            </p:nvPicPr>
            <p:blipFill>
              <a:blip r:embed="rId6"/>
              <a:stretch>
                <a:fillRect/>
              </a:stretch>
            </p:blipFill>
            <p:spPr>
              <a:xfrm>
                <a:off x="887301" y="1738793"/>
                <a:ext cx="474192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7" name="Ink 6">
                <a:extLst>
                  <a:ext uri="{FF2B5EF4-FFF2-40B4-BE49-F238E27FC236}">
                    <a16:creationId xmlns:a16="http://schemas.microsoft.com/office/drawing/2014/main" id="{2182B94F-9191-EACF-B4CC-C0E127B1E932}"/>
                  </a:ext>
                </a:extLst>
              </p14:cNvPr>
              <p14:cNvContentPartPr/>
              <p14:nvPr/>
            </p14:nvContentPartPr>
            <p14:xfrm>
              <a:off x="5486301" y="1819433"/>
              <a:ext cx="2869560" cy="360"/>
            </p14:xfrm>
          </p:contentPart>
        </mc:Choice>
        <mc:Fallback xmlns="">
          <p:pic>
            <p:nvPicPr>
              <p:cNvPr id="7" name="Ink 6">
                <a:extLst>
                  <a:ext uri="{FF2B5EF4-FFF2-40B4-BE49-F238E27FC236}">
                    <a16:creationId xmlns:a16="http://schemas.microsoft.com/office/drawing/2014/main" id="{2182B94F-9191-EACF-B4CC-C0E127B1E932}"/>
                  </a:ext>
                </a:extLst>
              </p:cNvPr>
              <p:cNvPicPr/>
              <p:nvPr/>
            </p:nvPicPr>
            <p:blipFill>
              <a:blip r:embed="rId8"/>
              <a:stretch>
                <a:fillRect/>
              </a:stretch>
            </p:blipFill>
            <p:spPr>
              <a:xfrm>
                <a:off x="5432661" y="1711793"/>
                <a:ext cx="29772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8" name="Ink 7">
                <a:extLst>
                  <a:ext uri="{FF2B5EF4-FFF2-40B4-BE49-F238E27FC236}">
                    <a16:creationId xmlns:a16="http://schemas.microsoft.com/office/drawing/2014/main" id="{7A463FEA-A050-FB41-A7BA-117B43B69002}"/>
                  </a:ext>
                </a:extLst>
              </p14:cNvPr>
              <p14:cNvContentPartPr/>
              <p14:nvPr/>
            </p14:nvContentPartPr>
            <p14:xfrm>
              <a:off x="896301" y="2276993"/>
              <a:ext cx="4084920" cy="10080"/>
            </p14:xfrm>
          </p:contentPart>
        </mc:Choice>
        <mc:Fallback xmlns="">
          <p:pic>
            <p:nvPicPr>
              <p:cNvPr id="8" name="Ink 7">
                <a:extLst>
                  <a:ext uri="{FF2B5EF4-FFF2-40B4-BE49-F238E27FC236}">
                    <a16:creationId xmlns:a16="http://schemas.microsoft.com/office/drawing/2014/main" id="{7A463FEA-A050-FB41-A7BA-117B43B69002}"/>
                  </a:ext>
                </a:extLst>
              </p:cNvPr>
              <p:cNvPicPr/>
              <p:nvPr/>
            </p:nvPicPr>
            <p:blipFill>
              <a:blip r:embed="rId10"/>
              <a:stretch>
                <a:fillRect/>
              </a:stretch>
            </p:blipFill>
            <p:spPr>
              <a:xfrm>
                <a:off x="842301" y="2169353"/>
                <a:ext cx="4192560" cy="22572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9" name="Ink 8">
                <a:extLst>
                  <a:ext uri="{FF2B5EF4-FFF2-40B4-BE49-F238E27FC236}">
                    <a16:creationId xmlns:a16="http://schemas.microsoft.com/office/drawing/2014/main" id="{FBA4E6D6-2ECE-6C46-899B-3189FF3769DA}"/>
                  </a:ext>
                </a:extLst>
              </p14:cNvPr>
              <p14:cNvContentPartPr/>
              <p14:nvPr/>
            </p14:nvContentPartPr>
            <p14:xfrm>
              <a:off x="4132701" y="2214353"/>
              <a:ext cx="2282040" cy="187200"/>
            </p14:xfrm>
          </p:contentPart>
        </mc:Choice>
        <mc:Fallback xmlns="">
          <p:pic>
            <p:nvPicPr>
              <p:cNvPr id="9" name="Ink 8">
                <a:extLst>
                  <a:ext uri="{FF2B5EF4-FFF2-40B4-BE49-F238E27FC236}">
                    <a16:creationId xmlns:a16="http://schemas.microsoft.com/office/drawing/2014/main" id="{FBA4E6D6-2ECE-6C46-899B-3189FF3769DA}"/>
                  </a:ext>
                </a:extLst>
              </p:cNvPr>
              <p:cNvPicPr/>
              <p:nvPr/>
            </p:nvPicPr>
            <p:blipFill>
              <a:blip r:embed="rId12"/>
              <a:stretch>
                <a:fillRect/>
              </a:stretch>
            </p:blipFill>
            <p:spPr>
              <a:xfrm>
                <a:off x="4079061" y="2106353"/>
                <a:ext cx="2389680" cy="40284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0" name="Ink 9">
                <a:extLst>
                  <a:ext uri="{FF2B5EF4-FFF2-40B4-BE49-F238E27FC236}">
                    <a16:creationId xmlns:a16="http://schemas.microsoft.com/office/drawing/2014/main" id="{FAF8F890-40E9-2554-CD03-4C99090C6310}"/>
                  </a:ext>
                </a:extLst>
              </p14:cNvPr>
              <p14:cNvContentPartPr/>
              <p14:nvPr/>
            </p14:nvContentPartPr>
            <p14:xfrm>
              <a:off x="5351661" y="2387873"/>
              <a:ext cx="3695760" cy="5760"/>
            </p14:xfrm>
          </p:contentPart>
        </mc:Choice>
        <mc:Fallback xmlns="">
          <p:pic>
            <p:nvPicPr>
              <p:cNvPr id="10" name="Ink 9">
                <a:extLst>
                  <a:ext uri="{FF2B5EF4-FFF2-40B4-BE49-F238E27FC236}">
                    <a16:creationId xmlns:a16="http://schemas.microsoft.com/office/drawing/2014/main" id="{FAF8F890-40E9-2554-CD03-4C99090C6310}"/>
                  </a:ext>
                </a:extLst>
              </p:cNvPr>
              <p:cNvPicPr/>
              <p:nvPr/>
            </p:nvPicPr>
            <p:blipFill>
              <a:blip r:embed="rId14"/>
              <a:stretch>
                <a:fillRect/>
              </a:stretch>
            </p:blipFill>
            <p:spPr>
              <a:xfrm>
                <a:off x="5298021" y="2280233"/>
                <a:ext cx="3803400" cy="2214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1" name="Ink 10">
                <a:extLst>
                  <a:ext uri="{FF2B5EF4-FFF2-40B4-BE49-F238E27FC236}">
                    <a16:creationId xmlns:a16="http://schemas.microsoft.com/office/drawing/2014/main" id="{EDFE5BE5-9E55-3986-CE7D-4E861988115B}"/>
                  </a:ext>
                </a:extLst>
              </p14:cNvPr>
              <p14:cNvContentPartPr/>
              <p14:nvPr/>
            </p14:nvContentPartPr>
            <p14:xfrm>
              <a:off x="6615981" y="2185193"/>
              <a:ext cx="1863000" cy="52920"/>
            </p14:xfrm>
          </p:contentPart>
        </mc:Choice>
        <mc:Fallback xmlns="">
          <p:pic>
            <p:nvPicPr>
              <p:cNvPr id="11" name="Ink 10">
                <a:extLst>
                  <a:ext uri="{FF2B5EF4-FFF2-40B4-BE49-F238E27FC236}">
                    <a16:creationId xmlns:a16="http://schemas.microsoft.com/office/drawing/2014/main" id="{EDFE5BE5-9E55-3986-CE7D-4E861988115B}"/>
                  </a:ext>
                </a:extLst>
              </p:cNvPr>
              <p:cNvPicPr/>
              <p:nvPr/>
            </p:nvPicPr>
            <p:blipFill>
              <a:blip r:embed="rId16"/>
              <a:stretch>
                <a:fillRect/>
              </a:stretch>
            </p:blipFill>
            <p:spPr>
              <a:xfrm>
                <a:off x="6561981" y="2077553"/>
                <a:ext cx="1970640" cy="26856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2" name="Ink 11">
                <a:extLst>
                  <a:ext uri="{FF2B5EF4-FFF2-40B4-BE49-F238E27FC236}">
                    <a16:creationId xmlns:a16="http://schemas.microsoft.com/office/drawing/2014/main" id="{4EC7ACCA-0CA9-3763-81FE-F9BF96D448FC}"/>
                  </a:ext>
                </a:extLst>
              </p14:cNvPr>
              <p14:cNvContentPartPr/>
              <p14:nvPr/>
            </p14:nvContentPartPr>
            <p14:xfrm>
              <a:off x="798021" y="2469233"/>
              <a:ext cx="4929120" cy="184680"/>
            </p14:xfrm>
          </p:contentPart>
        </mc:Choice>
        <mc:Fallback xmlns="">
          <p:pic>
            <p:nvPicPr>
              <p:cNvPr id="12" name="Ink 11">
                <a:extLst>
                  <a:ext uri="{FF2B5EF4-FFF2-40B4-BE49-F238E27FC236}">
                    <a16:creationId xmlns:a16="http://schemas.microsoft.com/office/drawing/2014/main" id="{4EC7ACCA-0CA9-3763-81FE-F9BF96D448FC}"/>
                  </a:ext>
                </a:extLst>
              </p:cNvPr>
              <p:cNvPicPr/>
              <p:nvPr/>
            </p:nvPicPr>
            <p:blipFill>
              <a:blip r:embed="rId18"/>
              <a:stretch>
                <a:fillRect/>
              </a:stretch>
            </p:blipFill>
            <p:spPr>
              <a:xfrm>
                <a:off x="744021" y="2361233"/>
                <a:ext cx="5036760" cy="40032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3" name="Ink 12">
                <a:extLst>
                  <a:ext uri="{FF2B5EF4-FFF2-40B4-BE49-F238E27FC236}">
                    <a16:creationId xmlns:a16="http://schemas.microsoft.com/office/drawing/2014/main" id="{4F06C803-0838-CB5B-B4C7-373C2BEF35A7}"/>
                  </a:ext>
                </a:extLst>
              </p14:cNvPr>
              <p14:cNvContentPartPr/>
              <p14:nvPr/>
            </p14:nvContentPartPr>
            <p14:xfrm>
              <a:off x="788661" y="3030113"/>
              <a:ext cx="5994720" cy="296640"/>
            </p14:xfrm>
          </p:contentPart>
        </mc:Choice>
        <mc:Fallback xmlns="">
          <p:pic>
            <p:nvPicPr>
              <p:cNvPr id="13" name="Ink 12">
                <a:extLst>
                  <a:ext uri="{FF2B5EF4-FFF2-40B4-BE49-F238E27FC236}">
                    <a16:creationId xmlns:a16="http://schemas.microsoft.com/office/drawing/2014/main" id="{4F06C803-0838-CB5B-B4C7-373C2BEF35A7}"/>
                  </a:ext>
                </a:extLst>
              </p:cNvPr>
              <p:cNvPicPr/>
              <p:nvPr/>
            </p:nvPicPr>
            <p:blipFill>
              <a:blip r:embed="rId20"/>
              <a:stretch>
                <a:fillRect/>
              </a:stretch>
            </p:blipFill>
            <p:spPr>
              <a:xfrm>
                <a:off x="734661" y="2922113"/>
                <a:ext cx="6102360" cy="51228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14" name="Ink 13">
                <a:extLst>
                  <a:ext uri="{FF2B5EF4-FFF2-40B4-BE49-F238E27FC236}">
                    <a16:creationId xmlns:a16="http://schemas.microsoft.com/office/drawing/2014/main" id="{4D7FD6FC-541B-56D1-D4FC-57390D7FFFE8}"/>
                  </a:ext>
                </a:extLst>
              </p14:cNvPr>
              <p14:cNvContentPartPr/>
              <p14:nvPr/>
            </p14:nvContentPartPr>
            <p14:xfrm>
              <a:off x="5109741" y="3065033"/>
              <a:ext cx="2871000" cy="19080"/>
            </p14:xfrm>
          </p:contentPart>
        </mc:Choice>
        <mc:Fallback xmlns="">
          <p:pic>
            <p:nvPicPr>
              <p:cNvPr id="14" name="Ink 13">
                <a:extLst>
                  <a:ext uri="{FF2B5EF4-FFF2-40B4-BE49-F238E27FC236}">
                    <a16:creationId xmlns:a16="http://schemas.microsoft.com/office/drawing/2014/main" id="{4D7FD6FC-541B-56D1-D4FC-57390D7FFFE8}"/>
                  </a:ext>
                </a:extLst>
              </p:cNvPr>
              <p:cNvPicPr/>
              <p:nvPr/>
            </p:nvPicPr>
            <p:blipFill>
              <a:blip r:embed="rId22"/>
              <a:stretch>
                <a:fillRect/>
              </a:stretch>
            </p:blipFill>
            <p:spPr>
              <a:xfrm>
                <a:off x="5056101" y="2957393"/>
                <a:ext cx="2978640" cy="23472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5" name="Ink 14">
                <a:extLst>
                  <a:ext uri="{FF2B5EF4-FFF2-40B4-BE49-F238E27FC236}">
                    <a16:creationId xmlns:a16="http://schemas.microsoft.com/office/drawing/2014/main" id="{E2F1B269-1C7E-BB9D-A141-9F3527951861}"/>
                  </a:ext>
                </a:extLst>
              </p14:cNvPr>
              <p14:cNvContentPartPr/>
              <p14:nvPr/>
            </p14:nvContentPartPr>
            <p14:xfrm>
              <a:off x="609381" y="3494513"/>
              <a:ext cx="4916520" cy="37800"/>
            </p14:xfrm>
          </p:contentPart>
        </mc:Choice>
        <mc:Fallback xmlns="">
          <p:pic>
            <p:nvPicPr>
              <p:cNvPr id="15" name="Ink 14">
                <a:extLst>
                  <a:ext uri="{FF2B5EF4-FFF2-40B4-BE49-F238E27FC236}">
                    <a16:creationId xmlns:a16="http://schemas.microsoft.com/office/drawing/2014/main" id="{E2F1B269-1C7E-BB9D-A141-9F3527951861}"/>
                  </a:ext>
                </a:extLst>
              </p:cNvPr>
              <p:cNvPicPr/>
              <p:nvPr/>
            </p:nvPicPr>
            <p:blipFill>
              <a:blip r:embed="rId24"/>
              <a:stretch>
                <a:fillRect/>
              </a:stretch>
            </p:blipFill>
            <p:spPr>
              <a:xfrm>
                <a:off x="555741" y="3386513"/>
                <a:ext cx="5024160" cy="25344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16" name="Ink 15">
                <a:extLst>
                  <a:ext uri="{FF2B5EF4-FFF2-40B4-BE49-F238E27FC236}">
                    <a16:creationId xmlns:a16="http://schemas.microsoft.com/office/drawing/2014/main" id="{8C3554D8-AA85-76B0-1C20-25778CB6FF3D}"/>
                  </a:ext>
                </a:extLst>
              </p14:cNvPr>
              <p14:cNvContentPartPr/>
              <p14:nvPr/>
            </p14:nvContentPartPr>
            <p14:xfrm>
              <a:off x="772461" y="3359513"/>
              <a:ext cx="7036200" cy="110160"/>
            </p14:xfrm>
          </p:contentPart>
        </mc:Choice>
        <mc:Fallback xmlns="">
          <p:pic>
            <p:nvPicPr>
              <p:cNvPr id="16" name="Ink 15">
                <a:extLst>
                  <a:ext uri="{FF2B5EF4-FFF2-40B4-BE49-F238E27FC236}">
                    <a16:creationId xmlns:a16="http://schemas.microsoft.com/office/drawing/2014/main" id="{8C3554D8-AA85-76B0-1C20-25778CB6FF3D}"/>
                  </a:ext>
                </a:extLst>
              </p:cNvPr>
              <p:cNvPicPr/>
              <p:nvPr/>
            </p:nvPicPr>
            <p:blipFill>
              <a:blip r:embed="rId26"/>
              <a:stretch>
                <a:fillRect/>
              </a:stretch>
            </p:blipFill>
            <p:spPr>
              <a:xfrm>
                <a:off x="718821" y="3251873"/>
                <a:ext cx="7143840" cy="325800"/>
              </a:xfrm>
              <a:prstGeom prst="rect">
                <a:avLst/>
              </a:prstGeom>
            </p:spPr>
          </p:pic>
        </mc:Fallback>
      </mc:AlternateContent>
    </p:spTree>
    <p:extLst>
      <p:ext uri="{BB962C8B-B14F-4D97-AF65-F5344CB8AC3E}">
        <p14:creationId xmlns:p14="http://schemas.microsoft.com/office/powerpoint/2010/main" val="523617388"/>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57763-7640-74F9-C37D-CD0279DAB0E6}"/>
              </a:ext>
            </a:extLst>
          </p:cNvPr>
          <p:cNvSpPr>
            <a:spLocks noGrp="1"/>
          </p:cNvSpPr>
          <p:nvPr>
            <p:ph type="title"/>
          </p:nvPr>
        </p:nvSpPr>
        <p:spPr/>
        <p:txBody>
          <a:bodyPr/>
          <a:lstStyle/>
          <a:p>
            <a:r>
              <a:rPr lang="en-IN" dirty="0"/>
              <a:t>Propagation</a:t>
            </a:r>
          </a:p>
        </p:txBody>
      </p:sp>
      <p:sp>
        <p:nvSpPr>
          <p:cNvPr id="3" name="Content Placeholder 2">
            <a:extLst>
              <a:ext uri="{FF2B5EF4-FFF2-40B4-BE49-F238E27FC236}">
                <a16:creationId xmlns:a16="http://schemas.microsoft.com/office/drawing/2014/main" id="{B689F608-5AE5-E517-A037-BCB6310812C7}"/>
              </a:ext>
            </a:extLst>
          </p:cNvPr>
          <p:cNvSpPr>
            <a:spLocks noGrp="1"/>
          </p:cNvSpPr>
          <p:nvPr>
            <p:ph idx="1"/>
          </p:nvPr>
        </p:nvSpPr>
        <p:spPr/>
        <p:txBody>
          <a:bodyPr/>
          <a:lstStyle/>
          <a:p>
            <a:r>
              <a:rPr lang="en-US" dirty="0">
                <a:effectLst/>
                <a:latin typeface="Times New Roman" panose="02020603050405020304" pitchFamily="18" charset="0"/>
              </a:rPr>
              <a:t>Propagation time measures the time required for a bit to travel from the source to the</a:t>
            </a:r>
            <a:br>
              <a:rPr lang="en-US" dirty="0"/>
            </a:br>
            <a:r>
              <a:rPr lang="en-US" dirty="0">
                <a:effectLst/>
                <a:latin typeface="Times New Roman" panose="02020603050405020304" pitchFamily="18" charset="0"/>
              </a:rPr>
              <a:t>destination</a:t>
            </a:r>
            <a:endParaRPr lang="en-IN" dirty="0"/>
          </a:p>
        </p:txBody>
      </p:sp>
      <p:pic>
        <p:nvPicPr>
          <p:cNvPr id="5" name="Picture 4">
            <a:extLst>
              <a:ext uri="{FF2B5EF4-FFF2-40B4-BE49-F238E27FC236}">
                <a16:creationId xmlns:a16="http://schemas.microsoft.com/office/drawing/2014/main" id="{A6B9A204-ADF2-1F02-E0C5-E471C0E6BC1B}"/>
              </a:ext>
            </a:extLst>
          </p:cNvPr>
          <p:cNvPicPr>
            <a:picLocks noChangeAspect="1"/>
          </p:cNvPicPr>
          <p:nvPr/>
        </p:nvPicPr>
        <p:blipFill>
          <a:blip r:embed="rId2"/>
          <a:stretch>
            <a:fillRect/>
          </a:stretch>
        </p:blipFill>
        <p:spPr>
          <a:xfrm>
            <a:off x="2247698" y="3192759"/>
            <a:ext cx="4648603" cy="472481"/>
          </a:xfrm>
          <a:prstGeom prst="rect">
            <a:avLst/>
          </a:prstGeom>
        </p:spPr>
      </p:pic>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0BDEF5D2-371D-898D-45DD-2F0336AFFFBE}"/>
                  </a:ext>
                </a:extLst>
              </p14:cNvPr>
              <p14:cNvContentPartPr/>
              <p14:nvPr/>
            </p14:nvContentPartPr>
            <p14:xfrm>
              <a:off x="-1022139" y="4105793"/>
              <a:ext cx="360" cy="360"/>
            </p14:xfrm>
          </p:contentPart>
        </mc:Choice>
        <mc:Fallback xmlns="">
          <p:pic>
            <p:nvPicPr>
              <p:cNvPr id="4" name="Ink 3">
                <a:extLst>
                  <a:ext uri="{FF2B5EF4-FFF2-40B4-BE49-F238E27FC236}">
                    <a16:creationId xmlns:a16="http://schemas.microsoft.com/office/drawing/2014/main" id="{0BDEF5D2-371D-898D-45DD-2F0336AFFFBE}"/>
                  </a:ext>
                </a:extLst>
              </p:cNvPr>
              <p:cNvPicPr/>
              <p:nvPr/>
            </p:nvPicPr>
            <p:blipFill>
              <a:blip r:embed="rId4"/>
              <a:stretch>
                <a:fillRect/>
              </a:stretch>
            </p:blipFill>
            <p:spPr>
              <a:xfrm>
                <a:off x="-1075779" y="3998153"/>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6" name="Ink 5">
                <a:extLst>
                  <a:ext uri="{FF2B5EF4-FFF2-40B4-BE49-F238E27FC236}">
                    <a16:creationId xmlns:a16="http://schemas.microsoft.com/office/drawing/2014/main" id="{35206787-56F9-B48C-56BF-9810412E2792}"/>
                  </a:ext>
                </a:extLst>
              </p14:cNvPr>
              <p14:cNvContentPartPr/>
              <p14:nvPr/>
            </p14:nvContentPartPr>
            <p14:xfrm>
              <a:off x="940941" y="1899713"/>
              <a:ext cx="7174080" cy="90720"/>
            </p14:xfrm>
          </p:contentPart>
        </mc:Choice>
        <mc:Fallback xmlns="">
          <p:pic>
            <p:nvPicPr>
              <p:cNvPr id="6" name="Ink 5">
                <a:extLst>
                  <a:ext uri="{FF2B5EF4-FFF2-40B4-BE49-F238E27FC236}">
                    <a16:creationId xmlns:a16="http://schemas.microsoft.com/office/drawing/2014/main" id="{35206787-56F9-B48C-56BF-9810412E2792}"/>
                  </a:ext>
                </a:extLst>
              </p:cNvPr>
              <p:cNvPicPr/>
              <p:nvPr/>
            </p:nvPicPr>
            <p:blipFill>
              <a:blip r:embed="rId6"/>
              <a:stretch>
                <a:fillRect/>
              </a:stretch>
            </p:blipFill>
            <p:spPr>
              <a:xfrm>
                <a:off x="887301" y="1791713"/>
                <a:ext cx="7281720" cy="3063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7" name="Ink 6">
                <a:extLst>
                  <a:ext uri="{FF2B5EF4-FFF2-40B4-BE49-F238E27FC236}">
                    <a16:creationId xmlns:a16="http://schemas.microsoft.com/office/drawing/2014/main" id="{81380E7E-41F3-EA23-8C18-8CD3293BFD27}"/>
                  </a:ext>
                </a:extLst>
              </p14:cNvPr>
              <p14:cNvContentPartPr/>
              <p14:nvPr/>
            </p14:nvContentPartPr>
            <p14:xfrm>
              <a:off x="896301" y="2401913"/>
              <a:ext cx="6477480" cy="81720"/>
            </p14:xfrm>
          </p:contentPart>
        </mc:Choice>
        <mc:Fallback xmlns="">
          <p:pic>
            <p:nvPicPr>
              <p:cNvPr id="7" name="Ink 6">
                <a:extLst>
                  <a:ext uri="{FF2B5EF4-FFF2-40B4-BE49-F238E27FC236}">
                    <a16:creationId xmlns:a16="http://schemas.microsoft.com/office/drawing/2014/main" id="{81380E7E-41F3-EA23-8C18-8CD3293BFD27}"/>
                  </a:ext>
                </a:extLst>
              </p:cNvPr>
              <p:cNvPicPr/>
              <p:nvPr/>
            </p:nvPicPr>
            <p:blipFill>
              <a:blip r:embed="rId8"/>
              <a:stretch>
                <a:fillRect/>
              </a:stretch>
            </p:blipFill>
            <p:spPr>
              <a:xfrm>
                <a:off x="842301" y="2293913"/>
                <a:ext cx="6585120" cy="29736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8" name="Ink 7">
                <a:extLst>
                  <a:ext uri="{FF2B5EF4-FFF2-40B4-BE49-F238E27FC236}">
                    <a16:creationId xmlns:a16="http://schemas.microsoft.com/office/drawing/2014/main" id="{9F6628CA-477F-2632-5F3A-627B2F050502}"/>
                  </a:ext>
                </a:extLst>
              </p14:cNvPr>
              <p14:cNvContentPartPr/>
              <p14:nvPr/>
            </p14:nvContentPartPr>
            <p14:xfrm>
              <a:off x="905301" y="2922473"/>
              <a:ext cx="2175480" cy="360"/>
            </p14:xfrm>
          </p:contentPart>
        </mc:Choice>
        <mc:Fallback xmlns="">
          <p:pic>
            <p:nvPicPr>
              <p:cNvPr id="8" name="Ink 7">
                <a:extLst>
                  <a:ext uri="{FF2B5EF4-FFF2-40B4-BE49-F238E27FC236}">
                    <a16:creationId xmlns:a16="http://schemas.microsoft.com/office/drawing/2014/main" id="{9F6628CA-477F-2632-5F3A-627B2F050502}"/>
                  </a:ext>
                </a:extLst>
              </p:cNvPr>
              <p:cNvPicPr/>
              <p:nvPr/>
            </p:nvPicPr>
            <p:blipFill>
              <a:blip r:embed="rId10"/>
              <a:stretch>
                <a:fillRect/>
              </a:stretch>
            </p:blipFill>
            <p:spPr>
              <a:xfrm>
                <a:off x="851661" y="2814473"/>
                <a:ext cx="228312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9" name="Ink 8">
                <a:extLst>
                  <a:ext uri="{FF2B5EF4-FFF2-40B4-BE49-F238E27FC236}">
                    <a16:creationId xmlns:a16="http://schemas.microsoft.com/office/drawing/2014/main" id="{0FBDE57B-54CA-49A2-8C36-065A4DD85AA6}"/>
                  </a:ext>
                </a:extLst>
              </p14:cNvPr>
              <p14:cNvContentPartPr/>
              <p14:nvPr/>
            </p14:nvContentPartPr>
            <p14:xfrm>
              <a:off x="833301" y="1871993"/>
              <a:ext cx="1339200" cy="73800"/>
            </p14:xfrm>
          </p:contentPart>
        </mc:Choice>
        <mc:Fallback xmlns="">
          <p:pic>
            <p:nvPicPr>
              <p:cNvPr id="9" name="Ink 8">
                <a:extLst>
                  <a:ext uri="{FF2B5EF4-FFF2-40B4-BE49-F238E27FC236}">
                    <a16:creationId xmlns:a16="http://schemas.microsoft.com/office/drawing/2014/main" id="{0FBDE57B-54CA-49A2-8C36-065A4DD85AA6}"/>
                  </a:ext>
                </a:extLst>
              </p:cNvPr>
              <p:cNvPicPr/>
              <p:nvPr/>
            </p:nvPicPr>
            <p:blipFill>
              <a:blip r:embed="rId12"/>
              <a:stretch>
                <a:fillRect/>
              </a:stretch>
            </p:blipFill>
            <p:spPr>
              <a:xfrm>
                <a:off x="779661" y="1763993"/>
                <a:ext cx="1446840" cy="28944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0" name="Ink 9">
                <a:extLst>
                  <a:ext uri="{FF2B5EF4-FFF2-40B4-BE49-F238E27FC236}">
                    <a16:creationId xmlns:a16="http://schemas.microsoft.com/office/drawing/2014/main" id="{4C6AF2CE-C497-5176-3465-D88FC3FDD649}"/>
                  </a:ext>
                </a:extLst>
              </p14:cNvPr>
              <p14:cNvContentPartPr/>
              <p14:nvPr/>
            </p14:nvContentPartPr>
            <p14:xfrm>
              <a:off x="2321901" y="3458873"/>
              <a:ext cx="4828680" cy="28440"/>
            </p14:xfrm>
          </p:contentPart>
        </mc:Choice>
        <mc:Fallback xmlns="">
          <p:pic>
            <p:nvPicPr>
              <p:cNvPr id="10" name="Ink 9">
                <a:extLst>
                  <a:ext uri="{FF2B5EF4-FFF2-40B4-BE49-F238E27FC236}">
                    <a16:creationId xmlns:a16="http://schemas.microsoft.com/office/drawing/2014/main" id="{4C6AF2CE-C497-5176-3465-D88FC3FDD649}"/>
                  </a:ext>
                </a:extLst>
              </p:cNvPr>
              <p:cNvPicPr/>
              <p:nvPr/>
            </p:nvPicPr>
            <p:blipFill>
              <a:blip r:embed="rId14"/>
              <a:stretch>
                <a:fillRect/>
              </a:stretch>
            </p:blipFill>
            <p:spPr>
              <a:xfrm>
                <a:off x="2267901" y="3351233"/>
                <a:ext cx="4936320" cy="244080"/>
              </a:xfrm>
              <a:prstGeom prst="rect">
                <a:avLst/>
              </a:prstGeom>
            </p:spPr>
          </p:pic>
        </mc:Fallback>
      </mc:AlternateContent>
    </p:spTree>
    <p:extLst>
      <p:ext uri="{BB962C8B-B14F-4D97-AF65-F5344CB8AC3E}">
        <p14:creationId xmlns:p14="http://schemas.microsoft.com/office/powerpoint/2010/main" val="1955249678"/>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CBD373-9227-803A-5327-7E563E05BAAB}"/>
              </a:ext>
            </a:extLst>
          </p:cNvPr>
          <p:cNvSpPr>
            <a:spLocks noGrp="1"/>
          </p:cNvSpPr>
          <p:nvPr>
            <p:ph type="title"/>
          </p:nvPr>
        </p:nvSpPr>
        <p:spPr/>
        <p:txBody>
          <a:bodyPr/>
          <a:lstStyle/>
          <a:p>
            <a:endParaRPr lang="en-IN"/>
          </a:p>
        </p:txBody>
      </p:sp>
      <p:pic>
        <p:nvPicPr>
          <p:cNvPr id="4" name="Content Placeholder 3">
            <a:extLst>
              <a:ext uri="{FF2B5EF4-FFF2-40B4-BE49-F238E27FC236}">
                <a16:creationId xmlns:a16="http://schemas.microsoft.com/office/drawing/2014/main" id="{5CC60A6D-20DC-7A28-A8D4-076CD5000A62}"/>
              </a:ext>
            </a:extLst>
          </p:cNvPr>
          <p:cNvPicPr>
            <a:picLocks noGrp="1" noChangeAspect="1"/>
          </p:cNvPicPr>
          <p:nvPr>
            <p:ph idx="1"/>
          </p:nvPr>
        </p:nvPicPr>
        <p:blipFill>
          <a:blip r:embed="rId2"/>
          <a:stretch>
            <a:fillRect/>
          </a:stretch>
        </p:blipFill>
        <p:spPr>
          <a:xfrm>
            <a:off x="491136" y="2621200"/>
            <a:ext cx="8161727" cy="1844200"/>
          </a:xfrm>
          <a:prstGeom prst="rect">
            <a:avLst/>
          </a:prstGeom>
        </p:spPr>
      </p:pic>
      <mc:AlternateContent xmlns:mc="http://schemas.openxmlformats.org/markup-compatibility/2006">
        <mc:Choice xmlns:p14="http://schemas.microsoft.com/office/powerpoint/2010/main" Requires="p14">
          <p:contentPart p14:bwMode="auto" r:id="rId3">
            <p14:nvContentPartPr>
              <p14:cNvPr id="3" name="Ink 2">
                <a:extLst>
                  <a:ext uri="{FF2B5EF4-FFF2-40B4-BE49-F238E27FC236}">
                    <a16:creationId xmlns:a16="http://schemas.microsoft.com/office/drawing/2014/main" id="{6EC61B79-81BD-479F-D63B-E90C7953D022}"/>
                  </a:ext>
                </a:extLst>
              </p14:cNvPr>
              <p14:cNvContentPartPr/>
              <p14:nvPr/>
            </p14:nvContentPartPr>
            <p14:xfrm>
              <a:off x="-959499" y="905033"/>
              <a:ext cx="360" cy="360"/>
            </p14:xfrm>
          </p:contentPart>
        </mc:Choice>
        <mc:Fallback>
          <p:pic>
            <p:nvPicPr>
              <p:cNvPr id="3" name="Ink 2">
                <a:extLst>
                  <a:ext uri="{FF2B5EF4-FFF2-40B4-BE49-F238E27FC236}">
                    <a16:creationId xmlns:a16="http://schemas.microsoft.com/office/drawing/2014/main" id="{6EC61B79-81BD-479F-D63B-E90C7953D022}"/>
                  </a:ext>
                </a:extLst>
              </p:cNvPr>
              <p:cNvPicPr/>
              <p:nvPr/>
            </p:nvPicPr>
            <p:blipFill>
              <a:blip r:embed="rId4"/>
              <a:stretch>
                <a:fillRect/>
              </a:stretch>
            </p:blipFill>
            <p:spPr>
              <a:xfrm>
                <a:off x="-1013139" y="797393"/>
                <a:ext cx="108000" cy="216000"/>
              </a:xfrm>
              <a:prstGeom prst="rect">
                <a:avLst/>
              </a:prstGeom>
            </p:spPr>
          </p:pic>
        </mc:Fallback>
      </mc:AlternateContent>
    </p:spTree>
    <p:extLst>
      <p:ext uri="{BB962C8B-B14F-4D97-AF65-F5344CB8AC3E}">
        <p14:creationId xmlns:p14="http://schemas.microsoft.com/office/powerpoint/2010/main" val="2263619425"/>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CE80C-3DBC-4903-0D13-BC14CFCB02EB}"/>
              </a:ext>
            </a:extLst>
          </p:cNvPr>
          <p:cNvSpPr>
            <a:spLocks noGrp="1"/>
          </p:cNvSpPr>
          <p:nvPr>
            <p:ph type="title"/>
          </p:nvPr>
        </p:nvSpPr>
        <p:spPr/>
        <p:txBody>
          <a:bodyPr/>
          <a:lstStyle/>
          <a:p>
            <a:r>
              <a:rPr lang="en-IN" dirty="0"/>
              <a:t>Transmission time</a:t>
            </a:r>
          </a:p>
        </p:txBody>
      </p:sp>
      <p:sp>
        <p:nvSpPr>
          <p:cNvPr id="3" name="Content Placeholder 2">
            <a:extLst>
              <a:ext uri="{FF2B5EF4-FFF2-40B4-BE49-F238E27FC236}">
                <a16:creationId xmlns:a16="http://schemas.microsoft.com/office/drawing/2014/main" id="{1B92DFBC-159C-AA3C-1B3C-50B0D1A5758C}"/>
              </a:ext>
            </a:extLst>
          </p:cNvPr>
          <p:cNvSpPr>
            <a:spLocks noGrp="1"/>
          </p:cNvSpPr>
          <p:nvPr>
            <p:ph idx="1"/>
          </p:nvPr>
        </p:nvSpPr>
        <p:spPr/>
        <p:txBody>
          <a:bodyPr/>
          <a:lstStyle/>
          <a:p>
            <a:r>
              <a:rPr lang="en-US" sz="2400" dirty="0">
                <a:effectLst/>
                <a:latin typeface="Times New Roman" panose="02020603050405020304" pitchFamily="18" charset="0"/>
              </a:rPr>
              <a:t>there is a time between the first bit leaving the sender and the last bit arriving at the receiver. </a:t>
            </a:r>
          </a:p>
          <a:p>
            <a:r>
              <a:rPr lang="en-US" sz="2400" dirty="0">
                <a:effectLst/>
                <a:latin typeface="Times New Roman" panose="02020603050405020304" pitchFamily="18" charset="0"/>
              </a:rPr>
              <a:t>The first bit leaves earlier and arrives earlier; the last bit leaves later and arrives later. </a:t>
            </a:r>
          </a:p>
          <a:p>
            <a:r>
              <a:rPr lang="en-US" sz="2400" dirty="0">
                <a:effectLst/>
                <a:latin typeface="Times New Roman" panose="02020603050405020304" pitchFamily="18" charset="0"/>
              </a:rPr>
              <a:t>The transmission time of a message depends on the size of the message and the bandwidth of the channel.</a:t>
            </a:r>
            <a:endParaRPr lang="en-IN" sz="2400" dirty="0"/>
          </a:p>
        </p:txBody>
      </p:sp>
      <p:pic>
        <p:nvPicPr>
          <p:cNvPr id="5" name="Picture 4">
            <a:extLst>
              <a:ext uri="{FF2B5EF4-FFF2-40B4-BE49-F238E27FC236}">
                <a16:creationId xmlns:a16="http://schemas.microsoft.com/office/drawing/2014/main" id="{33DB479B-8E5F-98BA-D1CA-BE32A70463D7}"/>
              </a:ext>
            </a:extLst>
          </p:cNvPr>
          <p:cNvPicPr>
            <a:picLocks noChangeAspect="1"/>
          </p:cNvPicPr>
          <p:nvPr/>
        </p:nvPicPr>
        <p:blipFill>
          <a:blip r:embed="rId2"/>
          <a:stretch>
            <a:fillRect/>
          </a:stretch>
        </p:blipFill>
        <p:spPr>
          <a:xfrm>
            <a:off x="2388681" y="4267200"/>
            <a:ext cx="4366638" cy="350550"/>
          </a:xfrm>
          <a:prstGeom prst="rect">
            <a:avLst/>
          </a:prstGeom>
        </p:spPr>
      </p:pic>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3B3EABA9-4B27-F8F2-6FD8-E6007529189A}"/>
                  </a:ext>
                </a:extLst>
              </p14:cNvPr>
              <p14:cNvContentPartPr/>
              <p14:nvPr/>
            </p14:nvContentPartPr>
            <p14:xfrm>
              <a:off x="1909341" y="1487873"/>
              <a:ext cx="877320" cy="10080"/>
            </p14:xfrm>
          </p:contentPart>
        </mc:Choice>
        <mc:Fallback xmlns="">
          <p:pic>
            <p:nvPicPr>
              <p:cNvPr id="4" name="Ink 3">
                <a:extLst>
                  <a:ext uri="{FF2B5EF4-FFF2-40B4-BE49-F238E27FC236}">
                    <a16:creationId xmlns:a16="http://schemas.microsoft.com/office/drawing/2014/main" id="{3B3EABA9-4B27-F8F2-6FD8-E6007529189A}"/>
                  </a:ext>
                </a:extLst>
              </p:cNvPr>
              <p:cNvPicPr/>
              <p:nvPr/>
            </p:nvPicPr>
            <p:blipFill>
              <a:blip r:embed="rId4"/>
              <a:stretch>
                <a:fillRect/>
              </a:stretch>
            </p:blipFill>
            <p:spPr>
              <a:xfrm>
                <a:off x="1855341" y="1380233"/>
                <a:ext cx="984960" cy="22572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6" name="Ink 5">
                <a:extLst>
                  <a:ext uri="{FF2B5EF4-FFF2-40B4-BE49-F238E27FC236}">
                    <a16:creationId xmlns:a16="http://schemas.microsoft.com/office/drawing/2014/main" id="{DE6E0C9C-9187-8F59-1DE1-2F69C5988E1D}"/>
                  </a:ext>
                </a:extLst>
              </p14:cNvPr>
              <p14:cNvContentPartPr/>
              <p14:nvPr/>
            </p14:nvContentPartPr>
            <p14:xfrm>
              <a:off x="-1255419" y="3908513"/>
              <a:ext cx="360" cy="360"/>
            </p14:xfrm>
          </p:contentPart>
        </mc:Choice>
        <mc:Fallback xmlns="">
          <p:pic>
            <p:nvPicPr>
              <p:cNvPr id="6" name="Ink 5">
                <a:extLst>
                  <a:ext uri="{FF2B5EF4-FFF2-40B4-BE49-F238E27FC236}">
                    <a16:creationId xmlns:a16="http://schemas.microsoft.com/office/drawing/2014/main" id="{DE6E0C9C-9187-8F59-1DE1-2F69C5988E1D}"/>
                  </a:ext>
                </a:extLst>
              </p:cNvPr>
              <p:cNvPicPr/>
              <p:nvPr/>
            </p:nvPicPr>
            <p:blipFill>
              <a:blip r:embed="rId6"/>
              <a:stretch>
                <a:fillRect/>
              </a:stretch>
            </p:blipFill>
            <p:spPr>
              <a:xfrm>
                <a:off x="-1309059" y="3800513"/>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7" name="Ink 6">
                <a:extLst>
                  <a:ext uri="{FF2B5EF4-FFF2-40B4-BE49-F238E27FC236}">
                    <a16:creationId xmlns:a16="http://schemas.microsoft.com/office/drawing/2014/main" id="{D17629FA-AA6A-B260-7AE8-8291169A1FFE}"/>
                  </a:ext>
                </a:extLst>
              </p14:cNvPr>
              <p14:cNvContentPartPr/>
              <p14:nvPr/>
            </p14:nvContentPartPr>
            <p14:xfrm>
              <a:off x="923301" y="1792073"/>
              <a:ext cx="3634200" cy="117720"/>
            </p14:xfrm>
          </p:contentPart>
        </mc:Choice>
        <mc:Fallback xmlns="">
          <p:pic>
            <p:nvPicPr>
              <p:cNvPr id="7" name="Ink 6">
                <a:extLst>
                  <a:ext uri="{FF2B5EF4-FFF2-40B4-BE49-F238E27FC236}">
                    <a16:creationId xmlns:a16="http://schemas.microsoft.com/office/drawing/2014/main" id="{D17629FA-AA6A-B260-7AE8-8291169A1FFE}"/>
                  </a:ext>
                </a:extLst>
              </p:cNvPr>
              <p:cNvPicPr/>
              <p:nvPr/>
            </p:nvPicPr>
            <p:blipFill>
              <a:blip r:embed="rId8"/>
              <a:stretch>
                <a:fillRect/>
              </a:stretch>
            </p:blipFill>
            <p:spPr>
              <a:xfrm>
                <a:off x="869301" y="1684073"/>
                <a:ext cx="3741840" cy="33336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8" name="Ink 7">
                <a:extLst>
                  <a:ext uri="{FF2B5EF4-FFF2-40B4-BE49-F238E27FC236}">
                    <a16:creationId xmlns:a16="http://schemas.microsoft.com/office/drawing/2014/main" id="{68298321-6940-7230-AAAF-52EAF1F41DA7}"/>
                  </a:ext>
                </a:extLst>
              </p14:cNvPr>
              <p14:cNvContentPartPr/>
              <p14:nvPr/>
            </p14:nvContentPartPr>
            <p14:xfrm>
              <a:off x="4302981" y="1828073"/>
              <a:ext cx="2806560" cy="92880"/>
            </p14:xfrm>
          </p:contentPart>
        </mc:Choice>
        <mc:Fallback xmlns="">
          <p:pic>
            <p:nvPicPr>
              <p:cNvPr id="8" name="Ink 7">
                <a:extLst>
                  <a:ext uri="{FF2B5EF4-FFF2-40B4-BE49-F238E27FC236}">
                    <a16:creationId xmlns:a16="http://schemas.microsoft.com/office/drawing/2014/main" id="{68298321-6940-7230-AAAF-52EAF1F41DA7}"/>
                  </a:ext>
                </a:extLst>
              </p:cNvPr>
              <p:cNvPicPr/>
              <p:nvPr/>
            </p:nvPicPr>
            <p:blipFill>
              <a:blip r:embed="rId10"/>
              <a:stretch>
                <a:fillRect/>
              </a:stretch>
            </p:blipFill>
            <p:spPr>
              <a:xfrm>
                <a:off x="4249341" y="1720073"/>
                <a:ext cx="2914200" cy="30852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9" name="Ink 8">
                <a:extLst>
                  <a:ext uri="{FF2B5EF4-FFF2-40B4-BE49-F238E27FC236}">
                    <a16:creationId xmlns:a16="http://schemas.microsoft.com/office/drawing/2014/main" id="{C632CF91-A590-89C3-1AF3-3E082ABF01B8}"/>
                  </a:ext>
                </a:extLst>
              </p14:cNvPr>
              <p14:cNvContentPartPr/>
              <p14:nvPr/>
            </p14:nvContentPartPr>
            <p14:xfrm>
              <a:off x="6445341" y="1927073"/>
              <a:ext cx="2082600" cy="10080"/>
            </p14:xfrm>
          </p:contentPart>
        </mc:Choice>
        <mc:Fallback xmlns="">
          <p:pic>
            <p:nvPicPr>
              <p:cNvPr id="9" name="Ink 8">
                <a:extLst>
                  <a:ext uri="{FF2B5EF4-FFF2-40B4-BE49-F238E27FC236}">
                    <a16:creationId xmlns:a16="http://schemas.microsoft.com/office/drawing/2014/main" id="{C632CF91-A590-89C3-1AF3-3E082ABF01B8}"/>
                  </a:ext>
                </a:extLst>
              </p:cNvPr>
              <p:cNvPicPr/>
              <p:nvPr/>
            </p:nvPicPr>
            <p:blipFill>
              <a:blip r:embed="rId12"/>
              <a:stretch>
                <a:fillRect/>
              </a:stretch>
            </p:blipFill>
            <p:spPr>
              <a:xfrm>
                <a:off x="6391701" y="1819433"/>
                <a:ext cx="2190240" cy="22572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0" name="Ink 9">
                <a:extLst>
                  <a:ext uri="{FF2B5EF4-FFF2-40B4-BE49-F238E27FC236}">
                    <a16:creationId xmlns:a16="http://schemas.microsoft.com/office/drawing/2014/main" id="{6E7FCC26-12EA-F311-A081-092DB9679426}"/>
                  </a:ext>
                </a:extLst>
              </p14:cNvPr>
              <p14:cNvContentPartPr/>
              <p14:nvPr/>
            </p14:nvContentPartPr>
            <p14:xfrm>
              <a:off x="798021" y="2187353"/>
              <a:ext cx="4173120" cy="360"/>
            </p14:xfrm>
          </p:contentPart>
        </mc:Choice>
        <mc:Fallback xmlns="">
          <p:pic>
            <p:nvPicPr>
              <p:cNvPr id="10" name="Ink 9">
                <a:extLst>
                  <a:ext uri="{FF2B5EF4-FFF2-40B4-BE49-F238E27FC236}">
                    <a16:creationId xmlns:a16="http://schemas.microsoft.com/office/drawing/2014/main" id="{6E7FCC26-12EA-F311-A081-092DB9679426}"/>
                  </a:ext>
                </a:extLst>
              </p:cNvPr>
              <p:cNvPicPr/>
              <p:nvPr/>
            </p:nvPicPr>
            <p:blipFill>
              <a:blip r:embed="rId14"/>
              <a:stretch>
                <a:fillRect/>
              </a:stretch>
            </p:blipFill>
            <p:spPr>
              <a:xfrm>
                <a:off x="744021" y="2079353"/>
                <a:ext cx="428076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1" name="Ink 10">
                <a:extLst>
                  <a:ext uri="{FF2B5EF4-FFF2-40B4-BE49-F238E27FC236}">
                    <a16:creationId xmlns:a16="http://schemas.microsoft.com/office/drawing/2014/main" id="{9216C0AB-599F-5A1C-FFAA-BE804AE57BC6}"/>
                  </a:ext>
                </a:extLst>
              </p14:cNvPr>
              <p14:cNvContentPartPr/>
              <p14:nvPr/>
            </p14:nvContentPartPr>
            <p14:xfrm>
              <a:off x="923301" y="3391553"/>
              <a:ext cx="7986600" cy="95760"/>
            </p14:xfrm>
          </p:contentPart>
        </mc:Choice>
        <mc:Fallback xmlns="">
          <p:pic>
            <p:nvPicPr>
              <p:cNvPr id="11" name="Ink 10">
                <a:extLst>
                  <a:ext uri="{FF2B5EF4-FFF2-40B4-BE49-F238E27FC236}">
                    <a16:creationId xmlns:a16="http://schemas.microsoft.com/office/drawing/2014/main" id="{9216C0AB-599F-5A1C-FFAA-BE804AE57BC6}"/>
                  </a:ext>
                </a:extLst>
              </p:cNvPr>
              <p:cNvPicPr/>
              <p:nvPr/>
            </p:nvPicPr>
            <p:blipFill>
              <a:blip r:embed="rId16"/>
              <a:stretch>
                <a:fillRect/>
              </a:stretch>
            </p:blipFill>
            <p:spPr>
              <a:xfrm>
                <a:off x="869301" y="3283913"/>
                <a:ext cx="8094240" cy="3114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2" name="Ink 11">
                <a:extLst>
                  <a:ext uri="{FF2B5EF4-FFF2-40B4-BE49-F238E27FC236}">
                    <a16:creationId xmlns:a16="http://schemas.microsoft.com/office/drawing/2014/main" id="{7D229AB0-E7AE-D1A8-4EAC-AFF34AD78A3B}"/>
                  </a:ext>
                </a:extLst>
              </p14:cNvPr>
              <p14:cNvContentPartPr/>
              <p14:nvPr/>
            </p14:nvContentPartPr>
            <p14:xfrm>
              <a:off x="968301" y="3656873"/>
              <a:ext cx="5167800" cy="225000"/>
            </p14:xfrm>
          </p:contentPart>
        </mc:Choice>
        <mc:Fallback xmlns="">
          <p:pic>
            <p:nvPicPr>
              <p:cNvPr id="12" name="Ink 11">
                <a:extLst>
                  <a:ext uri="{FF2B5EF4-FFF2-40B4-BE49-F238E27FC236}">
                    <a16:creationId xmlns:a16="http://schemas.microsoft.com/office/drawing/2014/main" id="{7D229AB0-E7AE-D1A8-4EAC-AFF34AD78A3B}"/>
                  </a:ext>
                </a:extLst>
              </p:cNvPr>
              <p:cNvPicPr/>
              <p:nvPr/>
            </p:nvPicPr>
            <p:blipFill>
              <a:blip r:embed="rId18"/>
              <a:stretch>
                <a:fillRect/>
              </a:stretch>
            </p:blipFill>
            <p:spPr>
              <a:xfrm>
                <a:off x="914301" y="3549233"/>
                <a:ext cx="5275440" cy="44064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3" name="Ink 12">
                <a:extLst>
                  <a:ext uri="{FF2B5EF4-FFF2-40B4-BE49-F238E27FC236}">
                    <a16:creationId xmlns:a16="http://schemas.microsoft.com/office/drawing/2014/main" id="{5610C886-2C30-7AA6-CF54-E43FBD2542B4}"/>
                  </a:ext>
                </a:extLst>
              </p14:cNvPr>
              <p14:cNvContentPartPr/>
              <p14:nvPr/>
            </p14:nvContentPartPr>
            <p14:xfrm>
              <a:off x="1819701" y="4497113"/>
              <a:ext cx="6482520" cy="84240"/>
            </p14:xfrm>
          </p:contentPart>
        </mc:Choice>
        <mc:Fallback xmlns="">
          <p:pic>
            <p:nvPicPr>
              <p:cNvPr id="13" name="Ink 12">
                <a:extLst>
                  <a:ext uri="{FF2B5EF4-FFF2-40B4-BE49-F238E27FC236}">
                    <a16:creationId xmlns:a16="http://schemas.microsoft.com/office/drawing/2014/main" id="{5610C886-2C30-7AA6-CF54-E43FBD2542B4}"/>
                  </a:ext>
                </a:extLst>
              </p:cNvPr>
              <p:cNvPicPr/>
              <p:nvPr/>
            </p:nvPicPr>
            <p:blipFill>
              <a:blip r:embed="rId20"/>
              <a:stretch>
                <a:fillRect/>
              </a:stretch>
            </p:blipFill>
            <p:spPr>
              <a:xfrm>
                <a:off x="1766061" y="4389473"/>
                <a:ext cx="6590160" cy="299880"/>
              </a:xfrm>
              <a:prstGeom prst="rect">
                <a:avLst/>
              </a:prstGeom>
            </p:spPr>
          </p:pic>
        </mc:Fallback>
      </mc:AlternateContent>
    </p:spTree>
    <p:extLst>
      <p:ext uri="{BB962C8B-B14F-4D97-AF65-F5344CB8AC3E}">
        <p14:creationId xmlns:p14="http://schemas.microsoft.com/office/powerpoint/2010/main" val="1108299311"/>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2BEC05-427F-4F0E-A4A9-46446B41C1A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39B46FD-61F2-E6DD-BF76-4B07509A8FDD}"/>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3805D73F-34D0-1EBE-9F55-F00CB2A0CD7B}"/>
              </a:ext>
            </a:extLst>
          </p:cNvPr>
          <p:cNvPicPr>
            <a:picLocks noChangeAspect="1"/>
          </p:cNvPicPr>
          <p:nvPr/>
        </p:nvPicPr>
        <p:blipFill>
          <a:blip r:embed="rId2"/>
          <a:stretch>
            <a:fillRect/>
          </a:stretch>
        </p:blipFill>
        <p:spPr>
          <a:xfrm>
            <a:off x="479705" y="2243987"/>
            <a:ext cx="8184589" cy="2370025"/>
          </a:xfrm>
          <a:prstGeom prst="rect">
            <a:avLst/>
          </a:prstGeom>
        </p:spPr>
      </p:pic>
      <mc:AlternateContent xmlns:mc="http://schemas.openxmlformats.org/markup-compatibility/2006">
        <mc:Choice xmlns:p14="http://schemas.microsoft.com/office/powerpoint/2010/main" Requires="p14">
          <p:contentPart p14:bwMode="auto" r:id="rId3">
            <p14:nvContentPartPr>
              <p14:cNvPr id="4" name="Ink 3">
                <a:extLst>
                  <a:ext uri="{FF2B5EF4-FFF2-40B4-BE49-F238E27FC236}">
                    <a16:creationId xmlns:a16="http://schemas.microsoft.com/office/drawing/2014/main" id="{CECE8057-9BA9-3610-569E-CDC3706F727C}"/>
                  </a:ext>
                </a:extLst>
              </p14:cNvPr>
              <p14:cNvContentPartPr/>
              <p14:nvPr/>
            </p14:nvContentPartPr>
            <p14:xfrm>
              <a:off x="-663579" y="654473"/>
              <a:ext cx="360" cy="360"/>
            </p14:xfrm>
          </p:contentPart>
        </mc:Choice>
        <mc:Fallback>
          <p:pic>
            <p:nvPicPr>
              <p:cNvPr id="4" name="Ink 3">
                <a:extLst>
                  <a:ext uri="{FF2B5EF4-FFF2-40B4-BE49-F238E27FC236}">
                    <a16:creationId xmlns:a16="http://schemas.microsoft.com/office/drawing/2014/main" id="{CECE8057-9BA9-3610-569E-CDC3706F727C}"/>
                  </a:ext>
                </a:extLst>
              </p:cNvPr>
              <p:cNvPicPr/>
              <p:nvPr/>
            </p:nvPicPr>
            <p:blipFill>
              <a:blip r:embed="rId4"/>
              <a:stretch>
                <a:fillRect/>
              </a:stretch>
            </p:blipFill>
            <p:spPr>
              <a:xfrm>
                <a:off x="-717579" y="546473"/>
                <a:ext cx="108000" cy="216000"/>
              </a:xfrm>
              <a:prstGeom prst="rect">
                <a:avLst/>
              </a:prstGeom>
            </p:spPr>
          </p:pic>
        </mc:Fallback>
      </mc:AlternateContent>
    </p:spTree>
    <p:extLst>
      <p:ext uri="{BB962C8B-B14F-4D97-AF65-F5344CB8AC3E}">
        <p14:creationId xmlns:p14="http://schemas.microsoft.com/office/powerpoint/2010/main" val="1550698991"/>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2EA49-0983-982A-F5CA-BEB50A6DBA2C}"/>
              </a:ext>
            </a:extLst>
          </p:cNvPr>
          <p:cNvSpPr>
            <a:spLocks noGrp="1"/>
          </p:cNvSpPr>
          <p:nvPr>
            <p:ph type="title"/>
          </p:nvPr>
        </p:nvSpPr>
        <p:spPr/>
        <p:txBody>
          <a:bodyPr/>
          <a:lstStyle/>
          <a:p>
            <a:r>
              <a:rPr lang="en-IN" dirty="0"/>
              <a:t>Queuing Time</a:t>
            </a:r>
          </a:p>
        </p:txBody>
      </p:sp>
      <p:sp>
        <p:nvSpPr>
          <p:cNvPr id="3" name="Content Placeholder 2">
            <a:extLst>
              <a:ext uri="{FF2B5EF4-FFF2-40B4-BE49-F238E27FC236}">
                <a16:creationId xmlns:a16="http://schemas.microsoft.com/office/drawing/2014/main" id="{CC65C8E9-8551-180F-507E-5FB6134D88EC}"/>
              </a:ext>
            </a:extLst>
          </p:cNvPr>
          <p:cNvSpPr>
            <a:spLocks noGrp="1"/>
          </p:cNvSpPr>
          <p:nvPr>
            <p:ph idx="1"/>
          </p:nvPr>
        </p:nvSpPr>
        <p:spPr/>
        <p:txBody>
          <a:bodyPr/>
          <a:lstStyle/>
          <a:p>
            <a:r>
              <a:rPr lang="en-US" sz="2400" dirty="0">
                <a:effectLst/>
                <a:latin typeface="Times New Roman" panose="02020603050405020304" pitchFamily="18" charset="0"/>
              </a:rPr>
              <a:t>The third component in latency is the queuing time, the time needed for each intermediate or end device to hold the message before it can be processed. </a:t>
            </a:r>
          </a:p>
          <a:p>
            <a:r>
              <a:rPr lang="en-US" sz="2400" dirty="0">
                <a:effectLst/>
                <a:latin typeface="Times New Roman" panose="02020603050405020304" pitchFamily="18" charset="0"/>
              </a:rPr>
              <a:t>The queuing time is not a fixed factor; it changes with the load imposed on the network. </a:t>
            </a:r>
          </a:p>
          <a:p>
            <a:r>
              <a:rPr lang="en-US" sz="2400" dirty="0">
                <a:effectLst/>
                <a:latin typeface="Times New Roman" panose="02020603050405020304" pitchFamily="18" charset="0"/>
              </a:rPr>
              <a:t>When there is heavy traffic on the network, the queuing time increases. </a:t>
            </a:r>
            <a:endParaRPr lang="en-IN" sz="2400" dirty="0"/>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5A44E320-7F93-8A5E-0D69-69F7D848F4E4}"/>
                  </a:ext>
                </a:extLst>
              </p14:cNvPr>
              <p14:cNvContentPartPr/>
              <p14:nvPr/>
            </p14:nvContentPartPr>
            <p14:xfrm>
              <a:off x="2949381" y="1263953"/>
              <a:ext cx="401040" cy="37440"/>
            </p14:xfrm>
          </p:contentPart>
        </mc:Choice>
        <mc:Fallback xmlns="">
          <p:pic>
            <p:nvPicPr>
              <p:cNvPr id="4" name="Ink 3">
                <a:extLst>
                  <a:ext uri="{FF2B5EF4-FFF2-40B4-BE49-F238E27FC236}">
                    <a16:creationId xmlns:a16="http://schemas.microsoft.com/office/drawing/2014/main" id="{5A44E320-7F93-8A5E-0D69-69F7D848F4E4}"/>
                  </a:ext>
                </a:extLst>
              </p:cNvPr>
              <p:cNvPicPr/>
              <p:nvPr/>
            </p:nvPicPr>
            <p:blipFill>
              <a:blip r:embed="rId3"/>
              <a:stretch>
                <a:fillRect/>
              </a:stretch>
            </p:blipFill>
            <p:spPr>
              <a:xfrm>
                <a:off x="2895741" y="1155953"/>
                <a:ext cx="508680" cy="25308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EE8983F8-458E-C4DF-C649-D43718D2C388}"/>
                  </a:ext>
                </a:extLst>
              </p14:cNvPr>
              <p14:cNvContentPartPr/>
              <p14:nvPr/>
            </p14:nvContentPartPr>
            <p14:xfrm>
              <a:off x="-1120779" y="4463993"/>
              <a:ext cx="360" cy="360"/>
            </p14:xfrm>
          </p:contentPart>
        </mc:Choice>
        <mc:Fallback xmlns="">
          <p:pic>
            <p:nvPicPr>
              <p:cNvPr id="5" name="Ink 4">
                <a:extLst>
                  <a:ext uri="{FF2B5EF4-FFF2-40B4-BE49-F238E27FC236}">
                    <a16:creationId xmlns:a16="http://schemas.microsoft.com/office/drawing/2014/main" id="{EE8983F8-458E-C4DF-C649-D43718D2C388}"/>
                  </a:ext>
                </a:extLst>
              </p:cNvPr>
              <p:cNvPicPr/>
              <p:nvPr/>
            </p:nvPicPr>
            <p:blipFill>
              <a:blip r:embed="rId5"/>
              <a:stretch>
                <a:fillRect/>
              </a:stretch>
            </p:blipFill>
            <p:spPr>
              <a:xfrm>
                <a:off x="-1174419" y="4356353"/>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 name="Ink 5">
                <a:extLst>
                  <a:ext uri="{FF2B5EF4-FFF2-40B4-BE49-F238E27FC236}">
                    <a16:creationId xmlns:a16="http://schemas.microsoft.com/office/drawing/2014/main" id="{23919C72-B09D-FCFB-12A0-DBB55F9126F0}"/>
                  </a:ext>
                </a:extLst>
              </p14:cNvPr>
              <p14:cNvContentPartPr/>
              <p14:nvPr/>
            </p14:nvContentPartPr>
            <p14:xfrm>
              <a:off x="7700661" y="1810793"/>
              <a:ext cx="770760" cy="360"/>
            </p14:xfrm>
          </p:contentPart>
        </mc:Choice>
        <mc:Fallback xmlns="">
          <p:pic>
            <p:nvPicPr>
              <p:cNvPr id="6" name="Ink 5">
                <a:extLst>
                  <a:ext uri="{FF2B5EF4-FFF2-40B4-BE49-F238E27FC236}">
                    <a16:creationId xmlns:a16="http://schemas.microsoft.com/office/drawing/2014/main" id="{23919C72-B09D-FCFB-12A0-DBB55F9126F0}"/>
                  </a:ext>
                </a:extLst>
              </p:cNvPr>
              <p:cNvPicPr/>
              <p:nvPr/>
            </p:nvPicPr>
            <p:blipFill>
              <a:blip r:embed="rId7"/>
              <a:stretch>
                <a:fillRect/>
              </a:stretch>
            </p:blipFill>
            <p:spPr>
              <a:xfrm>
                <a:off x="7646661" y="1702793"/>
                <a:ext cx="8784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7" name="Ink 6">
                <a:extLst>
                  <a:ext uri="{FF2B5EF4-FFF2-40B4-BE49-F238E27FC236}">
                    <a16:creationId xmlns:a16="http://schemas.microsoft.com/office/drawing/2014/main" id="{EECFC406-6399-A74E-FC78-102EBC080AE2}"/>
                  </a:ext>
                </a:extLst>
              </p14:cNvPr>
              <p14:cNvContentPartPr/>
              <p14:nvPr/>
            </p14:nvContentPartPr>
            <p14:xfrm>
              <a:off x="959301" y="2204993"/>
              <a:ext cx="858240" cy="360"/>
            </p14:xfrm>
          </p:contentPart>
        </mc:Choice>
        <mc:Fallback xmlns="">
          <p:pic>
            <p:nvPicPr>
              <p:cNvPr id="7" name="Ink 6">
                <a:extLst>
                  <a:ext uri="{FF2B5EF4-FFF2-40B4-BE49-F238E27FC236}">
                    <a16:creationId xmlns:a16="http://schemas.microsoft.com/office/drawing/2014/main" id="{EECFC406-6399-A74E-FC78-102EBC080AE2}"/>
                  </a:ext>
                </a:extLst>
              </p:cNvPr>
              <p:cNvPicPr/>
              <p:nvPr/>
            </p:nvPicPr>
            <p:blipFill>
              <a:blip r:embed="rId9"/>
              <a:stretch>
                <a:fillRect/>
              </a:stretch>
            </p:blipFill>
            <p:spPr>
              <a:xfrm>
                <a:off x="905301" y="2097353"/>
                <a:ext cx="96588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8" name="Ink 7">
                <a:extLst>
                  <a:ext uri="{FF2B5EF4-FFF2-40B4-BE49-F238E27FC236}">
                    <a16:creationId xmlns:a16="http://schemas.microsoft.com/office/drawing/2014/main" id="{80037F3F-19F8-7F94-2AE4-E269CBC76BDA}"/>
                  </a:ext>
                </a:extLst>
              </p14:cNvPr>
              <p14:cNvContentPartPr/>
              <p14:nvPr/>
            </p14:nvContentPartPr>
            <p14:xfrm>
              <a:off x="1792701" y="2195633"/>
              <a:ext cx="549000" cy="45720"/>
            </p14:xfrm>
          </p:contentPart>
        </mc:Choice>
        <mc:Fallback xmlns="">
          <p:pic>
            <p:nvPicPr>
              <p:cNvPr id="8" name="Ink 7">
                <a:extLst>
                  <a:ext uri="{FF2B5EF4-FFF2-40B4-BE49-F238E27FC236}">
                    <a16:creationId xmlns:a16="http://schemas.microsoft.com/office/drawing/2014/main" id="{80037F3F-19F8-7F94-2AE4-E269CBC76BDA}"/>
                  </a:ext>
                </a:extLst>
              </p:cNvPr>
              <p:cNvPicPr/>
              <p:nvPr/>
            </p:nvPicPr>
            <p:blipFill>
              <a:blip r:embed="rId11"/>
              <a:stretch>
                <a:fillRect/>
              </a:stretch>
            </p:blipFill>
            <p:spPr>
              <a:xfrm>
                <a:off x="1739061" y="2087993"/>
                <a:ext cx="656640" cy="26136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9" name="Ink 8">
                <a:extLst>
                  <a:ext uri="{FF2B5EF4-FFF2-40B4-BE49-F238E27FC236}">
                    <a16:creationId xmlns:a16="http://schemas.microsoft.com/office/drawing/2014/main" id="{EEACAE18-7B07-D9DD-8C77-4B1543097A7D}"/>
                  </a:ext>
                </a:extLst>
              </p14:cNvPr>
              <p14:cNvContentPartPr/>
              <p14:nvPr/>
            </p14:nvContentPartPr>
            <p14:xfrm>
              <a:off x="4858821" y="2159993"/>
              <a:ext cx="2697480" cy="81360"/>
            </p14:xfrm>
          </p:contentPart>
        </mc:Choice>
        <mc:Fallback xmlns="">
          <p:pic>
            <p:nvPicPr>
              <p:cNvPr id="9" name="Ink 8">
                <a:extLst>
                  <a:ext uri="{FF2B5EF4-FFF2-40B4-BE49-F238E27FC236}">
                    <a16:creationId xmlns:a16="http://schemas.microsoft.com/office/drawing/2014/main" id="{EEACAE18-7B07-D9DD-8C77-4B1543097A7D}"/>
                  </a:ext>
                </a:extLst>
              </p:cNvPr>
              <p:cNvPicPr/>
              <p:nvPr/>
            </p:nvPicPr>
            <p:blipFill>
              <a:blip r:embed="rId13"/>
              <a:stretch>
                <a:fillRect/>
              </a:stretch>
            </p:blipFill>
            <p:spPr>
              <a:xfrm>
                <a:off x="4804821" y="2051993"/>
                <a:ext cx="2805120" cy="2970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0" name="Ink 9">
                <a:extLst>
                  <a:ext uri="{FF2B5EF4-FFF2-40B4-BE49-F238E27FC236}">
                    <a16:creationId xmlns:a16="http://schemas.microsoft.com/office/drawing/2014/main" id="{29C8567D-4694-76E6-3AD3-A820AE806F0C}"/>
                  </a:ext>
                </a:extLst>
              </p14:cNvPr>
              <p14:cNvContentPartPr/>
              <p14:nvPr/>
            </p14:nvContentPartPr>
            <p14:xfrm>
              <a:off x="887301" y="2568953"/>
              <a:ext cx="4244760" cy="66600"/>
            </p14:xfrm>
          </p:contentPart>
        </mc:Choice>
        <mc:Fallback xmlns="">
          <p:pic>
            <p:nvPicPr>
              <p:cNvPr id="10" name="Ink 9">
                <a:extLst>
                  <a:ext uri="{FF2B5EF4-FFF2-40B4-BE49-F238E27FC236}">
                    <a16:creationId xmlns:a16="http://schemas.microsoft.com/office/drawing/2014/main" id="{29C8567D-4694-76E6-3AD3-A820AE806F0C}"/>
                  </a:ext>
                </a:extLst>
              </p:cNvPr>
              <p:cNvPicPr/>
              <p:nvPr/>
            </p:nvPicPr>
            <p:blipFill>
              <a:blip r:embed="rId15"/>
              <a:stretch>
                <a:fillRect/>
              </a:stretch>
            </p:blipFill>
            <p:spPr>
              <a:xfrm>
                <a:off x="833301" y="2461313"/>
                <a:ext cx="4352400" cy="282240"/>
              </a:xfrm>
              <a:prstGeom prst="rect">
                <a:avLst/>
              </a:prstGeom>
            </p:spPr>
          </p:pic>
        </mc:Fallback>
      </mc:AlternateContent>
    </p:spTree>
    <p:extLst>
      <p:ext uri="{BB962C8B-B14F-4D97-AF65-F5344CB8AC3E}">
        <p14:creationId xmlns:p14="http://schemas.microsoft.com/office/powerpoint/2010/main" val="2605439793"/>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18E22-7070-3EA0-F69C-EB34AFCABA11}"/>
              </a:ext>
            </a:extLst>
          </p:cNvPr>
          <p:cNvSpPr>
            <a:spLocks noGrp="1"/>
          </p:cNvSpPr>
          <p:nvPr>
            <p:ph type="title"/>
          </p:nvPr>
        </p:nvSpPr>
        <p:spPr/>
        <p:txBody>
          <a:bodyPr/>
          <a:lstStyle/>
          <a:p>
            <a:r>
              <a:rPr lang="en-IN" dirty="0"/>
              <a:t>Jitter</a:t>
            </a:r>
          </a:p>
        </p:txBody>
      </p:sp>
      <p:sp>
        <p:nvSpPr>
          <p:cNvPr id="3" name="Content Placeholder 2">
            <a:extLst>
              <a:ext uri="{FF2B5EF4-FFF2-40B4-BE49-F238E27FC236}">
                <a16:creationId xmlns:a16="http://schemas.microsoft.com/office/drawing/2014/main" id="{8BE17D67-800D-9D73-35FE-A95D36887725}"/>
              </a:ext>
            </a:extLst>
          </p:cNvPr>
          <p:cNvSpPr>
            <a:spLocks noGrp="1"/>
          </p:cNvSpPr>
          <p:nvPr>
            <p:ph idx="1"/>
          </p:nvPr>
        </p:nvSpPr>
        <p:spPr/>
        <p:txBody>
          <a:bodyPr/>
          <a:lstStyle/>
          <a:p>
            <a:r>
              <a:rPr lang="en-US" sz="2400" dirty="0">
                <a:effectLst/>
                <a:latin typeface="Times New Roman" panose="02020603050405020304" pitchFamily="18" charset="0"/>
              </a:rPr>
              <a:t>Jitter is a problem if different packets of data encounter different delays and the application using the data at the receiver site is time-sensitive (audio and video data, for example). </a:t>
            </a:r>
          </a:p>
          <a:p>
            <a:r>
              <a:rPr lang="en-US" sz="2400" dirty="0">
                <a:effectLst/>
                <a:latin typeface="Times New Roman" panose="02020603050405020304" pitchFamily="18" charset="0"/>
              </a:rPr>
              <a:t>If the delay for the first packet is 20 </a:t>
            </a:r>
            <a:r>
              <a:rPr lang="en-US" sz="2400" dirty="0" err="1">
                <a:effectLst/>
                <a:latin typeface="Times New Roman" panose="02020603050405020304" pitchFamily="18" charset="0"/>
              </a:rPr>
              <a:t>ms</a:t>
            </a:r>
            <a:r>
              <a:rPr lang="en-US" sz="2400" dirty="0">
                <a:effectLst/>
                <a:latin typeface="Times New Roman" panose="02020603050405020304" pitchFamily="18" charset="0"/>
              </a:rPr>
              <a:t>, for the second is 45 </a:t>
            </a:r>
            <a:r>
              <a:rPr lang="en-US" sz="2400" dirty="0" err="1">
                <a:effectLst/>
                <a:latin typeface="Times New Roman" panose="02020603050405020304" pitchFamily="18" charset="0"/>
              </a:rPr>
              <a:t>ms</a:t>
            </a:r>
            <a:r>
              <a:rPr lang="en-US" sz="2400" dirty="0">
                <a:effectLst/>
                <a:latin typeface="Times New Roman" panose="02020603050405020304" pitchFamily="18" charset="0"/>
              </a:rPr>
              <a:t>, and for the third is 40 </a:t>
            </a:r>
            <a:r>
              <a:rPr lang="en-US" sz="2400" dirty="0" err="1">
                <a:effectLst/>
                <a:latin typeface="Times New Roman" panose="02020603050405020304" pitchFamily="18" charset="0"/>
              </a:rPr>
              <a:t>ms</a:t>
            </a:r>
            <a:r>
              <a:rPr lang="en-US" sz="2400" dirty="0">
                <a:effectLst/>
                <a:latin typeface="Times New Roman" panose="02020603050405020304" pitchFamily="18" charset="0"/>
              </a:rPr>
              <a:t>, then the real-time application that uses the packets endures jitter.</a:t>
            </a:r>
            <a:endParaRPr lang="en-IN" sz="2400" dirty="0"/>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DCEEC209-BFB3-7C08-93B1-982C6500FD63}"/>
                  </a:ext>
                </a:extLst>
              </p14:cNvPr>
              <p14:cNvContentPartPr/>
              <p14:nvPr/>
            </p14:nvContentPartPr>
            <p14:xfrm>
              <a:off x="-1497339" y="3971153"/>
              <a:ext cx="360" cy="360"/>
            </p14:xfrm>
          </p:contentPart>
        </mc:Choice>
        <mc:Fallback xmlns="">
          <p:pic>
            <p:nvPicPr>
              <p:cNvPr id="4" name="Ink 3">
                <a:extLst>
                  <a:ext uri="{FF2B5EF4-FFF2-40B4-BE49-F238E27FC236}">
                    <a16:creationId xmlns:a16="http://schemas.microsoft.com/office/drawing/2014/main" id="{DCEEC209-BFB3-7C08-93B1-982C6500FD63}"/>
                  </a:ext>
                </a:extLst>
              </p:cNvPr>
              <p:cNvPicPr/>
              <p:nvPr/>
            </p:nvPicPr>
            <p:blipFill>
              <a:blip r:embed="rId3"/>
              <a:stretch>
                <a:fillRect/>
              </a:stretch>
            </p:blipFill>
            <p:spPr>
              <a:xfrm>
                <a:off x="-1550979" y="3863153"/>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B7B9DDE3-77B0-513D-CC5D-C4B9F45BA569}"/>
                  </a:ext>
                </a:extLst>
              </p14:cNvPr>
              <p14:cNvContentPartPr/>
              <p14:nvPr/>
            </p14:nvContentPartPr>
            <p14:xfrm>
              <a:off x="914301" y="1837433"/>
              <a:ext cx="1870560" cy="27360"/>
            </p14:xfrm>
          </p:contentPart>
        </mc:Choice>
        <mc:Fallback xmlns="">
          <p:pic>
            <p:nvPicPr>
              <p:cNvPr id="5" name="Ink 4">
                <a:extLst>
                  <a:ext uri="{FF2B5EF4-FFF2-40B4-BE49-F238E27FC236}">
                    <a16:creationId xmlns:a16="http://schemas.microsoft.com/office/drawing/2014/main" id="{B7B9DDE3-77B0-513D-CC5D-C4B9F45BA569}"/>
                  </a:ext>
                </a:extLst>
              </p:cNvPr>
              <p:cNvPicPr/>
              <p:nvPr/>
            </p:nvPicPr>
            <p:blipFill>
              <a:blip r:embed="rId5"/>
              <a:stretch>
                <a:fillRect/>
              </a:stretch>
            </p:blipFill>
            <p:spPr>
              <a:xfrm>
                <a:off x="860661" y="1729793"/>
                <a:ext cx="1978200" cy="243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 name="Ink 5">
                <a:extLst>
                  <a:ext uri="{FF2B5EF4-FFF2-40B4-BE49-F238E27FC236}">
                    <a16:creationId xmlns:a16="http://schemas.microsoft.com/office/drawing/2014/main" id="{DCFF7322-A64E-F4D5-9D6D-5D3D06036A3D}"/>
                  </a:ext>
                </a:extLst>
              </p14:cNvPr>
              <p14:cNvContentPartPr/>
              <p14:nvPr/>
            </p14:nvContentPartPr>
            <p14:xfrm>
              <a:off x="2626821" y="1773713"/>
              <a:ext cx="2421720" cy="91080"/>
            </p14:xfrm>
          </p:contentPart>
        </mc:Choice>
        <mc:Fallback xmlns="">
          <p:pic>
            <p:nvPicPr>
              <p:cNvPr id="6" name="Ink 5">
                <a:extLst>
                  <a:ext uri="{FF2B5EF4-FFF2-40B4-BE49-F238E27FC236}">
                    <a16:creationId xmlns:a16="http://schemas.microsoft.com/office/drawing/2014/main" id="{DCFF7322-A64E-F4D5-9D6D-5D3D06036A3D}"/>
                  </a:ext>
                </a:extLst>
              </p:cNvPr>
              <p:cNvPicPr/>
              <p:nvPr/>
            </p:nvPicPr>
            <p:blipFill>
              <a:blip r:embed="rId7"/>
              <a:stretch>
                <a:fillRect/>
              </a:stretch>
            </p:blipFill>
            <p:spPr>
              <a:xfrm>
                <a:off x="2572821" y="1665713"/>
                <a:ext cx="2529360" cy="30672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7" name="Ink 6">
                <a:extLst>
                  <a:ext uri="{FF2B5EF4-FFF2-40B4-BE49-F238E27FC236}">
                    <a16:creationId xmlns:a16="http://schemas.microsoft.com/office/drawing/2014/main" id="{AFD09C11-70FA-1052-7B87-1F6E7053E4B9}"/>
                  </a:ext>
                </a:extLst>
              </p14:cNvPr>
              <p14:cNvContentPartPr/>
              <p14:nvPr/>
            </p14:nvContentPartPr>
            <p14:xfrm>
              <a:off x="4079061" y="1909433"/>
              <a:ext cx="3800880" cy="64080"/>
            </p14:xfrm>
          </p:contentPart>
        </mc:Choice>
        <mc:Fallback xmlns="">
          <p:pic>
            <p:nvPicPr>
              <p:cNvPr id="7" name="Ink 6">
                <a:extLst>
                  <a:ext uri="{FF2B5EF4-FFF2-40B4-BE49-F238E27FC236}">
                    <a16:creationId xmlns:a16="http://schemas.microsoft.com/office/drawing/2014/main" id="{AFD09C11-70FA-1052-7B87-1F6E7053E4B9}"/>
                  </a:ext>
                </a:extLst>
              </p:cNvPr>
              <p:cNvPicPr/>
              <p:nvPr/>
            </p:nvPicPr>
            <p:blipFill>
              <a:blip r:embed="rId9"/>
              <a:stretch>
                <a:fillRect/>
              </a:stretch>
            </p:blipFill>
            <p:spPr>
              <a:xfrm>
                <a:off x="4025061" y="1801433"/>
                <a:ext cx="3908520" cy="27972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8" name="Ink 7">
                <a:extLst>
                  <a:ext uri="{FF2B5EF4-FFF2-40B4-BE49-F238E27FC236}">
                    <a16:creationId xmlns:a16="http://schemas.microsoft.com/office/drawing/2014/main" id="{B9655EFB-6EF7-E66B-7FAB-E6A18196E720}"/>
                  </a:ext>
                </a:extLst>
              </p14:cNvPr>
              <p14:cNvContentPartPr/>
              <p14:nvPr/>
            </p14:nvContentPartPr>
            <p14:xfrm>
              <a:off x="842301" y="2249993"/>
              <a:ext cx="4260240" cy="360"/>
            </p14:xfrm>
          </p:contentPart>
        </mc:Choice>
        <mc:Fallback xmlns="">
          <p:pic>
            <p:nvPicPr>
              <p:cNvPr id="8" name="Ink 7">
                <a:extLst>
                  <a:ext uri="{FF2B5EF4-FFF2-40B4-BE49-F238E27FC236}">
                    <a16:creationId xmlns:a16="http://schemas.microsoft.com/office/drawing/2014/main" id="{B9655EFB-6EF7-E66B-7FAB-E6A18196E720}"/>
                  </a:ext>
                </a:extLst>
              </p:cNvPr>
              <p:cNvPicPr/>
              <p:nvPr/>
            </p:nvPicPr>
            <p:blipFill>
              <a:blip r:embed="rId11"/>
              <a:stretch>
                <a:fillRect/>
              </a:stretch>
            </p:blipFill>
            <p:spPr>
              <a:xfrm>
                <a:off x="788661" y="2141993"/>
                <a:ext cx="436788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9" name="Ink 8">
                <a:extLst>
                  <a:ext uri="{FF2B5EF4-FFF2-40B4-BE49-F238E27FC236}">
                    <a16:creationId xmlns:a16="http://schemas.microsoft.com/office/drawing/2014/main" id="{1FA7AB6B-75AF-6A57-8564-857B202B07FA}"/>
                  </a:ext>
                </a:extLst>
              </p14:cNvPr>
              <p14:cNvContentPartPr/>
              <p14:nvPr/>
            </p14:nvContentPartPr>
            <p14:xfrm>
              <a:off x="3774141" y="2321993"/>
              <a:ext cx="3879720" cy="360"/>
            </p14:xfrm>
          </p:contentPart>
        </mc:Choice>
        <mc:Fallback xmlns="">
          <p:pic>
            <p:nvPicPr>
              <p:cNvPr id="9" name="Ink 8">
                <a:extLst>
                  <a:ext uri="{FF2B5EF4-FFF2-40B4-BE49-F238E27FC236}">
                    <a16:creationId xmlns:a16="http://schemas.microsoft.com/office/drawing/2014/main" id="{1FA7AB6B-75AF-6A57-8564-857B202B07FA}"/>
                  </a:ext>
                </a:extLst>
              </p:cNvPr>
              <p:cNvPicPr/>
              <p:nvPr/>
            </p:nvPicPr>
            <p:blipFill>
              <a:blip r:embed="rId13"/>
              <a:stretch>
                <a:fillRect/>
              </a:stretch>
            </p:blipFill>
            <p:spPr>
              <a:xfrm>
                <a:off x="3720141" y="2213993"/>
                <a:ext cx="398736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0" name="Ink 9">
                <a:extLst>
                  <a:ext uri="{FF2B5EF4-FFF2-40B4-BE49-F238E27FC236}">
                    <a16:creationId xmlns:a16="http://schemas.microsoft.com/office/drawing/2014/main" id="{A991B4B9-05AA-937D-90E9-2B0B21DFF211}"/>
                  </a:ext>
                </a:extLst>
              </p14:cNvPr>
              <p14:cNvContentPartPr/>
              <p14:nvPr/>
            </p14:nvContentPartPr>
            <p14:xfrm>
              <a:off x="878301" y="2634833"/>
              <a:ext cx="3656880" cy="19080"/>
            </p14:xfrm>
          </p:contentPart>
        </mc:Choice>
        <mc:Fallback xmlns="">
          <p:pic>
            <p:nvPicPr>
              <p:cNvPr id="10" name="Ink 9">
                <a:extLst>
                  <a:ext uri="{FF2B5EF4-FFF2-40B4-BE49-F238E27FC236}">
                    <a16:creationId xmlns:a16="http://schemas.microsoft.com/office/drawing/2014/main" id="{A991B4B9-05AA-937D-90E9-2B0B21DFF211}"/>
                  </a:ext>
                </a:extLst>
              </p:cNvPr>
              <p:cNvPicPr/>
              <p:nvPr/>
            </p:nvPicPr>
            <p:blipFill>
              <a:blip r:embed="rId15"/>
              <a:stretch>
                <a:fillRect/>
              </a:stretch>
            </p:blipFill>
            <p:spPr>
              <a:xfrm>
                <a:off x="824661" y="2527193"/>
                <a:ext cx="3764520" cy="234720"/>
              </a:xfrm>
              <a:prstGeom prst="rect">
                <a:avLst/>
              </a:prstGeom>
            </p:spPr>
          </p:pic>
        </mc:Fallback>
      </mc:AlternateContent>
    </p:spTree>
    <p:extLst>
      <p:ext uri="{BB962C8B-B14F-4D97-AF65-F5344CB8AC3E}">
        <p14:creationId xmlns:p14="http://schemas.microsoft.com/office/powerpoint/2010/main" val="1884418261"/>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E6EE74-4AF4-9F39-20BD-732CD77B645E}"/>
              </a:ext>
            </a:extLst>
          </p:cNvPr>
          <p:cNvSpPr>
            <a:spLocks noGrp="1"/>
          </p:cNvSpPr>
          <p:nvPr>
            <p:ph type="title"/>
          </p:nvPr>
        </p:nvSpPr>
        <p:spPr>
          <a:xfrm>
            <a:off x="457200" y="76200"/>
            <a:ext cx="8229600" cy="1143000"/>
          </a:xfrm>
        </p:spPr>
        <p:txBody>
          <a:bodyPr/>
          <a:lstStyle/>
          <a:p>
            <a:r>
              <a:rPr lang="en-IN" dirty="0"/>
              <a:t>Bandwidth delay</a:t>
            </a:r>
          </a:p>
        </p:txBody>
      </p:sp>
      <p:sp>
        <p:nvSpPr>
          <p:cNvPr id="3" name="Content Placeholder 2">
            <a:extLst>
              <a:ext uri="{FF2B5EF4-FFF2-40B4-BE49-F238E27FC236}">
                <a16:creationId xmlns:a16="http://schemas.microsoft.com/office/drawing/2014/main" id="{97B8D5D3-A4D1-C354-24AC-DE1FA1F43D98}"/>
              </a:ext>
            </a:extLst>
          </p:cNvPr>
          <p:cNvSpPr>
            <a:spLocks noGrp="1"/>
          </p:cNvSpPr>
          <p:nvPr>
            <p:ph idx="1"/>
          </p:nvPr>
        </p:nvSpPr>
        <p:spPr/>
        <p:txBody>
          <a:bodyPr/>
          <a:lstStyle/>
          <a:p>
            <a:endParaRPr lang="en-IN"/>
          </a:p>
        </p:txBody>
      </p:sp>
      <p:pic>
        <p:nvPicPr>
          <p:cNvPr id="7" name="Picture 6">
            <a:extLst>
              <a:ext uri="{FF2B5EF4-FFF2-40B4-BE49-F238E27FC236}">
                <a16:creationId xmlns:a16="http://schemas.microsoft.com/office/drawing/2014/main" id="{1D654FA6-9197-9DD0-D1DF-5BEF9BD70971}"/>
              </a:ext>
            </a:extLst>
          </p:cNvPr>
          <p:cNvPicPr>
            <a:picLocks noChangeAspect="1"/>
          </p:cNvPicPr>
          <p:nvPr/>
        </p:nvPicPr>
        <p:blipFill>
          <a:blip r:embed="rId2"/>
          <a:stretch>
            <a:fillRect/>
          </a:stretch>
        </p:blipFill>
        <p:spPr>
          <a:xfrm>
            <a:off x="1714252" y="2042040"/>
            <a:ext cx="5715495" cy="2773920"/>
          </a:xfrm>
          <a:prstGeom prst="rect">
            <a:avLst/>
          </a:prstGeom>
        </p:spPr>
      </p:pic>
    </p:spTree>
    <p:extLst>
      <p:ext uri="{BB962C8B-B14F-4D97-AF65-F5344CB8AC3E}">
        <p14:creationId xmlns:p14="http://schemas.microsoft.com/office/powerpoint/2010/main" val="9948477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457200" cy="381000"/>
          </a:xfrm>
          <a:prstGeom prst="rect">
            <a:avLst/>
          </a:prstGeom>
          <a:noFill/>
          <a:ln w="9525">
            <a:noFill/>
            <a:miter lim="800000"/>
            <a:headEnd/>
            <a:tailEnd/>
          </a:ln>
        </p:spPr>
        <p:txBody>
          <a:bodyPr/>
          <a:lstStyle/>
          <a:p>
            <a:fld id="{6953E67F-7FB7-4103-B9B9-8A7AAF11F34F}" type="slidenum">
              <a:rPr lang="en-US" sz="1400"/>
              <a:pPr/>
              <a:t>18</a:t>
            </a:fld>
            <a:endParaRPr lang="en-US" sz="1400" dirty="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r>
              <a:rPr lang="sv-SE" sz="2400" b="1" dirty="0">
                <a:solidFill>
                  <a:srgbClr val="800000"/>
                </a:solidFill>
                <a:latin typeface="Times New Roman" pitchFamily="18" charset="0"/>
                <a:cs typeface="Times New Roman" pitchFamily="18" charset="0"/>
              </a:rPr>
              <a:t>					</a:t>
            </a:r>
          </a:p>
        </p:txBody>
      </p:sp>
      <p:sp>
        <p:nvSpPr>
          <p:cNvPr id="9" name="Title 8"/>
          <p:cNvSpPr>
            <a:spLocks noGrp="1"/>
          </p:cNvSpPr>
          <p:nvPr>
            <p:ph type="title"/>
          </p:nvPr>
        </p:nvSpPr>
        <p:spPr>
          <a:xfrm>
            <a:off x="228600" y="274638"/>
            <a:ext cx="8458200" cy="411162"/>
          </a:xfrm>
        </p:spPr>
        <p:txBody>
          <a:bodyPr/>
          <a:lstStyle/>
          <a:p>
            <a:pPr algn="l"/>
            <a:r>
              <a:rPr lang="en-US" sz="3000" b="1" dirty="0"/>
              <a:t>A protocol performs the following functions:</a:t>
            </a:r>
          </a:p>
        </p:txBody>
      </p:sp>
      <p:sp>
        <p:nvSpPr>
          <p:cNvPr id="13" name="Content Placeholder 9"/>
          <p:cNvSpPr>
            <a:spLocks noGrp="1"/>
          </p:cNvSpPr>
          <p:nvPr>
            <p:ph idx="1"/>
          </p:nvPr>
        </p:nvSpPr>
        <p:spPr>
          <a:xfrm>
            <a:off x="381000" y="914400"/>
            <a:ext cx="8229600" cy="4495800"/>
          </a:xfrm>
        </p:spPr>
        <p:txBody>
          <a:bodyPr/>
          <a:lstStyle/>
          <a:p>
            <a:pPr algn="just"/>
            <a:r>
              <a:rPr lang="en-US" sz="2500" b="1" dirty="0"/>
              <a:t>Log information </a:t>
            </a:r>
            <a:r>
              <a:rPr lang="en-US" sz="2500" dirty="0"/>
              <a:t>Several communication software are designed to develop log information, which consists of all jobs and data communications tasks that have taken place. Such information may be used for charging the users of the network based on their usage of the network resources.</a:t>
            </a:r>
          </a:p>
        </p:txBody>
      </p:sp>
      <mc:AlternateContent xmlns:mc="http://schemas.openxmlformats.org/markup-compatibility/2006" xmlns:p14="http://schemas.microsoft.com/office/powerpoint/2010/main">
        <mc:Choice Requires="p14">
          <p:contentPart p14:bwMode="auto" r:id="rId4">
            <p14:nvContentPartPr>
              <p14:cNvPr id="2" name="Ink 1">
                <a:extLst>
                  <a:ext uri="{FF2B5EF4-FFF2-40B4-BE49-F238E27FC236}">
                    <a16:creationId xmlns:a16="http://schemas.microsoft.com/office/drawing/2014/main" id="{818AFDA7-441C-63AC-148C-EFB331672472}"/>
                  </a:ext>
                </a:extLst>
              </p14:cNvPr>
              <p14:cNvContentPartPr/>
              <p14:nvPr/>
            </p14:nvContentPartPr>
            <p14:xfrm>
              <a:off x="493101" y="1254953"/>
              <a:ext cx="196920" cy="19080"/>
            </p14:xfrm>
          </p:contentPart>
        </mc:Choice>
        <mc:Fallback xmlns="">
          <p:pic>
            <p:nvPicPr>
              <p:cNvPr id="2" name="Ink 1">
                <a:extLst>
                  <a:ext uri="{FF2B5EF4-FFF2-40B4-BE49-F238E27FC236}">
                    <a16:creationId xmlns:a16="http://schemas.microsoft.com/office/drawing/2014/main" id="{818AFDA7-441C-63AC-148C-EFB331672472}"/>
                  </a:ext>
                </a:extLst>
              </p:cNvPr>
              <p:cNvPicPr/>
              <p:nvPr/>
            </p:nvPicPr>
            <p:blipFill>
              <a:blip r:embed="rId5"/>
              <a:stretch>
                <a:fillRect/>
              </a:stretch>
            </p:blipFill>
            <p:spPr>
              <a:xfrm>
                <a:off x="439101" y="1147313"/>
                <a:ext cx="304560" cy="234720"/>
              </a:xfrm>
              <a:prstGeom prst="rect">
                <a:avLst/>
              </a:prstGeom>
            </p:spPr>
          </p:pic>
        </mc:Fallback>
      </mc:AlternateContent>
    </p:spTree>
  </p:cSld>
  <p:clrMapOvr>
    <a:masterClrMapping/>
  </p:clrMapOvr>
  <p:transition/>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E6EE74-4AF4-9F39-20BD-732CD77B645E}"/>
              </a:ext>
            </a:extLst>
          </p:cNvPr>
          <p:cNvSpPr>
            <a:spLocks noGrp="1"/>
          </p:cNvSpPr>
          <p:nvPr>
            <p:ph type="title"/>
          </p:nvPr>
        </p:nvSpPr>
        <p:spPr>
          <a:xfrm>
            <a:off x="457200" y="76200"/>
            <a:ext cx="8229600" cy="1143000"/>
          </a:xfrm>
        </p:spPr>
        <p:txBody>
          <a:bodyPr/>
          <a:lstStyle/>
          <a:p>
            <a:r>
              <a:rPr lang="en-IN" dirty="0"/>
              <a:t>Bandwidth delay</a:t>
            </a:r>
          </a:p>
        </p:txBody>
      </p:sp>
      <p:sp>
        <p:nvSpPr>
          <p:cNvPr id="3" name="Content Placeholder 2">
            <a:extLst>
              <a:ext uri="{FF2B5EF4-FFF2-40B4-BE49-F238E27FC236}">
                <a16:creationId xmlns:a16="http://schemas.microsoft.com/office/drawing/2014/main" id="{97B8D5D3-A4D1-C354-24AC-DE1FA1F43D98}"/>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2F411E75-6A7F-6A61-5A1F-2DC48E591EEC}"/>
              </a:ext>
            </a:extLst>
          </p:cNvPr>
          <p:cNvPicPr>
            <a:picLocks noChangeAspect="1"/>
          </p:cNvPicPr>
          <p:nvPr/>
        </p:nvPicPr>
        <p:blipFill>
          <a:blip r:embed="rId2"/>
          <a:stretch>
            <a:fillRect/>
          </a:stretch>
        </p:blipFill>
        <p:spPr>
          <a:xfrm>
            <a:off x="1443719" y="1539076"/>
            <a:ext cx="6256562" cy="3779848"/>
          </a:xfrm>
          <a:prstGeom prst="rect">
            <a:avLst/>
          </a:prstGeom>
        </p:spPr>
      </p:pic>
    </p:spTree>
    <p:extLst>
      <p:ext uri="{BB962C8B-B14F-4D97-AF65-F5344CB8AC3E}">
        <p14:creationId xmlns:p14="http://schemas.microsoft.com/office/powerpoint/2010/main" val="34630395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457200" cy="381000"/>
          </a:xfrm>
          <a:prstGeom prst="rect">
            <a:avLst/>
          </a:prstGeom>
          <a:noFill/>
          <a:ln w="9525">
            <a:noFill/>
            <a:miter lim="800000"/>
            <a:headEnd/>
            <a:tailEnd/>
          </a:ln>
        </p:spPr>
        <p:txBody>
          <a:bodyPr/>
          <a:lstStyle/>
          <a:p>
            <a:fld id="{6953E67F-7FB7-4103-B9B9-8A7AAF11F34F}" type="slidenum">
              <a:rPr lang="en-US" sz="1400"/>
              <a:pPr/>
              <a:t>19</a:t>
            </a:fld>
            <a:endParaRPr lang="en-US" sz="1400" dirty="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r>
              <a:rPr lang="sv-SE" sz="2400" b="1" dirty="0">
                <a:solidFill>
                  <a:srgbClr val="800000"/>
                </a:solidFill>
                <a:latin typeface="Times New Roman" pitchFamily="18" charset="0"/>
                <a:cs typeface="Times New Roman" pitchFamily="18" charset="0"/>
              </a:rPr>
              <a:t>					</a:t>
            </a:r>
          </a:p>
        </p:txBody>
      </p:sp>
      <p:sp>
        <p:nvSpPr>
          <p:cNvPr id="9" name="Title 8"/>
          <p:cNvSpPr>
            <a:spLocks noGrp="1"/>
          </p:cNvSpPr>
          <p:nvPr>
            <p:ph type="title"/>
          </p:nvPr>
        </p:nvSpPr>
        <p:spPr>
          <a:xfrm>
            <a:off x="228600" y="274638"/>
            <a:ext cx="8458200" cy="411162"/>
          </a:xfrm>
        </p:spPr>
        <p:txBody>
          <a:bodyPr/>
          <a:lstStyle/>
          <a:p>
            <a:pPr algn="l"/>
            <a:r>
              <a:rPr lang="en-US" sz="3000" b="1" dirty="0"/>
              <a:t>Data Representation</a:t>
            </a:r>
          </a:p>
        </p:txBody>
      </p:sp>
      <p:sp>
        <p:nvSpPr>
          <p:cNvPr id="13" name="Content Placeholder 9"/>
          <p:cNvSpPr>
            <a:spLocks noGrp="1"/>
          </p:cNvSpPr>
          <p:nvPr>
            <p:ph idx="1"/>
          </p:nvPr>
        </p:nvSpPr>
        <p:spPr>
          <a:xfrm>
            <a:off x="381000" y="914400"/>
            <a:ext cx="8229600" cy="4495800"/>
          </a:xfrm>
        </p:spPr>
        <p:txBody>
          <a:bodyPr/>
          <a:lstStyle/>
          <a:p>
            <a:pPr algn="just">
              <a:buNone/>
            </a:pPr>
            <a:r>
              <a:rPr lang="en-US" sz="2500" dirty="0"/>
              <a:t>Information today comes in different forms such as </a:t>
            </a:r>
          </a:p>
          <a:p>
            <a:pPr algn="just"/>
            <a:r>
              <a:rPr lang="en-US" sz="2500" dirty="0"/>
              <a:t>Text, </a:t>
            </a:r>
          </a:p>
          <a:p>
            <a:pPr algn="just"/>
            <a:r>
              <a:rPr lang="en-US" sz="2500" dirty="0"/>
              <a:t>Numbers, </a:t>
            </a:r>
          </a:p>
          <a:p>
            <a:pPr algn="just"/>
            <a:r>
              <a:rPr lang="en-US" sz="2500" dirty="0"/>
              <a:t>Images, </a:t>
            </a:r>
          </a:p>
          <a:p>
            <a:pPr algn="just"/>
            <a:r>
              <a:rPr lang="en-US" sz="2500" dirty="0"/>
              <a:t>Audio, and </a:t>
            </a:r>
          </a:p>
          <a:p>
            <a:pPr algn="just"/>
            <a:r>
              <a:rPr lang="en-US" sz="2500" dirty="0"/>
              <a:t>Video.</a:t>
            </a:r>
          </a:p>
          <a:p>
            <a:pPr algn="just"/>
            <a:endParaRPr lang="en-US" sz="2500" dirty="0"/>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B639E1-8F29-8F06-636A-CB19F1A6C38E}"/>
              </a:ext>
            </a:extLst>
          </p:cNvPr>
          <p:cNvSpPr>
            <a:spLocks noGrp="1"/>
          </p:cNvSpPr>
          <p:nvPr>
            <p:ph type="title"/>
          </p:nvPr>
        </p:nvSpPr>
        <p:spPr/>
        <p:txBody>
          <a:bodyPr/>
          <a:lstStyle/>
          <a:p>
            <a:r>
              <a:rPr lang="en-US" dirty="0"/>
              <a:t>Course Summary</a:t>
            </a:r>
            <a:endParaRPr lang="en-IN" dirty="0"/>
          </a:p>
        </p:txBody>
      </p:sp>
      <p:sp>
        <p:nvSpPr>
          <p:cNvPr id="3" name="Table Placeholder 2">
            <a:extLst>
              <a:ext uri="{FF2B5EF4-FFF2-40B4-BE49-F238E27FC236}">
                <a16:creationId xmlns:a16="http://schemas.microsoft.com/office/drawing/2014/main" id="{B9F54A3C-4813-303C-DB1C-256812648ED0}"/>
              </a:ext>
            </a:extLst>
          </p:cNvPr>
          <p:cNvSpPr>
            <a:spLocks noGrp="1"/>
          </p:cNvSpPr>
          <p:nvPr>
            <p:ph type="tbl" idx="1"/>
          </p:nvPr>
        </p:nvSpPr>
        <p:spPr/>
      </p:sp>
      <p:pic>
        <p:nvPicPr>
          <p:cNvPr id="7" name="Picture 6">
            <a:extLst>
              <a:ext uri="{FF2B5EF4-FFF2-40B4-BE49-F238E27FC236}">
                <a16:creationId xmlns:a16="http://schemas.microsoft.com/office/drawing/2014/main" id="{07F0780A-829E-6281-CB4E-D48A42D7E7BD}"/>
              </a:ext>
            </a:extLst>
          </p:cNvPr>
          <p:cNvPicPr>
            <a:picLocks noChangeAspect="1"/>
          </p:cNvPicPr>
          <p:nvPr/>
        </p:nvPicPr>
        <p:blipFill>
          <a:blip r:embed="rId2"/>
          <a:stretch>
            <a:fillRect/>
          </a:stretch>
        </p:blipFill>
        <p:spPr>
          <a:xfrm>
            <a:off x="140178" y="1225710"/>
            <a:ext cx="8863643" cy="4406579"/>
          </a:xfrm>
          <a:prstGeom prst="rect">
            <a:avLst/>
          </a:prstGeom>
        </p:spPr>
      </p:pic>
    </p:spTree>
    <p:extLst>
      <p:ext uri="{BB962C8B-B14F-4D97-AF65-F5344CB8AC3E}">
        <p14:creationId xmlns:p14="http://schemas.microsoft.com/office/powerpoint/2010/main" val="5309956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457200" cy="381000"/>
          </a:xfrm>
          <a:prstGeom prst="rect">
            <a:avLst/>
          </a:prstGeom>
          <a:noFill/>
          <a:ln w="9525">
            <a:noFill/>
            <a:miter lim="800000"/>
            <a:headEnd/>
            <a:tailEnd/>
          </a:ln>
        </p:spPr>
        <p:txBody>
          <a:bodyPr/>
          <a:lstStyle/>
          <a:p>
            <a:fld id="{6953E67F-7FB7-4103-B9B9-8A7AAF11F34F}" type="slidenum">
              <a:rPr lang="en-US" sz="1400"/>
              <a:pPr/>
              <a:t>20</a:t>
            </a:fld>
            <a:endParaRPr lang="en-US" sz="1400" dirty="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r>
              <a:rPr lang="sv-SE" sz="2400" b="1" dirty="0">
                <a:solidFill>
                  <a:srgbClr val="800000"/>
                </a:solidFill>
                <a:latin typeface="Times New Roman" pitchFamily="18" charset="0"/>
                <a:cs typeface="Times New Roman" pitchFamily="18" charset="0"/>
              </a:rPr>
              <a:t>					</a:t>
            </a:r>
          </a:p>
        </p:txBody>
      </p:sp>
      <p:sp>
        <p:nvSpPr>
          <p:cNvPr id="9" name="Title 8"/>
          <p:cNvSpPr>
            <a:spLocks noGrp="1"/>
          </p:cNvSpPr>
          <p:nvPr>
            <p:ph type="title"/>
          </p:nvPr>
        </p:nvSpPr>
        <p:spPr>
          <a:xfrm>
            <a:off x="228600" y="274638"/>
            <a:ext cx="8458200" cy="411162"/>
          </a:xfrm>
        </p:spPr>
        <p:txBody>
          <a:bodyPr/>
          <a:lstStyle/>
          <a:p>
            <a:pPr algn="l"/>
            <a:r>
              <a:rPr lang="en-US" sz="3000" b="1" dirty="0"/>
              <a:t>1. Text</a:t>
            </a:r>
          </a:p>
        </p:txBody>
      </p:sp>
      <p:sp>
        <p:nvSpPr>
          <p:cNvPr id="13" name="Content Placeholder 9"/>
          <p:cNvSpPr>
            <a:spLocks noGrp="1"/>
          </p:cNvSpPr>
          <p:nvPr>
            <p:ph idx="1"/>
          </p:nvPr>
        </p:nvSpPr>
        <p:spPr>
          <a:xfrm>
            <a:off x="381000" y="914400"/>
            <a:ext cx="8229600" cy="4495800"/>
          </a:xfrm>
        </p:spPr>
        <p:txBody>
          <a:bodyPr/>
          <a:lstStyle/>
          <a:p>
            <a:pPr algn="just"/>
            <a:r>
              <a:rPr lang="en-US" sz="2500" dirty="0"/>
              <a:t>Text is represented as a bit pattern, a sequence of bits (Os or 1s). </a:t>
            </a:r>
          </a:p>
          <a:p>
            <a:pPr algn="just"/>
            <a:r>
              <a:rPr lang="en-US" sz="2500" dirty="0"/>
              <a:t>Different sets of bit patterns have been designed to represent text symbols. </a:t>
            </a:r>
          </a:p>
          <a:p>
            <a:pPr algn="just"/>
            <a:r>
              <a:rPr lang="en-US" sz="2500" dirty="0"/>
              <a:t>Each set is called a code, and the process of representing symbols is called coding. </a:t>
            </a:r>
          </a:p>
          <a:p>
            <a:pPr algn="just"/>
            <a:r>
              <a:rPr lang="en-US" sz="2500" dirty="0"/>
              <a:t>Today, the prevalent coding system is called Unicode, which uses 32 bits to represent a symbol or character used in any language in the world. </a:t>
            </a: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457200" cy="381000"/>
          </a:xfrm>
          <a:prstGeom prst="rect">
            <a:avLst/>
          </a:prstGeom>
          <a:noFill/>
          <a:ln w="9525">
            <a:noFill/>
            <a:miter lim="800000"/>
            <a:headEnd/>
            <a:tailEnd/>
          </a:ln>
        </p:spPr>
        <p:txBody>
          <a:bodyPr/>
          <a:lstStyle/>
          <a:p>
            <a:fld id="{6953E67F-7FB7-4103-B9B9-8A7AAF11F34F}" type="slidenum">
              <a:rPr lang="en-US" sz="1400"/>
              <a:pPr/>
              <a:t>21</a:t>
            </a:fld>
            <a:endParaRPr lang="en-US" sz="1400" dirty="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r>
              <a:rPr lang="sv-SE" sz="2400" b="1" dirty="0">
                <a:solidFill>
                  <a:srgbClr val="800000"/>
                </a:solidFill>
                <a:latin typeface="Times New Roman" pitchFamily="18" charset="0"/>
                <a:cs typeface="Times New Roman" pitchFamily="18" charset="0"/>
              </a:rPr>
              <a:t>					</a:t>
            </a:r>
          </a:p>
        </p:txBody>
      </p:sp>
      <p:sp>
        <p:nvSpPr>
          <p:cNvPr id="9" name="Title 8"/>
          <p:cNvSpPr>
            <a:spLocks noGrp="1"/>
          </p:cNvSpPr>
          <p:nvPr>
            <p:ph type="title"/>
          </p:nvPr>
        </p:nvSpPr>
        <p:spPr>
          <a:xfrm>
            <a:off x="228600" y="274638"/>
            <a:ext cx="8458200" cy="411162"/>
          </a:xfrm>
        </p:spPr>
        <p:txBody>
          <a:bodyPr/>
          <a:lstStyle/>
          <a:p>
            <a:pPr algn="l"/>
            <a:r>
              <a:rPr lang="en-US" sz="3000" b="1" dirty="0"/>
              <a:t>1. Text</a:t>
            </a:r>
          </a:p>
        </p:txBody>
      </p:sp>
      <p:sp>
        <p:nvSpPr>
          <p:cNvPr id="13" name="Content Placeholder 9"/>
          <p:cNvSpPr>
            <a:spLocks noGrp="1"/>
          </p:cNvSpPr>
          <p:nvPr>
            <p:ph idx="1"/>
          </p:nvPr>
        </p:nvSpPr>
        <p:spPr>
          <a:xfrm>
            <a:off x="381000" y="838200"/>
            <a:ext cx="8229600" cy="4495800"/>
          </a:xfrm>
        </p:spPr>
        <p:txBody>
          <a:bodyPr/>
          <a:lstStyle/>
          <a:p>
            <a:pPr algn="just"/>
            <a:r>
              <a:rPr lang="en-US" sz="2500" dirty="0"/>
              <a:t>The American Standard Code for Information Interchange (ASCII), developed some decades ago in the United States</a:t>
            </a:r>
          </a:p>
          <a:p>
            <a:pPr algn="just"/>
            <a:r>
              <a:rPr lang="en-US" sz="2500" dirty="0">
                <a:hlinkClick r:id="rId4"/>
              </a:rPr>
              <a:t>ASCII chart</a:t>
            </a:r>
            <a:endParaRPr lang="en-US" sz="2500" dirty="0"/>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FDA2F-F909-2F5C-BE2C-7B18F8CA664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27D6E58-79C2-34AD-10E8-7C2B9F28B6AE}"/>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7B9F3A98-38A7-1E59-E5F3-C2AD1A8AB615}"/>
              </a:ext>
            </a:extLst>
          </p:cNvPr>
          <p:cNvPicPr>
            <a:picLocks noChangeAspect="1"/>
          </p:cNvPicPr>
          <p:nvPr/>
        </p:nvPicPr>
        <p:blipFill>
          <a:blip r:embed="rId2"/>
          <a:stretch>
            <a:fillRect/>
          </a:stretch>
        </p:blipFill>
        <p:spPr>
          <a:xfrm>
            <a:off x="1828800" y="457200"/>
            <a:ext cx="5806943" cy="5151566"/>
          </a:xfrm>
          <a:prstGeom prst="rect">
            <a:avLst/>
          </a:prstGeom>
        </p:spPr>
      </p:pic>
    </p:spTree>
    <p:extLst>
      <p:ext uri="{BB962C8B-B14F-4D97-AF65-F5344CB8AC3E}">
        <p14:creationId xmlns:p14="http://schemas.microsoft.com/office/powerpoint/2010/main" val="16763743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457200" cy="381000"/>
          </a:xfrm>
          <a:prstGeom prst="rect">
            <a:avLst/>
          </a:prstGeom>
          <a:noFill/>
          <a:ln w="9525">
            <a:noFill/>
            <a:miter lim="800000"/>
            <a:headEnd/>
            <a:tailEnd/>
          </a:ln>
        </p:spPr>
        <p:txBody>
          <a:bodyPr/>
          <a:lstStyle/>
          <a:p>
            <a:fld id="{6953E67F-7FB7-4103-B9B9-8A7AAF11F34F}" type="slidenum">
              <a:rPr lang="en-US" sz="1400"/>
              <a:pPr/>
              <a:t>23</a:t>
            </a:fld>
            <a:endParaRPr lang="en-US" sz="1400" dirty="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r>
              <a:rPr lang="sv-SE" sz="2400" b="1" dirty="0">
                <a:solidFill>
                  <a:srgbClr val="800000"/>
                </a:solidFill>
                <a:latin typeface="Times New Roman" pitchFamily="18" charset="0"/>
                <a:cs typeface="Times New Roman" pitchFamily="18" charset="0"/>
              </a:rPr>
              <a:t>					</a:t>
            </a:r>
          </a:p>
        </p:txBody>
      </p:sp>
      <p:sp>
        <p:nvSpPr>
          <p:cNvPr id="9" name="Title 8"/>
          <p:cNvSpPr>
            <a:spLocks noGrp="1"/>
          </p:cNvSpPr>
          <p:nvPr>
            <p:ph type="title"/>
          </p:nvPr>
        </p:nvSpPr>
        <p:spPr>
          <a:xfrm>
            <a:off x="228600" y="274638"/>
            <a:ext cx="8458200" cy="411162"/>
          </a:xfrm>
        </p:spPr>
        <p:txBody>
          <a:bodyPr/>
          <a:lstStyle/>
          <a:p>
            <a:pPr algn="l"/>
            <a:r>
              <a:rPr lang="en-US" sz="3000" b="1" dirty="0"/>
              <a:t>2. Numbers</a:t>
            </a:r>
          </a:p>
        </p:txBody>
      </p:sp>
      <p:sp>
        <p:nvSpPr>
          <p:cNvPr id="13" name="Content Placeholder 9"/>
          <p:cNvSpPr>
            <a:spLocks noGrp="1"/>
          </p:cNvSpPr>
          <p:nvPr>
            <p:ph idx="1"/>
          </p:nvPr>
        </p:nvSpPr>
        <p:spPr>
          <a:xfrm>
            <a:off x="381000" y="762000"/>
            <a:ext cx="8229600" cy="2438400"/>
          </a:xfrm>
        </p:spPr>
        <p:txBody>
          <a:bodyPr/>
          <a:lstStyle/>
          <a:p>
            <a:pPr algn="just"/>
            <a:r>
              <a:rPr lang="en-US" sz="2500" dirty="0"/>
              <a:t>Numbers are also represented by bit patterns.</a:t>
            </a:r>
          </a:p>
          <a:p>
            <a:pPr algn="just"/>
            <a:r>
              <a:rPr lang="en-US" sz="2500" dirty="0"/>
              <a:t>However, a code such as ASCII is not used to represent numbers; </a:t>
            </a:r>
          </a:p>
          <a:p>
            <a:pPr algn="just"/>
            <a:r>
              <a:rPr lang="en-US" sz="2500" dirty="0"/>
              <a:t>The number is directly converted to a binary number to simplify mathematical operations</a:t>
            </a:r>
          </a:p>
        </p:txBody>
      </p:sp>
      <p:pic>
        <p:nvPicPr>
          <p:cNvPr id="3" name="Picture 2">
            <a:extLst>
              <a:ext uri="{FF2B5EF4-FFF2-40B4-BE49-F238E27FC236}">
                <a16:creationId xmlns:a16="http://schemas.microsoft.com/office/drawing/2014/main" id="{6F306802-C7C3-F56A-CC83-BB0B22E23CEA}"/>
              </a:ext>
            </a:extLst>
          </p:cNvPr>
          <p:cNvPicPr>
            <a:picLocks noChangeAspect="1"/>
          </p:cNvPicPr>
          <p:nvPr/>
        </p:nvPicPr>
        <p:blipFill>
          <a:blip r:embed="rId4"/>
          <a:stretch>
            <a:fillRect/>
          </a:stretch>
        </p:blipFill>
        <p:spPr>
          <a:xfrm>
            <a:off x="2362200" y="2913452"/>
            <a:ext cx="4149344" cy="2223055"/>
          </a:xfrm>
          <a:prstGeom prst="rect">
            <a:avLst/>
          </a:prstGeom>
        </p:spPr>
      </p:pic>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457200" cy="381000"/>
          </a:xfrm>
          <a:prstGeom prst="rect">
            <a:avLst/>
          </a:prstGeom>
          <a:noFill/>
          <a:ln w="9525">
            <a:noFill/>
            <a:miter lim="800000"/>
            <a:headEnd/>
            <a:tailEnd/>
          </a:ln>
        </p:spPr>
        <p:txBody>
          <a:bodyPr/>
          <a:lstStyle/>
          <a:p>
            <a:fld id="{6953E67F-7FB7-4103-B9B9-8A7AAF11F34F}" type="slidenum">
              <a:rPr lang="en-US" sz="1400"/>
              <a:pPr/>
              <a:t>24</a:t>
            </a:fld>
            <a:endParaRPr lang="en-US" sz="1400" dirty="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r>
              <a:rPr lang="sv-SE" sz="2400" b="1" dirty="0">
                <a:solidFill>
                  <a:srgbClr val="800000"/>
                </a:solidFill>
                <a:latin typeface="Times New Roman" pitchFamily="18" charset="0"/>
                <a:cs typeface="Times New Roman" pitchFamily="18" charset="0"/>
              </a:rPr>
              <a:t>					</a:t>
            </a:r>
          </a:p>
        </p:txBody>
      </p:sp>
      <p:sp>
        <p:nvSpPr>
          <p:cNvPr id="9" name="Title 8"/>
          <p:cNvSpPr>
            <a:spLocks noGrp="1"/>
          </p:cNvSpPr>
          <p:nvPr>
            <p:ph type="title"/>
          </p:nvPr>
        </p:nvSpPr>
        <p:spPr>
          <a:xfrm>
            <a:off x="228600" y="274638"/>
            <a:ext cx="8458200" cy="411162"/>
          </a:xfrm>
        </p:spPr>
        <p:txBody>
          <a:bodyPr/>
          <a:lstStyle/>
          <a:p>
            <a:pPr algn="l"/>
            <a:r>
              <a:rPr lang="en-US" sz="3000" b="1" dirty="0"/>
              <a:t>3. Images</a:t>
            </a:r>
          </a:p>
        </p:txBody>
      </p:sp>
      <p:sp>
        <p:nvSpPr>
          <p:cNvPr id="13" name="Content Placeholder 9"/>
          <p:cNvSpPr>
            <a:spLocks noGrp="1"/>
          </p:cNvSpPr>
          <p:nvPr>
            <p:ph idx="1"/>
          </p:nvPr>
        </p:nvSpPr>
        <p:spPr>
          <a:xfrm>
            <a:off x="381000" y="762000"/>
            <a:ext cx="8229600" cy="4419600"/>
          </a:xfrm>
        </p:spPr>
        <p:txBody>
          <a:bodyPr/>
          <a:lstStyle/>
          <a:p>
            <a:pPr algn="just"/>
            <a:r>
              <a:rPr lang="en-US" sz="2500" dirty="0"/>
              <a:t>Images are also represented by bit patterns. </a:t>
            </a:r>
          </a:p>
          <a:p>
            <a:pPr algn="just"/>
            <a:r>
              <a:rPr lang="en-US" sz="2500" dirty="0"/>
              <a:t>In its simplest form, an image is composed of a matrix of pixels (picture elements), where each pixel is a small dot. </a:t>
            </a:r>
          </a:p>
          <a:p>
            <a:pPr algn="just"/>
            <a:r>
              <a:rPr lang="en-US" sz="2500" dirty="0"/>
              <a:t>The size of the pixel depends on the resolution. For example, an image can be divided into 1000 pixels or 10,000 pixels. </a:t>
            </a:r>
          </a:p>
          <a:p>
            <a:pPr algn="just"/>
            <a:r>
              <a:rPr lang="en-US" sz="2500" dirty="0"/>
              <a:t>In the second case, there is a better representation of the image (better resolution), but more memory is needed to store the image.</a:t>
            </a:r>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457200" cy="381000"/>
          </a:xfrm>
          <a:prstGeom prst="rect">
            <a:avLst/>
          </a:prstGeom>
          <a:noFill/>
          <a:ln w="9525">
            <a:noFill/>
            <a:miter lim="800000"/>
            <a:headEnd/>
            <a:tailEnd/>
          </a:ln>
        </p:spPr>
        <p:txBody>
          <a:bodyPr/>
          <a:lstStyle/>
          <a:p>
            <a:fld id="{6953E67F-7FB7-4103-B9B9-8A7AAF11F34F}" type="slidenum">
              <a:rPr lang="en-US" sz="1400"/>
              <a:pPr/>
              <a:t>25</a:t>
            </a:fld>
            <a:endParaRPr lang="en-US" sz="1400" dirty="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r>
              <a:rPr lang="sv-SE" sz="2400" b="1" dirty="0">
                <a:solidFill>
                  <a:srgbClr val="800000"/>
                </a:solidFill>
                <a:latin typeface="Times New Roman" pitchFamily="18" charset="0"/>
                <a:cs typeface="Times New Roman" pitchFamily="18" charset="0"/>
              </a:rPr>
              <a:t>					</a:t>
            </a:r>
          </a:p>
        </p:txBody>
      </p:sp>
      <p:sp>
        <p:nvSpPr>
          <p:cNvPr id="9" name="Title 8"/>
          <p:cNvSpPr>
            <a:spLocks noGrp="1"/>
          </p:cNvSpPr>
          <p:nvPr>
            <p:ph type="title"/>
          </p:nvPr>
        </p:nvSpPr>
        <p:spPr>
          <a:xfrm>
            <a:off x="228600" y="274638"/>
            <a:ext cx="8458200" cy="411162"/>
          </a:xfrm>
        </p:spPr>
        <p:txBody>
          <a:bodyPr/>
          <a:lstStyle/>
          <a:p>
            <a:pPr algn="l"/>
            <a:r>
              <a:rPr lang="en-US" sz="3000" b="1" dirty="0"/>
              <a:t>3. Images</a:t>
            </a:r>
          </a:p>
        </p:txBody>
      </p:sp>
      <p:sp>
        <p:nvSpPr>
          <p:cNvPr id="13" name="Content Placeholder 9"/>
          <p:cNvSpPr>
            <a:spLocks noGrp="1"/>
          </p:cNvSpPr>
          <p:nvPr>
            <p:ph idx="1"/>
          </p:nvPr>
        </p:nvSpPr>
        <p:spPr>
          <a:xfrm>
            <a:off x="381000" y="762000"/>
            <a:ext cx="8229600" cy="4419600"/>
          </a:xfrm>
        </p:spPr>
        <p:txBody>
          <a:bodyPr/>
          <a:lstStyle/>
          <a:p>
            <a:pPr algn="just"/>
            <a:r>
              <a:rPr lang="en-US" sz="2500" dirty="0"/>
              <a:t>After an image is divided into pixels, each pixel is assigned a bit pattern. </a:t>
            </a:r>
          </a:p>
          <a:p>
            <a:pPr algn="just"/>
            <a:r>
              <a:rPr lang="en-US" sz="2500" dirty="0"/>
              <a:t>The size and the value of the pattern depend on the image. </a:t>
            </a:r>
          </a:p>
          <a:p>
            <a:pPr algn="just"/>
            <a:r>
              <a:rPr lang="en-US" sz="2500" dirty="0"/>
              <a:t>For an image made of only black-and-white dots (e.g., a chessboard), a 1-bit pattern is enough to represent a pixel.</a:t>
            </a:r>
          </a:p>
          <a:p>
            <a:pPr algn="just"/>
            <a:r>
              <a:rPr lang="en-US" sz="2500" dirty="0"/>
              <a:t>If an image is not made of pure white and pure black pixels, you can increase the size of the bit pattern to include gray scale.</a:t>
            </a: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457200" cy="381000"/>
          </a:xfrm>
          <a:prstGeom prst="rect">
            <a:avLst/>
          </a:prstGeom>
          <a:noFill/>
          <a:ln w="9525">
            <a:noFill/>
            <a:miter lim="800000"/>
            <a:headEnd/>
            <a:tailEnd/>
          </a:ln>
        </p:spPr>
        <p:txBody>
          <a:bodyPr/>
          <a:lstStyle/>
          <a:p>
            <a:fld id="{6953E67F-7FB7-4103-B9B9-8A7AAF11F34F}" type="slidenum">
              <a:rPr lang="en-US" sz="1400"/>
              <a:pPr/>
              <a:t>26</a:t>
            </a:fld>
            <a:endParaRPr lang="en-US" sz="1400" dirty="0"/>
          </a:p>
        </p:txBody>
      </p:sp>
      <p:sp>
        <p:nvSpPr>
          <p:cNvPr id="9222" name="Text Box 11"/>
          <p:cNvSpPr txBox="1">
            <a:spLocks noChangeArrowheads="1"/>
          </p:cNvSpPr>
          <p:nvPr/>
        </p:nvSpPr>
        <p:spPr bwMode="auto">
          <a:xfrm>
            <a:off x="685800" y="631885"/>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r>
              <a:rPr lang="sv-SE" sz="2400" b="1" dirty="0">
                <a:solidFill>
                  <a:srgbClr val="800000"/>
                </a:solidFill>
                <a:latin typeface="Times New Roman" pitchFamily="18" charset="0"/>
                <a:cs typeface="Times New Roman" pitchFamily="18" charset="0"/>
              </a:rPr>
              <a:t>					3</a:t>
            </a:r>
          </a:p>
        </p:txBody>
      </p:sp>
      <p:sp>
        <p:nvSpPr>
          <p:cNvPr id="9" name="Title 8"/>
          <p:cNvSpPr>
            <a:spLocks noGrp="1"/>
          </p:cNvSpPr>
          <p:nvPr>
            <p:ph type="title"/>
          </p:nvPr>
        </p:nvSpPr>
        <p:spPr>
          <a:xfrm>
            <a:off x="228600" y="274638"/>
            <a:ext cx="8458200" cy="411162"/>
          </a:xfrm>
        </p:spPr>
        <p:txBody>
          <a:bodyPr/>
          <a:lstStyle/>
          <a:p>
            <a:pPr algn="l"/>
            <a:r>
              <a:rPr lang="en-US" sz="3000" b="1" dirty="0"/>
              <a:t>3. Images</a:t>
            </a:r>
          </a:p>
        </p:txBody>
      </p:sp>
      <p:sp>
        <p:nvSpPr>
          <p:cNvPr id="13" name="Content Placeholder 9"/>
          <p:cNvSpPr>
            <a:spLocks noGrp="1"/>
          </p:cNvSpPr>
          <p:nvPr>
            <p:ph idx="1"/>
          </p:nvPr>
        </p:nvSpPr>
        <p:spPr>
          <a:xfrm>
            <a:off x="381000" y="762000"/>
            <a:ext cx="8229600" cy="4419600"/>
          </a:xfrm>
        </p:spPr>
        <p:txBody>
          <a:bodyPr/>
          <a:lstStyle/>
          <a:p>
            <a:r>
              <a:rPr lang="en-US" sz="2400" dirty="0"/>
              <a:t>How many numbers can be represented by one bit  - 0, 1</a:t>
            </a:r>
          </a:p>
          <a:p>
            <a:r>
              <a:rPr lang="en-US" sz="2400" dirty="0"/>
              <a:t>How many two bits combinations can be made - 00, 01, 10, 11</a:t>
            </a:r>
          </a:p>
        </p:txBody>
      </p:sp>
      <p:pic>
        <p:nvPicPr>
          <p:cNvPr id="3" name="Picture 2">
            <a:extLst>
              <a:ext uri="{FF2B5EF4-FFF2-40B4-BE49-F238E27FC236}">
                <a16:creationId xmlns:a16="http://schemas.microsoft.com/office/drawing/2014/main" id="{083C45BD-B8DC-C11B-0DA6-BA2CAC634154}"/>
              </a:ext>
            </a:extLst>
          </p:cNvPr>
          <p:cNvPicPr>
            <a:picLocks noChangeAspect="1"/>
          </p:cNvPicPr>
          <p:nvPr/>
        </p:nvPicPr>
        <p:blipFill>
          <a:blip r:embed="rId4"/>
          <a:stretch>
            <a:fillRect/>
          </a:stretch>
        </p:blipFill>
        <p:spPr>
          <a:xfrm>
            <a:off x="1597065" y="1980813"/>
            <a:ext cx="6831638" cy="3185169"/>
          </a:xfrm>
          <a:prstGeom prst="rect">
            <a:avLst/>
          </a:prstGeom>
        </p:spPr>
      </p:pic>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457200" cy="381000"/>
          </a:xfrm>
          <a:prstGeom prst="rect">
            <a:avLst/>
          </a:prstGeom>
          <a:noFill/>
          <a:ln w="9525">
            <a:noFill/>
            <a:miter lim="800000"/>
            <a:headEnd/>
            <a:tailEnd/>
          </a:ln>
        </p:spPr>
        <p:txBody>
          <a:bodyPr/>
          <a:lstStyle/>
          <a:p>
            <a:fld id="{6953E67F-7FB7-4103-B9B9-8A7AAF11F34F}" type="slidenum">
              <a:rPr lang="en-US" sz="1400"/>
              <a:pPr/>
              <a:t>27</a:t>
            </a:fld>
            <a:endParaRPr lang="en-US" sz="1400" dirty="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r>
              <a:rPr lang="sv-SE" sz="2400" b="1" dirty="0">
                <a:solidFill>
                  <a:srgbClr val="800000"/>
                </a:solidFill>
                <a:latin typeface="Times New Roman" pitchFamily="18" charset="0"/>
                <a:cs typeface="Times New Roman" pitchFamily="18" charset="0"/>
              </a:rPr>
              <a:t>					</a:t>
            </a:r>
          </a:p>
        </p:txBody>
      </p:sp>
      <p:sp>
        <p:nvSpPr>
          <p:cNvPr id="9" name="Title 8"/>
          <p:cNvSpPr>
            <a:spLocks noGrp="1"/>
          </p:cNvSpPr>
          <p:nvPr>
            <p:ph type="title"/>
          </p:nvPr>
        </p:nvSpPr>
        <p:spPr>
          <a:xfrm>
            <a:off x="228600" y="274638"/>
            <a:ext cx="8458200" cy="411162"/>
          </a:xfrm>
        </p:spPr>
        <p:txBody>
          <a:bodyPr/>
          <a:lstStyle/>
          <a:p>
            <a:pPr algn="l"/>
            <a:r>
              <a:rPr lang="en-US" sz="3000" b="1" dirty="0"/>
              <a:t>3. Images</a:t>
            </a:r>
          </a:p>
        </p:txBody>
      </p:sp>
      <p:sp>
        <p:nvSpPr>
          <p:cNvPr id="13" name="Content Placeholder 9"/>
          <p:cNvSpPr>
            <a:spLocks noGrp="1"/>
          </p:cNvSpPr>
          <p:nvPr>
            <p:ph idx="1"/>
          </p:nvPr>
        </p:nvSpPr>
        <p:spPr>
          <a:xfrm>
            <a:off x="381000" y="762000"/>
            <a:ext cx="8229600" cy="4419600"/>
          </a:xfrm>
        </p:spPr>
        <p:txBody>
          <a:bodyPr/>
          <a:lstStyle/>
          <a:p>
            <a:pPr algn="just"/>
            <a:r>
              <a:rPr lang="en-US" sz="2500" dirty="0"/>
              <a:t>For Example </a:t>
            </a:r>
          </a:p>
          <a:p>
            <a:pPr algn="just"/>
            <a:r>
              <a:rPr lang="en-US" sz="2500" dirty="0"/>
              <a:t>To show four levels of gray scale, you can use 2-bit patterns. </a:t>
            </a:r>
          </a:p>
          <a:p>
            <a:pPr algn="just"/>
            <a:r>
              <a:rPr lang="en-US" sz="2500" dirty="0"/>
              <a:t>A black pixel can be represented by 00, </a:t>
            </a:r>
          </a:p>
          <a:p>
            <a:pPr algn="just"/>
            <a:r>
              <a:rPr lang="en-US" sz="2500" dirty="0"/>
              <a:t>A dark gray pixel by 01, </a:t>
            </a:r>
          </a:p>
          <a:p>
            <a:pPr algn="just"/>
            <a:r>
              <a:rPr lang="en-US" sz="2500" dirty="0"/>
              <a:t>A light gray pixel by 10, and </a:t>
            </a:r>
          </a:p>
          <a:p>
            <a:pPr algn="just"/>
            <a:r>
              <a:rPr lang="en-US" sz="2500" dirty="0"/>
              <a:t>A white pixel by 11.</a:t>
            </a:r>
          </a:p>
        </p:txBody>
      </p:sp>
    </p:spTree>
    <p:extLst>
      <p:ext uri="{BB962C8B-B14F-4D97-AF65-F5344CB8AC3E}">
        <p14:creationId xmlns:p14="http://schemas.microsoft.com/office/powerpoint/2010/main" val="4145535066"/>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457200" cy="381000"/>
          </a:xfrm>
          <a:prstGeom prst="rect">
            <a:avLst/>
          </a:prstGeom>
          <a:noFill/>
          <a:ln w="9525">
            <a:noFill/>
            <a:miter lim="800000"/>
            <a:headEnd/>
            <a:tailEnd/>
          </a:ln>
        </p:spPr>
        <p:txBody>
          <a:bodyPr/>
          <a:lstStyle/>
          <a:p>
            <a:fld id="{6953E67F-7FB7-4103-B9B9-8A7AAF11F34F}" type="slidenum">
              <a:rPr lang="en-US" sz="1400"/>
              <a:pPr/>
              <a:t>28</a:t>
            </a:fld>
            <a:endParaRPr lang="en-US" sz="1400" dirty="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r>
              <a:rPr lang="sv-SE" sz="2400" b="1" dirty="0">
                <a:solidFill>
                  <a:srgbClr val="800000"/>
                </a:solidFill>
                <a:latin typeface="Times New Roman" pitchFamily="18" charset="0"/>
                <a:cs typeface="Times New Roman" pitchFamily="18" charset="0"/>
              </a:rPr>
              <a:t>					</a:t>
            </a:r>
          </a:p>
        </p:txBody>
      </p:sp>
      <p:sp>
        <p:nvSpPr>
          <p:cNvPr id="9" name="Title 8"/>
          <p:cNvSpPr>
            <a:spLocks noGrp="1"/>
          </p:cNvSpPr>
          <p:nvPr>
            <p:ph type="title"/>
          </p:nvPr>
        </p:nvSpPr>
        <p:spPr>
          <a:xfrm>
            <a:off x="228600" y="274638"/>
            <a:ext cx="8458200" cy="411162"/>
          </a:xfrm>
        </p:spPr>
        <p:txBody>
          <a:bodyPr/>
          <a:lstStyle/>
          <a:p>
            <a:pPr algn="l"/>
            <a:r>
              <a:rPr lang="en-US" sz="3000" b="1" dirty="0"/>
              <a:t>3. Images</a:t>
            </a:r>
          </a:p>
        </p:txBody>
      </p:sp>
      <p:sp>
        <p:nvSpPr>
          <p:cNvPr id="13" name="Content Placeholder 9"/>
          <p:cNvSpPr>
            <a:spLocks noGrp="1"/>
          </p:cNvSpPr>
          <p:nvPr>
            <p:ph idx="1"/>
          </p:nvPr>
        </p:nvSpPr>
        <p:spPr>
          <a:xfrm>
            <a:off x="381000" y="762000"/>
            <a:ext cx="8229600" cy="4419600"/>
          </a:xfrm>
        </p:spPr>
        <p:txBody>
          <a:bodyPr/>
          <a:lstStyle/>
          <a:p>
            <a:pPr algn="just"/>
            <a:r>
              <a:rPr lang="en-US" sz="2500" dirty="0"/>
              <a:t>There are several methods to represent color images. </a:t>
            </a:r>
          </a:p>
          <a:p>
            <a:pPr algn="just"/>
            <a:r>
              <a:rPr lang="en-US" sz="2500" dirty="0"/>
              <a:t>The intensity of each color is measured, and a bit pattern is assigned to it.</a:t>
            </a:r>
          </a:p>
          <a:p>
            <a:pPr algn="just"/>
            <a:r>
              <a:rPr lang="en-US" sz="2500" dirty="0"/>
              <a:t>One method is called RGB, so called because each color is made of a combination of three primary colors: red, green, and blue. </a:t>
            </a:r>
          </a:p>
          <a:p>
            <a:pPr algn="just"/>
            <a:r>
              <a:rPr lang="en-US" sz="2500" dirty="0"/>
              <a:t>Another method is called YCM, in which a color is made of a combination of three other primary colors: yellow, cyan, and magenta.</a:t>
            </a:r>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457200" cy="381000"/>
          </a:xfrm>
          <a:prstGeom prst="rect">
            <a:avLst/>
          </a:prstGeom>
          <a:noFill/>
          <a:ln w="9525">
            <a:noFill/>
            <a:miter lim="800000"/>
            <a:headEnd/>
            <a:tailEnd/>
          </a:ln>
        </p:spPr>
        <p:txBody>
          <a:bodyPr/>
          <a:lstStyle/>
          <a:p>
            <a:fld id="{6953E67F-7FB7-4103-B9B9-8A7AAF11F34F}" type="slidenum">
              <a:rPr lang="en-US" sz="1400"/>
              <a:pPr/>
              <a:t>29</a:t>
            </a:fld>
            <a:endParaRPr lang="en-US" sz="1400" dirty="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r>
              <a:rPr lang="sv-SE" sz="2400" b="1" dirty="0">
                <a:solidFill>
                  <a:srgbClr val="800000"/>
                </a:solidFill>
                <a:latin typeface="Times New Roman" pitchFamily="18" charset="0"/>
                <a:cs typeface="Times New Roman" pitchFamily="18" charset="0"/>
              </a:rPr>
              <a:t>					</a:t>
            </a:r>
          </a:p>
        </p:txBody>
      </p:sp>
      <p:sp>
        <p:nvSpPr>
          <p:cNvPr id="9" name="Title 8"/>
          <p:cNvSpPr>
            <a:spLocks noGrp="1"/>
          </p:cNvSpPr>
          <p:nvPr>
            <p:ph type="title"/>
          </p:nvPr>
        </p:nvSpPr>
        <p:spPr>
          <a:xfrm>
            <a:off x="228600" y="274638"/>
            <a:ext cx="8458200" cy="411162"/>
          </a:xfrm>
        </p:spPr>
        <p:txBody>
          <a:bodyPr/>
          <a:lstStyle/>
          <a:p>
            <a:pPr algn="l"/>
            <a:r>
              <a:rPr lang="en-US" sz="3000" b="1" dirty="0"/>
              <a:t>4. Audio</a:t>
            </a:r>
          </a:p>
        </p:txBody>
      </p:sp>
      <p:sp>
        <p:nvSpPr>
          <p:cNvPr id="13" name="Content Placeholder 9"/>
          <p:cNvSpPr>
            <a:spLocks noGrp="1"/>
          </p:cNvSpPr>
          <p:nvPr>
            <p:ph idx="1"/>
          </p:nvPr>
        </p:nvSpPr>
        <p:spPr>
          <a:xfrm>
            <a:off x="381000" y="762000"/>
            <a:ext cx="8229600" cy="4419600"/>
          </a:xfrm>
        </p:spPr>
        <p:txBody>
          <a:bodyPr/>
          <a:lstStyle/>
          <a:p>
            <a:pPr algn="just"/>
            <a:r>
              <a:rPr lang="en-US" sz="2500" dirty="0"/>
              <a:t>Audio refers to the recording or broadcasting of sound or music. </a:t>
            </a:r>
          </a:p>
          <a:p>
            <a:pPr algn="just"/>
            <a:r>
              <a:rPr lang="en-US" sz="2500" dirty="0"/>
              <a:t>Audio is by nature different from text, numbers, or images. </a:t>
            </a:r>
          </a:p>
          <a:p>
            <a:pPr algn="just"/>
            <a:r>
              <a:rPr lang="en-US" sz="2500" dirty="0"/>
              <a:t>It is continuous, not discrete. </a:t>
            </a:r>
          </a:p>
          <a:p>
            <a:pPr algn="just"/>
            <a:r>
              <a:rPr lang="en-US" sz="2500" dirty="0"/>
              <a:t>Even when we use a microphone to change voice or music to an electric signal, we create a continuous signal.</a:t>
            </a:r>
          </a:p>
          <a:p>
            <a:pPr algn="just"/>
            <a:r>
              <a:rPr lang="en-US" sz="2500" dirty="0"/>
              <a:t>we learn how to change sound or music to a digital or an analog signal.</a:t>
            </a: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B639E1-8F29-8F06-636A-CB19F1A6C38E}"/>
              </a:ext>
            </a:extLst>
          </p:cNvPr>
          <p:cNvSpPr>
            <a:spLocks noGrp="1"/>
          </p:cNvSpPr>
          <p:nvPr>
            <p:ph type="title"/>
          </p:nvPr>
        </p:nvSpPr>
        <p:spPr/>
        <p:txBody>
          <a:bodyPr/>
          <a:lstStyle/>
          <a:p>
            <a:r>
              <a:rPr lang="en-US" dirty="0"/>
              <a:t>Course structure and CO</a:t>
            </a:r>
            <a:endParaRPr lang="en-IN" dirty="0"/>
          </a:p>
        </p:txBody>
      </p:sp>
      <p:sp>
        <p:nvSpPr>
          <p:cNvPr id="3" name="Table Placeholder 2">
            <a:extLst>
              <a:ext uri="{FF2B5EF4-FFF2-40B4-BE49-F238E27FC236}">
                <a16:creationId xmlns:a16="http://schemas.microsoft.com/office/drawing/2014/main" id="{B9F54A3C-4813-303C-DB1C-256812648ED0}"/>
              </a:ext>
            </a:extLst>
          </p:cNvPr>
          <p:cNvSpPr>
            <a:spLocks noGrp="1"/>
          </p:cNvSpPr>
          <p:nvPr>
            <p:ph type="tbl" idx="1"/>
          </p:nvPr>
        </p:nvSpPr>
        <p:spPr/>
      </p:sp>
      <p:pic>
        <p:nvPicPr>
          <p:cNvPr id="5" name="Picture 4">
            <a:extLst>
              <a:ext uri="{FF2B5EF4-FFF2-40B4-BE49-F238E27FC236}">
                <a16:creationId xmlns:a16="http://schemas.microsoft.com/office/drawing/2014/main" id="{AE49C49A-E817-EB41-0162-405930F3AF81}"/>
              </a:ext>
            </a:extLst>
          </p:cNvPr>
          <p:cNvPicPr>
            <a:picLocks noChangeAspect="1"/>
          </p:cNvPicPr>
          <p:nvPr/>
        </p:nvPicPr>
        <p:blipFill>
          <a:blip r:embed="rId2"/>
          <a:stretch>
            <a:fillRect/>
          </a:stretch>
        </p:blipFill>
        <p:spPr>
          <a:xfrm>
            <a:off x="7374" y="1507901"/>
            <a:ext cx="9144000" cy="3842198"/>
          </a:xfrm>
          <a:prstGeom prst="rect">
            <a:avLst/>
          </a:prstGeom>
        </p:spPr>
      </p:pic>
    </p:spTree>
    <p:extLst>
      <p:ext uri="{BB962C8B-B14F-4D97-AF65-F5344CB8AC3E}">
        <p14:creationId xmlns:p14="http://schemas.microsoft.com/office/powerpoint/2010/main" val="156743436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457200" cy="381000"/>
          </a:xfrm>
          <a:prstGeom prst="rect">
            <a:avLst/>
          </a:prstGeom>
          <a:noFill/>
          <a:ln w="9525">
            <a:noFill/>
            <a:miter lim="800000"/>
            <a:headEnd/>
            <a:tailEnd/>
          </a:ln>
        </p:spPr>
        <p:txBody>
          <a:bodyPr/>
          <a:lstStyle/>
          <a:p>
            <a:fld id="{6953E67F-7FB7-4103-B9B9-8A7AAF11F34F}" type="slidenum">
              <a:rPr lang="en-US" sz="1400"/>
              <a:pPr/>
              <a:t>30</a:t>
            </a:fld>
            <a:endParaRPr lang="en-US" sz="1400" dirty="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r>
              <a:rPr lang="sv-SE" sz="2400" b="1" dirty="0">
                <a:solidFill>
                  <a:srgbClr val="800000"/>
                </a:solidFill>
                <a:latin typeface="Times New Roman" pitchFamily="18" charset="0"/>
                <a:cs typeface="Times New Roman" pitchFamily="18" charset="0"/>
              </a:rPr>
              <a:t>					</a:t>
            </a:r>
          </a:p>
        </p:txBody>
      </p:sp>
      <p:sp>
        <p:nvSpPr>
          <p:cNvPr id="9" name="Title 8"/>
          <p:cNvSpPr>
            <a:spLocks noGrp="1"/>
          </p:cNvSpPr>
          <p:nvPr>
            <p:ph type="title"/>
          </p:nvPr>
        </p:nvSpPr>
        <p:spPr>
          <a:xfrm>
            <a:off x="228600" y="274638"/>
            <a:ext cx="8458200" cy="411162"/>
          </a:xfrm>
        </p:spPr>
        <p:txBody>
          <a:bodyPr/>
          <a:lstStyle/>
          <a:p>
            <a:pPr algn="l"/>
            <a:r>
              <a:rPr lang="en-US" sz="3000" b="1" dirty="0"/>
              <a:t>5. Video</a:t>
            </a:r>
          </a:p>
        </p:txBody>
      </p:sp>
      <p:sp>
        <p:nvSpPr>
          <p:cNvPr id="13" name="Content Placeholder 9"/>
          <p:cNvSpPr>
            <a:spLocks noGrp="1"/>
          </p:cNvSpPr>
          <p:nvPr>
            <p:ph idx="1"/>
          </p:nvPr>
        </p:nvSpPr>
        <p:spPr>
          <a:xfrm>
            <a:off x="381000" y="762000"/>
            <a:ext cx="8229600" cy="4419600"/>
          </a:xfrm>
        </p:spPr>
        <p:txBody>
          <a:bodyPr/>
          <a:lstStyle/>
          <a:p>
            <a:pPr algn="just"/>
            <a:r>
              <a:rPr lang="en-US" sz="2500" dirty="0"/>
              <a:t>Video refers to the recording or broadcasting of a picture or movie. </a:t>
            </a:r>
          </a:p>
          <a:p>
            <a:pPr algn="just"/>
            <a:r>
              <a:rPr lang="en-US" sz="2500" dirty="0"/>
              <a:t>Video can either be produced as a continuous entity (e.g., by a TV camera), or it can be a combination of images, each a discrete entity, arranged to convey the idea of motion. </a:t>
            </a:r>
          </a:p>
          <a:p>
            <a:pPr algn="just"/>
            <a:r>
              <a:rPr lang="en-US" sz="2500" dirty="0"/>
              <a:t>We can change video to a digital or an analog signal.</a:t>
            </a:r>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457200" cy="381000"/>
          </a:xfrm>
          <a:prstGeom prst="rect">
            <a:avLst/>
          </a:prstGeom>
          <a:noFill/>
          <a:ln w="9525">
            <a:noFill/>
            <a:miter lim="800000"/>
            <a:headEnd/>
            <a:tailEnd/>
          </a:ln>
        </p:spPr>
        <p:txBody>
          <a:bodyPr/>
          <a:lstStyle/>
          <a:p>
            <a:fld id="{6953E67F-7FB7-4103-B9B9-8A7AAF11F34F}" type="slidenum">
              <a:rPr lang="en-US" sz="1400"/>
              <a:pPr/>
              <a:t>31</a:t>
            </a:fld>
            <a:endParaRPr lang="en-US" sz="1400" dirty="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r>
              <a:rPr lang="sv-SE" sz="2400" b="1" dirty="0">
                <a:solidFill>
                  <a:srgbClr val="800000"/>
                </a:solidFill>
                <a:latin typeface="Times New Roman" pitchFamily="18" charset="0"/>
                <a:cs typeface="Times New Roman" pitchFamily="18" charset="0"/>
              </a:rPr>
              <a:t>					</a:t>
            </a:r>
          </a:p>
        </p:txBody>
      </p:sp>
      <p:sp>
        <p:nvSpPr>
          <p:cNvPr id="9" name="Title 8"/>
          <p:cNvSpPr>
            <a:spLocks noGrp="1"/>
          </p:cNvSpPr>
          <p:nvPr>
            <p:ph type="title"/>
          </p:nvPr>
        </p:nvSpPr>
        <p:spPr>
          <a:xfrm>
            <a:off x="228600" y="274638"/>
            <a:ext cx="8458200" cy="411162"/>
          </a:xfrm>
        </p:spPr>
        <p:txBody>
          <a:bodyPr/>
          <a:lstStyle/>
          <a:p>
            <a:pPr algn="l"/>
            <a:r>
              <a:rPr lang="en-US" sz="3000" b="1" dirty="0"/>
              <a:t>Data Flow</a:t>
            </a:r>
          </a:p>
        </p:txBody>
      </p:sp>
      <p:sp>
        <p:nvSpPr>
          <p:cNvPr id="13" name="Content Placeholder 9"/>
          <p:cNvSpPr>
            <a:spLocks noGrp="1"/>
          </p:cNvSpPr>
          <p:nvPr>
            <p:ph idx="1"/>
          </p:nvPr>
        </p:nvSpPr>
        <p:spPr>
          <a:xfrm>
            <a:off x="381000" y="762000"/>
            <a:ext cx="8229600" cy="2057400"/>
          </a:xfrm>
        </p:spPr>
        <p:txBody>
          <a:bodyPr/>
          <a:lstStyle/>
          <a:p>
            <a:pPr algn="just"/>
            <a:r>
              <a:rPr lang="en-US" sz="2500" dirty="0"/>
              <a:t>Communication between two devices can be </a:t>
            </a:r>
          </a:p>
          <a:p>
            <a:pPr lvl="2" algn="just"/>
            <a:r>
              <a:rPr lang="en-US" sz="2500" dirty="0"/>
              <a:t>Simplex</a:t>
            </a:r>
          </a:p>
          <a:p>
            <a:pPr lvl="2" algn="just"/>
            <a:r>
              <a:rPr lang="en-US" sz="2500" dirty="0"/>
              <a:t>Half-Duplex </a:t>
            </a:r>
          </a:p>
          <a:p>
            <a:pPr lvl="2" algn="just"/>
            <a:r>
              <a:rPr lang="en-US" sz="2500" dirty="0"/>
              <a:t>Full-Duplex </a:t>
            </a:r>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457200" cy="381000"/>
          </a:xfrm>
          <a:prstGeom prst="rect">
            <a:avLst/>
          </a:prstGeom>
          <a:noFill/>
          <a:ln w="9525">
            <a:noFill/>
            <a:miter lim="800000"/>
            <a:headEnd/>
            <a:tailEnd/>
          </a:ln>
        </p:spPr>
        <p:txBody>
          <a:bodyPr/>
          <a:lstStyle/>
          <a:p>
            <a:fld id="{6953E67F-7FB7-4103-B9B9-8A7AAF11F34F}" type="slidenum">
              <a:rPr lang="en-US" sz="1400"/>
              <a:pPr/>
              <a:t>32</a:t>
            </a:fld>
            <a:endParaRPr lang="en-US" sz="1400" dirty="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r>
              <a:rPr lang="sv-SE" sz="2400" b="1" dirty="0">
                <a:solidFill>
                  <a:srgbClr val="800000"/>
                </a:solidFill>
                <a:latin typeface="Times New Roman" pitchFamily="18" charset="0"/>
                <a:cs typeface="Times New Roman" pitchFamily="18" charset="0"/>
              </a:rPr>
              <a:t>					</a:t>
            </a:r>
          </a:p>
        </p:txBody>
      </p:sp>
      <p:sp>
        <p:nvSpPr>
          <p:cNvPr id="9" name="Title 8"/>
          <p:cNvSpPr>
            <a:spLocks noGrp="1"/>
          </p:cNvSpPr>
          <p:nvPr>
            <p:ph type="title"/>
          </p:nvPr>
        </p:nvSpPr>
        <p:spPr>
          <a:xfrm>
            <a:off x="228600" y="274638"/>
            <a:ext cx="8458200" cy="411162"/>
          </a:xfrm>
        </p:spPr>
        <p:txBody>
          <a:bodyPr/>
          <a:lstStyle/>
          <a:p>
            <a:pPr algn="l"/>
            <a:r>
              <a:rPr lang="en-US" sz="3000" b="1" dirty="0"/>
              <a:t>Simplex </a:t>
            </a:r>
          </a:p>
        </p:txBody>
      </p:sp>
      <p:sp>
        <p:nvSpPr>
          <p:cNvPr id="13" name="Content Placeholder 9"/>
          <p:cNvSpPr>
            <a:spLocks noGrp="1"/>
          </p:cNvSpPr>
          <p:nvPr>
            <p:ph idx="1"/>
          </p:nvPr>
        </p:nvSpPr>
        <p:spPr>
          <a:xfrm>
            <a:off x="381000" y="762000"/>
            <a:ext cx="8229600" cy="4419600"/>
          </a:xfrm>
        </p:spPr>
        <p:txBody>
          <a:bodyPr/>
          <a:lstStyle/>
          <a:p>
            <a:pPr algn="just"/>
            <a:r>
              <a:rPr lang="en-US" sz="2500" dirty="0"/>
              <a:t>The communication is unidirectional, as on a one-way street </a:t>
            </a:r>
          </a:p>
          <a:p>
            <a:pPr algn="just"/>
            <a:r>
              <a:rPr lang="en-US" sz="2500" dirty="0"/>
              <a:t>Only one of the two devices on a link can transmit; the other can only receive (see Figure)</a:t>
            </a:r>
          </a:p>
          <a:p>
            <a:pPr algn="just"/>
            <a:r>
              <a:rPr lang="en-US" sz="2500" dirty="0"/>
              <a:t>Keyboards and traditional monitors are examples of simplex devices. </a:t>
            </a:r>
          </a:p>
          <a:p>
            <a:pPr algn="just"/>
            <a:r>
              <a:rPr lang="en-US" sz="2500" dirty="0"/>
              <a:t>The keyboard can only introduce input; the monitor can only accept output. </a:t>
            </a:r>
          </a:p>
          <a:p>
            <a:pPr algn="just"/>
            <a:r>
              <a:rPr lang="en-US" sz="2500" dirty="0"/>
              <a:t>The simplex mode can use the entire capacity of the channel to send data in one direction.</a:t>
            </a:r>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457200" cy="381000"/>
          </a:xfrm>
          <a:prstGeom prst="rect">
            <a:avLst/>
          </a:prstGeom>
          <a:noFill/>
          <a:ln w="9525">
            <a:noFill/>
            <a:miter lim="800000"/>
            <a:headEnd/>
            <a:tailEnd/>
          </a:ln>
        </p:spPr>
        <p:txBody>
          <a:bodyPr/>
          <a:lstStyle/>
          <a:p>
            <a:fld id="{6953E67F-7FB7-4103-B9B9-8A7AAF11F34F}" type="slidenum">
              <a:rPr lang="en-US" sz="1400"/>
              <a:pPr/>
              <a:t>33</a:t>
            </a:fld>
            <a:endParaRPr lang="en-US" sz="1400" dirty="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r>
              <a:rPr lang="sv-SE" sz="2400" b="1" dirty="0">
                <a:solidFill>
                  <a:srgbClr val="800000"/>
                </a:solidFill>
                <a:latin typeface="Times New Roman" pitchFamily="18" charset="0"/>
                <a:cs typeface="Times New Roman" pitchFamily="18" charset="0"/>
              </a:rPr>
              <a:t>					</a:t>
            </a:r>
          </a:p>
        </p:txBody>
      </p:sp>
      <p:sp>
        <p:nvSpPr>
          <p:cNvPr id="9" name="Title 8"/>
          <p:cNvSpPr>
            <a:spLocks noGrp="1"/>
          </p:cNvSpPr>
          <p:nvPr>
            <p:ph type="title"/>
          </p:nvPr>
        </p:nvSpPr>
        <p:spPr>
          <a:xfrm>
            <a:off x="228600" y="274638"/>
            <a:ext cx="8458200" cy="411162"/>
          </a:xfrm>
        </p:spPr>
        <p:txBody>
          <a:bodyPr/>
          <a:lstStyle/>
          <a:p>
            <a:pPr algn="l"/>
            <a:r>
              <a:rPr lang="en-US" sz="3000" b="1" dirty="0"/>
              <a:t>Simplex </a:t>
            </a:r>
          </a:p>
        </p:txBody>
      </p:sp>
      <p:sp>
        <p:nvSpPr>
          <p:cNvPr id="13" name="Content Placeholder 9"/>
          <p:cNvSpPr>
            <a:spLocks noGrp="1"/>
          </p:cNvSpPr>
          <p:nvPr>
            <p:ph idx="1"/>
          </p:nvPr>
        </p:nvSpPr>
        <p:spPr>
          <a:xfrm>
            <a:off x="381000" y="3200400"/>
            <a:ext cx="8229600" cy="1600200"/>
          </a:xfrm>
        </p:spPr>
        <p:txBody>
          <a:bodyPr/>
          <a:lstStyle/>
          <a:p>
            <a:pPr algn="just"/>
            <a:r>
              <a:rPr lang="en-US" sz="2500" dirty="0"/>
              <a:t>If all we want to do is send information one-way, then simplex is just fine. </a:t>
            </a:r>
          </a:p>
          <a:p>
            <a:pPr algn="just"/>
            <a:endParaRPr lang="en-US" sz="2500" dirty="0"/>
          </a:p>
        </p:txBody>
      </p:sp>
      <p:pic>
        <p:nvPicPr>
          <p:cNvPr id="1026" name="Picture 2" descr="C:\Users\Admin\Desktop\Capture.JPG"/>
          <p:cNvPicPr>
            <a:picLocks noChangeAspect="1" noChangeArrowheads="1"/>
          </p:cNvPicPr>
          <p:nvPr/>
        </p:nvPicPr>
        <p:blipFill>
          <a:blip r:embed="rId4"/>
          <a:srcRect/>
          <a:stretch>
            <a:fillRect/>
          </a:stretch>
        </p:blipFill>
        <p:spPr bwMode="auto">
          <a:xfrm>
            <a:off x="457200" y="914400"/>
            <a:ext cx="8153400" cy="1882781"/>
          </a:xfrm>
          <a:prstGeom prst="rect">
            <a:avLst/>
          </a:prstGeom>
          <a:noFill/>
        </p:spPr>
      </p:pic>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457200" cy="381000"/>
          </a:xfrm>
          <a:prstGeom prst="rect">
            <a:avLst/>
          </a:prstGeom>
          <a:noFill/>
          <a:ln w="9525">
            <a:noFill/>
            <a:miter lim="800000"/>
            <a:headEnd/>
            <a:tailEnd/>
          </a:ln>
        </p:spPr>
        <p:txBody>
          <a:bodyPr/>
          <a:lstStyle/>
          <a:p>
            <a:fld id="{6953E67F-7FB7-4103-B9B9-8A7AAF11F34F}" type="slidenum">
              <a:rPr lang="en-US" sz="1400"/>
              <a:pPr/>
              <a:t>34</a:t>
            </a:fld>
            <a:endParaRPr lang="en-US" sz="1400" dirty="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r>
              <a:rPr lang="sv-SE" sz="2400" b="1" dirty="0">
                <a:solidFill>
                  <a:srgbClr val="800000"/>
                </a:solidFill>
                <a:latin typeface="Times New Roman" pitchFamily="18" charset="0"/>
                <a:cs typeface="Times New Roman" pitchFamily="18" charset="0"/>
              </a:rPr>
              <a:t>					</a:t>
            </a:r>
          </a:p>
        </p:txBody>
      </p:sp>
      <p:sp>
        <p:nvSpPr>
          <p:cNvPr id="9" name="Title 8"/>
          <p:cNvSpPr>
            <a:spLocks noGrp="1"/>
          </p:cNvSpPr>
          <p:nvPr>
            <p:ph type="title"/>
          </p:nvPr>
        </p:nvSpPr>
        <p:spPr>
          <a:xfrm>
            <a:off x="228600" y="274638"/>
            <a:ext cx="8458200" cy="411162"/>
          </a:xfrm>
        </p:spPr>
        <p:txBody>
          <a:bodyPr/>
          <a:lstStyle/>
          <a:p>
            <a:pPr algn="l"/>
            <a:r>
              <a:rPr lang="en-US" sz="3000" b="1" dirty="0"/>
              <a:t>Half-Duplex  </a:t>
            </a:r>
          </a:p>
        </p:txBody>
      </p:sp>
      <p:sp>
        <p:nvSpPr>
          <p:cNvPr id="13" name="Content Placeholder 9"/>
          <p:cNvSpPr>
            <a:spLocks noGrp="1"/>
          </p:cNvSpPr>
          <p:nvPr>
            <p:ph idx="1"/>
          </p:nvPr>
        </p:nvSpPr>
        <p:spPr>
          <a:xfrm>
            <a:off x="381000" y="914400"/>
            <a:ext cx="8229600" cy="1752600"/>
          </a:xfrm>
        </p:spPr>
        <p:txBody>
          <a:bodyPr/>
          <a:lstStyle/>
          <a:p>
            <a:pPr algn="just"/>
            <a:r>
              <a:rPr lang="en-US" sz="2500" dirty="0"/>
              <a:t>Each station can both transmit and receive, </a:t>
            </a:r>
            <a:r>
              <a:rPr lang="en-US" sz="2500" b="1" dirty="0"/>
              <a:t>but not at the same time</a:t>
            </a:r>
          </a:p>
          <a:p>
            <a:pPr algn="just"/>
            <a:r>
              <a:rPr lang="en-US" sz="2500" dirty="0"/>
              <a:t>When one device is sending, the other can only receive, and vice versa</a:t>
            </a:r>
          </a:p>
        </p:txBody>
      </p:sp>
      <p:pic>
        <p:nvPicPr>
          <p:cNvPr id="2050" name="Picture 2" descr="C:\Users\Admin\Desktop\Capture.JPG"/>
          <p:cNvPicPr>
            <a:picLocks noChangeAspect="1" noChangeArrowheads="1"/>
          </p:cNvPicPr>
          <p:nvPr/>
        </p:nvPicPr>
        <p:blipFill>
          <a:blip r:embed="rId4"/>
          <a:srcRect/>
          <a:stretch>
            <a:fillRect/>
          </a:stretch>
        </p:blipFill>
        <p:spPr bwMode="auto">
          <a:xfrm>
            <a:off x="381000" y="3048000"/>
            <a:ext cx="8305800" cy="2133600"/>
          </a:xfrm>
          <a:prstGeom prst="rect">
            <a:avLst/>
          </a:prstGeom>
          <a:noFill/>
        </p:spPr>
      </p:pic>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457200" cy="381000"/>
          </a:xfrm>
          <a:prstGeom prst="rect">
            <a:avLst/>
          </a:prstGeom>
          <a:noFill/>
          <a:ln w="9525">
            <a:noFill/>
            <a:miter lim="800000"/>
            <a:headEnd/>
            <a:tailEnd/>
          </a:ln>
        </p:spPr>
        <p:txBody>
          <a:bodyPr/>
          <a:lstStyle/>
          <a:p>
            <a:fld id="{6953E67F-7FB7-4103-B9B9-8A7AAF11F34F}" type="slidenum">
              <a:rPr lang="en-US" sz="1400"/>
              <a:pPr/>
              <a:t>35</a:t>
            </a:fld>
            <a:endParaRPr lang="en-US" sz="1400" dirty="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r>
              <a:rPr lang="sv-SE" sz="2400" b="1" dirty="0">
                <a:solidFill>
                  <a:srgbClr val="800000"/>
                </a:solidFill>
                <a:latin typeface="Times New Roman" pitchFamily="18" charset="0"/>
                <a:cs typeface="Times New Roman" pitchFamily="18" charset="0"/>
              </a:rPr>
              <a:t>					</a:t>
            </a:r>
          </a:p>
        </p:txBody>
      </p:sp>
      <p:sp>
        <p:nvSpPr>
          <p:cNvPr id="9" name="Title 8"/>
          <p:cNvSpPr>
            <a:spLocks noGrp="1"/>
          </p:cNvSpPr>
          <p:nvPr>
            <p:ph type="title"/>
          </p:nvPr>
        </p:nvSpPr>
        <p:spPr>
          <a:xfrm>
            <a:off x="228600" y="274638"/>
            <a:ext cx="8458200" cy="411162"/>
          </a:xfrm>
        </p:spPr>
        <p:txBody>
          <a:bodyPr/>
          <a:lstStyle/>
          <a:p>
            <a:pPr algn="l"/>
            <a:r>
              <a:rPr lang="en-US" sz="3000" b="1" dirty="0"/>
              <a:t>Half-Duplex  </a:t>
            </a:r>
          </a:p>
        </p:txBody>
      </p:sp>
      <p:sp>
        <p:nvSpPr>
          <p:cNvPr id="13" name="Content Placeholder 9"/>
          <p:cNvSpPr>
            <a:spLocks noGrp="1"/>
          </p:cNvSpPr>
          <p:nvPr>
            <p:ph idx="1"/>
          </p:nvPr>
        </p:nvSpPr>
        <p:spPr>
          <a:xfrm>
            <a:off x="381000" y="914400"/>
            <a:ext cx="8229600" cy="4267200"/>
          </a:xfrm>
        </p:spPr>
        <p:txBody>
          <a:bodyPr/>
          <a:lstStyle/>
          <a:p>
            <a:pPr algn="just"/>
            <a:r>
              <a:rPr lang="en-US" sz="2500" dirty="0"/>
              <a:t>The half-duplex mode is like a one-lane road with traffic allowed in both directions.</a:t>
            </a:r>
          </a:p>
          <a:p>
            <a:pPr algn="just"/>
            <a:r>
              <a:rPr lang="en-US" sz="2500" dirty="0"/>
              <a:t>When cars are traveling in one direction, cars going the other way must wait. </a:t>
            </a:r>
          </a:p>
          <a:p>
            <a:pPr algn="just"/>
            <a:r>
              <a:rPr lang="en-US" sz="2500" dirty="0"/>
              <a:t>In a half-duplex transmission, the entire capacity of a channel is taken over by whichever of the two devices is transmitting at the time. </a:t>
            </a:r>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457200" cy="381000"/>
          </a:xfrm>
          <a:prstGeom prst="rect">
            <a:avLst/>
          </a:prstGeom>
          <a:noFill/>
          <a:ln w="9525">
            <a:noFill/>
            <a:miter lim="800000"/>
            <a:headEnd/>
            <a:tailEnd/>
          </a:ln>
        </p:spPr>
        <p:txBody>
          <a:bodyPr/>
          <a:lstStyle/>
          <a:p>
            <a:fld id="{6953E67F-7FB7-4103-B9B9-8A7AAF11F34F}" type="slidenum">
              <a:rPr lang="en-US" sz="1400"/>
              <a:pPr/>
              <a:t>36</a:t>
            </a:fld>
            <a:endParaRPr lang="en-US" sz="1400" dirty="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r>
              <a:rPr lang="sv-SE" sz="2400" b="1" dirty="0">
                <a:solidFill>
                  <a:srgbClr val="800000"/>
                </a:solidFill>
                <a:latin typeface="Times New Roman" pitchFamily="18" charset="0"/>
                <a:cs typeface="Times New Roman" pitchFamily="18" charset="0"/>
              </a:rPr>
              <a:t>					</a:t>
            </a:r>
          </a:p>
        </p:txBody>
      </p:sp>
      <p:sp>
        <p:nvSpPr>
          <p:cNvPr id="9" name="Title 8"/>
          <p:cNvSpPr>
            <a:spLocks noGrp="1"/>
          </p:cNvSpPr>
          <p:nvPr>
            <p:ph type="title"/>
          </p:nvPr>
        </p:nvSpPr>
        <p:spPr>
          <a:xfrm>
            <a:off x="228600" y="274638"/>
            <a:ext cx="8458200" cy="411162"/>
          </a:xfrm>
        </p:spPr>
        <p:txBody>
          <a:bodyPr/>
          <a:lstStyle/>
          <a:p>
            <a:pPr algn="l"/>
            <a:r>
              <a:rPr lang="en-US" sz="3000" b="1" dirty="0"/>
              <a:t>Half-Duplex  </a:t>
            </a:r>
          </a:p>
        </p:txBody>
      </p:sp>
      <p:sp>
        <p:nvSpPr>
          <p:cNvPr id="13" name="Content Placeholder 9"/>
          <p:cNvSpPr>
            <a:spLocks noGrp="1"/>
          </p:cNvSpPr>
          <p:nvPr>
            <p:ph idx="1"/>
          </p:nvPr>
        </p:nvSpPr>
        <p:spPr>
          <a:xfrm>
            <a:off x="381000" y="914400"/>
            <a:ext cx="8229600" cy="4267200"/>
          </a:xfrm>
        </p:spPr>
        <p:txBody>
          <a:bodyPr/>
          <a:lstStyle/>
          <a:p>
            <a:pPr algn="just"/>
            <a:r>
              <a:rPr lang="en-US" sz="2500" dirty="0"/>
              <a:t>Walkie-talkies and CB (citizens band) radios are both half-duplex systems.</a:t>
            </a:r>
          </a:p>
          <a:p>
            <a:pPr algn="just"/>
            <a:r>
              <a:rPr lang="en-US" sz="2500" dirty="0"/>
              <a:t>The half-duplex mode is used in cases where there is no need for communication in both directions at the </a:t>
            </a:r>
            <a:r>
              <a:rPr lang="en-US" sz="2500" b="1" i="1" dirty="0"/>
              <a:t>same time</a:t>
            </a:r>
            <a:r>
              <a:rPr lang="en-US" sz="2500" dirty="0"/>
              <a:t>; the entire capacity of the channel can be utilized for each direction.</a:t>
            </a:r>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457200" cy="381000"/>
          </a:xfrm>
          <a:prstGeom prst="rect">
            <a:avLst/>
          </a:prstGeom>
          <a:noFill/>
          <a:ln w="9525">
            <a:noFill/>
            <a:miter lim="800000"/>
            <a:headEnd/>
            <a:tailEnd/>
          </a:ln>
        </p:spPr>
        <p:txBody>
          <a:bodyPr/>
          <a:lstStyle/>
          <a:p>
            <a:fld id="{6953E67F-7FB7-4103-B9B9-8A7AAF11F34F}" type="slidenum">
              <a:rPr lang="en-US" sz="1400"/>
              <a:pPr/>
              <a:t>37</a:t>
            </a:fld>
            <a:endParaRPr lang="en-US" sz="1400" dirty="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r>
              <a:rPr lang="sv-SE" sz="2400" b="1" dirty="0">
                <a:solidFill>
                  <a:srgbClr val="800000"/>
                </a:solidFill>
                <a:latin typeface="Times New Roman" pitchFamily="18" charset="0"/>
                <a:cs typeface="Times New Roman" pitchFamily="18" charset="0"/>
              </a:rPr>
              <a:t>					</a:t>
            </a:r>
          </a:p>
        </p:txBody>
      </p:sp>
      <p:sp>
        <p:nvSpPr>
          <p:cNvPr id="9" name="Title 8"/>
          <p:cNvSpPr>
            <a:spLocks noGrp="1"/>
          </p:cNvSpPr>
          <p:nvPr>
            <p:ph type="title"/>
          </p:nvPr>
        </p:nvSpPr>
        <p:spPr>
          <a:xfrm>
            <a:off x="228600" y="274638"/>
            <a:ext cx="8458200" cy="411162"/>
          </a:xfrm>
        </p:spPr>
        <p:txBody>
          <a:bodyPr/>
          <a:lstStyle/>
          <a:p>
            <a:pPr algn="l"/>
            <a:r>
              <a:rPr lang="en-US" sz="3000" b="1" dirty="0"/>
              <a:t>Full-Duplex</a:t>
            </a:r>
          </a:p>
        </p:txBody>
      </p:sp>
      <p:sp>
        <p:nvSpPr>
          <p:cNvPr id="13" name="Content Placeholder 9"/>
          <p:cNvSpPr>
            <a:spLocks noGrp="1"/>
          </p:cNvSpPr>
          <p:nvPr>
            <p:ph idx="1"/>
          </p:nvPr>
        </p:nvSpPr>
        <p:spPr>
          <a:xfrm>
            <a:off x="381000" y="914400"/>
            <a:ext cx="8229600" cy="1828800"/>
          </a:xfrm>
        </p:spPr>
        <p:txBody>
          <a:bodyPr/>
          <a:lstStyle/>
          <a:p>
            <a:pPr algn="just"/>
            <a:r>
              <a:rPr lang="en-US" sz="2500" dirty="0"/>
              <a:t>both stations can transmit and receive simultaneously</a:t>
            </a:r>
          </a:p>
          <a:p>
            <a:pPr algn="just"/>
            <a:r>
              <a:rPr lang="en-US" sz="2500" dirty="0"/>
              <a:t>The full-duplex mode is like a two-way street with traffic flowing in both directions at the same time.</a:t>
            </a:r>
          </a:p>
        </p:txBody>
      </p:sp>
      <p:pic>
        <p:nvPicPr>
          <p:cNvPr id="3074" name="Picture 2" descr="C:\Users\Admin\Desktop\Capture.JPG"/>
          <p:cNvPicPr>
            <a:picLocks noChangeAspect="1" noChangeArrowheads="1"/>
          </p:cNvPicPr>
          <p:nvPr/>
        </p:nvPicPr>
        <p:blipFill>
          <a:blip r:embed="rId4"/>
          <a:srcRect/>
          <a:stretch>
            <a:fillRect/>
          </a:stretch>
        </p:blipFill>
        <p:spPr bwMode="auto">
          <a:xfrm>
            <a:off x="533400" y="2743200"/>
            <a:ext cx="8001000" cy="2514600"/>
          </a:xfrm>
          <a:prstGeom prst="rect">
            <a:avLst/>
          </a:prstGeom>
          <a:noFill/>
        </p:spPr>
      </p:pic>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457200" cy="381000"/>
          </a:xfrm>
          <a:prstGeom prst="rect">
            <a:avLst/>
          </a:prstGeom>
          <a:noFill/>
          <a:ln w="9525">
            <a:noFill/>
            <a:miter lim="800000"/>
            <a:headEnd/>
            <a:tailEnd/>
          </a:ln>
        </p:spPr>
        <p:txBody>
          <a:bodyPr/>
          <a:lstStyle/>
          <a:p>
            <a:fld id="{6953E67F-7FB7-4103-B9B9-8A7AAF11F34F}" type="slidenum">
              <a:rPr lang="en-US" sz="1400"/>
              <a:pPr/>
              <a:t>38</a:t>
            </a:fld>
            <a:endParaRPr lang="en-US" sz="1400" dirty="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r>
              <a:rPr lang="sv-SE" sz="2400" b="1" dirty="0">
                <a:solidFill>
                  <a:srgbClr val="800000"/>
                </a:solidFill>
                <a:latin typeface="Times New Roman" pitchFamily="18" charset="0"/>
                <a:cs typeface="Times New Roman" pitchFamily="18" charset="0"/>
              </a:rPr>
              <a:t>					</a:t>
            </a:r>
          </a:p>
        </p:txBody>
      </p:sp>
      <p:sp>
        <p:nvSpPr>
          <p:cNvPr id="9" name="Title 8"/>
          <p:cNvSpPr>
            <a:spLocks noGrp="1"/>
          </p:cNvSpPr>
          <p:nvPr>
            <p:ph type="title"/>
          </p:nvPr>
        </p:nvSpPr>
        <p:spPr>
          <a:xfrm>
            <a:off x="228600" y="274638"/>
            <a:ext cx="8458200" cy="411162"/>
          </a:xfrm>
        </p:spPr>
        <p:txBody>
          <a:bodyPr/>
          <a:lstStyle/>
          <a:p>
            <a:pPr algn="l"/>
            <a:r>
              <a:rPr lang="en-US" sz="3000" b="1" dirty="0"/>
              <a:t>Full-Duplex</a:t>
            </a:r>
          </a:p>
        </p:txBody>
      </p:sp>
      <p:sp>
        <p:nvSpPr>
          <p:cNvPr id="13" name="Content Placeholder 9"/>
          <p:cNvSpPr>
            <a:spLocks noGrp="1"/>
          </p:cNvSpPr>
          <p:nvPr>
            <p:ph idx="1"/>
          </p:nvPr>
        </p:nvSpPr>
        <p:spPr>
          <a:xfrm>
            <a:off x="381000" y="914400"/>
            <a:ext cx="8229600" cy="4343400"/>
          </a:xfrm>
        </p:spPr>
        <p:txBody>
          <a:bodyPr/>
          <a:lstStyle/>
          <a:p>
            <a:pPr algn="just"/>
            <a:r>
              <a:rPr lang="en-US" sz="2500" dirty="0"/>
              <a:t>In full-duplex mode, signals going in one direction share the capacity of the link with signals going in the other direction. </a:t>
            </a:r>
          </a:p>
          <a:p>
            <a:pPr algn="just"/>
            <a:r>
              <a:rPr lang="en-US" sz="2500" dirty="0"/>
              <a:t>This sharing can occur in two ways: Either the link must contain two physically separate transmission paths, one for sending and the other for receiving; or the capacity of the channel  is divided between signals traveling in both directions</a:t>
            </a:r>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457200" cy="381000"/>
          </a:xfrm>
          <a:prstGeom prst="rect">
            <a:avLst/>
          </a:prstGeom>
          <a:noFill/>
          <a:ln w="9525">
            <a:noFill/>
            <a:miter lim="800000"/>
            <a:headEnd/>
            <a:tailEnd/>
          </a:ln>
        </p:spPr>
        <p:txBody>
          <a:bodyPr/>
          <a:lstStyle/>
          <a:p>
            <a:fld id="{6953E67F-7FB7-4103-B9B9-8A7AAF11F34F}" type="slidenum">
              <a:rPr lang="en-US" sz="1400"/>
              <a:pPr/>
              <a:t>39</a:t>
            </a:fld>
            <a:endParaRPr lang="en-US" sz="1400" dirty="0"/>
          </a:p>
        </p:txBody>
      </p:sp>
      <p:sp>
        <p:nvSpPr>
          <p:cNvPr id="9222" name="Text Box 11"/>
          <p:cNvSpPr txBox="1">
            <a:spLocks noChangeArrowheads="1"/>
          </p:cNvSpPr>
          <p:nvPr/>
        </p:nvSpPr>
        <p:spPr bwMode="auto">
          <a:xfrm>
            <a:off x="685800" y="631885"/>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r>
              <a:rPr lang="sv-SE" sz="2400" b="1" dirty="0">
                <a:solidFill>
                  <a:srgbClr val="800000"/>
                </a:solidFill>
                <a:latin typeface="Times New Roman" pitchFamily="18" charset="0"/>
                <a:cs typeface="Times New Roman" pitchFamily="18" charset="0"/>
              </a:rPr>
              <a:t>					</a:t>
            </a:r>
          </a:p>
        </p:txBody>
      </p:sp>
      <p:sp>
        <p:nvSpPr>
          <p:cNvPr id="9" name="Title 8"/>
          <p:cNvSpPr>
            <a:spLocks noGrp="1"/>
          </p:cNvSpPr>
          <p:nvPr>
            <p:ph type="title"/>
          </p:nvPr>
        </p:nvSpPr>
        <p:spPr>
          <a:xfrm>
            <a:off x="228600" y="274638"/>
            <a:ext cx="8458200" cy="411162"/>
          </a:xfrm>
        </p:spPr>
        <p:txBody>
          <a:bodyPr/>
          <a:lstStyle/>
          <a:p>
            <a:pPr algn="l"/>
            <a:r>
              <a:rPr lang="en-US" sz="3000" b="1" dirty="0"/>
              <a:t>Full-Duplex</a:t>
            </a:r>
          </a:p>
        </p:txBody>
      </p:sp>
      <p:sp>
        <p:nvSpPr>
          <p:cNvPr id="13" name="Content Placeholder 9"/>
          <p:cNvSpPr>
            <a:spLocks noGrp="1"/>
          </p:cNvSpPr>
          <p:nvPr>
            <p:ph idx="1"/>
          </p:nvPr>
        </p:nvSpPr>
        <p:spPr>
          <a:xfrm>
            <a:off x="381000" y="914400"/>
            <a:ext cx="8229600" cy="4343400"/>
          </a:xfrm>
        </p:spPr>
        <p:txBody>
          <a:bodyPr/>
          <a:lstStyle/>
          <a:p>
            <a:pPr algn="just"/>
            <a:r>
              <a:rPr lang="en-US" sz="2500" dirty="0"/>
              <a:t>One common example of full-duplex communication is the telephone network. </a:t>
            </a:r>
          </a:p>
          <a:p>
            <a:pPr algn="just"/>
            <a:r>
              <a:rPr lang="en-US" sz="2500" dirty="0"/>
              <a:t>When two people are communicating by a telephone line, both can talk and listen at the same time.</a:t>
            </a:r>
          </a:p>
          <a:p>
            <a:pPr algn="just"/>
            <a:r>
              <a:rPr lang="en-US" sz="2500" dirty="0"/>
              <a:t>The full-duplex mode is used when communication in both directions is required all the time. </a:t>
            </a:r>
          </a:p>
          <a:p>
            <a:pPr algn="just"/>
            <a:r>
              <a:rPr lang="en-US" sz="2500" dirty="0"/>
              <a:t>The capacity of the channel, however, must be divided between the two directions.</a:t>
            </a: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4</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r>
              <a:rPr lang="sv-SE" sz="2400" b="1" dirty="0">
                <a:solidFill>
                  <a:srgbClr val="800000"/>
                </a:solidFill>
                <a:latin typeface="Times New Roman" pitchFamily="18" charset="0"/>
                <a:cs typeface="Times New Roman" pitchFamily="18" charset="0"/>
              </a:rPr>
              <a:t>					</a:t>
            </a:r>
          </a:p>
        </p:txBody>
      </p:sp>
      <p:sp>
        <p:nvSpPr>
          <p:cNvPr id="9" name="Title 8"/>
          <p:cNvSpPr>
            <a:spLocks noGrp="1"/>
          </p:cNvSpPr>
          <p:nvPr>
            <p:ph type="title"/>
          </p:nvPr>
        </p:nvSpPr>
        <p:spPr>
          <a:xfrm>
            <a:off x="228600" y="274638"/>
            <a:ext cx="8458200" cy="715962"/>
          </a:xfrm>
        </p:spPr>
        <p:txBody>
          <a:bodyPr/>
          <a:lstStyle/>
          <a:p>
            <a:pPr algn="l"/>
            <a:r>
              <a:rPr lang="en-US" sz="3000" b="1" dirty="0"/>
              <a:t>Contents </a:t>
            </a:r>
          </a:p>
        </p:txBody>
      </p:sp>
      <p:sp>
        <p:nvSpPr>
          <p:cNvPr id="10" name="Content Placeholder 9"/>
          <p:cNvSpPr>
            <a:spLocks noGrp="1"/>
          </p:cNvSpPr>
          <p:nvPr>
            <p:ph idx="1"/>
          </p:nvPr>
        </p:nvSpPr>
        <p:spPr>
          <a:xfrm>
            <a:off x="457200" y="1143000"/>
            <a:ext cx="8229600" cy="3886200"/>
          </a:xfrm>
        </p:spPr>
        <p:txBody>
          <a:bodyPr/>
          <a:lstStyle/>
          <a:p>
            <a:pPr algn="just"/>
            <a:r>
              <a:rPr lang="en-US" sz="1800" dirty="0"/>
              <a:t>Data Communication, </a:t>
            </a:r>
          </a:p>
          <a:p>
            <a:pPr algn="just"/>
            <a:r>
              <a:rPr lang="en-US" sz="1800" dirty="0"/>
              <a:t>Networks and Internet, </a:t>
            </a:r>
          </a:p>
          <a:p>
            <a:pPr algn="just"/>
            <a:r>
              <a:rPr lang="en-US" sz="1800" dirty="0"/>
              <a:t>Protocols and Standards, </a:t>
            </a:r>
          </a:p>
          <a:p>
            <a:pPr algn="just"/>
            <a:r>
              <a:rPr lang="en-US" sz="1800" dirty="0"/>
              <a:t>Network Models: OSI, TCP/IP</a:t>
            </a:r>
          </a:p>
          <a:p>
            <a:pPr algn="just"/>
            <a:r>
              <a:rPr lang="en-US" sz="1800" dirty="0"/>
              <a:t>Analog and Digital data, </a:t>
            </a:r>
          </a:p>
          <a:p>
            <a:pPr algn="just"/>
            <a:r>
              <a:rPr lang="en-US" sz="1800" dirty="0"/>
              <a:t>Periodic Analog Signal, </a:t>
            </a:r>
          </a:p>
          <a:p>
            <a:pPr algn="just"/>
            <a:r>
              <a:rPr lang="en-US" sz="1800" dirty="0"/>
              <a:t>Digital Signal, </a:t>
            </a:r>
          </a:p>
          <a:p>
            <a:pPr algn="just"/>
            <a:r>
              <a:rPr lang="en-US" sz="1800" dirty="0"/>
              <a:t>Transmission Impairments, </a:t>
            </a:r>
          </a:p>
          <a:p>
            <a:pPr algn="just"/>
            <a:r>
              <a:rPr lang="en-US" sz="1800" dirty="0"/>
              <a:t>Data Rate Limits, </a:t>
            </a:r>
          </a:p>
          <a:p>
            <a:pPr algn="just"/>
            <a:r>
              <a:rPr lang="en-US" sz="1800" dirty="0"/>
              <a:t>Performance. </a:t>
            </a:r>
          </a:p>
          <a:p>
            <a:pPr algn="just"/>
            <a:r>
              <a:rPr lang="en-US" sz="1800" dirty="0"/>
              <a:t>Signal Conversion: digital-to-digital, Analog-to-Digital, Analog-to-Analog, Digital-to-Analog Conversion</a:t>
            </a:r>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457200" cy="381000"/>
          </a:xfrm>
          <a:prstGeom prst="rect">
            <a:avLst/>
          </a:prstGeom>
          <a:noFill/>
          <a:ln w="9525">
            <a:noFill/>
            <a:miter lim="800000"/>
            <a:headEnd/>
            <a:tailEnd/>
          </a:ln>
        </p:spPr>
        <p:txBody>
          <a:bodyPr/>
          <a:lstStyle/>
          <a:p>
            <a:fld id="{6953E67F-7FB7-4103-B9B9-8A7AAF11F34F}" type="slidenum">
              <a:rPr lang="en-US" sz="1400"/>
              <a:pPr/>
              <a:t>40</a:t>
            </a:fld>
            <a:endParaRPr lang="en-US" sz="1400" dirty="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r>
              <a:rPr lang="sv-SE" sz="2400" b="1" dirty="0">
                <a:solidFill>
                  <a:srgbClr val="800000"/>
                </a:solidFill>
                <a:latin typeface="Times New Roman" pitchFamily="18" charset="0"/>
                <a:cs typeface="Times New Roman" pitchFamily="18" charset="0"/>
              </a:rPr>
              <a:t>					</a:t>
            </a:r>
          </a:p>
        </p:txBody>
      </p:sp>
      <p:sp>
        <p:nvSpPr>
          <p:cNvPr id="9" name="Title 8"/>
          <p:cNvSpPr>
            <a:spLocks noGrp="1"/>
          </p:cNvSpPr>
          <p:nvPr>
            <p:ph type="title"/>
          </p:nvPr>
        </p:nvSpPr>
        <p:spPr>
          <a:xfrm>
            <a:off x="228600" y="274638"/>
            <a:ext cx="8458200" cy="411162"/>
          </a:xfrm>
        </p:spPr>
        <p:txBody>
          <a:bodyPr/>
          <a:lstStyle/>
          <a:p>
            <a:pPr algn="l"/>
            <a:r>
              <a:rPr lang="en-US" sz="3000" b="1" dirty="0"/>
              <a:t>Networks</a:t>
            </a:r>
          </a:p>
        </p:txBody>
      </p:sp>
      <p:sp>
        <p:nvSpPr>
          <p:cNvPr id="13" name="Content Placeholder 9"/>
          <p:cNvSpPr>
            <a:spLocks noGrp="1"/>
          </p:cNvSpPr>
          <p:nvPr>
            <p:ph idx="1"/>
          </p:nvPr>
        </p:nvSpPr>
        <p:spPr>
          <a:xfrm>
            <a:off x="381000" y="914400"/>
            <a:ext cx="8229600" cy="4724400"/>
          </a:xfrm>
        </p:spPr>
        <p:txBody>
          <a:bodyPr/>
          <a:lstStyle/>
          <a:p>
            <a:pPr algn="just"/>
            <a:r>
              <a:rPr lang="en-US" sz="2500" dirty="0"/>
              <a:t>A network is a set of devices (often referred to as nodes) connected by communication links. </a:t>
            </a:r>
          </a:p>
          <a:p>
            <a:pPr algn="just"/>
            <a:r>
              <a:rPr lang="en-US" sz="2500" dirty="0"/>
              <a:t>A node can be a computer, printer, or any other device capable of sending and/or receiving data generated by other nodes on the network</a:t>
            </a:r>
          </a:p>
          <a:p>
            <a:pPr algn="just"/>
            <a:r>
              <a:rPr lang="en-US" sz="2500" b="1" dirty="0"/>
              <a:t>Distributed Processing</a:t>
            </a:r>
          </a:p>
          <a:p>
            <a:pPr algn="just"/>
            <a:r>
              <a:rPr lang="en-US" sz="2500" dirty="0"/>
              <a:t>Most networks use distributed processing, in which a task is divided among multiple computers. </a:t>
            </a:r>
          </a:p>
          <a:p>
            <a:pPr algn="just"/>
            <a:r>
              <a:rPr lang="en-US" sz="2500" dirty="0"/>
              <a:t>Instead of one single large machine being responsible for all aspects of a process, separate computers handle a subset.</a:t>
            </a:r>
          </a:p>
        </p:txBody>
      </p:sp>
      <mc:AlternateContent xmlns:mc="http://schemas.openxmlformats.org/markup-compatibility/2006" xmlns:p14="http://schemas.microsoft.com/office/powerpoint/2010/main">
        <mc:Choice Requires="p14">
          <p:contentPart p14:bwMode="auto" r:id="rId4">
            <p14:nvContentPartPr>
              <p14:cNvPr id="2" name="Ink 1">
                <a:extLst>
                  <a:ext uri="{FF2B5EF4-FFF2-40B4-BE49-F238E27FC236}">
                    <a16:creationId xmlns:a16="http://schemas.microsoft.com/office/drawing/2014/main" id="{3A905957-F396-3E93-DCC9-CFED0B294E27}"/>
                  </a:ext>
                </a:extLst>
              </p14:cNvPr>
              <p14:cNvContentPartPr/>
              <p14:nvPr/>
            </p14:nvContentPartPr>
            <p14:xfrm>
              <a:off x="196821" y="680753"/>
              <a:ext cx="1833840" cy="73080"/>
            </p14:xfrm>
          </p:contentPart>
        </mc:Choice>
        <mc:Fallback xmlns="">
          <p:pic>
            <p:nvPicPr>
              <p:cNvPr id="2" name="Ink 1">
                <a:extLst>
                  <a:ext uri="{FF2B5EF4-FFF2-40B4-BE49-F238E27FC236}">
                    <a16:creationId xmlns:a16="http://schemas.microsoft.com/office/drawing/2014/main" id="{3A905957-F396-3E93-DCC9-CFED0B294E27}"/>
                  </a:ext>
                </a:extLst>
              </p:cNvPr>
              <p:cNvPicPr/>
              <p:nvPr/>
            </p:nvPicPr>
            <p:blipFill>
              <a:blip r:embed="rId5"/>
              <a:stretch>
                <a:fillRect/>
              </a:stretch>
            </p:blipFill>
            <p:spPr>
              <a:xfrm>
                <a:off x="143181" y="573113"/>
                <a:ext cx="1941480" cy="288720"/>
              </a:xfrm>
              <a:prstGeom prst="rect">
                <a:avLst/>
              </a:prstGeom>
            </p:spPr>
          </p:pic>
        </mc:Fallback>
      </mc:AlternateContent>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457200" cy="381000"/>
          </a:xfrm>
          <a:prstGeom prst="rect">
            <a:avLst/>
          </a:prstGeom>
          <a:noFill/>
          <a:ln w="9525">
            <a:noFill/>
            <a:miter lim="800000"/>
            <a:headEnd/>
            <a:tailEnd/>
          </a:ln>
        </p:spPr>
        <p:txBody>
          <a:bodyPr/>
          <a:lstStyle/>
          <a:p>
            <a:fld id="{6953E67F-7FB7-4103-B9B9-8A7AAF11F34F}" type="slidenum">
              <a:rPr lang="en-US" sz="1400"/>
              <a:pPr/>
              <a:t>41</a:t>
            </a:fld>
            <a:endParaRPr lang="en-US" sz="1400" dirty="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r>
              <a:rPr lang="sv-SE" sz="2400" b="1" dirty="0">
                <a:solidFill>
                  <a:srgbClr val="800000"/>
                </a:solidFill>
                <a:latin typeface="Times New Roman" pitchFamily="18" charset="0"/>
                <a:cs typeface="Times New Roman" pitchFamily="18" charset="0"/>
              </a:rPr>
              <a:t>					</a:t>
            </a:r>
          </a:p>
        </p:txBody>
      </p:sp>
      <p:sp>
        <p:nvSpPr>
          <p:cNvPr id="9" name="Title 8"/>
          <p:cNvSpPr>
            <a:spLocks noGrp="1"/>
          </p:cNvSpPr>
          <p:nvPr>
            <p:ph type="title"/>
          </p:nvPr>
        </p:nvSpPr>
        <p:spPr>
          <a:xfrm>
            <a:off x="228600" y="274638"/>
            <a:ext cx="8458200" cy="411162"/>
          </a:xfrm>
        </p:spPr>
        <p:txBody>
          <a:bodyPr/>
          <a:lstStyle/>
          <a:p>
            <a:pPr algn="l"/>
            <a:r>
              <a:rPr lang="en-US" sz="3000" b="1" dirty="0"/>
              <a:t>Network Criteria  </a:t>
            </a:r>
          </a:p>
        </p:txBody>
      </p:sp>
      <p:sp>
        <p:nvSpPr>
          <p:cNvPr id="13" name="Content Placeholder 9"/>
          <p:cNvSpPr>
            <a:spLocks noGrp="1"/>
          </p:cNvSpPr>
          <p:nvPr>
            <p:ph idx="1"/>
          </p:nvPr>
        </p:nvSpPr>
        <p:spPr>
          <a:xfrm>
            <a:off x="381000" y="914400"/>
            <a:ext cx="8229600" cy="4343400"/>
          </a:xfrm>
        </p:spPr>
        <p:txBody>
          <a:bodyPr/>
          <a:lstStyle/>
          <a:p>
            <a:pPr algn="just"/>
            <a:r>
              <a:rPr lang="en-US" sz="2500" dirty="0"/>
              <a:t>A network must be able to meet a certain number of criteria. </a:t>
            </a:r>
          </a:p>
          <a:p>
            <a:pPr algn="just"/>
            <a:r>
              <a:rPr lang="en-US" sz="2500" dirty="0"/>
              <a:t>The most important of these are </a:t>
            </a:r>
          </a:p>
          <a:p>
            <a:pPr lvl="2" algn="just"/>
            <a:r>
              <a:rPr lang="en-US" sz="2500" dirty="0"/>
              <a:t>Performance</a:t>
            </a:r>
          </a:p>
          <a:p>
            <a:pPr lvl="2" algn="just"/>
            <a:r>
              <a:rPr lang="en-US" sz="2500" dirty="0"/>
              <a:t>Reliability and </a:t>
            </a:r>
          </a:p>
          <a:p>
            <a:pPr lvl="2" algn="just"/>
            <a:r>
              <a:rPr lang="en-US" sz="2500" dirty="0"/>
              <a:t>Security</a:t>
            </a:r>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457200" cy="381000"/>
          </a:xfrm>
          <a:prstGeom prst="rect">
            <a:avLst/>
          </a:prstGeom>
          <a:noFill/>
          <a:ln w="9525">
            <a:noFill/>
            <a:miter lim="800000"/>
            <a:headEnd/>
            <a:tailEnd/>
          </a:ln>
        </p:spPr>
        <p:txBody>
          <a:bodyPr/>
          <a:lstStyle/>
          <a:p>
            <a:fld id="{6953E67F-7FB7-4103-B9B9-8A7AAF11F34F}" type="slidenum">
              <a:rPr lang="en-US" sz="1400"/>
              <a:pPr/>
              <a:t>42</a:t>
            </a:fld>
            <a:endParaRPr lang="en-US" sz="1400" dirty="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r>
              <a:rPr lang="sv-SE" sz="2400" b="1" dirty="0">
                <a:solidFill>
                  <a:srgbClr val="800000"/>
                </a:solidFill>
                <a:latin typeface="Times New Roman" pitchFamily="18" charset="0"/>
                <a:cs typeface="Times New Roman" pitchFamily="18" charset="0"/>
              </a:rPr>
              <a:t>					</a:t>
            </a:r>
          </a:p>
        </p:txBody>
      </p:sp>
      <p:sp>
        <p:nvSpPr>
          <p:cNvPr id="9" name="Title 8"/>
          <p:cNvSpPr>
            <a:spLocks noGrp="1"/>
          </p:cNvSpPr>
          <p:nvPr>
            <p:ph type="title"/>
          </p:nvPr>
        </p:nvSpPr>
        <p:spPr>
          <a:xfrm>
            <a:off x="228600" y="274638"/>
            <a:ext cx="8458200" cy="411162"/>
          </a:xfrm>
        </p:spPr>
        <p:txBody>
          <a:bodyPr/>
          <a:lstStyle/>
          <a:p>
            <a:pPr algn="l"/>
            <a:r>
              <a:rPr lang="en-US" sz="3000" b="1" dirty="0"/>
              <a:t>Performance</a:t>
            </a:r>
          </a:p>
        </p:txBody>
      </p:sp>
      <p:sp>
        <p:nvSpPr>
          <p:cNvPr id="13" name="Content Placeholder 9"/>
          <p:cNvSpPr>
            <a:spLocks noGrp="1"/>
          </p:cNvSpPr>
          <p:nvPr>
            <p:ph idx="1"/>
          </p:nvPr>
        </p:nvSpPr>
        <p:spPr>
          <a:xfrm>
            <a:off x="381000" y="914400"/>
            <a:ext cx="8229600" cy="4648200"/>
          </a:xfrm>
        </p:spPr>
        <p:txBody>
          <a:bodyPr/>
          <a:lstStyle/>
          <a:p>
            <a:pPr algn="just"/>
            <a:r>
              <a:rPr lang="en-US" sz="2500" dirty="0"/>
              <a:t>Performance can be measured in many ways, including </a:t>
            </a:r>
            <a:r>
              <a:rPr lang="en-US" sz="2500" b="1" dirty="0"/>
              <a:t>transit time </a:t>
            </a:r>
            <a:r>
              <a:rPr lang="en-US" sz="2500" dirty="0"/>
              <a:t>and </a:t>
            </a:r>
            <a:r>
              <a:rPr lang="en-US" sz="2500" b="1" dirty="0"/>
              <a:t>response time</a:t>
            </a:r>
            <a:r>
              <a:rPr lang="en-US" sz="2500" dirty="0"/>
              <a:t>.</a:t>
            </a:r>
          </a:p>
          <a:p>
            <a:pPr algn="just"/>
            <a:r>
              <a:rPr lang="en-US" sz="2500" b="1" i="1" dirty="0"/>
              <a:t>Transit time </a:t>
            </a:r>
            <a:r>
              <a:rPr lang="en-US" sz="2500" dirty="0"/>
              <a:t>is the amount of time required for a message to travel from one device to another. </a:t>
            </a:r>
          </a:p>
          <a:p>
            <a:pPr algn="just"/>
            <a:r>
              <a:rPr lang="en-US" sz="2500" b="1" i="1" dirty="0"/>
              <a:t>Response time </a:t>
            </a:r>
            <a:r>
              <a:rPr lang="en-US" sz="2500" dirty="0"/>
              <a:t>is the elapsed time between an inquiry and a response. </a:t>
            </a:r>
          </a:p>
          <a:p>
            <a:pPr algn="just"/>
            <a:r>
              <a:rPr lang="en-US" sz="2500" dirty="0"/>
              <a:t>The performance of a network depends on a number of factors, including the number of users, the type of transmission medium, the capabilities of the connected hardware, and the efficiency of the software.</a:t>
            </a:r>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457200" cy="381000"/>
          </a:xfrm>
          <a:prstGeom prst="rect">
            <a:avLst/>
          </a:prstGeom>
          <a:noFill/>
          <a:ln w="9525">
            <a:noFill/>
            <a:miter lim="800000"/>
            <a:headEnd/>
            <a:tailEnd/>
          </a:ln>
        </p:spPr>
        <p:txBody>
          <a:bodyPr/>
          <a:lstStyle/>
          <a:p>
            <a:fld id="{6953E67F-7FB7-4103-B9B9-8A7AAF11F34F}" type="slidenum">
              <a:rPr lang="en-US" sz="1400"/>
              <a:pPr/>
              <a:t>43</a:t>
            </a:fld>
            <a:endParaRPr lang="en-US" sz="1400" dirty="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r>
              <a:rPr lang="sv-SE" sz="2400" b="1" dirty="0">
                <a:solidFill>
                  <a:srgbClr val="800000"/>
                </a:solidFill>
                <a:latin typeface="Times New Roman" pitchFamily="18" charset="0"/>
                <a:cs typeface="Times New Roman" pitchFamily="18" charset="0"/>
              </a:rPr>
              <a:t>					</a:t>
            </a:r>
          </a:p>
        </p:txBody>
      </p:sp>
      <p:sp>
        <p:nvSpPr>
          <p:cNvPr id="9" name="Title 8"/>
          <p:cNvSpPr>
            <a:spLocks noGrp="1"/>
          </p:cNvSpPr>
          <p:nvPr>
            <p:ph type="title"/>
          </p:nvPr>
        </p:nvSpPr>
        <p:spPr>
          <a:xfrm>
            <a:off x="228600" y="274638"/>
            <a:ext cx="8458200" cy="411162"/>
          </a:xfrm>
        </p:spPr>
        <p:txBody>
          <a:bodyPr/>
          <a:lstStyle/>
          <a:p>
            <a:pPr algn="l"/>
            <a:r>
              <a:rPr lang="en-US" sz="3000" b="1" dirty="0"/>
              <a:t>Performance</a:t>
            </a:r>
          </a:p>
        </p:txBody>
      </p:sp>
      <p:sp>
        <p:nvSpPr>
          <p:cNvPr id="13" name="Content Placeholder 9"/>
          <p:cNvSpPr>
            <a:spLocks noGrp="1"/>
          </p:cNvSpPr>
          <p:nvPr>
            <p:ph idx="1"/>
          </p:nvPr>
        </p:nvSpPr>
        <p:spPr>
          <a:xfrm>
            <a:off x="381000" y="914400"/>
            <a:ext cx="8229600" cy="4343400"/>
          </a:xfrm>
        </p:spPr>
        <p:txBody>
          <a:bodyPr/>
          <a:lstStyle/>
          <a:p>
            <a:pPr algn="just"/>
            <a:r>
              <a:rPr lang="en-US" sz="2500" dirty="0"/>
              <a:t>Performance is often evaluated by two networking metrics: </a:t>
            </a:r>
            <a:r>
              <a:rPr lang="en-US" sz="2500" b="1" dirty="0"/>
              <a:t>throughput and delay</a:t>
            </a:r>
            <a:r>
              <a:rPr lang="en-US" sz="2500" dirty="0"/>
              <a:t>.</a:t>
            </a:r>
          </a:p>
          <a:p>
            <a:pPr algn="just"/>
            <a:r>
              <a:rPr lang="en-US" sz="2500" dirty="0"/>
              <a:t>We often need more throughput and less delay. </a:t>
            </a:r>
          </a:p>
          <a:p>
            <a:pPr algn="just"/>
            <a:r>
              <a:rPr lang="en-US" sz="2500" dirty="0"/>
              <a:t>However, these two criteria are often contradictory. </a:t>
            </a:r>
          </a:p>
          <a:p>
            <a:pPr algn="just"/>
            <a:r>
              <a:rPr lang="en-US" sz="2500" dirty="0"/>
              <a:t>If we try to send more data to the network, we may increase throughput but we increase the delay because of traffic congestion in the network.</a:t>
            </a:r>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457200" cy="381000"/>
          </a:xfrm>
          <a:prstGeom prst="rect">
            <a:avLst/>
          </a:prstGeom>
          <a:noFill/>
          <a:ln w="9525">
            <a:noFill/>
            <a:miter lim="800000"/>
            <a:headEnd/>
            <a:tailEnd/>
          </a:ln>
        </p:spPr>
        <p:txBody>
          <a:bodyPr/>
          <a:lstStyle/>
          <a:p>
            <a:fld id="{6953E67F-7FB7-4103-B9B9-8A7AAF11F34F}" type="slidenum">
              <a:rPr lang="en-US" sz="1400"/>
              <a:pPr/>
              <a:t>44</a:t>
            </a:fld>
            <a:endParaRPr lang="en-US" sz="1400" dirty="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r>
              <a:rPr lang="sv-SE" sz="2400" b="1" dirty="0">
                <a:solidFill>
                  <a:srgbClr val="800000"/>
                </a:solidFill>
                <a:latin typeface="Times New Roman" pitchFamily="18" charset="0"/>
                <a:cs typeface="Times New Roman" pitchFamily="18" charset="0"/>
              </a:rPr>
              <a:t>					</a:t>
            </a:r>
          </a:p>
        </p:txBody>
      </p:sp>
      <p:sp>
        <p:nvSpPr>
          <p:cNvPr id="9" name="Title 8"/>
          <p:cNvSpPr>
            <a:spLocks noGrp="1"/>
          </p:cNvSpPr>
          <p:nvPr>
            <p:ph type="title"/>
          </p:nvPr>
        </p:nvSpPr>
        <p:spPr>
          <a:xfrm>
            <a:off x="228600" y="274638"/>
            <a:ext cx="8458200" cy="411162"/>
          </a:xfrm>
        </p:spPr>
        <p:txBody>
          <a:bodyPr/>
          <a:lstStyle/>
          <a:p>
            <a:pPr algn="l"/>
            <a:r>
              <a:rPr lang="en-US" sz="3000" b="1" dirty="0"/>
              <a:t>Reliability</a:t>
            </a:r>
          </a:p>
        </p:txBody>
      </p:sp>
      <p:sp>
        <p:nvSpPr>
          <p:cNvPr id="13" name="Content Placeholder 9"/>
          <p:cNvSpPr>
            <a:spLocks noGrp="1"/>
          </p:cNvSpPr>
          <p:nvPr>
            <p:ph idx="1"/>
          </p:nvPr>
        </p:nvSpPr>
        <p:spPr>
          <a:xfrm>
            <a:off x="381000" y="914400"/>
            <a:ext cx="8229600" cy="4343400"/>
          </a:xfrm>
        </p:spPr>
        <p:txBody>
          <a:bodyPr/>
          <a:lstStyle/>
          <a:p>
            <a:pPr algn="just"/>
            <a:r>
              <a:rPr lang="en-US" sz="2500" dirty="0"/>
              <a:t>In addition to accuracy of delivery, network reliability is measured by the frequency of failure, the time it takes a link to recover from a failure, and the network's robustness in a catastrophe.</a:t>
            </a:r>
          </a:p>
          <a:p>
            <a:pPr marL="0" indent="0" algn="just">
              <a:buNone/>
            </a:pPr>
            <a:endParaRPr lang="en-US" sz="2500" dirty="0"/>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457200" cy="381000"/>
          </a:xfrm>
          <a:prstGeom prst="rect">
            <a:avLst/>
          </a:prstGeom>
          <a:noFill/>
          <a:ln w="9525">
            <a:noFill/>
            <a:miter lim="800000"/>
            <a:headEnd/>
            <a:tailEnd/>
          </a:ln>
        </p:spPr>
        <p:txBody>
          <a:bodyPr/>
          <a:lstStyle/>
          <a:p>
            <a:fld id="{6953E67F-7FB7-4103-B9B9-8A7AAF11F34F}" type="slidenum">
              <a:rPr lang="en-US" sz="1400"/>
              <a:pPr/>
              <a:t>45</a:t>
            </a:fld>
            <a:endParaRPr lang="en-US" sz="1400" dirty="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r>
              <a:rPr lang="sv-SE" sz="2400" b="1" dirty="0">
                <a:solidFill>
                  <a:srgbClr val="800000"/>
                </a:solidFill>
                <a:latin typeface="Times New Roman" pitchFamily="18" charset="0"/>
                <a:cs typeface="Times New Roman" pitchFamily="18" charset="0"/>
              </a:rPr>
              <a:t>					</a:t>
            </a:r>
          </a:p>
        </p:txBody>
      </p:sp>
      <p:sp>
        <p:nvSpPr>
          <p:cNvPr id="9" name="Title 8"/>
          <p:cNvSpPr>
            <a:spLocks noGrp="1"/>
          </p:cNvSpPr>
          <p:nvPr>
            <p:ph type="title"/>
          </p:nvPr>
        </p:nvSpPr>
        <p:spPr>
          <a:xfrm>
            <a:off x="228600" y="274638"/>
            <a:ext cx="8458200" cy="411162"/>
          </a:xfrm>
        </p:spPr>
        <p:txBody>
          <a:bodyPr/>
          <a:lstStyle/>
          <a:p>
            <a:pPr algn="l"/>
            <a:r>
              <a:rPr lang="en-US" sz="3000" b="1" dirty="0"/>
              <a:t>Security</a:t>
            </a:r>
          </a:p>
        </p:txBody>
      </p:sp>
      <p:sp>
        <p:nvSpPr>
          <p:cNvPr id="13" name="Content Placeholder 9"/>
          <p:cNvSpPr>
            <a:spLocks noGrp="1"/>
          </p:cNvSpPr>
          <p:nvPr>
            <p:ph idx="1"/>
          </p:nvPr>
        </p:nvSpPr>
        <p:spPr>
          <a:xfrm>
            <a:off x="381000" y="914400"/>
            <a:ext cx="8229600" cy="4343400"/>
          </a:xfrm>
        </p:spPr>
        <p:txBody>
          <a:bodyPr/>
          <a:lstStyle/>
          <a:p>
            <a:pPr algn="just"/>
            <a:r>
              <a:rPr lang="en-US" sz="2500" dirty="0"/>
              <a:t>Network security issues includes</a:t>
            </a:r>
          </a:p>
          <a:p>
            <a:pPr lvl="1" algn="just">
              <a:buFont typeface="Arial" pitchFamily="34" charset="0"/>
              <a:buChar char="•"/>
            </a:pPr>
            <a:r>
              <a:rPr lang="en-US" sz="2500" dirty="0"/>
              <a:t>Protecting data from unauthorized access</a:t>
            </a:r>
          </a:p>
          <a:p>
            <a:pPr lvl="1" algn="just">
              <a:buFont typeface="Arial" pitchFamily="34" charset="0"/>
              <a:buChar char="•"/>
            </a:pPr>
            <a:r>
              <a:rPr lang="en-US" sz="2500" dirty="0"/>
              <a:t>Protecting data from damage and development</a:t>
            </a:r>
          </a:p>
          <a:p>
            <a:pPr lvl="1" algn="just">
              <a:buFont typeface="Arial" pitchFamily="34" charset="0"/>
              <a:buChar char="•"/>
            </a:pPr>
            <a:r>
              <a:rPr lang="en-US" sz="2500" dirty="0"/>
              <a:t>Implementing policies and procedures for recovery from breaches and data losses.</a:t>
            </a:r>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457200" cy="381000"/>
          </a:xfrm>
          <a:prstGeom prst="rect">
            <a:avLst/>
          </a:prstGeom>
          <a:noFill/>
          <a:ln w="9525">
            <a:noFill/>
            <a:miter lim="800000"/>
            <a:headEnd/>
            <a:tailEnd/>
          </a:ln>
        </p:spPr>
        <p:txBody>
          <a:bodyPr/>
          <a:lstStyle/>
          <a:p>
            <a:fld id="{6953E67F-7FB7-4103-B9B9-8A7AAF11F34F}" type="slidenum">
              <a:rPr lang="en-US" sz="1400"/>
              <a:pPr/>
              <a:t>46</a:t>
            </a:fld>
            <a:endParaRPr lang="en-US" sz="1400" dirty="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r>
              <a:rPr lang="sv-SE" sz="2400" b="1" dirty="0">
                <a:solidFill>
                  <a:srgbClr val="800000"/>
                </a:solidFill>
                <a:latin typeface="Times New Roman" pitchFamily="18" charset="0"/>
                <a:cs typeface="Times New Roman" pitchFamily="18" charset="0"/>
              </a:rPr>
              <a:t>					</a:t>
            </a:r>
          </a:p>
        </p:txBody>
      </p:sp>
      <p:sp>
        <p:nvSpPr>
          <p:cNvPr id="9" name="Title 8"/>
          <p:cNvSpPr>
            <a:spLocks noGrp="1"/>
          </p:cNvSpPr>
          <p:nvPr>
            <p:ph type="title"/>
          </p:nvPr>
        </p:nvSpPr>
        <p:spPr>
          <a:xfrm>
            <a:off x="228600" y="274638"/>
            <a:ext cx="8458200" cy="411162"/>
          </a:xfrm>
        </p:spPr>
        <p:txBody>
          <a:bodyPr/>
          <a:lstStyle/>
          <a:p>
            <a:pPr algn="l"/>
            <a:r>
              <a:rPr lang="en-US" sz="3000" b="1" dirty="0"/>
              <a:t>Physical Structures : Type of Connection </a:t>
            </a:r>
          </a:p>
        </p:txBody>
      </p:sp>
      <p:sp>
        <p:nvSpPr>
          <p:cNvPr id="13" name="Content Placeholder 9"/>
          <p:cNvSpPr>
            <a:spLocks noGrp="1"/>
          </p:cNvSpPr>
          <p:nvPr>
            <p:ph idx="1"/>
          </p:nvPr>
        </p:nvSpPr>
        <p:spPr>
          <a:xfrm>
            <a:off x="381000" y="762000"/>
            <a:ext cx="8229600" cy="4724400"/>
          </a:xfrm>
        </p:spPr>
        <p:txBody>
          <a:bodyPr/>
          <a:lstStyle/>
          <a:p>
            <a:pPr algn="just"/>
            <a:r>
              <a:rPr lang="en-US" sz="2500" dirty="0"/>
              <a:t>A network is two or more devices connected through links. </a:t>
            </a:r>
          </a:p>
          <a:p>
            <a:pPr algn="just"/>
            <a:r>
              <a:rPr lang="en-US" sz="2500" dirty="0"/>
              <a:t>A link is a communications pathway that transfers data from one device to another. </a:t>
            </a:r>
          </a:p>
          <a:p>
            <a:pPr algn="just"/>
            <a:r>
              <a:rPr lang="en-US" sz="2500" dirty="0"/>
              <a:t>For visualization purposes, it is simplest to imagine any link as a line drawn between two points. </a:t>
            </a:r>
          </a:p>
          <a:p>
            <a:pPr algn="just"/>
            <a:r>
              <a:rPr lang="en-US" sz="2500" dirty="0"/>
              <a:t>For communication to occur, two devices must be connected in some way to the same link at the same time.</a:t>
            </a:r>
          </a:p>
          <a:p>
            <a:pPr algn="just"/>
            <a:r>
              <a:rPr lang="en-US" sz="2500" dirty="0"/>
              <a:t>There are two possible types of connections: point-to-point and multipoint.</a:t>
            </a:r>
          </a:p>
        </p:txBody>
      </p:sp>
      <mc:AlternateContent xmlns:mc="http://schemas.openxmlformats.org/markup-compatibility/2006" xmlns:p14="http://schemas.microsoft.com/office/powerpoint/2010/main">
        <mc:Choice Requires="p14">
          <p:contentPart p14:bwMode="auto" r:id="rId4">
            <p14:nvContentPartPr>
              <p14:cNvPr id="2" name="Ink 1">
                <a:extLst>
                  <a:ext uri="{FF2B5EF4-FFF2-40B4-BE49-F238E27FC236}">
                    <a16:creationId xmlns:a16="http://schemas.microsoft.com/office/drawing/2014/main" id="{78E2028B-B22D-56E1-0E5F-69D1EF69DBBD}"/>
                  </a:ext>
                </a:extLst>
              </p14:cNvPr>
              <p14:cNvContentPartPr/>
              <p14:nvPr/>
            </p14:nvContentPartPr>
            <p14:xfrm>
              <a:off x="448101" y="691913"/>
              <a:ext cx="1639440" cy="115200"/>
            </p14:xfrm>
          </p:contentPart>
        </mc:Choice>
        <mc:Fallback xmlns="">
          <p:pic>
            <p:nvPicPr>
              <p:cNvPr id="2" name="Ink 1">
                <a:extLst>
                  <a:ext uri="{FF2B5EF4-FFF2-40B4-BE49-F238E27FC236}">
                    <a16:creationId xmlns:a16="http://schemas.microsoft.com/office/drawing/2014/main" id="{78E2028B-B22D-56E1-0E5F-69D1EF69DBBD}"/>
                  </a:ext>
                </a:extLst>
              </p:cNvPr>
              <p:cNvPicPr/>
              <p:nvPr/>
            </p:nvPicPr>
            <p:blipFill>
              <a:blip r:embed="rId5"/>
              <a:stretch>
                <a:fillRect/>
              </a:stretch>
            </p:blipFill>
            <p:spPr>
              <a:xfrm>
                <a:off x="394101" y="583913"/>
                <a:ext cx="1747080" cy="330840"/>
              </a:xfrm>
              <a:prstGeom prst="rect">
                <a:avLst/>
              </a:prstGeom>
            </p:spPr>
          </p:pic>
        </mc:Fallback>
      </mc:AlternateContent>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457200" cy="381000"/>
          </a:xfrm>
          <a:prstGeom prst="rect">
            <a:avLst/>
          </a:prstGeom>
          <a:noFill/>
          <a:ln w="9525">
            <a:noFill/>
            <a:miter lim="800000"/>
            <a:headEnd/>
            <a:tailEnd/>
          </a:ln>
        </p:spPr>
        <p:txBody>
          <a:bodyPr/>
          <a:lstStyle/>
          <a:p>
            <a:fld id="{6953E67F-7FB7-4103-B9B9-8A7AAF11F34F}" type="slidenum">
              <a:rPr lang="en-US" sz="1400"/>
              <a:pPr/>
              <a:t>47</a:t>
            </a:fld>
            <a:endParaRPr lang="en-US" sz="1400" dirty="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r>
              <a:rPr lang="sv-SE" sz="2400" b="1" dirty="0">
                <a:solidFill>
                  <a:srgbClr val="800000"/>
                </a:solidFill>
                <a:latin typeface="Times New Roman" pitchFamily="18" charset="0"/>
                <a:cs typeface="Times New Roman" pitchFamily="18" charset="0"/>
              </a:rPr>
              <a:t>					</a:t>
            </a:r>
          </a:p>
        </p:txBody>
      </p:sp>
      <p:sp>
        <p:nvSpPr>
          <p:cNvPr id="9" name="Title 8"/>
          <p:cNvSpPr>
            <a:spLocks noGrp="1"/>
          </p:cNvSpPr>
          <p:nvPr>
            <p:ph type="title"/>
          </p:nvPr>
        </p:nvSpPr>
        <p:spPr>
          <a:xfrm>
            <a:off x="228600" y="274638"/>
            <a:ext cx="8458200" cy="411162"/>
          </a:xfrm>
        </p:spPr>
        <p:txBody>
          <a:bodyPr/>
          <a:lstStyle/>
          <a:p>
            <a:pPr algn="l"/>
            <a:r>
              <a:rPr lang="en-US" sz="3000" b="1" dirty="0"/>
              <a:t>Point-to-Point</a:t>
            </a:r>
          </a:p>
        </p:txBody>
      </p:sp>
      <p:sp>
        <p:nvSpPr>
          <p:cNvPr id="13" name="Content Placeholder 9"/>
          <p:cNvSpPr>
            <a:spLocks noGrp="1"/>
          </p:cNvSpPr>
          <p:nvPr>
            <p:ph idx="1"/>
          </p:nvPr>
        </p:nvSpPr>
        <p:spPr>
          <a:xfrm>
            <a:off x="381000" y="762000"/>
            <a:ext cx="8229600" cy="2819400"/>
          </a:xfrm>
        </p:spPr>
        <p:txBody>
          <a:bodyPr/>
          <a:lstStyle/>
          <a:p>
            <a:pPr algn="just"/>
            <a:r>
              <a:rPr lang="en-US" sz="2500" dirty="0"/>
              <a:t>Provides a dedicated link between two devices. </a:t>
            </a:r>
          </a:p>
          <a:p>
            <a:pPr algn="just"/>
            <a:r>
              <a:rPr lang="en-US" sz="2500" dirty="0"/>
              <a:t>The entire capacity of the link is reserved for transmission between those two devices. </a:t>
            </a:r>
          </a:p>
          <a:p>
            <a:pPr algn="just"/>
            <a:r>
              <a:rPr lang="en-US" sz="2500" dirty="0"/>
              <a:t>Most p2p connections use an actual length of wire or cable to connect the two ends, but other options, such as microwave or satellite links, are also possible(see Figure )</a:t>
            </a:r>
          </a:p>
        </p:txBody>
      </p:sp>
      <p:pic>
        <p:nvPicPr>
          <p:cNvPr id="4098" name="Picture 2"/>
          <p:cNvPicPr>
            <a:picLocks noChangeAspect="1" noChangeArrowheads="1"/>
          </p:cNvPicPr>
          <p:nvPr/>
        </p:nvPicPr>
        <p:blipFill>
          <a:blip r:embed="rId4"/>
          <a:srcRect/>
          <a:stretch>
            <a:fillRect/>
          </a:stretch>
        </p:blipFill>
        <p:spPr bwMode="auto">
          <a:xfrm>
            <a:off x="206991" y="4010025"/>
            <a:ext cx="8632209" cy="1095375"/>
          </a:xfrm>
          <a:prstGeom prst="rect">
            <a:avLst/>
          </a:prstGeom>
          <a:noFill/>
          <a:ln w="9525">
            <a:noFill/>
            <a:miter lim="800000"/>
            <a:headEnd/>
            <a:tailEnd/>
          </a:ln>
          <a:effectLst/>
        </p:spPr>
      </p:pic>
      <mc:AlternateContent xmlns:mc="http://schemas.openxmlformats.org/markup-compatibility/2006" xmlns:p14="http://schemas.microsoft.com/office/powerpoint/2010/main">
        <mc:Choice Requires="p14">
          <p:contentPart p14:bwMode="auto" r:id="rId5">
            <p14:nvContentPartPr>
              <p14:cNvPr id="2" name="Ink 1">
                <a:extLst>
                  <a:ext uri="{FF2B5EF4-FFF2-40B4-BE49-F238E27FC236}">
                    <a16:creationId xmlns:a16="http://schemas.microsoft.com/office/drawing/2014/main" id="{F41CFACB-5464-8C0F-BFD0-938FB228C220}"/>
                  </a:ext>
                </a:extLst>
              </p14:cNvPr>
              <p14:cNvContentPartPr/>
              <p14:nvPr/>
            </p14:nvContentPartPr>
            <p14:xfrm>
              <a:off x="-860499" y="618473"/>
              <a:ext cx="360" cy="360"/>
            </p14:xfrm>
          </p:contentPart>
        </mc:Choice>
        <mc:Fallback xmlns="">
          <p:pic>
            <p:nvPicPr>
              <p:cNvPr id="2" name="Ink 1">
                <a:extLst>
                  <a:ext uri="{FF2B5EF4-FFF2-40B4-BE49-F238E27FC236}">
                    <a16:creationId xmlns:a16="http://schemas.microsoft.com/office/drawing/2014/main" id="{F41CFACB-5464-8C0F-BFD0-938FB228C220}"/>
                  </a:ext>
                </a:extLst>
              </p:cNvPr>
              <p:cNvPicPr/>
              <p:nvPr/>
            </p:nvPicPr>
            <p:blipFill>
              <a:blip r:embed="rId6"/>
              <a:stretch>
                <a:fillRect/>
              </a:stretch>
            </p:blipFill>
            <p:spPr>
              <a:xfrm>
                <a:off x="-914499" y="510473"/>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3" name="Ink 2">
                <a:extLst>
                  <a:ext uri="{FF2B5EF4-FFF2-40B4-BE49-F238E27FC236}">
                    <a16:creationId xmlns:a16="http://schemas.microsoft.com/office/drawing/2014/main" id="{95EA1EDC-A9F6-90C2-D3FD-39F38892E21E}"/>
                  </a:ext>
                </a:extLst>
              </p14:cNvPr>
              <p14:cNvContentPartPr/>
              <p14:nvPr/>
            </p14:nvContentPartPr>
            <p14:xfrm>
              <a:off x="824661" y="1586513"/>
              <a:ext cx="7728120" cy="100440"/>
            </p14:xfrm>
          </p:contentPart>
        </mc:Choice>
        <mc:Fallback xmlns="">
          <p:pic>
            <p:nvPicPr>
              <p:cNvPr id="3" name="Ink 2">
                <a:extLst>
                  <a:ext uri="{FF2B5EF4-FFF2-40B4-BE49-F238E27FC236}">
                    <a16:creationId xmlns:a16="http://schemas.microsoft.com/office/drawing/2014/main" id="{95EA1EDC-A9F6-90C2-D3FD-39F38892E21E}"/>
                  </a:ext>
                </a:extLst>
              </p:cNvPr>
              <p:cNvPicPr/>
              <p:nvPr/>
            </p:nvPicPr>
            <p:blipFill>
              <a:blip r:embed="rId8"/>
              <a:stretch>
                <a:fillRect/>
              </a:stretch>
            </p:blipFill>
            <p:spPr>
              <a:xfrm>
                <a:off x="770661" y="1478873"/>
                <a:ext cx="7835760" cy="31608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4" name="Ink 3">
                <a:extLst>
                  <a:ext uri="{FF2B5EF4-FFF2-40B4-BE49-F238E27FC236}">
                    <a16:creationId xmlns:a16="http://schemas.microsoft.com/office/drawing/2014/main" id="{D59EE9AC-8693-583F-B13E-7C7E21EED23B}"/>
                  </a:ext>
                </a:extLst>
              </p14:cNvPr>
              <p14:cNvContentPartPr/>
              <p14:nvPr/>
            </p14:nvContentPartPr>
            <p14:xfrm>
              <a:off x="878301" y="2008073"/>
              <a:ext cx="5252400" cy="360"/>
            </p14:xfrm>
          </p:contentPart>
        </mc:Choice>
        <mc:Fallback xmlns="">
          <p:pic>
            <p:nvPicPr>
              <p:cNvPr id="4" name="Ink 3">
                <a:extLst>
                  <a:ext uri="{FF2B5EF4-FFF2-40B4-BE49-F238E27FC236}">
                    <a16:creationId xmlns:a16="http://schemas.microsoft.com/office/drawing/2014/main" id="{D59EE9AC-8693-583F-B13E-7C7E21EED23B}"/>
                  </a:ext>
                </a:extLst>
              </p:cNvPr>
              <p:cNvPicPr/>
              <p:nvPr/>
            </p:nvPicPr>
            <p:blipFill>
              <a:blip r:embed="rId10"/>
              <a:stretch>
                <a:fillRect/>
              </a:stretch>
            </p:blipFill>
            <p:spPr>
              <a:xfrm>
                <a:off x="824661" y="1900073"/>
                <a:ext cx="536004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5" name="Ink 4">
                <a:extLst>
                  <a:ext uri="{FF2B5EF4-FFF2-40B4-BE49-F238E27FC236}">
                    <a16:creationId xmlns:a16="http://schemas.microsoft.com/office/drawing/2014/main" id="{7A09C352-8C34-9668-8D78-4A7B626B644D}"/>
                  </a:ext>
                </a:extLst>
              </p14:cNvPr>
              <p14:cNvContentPartPr/>
              <p14:nvPr/>
            </p14:nvContentPartPr>
            <p14:xfrm>
              <a:off x="-1174419" y="4060793"/>
              <a:ext cx="360" cy="360"/>
            </p14:xfrm>
          </p:contentPart>
        </mc:Choice>
        <mc:Fallback xmlns="">
          <p:pic>
            <p:nvPicPr>
              <p:cNvPr id="5" name="Ink 4">
                <a:extLst>
                  <a:ext uri="{FF2B5EF4-FFF2-40B4-BE49-F238E27FC236}">
                    <a16:creationId xmlns:a16="http://schemas.microsoft.com/office/drawing/2014/main" id="{7A09C352-8C34-9668-8D78-4A7B626B644D}"/>
                  </a:ext>
                </a:extLst>
              </p:cNvPr>
              <p:cNvPicPr/>
              <p:nvPr/>
            </p:nvPicPr>
            <p:blipFill>
              <a:blip r:embed="rId12"/>
              <a:stretch>
                <a:fillRect/>
              </a:stretch>
            </p:blipFill>
            <p:spPr>
              <a:xfrm>
                <a:off x="-1228419" y="3953153"/>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6" name="Ink 5">
                <a:extLst>
                  <a:ext uri="{FF2B5EF4-FFF2-40B4-BE49-F238E27FC236}">
                    <a16:creationId xmlns:a16="http://schemas.microsoft.com/office/drawing/2014/main" id="{6E6C8504-0588-D616-AEB0-C225FEAF48E6}"/>
                  </a:ext>
                </a:extLst>
              </p14:cNvPr>
              <p14:cNvContentPartPr/>
              <p14:nvPr/>
            </p14:nvContentPartPr>
            <p14:xfrm>
              <a:off x="312741" y="383033"/>
              <a:ext cx="3473640" cy="423720"/>
            </p14:xfrm>
          </p:contentPart>
        </mc:Choice>
        <mc:Fallback xmlns="">
          <p:pic>
            <p:nvPicPr>
              <p:cNvPr id="6" name="Ink 5">
                <a:extLst>
                  <a:ext uri="{FF2B5EF4-FFF2-40B4-BE49-F238E27FC236}">
                    <a16:creationId xmlns:a16="http://schemas.microsoft.com/office/drawing/2014/main" id="{6E6C8504-0588-D616-AEB0-C225FEAF48E6}"/>
                  </a:ext>
                </a:extLst>
              </p:cNvPr>
              <p:cNvPicPr/>
              <p:nvPr/>
            </p:nvPicPr>
            <p:blipFill>
              <a:blip r:embed="rId14"/>
              <a:stretch>
                <a:fillRect/>
              </a:stretch>
            </p:blipFill>
            <p:spPr>
              <a:xfrm>
                <a:off x="259101" y="275033"/>
                <a:ext cx="3581280" cy="639360"/>
              </a:xfrm>
              <a:prstGeom prst="rect">
                <a:avLst/>
              </a:prstGeom>
            </p:spPr>
          </p:pic>
        </mc:Fallback>
      </mc:AlternateContent>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457200" cy="381000"/>
          </a:xfrm>
          <a:prstGeom prst="rect">
            <a:avLst/>
          </a:prstGeom>
          <a:noFill/>
          <a:ln w="9525">
            <a:noFill/>
            <a:miter lim="800000"/>
            <a:headEnd/>
            <a:tailEnd/>
          </a:ln>
        </p:spPr>
        <p:txBody>
          <a:bodyPr/>
          <a:lstStyle/>
          <a:p>
            <a:fld id="{6953E67F-7FB7-4103-B9B9-8A7AAF11F34F}" type="slidenum">
              <a:rPr lang="en-US" sz="1400"/>
              <a:pPr/>
              <a:t>48</a:t>
            </a:fld>
            <a:endParaRPr lang="en-US" sz="1400" dirty="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r>
              <a:rPr lang="sv-SE" sz="2400" b="1" dirty="0">
                <a:solidFill>
                  <a:srgbClr val="800000"/>
                </a:solidFill>
                <a:latin typeface="Times New Roman" pitchFamily="18" charset="0"/>
                <a:cs typeface="Times New Roman" pitchFamily="18" charset="0"/>
              </a:rPr>
              <a:t>					</a:t>
            </a:r>
          </a:p>
        </p:txBody>
      </p:sp>
      <p:sp>
        <p:nvSpPr>
          <p:cNvPr id="9" name="Title 8"/>
          <p:cNvSpPr>
            <a:spLocks noGrp="1"/>
          </p:cNvSpPr>
          <p:nvPr>
            <p:ph type="title"/>
          </p:nvPr>
        </p:nvSpPr>
        <p:spPr>
          <a:xfrm>
            <a:off x="228600" y="274638"/>
            <a:ext cx="8458200" cy="411162"/>
          </a:xfrm>
        </p:spPr>
        <p:txBody>
          <a:bodyPr/>
          <a:lstStyle/>
          <a:p>
            <a:pPr algn="l"/>
            <a:r>
              <a:rPr lang="en-US" sz="3000" b="1" dirty="0"/>
              <a:t>Point-to-Point</a:t>
            </a:r>
          </a:p>
        </p:txBody>
      </p:sp>
      <p:sp>
        <p:nvSpPr>
          <p:cNvPr id="13" name="Content Placeholder 9"/>
          <p:cNvSpPr>
            <a:spLocks noGrp="1"/>
          </p:cNvSpPr>
          <p:nvPr>
            <p:ph idx="1"/>
          </p:nvPr>
        </p:nvSpPr>
        <p:spPr>
          <a:xfrm>
            <a:off x="381000" y="762000"/>
            <a:ext cx="8229600" cy="2819400"/>
          </a:xfrm>
        </p:spPr>
        <p:txBody>
          <a:bodyPr/>
          <a:lstStyle/>
          <a:p>
            <a:pPr algn="just"/>
            <a:r>
              <a:rPr lang="en-US" sz="2500" dirty="0"/>
              <a:t>When you change television channels by infrared remote control, you are establishing a point-to-point connection between the remote control and the television's control system.</a:t>
            </a:r>
          </a:p>
        </p:txBody>
      </p:sp>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457200" cy="381000"/>
          </a:xfrm>
          <a:prstGeom prst="rect">
            <a:avLst/>
          </a:prstGeom>
          <a:noFill/>
          <a:ln w="9525">
            <a:noFill/>
            <a:miter lim="800000"/>
            <a:headEnd/>
            <a:tailEnd/>
          </a:ln>
        </p:spPr>
        <p:txBody>
          <a:bodyPr/>
          <a:lstStyle/>
          <a:p>
            <a:fld id="{6953E67F-7FB7-4103-B9B9-8A7AAF11F34F}" type="slidenum">
              <a:rPr lang="en-US" sz="1400"/>
              <a:pPr/>
              <a:t>49</a:t>
            </a:fld>
            <a:endParaRPr lang="en-US" sz="1400" dirty="0"/>
          </a:p>
        </p:txBody>
      </p:sp>
      <p:sp>
        <p:nvSpPr>
          <p:cNvPr id="9222" name="Text Box 11"/>
          <p:cNvSpPr txBox="1">
            <a:spLocks noChangeArrowheads="1"/>
          </p:cNvSpPr>
          <p:nvPr/>
        </p:nvSpPr>
        <p:spPr bwMode="auto">
          <a:xfrm>
            <a:off x="685800" y="609601"/>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r>
              <a:rPr lang="sv-SE" sz="2400" b="1" dirty="0">
                <a:solidFill>
                  <a:srgbClr val="800000"/>
                </a:solidFill>
                <a:latin typeface="Times New Roman" pitchFamily="18" charset="0"/>
                <a:cs typeface="Times New Roman" pitchFamily="18" charset="0"/>
              </a:rPr>
              <a:t>					</a:t>
            </a:r>
          </a:p>
        </p:txBody>
      </p:sp>
      <p:sp>
        <p:nvSpPr>
          <p:cNvPr id="9" name="Title 8"/>
          <p:cNvSpPr>
            <a:spLocks noGrp="1"/>
          </p:cNvSpPr>
          <p:nvPr>
            <p:ph type="title"/>
          </p:nvPr>
        </p:nvSpPr>
        <p:spPr>
          <a:xfrm>
            <a:off x="228600" y="274638"/>
            <a:ext cx="8458200" cy="411162"/>
          </a:xfrm>
        </p:spPr>
        <p:txBody>
          <a:bodyPr/>
          <a:lstStyle/>
          <a:p>
            <a:pPr algn="l"/>
            <a:r>
              <a:rPr lang="en-US" sz="3000" b="1" dirty="0"/>
              <a:t>Multipoint </a:t>
            </a:r>
          </a:p>
        </p:txBody>
      </p:sp>
      <p:sp>
        <p:nvSpPr>
          <p:cNvPr id="13" name="Content Placeholder 9"/>
          <p:cNvSpPr>
            <a:spLocks noGrp="1"/>
          </p:cNvSpPr>
          <p:nvPr>
            <p:ph idx="1"/>
          </p:nvPr>
        </p:nvSpPr>
        <p:spPr>
          <a:xfrm>
            <a:off x="381000" y="762000"/>
            <a:ext cx="8229600" cy="1371600"/>
          </a:xfrm>
        </p:spPr>
        <p:txBody>
          <a:bodyPr/>
          <a:lstStyle/>
          <a:p>
            <a:pPr algn="just"/>
            <a:r>
              <a:rPr lang="en-US" sz="2500" dirty="0"/>
              <a:t>A multipoint (also called multidrop) connection is one in which more than two specific devices share a single link (see Figure)</a:t>
            </a:r>
          </a:p>
        </p:txBody>
      </p:sp>
      <p:pic>
        <p:nvPicPr>
          <p:cNvPr id="5122" name="Picture 2" descr="C:\Users\Admin\Desktop\Capture.JPG"/>
          <p:cNvPicPr>
            <a:picLocks noChangeAspect="1" noChangeArrowheads="1"/>
          </p:cNvPicPr>
          <p:nvPr/>
        </p:nvPicPr>
        <p:blipFill>
          <a:blip r:embed="rId4"/>
          <a:srcRect/>
          <a:stretch>
            <a:fillRect/>
          </a:stretch>
        </p:blipFill>
        <p:spPr bwMode="auto">
          <a:xfrm>
            <a:off x="762000" y="2514600"/>
            <a:ext cx="7751885" cy="2286000"/>
          </a:xfrm>
          <a:prstGeom prst="rect">
            <a:avLst/>
          </a:prstGeom>
          <a:noFill/>
        </p:spPr>
      </p:pic>
      <mc:AlternateContent xmlns:mc="http://schemas.openxmlformats.org/markup-compatibility/2006" xmlns:p14="http://schemas.microsoft.com/office/powerpoint/2010/main">
        <mc:Choice Requires="p14">
          <p:contentPart p14:bwMode="auto" r:id="rId5">
            <p14:nvContentPartPr>
              <p14:cNvPr id="2" name="Ink 1">
                <a:extLst>
                  <a:ext uri="{FF2B5EF4-FFF2-40B4-BE49-F238E27FC236}">
                    <a16:creationId xmlns:a16="http://schemas.microsoft.com/office/drawing/2014/main" id="{B4C746B8-F6C6-033D-0627-A1607B28D1FD}"/>
                  </a:ext>
                </a:extLst>
              </p14:cNvPr>
              <p14:cNvContentPartPr/>
              <p14:nvPr/>
            </p14:nvContentPartPr>
            <p14:xfrm>
              <a:off x="-1685619" y="3791873"/>
              <a:ext cx="360" cy="360"/>
            </p14:xfrm>
          </p:contentPart>
        </mc:Choice>
        <mc:Fallback xmlns="">
          <p:pic>
            <p:nvPicPr>
              <p:cNvPr id="2" name="Ink 1">
                <a:extLst>
                  <a:ext uri="{FF2B5EF4-FFF2-40B4-BE49-F238E27FC236}">
                    <a16:creationId xmlns:a16="http://schemas.microsoft.com/office/drawing/2014/main" id="{B4C746B8-F6C6-033D-0627-A1607B28D1FD}"/>
                  </a:ext>
                </a:extLst>
              </p:cNvPr>
              <p:cNvPicPr/>
              <p:nvPr/>
            </p:nvPicPr>
            <p:blipFill>
              <a:blip r:embed="rId6"/>
              <a:stretch>
                <a:fillRect/>
              </a:stretch>
            </p:blipFill>
            <p:spPr>
              <a:xfrm>
                <a:off x="-1739619" y="3684233"/>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3" name="Ink 2">
                <a:extLst>
                  <a:ext uri="{FF2B5EF4-FFF2-40B4-BE49-F238E27FC236}">
                    <a16:creationId xmlns:a16="http://schemas.microsoft.com/office/drawing/2014/main" id="{2E67E038-30FE-AD2A-B2CA-635BB4FC434D}"/>
                  </a:ext>
                </a:extLst>
              </p14:cNvPr>
              <p14:cNvContentPartPr/>
              <p14:nvPr/>
            </p14:nvContentPartPr>
            <p14:xfrm>
              <a:off x="304461" y="590033"/>
              <a:ext cx="1967400" cy="73800"/>
            </p14:xfrm>
          </p:contentPart>
        </mc:Choice>
        <mc:Fallback xmlns="">
          <p:pic>
            <p:nvPicPr>
              <p:cNvPr id="3" name="Ink 2">
                <a:extLst>
                  <a:ext uri="{FF2B5EF4-FFF2-40B4-BE49-F238E27FC236}">
                    <a16:creationId xmlns:a16="http://schemas.microsoft.com/office/drawing/2014/main" id="{2E67E038-30FE-AD2A-B2CA-635BB4FC434D}"/>
                  </a:ext>
                </a:extLst>
              </p:cNvPr>
              <p:cNvPicPr/>
              <p:nvPr/>
            </p:nvPicPr>
            <p:blipFill>
              <a:blip r:embed="rId8"/>
              <a:stretch>
                <a:fillRect/>
              </a:stretch>
            </p:blipFill>
            <p:spPr>
              <a:xfrm>
                <a:off x="250821" y="482033"/>
                <a:ext cx="2075040" cy="289440"/>
              </a:xfrm>
              <a:prstGeom prst="rect">
                <a:avLst/>
              </a:prstGeom>
            </p:spPr>
          </p:pic>
        </mc:Fallback>
      </mc:AlternateContent>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5</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r>
              <a:rPr lang="sv-SE" sz="2400" b="1" dirty="0">
                <a:solidFill>
                  <a:srgbClr val="800000"/>
                </a:solidFill>
                <a:latin typeface="Times New Roman" pitchFamily="18" charset="0"/>
                <a:cs typeface="Times New Roman" pitchFamily="18" charset="0"/>
              </a:rPr>
              <a:t>					</a:t>
            </a:r>
          </a:p>
        </p:txBody>
      </p:sp>
      <p:sp>
        <p:nvSpPr>
          <p:cNvPr id="9" name="Title 8"/>
          <p:cNvSpPr>
            <a:spLocks noGrp="1"/>
          </p:cNvSpPr>
          <p:nvPr>
            <p:ph type="title"/>
          </p:nvPr>
        </p:nvSpPr>
        <p:spPr>
          <a:xfrm>
            <a:off x="228600" y="274638"/>
            <a:ext cx="8458200" cy="411162"/>
          </a:xfrm>
        </p:spPr>
        <p:txBody>
          <a:bodyPr/>
          <a:lstStyle/>
          <a:p>
            <a:pPr algn="l"/>
            <a:r>
              <a:rPr lang="en-US" sz="3000" b="1" dirty="0"/>
              <a:t>Introduction </a:t>
            </a:r>
          </a:p>
        </p:txBody>
      </p:sp>
      <p:sp>
        <p:nvSpPr>
          <p:cNvPr id="10" name="Content Placeholder 9"/>
          <p:cNvSpPr>
            <a:spLocks noGrp="1"/>
          </p:cNvSpPr>
          <p:nvPr>
            <p:ph idx="1"/>
          </p:nvPr>
        </p:nvSpPr>
        <p:spPr>
          <a:xfrm>
            <a:off x="457200" y="762000"/>
            <a:ext cx="8229600" cy="4495800"/>
          </a:xfrm>
        </p:spPr>
        <p:txBody>
          <a:bodyPr/>
          <a:lstStyle/>
          <a:p>
            <a:pPr algn="just"/>
            <a:r>
              <a:rPr lang="en-US" sz="2400" dirty="0"/>
              <a:t>Communication  - sharing information. </a:t>
            </a:r>
          </a:p>
          <a:p>
            <a:pPr algn="just"/>
            <a:r>
              <a:rPr lang="en-US" sz="2400" dirty="0"/>
              <a:t>This sharing can be local or remote. </a:t>
            </a:r>
          </a:p>
          <a:p>
            <a:pPr algn="just"/>
            <a:r>
              <a:rPr lang="en-US" sz="2400" dirty="0"/>
              <a:t>Local communication usually occurs face to face</a:t>
            </a:r>
          </a:p>
          <a:p>
            <a:pPr algn="just"/>
            <a:r>
              <a:rPr lang="en-US" sz="2400" dirty="0"/>
              <a:t>Remote communication takes place over distance. </a:t>
            </a:r>
          </a:p>
          <a:p>
            <a:pPr algn="just"/>
            <a:r>
              <a:rPr lang="en-US" sz="2400" dirty="0"/>
              <a:t>The term </a:t>
            </a:r>
            <a:r>
              <a:rPr lang="en-US" sz="2400" b="1" dirty="0"/>
              <a:t>telecommunication</a:t>
            </a:r>
            <a:r>
              <a:rPr lang="en-US" sz="2400" dirty="0"/>
              <a:t>, which includes </a:t>
            </a:r>
            <a:r>
              <a:rPr lang="en-US" sz="2400" b="1" i="1" dirty="0"/>
              <a:t>telephony</a:t>
            </a:r>
            <a:r>
              <a:rPr lang="en-US" sz="2400" dirty="0"/>
              <a:t>, </a:t>
            </a:r>
            <a:r>
              <a:rPr lang="en-US" sz="2400" b="1" i="1" dirty="0"/>
              <a:t>telegraphy</a:t>
            </a:r>
            <a:r>
              <a:rPr lang="en-US" sz="2400" dirty="0"/>
              <a:t>, and </a:t>
            </a:r>
            <a:r>
              <a:rPr lang="en-US" sz="2400" b="1" i="1" dirty="0"/>
              <a:t>television</a:t>
            </a:r>
            <a:r>
              <a:rPr lang="en-US" sz="2400" dirty="0"/>
              <a:t>, means communication at a distance (</a:t>
            </a:r>
            <a:r>
              <a:rPr lang="en-US" sz="2400" b="1" dirty="0" err="1"/>
              <a:t>tele</a:t>
            </a:r>
            <a:r>
              <a:rPr lang="en-US" sz="2400" dirty="0"/>
              <a:t> is Greek for "</a:t>
            </a:r>
            <a:r>
              <a:rPr lang="en-US" sz="2400" b="1" dirty="0"/>
              <a:t>far</a:t>
            </a:r>
            <a:r>
              <a:rPr lang="en-US" sz="2400" dirty="0"/>
              <a:t>").</a:t>
            </a:r>
          </a:p>
          <a:p>
            <a:pPr algn="just"/>
            <a:r>
              <a:rPr lang="en-US" sz="2400" dirty="0"/>
              <a:t>The word data refers to information presented in whatever form is agreed upon by the parties creating and using the data.</a:t>
            </a:r>
          </a:p>
        </p:txBody>
      </p:sp>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457200" cy="381000"/>
          </a:xfrm>
          <a:prstGeom prst="rect">
            <a:avLst/>
          </a:prstGeom>
          <a:noFill/>
          <a:ln w="9525">
            <a:noFill/>
            <a:miter lim="800000"/>
            <a:headEnd/>
            <a:tailEnd/>
          </a:ln>
        </p:spPr>
        <p:txBody>
          <a:bodyPr/>
          <a:lstStyle/>
          <a:p>
            <a:fld id="{6953E67F-7FB7-4103-B9B9-8A7AAF11F34F}" type="slidenum">
              <a:rPr lang="en-US" sz="1400"/>
              <a:pPr/>
              <a:t>50</a:t>
            </a:fld>
            <a:endParaRPr lang="en-US" sz="1400" dirty="0"/>
          </a:p>
        </p:txBody>
      </p:sp>
      <p:sp>
        <p:nvSpPr>
          <p:cNvPr id="9222" name="Text Box 11"/>
          <p:cNvSpPr txBox="1">
            <a:spLocks noChangeArrowheads="1"/>
          </p:cNvSpPr>
          <p:nvPr/>
        </p:nvSpPr>
        <p:spPr bwMode="auto">
          <a:xfrm>
            <a:off x="685800" y="609601"/>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r>
              <a:rPr lang="sv-SE" sz="2400" b="1" dirty="0">
                <a:solidFill>
                  <a:srgbClr val="800000"/>
                </a:solidFill>
                <a:latin typeface="Times New Roman" pitchFamily="18" charset="0"/>
                <a:cs typeface="Times New Roman" pitchFamily="18" charset="0"/>
              </a:rPr>
              <a:t>					</a:t>
            </a:r>
          </a:p>
        </p:txBody>
      </p:sp>
      <p:sp>
        <p:nvSpPr>
          <p:cNvPr id="9" name="Title 8"/>
          <p:cNvSpPr>
            <a:spLocks noGrp="1"/>
          </p:cNvSpPr>
          <p:nvPr>
            <p:ph type="title"/>
          </p:nvPr>
        </p:nvSpPr>
        <p:spPr>
          <a:xfrm>
            <a:off x="228600" y="274638"/>
            <a:ext cx="8458200" cy="411162"/>
          </a:xfrm>
        </p:spPr>
        <p:txBody>
          <a:bodyPr/>
          <a:lstStyle/>
          <a:p>
            <a:pPr algn="l"/>
            <a:r>
              <a:rPr lang="en-US" sz="3000" b="1" dirty="0"/>
              <a:t>Multipoint </a:t>
            </a:r>
          </a:p>
        </p:txBody>
      </p:sp>
      <p:sp>
        <p:nvSpPr>
          <p:cNvPr id="13" name="Content Placeholder 9"/>
          <p:cNvSpPr>
            <a:spLocks noGrp="1"/>
          </p:cNvSpPr>
          <p:nvPr>
            <p:ph idx="1"/>
          </p:nvPr>
        </p:nvSpPr>
        <p:spPr>
          <a:xfrm>
            <a:off x="381000" y="762000"/>
            <a:ext cx="8229600" cy="2667000"/>
          </a:xfrm>
        </p:spPr>
        <p:txBody>
          <a:bodyPr/>
          <a:lstStyle/>
          <a:p>
            <a:pPr algn="just"/>
            <a:r>
              <a:rPr lang="en-US" sz="2500" dirty="0"/>
              <a:t>In a multipoint environment, the capacity of the channel is shared, either spatially or temporally </a:t>
            </a:r>
          </a:p>
          <a:p>
            <a:pPr algn="just"/>
            <a:r>
              <a:rPr lang="en-US" sz="2500" dirty="0"/>
              <a:t>If several devices can use the link simultaneously, it is a spatially shared connection</a:t>
            </a:r>
          </a:p>
          <a:p>
            <a:pPr algn="just"/>
            <a:r>
              <a:rPr lang="en-US" sz="2500" dirty="0"/>
              <a:t>If users must take turns, it is a timeshared connection</a:t>
            </a:r>
          </a:p>
        </p:txBody>
      </p:sp>
      <mc:AlternateContent xmlns:mc="http://schemas.openxmlformats.org/markup-compatibility/2006" xmlns:p14="http://schemas.microsoft.com/office/powerpoint/2010/main">
        <mc:Choice Requires="p14">
          <p:contentPart p14:bwMode="auto" r:id="rId4">
            <p14:nvContentPartPr>
              <p14:cNvPr id="2" name="Ink 1">
                <a:extLst>
                  <a:ext uri="{FF2B5EF4-FFF2-40B4-BE49-F238E27FC236}">
                    <a16:creationId xmlns:a16="http://schemas.microsoft.com/office/drawing/2014/main" id="{95897D33-B8F1-44B8-D06A-23023241B6F4}"/>
                  </a:ext>
                </a:extLst>
              </p14:cNvPr>
              <p14:cNvContentPartPr/>
              <p14:nvPr/>
            </p14:nvContentPartPr>
            <p14:xfrm>
              <a:off x="-1533339" y="4347713"/>
              <a:ext cx="360" cy="360"/>
            </p14:xfrm>
          </p:contentPart>
        </mc:Choice>
        <mc:Fallback xmlns="">
          <p:pic>
            <p:nvPicPr>
              <p:cNvPr id="2" name="Ink 1">
                <a:extLst>
                  <a:ext uri="{FF2B5EF4-FFF2-40B4-BE49-F238E27FC236}">
                    <a16:creationId xmlns:a16="http://schemas.microsoft.com/office/drawing/2014/main" id="{95897D33-B8F1-44B8-D06A-23023241B6F4}"/>
                  </a:ext>
                </a:extLst>
              </p:cNvPr>
              <p:cNvPicPr/>
              <p:nvPr/>
            </p:nvPicPr>
            <p:blipFill>
              <a:blip r:embed="rId5"/>
              <a:stretch>
                <a:fillRect/>
              </a:stretch>
            </p:blipFill>
            <p:spPr>
              <a:xfrm>
                <a:off x="-1586979" y="4239713"/>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3" name="Ink 2">
                <a:extLst>
                  <a:ext uri="{FF2B5EF4-FFF2-40B4-BE49-F238E27FC236}">
                    <a16:creationId xmlns:a16="http://schemas.microsoft.com/office/drawing/2014/main" id="{4969861D-B625-7929-02F5-C769FEEBB7F3}"/>
                  </a:ext>
                </a:extLst>
              </p14:cNvPr>
              <p14:cNvContentPartPr/>
              <p14:nvPr/>
            </p14:nvContentPartPr>
            <p14:xfrm>
              <a:off x="250821" y="377273"/>
              <a:ext cx="2298240" cy="324720"/>
            </p14:xfrm>
          </p:contentPart>
        </mc:Choice>
        <mc:Fallback xmlns="">
          <p:pic>
            <p:nvPicPr>
              <p:cNvPr id="3" name="Ink 2">
                <a:extLst>
                  <a:ext uri="{FF2B5EF4-FFF2-40B4-BE49-F238E27FC236}">
                    <a16:creationId xmlns:a16="http://schemas.microsoft.com/office/drawing/2014/main" id="{4969861D-B625-7929-02F5-C769FEEBB7F3}"/>
                  </a:ext>
                </a:extLst>
              </p:cNvPr>
              <p:cNvPicPr/>
              <p:nvPr/>
            </p:nvPicPr>
            <p:blipFill>
              <a:blip r:embed="rId7"/>
              <a:stretch>
                <a:fillRect/>
              </a:stretch>
            </p:blipFill>
            <p:spPr>
              <a:xfrm>
                <a:off x="196821" y="269633"/>
                <a:ext cx="2405880" cy="540360"/>
              </a:xfrm>
              <a:prstGeom prst="rect">
                <a:avLst/>
              </a:prstGeom>
            </p:spPr>
          </p:pic>
        </mc:Fallback>
      </mc:AlternateContent>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457200" cy="381000"/>
          </a:xfrm>
          <a:prstGeom prst="rect">
            <a:avLst/>
          </a:prstGeom>
          <a:noFill/>
          <a:ln w="9525">
            <a:noFill/>
            <a:miter lim="800000"/>
            <a:headEnd/>
            <a:tailEnd/>
          </a:ln>
        </p:spPr>
        <p:txBody>
          <a:bodyPr/>
          <a:lstStyle/>
          <a:p>
            <a:fld id="{6953E67F-7FB7-4103-B9B9-8A7AAF11F34F}" type="slidenum">
              <a:rPr lang="en-US" sz="1400"/>
              <a:pPr/>
              <a:t>51</a:t>
            </a:fld>
            <a:endParaRPr lang="en-US" sz="1400" dirty="0"/>
          </a:p>
        </p:txBody>
      </p:sp>
      <p:sp>
        <p:nvSpPr>
          <p:cNvPr id="9222" name="Text Box 11"/>
          <p:cNvSpPr txBox="1">
            <a:spLocks noChangeArrowheads="1"/>
          </p:cNvSpPr>
          <p:nvPr/>
        </p:nvSpPr>
        <p:spPr bwMode="auto">
          <a:xfrm>
            <a:off x="685800" y="609601"/>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r>
              <a:rPr lang="sv-SE" sz="2400" b="1" dirty="0">
                <a:solidFill>
                  <a:srgbClr val="800000"/>
                </a:solidFill>
                <a:latin typeface="Times New Roman" pitchFamily="18" charset="0"/>
                <a:cs typeface="Times New Roman" pitchFamily="18" charset="0"/>
              </a:rPr>
              <a:t>					</a:t>
            </a:r>
          </a:p>
        </p:txBody>
      </p:sp>
      <p:sp>
        <p:nvSpPr>
          <p:cNvPr id="9" name="Title 8"/>
          <p:cNvSpPr>
            <a:spLocks noGrp="1"/>
          </p:cNvSpPr>
          <p:nvPr>
            <p:ph type="title"/>
          </p:nvPr>
        </p:nvSpPr>
        <p:spPr>
          <a:xfrm>
            <a:off x="228600" y="274638"/>
            <a:ext cx="8458200" cy="411162"/>
          </a:xfrm>
        </p:spPr>
        <p:txBody>
          <a:bodyPr/>
          <a:lstStyle/>
          <a:p>
            <a:pPr algn="l"/>
            <a:r>
              <a:rPr lang="en-US" sz="3000" b="1" dirty="0"/>
              <a:t>Physical Topology</a:t>
            </a:r>
          </a:p>
        </p:txBody>
      </p:sp>
      <p:sp>
        <p:nvSpPr>
          <p:cNvPr id="13" name="Content Placeholder 9"/>
          <p:cNvSpPr>
            <a:spLocks noGrp="1"/>
          </p:cNvSpPr>
          <p:nvPr>
            <p:ph idx="1"/>
          </p:nvPr>
        </p:nvSpPr>
        <p:spPr>
          <a:xfrm>
            <a:off x="381000" y="762000"/>
            <a:ext cx="8229600" cy="4343400"/>
          </a:xfrm>
        </p:spPr>
        <p:txBody>
          <a:bodyPr/>
          <a:lstStyle/>
          <a:p>
            <a:pPr algn="just"/>
            <a:r>
              <a:rPr lang="en-US" sz="2500" dirty="0"/>
              <a:t>Topology refers to the way in which a network is laid out physically.</a:t>
            </a:r>
          </a:p>
          <a:p>
            <a:pPr algn="just"/>
            <a:r>
              <a:rPr lang="en-US" sz="2500" dirty="0"/>
              <a:t>Two or more devices connect to a link; two or more links form a topology. </a:t>
            </a:r>
          </a:p>
          <a:p>
            <a:pPr algn="just"/>
            <a:r>
              <a:rPr lang="en-US" sz="2500" dirty="0"/>
              <a:t>The topology of a network is the geometric representation of the relationship of all the links and  linking devices (usually called nodes) to one another. </a:t>
            </a:r>
          </a:p>
          <a:p>
            <a:pPr algn="just"/>
            <a:r>
              <a:rPr lang="en-US" sz="2500" dirty="0"/>
              <a:t>There are four basic topologies possible.</a:t>
            </a:r>
          </a:p>
        </p:txBody>
      </p:sp>
      <mc:AlternateContent xmlns:mc="http://schemas.openxmlformats.org/markup-compatibility/2006" xmlns:p14="http://schemas.microsoft.com/office/powerpoint/2010/main">
        <mc:Choice Requires="p14">
          <p:contentPart p14:bwMode="auto" r:id="rId4">
            <p14:nvContentPartPr>
              <p14:cNvPr id="2" name="Ink 1">
                <a:extLst>
                  <a:ext uri="{FF2B5EF4-FFF2-40B4-BE49-F238E27FC236}">
                    <a16:creationId xmlns:a16="http://schemas.microsoft.com/office/drawing/2014/main" id="{E0E4F01C-1E42-8637-4E75-1231821CC152}"/>
                  </a:ext>
                </a:extLst>
              </p14:cNvPr>
              <p14:cNvContentPartPr/>
              <p14:nvPr/>
            </p14:nvContentPartPr>
            <p14:xfrm>
              <a:off x="-1703619" y="4186433"/>
              <a:ext cx="360" cy="360"/>
            </p14:xfrm>
          </p:contentPart>
        </mc:Choice>
        <mc:Fallback xmlns="">
          <p:pic>
            <p:nvPicPr>
              <p:cNvPr id="2" name="Ink 1">
                <a:extLst>
                  <a:ext uri="{FF2B5EF4-FFF2-40B4-BE49-F238E27FC236}">
                    <a16:creationId xmlns:a16="http://schemas.microsoft.com/office/drawing/2014/main" id="{E0E4F01C-1E42-8637-4E75-1231821CC152}"/>
                  </a:ext>
                </a:extLst>
              </p:cNvPr>
              <p:cNvPicPr/>
              <p:nvPr/>
            </p:nvPicPr>
            <p:blipFill>
              <a:blip r:embed="rId5"/>
              <a:stretch>
                <a:fillRect/>
              </a:stretch>
            </p:blipFill>
            <p:spPr>
              <a:xfrm>
                <a:off x="-1757259" y="4078433"/>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3" name="Ink 2">
                <a:extLst>
                  <a:ext uri="{FF2B5EF4-FFF2-40B4-BE49-F238E27FC236}">
                    <a16:creationId xmlns:a16="http://schemas.microsoft.com/office/drawing/2014/main" id="{3F2BFCA5-2EC3-1659-BC0B-D3478E8ABE64}"/>
                  </a:ext>
                </a:extLst>
              </p14:cNvPr>
              <p14:cNvContentPartPr/>
              <p14:nvPr/>
            </p14:nvContentPartPr>
            <p14:xfrm>
              <a:off x="806661" y="950033"/>
              <a:ext cx="7718040" cy="9360"/>
            </p14:xfrm>
          </p:contentPart>
        </mc:Choice>
        <mc:Fallback xmlns="">
          <p:pic>
            <p:nvPicPr>
              <p:cNvPr id="3" name="Ink 2">
                <a:extLst>
                  <a:ext uri="{FF2B5EF4-FFF2-40B4-BE49-F238E27FC236}">
                    <a16:creationId xmlns:a16="http://schemas.microsoft.com/office/drawing/2014/main" id="{3F2BFCA5-2EC3-1659-BC0B-D3478E8ABE64}"/>
                  </a:ext>
                </a:extLst>
              </p:cNvPr>
              <p:cNvPicPr/>
              <p:nvPr/>
            </p:nvPicPr>
            <p:blipFill>
              <a:blip r:embed="rId7"/>
              <a:stretch>
                <a:fillRect/>
              </a:stretch>
            </p:blipFill>
            <p:spPr>
              <a:xfrm>
                <a:off x="753021" y="842033"/>
                <a:ext cx="7825680" cy="225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4" name="Ink 3">
                <a:extLst>
                  <a:ext uri="{FF2B5EF4-FFF2-40B4-BE49-F238E27FC236}">
                    <a16:creationId xmlns:a16="http://schemas.microsoft.com/office/drawing/2014/main" id="{67C0C59C-B0F8-1365-B436-264F6C78191F}"/>
                  </a:ext>
                </a:extLst>
              </p14:cNvPr>
              <p14:cNvContentPartPr/>
              <p14:nvPr/>
            </p14:nvContentPartPr>
            <p14:xfrm>
              <a:off x="753021" y="1335593"/>
              <a:ext cx="2176920" cy="360"/>
            </p14:xfrm>
          </p:contentPart>
        </mc:Choice>
        <mc:Fallback xmlns="">
          <p:pic>
            <p:nvPicPr>
              <p:cNvPr id="4" name="Ink 3">
                <a:extLst>
                  <a:ext uri="{FF2B5EF4-FFF2-40B4-BE49-F238E27FC236}">
                    <a16:creationId xmlns:a16="http://schemas.microsoft.com/office/drawing/2014/main" id="{67C0C59C-B0F8-1365-B436-264F6C78191F}"/>
                  </a:ext>
                </a:extLst>
              </p:cNvPr>
              <p:cNvPicPr/>
              <p:nvPr/>
            </p:nvPicPr>
            <p:blipFill>
              <a:blip r:embed="rId9"/>
              <a:stretch>
                <a:fillRect/>
              </a:stretch>
            </p:blipFill>
            <p:spPr>
              <a:xfrm>
                <a:off x="699021" y="1227593"/>
                <a:ext cx="228456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5" name="Ink 4">
                <a:extLst>
                  <a:ext uri="{FF2B5EF4-FFF2-40B4-BE49-F238E27FC236}">
                    <a16:creationId xmlns:a16="http://schemas.microsoft.com/office/drawing/2014/main" id="{5DD85557-CAA6-D558-D7BF-603E48E5EAA5}"/>
                  </a:ext>
                </a:extLst>
              </p14:cNvPr>
              <p14:cNvContentPartPr/>
              <p14:nvPr/>
            </p14:nvContentPartPr>
            <p14:xfrm>
              <a:off x="824661" y="1783433"/>
              <a:ext cx="5019120" cy="522360"/>
            </p14:xfrm>
          </p:contentPart>
        </mc:Choice>
        <mc:Fallback xmlns="">
          <p:pic>
            <p:nvPicPr>
              <p:cNvPr id="5" name="Ink 4">
                <a:extLst>
                  <a:ext uri="{FF2B5EF4-FFF2-40B4-BE49-F238E27FC236}">
                    <a16:creationId xmlns:a16="http://schemas.microsoft.com/office/drawing/2014/main" id="{5DD85557-CAA6-D558-D7BF-603E48E5EAA5}"/>
                  </a:ext>
                </a:extLst>
              </p:cNvPr>
              <p:cNvPicPr/>
              <p:nvPr/>
            </p:nvPicPr>
            <p:blipFill>
              <a:blip r:embed="rId11"/>
              <a:stretch>
                <a:fillRect/>
              </a:stretch>
            </p:blipFill>
            <p:spPr>
              <a:xfrm>
                <a:off x="770661" y="1675793"/>
                <a:ext cx="5126760" cy="738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6" name="Ink 5">
                <a:extLst>
                  <a:ext uri="{FF2B5EF4-FFF2-40B4-BE49-F238E27FC236}">
                    <a16:creationId xmlns:a16="http://schemas.microsoft.com/office/drawing/2014/main" id="{D001276C-46F6-1278-DD5A-B6FA874DAEB9}"/>
                  </a:ext>
                </a:extLst>
              </p14:cNvPr>
              <p14:cNvContentPartPr/>
              <p14:nvPr/>
            </p14:nvContentPartPr>
            <p14:xfrm>
              <a:off x="3800781" y="1909073"/>
              <a:ext cx="4989960" cy="359640"/>
            </p14:xfrm>
          </p:contentPart>
        </mc:Choice>
        <mc:Fallback xmlns="">
          <p:pic>
            <p:nvPicPr>
              <p:cNvPr id="6" name="Ink 5">
                <a:extLst>
                  <a:ext uri="{FF2B5EF4-FFF2-40B4-BE49-F238E27FC236}">
                    <a16:creationId xmlns:a16="http://schemas.microsoft.com/office/drawing/2014/main" id="{D001276C-46F6-1278-DD5A-B6FA874DAEB9}"/>
                  </a:ext>
                </a:extLst>
              </p:cNvPr>
              <p:cNvPicPr/>
              <p:nvPr/>
            </p:nvPicPr>
            <p:blipFill>
              <a:blip r:embed="rId13"/>
              <a:stretch>
                <a:fillRect/>
              </a:stretch>
            </p:blipFill>
            <p:spPr>
              <a:xfrm>
                <a:off x="3746781" y="1801073"/>
                <a:ext cx="5097600" cy="57528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7" name="Ink 6">
                <a:extLst>
                  <a:ext uri="{FF2B5EF4-FFF2-40B4-BE49-F238E27FC236}">
                    <a16:creationId xmlns:a16="http://schemas.microsoft.com/office/drawing/2014/main" id="{52346E86-11C7-5CDB-C1E8-31CF4EB624D7}"/>
                  </a:ext>
                </a:extLst>
              </p14:cNvPr>
              <p14:cNvContentPartPr/>
              <p14:nvPr/>
            </p14:nvContentPartPr>
            <p14:xfrm>
              <a:off x="529101" y="2169353"/>
              <a:ext cx="3377160" cy="360"/>
            </p14:xfrm>
          </p:contentPart>
        </mc:Choice>
        <mc:Fallback xmlns="">
          <p:pic>
            <p:nvPicPr>
              <p:cNvPr id="7" name="Ink 6">
                <a:extLst>
                  <a:ext uri="{FF2B5EF4-FFF2-40B4-BE49-F238E27FC236}">
                    <a16:creationId xmlns:a16="http://schemas.microsoft.com/office/drawing/2014/main" id="{52346E86-11C7-5CDB-C1E8-31CF4EB624D7}"/>
                  </a:ext>
                </a:extLst>
              </p:cNvPr>
              <p:cNvPicPr/>
              <p:nvPr/>
            </p:nvPicPr>
            <p:blipFill>
              <a:blip r:embed="rId15"/>
              <a:stretch>
                <a:fillRect/>
              </a:stretch>
            </p:blipFill>
            <p:spPr>
              <a:xfrm>
                <a:off x="475101" y="2061713"/>
                <a:ext cx="3484800" cy="216000"/>
              </a:xfrm>
              <a:prstGeom prst="rect">
                <a:avLst/>
              </a:prstGeom>
            </p:spPr>
          </p:pic>
        </mc:Fallback>
      </mc:AlternateContent>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457200" cy="381000"/>
          </a:xfrm>
          <a:prstGeom prst="rect">
            <a:avLst/>
          </a:prstGeom>
          <a:noFill/>
          <a:ln w="9525">
            <a:noFill/>
            <a:miter lim="800000"/>
            <a:headEnd/>
            <a:tailEnd/>
          </a:ln>
        </p:spPr>
        <p:txBody>
          <a:bodyPr/>
          <a:lstStyle/>
          <a:p>
            <a:fld id="{6953E67F-7FB7-4103-B9B9-8A7AAF11F34F}" type="slidenum">
              <a:rPr lang="en-US" sz="1400"/>
              <a:pPr/>
              <a:t>52</a:t>
            </a:fld>
            <a:endParaRPr lang="en-US" sz="1400" dirty="0"/>
          </a:p>
        </p:txBody>
      </p:sp>
      <p:sp>
        <p:nvSpPr>
          <p:cNvPr id="9222" name="Text Box 11"/>
          <p:cNvSpPr txBox="1">
            <a:spLocks noChangeArrowheads="1"/>
          </p:cNvSpPr>
          <p:nvPr/>
        </p:nvSpPr>
        <p:spPr bwMode="auto">
          <a:xfrm>
            <a:off x="685800" y="609601"/>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r>
              <a:rPr lang="sv-SE" sz="2400" b="1" dirty="0">
                <a:solidFill>
                  <a:srgbClr val="800000"/>
                </a:solidFill>
                <a:latin typeface="Times New Roman" pitchFamily="18" charset="0"/>
                <a:cs typeface="Times New Roman" pitchFamily="18" charset="0"/>
              </a:rPr>
              <a:t>					</a:t>
            </a:r>
          </a:p>
        </p:txBody>
      </p:sp>
      <p:sp>
        <p:nvSpPr>
          <p:cNvPr id="9" name="Title 8"/>
          <p:cNvSpPr>
            <a:spLocks noGrp="1"/>
          </p:cNvSpPr>
          <p:nvPr>
            <p:ph type="title"/>
          </p:nvPr>
        </p:nvSpPr>
        <p:spPr>
          <a:xfrm>
            <a:off x="228600" y="274638"/>
            <a:ext cx="8458200" cy="411162"/>
          </a:xfrm>
        </p:spPr>
        <p:txBody>
          <a:bodyPr/>
          <a:lstStyle/>
          <a:p>
            <a:pPr algn="l"/>
            <a:r>
              <a:rPr lang="en-US" sz="3000" b="1" dirty="0"/>
              <a:t>Categories of topology</a:t>
            </a:r>
          </a:p>
        </p:txBody>
      </p:sp>
      <p:pic>
        <p:nvPicPr>
          <p:cNvPr id="11" name="Picture 6"/>
          <p:cNvPicPr>
            <a:picLocks noChangeAspect="1" noChangeArrowheads="1"/>
          </p:cNvPicPr>
          <p:nvPr/>
        </p:nvPicPr>
        <p:blipFill>
          <a:blip r:embed="rId4"/>
          <a:srcRect/>
          <a:stretch>
            <a:fillRect/>
          </a:stretch>
        </p:blipFill>
        <p:spPr bwMode="auto">
          <a:xfrm>
            <a:off x="762000" y="1600199"/>
            <a:ext cx="7848600" cy="2675349"/>
          </a:xfrm>
          <a:prstGeom prst="rect">
            <a:avLst/>
          </a:prstGeom>
          <a:noFill/>
          <a:ln w="9525">
            <a:noFill/>
            <a:miter lim="800000"/>
            <a:headEnd/>
            <a:tailEnd/>
          </a:ln>
          <a:effectLst/>
        </p:spPr>
      </p:pic>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457200" cy="381000"/>
          </a:xfrm>
          <a:prstGeom prst="rect">
            <a:avLst/>
          </a:prstGeom>
          <a:noFill/>
          <a:ln w="9525">
            <a:noFill/>
            <a:miter lim="800000"/>
            <a:headEnd/>
            <a:tailEnd/>
          </a:ln>
        </p:spPr>
        <p:txBody>
          <a:bodyPr/>
          <a:lstStyle/>
          <a:p>
            <a:fld id="{6953E67F-7FB7-4103-B9B9-8A7AAF11F34F}" type="slidenum">
              <a:rPr lang="en-US" sz="1400"/>
              <a:pPr/>
              <a:t>53</a:t>
            </a:fld>
            <a:endParaRPr lang="en-US" sz="1400" dirty="0"/>
          </a:p>
        </p:txBody>
      </p:sp>
      <p:sp>
        <p:nvSpPr>
          <p:cNvPr id="9222" name="Text Box 11"/>
          <p:cNvSpPr txBox="1">
            <a:spLocks noChangeArrowheads="1"/>
          </p:cNvSpPr>
          <p:nvPr/>
        </p:nvSpPr>
        <p:spPr bwMode="auto">
          <a:xfrm>
            <a:off x="685800" y="609601"/>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r>
              <a:rPr lang="sv-SE" sz="2400" b="1" dirty="0">
                <a:solidFill>
                  <a:srgbClr val="800000"/>
                </a:solidFill>
                <a:latin typeface="Times New Roman" pitchFamily="18" charset="0"/>
                <a:cs typeface="Times New Roman" pitchFamily="18" charset="0"/>
              </a:rPr>
              <a:t>					</a:t>
            </a:r>
          </a:p>
        </p:txBody>
      </p:sp>
      <p:sp>
        <p:nvSpPr>
          <p:cNvPr id="9" name="Title 8"/>
          <p:cNvSpPr>
            <a:spLocks noGrp="1"/>
          </p:cNvSpPr>
          <p:nvPr>
            <p:ph type="title"/>
          </p:nvPr>
        </p:nvSpPr>
        <p:spPr>
          <a:xfrm>
            <a:off x="228600" y="274638"/>
            <a:ext cx="8458200" cy="411162"/>
          </a:xfrm>
        </p:spPr>
        <p:txBody>
          <a:bodyPr/>
          <a:lstStyle/>
          <a:p>
            <a:pPr algn="l"/>
            <a:r>
              <a:rPr lang="en-US" sz="3000" b="1" dirty="0"/>
              <a:t>Mesh Topology</a:t>
            </a:r>
          </a:p>
        </p:txBody>
      </p:sp>
      <p:sp>
        <p:nvSpPr>
          <p:cNvPr id="13" name="Content Placeholder 9"/>
          <p:cNvSpPr>
            <a:spLocks noGrp="1"/>
          </p:cNvSpPr>
          <p:nvPr>
            <p:ph idx="1"/>
          </p:nvPr>
        </p:nvSpPr>
        <p:spPr>
          <a:xfrm>
            <a:off x="381000" y="762000"/>
            <a:ext cx="8229600" cy="4724400"/>
          </a:xfrm>
        </p:spPr>
        <p:txBody>
          <a:bodyPr/>
          <a:lstStyle/>
          <a:p>
            <a:pPr algn="just"/>
            <a:r>
              <a:rPr lang="en-US" sz="2500" dirty="0"/>
              <a:t>Every device has a dedicated point-to-point link to every other device. </a:t>
            </a:r>
          </a:p>
          <a:p>
            <a:pPr algn="just"/>
            <a:r>
              <a:rPr lang="en-US" sz="2500" dirty="0"/>
              <a:t>The term dedicated means that the link carries traffic only between the two devices it connects. </a:t>
            </a:r>
          </a:p>
          <a:p>
            <a:pPr algn="just"/>
            <a:r>
              <a:rPr lang="en-US" sz="2500" dirty="0"/>
              <a:t>To find the number of physical links in a fully connected mesh network with n nodes, </a:t>
            </a:r>
          </a:p>
          <a:p>
            <a:pPr algn="just"/>
            <a:r>
              <a:rPr lang="en-US" sz="2500" dirty="0"/>
              <a:t>We first consider that each node must be connected to every other node. </a:t>
            </a:r>
          </a:p>
          <a:p>
            <a:pPr algn="just"/>
            <a:r>
              <a:rPr lang="en-US" sz="2500" dirty="0"/>
              <a:t>Node 1 must be connected to n - I nodes, node 2 must be connected to n – 1 nodes, and finally node n must be connected to n - 1 nodes. </a:t>
            </a:r>
          </a:p>
        </p:txBody>
      </p:sp>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457200" cy="381000"/>
          </a:xfrm>
          <a:prstGeom prst="rect">
            <a:avLst/>
          </a:prstGeom>
          <a:noFill/>
          <a:ln w="9525">
            <a:noFill/>
            <a:miter lim="800000"/>
            <a:headEnd/>
            <a:tailEnd/>
          </a:ln>
        </p:spPr>
        <p:txBody>
          <a:bodyPr/>
          <a:lstStyle/>
          <a:p>
            <a:fld id="{6953E67F-7FB7-4103-B9B9-8A7AAF11F34F}" type="slidenum">
              <a:rPr lang="en-US" sz="1400"/>
              <a:pPr/>
              <a:t>54</a:t>
            </a:fld>
            <a:endParaRPr lang="en-US" sz="1400" dirty="0"/>
          </a:p>
        </p:txBody>
      </p:sp>
      <p:sp>
        <p:nvSpPr>
          <p:cNvPr id="9222" name="Text Box 11"/>
          <p:cNvSpPr txBox="1">
            <a:spLocks noChangeArrowheads="1"/>
          </p:cNvSpPr>
          <p:nvPr/>
        </p:nvSpPr>
        <p:spPr bwMode="auto">
          <a:xfrm>
            <a:off x="685800" y="609601"/>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r>
              <a:rPr lang="sv-SE" sz="2400" b="1" dirty="0">
                <a:solidFill>
                  <a:srgbClr val="800000"/>
                </a:solidFill>
                <a:latin typeface="Times New Roman" pitchFamily="18" charset="0"/>
                <a:cs typeface="Times New Roman" pitchFamily="18" charset="0"/>
              </a:rPr>
              <a:t>					</a:t>
            </a:r>
          </a:p>
        </p:txBody>
      </p:sp>
      <p:sp>
        <p:nvSpPr>
          <p:cNvPr id="9" name="Title 8"/>
          <p:cNvSpPr>
            <a:spLocks noGrp="1"/>
          </p:cNvSpPr>
          <p:nvPr>
            <p:ph type="title"/>
          </p:nvPr>
        </p:nvSpPr>
        <p:spPr>
          <a:xfrm>
            <a:off x="228600" y="274638"/>
            <a:ext cx="8458200" cy="411162"/>
          </a:xfrm>
        </p:spPr>
        <p:txBody>
          <a:bodyPr/>
          <a:lstStyle/>
          <a:p>
            <a:pPr algn="l"/>
            <a:r>
              <a:rPr lang="en-US" sz="2500" b="1" dirty="0"/>
              <a:t>A fully connected mesh topology (five devices)</a:t>
            </a:r>
          </a:p>
        </p:txBody>
      </p:sp>
      <p:pic>
        <p:nvPicPr>
          <p:cNvPr id="11" name="Picture 6"/>
          <p:cNvPicPr>
            <a:picLocks noChangeAspect="1" noChangeArrowheads="1"/>
          </p:cNvPicPr>
          <p:nvPr/>
        </p:nvPicPr>
        <p:blipFill>
          <a:blip r:embed="rId4"/>
          <a:srcRect/>
          <a:stretch>
            <a:fillRect/>
          </a:stretch>
        </p:blipFill>
        <p:spPr bwMode="auto">
          <a:xfrm>
            <a:off x="1927225" y="1219200"/>
            <a:ext cx="4854575" cy="3605212"/>
          </a:xfrm>
          <a:prstGeom prst="rect">
            <a:avLst/>
          </a:prstGeom>
          <a:noFill/>
          <a:ln w="9525">
            <a:noFill/>
            <a:miter lim="800000"/>
            <a:headEnd/>
            <a:tailEnd/>
          </a:ln>
          <a:effectLst/>
        </p:spPr>
      </p:pic>
    </p:spTree>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457200" cy="381000"/>
          </a:xfrm>
          <a:prstGeom prst="rect">
            <a:avLst/>
          </a:prstGeom>
          <a:noFill/>
          <a:ln w="9525">
            <a:noFill/>
            <a:miter lim="800000"/>
            <a:headEnd/>
            <a:tailEnd/>
          </a:ln>
        </p:spPr>
        <p:txBody>
          <a:bodyPr/>
          <a:lstStyle/>
          <a:p>
            <a:fld id="{6953E67F-7FB7-4103-B9B9-8A7AAF11F34F}" type="slidenum">
              <a:rPr lang="en-US" sz="1400"/>
              <a:pPr/>
              <a:t>55</a:t>
            </a:fld>
            <a:endParaRPr lang="en-US" sz="1400" dirty="0"/>
          </a:p>
        </p:txBody>
      </p:sp>
      <p:sp>
        <p:nvSpPr>
          <p:cNvPr id="9222" name="Text Box 11"/>
          <p:cNvSpPr txBox="1">
            <a:spLocks noChangeArrowheads="1"/>
          </p:cNvSpPr>
          <p:nvPr/>
        </p:nvSpPr>
        <p:spPr bwMode="auto">
          <a:xfrm>
            <a:off x="685800" y="609601"/>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r>
              <a:rPr lang="sv-SE" sz="2400" b="1" dirty="0">
                <a:solidFill>
                  <a:srgbClr val="800000"/>
                </a:solidFill>
                <a:latin typeface="Times New Roman" pitchFamily="18" charset="0"/>
                <a:cs typeface="Times New Roman" pitchFamily="18" charset="0"/>
              </a:rPr>
              <a:t>					</a:t>
            </a:r>
          </a:p>
        </p:txBody>
      </p:sp>
      <p:sp>
        <p:nvSpPr>
          <p:cNvPr id="9" name="Title 8"/>
          <p:cNvSpPr>
            <a:spLocks noGrp="1"/>
          </p:cNvSpPr>
          <p:nvPr>
            <p:ph type="title"/>
          </p:nvPr>
        </p:nvSpPr>
        <p:spPr>
          <a:xfrm>
            <a:off x="228600" y="274638"/>
            <a:ext cx="8458200" cy="411162"/>
          </a:xfrm>
        </p:spPr>
        <p:txBody>
          <a:bodyPr/>
          <a:lstStyle/>
          <a:p>
            <a:pPr algn="l"/>
            <a:r>
              <a:rPr lang="en-US" sz="3000" b="1" dirty="0"/>
              <a:t>Advantages</a:t>
            </a:r>
          </a:p>
        </p:txBody>
      </p:sp>
      <p:sp>
        <p:nvSpPr>
          <p:cNvPr id="13" name="Content Placeholder 9"/>
          <p:cNvSpPr>
            <a:spLocks noGrp="1"/>
          </p:cNvSpPr>
          <p:nvPr>
            <p:ph idx="1"/>
          </p:nvPr>
        </p:nvSpPr>
        <p:spPr>
          <a:xfrm>
            <a:off x="381000" y="762000"/>
            <a:ext cx="8229600" cy="4114800"/>
          </a:xfrm>
        </p:spPr>
        <p:txBody>
          <a:bodyPr/>
          <a:lstStyle/>
          <a:p>
            <a:pPr algn="just"/>
            <a:r>
              <a:rPr lang="en-US" sz="2500" dirty="0"/>
              <a:t>The use of dedicated links guarantees that each connection can carry its own data load, thus eliminating the traffic problems that can occur when links must be shared by multiple devices.</a:t>
            </a:r>
          </a:p>
          <a:p>
            <a:pPr algn="just"/>
            <a:r>
              <a:rPr lang="en-US" sz="2500" b="1" dirty="0"/>
              <a:t>Robust</a:t>
            </a:r>
            <a:r>
              <a:rPr lang="en-US" sz="2500" dirty="0"/>
              <a:t> If one link becomes unusable, it does not incapacitate the entire system. </a:t>
            </a:r>
          </a:p>
          <a:p>
            <a:pPr algn="just"/>
            <a:r>
              <a:rPr lang="en-US" sz="2500" b="1" dirty="0"/>
              <a:t>Privacy or security</a:t>
            </a:r>
            <a:r>
              <a:rPr lang="en-US" sz="2500" dirty="0"/>
              <a:t> When every message travels along a dedicated line, only the intended recipient sees it. Physical boundaries prevent other users from gaining access to messages. </a:t>
            </a:r>
          </a:p>
        </p:txBody>
      </p:sp>
    </p:spTree>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457200" cy="381000"/>
          </a:xfrm>
          <a:prstGeom prst="rect">
            <a:avLst/>
          </a:prstGeom>
          <a:noFill/>
          <a:ln w="9525">
            <a:noFill/>
            <a:miter lim="800000"/>
            <a:headEnd/>
            <a:tailEnd/>
          </a:ln>
        </p:spPr>
        <p:txBody>
          <a:bodyPr/>
          <a:lstStyle/>
          <a:p>
            <a:fld id="{6953E67F-7FB7-4103-B9B9-8A7AAF11F34F}" type="slidenum">
              <a:rPr lang="en-US" sz="1400"/>
              <a:pPr/>
              <a:t>56</a:t>
            </a:fld>
            <a:endParaRPr lang="en-US" sz="1400" dirty="0"/>
          </a:p>
        </p:txBody>
      </p:sp>
      <p:sp>
        <p:nvSpPr>
          <p:cNvPr id="9222" name="Text Box 11"/>
          <p:cNvSpPr txBox="1">
            <a:spLocks noChangeArrowheads="1"/>
          </p:cNvSpPr>
          <p:nvPr/>
        </p:nvSpPr>
        <p:spPr bwMode="auto">
          <a:xfrm>
            <a:off x="685800" y="609601"/>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r>
              <a:rPr lang="sv-SE" sz="2400" b="1" dirty="0">
                <a:solidFill>
                  <a:srgbClr val="800000"/>
                </a:solidFill>
                <a:latin typeface="Times New Roman" pitchFamily="18" charset="0"/>
                <a:cs typeface="Times New Roman" pitchFamily="18" charset="0"/>
              </a:rPr>
              <a:t>					</a:t>
            </a:r>
          </a:p>
        </p:txBody>
      </p:sp>
      <p:sp>
        <p:nvSpPr>
          <p:cNvPr id="9" name="Title 8"/>
          <p:cNvSpPr>
            <a:spLocks noGrp="1"/>
          </p:cNvSpPr>
          <p:nvPr>
            <p:ph type="title"/>
          </p:nvPr>
        </p:nvSpPr>
        <p:spPr>
          <a:xfrm>
            <a:off x="228600" y="274638"/>
            <a:ext cx="8458200" cy="411162"/>
          </a:xfrm>
        </p:spPr>
        <p:txBody>
          <a:bodyPr/>
          <a:lstStyle/>
          <a:p>
            <a:pPr algn="l"/>
            <a:r>
              <a:rPr lang="en-US" sz="3000" b="1" dirty="0"/>
              <a:t>Advantages</a:t>
            </a:r>
          </a:p>
        </p:txBody>
      </p:sp>
      <p:sp>
        <p:nvSpPr>
          <p:cNvPr id="13" name="Content Placeholder 9"/>
          <p:cNvSpPr>
            <a:spLocks noGrp="1"/>
          </p:cNvSpPr>
          <p:nvPr>
            <p:ph idx="1"/>
          </p:nvPr>
        </p:nvSpPr>
        <p:spPr>
          <a:xfrm>
            <a:off x="381000" y="762000"/>
            <a:ext cx="8229600" cy="4724400"/>
          </a:xfrm>
        </p:spPr>
        <p:txBody>
          <a:bodyPr/>
          <a:lstStyle/>
          <a:p>
            <a:pPr algn="just"/>
            <a:r>
              <a:rPr lang="en-US" sz="2500" dirty="0"/>
              <a:t>Point-to-point links make </a:t>
            </a:r>
            <a:r>
              <a:rPr lang="en-US" sz="2500" b="1" dirty="0"/>
              <a:t>fault identification </a:t>
            </a:r>
            <a:r>
              <a:rPr lang="en-US" sz="2500" dirty="0"/>
              <a:t>and </a:t>
            </a:r>
            <a:r>
              <a:rPr lang="en-US" sz="2500" b="1" dirty="0"/>
              <a:t>fault</a:t>
            </a:r>
            <a:r>
              <a:rPr lang="en-US" sz="2500" dirty="0"/>
              <a:t> </a:t>
            </a:r>
            <a:r>
              <a:rPr lang="en-US" sz="2500" b="1" dirty="0"/>
              <a:t>isolation</a:t>
            </a:r>
            <a:r>
              <a:rPr lang="en-US" sz="2500" dirty="0"/>
              <a:t> easy. </a:t>
            </a:r>
          </a:p>
          <a:p>
            <a:pPr algn="just"/>
            <a:r>
              <a:rPr lang="en-US" sz="2500" dirty="0"/>
              <a:t>Traffic can be routed to avoid links with suspected problems. </a:t>
            </a:r>
          </a:p>
        </p:txBody>
      </p:sp>
    </p:spTree>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457200" cy="381000"/>
          </a:xfrm>
          <a:prstGeom prst="rect">
            <a:avLst/>
          </a:prstGeom>
          <a:noFill/>
          <a:ln w="9525">
            <a:noFill/>
            <a:miter lim="800000"/>
            <a:headEnd/>
            <a:tailEnd/>
          </a:ln>
        </p:spPr>
        <p:txBody>
          <a:bodyPr/>
          <a:lstStyle/>
          <a:p>
            <a:fld id="{6953E67F-7FB7-4103-B9B9-8A7AAF11F34F}" type="slidenum">
              <a:rPr lang="en-US" sz="1400"/>
              <a:pPr/>
              <a:t>57</a:t>
            </a:fld>
            <a:endParaRPr lang="en-US" sz="1400" dirty="0"/>
          </a:p>
        </p:txBody>
      </p:sp>
      <p:sp>
        <p:nvSpPr>
          <p:cNvPr id="9222" name="Text Box 11"/>
          <p:cNvSpPr txBox="1">
            <a:spLocks noChangeArrowheads="1"/>
          </p:cNvSpPr>
          <p:nvPr/>
        </p:nvSpPr>
        <p:spPr bwMode="auto">
          <a:xfrm>
            <a:off x="685800" y="609601"/>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r>
              <a:rPr lang="sv-SE" sz="2400" b="1" dirty="0">
                <a:solidFill>
                  <a:srgbClr val="800000"/>
                </a:solidFill>
                <a:latin typeface="Times New Roman" pitchFamily="18" charset="0"/>
                <a:cs typeface="Times New Roman" pitchFamily="18" charset="0"/>
              </a:rPr>
              <a:t>					</a:t>
            </a:r>
          </a:p>
        </p:txBody>
      </p:sp>
      <p:sp>
        <p:nvSpPr>
          <p:cNvPr id="9" name="Title 8"/>
          <p:cNvSpPr>
            <a:spLocks noGrp="1"/>
          </p:cNvSpPr>
          <p:nvPr>
            <p:ph type="title"/>
          </p:nvPr>
        </p:nvSpPr>
        <p:spPr>
          <a:xfrm>
            <a:off x="228600" y="274638"/>
            <a:ext cx="8458200" cy="411162"/>
          </a:xfrm>
        </p:spPr>
        <p:txBody>
          <a:bodyPr/>
          <a:lstStyle/>
          <a:p>
            <a:pPr algn="l"/>
            <a:r>
              <a:rPr lang="en-US" sz="3000" b="1" dirty="0"/>
              <a:t>Disadvantages</a:t>
            </a:r>
          </a:p>
        </p:txBody>
      </p:sp>
      <p:sp>
        <p:nvSpPr>
          <p:cNvPr id="13" name="Content Placeholder 9"/>
          <p:cNvSpPr>
            <a:spLocks noGrp="1"/>
          </p:cNvSpPr>
          <p:nvPr>
            <p:ph idx="1"/>
          </p:nvPr>
        </p:nvSpPr>
        <p:spPr>
          <a:xfrm>
            <a:off x="381000" y="762000"/>
            <a:ext cx="8229600" cy="4114800"/>
          </a:xfrm>
        </p:spPr>
        <p:txBody>
          <a:bodyPr/>
          <a:lstStyle/>
          <a:p>
            <a:pPr algn="just"/>
            <a:r>
              <a:rPr lang="en-US" sz="2500" dirty="0"/>
              <a:t>The amount of cabling and the number of I/O ports required. Because every device must be connected to every other device, installation and reconnection are difficult. </a:t>
            </a:r>
          </a:p>
          <a:p>
            <a:pPr algn="just"/>
            <a:r>
              <a:rPr lang="en-US" sz="2500" dirty="0"/>
              <a:t>The sheer bulk of the wiring can be greater than the available space (in walls, ceilings, or floors) can accommodate.</a:t>
            </a:r>
          </a:p>
          <a:p>
            <a:pPr algn="just"/>
            <a:r>
              <a:rPr lang="en-US" sz="2500" dirty="0"/>
              <a:t>The hardware required to connect each link (I/O ports and cable) can be prohibitively expensive.</a:t>
            </a:r>
          </a:p>
        </p:txBody>
      </p:sp>
    </p:spTree>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457200" cy="381000"/>
          </a:xfrm>
          <a:prstGeom prst="rect">
            <a:avLst/>
          </a:prstGeom>
          <a:noFill/>
          <a:ln w="9525">
            <a:noFill/>
            <a:miter lim="800000"/>
            <a:headEnd/>
            <a:tailEnd/>
          </a:ln>
        </p:spPr>
        <p:txBody>
          <a:bodyPr/>
          <a:lstStyle/>
          <a:p>
            <a:fld id="{6953E67F-7FB7-4103-B9B9-8A7AAF11F34F}" type="slidenum">
              <a:rPr lang="en-US" sz="1400"/>
              <a:pPr/>
              <a:t>58</a:t>
            </a:fld>
            <a:endParaRPr lang="en-US" sz="1400" dirty="0"/>
          </a:p>
        </p:txBody>
      </p:sp>
      <p:sp>
        <p:nvSpPr>
          <p:cNvPr id="9222" name="Text Box 11"/>
          <p:cNvSpPr txBox="1">
            <a:spLocks noChangeArrowheads="1"/>
          </p:cNvSpPr>
          <p:nvPr/>
        </p:nvSpPr>
        <p:spPr bwMode="auto">
          <a:xfrm>
            <a:off x="685800" y="609601"/>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r>
              <a:rPr lang="sv-SE" sz="2400" b="1" dirty="0">
                <a:solidFill>
                  <a:srgbClr val="800000"/>
                </a:solidFill>
                <a:latin typeface="Times New Roman" pitchFamily="18" charset="0"/>
                <a:cs typeface="Times New Roman" pitchFamily="18" charset="0"/>
              </a:rPr>
              <a:t>					</a:t>
            </a:r>
          </a:p>
        </p:txBody>
      </p:sp>
      <p:sp>
        <p:nvSpPr>
          <p:cNvPr id="9" name="Title 8"/>
          <p:cNvSpPr>
            <a:spLocks noGrp="1"/>
          </p:cNvSpPr>
          <p:nvPr>
            <p:ph type="title"/>
          </p:nvPr>
        </p:nvSpPr>
        <p:spPr>
          <a:xfrm>
            <a:off x="228600" y="274638"/>
            <a:ext cx="8458200" cy="411162"/>
          </a:xfrm>
        </p:spPr>
        <p:txBody>
          <a:bodyPr/>
          <a:lstStyle/>
          <a:p>
            <a:pPr algn="l"/>
            <a:r>
              <a:rPr lang="en-US" sz="3000" b="1" dirty="0"/>
              <a:t>Mesh Topology</a:t>
            </a:r>
          </a:p>
        </p:txBody>
      </p:sp>
      <p:sp>
        <p:nvSpPr>
          <p:cNvPr id="13" name="Content Placeholder 9"/>
          <p:cNvSpPr>
            <a:spLocks noGrp="1"/>
          </p:cNvSpPr>
          <p:nvPr>
            <p:ph idx="1"/>
          </p:nvPr>
        </p:nvSpPr>
        <p:spPr>
          <a:xfrm>
            <a:off x="381000" y="762000"/>
            <a:ext cx="8229600" cy="4114800"/>
          </a:xfrm>
        </p:spPr>
        <p:txBody>
          <a:bodyPr/>
          <a:lstStyle/>
          <a:p>
            <a:pPr algn="just"/>
            <a:r>
              <a:rPr lang="en-US" sz="2500" dirty="0"/>
              <a:t>For these reasons a mesh topology is usually implemented in a limited fashion, for example, as a backbone connecting the main computers of a hybrid network that can include several other topologies.</a:t>
            </a:r>
          </a:p>
          <a:p>
            <a:pPr algn="just"/>
            <a:r>
              <a:rPr lang="en-US" sz="2500" dirty="0"/>
              <a:t>One practical example of a mesh topology is the connection of telephone regional offices in which each regional office needs to be connected to every other regional office.</a:t>
            </a:r>
          </a:p>
        </p:txBody>
      </p:sp>
    </p:spTree>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457200" cy="381000"/>
          </a:xfrm>
          <a:prstGeom prst="rect">
            <a:avLst/>
          </a:prstGeom>
          <a:noFill/>
          <a:ln w="9525">
            <a:noFill/>
            <a:miter lim="800000"/>
            <a:headEnd/>
            <a:tailEnd/>
          </a:ln>
        </p:spPr>
        <p:txBody>
          <a:bodyPr/>
          <a:lstStyle/>
          <a:p>
            <a:fld id="{6953E67F-7FB7-4103-B9B9-8A7AAF11F34F}" type="slidenum">
              <a:rPr lang="en-US" sz="1400"/>
              <a:pPr/>
              <a:t>59</a:t>
            </a:fld>
            <a:endParaRPr lang="en-US" sz="1400" dirty="0"/>
          </a:p>
        </p:txBody>
      </p:sp>
      <p:sp>
        <p:nvSpPr>
          <p:cNvPr id="9222" name="Text Box 11"/>
          <p:cNvSpPr txBox="1">
            <a:spLocks noChangeArrowheads="1"/>
          </p:cNvSpPr>
          <p:nvPr/>
        </p:nvSpPr>
        <p:spPr bwMode="auto">
          <a:xfrm>
            <a:off x="685800" y="609601"/>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r>
              <a:rPr lang="sv-SE" sz="2400" b="1" dirty="0">
                <a:solidFill>
                  <a:srgbClr val="800000"/>
                </a:solidFill>
                <a:latin typeface="Times New Roman" pitchFamily="18" charset="0"/>
                <a:cs typeface="Times New Roman" pitchFamily="18" charset="0"/>
              </a:rPr>
              <a:t>					</a:t>
            </a:r>
          </a:p>
        </p:txBody>
      </p:sp>
      <p:sp>
        <p:nvSpPr>
          <p:cNvPr id="9" name="Title 8"/>
          <p:cNvSpPr>
            <a:spLocks noGrp="1"/>
          </p:cNvSpPr>
          <p:nvPr>
            <p:ph type="title"/>
          </p:nvPr>
        </p:nvSpPr>
        <p:spPr>
          <a:xfrm>
            <a:off x="228600" y="274638"/>
            <a:ext cx="8458200" cy="411162"/>
          </a:xfrm>
        </p:spPr>
        <p:txBody>
          <a:bodyPr/>
          <a:lstStyle/>
          <a:p>
            <a:pPr algn="l"/>
            <a:r>
              <a:rPr lang="en-US" sz="3000" b="1" dirty="0"/>
              <a:t>Star Topology</a:t>
            </a:r>
          </a:p>
        </p:txBody>
      </p:sp>
      <p:sp>
        <p:nvSpPr>
          <p:cNvPr id="13" name="Content Placeholder 9"/>
          <p:cNvSpPr>
            <a:spLocks noGrp="1"/>
          </p:cNvSpPr>
          <p:nvPr>
            <p:ph idx="1"/>
          </p:nvPr>
        </p:nvSpPr>
        <p:spPr>
          <a:xfrm>
            <a:off x="381000" y="762000"/>
            <a:ext cx="8229600" cy="4114800"/>
          </a:xfrm>
        </p:spPr>
        <p:txBody>
          <a:bodyPr/>
          <a:lstStyle/>
          <a:p>
            <a:pPr algn="just"/>
            <a:r>
              <a:rPr lang="en-US" sz="2500" dirty="0"/>
              <a:t>Each device has a dedicated point-to-point link only to a central controller, usually called a hub. </a:t>
            </a:r>
          </a:p>
          <a:p>
            <a:pPr algn="just"/>
            <a:r>
              <a:rPr lang="en-US" sz="2500" dirty="0"/>
              <a:t>The devices are not directly linked to one another. </a:t>
            </a:r>
          </a:p>
          <a:p>
            <a:pPr algn="just"/>
            <a:r>
              <a:rPr lang="en-US" sz="2500" dirty="0"/>
              <a:t>Unlike a mesh topology, a star topology does not allow direct traffic between devices. </a:t>
            </a:r>
          </a:p>
          <a:p>
            <a:pPr algn="just"/>
            <a:r>
              <a:rPr lang="en-US" sz="2500" dirty="0"/>
              <a:t>The controller acts as an exchange: If one device wants to send data to another, it sends the data to the controller, which then relays the data to the other connected device (see Figure)</a:t>
            </a: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6</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r>
              <a:rPr lang="sv-SE" sz="2400" b="1" dirty="0">
                <a:solidFill>
                  <a:srgbClr val="800000"/>
                </a:solidFill>
                <a:latin typeface="Times New Roman" pitchFamily="18" charset="0"/>
                <a:cs typeface="Times New Roman" pitchFamily="18" charset="0"/>
              </a:rPr>
              <a:t>					</a:t>
            </a:r>
          </a:p>
        </p:txBody>
      </p:sp>
      <p:sp>
        <p:nvSpPr>
          <p:cNvPr id="9" name="Title 8"/>
          <p:cNvSpPr>
            <a:spLocks noGrp="1"/>
          </p:cNvSpPr>
          <p:nvPr>
            <p:ph type="title"/>
          </p:nvPr>
        </p:nvSpPr>
        <p:spPr>
          <a:xfrm>
            <a:off x="228600" y="274638"/>
            <a:ext cx="8458200" cy="411162"/>
          </a:xfrm>
        </p:spPr>
        <p:txBody>
          <a:bodyPr/>
          <a:lstStyle/>
          <a:p>
            <a:pPr algn="l"/>
            <a:r>
              <a:rPr lang="en-US" sz="3000" b="1" dirty="0"/>
              <a:t>Data Communication </a:t>
            </a:r>
          </a:p>
        </p:txBody>
      </p:sp>
      <p:sp>
        <p:nvSpPr>
          <p:cNvPr id="10" name="Content Placeholder 9"/>
          <p:cNvSpPr>
            <a:spLocks noGrp="1"/>
          </p:cNvSpPr>
          <p:nvPr>
            <p:ph idx="1"/>
          </p:nvPr>
        </p:nvSpPr>
        <p:spPr>
          <a:xfrm>
            <a:off x="457200" y="762000"/>
            <a:ext cx="8229600" cy="4495800"/>
          </a:xfrm>
        </p:spPr>
        <p:txBody>
          <a:bodyPr/>
          <a:lstStyle/>
          <a:p>
            <a:pPr algn="just"/>
            <a:r>
              <a:rPr lang="en-US" sz="2400" dirty="0"/>
              <a:t>DC is the exchange of data between two devices via some form of transmission medium (cables, etc.) </a:t>
            </a:r>
          </a:p>
          <a:p>
            <a:pPr algn="just"/>
            <a:r>
              <a:rPr lang="en-US" sz="2400" dirty="0"/>
              <a:t>The communication system made up of a combination of hardware (physical equipment) and software (programs).</a:t>
            </a:r>
          </a:p>
          <a:p>
            <a:pPr algn="just"/>
            <a:r>
              <a:rPr lang="en-US" sz="2400" dirty="0"/>
              <a:t>The effectiveness of a DC system depends on the following four fundamental characteristics: </a:t>
            </a:r>
          </a:p>
          <a:p>
            <a:pPr lvl="1" algn="just"/>
            <a:r>
              <a:rPr lang="en-US" sz="2000" dirty="0"/>
              <a:t>delivery</a:t>
            </a:r>
          </a:p>
          <a:p>
            <a:pPr lvl="1" algn="just"/>
            <a:r>
              <a:rPr lang="en-US" sz="2000" dirty="0"/>
              <a:t>accuracy</a:t>
            </a:r>
          </a:p>
          <a:p>
            <a:pPr lvl="1" algn="just"/>
            <a:r>
              <a:rPr lang="en-US" sz="2000" dirty="0"/>
              <a:t>timeliness</a:t>
            </a:r>
          </a:p>
          <a:p>
            <a:pPr lvl="1" algn="just"/>
            <a:r>
              <a:rPr lang="en-US" sz="2000" dirty="0"/>
              <a:t>jitter</a:t>
            </a:r>
          </a:p>
        </p:txBody>
      </p:sp>
    </p:spTree>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457200" cy="381000"/>
          </a:xfrm>
          <a:prstGeom prst="rect">
            <a:avLst/>
          </a:prstGeom>
          <a:noFill/>
          <a:ln w="9525">
            <a:noFill/>
            <a:miter lim="800000"/>
            <a:headEnd/>
            <a:tailEnd/>
          </a:ln>
        </p:spPr>
        <p:txBody>
          <a:bodyPr/>
          <a:lstStyle/>
          <a:p>
            <a:fld id="{6953E67F-7FB7-4103-B9B9-8A7AAF11F34F}" type="slidenum">
              <a:rPr lang="en-US" sz="1400"/>
              <a:pPr/>
              <a:t>60</a:t>
            </a:fld>
            <a:endParaRPr lang="en-US" sz="1400" dirty="0"/>
          </a:p>
        </p:txBody>
      </p:sp>
      <p:sp>
        <p:nvSpPr>
          <p:cNvPr id="9222" name="Text Box 11"/>
          <p:cNvSpPr txBox="1">
            <a:spLocks noChangeArrowheads="1"/>
          </p:cNvSpPr>
          <p:nvPr/>
        </p:nvSpPr>
        <p:spPr bwMode="auto">
          <a:xfrm>
            <a:off x="685800" y="609601"/>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r>
              <a:rPr lang="sv-SE" sz="2400" b="1" dirty="0">
                <a:solidFill>
                  <a:srgbClr val="800000"/>
                </a:solidFill>
                <a:latin typeface="Times New Roman" pitchFamily="18" charset="0"/>
                <a:cs typeface="Times New Roman" pitchFamily="18" charset="0"/>
              </a:rPr>
              <a:t>					</a:t>
            </a:r>
          </a:p>
        </p:txBody>
      </p:sp>
      <p:sp>
        <p:nvSpPr>
          <p:cNvPr id="9" name="Title 8"/>
          <p:cNvSpPr>
            <a:spLocks noGrp="1"/>
          </p:cNvSpPr>
          <p:nvPr>
            <p:ph type="title"/>
          </p:nvPr>
        </p:nvSpPr>
        <p:spPr>
          <a:xfrm>
            <a:off x="228600" y="274638"/>
            <a:ext cx="8458200" cy="411162"/>
          </a:xfrm>
        </p:spPr>
        <p:txBody>
          <a:bodyPr/>
          <a:lstStyle/>
          <a:p>
            <a:pPr algn="l"/>
            <a:r>
              <a:rPr lang="en-US" sz="3000" b="1" dirty="0"/>
              <a:t>Star Topology</a:t>
            </a:r>
          </a:p>
        </p:txBody>
      </p:sp>
      <p:sp>
        <p:nvSpPr>
          <p:cNvPr id="11" name="Text Box 4"/>
          <p:cNvSpPr txBox="1">
            <a:spLocks noChangeArrowheads="1"/>
          </p:cNvSpPr>
          <p:nvPr/>
        </p:nvSpPr>
        <p:spPr bwMode="auto">
          <a:xfrm>
            <a:off x="1151599" y="4572000"/>
            <a:ext cx="6773201" cy="477054"/>
          </a:xfrm>
          <a:prstGeom prst="rect">
            <a:avLst/>
          </a:prstGeom>
          <a:noFill/>
          <a:ln w="9525">
            <a:noFill/>
            <a:miter lim="800000"/>
            <a:headEnd/>
            <a:tailEnd/>
          </a:ln>
          <a:effectLst/>
        </p:spPr>
        <p:txBody>
          <a:bodyPr wrap="none">
            <a:spAutoFit/>
          </a:bodyPr>
          <a:lstStyle/>
          <a:p>
            <a:r>
              <a:rPr lang="en-US" sz="2500" b="1" dirty="0">
                <a:latin typeface="Times New Roman" pitchFamily="18" charset="0"/>
              </a:rPr>
              <a:t>Figure : A star topology connecting four stations</a:t>
            </a:r>
          </a:p>
        </p:txBody>
      </p:sp>
      <p:pic>
        <p:nvPicPr>
          <p:cNvPr id="12" name="Picture 6"/>
          <p:cNvPicPr>
            <a:picLocks noChangeAspect="1" noChangeArrowheads="1"/>
          </p:cNvPicPr>
          <p:nvPr/>
        </p:nvPicPr>
        <p:blipFill>
          <a:blip r:embed="rId4"/>
          <a:srcRect/>
          <a:stretch>
            <a:fillRect/>
          </a:stretch>
        </p:blipFill>
        <p:spPr bwMode="auto">
          <a:xfrm>
            <a:off x="1600200" y="1066800"/>
            <a:ext cx="5905500" cy="3148012"/>
          </a:xfrm>
          <a:prstGeom prst="rect">
            <a:avLst/>
          </a:prstGeom>
          <a:noFill/>
          <a:ln w="9525">
            <a:noFill/>
            <a:miter lim="800000"/>
            <a:headEnd/>
            <a:tailEnd/>
          </a:ln>
          <a:effectLst/>
        </p:spPr>
      </p:pic>
    </p:spTree>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457200" cy="381000"/>
          </a:xfrm>
          <a:prstGeom prst="rect">
            <a:avLst/>
          </a:prstGeom>
          <a:noFill/>
          <a:ln w="9525">
            <a:noFill/>
            <a:miter lim="800000"/>
            <a:headEnd/>
            <a:tailEnd/>
          </a:ln>
        </p:spPr>
        <p:txBody>
          <a:bodyPr/>
          <a:lstStyle/>
          <a:p>
            <a:fld id="{6953E67F-7FB7-4103-B9B9-8A7AAF11F34F}" type="slidenum">
              <a:rPr lang="en-US" sz="1400"/>
              <a:pPr/>
              <a:t>61</a:t>
            </a:fld>
            <a:endParaRPr lang="en-US" sz="1400" dirty="0"/>
          </a:p>
        </p:txBody>
      </p:sp>
      <p:sp>
        <p:nvSpPr>
          <p:cNvPr id="9222" name="Text Box 11"/>
          <p:cNvSpPr txBox="1">
            <a:spLocks noChangeArrowheads="1"/>
          </p:cNvSpPr>
          <p:nvPr/>
        </p:nvSpPr>
        <p:spPr bwMode="auto">
          <a:xfrm>
            <a:off x="685800" y="609601"/>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r>
              <a:rPr lang="sv-SE" sz="2400" b="1" dirty="0">
                <a:solidFill>
                  <a:srgbClr val="800000"/>
                </a:solidFill>
                <a:latin typeface="Times New Roman" pitchFamily="18" charset="0"/>
                <a:cs typeface="Times New Roman" pitchFamily="18" charset="0"/>
              </a:rPr>
              <a:t>					</a:t>
            </a:r>
          </a:p>
        </p:txBody>
      </p:sp>
      <p:sp>
        <p:nvSpPr>
          <p:cNvPr id="9" name="Title 8"/>
          <p:cNvSpPr>
            <a:spLocks noGrp="1"/>
          </p:cNvSpPr>
          <p:nvPr>
            <p:ph type="title"/>
          </p:nvPr>
        </p:nvSpPr>
        <p:spPr>
          <a:xfrm>
            <a:off x="228600" y="274638"/>
            <a:ext cx="8458200" cy="411162"/>
          </a:xfrm>
        </p:spPr>
        <p:txBody>
          <a:bodyPr/>
          <a:lstStyle/>
          <a:p>
            <a:pPr algn="l"/>
            <a:r>
              <a:rPr lang="en-US" sz="3000" b="1" dirty="0"/>
              <a:t>Star Topology : Advantages</a:t>
            </a:r>
          </a:p>
        </p:txBody>
      </p:sp>
      <p:sp>
        <p:nvSpPr>
          <p:cNvPr id="13" name="Content Placeholder 9"/>
          <p:cNvSpPr>
            <a:spLocks noGrp="1"/>
          </p:cNvSpPr>
          <p:nvPr>
            <p:ph idx="1"/>
          </p:nvPr>
        </p:nvSpPr>
        <p:spPr>
          <a:xfrm>
            <a:off x="381000" y="762000"/>
            <a:ext cx="8229600" cy="4114800"/>
          </a:xfrm>
        </p:spPr>
        <p:txBody>
          <a:bodyPr/>
          <a:lstStyle/>
          <a:p>
            <a:pPr algn="just"/>
            <a:r>
              <a:rPr lang="en-US" sz="2500" dirty="0"/>
              <a:t>A star topology is less expensive than a mesh topology.  </a:t>
            </a:r>
          </a:p>
          <a:p>
            <a:pPr algn="just">
              <a:buNone/>
            </a:pPr>
            <a:r>
              <a:rPr lang="en-US" sz="2500" dirty="0"/>
              <a:t>	In a star, each device needs only one link and one I/O port to connect it to any number of others. </a:t>
            </a:r>
          </a:p>
          <a:p>
            <a:pPr algn="just">
              <a:buNone/>
            </a:pPr>
            <a:r>
              <a:rPr lang="en-US" sz="2500" dirty="0"/>
              <a:t>	This factor also makes it easy to install and reconfigure. </a:t>
            </a:r>
          </a:p>
          <a:p>
            <a:pPr algn="just">
              <a:buNone/>
            </a:pPr>
            <a:r>
              <a:rPr lang="en-US" sz="2500" dirty="0"/>
              <a:t>	Far less cabling needs to be housed, and additions, moves, and deletions involve only one connection: between that device and the hub.</a:t>
            </a:r>
          </a:p>
        </p:txBody>
      </p:sp>
    </p:spTree>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457200" cy="381000"/>
          </a:xfrm>
          <a:prstGeom prst="rect">
            <a:avLst/>
          </a:prstGeom>
          <a:noFill/>
          <a:ln w="9525">
            <a:noFill/>
            <a:miter lim="800000"/>
            <a:headEnd/>
            <a:tailEnd/>
          </a:ln>
        </p:spPr>
        <p:txBody>
          <a:bodyPr/>
          <a:lstStyle/>
          <a:p>
            <a:fld id="{6953E67F-7FB7-4103-B9B9-8A7AAF11F34F}" type="slidenum">
              <a:rPr lang="en-US" sz="1400"/>
              <a:pPr/>
              <a:t>62</a:t>
            </a:fld>
            <a:endParaRPr lang="en-US" sz="1400" dirty="0"/>
          </a:p>
        </p:txBody>
      </p:sp>
      <p:sp>
        <p:nvSpPr>
          <p:cNvPr id="9222" name="Text Box 11"/>
          <p:cNvSpPr txBox="1">
            <a:spLocks noChangeArrowheads="1"/>
          </p:cNvSpPr>
          <p:nvPr/>
        </p:nvSpPr>
        <p:spPr bwMode="auto">
          <a:xfrm>
            <a:off x="685800" y="609601"/>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r>
              <a:rPr lang="sv-SE" sz="2400" b="1" dirty="0">
                <a:solidFill>
                  <a:srgbClr val="800000"/>
                </a:solidFill>
                <a:latin typeface="Times New Roman" pitchFamily="18" charset="0"/>
                <a:cs typeface="Times New Roman" pitchFamily="18" charset="0"/>
              </a:rPr>
              <a:t>					</a:t>
            </a:r>
          </a:p>
        </p:txBody>
      </p:sp>
      <p:sp>
        <p:nvSpPr>
          <p:cNvPr id="9" name="Title 8"/>
          <p:cNvSpPr>
            <a:spLocks noGrp="1"/>
          </p:cNvSpPr>
          <p:nvPr>
            <p:ph type="title"/>
          </p:nvPr>
        </p:nvSpPr>
        <p:spPr>
          <a:xfrm>
            <a:off x="228600" y="274638"/>
            <a:ext cx="8458200" cy="411162"/>
          </a:xfrm>
        </p:spPr>
        <p:txBody>
          <a:bodyPr/>
          <a:lstStyle/>
          <a:p>
            <a:pPr algn="l"/>
            <a:r>
              <a:rPr lang="en-US" sz="3000" b="1" dirty="0"/>
              <a:t>Star Topology : Advantages</a:t>
            </a:r>
          </a:p>
        </p:txBody>
      </p:sp>
      <p:sp>
        <p:nvSpPr>
          <p:cNvPr id="13" name="Content Placeholder 9"/>
          <p:cNvSpPr>
            <a:spLocks noGrp="1"/>
          </p:cNvSpPr>
          <p:nvPr>
            <p:ph idx="1"/>
          </p:nvPr>
        </p:nvSpPr>
        <p:spPr>
          <a:xfrm>
            <a:off x="381000" y="762000"/>
            <a:ext cx="8229600" cy="4114800"/>
          </a:xfrm>
        </p:spPr>
        <p:txBody>
          <a:bodyPr/>
          <a:lstStyle/>
          <a:p>
            <a:pPr algn="just"/>
            <a:r>
              <a:rPr lang="en-US" sz="2500" dirty="0"/>
              <a:t>Robustness</a:t>
            </a:r>
          </a:p>
          <a:p>
            <a:pPr lvl="1" algn="just">
              <a:buFont typeface="Arial" pitchFamily="34" charset="0"/>
              <a:buChar char="•"/>
            </a:pPr>
            <a:r>
              <a:rPr lang="en-US" sz="2500" dirty="0"/>
              <a:t>If one link fails, only that link is affected. </a:t>
            </a:r>
          </a:p>
          <a:p>
            <a:pPr lvl="1" algn="just">
              <a:buFont typeface="Arial" pitchFamily="34" charset="0"/>
              <a:buChar char="•"/>
            </a:pPr>
            <a:r>
              <a:rPr lang="en-US" sz="2500" dirty="0"/>
              <a:t>All  other links remain active. </a:t>
            </a:r>
          </a:p>
          <a:p>
            <a:pPr lvl="1" algn="just">
              <a:buFont typeface="Arial" pitchFamily="34" charset="0"/>
              <a:buChar char="•"/>
            </a:pPr>
            <a:r>
              <a:rPr lang="en-US" sz="2500" dirty="0"/>
              <a:t>This factor also lends itself to easy fault identification and fault isolation. </a:t>
            </a:r>
          </a:p>
          <a:p>
            <a:pPr lvl="1" algn="just">
              <a:buFont typeface="Arial" pitchFamily="34" charset="0"/>
              <a:buChar char="•"/>
            </a:pPr>
            <a:r>
              <a:rPr lang="en-US" sz="2500" dirty="0"/>
              <a:t>As long as the hub is working, it can be used to monitor link problems and bypass defective links.</a:t>
            </a:r>
          </a:p>
        </p:txBody>
      </p:sp>
    </p:spTree>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457200" cy="381000"/>
          </a:xfrm>
          <a:prstGeom prst="rect">
            <a:avLst/>
          </a:prstGeom>
          <a:noFill/>
          <a:ln w="9525">
            <a:noFill/>
            <a:miter lim="800000"/>
            <a:headEnd/>
            <a:tailEnd/>
          </a:ln>
        </p:spPr>
        <p:txBody>
          <a:bodyPr/>
          <a:lstStyle/>
          <a:p>
            <a:fld id="{6953E67F-7FB7-4103-B9B9-8A7AAF11F34F}" type="slidenum">
              <a:rPr lang="en-US" sz="1400"/>
              <a:pPr/>
              <a:t>63</a:t>
            </a:fld>
            <a:endParaRPr lang="en-US" sz="1400" dirty="0"/>
          </a:p>
        </p:txBody>
      </p:sp>
      <p:sp>
        <p:nvSpPr>
          <p:cNvPr id="9222" name="Text Box 11"/>
          <p:cNvSpPr txBox="1">
            <a:spLocks noChangeArrowheads="1"/>
          </p:cNvSpPr>
          <p:nvPr/>
        </p:nvSpPr>
        <p:spPr bwMode="auto">
          <a:xfrm>
            <a:off x="685800" y="609601"/>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r>
              <a:rPr lang="sv-SE" sz="2400" b="1" dirty="0">
                <a:solidFill>
                  <a:srgbClr val="800000"/>
                </a:solidFill>
                <a:latin typeface="Times New Roman" pitchFamily="18" charset="0"/>
                <a:cs typeface="Times New Roman" pitchFamily="18" charset="0"/>
              </a:rPr>
              <a:t>					</a:t>
            </a:r>
          </a:p>
        </p:txBody>
      </p:sp>
      <p:sp>
        <p:nvSpPr>
          <p:cNvPr id="9" name="Title 8"/>
          <p:cNvSpPr>
            <a:spLocks noGrp="1"/>
          </p:cNvSpPr>
          <p:nvPr>
            <p:ph type="title"/>
          </p:nvPr>
        </p:nvSpPr>
        <p:spPr>
          <a:xfrm>
            <a:off x="228600" y="274638"/>
            <a:ext cx="8458200" cy="411162"/>
          </a:xfrm>
        </p:spPr>
        <p:txBody>
          <a:bodyPr/>
          <a:lstStyle/>
          <a:p>
            <a:pPr algn="l"/>
            <a:r>
              <a:rPr lang="en-US" sz="3000" b="1" dirty="0"/>
              <a:t>Star Topology : Disadvantages</a:t>
            </a:r>
          </a:p>
        </p:txBody>
      </p:sp>
      <p:sp>
        <p:nvSpPr>
          <p:cNvPr id="13" name="Content Placeholder 9"/>
          <p:cNvSpPr>
            <a:spLocks noGrp="1"/>
          </p:cNvSpPr>
          <p:nvPr>
            <p:ph idx="1"/>
          </p:nvPr>
        </p:nvSpPr>
        <p:spPr>
          <a:xfrm>
            <a:off x="381000" y="762000"/>
            <a:ext cx="8229600" cy="4114800"/>
          </a:xfrm>
        </p:spPr>
        <p:txBody>
          <a:bodyPr/>
          <a:lstStyle/>
          <a:p>
            <a:pPr algn="just"/>
            <a:r>
              <a:rPr lang="en-US" sz="2500" b="1" dirty="0"/>
              <a:t>Dependency</a:t>
            </a:r>
            <a:r>
              <a:rPr lang="en-US" sz="2500" dirty="0"/>
              <a:t> the whole topology on one single point, the hub </a:t>
            </a:r>
          </a:p>
          <a:p>
            <a:pPr algn="just">
              <a:buNone/>
            </a:pPr>
            <a:r>
              <a:rPr lang="en-US" sz="2500" dirty="0"/>
              <a:t>	If the hub goes down, the whole system is dead.</a:t>
            </a:r>
          </a:p>
          <a:p>
            <a:pPr algn="just">
              <a:buNone/>
            </a:pPr>
            <a:r>
              <a:rPr lang="en-US" sz="2500" dirty="0"/>
              <a:t>	Although a star requires far less cable than a mesh, each node must be linked to a central hub </a:t>
            </a:r>
          </a:p>
          <a:p>
            <a:pPr algn="just">
              <a:buNone/>
            </a:pPr>
            <a:r>
              <a:rPr lang="en-US" sz="2500" dirty="0"/>
              <a:t>	For this reason, often more cabling is required in a star than in some other topologies (such as ring or bus).</a:t>
            </a:r>
          </a:p>
          <a:p>
            <a:pPr algn="just"/>
            <a:r>
              <a:rPr lang="en-US" sz="2500" dirty="0"/>
              <a:t>The star topology is used in local-area networks (LANs) and High-speed LANs often use a star topology with a central hub.</a:t>
            </a:r>
          </a:p>
        </p:txBody>
      </p:sp>
    </p:spTree>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457200" cy="381000"/>
          </a:xfrm>
          <a:prstGeom prst="rect">
            <a:avLst/>
          </a:prstGeom>
          <a:noFill/>
          <a:ln w="9525">
            <a:noFill/>
            <a:miter lim="800000"/>
            <a:headEnd/>
            <a:tailEnd/>
          </a:ln>
        </p:spPr>
        <p:txBody>
          <a:bodyPr/>
          <a:lstStyle/>
          <a:p>
            <a:fld id="{6953E67F-7FB7-4103-B9B9-8A7AAF11F34F}" type="slidenum">
              <a:rPr lang="en-US" sz="1400"/>
              <a:pPr/>
              <a:t>64</a:t>
            </a:fld>
            <a:endParaRPr lang="en-US" sz="1400" dirty="0"/>
          </a:p>
        </p:txBody>
      </p:sp>
      <p:sp>
        <p:nvSpPr>
          <p:cNvPr id="9222" name="Text Box 11"/>
          <p:cNvSpPr txBox="1">
            <a:spLocks noChangeArrowheads="1"/>
          </p:cNvSpPr>
          <p:nvPr/>
        </p:nvSpPr>
        <p:spPr bwMode="auto">
          <a:xfrm>
            <a:off x="685800" y="609601"/>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r>
              <a:rPr lang="sv-SE" sz="2400" b="1" dirty="0">
                <a:solidFill>
                  <a:srgbClr val="800000"/>
                </a:solidFill>
                <a:latin typeface="Times New Roman" pitchFamily="18" charset="0"/>
                <a:cs typeface="Times New Roman" pitchFamily="18" charset="0"/>
              </a:rPr>
              <a:t>					</a:t>
            </a:r>
          </a:p>
        </p:txBody>
      </p:sp>
      <p:sp>
        <p:nvSpPr>
          <p:cNvPr id="9" name="Title 8"/>
          <p:cNvSpPr>
            <a:spLocks noGrp="1"/>
          </p:cNvSpPr>
          <p:nvPr>
            <p:ph type="title"/>
          </p:nvPr>
        </p:nvSpPr>
        <p:spPr>
          <a:xfrm>
            <a:off x="228600" y="274638"/>
            <a:ext cx="8458200" cy="411162"/>
          </a:xfrm>
        </p:spPr>
        <p:txBody>
          <a:bodyPr/>
          <a:lstStyle/>
          <a:p>
            <a:pPr algn="l"/>
            <a:r>
              <a:rPr lang="en-US" sz="3000" b="1" dirty="0"/>
              <a:t>Bus Topology </a:t>
            </a:r>
          </a:p>
        </p:txBody>
      </p:sp>
      <p:sp>
        <p:nvSpPr>
          <p:cNvPr id="13" name="Content Placeholder 9"/>
          <p:cNvSpPr>
            <a:spLocks noGrp="1"/>
          </p:cNvSpPr>
          <p:nvPr>
            <p:ph idx="1"/>
          </p:nvPr>
        </p:nvSpPr>
        <p:spPr>
          <a:xfrm>
            <a:off x="381000" y="762000"/>
            <a:ext cx="8229600" cy="2133600"/>
          </a:xfrm>
        </p:spPr>
        <p:txBody>
          <a:bodyPr/>
          <a:lstStyle/>
          <a:p>
            <a:pPr algn="just"/>
            <a:r>
              <a:rPr lang="en-US" sz="2500"/>
              <a:t>A </a:t>
            </a:r>
            <a:r>
              <a:rPr lang="en-US" sz="2500" dirty="0"/>
              <a:t>bus topology, on the other hand, is multipoint. </a:t>
            </a:r>
          </a:p>
          <a:p>
            <a:pPr algn="just"/>
            <a:r>
              <a:rPr lang="en-US" sz="2500" dirty="0"/>
              <a:t>One long cable acts as a backbone to link all the devices in a network (see Figure)</a:t>
            </a:r>
          </a:p>
        </p:txBody>
      </p:sp>
      <p:pic>
        <p:nvPicPr>
          <p:cNvPr id="10" name="Picture 6"/>
          <p:cNvPicPr>
            <a:picLocks noChangeAspect="1" noChangeArrowheads="1"/>
          </p:cNvPicPr>
          <p:nvPr/>
        </p:nvPicPr>
        <p:blipFill>
          <a:blip r:embed="rId4"/>
          <a:srcRect/>
          <a:stretch>
            <a:fillRect/>
          </a:stretch>
        </p:blipFill>
        <p:spPr bwMode="auto">
          <a:xfrm>
            <a:off x="569913" y="3132137"/>
            <a:ext cx="7888287" cy="1668463"/>
          </a:xfrm>
          <a:prstGeom prst="rect">
            <a:avLst/>
          </a:prstGeom>
          <a:noFill/>
          <a:ln w="9525">
            <a:noFill/>
            <a:miter lim="800000"/>
            <a:headEnd/>
            <a:tailEnd/>
          </a:ln>
          <a:effectLst/>
        </p:spPr>
      </p:pic>
      <p:sp>
        <p:nvSpPr>
          <p:cNvPr id="11" name="Text Box 4"/>
          <p:cNvSpPr txBox="1">
            <a:spLocks noChangeArrowheads="1"/>
          </p:cNvSpPr>
          <p:nvPr/>
        </p:nvSpPr>
        <p:spPr bwMode="auto">
          <a:xfrm>
            <a:off x="1654175" y="4953000"/>
            <a:ext cx="6499225" cy="477054"/>
          </a:xfrm>
          <a:prstGeom prst="rect">
            <a:avLst/>
          </a:prstGeom>
          <a:noFill/>
          <a:ln w="9525">
            <a:noFill/>
            <a:miter lim="800000"/>
            <a:headEnd/>
            <a:tailEnd/>
          </a:ln>
          <a:effectLst/>
        </p:spPr>
        <p:txBody>
          <a:bodyPr wrap="square">
            <a:spAutoFit/>
          </a:bodyPr>
          <a:lstStyle/>
          <a:p>
            <a:r>
              <a:rPr lang="en-US" sz="2500" dirty="0">
                <a:latin typeface="Times New Roman" pitchFamily="18" charset="0"/>
              </a:rPr>
              <a:t>Figure : A bus topology connecting three stations</a:t>
            </a:r>
          </a:p>
        </p:txBody>
      </p:sp>
    </p:spTree>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457200" cy="381000"/>
          </a:xfrm>
          <a:prstGeom prst="rect">
            <a:avLst/>
          </a:prstGeom>
          <a:noFill/>
          <a:ln w="9525">
            <a:noFill/>
            <a:miter lim="800000"/>
            <a:headEnd/>
            <a:tailEnd/>
          </a:ln>
        </p:spPr>
        <p:txBody>
          <a:bodyPr/>
          <a:lstStyle/>
          <a:p>
            <a:fld id="{6953E67F-7FB7-4103-B9B9-8A7AAF11F34F}" type="slidenum">
              <a:rPr lang="en-US" sz="1400"/>
              <a:pPr/>
              <a:t>65</a:t>
            </a:fld>
            <a:endParaRPr lang="en-US" sz="1400" dirty="0"/>
          </a:p>
        </p:txBody>
      </p:sp>
      <p:sp>
        <p:nvSpPr>
          <p:cNvPr id="9222" name="Text Box 11"/>
          <p:cNvSpPr txBox="1">
            <a:spLocks noChangeArrowheads="1"/>
          </p:cNvSpPr>
          <p:nvPr/>
        </p:nvSpPr>
        <p:spPr bwMode="auto">
          <a:xfrm>
            <a:off x="685800" y="609601"/>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r>
              <a:rPr lang="sv-SE" sz="2400" b="1" dirty="0">
                <a:solidFill>
                  <a:srgbClr val="800000"/>
                </a:solidFill>
                <a:latin typeface="Times New Roman" pitchFamily="18" charset="0"/>
                <a:cs typeface="Times New Roman" pitchFamily="18" charset="0"/>
              </a:rPr>
              <a:t>					</a:t>
            </a:r>
          </a:p>
        </p:txBody>
      </p:sp>
      <p:sp>
        <p:nvSpPr>
          <p:cNvPr id="9" name="Title 8"/>
          <p:cNvSpPr>
            <a:spLocks noGrp="1"/>
          </p:cNvSpPr>
          <p:nvPr>
            <p:ph type="title"/>
          </p:nvPr>
        </p:nvSpPr>
        <p:spPr>
          <a:xfrm>
            <a:off x="228600" y="274638"/>
            <a:ext cx="8458200" cy="411162"/>
          </a:xfrm>
        </p:spPr>
        <p:txBody>
          <a:bodyPr/>
          <a:lstStyle/>
          <a:p>
            <a:pPr algn="l"/>
            <a:r>
              <a:rPr lang="en-US" sz="3000" b="1" dirty="0"/>
              <a:t>Bus Topology </a:t>
            </a:r>
          </a:p>
        </p:txBody>
      </p:sp>
      <p:sp>
        <p:nvSpPr>
          <p:cNvPr id="13" name="Content Placeholder 9"/>
          <p:cNvSpPr>
            <a:spLocks noGrp="1"/>
          </p:cNvSpPr>
          <p:nvPr>
            <p:ph idx="1"/>
          </p:nvPr>
        </p:nvSpPr>
        <p:spPr>
          <a:xfrm>
            <a:off x="381000" y="762000"/>
            <a:ext cx="8229600" cy="4648200"/>
          </a:xfrm>
        </p:spPr>
        <p:txBody>
          <a:bodyPr/>
          <a:lstStyle/>
          <a:p>
            <a:pPr algn="just"/>
            <a:r>
              <a:rPr lang="en-US" sz="2500" dirty="0"/>
              <a:t>Nodes are connected to the bus cable by drop lines and taps. </a:t>
            </a:r>
          </a:p>
          <a:p>
            <a:pPr algn="just"/>
            <a:r>
              <a:rPr lang="en-US" sz="2500" dirty="0"/>
              <a:t>A drop line is a connection running between the device and the main cable. </a:t>
            </a:r>
          </a:p>
          <a:p>
            <a:pPr algn="just"/>
            <a:r>
              <a:rPr lang="en-US" sz="2500" dirty="0"/>
              <a:t>A tap is a connector that either slices into the main cable or punctures the sheathing of a cable to create a contact with the metallic core. </a:t>
            </a:r>
          </a:p>
          <a:p>
            <a:pPr algn="just"/>
            <a:r>
              <a:rPr lang="en-US" sz="2500" dirty="0"/>
              <a:t>As a signal travels along the backbone, some of its energy is transformed into heat. </a:t>
            </a:r>
          </a:p>
          <a:p>
            <a:pPr algn="just"/>
            <a:endParaRPr lang="en-US" sz="2500" dirty="0"/>
          </a:p>
        </p:txBody>
      </p:sp>
    </p:spTree>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457200" cy="381000"/>
          </a:xfrm>
          <a:prstGeom prst="rect">
            <a:avLst/>
          </a:prstGeom>
          <a:noFill/>
          <a:ln w="9525">
            <a:noFill/>
            <a:miter lim="800000"/>
            <a:headEnd/>
            <a:tailEnd/>
          </a:ln>
        </p:spPr>
        <p:txBody>
          <a:bodyPr/>
          <a:lstStyle/>
          <a:p>
            <a:fld id="{6953E67F-7FB7-4103-B9B9-8A7AAF11F34F}" type="slidenum">
              <a:rPr lang="en-US" sz="1400"/>
              <a:pPr/>
              <a:t>66</a:t>
            </a:fld>
            <a:endParaRPr lang="en-US" sz="1400" dirty="0"/>
          </a:p>
        </p:txBody>
      </p:sp>
      <p:sp>
        <p:nvSpPr>
          <p:cNvPr id="9222" name="Text Box 11"/>
          <p:cNvSpPr txBox="1">
            <a:spLocks noChangeArrowheads="1"/>
          </p:cNvSpPr>
          <p:nvPr/>
        </p:nvSpPr>
        <p:spPr bwMode="auto">
          <a:xfrm>
            <a:off x="685800" y="609601"/>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r>
              <a:rPr lang="sv-SE" sz="2400" b="1" dirty="0">
                <a:solidFill>
                  <a:srgbClr val="800000"/>
                </a:solidFill>
                <a:latin typeface="Times New Roman" pitchFamily="18" charset="0"/>
                <a:cs typeface="Times New Roman" pitchFamily="18" charset="0"/>
              </a:rPr>
              <a:t>					</a:t>
            </a:r>
          </a:p>
        </p:txBody>
      </p:sp>
      <p:sp>
        <p:nvSpPr>
          <p:cNvPr id="9" name="Title 8"/>
          <p:cNvSpPr>
            <a:spLocks noGrp="1"/>
          </p:cNvSpPr>
          <p:nvPr>
            <p:ph type="title"/>
          </p:nvPr>
        </p:nvSpPr>
        <p:spPr>
          <a:xfrm>
            <a:off x="228600" y="274638"/>
            <a:ext cx="8458200" cy="411162"/>
          </a:xfrm>
        </p:spPr>
        <p:txBody>
          <a:bodyPr/>
          <a:lstStyle/>
          <a:p>
            <a:pPr algn="l"/>
            <a:r>
              <a:rPr lang="en-US" sz="3000" b="1" dirty="0"/>
              <a:t>Bus Topology </a:t>
            </a:r>
          </a:p>
        </p:txBody>
      </p:sp>
      <p:sp>
        <p:nvSpPr>
          <p:cNvPr id="13" name="Content Placeholder 9"/>
          <p:cNvSpPr>
            <a:spLocks noGrp="1"/>
          </p:cNvSpPr>
          <p:nvPr>
            <p:ph idx="1"/>
          </p:nvPr>
        </p:nvSpPr>
        <p:spPr>
          <a:xfrm>
            <a:off x="381000" y="762000"/>
            <a:ext cx="8229600" cy="4648200"/>
          </a:xfrm>
        </p:spPr>
        <p:txBody>
          <a:bodyPr/>
          <a:lstStyle/>
          <a:p>
            <a:pPr algn="just"/>
            <a:r>
              <a:rPr lang="en-US" sz="2500" dirty="0"/>
              <a:t>Therefore, it becomes weaker and weaker as it travels farther and farther</a:t>
            </a:r>
          </a:p>
          <a:p>
            <a:pPr algn="just"/>
            <a:r>
              <a:rPr lang="en-US" sz="2500" dirty="0"/>
              <a:t>For this reason there is a limit on the number of taps a bus can support and on the distance between those taps.</a:t>
            </a:r>
          </a:p>
        </p:txBody>
      </p:sp>
    </p:spTree>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9"/>
          <p:cNvSpPr>
            <a:spLocks noGrp="1"/>
          </p:cNvSpPr>
          <p:nvPr>
            <p:ph idx="1"/>
          </p:nvPr>
        </p:nvSpPr>
        <p:spPr>
          <a:xfrm>
            <a:off x="381000" y="762000"/>
            <a:ext cx="8229600" cy="4648200"/>
          </a:xfrm>
        </p:spPr>
        <p:txBody>
          <a:bodyPr/>
          <a:lstStyle/>
          <a:p>
            <a:pPr algn="just"/>
            <a:r>
              <a:rPr lang="en-US" sz="2500" b="1" dirty="0"/>
              <a:t>Ease of Installation </a:t>
            </a:r>
          </a:p>
          <a:p>
            <a:pPr algn="just">
              <a:buNone/>
            </a:pPr>
            <a:r>
              <a:rPr lang="en-US" sz="2500" dirty="0"/>
              <a:t>	A bus uses less cabling than mesh or star topologies. </a:t>
            </a:r>
          </a:p>
          <a:p>
            <a:pPr algn="just">
              <a:buNone/>
            </a:pPr>
            <a:r>
              <a:rPr lang="en-US" sz="2500" dirty="0"/>
              <a:t>	In a star, for example, four network devices in the same room require four lengths of cable reaching all the way to the hub. </a:t>
            </a:r>
          </a:p>
          <a:p>
            <a:pPr algn="just">
              <a:buNone/>
            </a:pPr>
            <a:r>
              <a:rPr lang="en-US" sz="2500" dirty="0"/>
              <a:t>	In a bus, this redundancy is eliminated. Only the backbone cable stretches through the entire facility. </a:t>
            </a:r>
          </a:p>
          <a:p>
            <a:pPr algn="just">
              <a:buNone/>
            </a:pPr>
            <a:r>
              <a:rPr lang="en-US" sz="2500" dirty="0"/>
              <a:t>	Each drop line has to reach only as far as the nearest point on the backbone.</a:t>
            </a:r>
          </a:p>
        </p:txBody>
      </p:sp>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457200" cy="381000"/>
          </a:xfrm>
          <a:prstGeom prst="rect">
            <a:avLst/>
          </a:prstGeom>
          <a:noFill/>
          <a:ln w="9525">
            <a:noFill/>
            <a:miter lim="800000"/>
            <a:headEnd/>
            <a:tailEnd/>
          </a:ln>
        </p:spPr>
        <p:txBody>
          <a:bodyPr/>
          <a:lstStyle/>
          <a:p>
            <a:fld id="{6953E67F-7FB7-4103-B9B9-8A7AAF11F34F}" type="slidenum">
              <a:rPr lang="en-US" sz="1400"/>
              <a:pPr/>
              <a:t>67</a:t>
            </a:fld>
            <a:endParaRPr lang="en-US" sz="1400" dirty="0"/>
          </a:p>
        </p:txBody>
      </p:sp>
      <p:sp>
        <p:nvSpPr>
          <p:cNvPr id="9222" name="Text Box 11"/>
          <p:cNvSpPr txBox="1">
            <a:spLocks noChangeArrowheads="1"/>
          </p:cNvSpPr>
          <p:nvPr/>
        </p:nvSpPr>
        <p:spPr bwMode="auto">
          <a:xfrm>
            <a:off x="685800" y="609601"/>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r>
              <a:rPr lang="sv-SE" sz="2400" b="1" dirty="0">
                <a:solidFill>
                  <a:srgbClr val="800000"/>
                </a:solidFill>
                <a:latin typeface="Times New Roman" pitchFamily="18" charset="0"/>
                <a:cs typeface="Times New Roman" pitchFamily="18" charset="0"/>
              </a:rPr>
              <a:t>					</a:t>
            </a:r>
          </a:p>
        </p:txBody>
      </p:sp>
      <p:sp>
        <p:nvSpPr>
          <p:cNvPr id="9" name="Title 8"/>
          <p:cNvSpPr>
            <a:spLocks noGrp="1"/>
          </p:cNvSpPr>
          <p:nvPr>
            <p:ph type="title"/>
          </p:nvPr>
        </p:nvSpPr>
        <p:spPr>
          <a:xfrm>
            <a:off x="228600" y="274638"/>
            <a:ext cx="8458200" cy="411162"/>
          </a:xfrm>
        </p:spPr>
        <p:txBody>
          <a:bodyPr/>
          <a:lstStyle/>
          <a:p>
            <a:pPr algn="l"/>
            <a:r>
              <a:rPr lang="en-US" sz="3000" b="1" dirty="0"/>
              <a:t>Bus Topology  : Advantages</a:t>
            </a:r>
          </a:p>
        </p:txBody>
      </p:sp>
    </p:spTree>
  </p:cSld>
  <p:clrMapOvr>
    <a:masterClrMapping/>
  </p:clrMapOv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9"/>
          <p:cNvSpPr>
            <a:spLocks noGrp="1"/>
          </p:cNvSpPr>
          <p:nvPr>
            <p:ph idx="1"/>
          </p:nvPr>
        </p:nvSpPr>
        <p:spPr>
          <a:xfrm>
            <a:off x="381000" y="762000"/>
            <a:ext cx="8229600" cy="4648200"/>
          </a:xfrm>
        </p:spPr>
        <p:txBody>
          <a:bodyPr/>
          <a:lstStyle/>
          <a:p>
            <a:pPr algn="just"/>
            <a:r>
              <a:rPr lang="en-US" sz="2500" b="1" dirty="0"/>
              <a:t>Difficult reconnection and fault isolation</a:t>
            </a:r>
          </a:p>
          <a:p>
            <a:pPr algn="just"/>
            <a:r>
              <a:rPr lang="en-US" sz="2500" dirty="0"/>
              <a:t>A bus is usually designed to be optimally efficient at installation. </a:t>
            </a:r>
          </a:p>
          <a:p>
            <a:pPr algn="just"/>
            <a:r>
              <a:rPr lang="en-US" sz="2500" dirty="0"/>
              <a:t>It can therefore be difficult to add new devices. </a:t>
            </a:r>
          </a:p>
          <a:p>
            <a:pPr algn="just"/>
            <a:r>
              <a:rPr lang="en-US" sz="2500" dirty="0"/>
              <a:t>Signal reflection at the taps can cause degradation in quality. </a:t>
            </a:r>
          </a:p>
          <a:p>
            <a:pPr algn="just"/>
            <a:r>
              <a:rPr lang="en-US" sz="2500" dirty="0"/>
              <a:t>This degradation can be controlled by limiting the number and spacing of devices connected to a given length of cable. </a:t>
            </a:r>
          </a:p>
          <a:p>
            <a:pPr algn="just"/>
            <a:r>
              <a:rPr lang="en-US" sz="2500" dirty="0"/>
              <a:t>Adding new devices may therefore require modification or replacement of the backbone.</a:t>
            </a:r>
          </a:p>
        </p:txBody>
      </p:sp>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457200" cy="381000"/>
          </a:xfrm>
          <a:prstGeom prst="rect">
            <a:avLst/>
          </a:prstGeom>
          <a:noFill/>
          <a:ln w="9525">
            <a:noFill/>
            <a:miter lim="800000"/>
            <a:headEnd/>
            <a:tailEnd/>
          </a:ln>
        </p:spPr>
        <p:txBody>
          <a:bodyPr/>
          <a:lstStyle/>
          <a:p>
            <a:fld id="{6953E67F-7FB7-4103-B9B9-8A7AAF11F34F}" type="slidenum">
              <a:rPr lang="en-US" sz="1400"/>
              <a:pPr/>
              <a:t>68</a:t>
            </a:fld>
            <a:endParaRPr lang="en-US" sz="1400" dirty="0"/>
          </a:p>
        </p:txBody>
      </p:sp>
      <p:sp>
        <p:nvSpPr>
          <p:cNvPr id="9222" name="Text Box 11"/>
          <p:cNvSpPr txBox="1">
            <a:spLocks noChangeArrowheads="1"/>
          </p:cNvSpPr>
          <p:nvPr/>
        </p:nvSpPr>
        <p:spPr bwMode="auto">
          <a:xfrm>
            <a:off x="685800" y="609601"/>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r>
              <a:rPr lang="sv-SE" sz="2400" b="1" dirty="0">
                <a:solidFill>
                  <a:srgbClr val="800000"/>
                </a:solidFill>
                <a:latin typeface="Times New Roman" pitchFamily="18" charset="0"/>
                <a:cs typeface="Times New Roman" pitchFamily="18" charset="0"/>
              </a:rPr>
              <a:t>					</a:t>
            </a:r>
          </a:p>
        </p:txBody>
      </p:sp>
      <p:sp>
        <p:nvSpPr>
          <p:cNvPr id="9" name="Title 8"/>
          <p:cNvSpPr>
            <a:spLocks noGrp="1"/>
          </p:cNvSpPr>
          <p:nvPr>
            <p:ph type="title"/>
          </p:nvPr>
        </p:nvSpPr>
        <p:spPr>
          <a:xfrm>
            <a:off x="228600" y="274638"/>
            <a:ext cx="8458200" cy="411162"/>
          </a:xfrm>
        </p:spPr>
        <p:txBody>
          <a:bodyPr/>
          <a:lstStyle/>
          <a:p>
            <a:pPr algn="l"/>
            <a:r>
              <a:rPr lang="en-US" sz="3000" b="1" dirty="0"/>
              <a:t>Bus Topology  : Disadvantages</a:t>
            </a:r>
          </a:p>
        </p:txBody>
      </p:sp>
      <mc:AlternateContent xmlns:mc="http://schemas.openxmlformats.org/markup-compatibility/2006" xmlns:p14="http://schemas.microsoft.com/office/powerpoint/2010/main">
        <mc:Choice Requires="p14">
          <p:contentPart p14:bwMode="auto" r:id="rId4">
            <p14:nvContentPartPr>
              <p14:cNvPr id="2" name="Ink 1">
                <a:extLst>
                  <a:ext uri="{FF2B5EF4-FFF2-40B4-BE49-F238E27FC236}">
                    <a16:creationId xmlns:a16="http://schemas.microsoft.com/office/drawing/2014/main" id="{995CB649-9EB7-62A3-6245-B77DA2015771}"/>
                  </a:ext>
                </a:extLst>
              </p14:cNvPr>
              <p14:cNvContentPartPr/>
              <p14:nvPr/>
            </p14:nvContentPartPr>
            <p14:xfrm>
              <a:off x="815661" y="2024640"/>
              <a:ext cx="3952800" cy="208800"/>
            </p14:xfrm>
          </p:contentPart>
        </mc:Choice>
        <mc:Fallback xmlns="">
          <p:pic>
            <p:nvPicPr>
              <p:cNvPr id="2" name="Ink 1">
                <a:extLst>
                  <a:ext uri="{FF2B5EF4-FFF2-40B4-BE49-F238E27FC236}">
                    <a16:creationId xmlns:a16="http://schemas.microsoft.com/office/drawing/2014/main" id="{995CB649-9EB7-62A3-6245-B77DA2015771}"/>
                  </a:ext>
                </a:extLst>
              </p:cNvPr>
              <p:cNvPicPr/>
              <p:nvPr/>
            </p:nvPicPr>
            <p:blipFill>
              <a:blip r:embed="rId5"/>
              <a:stretch>
                <a:fillRect/>
              </a:stretch>
            </p:blipFill>
            <p:spPr>
              <a:xfrm>
                <a:off x="762021" y="1917000"/>
                <a:ext cx="4060440" cy="4244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3" name="Ink 2">
                <a:extLst>
                  <a:ext uri="{FF2B5EF4-FFF2-40B4-BE49-F238E27FC236}">
                    <a16:creationId xmlns:a16="http://schemas.microsoft.com/office/drawing/2014/main" id="{6F6B18F3-3A34-6DE0-45C0-D7EC9EDC86D9}"/>
                  </a:ext>
                </a:extLst>
              </p14:cNvPr>
              <p14:cNvContentPartPr/>
              <p14:nvPr/>
            </p14:nvContentPartPr>
            <p14:xfrm>
              <a:off x="2814741" y="2184480"/>
              <a:ext cx="4621320" cy="223920"/>
            </p14:xfrm>
          </p:contentPart>
        </mc:Choice>
        <mc:Fallback xmlns="">
          <p:pic>
            <p:nvPicPr>
              <p:cNvPr id="3" name="Ink 2">
                <a:extLst>
                  <a:ext uri="{FF2B5EF4-FFF2-40B4-BE49-F238E27FC236}">
                    <a16:creationId xmlns:a16="http://schemas.microsoft.com/office/drawing/2014/main" id="{6F6B18F3-3A34-6DE0-45C0-D7EC9EDC86D9}"/>
                  </a:ext>
                </a:extLst>
              </p:cNvPr>
              <p:cNvPicPr/>
              <p:nvPr/>
            </p:nvPicPr>
            <p:blipFill>
              <a:blip r:embed="rId7"/>
              <a:stretch>
                <a:fillRect/>
              </a:stretch>
            </p:blipFill>
            <p:spPr>
              <a:xfrm>
                <a:off x="2760741" y="2076840"/>
                <a:ext cx="4728960" cy="4395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4" name="Ink 3">
                <a:extLst>
                  <a:ext uri="{FF2B5EF4-FFF2-40B4-BE49-F238E27FC236}">
                    <a16:creationId xmlns:a16="http://schemas.microsoft.com/office/drawing/2014/main" id="{7B9A356D-E77A-2CA8-FDCC-6564E794DABD}"/>
                  </a:ext>
                </a:extLst>
              </p14:cNvPr>
              <p14:cNvContentPartPr/>
              <p14:nvPr/>
            </p14:nvContentPartPr>
            <p14:xfrm>
              <a:off x="806661" y="2769840"/>
              <a:ext cx="7969320" cy="198360"/>
            </p14:xfrm>
          </p:contentPart>
        </mc:Choice>
        <mc:Fallback xmlns="">
          <p:pic>
            <p:nvPicPr>
              <p:cNvPr id="4" name="Ink 3">
                <a:extLst>
                  <a:ext uri="{FF2B5EF4-FFF2-40B4-BE49-F238E27FC236}">
                    <a16:creationId xmlns:a16="http://schemas.microsoft.com/office/drawing/2014/main" id="{7B9A356D-E77A-2CA8-FDCC-6564E794DABD}"/>
                  </a:ext>
                </a:extLst>
              </p:cNvPr>
              <p:cNvPicPr/>
              <p:nvPr/>
            </p:nvPicPr>
            <p:blipFill>
              <a:blip r:embed="rId9"/>
              <a:stretch>
                <a:fillRect/>
              </a:stretch>
            </p:blipFill>
            <p:spPr>
              <a:xfrm>
                <a:off x="753021" y="2662200"/>
                <a:ext cx="8076960" cy="414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5" name="Ink 4">
                <a:extLst>
                  <a:ext uri="{FF2B5EF4-FFF2-40B4-BE49-F238E27FC236}">
                    <a16:creationId xmlns:a16="http://schemas.microsoft.com/office/drawing/2014/main" id="{4B9FFA2E-EC96-734F-B347-BD3E4E9260A0}"/>
                  </a:ext>
                </a:extLst>
              </p14:cNvPr>
              <p14:cNvContentPartPr/>
              <p14:nvPr/>
            </p14:nvContentPartPr>
            <p14:xfrm>
              <a:off x="914301" y="3074400"/>
              <a:ext cx="959040" cy="117360"/>
            </p14:xfrm>
          </p:contentPart>
        </mc:Choice>
        <mc:Fallback xmlns="">
          <p:pic>
            <p:nvPicPr>
              <p:cNvPr id="5" name="Ink 4">
                <a:extLst>
                  <a:ext uri="{FF2B5EF4-FFF2-40B4-BE49-F238E27FC236}">
                    <a16:creationId xmlns:a16="http://schemas.microsoft.com/office/drawing/2014/main" id="{4B9FFA2E-EC96-734F-B347-BD3E4E9260A0}"/>
                  </a:ext>
                </a:extLst>
              </p:cNvPr>
              <p:cNvPicPr/>
              <p:nvPr/>
            </p:nvPicPr>
            <p:blipFill>
              <a:blip r:embed="rId11"/>
              <a:stretch>
                <a:fillRect/>
              </a:stretch>
            </p:blipFill>
            <p:spPr>
              <a:xfrm>
                <a:off x="860661" y="2966760"/>
                <a:ext cx="1066680" cy="333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6" name="Ink 5">
                <a:extLst>
                  <a:ext uri="{FF2B5EF4-FFF2-40B4-BE49-F238E27FC236}">
                    <a16:creationId xmlns:a16="http://schemas.microsoft.com/office/drawing/2014/main" id="{BEC5C542-6877-1078-1088-ACAABCCF581C}"/>
                  </a:ext>
                </a:extLst>
              </p14:cNvPr>
              <p14:cNvContentPartPr/>
              <p14:nvPr/>
            </p14:nvContentPartPr>
            <p14:xfrm>
              <a:off x="851661" y="4766400"/>
              <a:ext cx="7735320" cy="237240"/>
            </p14:xfrm>
          </p:contentPart>
        </mc:Choice>
        <mc:Fallback xmlns="">
          <p:pic>
            <p:nvPicPr>
              <p:cNvPr id="6" name="Ink 5">
                <a:extLst>
                  <a:ext uri="{FF2B5EF4-FFF2-40B4-BE49-F238E27FC236}">
                    <a16:creationId xmlns:a16="http://schemas.microsoft.com/office/drawing/2014/main" id="{BEC5C542-6877-1078-1088-ACAABCCF581C}"/>
                  </a:ext>
                </a:extLst>
              </p:cNvPr>
              <p:cNvPicPr/>
              <p:nvPr/>
            </p:nvPicPr>
            <p:blipFill>
              <a:blip r:embed="rId13"/>
              <a:stretch>
                <a:fillRect/>
              </a:stretch>
            </p:blipFill>
            <p:spPr>
              <a:xfrm>
                <a:off x="798021" y="4658760"/>
                <a:ext cx="7842960" cy="45288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7" name="Ink 6">
                <a:extLst>
                  <a:ext uri="{FF2B5EF4-FFF2-40B4-BE49-F238E27FC236}">
                    <a16:creationId xmlns:a16="http://schemas.microsoft.com/office/drawing/2014/main" id="{7371D2A0-EFAA-407F-6CBB-000A5200C1A2}"/>
                  </a:ext>
                </a:extLst>
              </p14:cNvPr>
              <p14:cNvContentPartPr/>
              <p14:nvPr/>
            </p14:nvContentPartPr>
            <p14:xfrm>
              <a:off x="806661" y="4965840"/>
              <a:ext cx="6140160" cy="521640"/>
            </p14:xfrm>
          </p:contentPart>
        </mc:Choice>
        <mc:Fallback xmlns="">
          <p:pic>
            <p:nvPicPr>
              <p:cNvPr id="7" name="Ink 6">
                <a:extLst>
                  <a:ext uri="{FF2B5EF4-FFF2-40B4-BE49-F238E27FC236}">
                    <a16:creationId xmlns:a16="http://schemas.microsoft.com/office/drawing/2014/main" id="{7371D2A0-EFAA-407F-6CBB-000A5200C1A2}"/>
                  </a:ext>
                </a:extLst>
              </p:cNvPr>
              <p:cNvPicPr/>
              <p:nvPr/>
            </p:nvPicPr>
            <p:blipFill>
              <a:blip r:embed="rId15"/>
              <a:stretch>
                <a:fillRect/>
              </a:stretch>
            </p:blipFill>
            <p:spPr>
              <a:xfrm>
                <a:off x="753021" y="4857840"/>
                <a:ext cx="6247800" cy="737280"/>
              </a:xfrm>
              <a:prstGeom prst="rect">
                <a:avLst/>
              </a:prstGeom>
            </p:spPr>
          </p:pic>
        </mc:Fallback>
      </mc:AlternateContent>
    </p:spTree>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9"/>
          <p:cNvSpPr>
            <a:spLocks noGrp="1"/>
          </p:cNvSpPr>
          <p:nvPr>
            <p:ph idx="1"/>
          </p:nvPr>
        </p:nvSpPr>
        <p:spPr>
          <a:xfrm>
            <a:off x="381000" y="762000"/>
            <a:ext cx="8229600" cy="4648200"/>
          </a:xfrm>
        </p:spPr>
        <p:txBody>
          <a:bodyPr/>
          <a:lstStyle/>
          <a:p>
            <a:pPr algn="just"/>
            <a:r>
              <a:rPr lang="en-US" sz="2500" dirty="0"/>
              <a:t>In addition, a fault or break in the bus cable stops all transmission, even between devices on the same side of the problem. </a:t>
            </a:r>
          </a:p>
          <a:p>
            <a:pPr algn="just"/>
            <a:r>
              <a:rPr lang="en-US" sz="2500" dirty="0"/>
              <a:t>The damaged area reflects signals back in the direction of origin, creating noise in both directions.</a:t>
            </a:r>
          </a:p>
          <a:p>
            <a:pPr algn="just"/>
            <a:r>
              <a:rPr lang="en-US" sz="2500" dirty="0"/>
              <a:t>Bus topology was the one of the first topologies used in the design of early local area networks. </a:t>
            </a:r>
          </a:p>
          <a:p>
            <a:pPr algn="just"/>
            <a:r>
              <a:rPr lang="en-US" sz="2500" dirty="0"/>
              <a:t>Ethernet LANs can use a bus topology, but they are less popular now.</a:t>
            </a:r>
          </a:p>
        </p:txBody>
      </p:sp>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1" name="Slide Number Placeholder 4"/>
          <p:cNvSpPr txBox="1">
            <a:spLocks/>
          </p:cNvSpPr>
          <p:nvPr/>
        </p:nvSpPr>
        <p:spPr bwMode="auto">
          <a:xfrm>
            <a:off x="8382000" y="6248400"/>
            <a:ext cx="457200" cy="381000"/>
          </a:xfrm>
          <a:prstGeom prst="rect">
            <a:avLst/>
          </a:prstGeom>
          <a:noFill/>
          <a:ln w="9525">
            <a:noFill/>
            <a:miter lim="800000"/>
            <a:headEnd/>
            <a:tailEnd/>
          </a:ln>
        </p:spPr>
        <p:txBody>
          <a:bodyPr/>
          <a:lstStyle/>
          <a:p>
            <a:fld id="{6953E67F-7FB7-4103-B9B9-8A7AAF11F34F}" type="slidenum">
              <a:rPr lang="en-US" sz="1400"/>
              <a:pPr/>
              <a:t>69</a:t>
            </a:fld>
            <a:endParaRPr lang="en-US" sz="1400" dirty="0"/>
          </a:p>
        </p:txBody>
      </p:sp>
      <p:sp>
        <p:nvSpPr>
          <p:cNvPr id="9222" name="Text Box 11"/>
          <p:cNvSpPr txBox="1">
            <a:spLocks noChangeArrowheads="1"/>
          </p:cNvSpPr>
          <p:nvPr/>
        </p:nvSpPr>
        <p:spPr bwMode="auto">
          <a:xfrm>
            <a:off x="685800" y="609601"/>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r>
              <a:rPr lang="sv-SE" sz="2400" b="1" dirty="0">
                <a:solidFill>
                  <a:srgbClr val="800000"/>
                </a:solidFill>
                <a:latin typeface="Times New Roman" pitchFamily="18" charset="0"/>
                <a:cs typeface="Times New Roman" pitchFamily="18" charset="0"/>
              </a:rPr>
              <a:t>					</a:t>
            </a:r>
          </a:p>
        </p:txBody>
      </p:sp>
      <p:sp>
        <p:nvSpPr>
          <p:cNvPr id="9" name="Title 8"/>
          <p:cNvSpPr>
            <a:spLocks noGrp="1"/>
          </p:cNvSpPr>
          <p:nvPr>
            <p:ph type="title"/>
          </p:nvPr>
        </p:nvSpPr>
        <p:spPr>
          <a:xfrm>
            <a:off x="228600" y="274638"/>
            <a:ext cx="8458200" cy="411162"/>
          </a:xfrm>
        </p:spPr>
        <p:txBody>
          <a:bodyPr/>
          <a:lstStyle/>
          <a:p>
            <a:pPr algn="l"/>
            <a:r>
              <a:rPr lang="en-US" sz="3000" b="1" dirty="0"/>
              <a:t>Bus Topology  : Disadvantages</a:t>
            </a:r>
          </a:p>
        </p:txBody>
      </p:sp>
      <mc:AlternateContent xmlns:mc="http://schemas.openxmlformats.org/markup-compatibility/2006" xmlns:p14="http://schemas.microsoft.com/office/powerpoint/2010/main">
        <mc:Choice Requires="p14">
          <p:contentPart p14:bwMode="auto" r:id="rId4">
            <p14:nvContentPartPr>
              <p14:cNvPr id="2" name="Ink 1">
                <a:extLst>
                  <a:ext uri="{FF2B5EF4-FFF2-40B4-BE49-F238E27FC236}">
                    <a16:creationId xmlns:a16="http://schemas.microsoft.com/office/drawing/2014/main" id="{ED8EBA73-FBA2-83FC-20EF-45D7FBE435D5}"/>
                  </a:ext>
                </a:extLst>
              </p14:cNvPr>
              <p14:cNvContentPartPr/>
              <p14:nvPr/>
            </p14:nvContentPartPr>
            <p14:xfrm>
              <a:off x="726021" y="905400"/>
              <a:ext cx="7769520" cy="214920"/>
            </p14:xfrm>
          </p:contentPart>
        </mc:Choice>
        <mc:Fallback xmlns="">
          <p:pic>
            <p:nvPicPr>
              <p:cNvPr id="2" name="Ink 1">
                <a:extLst>
                  <a:ext uri="{FF2B5EF4-FFF2-40B4-BE49-F238E27FC236}">
                    <a16:creationId xmlns:a16="http://schemas.microsoft.com/office/drawing/2014/main" id="{ED8EBA73-FBA2-83FC-20EF-45D7FBE435D5}"/>
                  </a:ext>
                </a:extLst>
              </p:cNvPr>
              <p:cNvPicPr/>
              <p:nvPr/>
            </p:nvPicPr>
            <p:blipFill>
              <a:blip r:embed="rId5"/>
              <a:stretch>
                <a:fillRect/>
              </a:stretch>
            </p:blipFill>
            <p:spPr>
              <a:xfrm>
                <a:off x="672021" y="797760"/>
                <a:ext cx="7877160" cy="4305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3" name="Ink 2">
                <a:extLst>
                  <a:ext uri="{FF2B5EF4-FFF2-40B4-BE49-F238E27FC236}">
                    <a16:creationId xmlns:a16="http://schemas.microsoft.com/office/drawing/2014/main" id="{48C34436-A416-C3CC-83C6-54C32EEB0453}"/>
                  </a:ext>
                </a:extLst>
              </p14:cNvPr>
              <p14:cNvContentPartPr/>
              <p14:nvPr/>
            </p14:nvContentPartPr>
            <p14:xfrm>
              <a:off x="779661" y="1227240"/>
              <a:ext cx="7693200" cy="446400"/>
            </p14:xfrm>
          </p:contentPart>
        </mc:Choice>
        <mc:Fallback xmlns="">
          <p:pic>
            <p:nvPicPr>
              <p:cNvPr id="3" name="Ink 2">
                <a:extLst>
                  <a:ext uri="{FF2B5EF4-FFF2-40B4-BE49-F238E27FC236}">
                    <a16:creationId xmlns:a16="http://schemas.microsoft.com/office/drawing/2014/main" id="{48C34436-A416-C3CC-83C6-54C32EEB0453}"/>
                  </a:ext>
                </a:extLst>
              </p:cNvPr>
              <p:cNvPicPr/>
              <p:nvPr/>
            </p:nvPicPr>
            <p:blipFill>
              <a:blip r:embed="rId7"/>
              <a:stretch>
                <a:fillRect/>
              </a:stretch>
            </p:blipFill>
            <p:spPr>
              <a:xfrm>
                <a:off x="726021" y="1119240"/>
                <a:ext cx="7800840" cy="66204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4" name="Ink 3">
                <a:extLst>
                  <a:ext uri="{FF2B5EF4-FFF2-40B4-BE49-F238E27FC236}">
                    <a16:creationId xmlns:a16="http://schemas.microsoft.com/office/drawing/2014/main" id="{812CD116-1598-1113-616B-59CE293C6F46}"/>
                  </a:ext>
                </a:extLst>
              </p14:cNvPr>
              <p14:cNvContentPartPr/>
              <p14:nvPr/>
            </p14:nvContentPartPr>
            <p14:xfrm>
              <a:off x="798021" y="1694160"/>
              <a:ext cx="2260080" cy="188280"/>
            </p14:xfrm>
          </p:contentPart>
        </mc:Choice>
        <mc:Fallback xmlns="">
          <p:pic>
            <p:nvPicPr>
              <p:cNvPr id="4" name="Ink 3">
                <a:extLst>
                  <a:ext uri="{FF2B5EF4-FFF2-40B4-BE49-F238E27FC236}">
                    <a16:creationId xmlns:a16="http://schemas.microsoft.com/office/drawing/2014/main" id="{812CD116-1598-1113-616B-59CE293C6F46}"/>
                  </a:ext>
                </a:extLst>
              </p:cNvPr>
              <p:cNvPicPr/>
              <p:nvPr/>
            </p:nvPicPr>
            <p:blipFill>
              <a:blip r:embed="rId9"/>
              <a:stretch>
                <a:fillRect/>
              </a:stretch>
            </p:blipFill>
            <p:spPr>
              <a:xfrm>
                <a:off x="744021" y="1586160"/>
                <a:ext cx="2367720" cy="403920"/>
              </a:xfrm>
              <a:prstGeom prst="rect">
                <a:avLst/>
              </a:prstGeom>
            </p:spPr>
          </p:pic>
        </mc:Fallback>
      </mc:AlternateContent>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7</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r>
              <a:rPr lang="sv-SE" sz="2400" b="1" dirty="0">
                <a:solidFill>
                  <a:srgbClr val="800000"/>
                </a:solidFill>
                <a:latin typeface="Times New Roman" pitchFamily="18" charset="0"/>
                <a:cs typeface="Times New Roman" pitchFamily="18" charset="0"/>
              </a:rPr>
              <a:t>					</a:t>
            </a:r>
          </a:p>
        </p:txBody>
      </p:sp>
      <p:sp>
        <p:nvSpPr>
          <p:cNvPr id="9" name="Title 8"/>
          <p:cNvSpPr>
            <a:spLocks noGrp="1"/>
          </p:cNvSpPr>
          <p:nvPr>
            <p:ph type="title"/>
          </p:nvPr>
        </p:nvSpPr>
        <p:spPr>
          <a:xfrm>
            <a:off x="228600" y="274638"/>
            <a:ext cx="8458200" cy="411162"/>
          </a:xfrm>
        </p:spPr>
        <p:txBody>
          <a:bodyPr/>
          <a:lstStyle/>
          <a:p>
            <a:pPr algn="l"/>
            <a:r>
              <a:rPr lang="en-US" sz="3000" b="1" dirty="0"/>
              <a:t>Effectiveness of DC System</a:t>
            </a:r>
          </a:p>
        </p:txBody>
      </p:sp>
      <p:sp>
        <p:nvSpPr>
          <p:cNvPr id="10" name="Content Placeholder 9"/>
          <p:cNvSpPr>
            <a:spLocks noGrp="1"/>
          </p:cNvSpPr>
          <p:nvPr>
            <p:ph idx="1"/>
          </p:nvPr>
        </p:nvSpPr>
        <p:spPr>
          <a:xfrm>
            <a:off x="457200" y="762000"/>
            <a:ext cx="8229600" cy="4495800"/>
          </a:xfrm>
        </p:spPr>
        <p:txBody>
          <a:bodyPr/>
          <a:lstStyle/>
          <a:p>
            <a:pPr algn="just"/>
            <a:r>
              <a:rPr lang="en-US" sz="2400" b="1" dirty="0"/>
              <a:t>Delivery</a:t>
            </a:r>
          </a:p>
          <a:p>
            <a:pPr algn="just"/>
            <a:r>
              <a:rPr lang="en-US" sz="2400" dirty="0"/>
              <a:t>The system must deliver data to the correct destination. Data must be received by the </a:t>
            </a:r>
            <a:r>
              <a:rPr lang="en-US" sz="2400" b="1" dirty="0"/>
              <a:t>intended</a:t>
            </a:r>
            <a:r>
              <a:rPr lang="en-US" sz="2400" dirty="0"/>
              <a:t> device or user and only by that device or user.</a:t>
            </a:r>
          </a:p>
          <a:p>
            <a:pPr algn="just">
              <a:buNone/>
            </a:pPr>
            <a:endParaRPr lang="en-US" sz="2400" dirty="0"/>
          </a:p>
          <a:p>
            <a:pPr algn="just"/>
            <a:r>
              <a:rPr lang="en-US" sz="2400" b="1" dirty="0"/>
              <a:t>Accuracy</a:t>
            </a:r>
          </a:p>
          <a:p>
            <a:pPr algn="just"/>
            <a:r>
              <a:rPr lang="en-US" sz="2400" dirty="0"/>
              <a:t>The system must deliver the data accurately. </a:t>
            </a:r>
          </a:p>
          <a:p>
            <a:pPr algn="just"/>
            <a:r>
              <a:rPr lang="en-US" sz="2400" dirty="0"/>
              <a:t>Data that have been altered in transmission and left uncorrected are unusable.</a:t>
            </a:r>
          </a:p>
        </p:txBody>
      </p:sp>
      <mc:AlternateContent xmlns:mc="http://schemas.openxmlformats.org/markup-compatibility/2006" xmlns:p14="http://schemas.microsoft.com/office/powerpoint/2010/main">
        <mc:Choice Requires="p14">
          <p:contentPart p14:bwMode="auto" r:id="rId4">
            <p14:nvContentPartPr>
              <p14:cNvPr id="2" name="Ink 1">
                <a:extLst>
                  <a:ext uri="{FF2B5EF4-FFF2-40B4-BE49-F238E27FC236}">
                    <a16:creationId xmlns:a16="http://schemas.microsoft.com/office/drawing/2014/main" id="{B1686986-FA3B-4E4B-678D-F22DF01659A5}"/>
                  </a:ext>
                </a:extLst>
              </p14:cNvPr>
              <p14:cNvContentPartPr/>
              <p14:nvPr/>
            </p14:nvContentPartPr>
            <p14:xfrm>
              <a:off x="1998981" y="797753"/>
              <a:ext cx="360" cy="360"/>
            </p14:xfrm>
          </p:contentPart>
        </mc:Choice>
        <mc:Fallback xmlns="">
          <p:pic>
            <p:nvPicPr>
              <p:cNvPr id="2" name="Ink 1">
                <a:extLst>
                  <a:ext uri="{FF2B5EF4-FFF2-40B4-BE49-F238E27FC236}">
                    <a16:creationId xmlns:a16="http://schemas.microsoft.com/office/drawing/2014/main" id="{B1686986-FA3B-4E4B-678D-F22DF01659A5}"/>
                  </a:ext>
                </a:extLst>
              </p:cNvPr>
              <p:cNvPicPr/>
              <p:nvPr/>
            </p:nvPicPr>
            <p:blipFill>
              <a:blip r:embed="rId5"/>
              <a:stretch>
                <a:fillRect/>
              </a:stretch>
            </p:blipFill>
            <p:spPr>
              <a:xfrm>
                <a:off x="1945341" y="689753"/>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3" name="Ink 2">
                <a:extLst>
                  <a:ext uri="{FF2B5EF4-FFF2-40B4-BE49-F238E27FC236}">
                    <a16:creationId xmlns:a16="http://schemas.microsoft.com/office/drawing/2014/main" id="{D6863DCB-F510-FB30-170C-4B992EFA2F70}"/>
                  </a:ext>
                </a:extLst>
              </p14:cNvPr>
              <p14:cNvContentPartPr/>
              <p14:nvPr/>
            </p14:nvContentPartPr>
            <p14:xfrm>
              <a:off x="11169621" y="2151353"/>
              <a:ext cx="360" cy="360"/>
            </p14:xfrm>
          </p:contentPart>
        </mc:Choice>
        <mc:Fallback xmlns="">
          <p:pic>
            <p:nvPicPr>
              <p:cNvPr id="3" name="Ink 2">
                <a:extLst>
                  <a:ext uri="{FF2B5EF4-FFF2-40B4-BE49-F238E27FC236}">
                    <a16:creationId xmlns:a16="http://schemas.microsoft.com/office/drawing/2014/main" id="{D6863DCB-F510-FB30-170C-4B992EFA2F70}"/>
                  </a:ext>
                </a:extLst>
              </p:cNvPr>
              <p:cNvPicPr/>
              <p:nvPr/>
            </p:nvPicPr>
            <p:blipFill>
              <a:blip r:embed="rId5"/>
              <a:stretch>
                <a:fillRect/>
              </a:stretch>
            </p:blipFill>
            <p:spPr>
              <a:xfrm>
                <a:off x="11115981" y="2043353"/>
                <a:ext cx="108000" cy="216000"/>
              </a:xfrm>
              <a:prstGeom prst="rect">
                <a:avLst/>
              </a:prstGeom>
            </p:spPr>
          </p:pic>
        </mc:Fallback>
      </mc:AlternateContent>
    </p:spTree>
  </p:cSld>
  <p:clrMapOvr>
    <a:masterClrMapping/>
  </p:clrMapOv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9"/>
          <p:cNvSpPr>
            <a:spLocks noGrp="1"/>
          </p:cNvSpPr>
          <p:nvPr>
            <p:ph idx="1"/>
          </p:nvPr>
        </p:nvSpPr>
        <p:spPr>
          <a:xfrm>
            <a:off x="381000" y="762000"/>
            <a:ext cx="8229600" cy="4648200"/>
          </a:xfrm>
        </p:spPr>
        <p:txBody>
          <a:bodyPr/>
          <a:lstStyle/>
          <a:p>
            <a:pPr algn="just"/>
            <a:r>
              <a:rPr lang="en-US" sz="2500" dirty="0"/>
              <a:t>Each device has a dedicated point-to-point connection with only the two devices on either side of it. </a:t>
            </a:r>
          </a:p>
          <a:p>
            <a:pPr algn="just"/>
            <a:r>
              <a:rPr lang="en-US" sz="2500" dirty="0"/>
              <a:t>A signal is passed along the ring in one direction, from device to device, until it reaches its destination. </a:t>
            </a:r>
          </a:p>
          <a:p>
            <a:pPr algn="just"/>
            <a:r>
              <a:rPr lang="en-US" sz="2500" dirty="0"/>
              <a:t>Each device in the ring incorporates a repeater. </a:t>
            </a:r>
          </a:p>
          <a:p>
            <a:pPr algn="just"/>
            <a:r>
              <a:rPr lang="en-US" sz="2500" dirty="0"/>
              <a:t>When a device receives a signal intended for another device, its repeater regenerates the bits and passes them along (see Figure)</a:t>
            </a:r>
          </a:p>
        </p:txBody>
      </p:sp>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1" name="Slide Number Placeholder 4"/>
          <p:cNvSpPr txBox="1">
            <a:spLocks/>
          </p:cNvSpPr>
          <p:nvPr/>
        </p:nvSpPr>
        <p:spPr bwMode="auto">
          <a:xfrm>
            <a:off x="8382000" y="6248400"/>
            <a:ext cx="457200" cy="381000"/>
          </a:xfrm>
          <a:prstGeom prst="rect">
            <a:avLst/>
          </a:prstGeom>
          <a:noFill/>
          <a:ln w="9525">
            <a:noFill/>
            <a:miter lim="800000"/>
            <a:headEnd/>
            <a:tailEnd/>
          </a:ln>
        </p:spPr>
        <p:txBody>
          <a:bodyPr/>
          <a:lstStyle/>
          <a:p>
            <a:fld id="{6953E67F-7FB7-4103-B9B9-8A7AAF11F34F}" type="slidenum">
              <a:rPr lang="en-US" sz="1400"/>
              <a:pPr/>
              <a:t>70</a:t>
            </a:fld>
            <a:endParaRPr lang="en-US" sz="1400" dirty="0"/>
          </a:p>
        </p:txBody>
      </p:sp>
      <p:sp>
        <p:nvSpPr>
          <p:cNvPr id="9222" name="Text Box 11"/>
          <p:cNvSpPr txBox="1">
            <a:spLocks noChangeArrowheads="1"/>
          </p:cNvSpPr>
          <p:nvPr/>
        </p:nvSpPr>
        <p:spPr bwMode="auto">
          <a:xfrm>
            <a:off x="685800" y="609601"/>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r>
              <a:rPr lang="sv-SE" sz="2400" b="1" dirty="0">
                <a:solidFill>
                  <a:srgbClr val="800000"/>
                </a:solidFill>
                <a:latin typeface="Times New Roman" pitchFamily="18" charset="0"/>
                <a:cs typeface="Times New Roman" pitchFamily="18" charset="0"/>
              </a:rPr>
              <a:t>					</a:t>
            </a:r>
          </a:p>
        </p:txBody>
      </p:sp>
      <p:sp>
        <p:nvSpPr>
          <p:cNvPr id="9" name="Title 8"/>
          <p:cNvSpPr>
            <a:spLocks noGrp="1"/>
          </p:cNvSpPr>
          <p:nvPr>
            <p:ph type="title"/>
          </p:nvPr>
        </p:nvSpPr>
        <p:spPr>
          <a:xfrm>
            <a:off x="228600" y="274638"/>
            <a:ext cx="8458200" cy="411162"/>
          </a:xfrm>
        </p:spPr>
        <p:txBody>
          <a:bodyPr/>
          <a:lstStyle/>
          <a:p>
            <a:pPr algn="l"/>
            <a:r>
              <a:rPr lang="en-US" sz="3000" b="1" dirty="0"/>
              <a:t>Ring Topology</a:t>
            </a:r>
          </a:p>
        </p:txBody>
      </p:sp>
    </p:spTree>
  </p:cSld>
  <p:clrMapOvr>
    <a:masterClrMapping/>
  </p:clrMapOv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1" name="Slide Number Placeholder 4"/>
          <p:cNvSpPr txBox="1">
            <a:spLocks/>
          </p:cNvSpPr>
          <p:nvPr/>
        </p:nvSpPr>
        <p:spPr bwMode="auto">
          <a:xfrm>
            <a:off x="8382000" y="6248400"/>
            <a:ext cx="457200" cy="381000"/>
          </a:xfrm>
          <a:prstGeom prst="rect">
            <a:avLst/>
          </a:prstGeom>
          <a:noFill/>
          <a:ln w="9525">
            <a:noFill/>
            <a:miter lim="800000"/>
            <a:headEnd/>
            <a:tailEnd/>
          </a:ln>
        </p:spPr>
        <p:txBody>
          <a:bodyPr/>
          <a:lstStyle/>
          <a:p>
            <a:fld id="{6953E67F-7FB7-4103-B9B9-8A7AAF11F34F}" type="slidenum">
              <a:rPr lang="en-US" sz="1400"/>
              <a:pPr/>
              <a:t>71</a:t>
            </a:fld>
            <a:endParaRPr lang="en-US" sz="1400" dirty="0"/>
          </a:p>
        </p:txBody>
      </p:sp>
      <p:sp>
        <p:nvSpPr>
          <p:cNvPr id="9222" name="Text Box 11"/>
          <p:cNvSpPr txBox="1">
            <a:spLocks noChangeArrowheads="1"/>
          </p:cNvSpPr>
          <p:nvPr/>
        </p:nvSpPr>
        <p:spPr bwMode="auto">
          <a:xfrm>
            <a:off x="685800" y="609601"/>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r>
              <a:rPr lang="sv-SE" sz="2400" b="1" dirty="0">
                <a:solidFill>
                  <a:srgbClr val="800000"/>
                </a:solidFill>
                <a:latin typeface="Times New Roman" pitchFamily="18" charset="0"/>
                <a:cs typeface="Times New Roman" pitchFamily="18" charset="0"/>
              </a:rPr>
              <a:t>					</a:t>
            </a:r>
          </a:p>
        </p:txBody>
      </p:sp>
      <p:sp>
        <p:nvSpPr>
          <p:cNvPr id="9" name="Title 8"/>
          <p:cNvSpPr>
            <a:spLocks noGrp="1"/>
          </p:cNvSpPr>
          <p:nvPr>
            <p:ph type="title"/>
          </p:nvPr>
        </p:nvSpPr>
        <p:spPr>
          <a:xfrm>
            <a:off x="228600" y="274638"/>
            <a:ext cx="8458200" cy="411162"/>
          </a:xfrm>
        </p:spPr>
        <p:txBody>
          <a:bodyPr/>
          <a:lstStyle/>
          <a:p>
            <a:pPr algn="l"/>
            <a:r>
              <a:rPr lang="en-US" sz="3000" b="1" dirty="0"/>
              <a:t>Ring Topology</a:t>
            </a:r>
          </a:p>
        </p:txBody>
      </p:sp>
      <p:sp>
        <p:nvSpPr>
          <p:cNvPr id="10" name="Text Box 4"/>
          <p:cNvSpPr txBox="1">
            <a:spLocks noChangeArrowheads="1"/>
          </p:cNvSpPr>
          <p:nvPr/>
        </p:nvSpPr>
        <p:spPr bwMode="auto">
          <a:xfrm>
            <a:off x="1143000" y="4648200"/>
            <a:ext cx="6579558" cy="477054"/>
          </a:xfrm>
          <a:prstGeom prst="rect">
            <a:avLst/>
          </a:prstGeom>
          <a:noFill/>
          <a:ln w="9525">
            <a:noFill/>
            <a:miter lim="800000"/>
            <a:headEnd/>
            <a:tailEnd/>
          </a:ln>
          <a:effectLst/>
        </p:spPr>
        <p:txBody>
          <a:bodyPr wrap="none">
            <a:spAutoFit/>
          </a:bodyPr>
          <a:lstStyle/>
          <a:p>
            <a:r>
              <a:rPr lang="en-US" sz="2500" b="1" dirty="0">
                <a:latin typeface="Times New Roman" pitchFamily="18" charset="0"/>
              </a:rPr>
              <a:t>Figure : A ring topology connecting six stations</a:t>
            </a:r>
          </a:p>
        </p:txBody>
      </p:sp>
      <p:pic>
        <p:nvPicPr>
          <p:cNvPr id="11" name="Picture 7"/>
          <p:cNvPicPr>
            <a:picLocks noChangeAspect="1" noChangeArrowheads="1"/>
          </p:cNvPicPr>
          <p:nvPr/>
        </p:nvPicPr>
        <p:blipFill>
          <a:blip r:embed="rId4"/>
          <a:srcRect/>
          <a:stretch>
            <a:fillRect/>
          </a:stretch>
        </p:blipFill>
        <p:spPr bwMode="auto">
          <a:xfrm>
            <a:off x="246063" y="1143000"/>
            <a:ext cx="8593137" cy="3097212"/>
          </a:xfrm>
          <a:prstGeom prst="rect">
            <a:avLst/>
          </a:prstGeom>
          <a:noFill/>
          <a:ln w="9525">
            <a:noFill/>
            <a:miter lim="800000"/>
            <a:headEnd/>
            <a:tailEnd/>
          </a:ln>
          <a:effectLst/>
        </p:spPr>
      </p:pic>
    </p:spTree>
  </p:cSld>
  <p:clrMapOvr>
    <a:masterClrMapping/>
  </p:clrMapOv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9"/>
          <p:cNvSpPr>
            <a:spLocks noGrp="1"/>
          </p:cNvSpPr>
          <p:nvPr>
            <p:ph idx="1"/>
          </p:nvPr>
        </p:nvSpPr>
        <p:spPr>
          <a:xfrm>
            <a:off x="381000" y="762000"/>
            <a:ext cx="8229600" cy="4648200"/>
          </a:xfrm>
        </p:spPr>
        <p:txBody>
          <a:bodyPr/>
          <a:lstStyle/>
          <a:p>
            <a:pPr algn="just"/>
            <a:r>
              <a:rPr lang="en-US" sz="2800" b="1" dirty="0"/>
              <a:t>Easy to install and reconfigure</a:t>
            </a:r>
          </a:p>
          <a:p>
            <a:pPr algn="just"/>
            <a:r>
              <a:rPr lang="en-US" sz="2800" dirty="0"/>
              <a:t>Each device is linked to only its immediate neighbors (either physically or logically). </a:t>
            </a:r>
          </a:p>
          <a:p>
            <a:pPr algn="just"/>
            <a:r>
              <a:rPr lang="en-US" sz="2800" dirty="0"/>
              <a:t>To add or delete a device requires changing only two connections. </a:t>
            </a:r>
          </a:p>
          <a:p>
            <a:pPr algn="just"/>
            <a:r>
              <a:rPr lang="en-US" sz="2800" dirty="0"/>
              <a:t>The only constraints are media and traffic considerations (maximum ring length and number of devices)..</a:t>
            </a:r>
          </a:p>
        </p:txBody>
      </p:sp>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1" name="Slide Number Placeholder 4"/>
          <p:cNvSpPr txBox="1">
            <a:spLocks/>
          </p:cNvSpPr>
          <p:nvPr/>
        </p:nvSpPr>
        <p:spPr bwMode="auto">
          <a:xfrm>
            <a:off x="8382000" y="6248400"/>
            <a:ext cx="457200" cy="381000"/>
          </a:xfrm>
          <a:prstGeom prst="rect">
            <a:avLst/>
          </a:prstGeom>
          <a:noFill/>
          <a:ln w="9525">
            <a:noFill/>
            <a:miter lim="800000"/>
            <a:headEnd/>
            <a:tailEnd/>
          </a:ln>
        </p:spPr>
        <p:txBody>
          <a:bodyPr/>
          <a:lstStyle/>
          <a:p>
            <a:fld id="{6953E67F-7FB7-4103-B9B9-8A7AAF11F34F}" type="slidenum">
              <a:rPr lang="en-US" sz="1400"/>
              <a:pPr/>
              <a:t>72</a:t>
            </a:fld>
            <a:endParaRPr lang="en-US" sz="1400" dirty="0"/>
          </a:p>
        </p:txBody>
      </p:sp>
      <p:sp>
        <p:nvSpPr>
          <p:cNvPr id="9222" name="Text Box 11"/>
          <p:cNvSpPr txBox="1">
            <a:spLocks noChangeArrowheads="1"/>
          </p:cNvSpPr>
          <p:nvPr/>
        </p:nvSpPr>
        <p:spPr bwMode="auto">
          <a:xfrm>
            <a:off x="685800" y="609601"/>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r>
              <a:rPr lang="sv-SE" sz="2400" b="1" dirty="0">
                <a:solidFill>
                  <a:srgbClr val="800000"/>
                </a:solidFill>
                <a:latin typeface="Times New Roman" pitchFamily="18" charset="0"/>
                <a:cs typeface="Times New Roman" pitchFamily="18" charset="0"/>
              </a:rPr>
              <a:t>					</a:t>
            </a:r>
          </a:p>
        </p:txBody>
      </p:sp>
      <p:sp>
        <p:nvSpPr>
          <p:cNvPr id="9" name="Title 8"/>
          <p:cNvSpPr>
            <a:spLocks noGrp="1"/>
          </p:cNvSpPr>
          <p:nvPr>
            <p:ph type="title"/>
          </p:nvPr>
        </p:nvSpPr>
        <p:spPr>
          <a:xfrm>
            <a:off x="228600" y="274638"/>
            <a:ext cx="8458200" cy="411162"/>
          </a:xfrm>
        </p:spPr>
        <p:txBody>
          <a:bodyPr/>
          <a:lstStyle/>
          <a:p>
            <a:pPr algn="l"/>
            <a:r>
              <a:rPr lang="en-US" sz="3000" b="1" dirty="0"/>
              <a:t>Ring Topology : Advantage</a:t>
            </a:r>
          </a:p>
        </p:txBody>
      </p:sp>
    </p:spTree>
  </p:cSld>
  <p:clrMapOvr>
    <a:masterClrMapping/>
  </p:clrMapOv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9"/>
          <p:cNvSpPr>
            <a:spLocks noGrp="1"/>
          </p:cNvSpPr>
          <p:nvPr>
            <p:ph idx="1"/>
          </p:nvPr>
        </p:nvSpPr>
        <p:spPr>
          <a:xfrm>
            <a:off x="381000" y="762000"/>
            <a:ext cx="8229600" cy="4648200"/>
          </a:xfrm>
        </p:spPr>
        <p:txBody>
          <a:bodyPr/>
          <a:lstStyle/>
          <a:p>
            <a:pPr algn="just"/>
            <a:r>
              <a:rPr lang="en-US" sz="2800" b="1" dirty="0"/>
              <a:t>Fault isolation is simplified</a:t>
            </a:r>
            <a:r>
              <a:rPr lang="en-US" sz="2800" dirty="0"/>
              <a:t> </a:t>
            </a:r>
          </a:p>
          <a:p>
            <a:pPr algn="just"/>
            <a:r>
              <a:rPr lang="en-US" sz="2800" dirty="0"/>
              <a:t>Generally in a ring, a signal is circulating at all times. </a:t>
            </a:r>
          </a:p>
          <a:p>
            <a:pPr algn="just"/>
            <a:r>
              <a:rPr lang="en-US" sz="2800" dirty="0"/>
              <a:t>If one device does not receive a signal within a specified period, it can issue an alarm. </a:t>
            </a:r>
          </a:p>
          <a:p>
            <a:pPr algn="just"/>
            <a:r>
              <a:rPr lang="en-US" sz="2800" dirty="0"/>
              <a:t>The alarm alerts the network operator to the problem and its location.</a:t>
            </a:r>
            <a:endParaRPr lang="en-US" sz="2500" dirty="0"/>
          </a:p>
        </p:txBody>
      </p:sp>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1" name="Slide Number Placeholder 4"/>
          <p:cNvSpPr txBox="1">
            <a:spLocks/>
          </p:cNvSpPr>
          <p:nvPr/>
        </p:nvSpPr>
        <p:spPr bwMode="auto">
          <a:xfrm>
            <a:off x="8382000" y="6248400"/>
            <a:ext cx="457200" cy="381000"/>
          </a:xfrm>
          <a:prstGeom prst="rect">
            <a:avLst/>
          </a:prstGeom>
          <a:noFill/>
          <a:ln w="9525">
            <a:noFill/>
            <a:miter lim="800000"/>
            <a:headEnd/>
            <a:tailEnd/>
          </a:ln>
        </p:spPr>
        <p:txBody>
          <a:bodyPr/>
          <a:lstStyle/>
          <a:p>
            <a:fld id="{6953E67F-7FB7-4103-B9B9-8A7AAF11F34F}" type="slidenum">
              <a:rPr lang="en-US" sz="1400"/>
              <a:pPr/>
              <a:t>73</a:t>
            </a:fld>
            <a:endParaRPr lang="en-US" sz="1400" dirty="0"/>
          </a:p>
        </p:txBody>
      </p:sp>
      <p:sp>
        <p:nvSpPr>
          <p:cNvPr id="9222" name="Text Box 11"/>
          <p:cNvSpPr txBox="1">
            <a:spLocks noChangeArrowheads="1"/>
          </p:cNvSpPr>
          <p:nvPr/>
        </p:nvSpPr>
        <p:spPr bwMode="auto">
          <a:xfrm>
            <a:off x="685800" y="609601"/>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r>
              <a:rPr lang="sv-SE" sz="2400" b="1" dirty="0">
                <a:solidFill>
                  <a:srgbClr val="800000"/>
                </a:solidFill>
                <a:latin typeface="Times New Roman" pitchFamily="18" charset="0"/>
                <a:cs typeface="Times New Roman" pitchFamily="18" charset="0"/>
              </a:rPr>
              <a:t>					</a:t>
            </a:r>
          </a:p>
        </p:txBody>
      </p:sp>
      <p:sp>
        <p:nvSpPr>
          <p:cNvPr id="9" name="Title 8"/>
          <p:cNvSpPr>
            <a:spLocks noGrp="1"/>
          </p:cNvSpPr>
          <p:nvPr>
            <p:ph type="title"/>
          </p:nvPr>
        </p:nvSpPr>
        <p:spPr>
          <a:xfrm>
            <a:off x="228600" y="274638"/>
            <a:ext cx="8458200" cy="411162"/>
          </a:xfrm>
        </p:spPr>
        <p:txBody>
          <a:bodyPr/>
          <a:lstStyle/>
          <a:p>
            <a:pPr algn="l"/>
            <a:r>
              <a:rPr lang="en-US" sz="3000" b="1" dirty="0"/>
              <a:t>Ring Topology : Advantage</a:t>
            </a:r>
          </a:p>
        </p:txBody>
      </p:sp>
    </p:spTree>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9"/>
          <p:cNvSpPr>
            <a:spLocks noGrp="1"/>
          </p:cNvSpPr>
          <p:nvPr>
            <p:ph idx="1"/>
          </p:nvPr>
        </p:nvSpPr>
        <p:spPr>
          <a:xfrm>
            <a:off x="381000" y="762000"/>
            <a:ext cx="8229600" cy="4648200"/>
          </a:xfrm>
        </p:spPr>
        <p:txBody>
          <a:bodyPr/>
          <a:lstStyle/>
          <a:p>
            <a:pPr algn="just"/>
            <a:r>
              <a:rPr lang="en-US" sz="2800" b="1" dirty="0"/>
              <a:t>Unidirectional traffic  </a:t>
            </a:r>
          </a:p>
          <a:p>
            <a:pPr algn="just"/>
            <a:r>
              <a:rPr lang="en-US" sz="2800" dirty="0"/>
              <a:t>In a simple ring, a break in the ring (such as a disabled station) can disable the entire network. </a:t>
            </a:r>
          </a:p>
          <a:p>
            <a:pPr algn="just"/>
            <a:r>
              <a:rPr lang="en-US" sz="2800" dirty="0"/>
              <a:t>This weakness can be solved by using a dual ring or a switch capable of closing off the break.</a:t>
            </a:r>
            <a:endParaRPr lang="en-US" sz="2500" dirty="0"/>
          </a:p>
        </p:txBody>
      </p:sp>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1" name="Slide Number Placeholder 4"/>
          <p:cNvSpPr txBox="1">
            <a:spLocks/>
          </p:cNvSpPr>
          <p:nvPr/>
        </p:nvSpPr>
        <p:spPr bwMode="auto">
          <a:xfrm>
            <a:off x="8382000" y="6248400"/>
            <a:ext cx="457200" cy="381000"/>
          </a:xfrm>
          <a:prstGeom prst="rect">
            <a:avLst/>
          </a:prstGeom>
          <a:noFill/>
          <a:ln w="9525">
            <a:noFill/>
            <a:miter lim="800000"/>
            <a:headEnd/>
            <a:tailEnd/>
          </a:ln>
        </p:spPr>
        <p:txBody>
          <a:bodyPr/>
          <a:lstStyle/>
          <a:p>
            <a:fld id="{6953E67F-7FB7-4103-B9B9-8A7AAF11F34F}" type="slidenum">
              <a:rPr lang="en-US" sz="1400"/>
              <a:pPr/>
              <a:t>74</a:t>
            </a:fld>
            <a:endParaRPr lang="en-US" sz="1400" dirty="0"/>
          </a:p>
        </p:txBody>
      </p:sp>
      <p:sp>
        <p:nvSpPr>
          <p:cNvPr id="9222" name="Text Box 11"/>
          <p:cNvSpPr txBox="1">
            <a:spLocks noChangeArrowheads="1"/>
          </p:cNvSpPr>
          <p:nvPr/>
        </p:nvSpPr>
        <p:spPr bwMode="auto">
          <a:xfrm>
            <a:off x="685800" y="609601"/>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r>
              <a:rPr lang="sv-SE" sz="2400" b="1" dirty="0">
                <a:solidFill>
                  <a:srgbClr val="800000"/>
                </a:solidFill>
                <a:latin typeface="Times New Roman" pitchFamily="18" charset="0"/>
                <a:cs typeface="Times New Roman" pitchFamily="18" charset="0"/>
              </a:rPr>
              <a:t>					</a:t>
            </a:r>
          </a:p>
        </p:txBody>
      </p:sp>
      <p:sp>
        <p:nvSpPr>
          <p:cNvPr id="9" name="Title 8"/>
          <p:cNvSpPr>
            <a:spLocks noGrp="1"/>
          </p:cNvSpPr>
          <p:nvPr>
            <p:ph type="title"/>
          </p:nvPr>
        </p:nvSpPr>
        <p:spPr>
          <a:xfrm>
            <a:off x="228600" y="274638"/>
            <a:ext cx="8458200" cy="411162"/>
          </a:xfrm>
        </p:spPr>
        <p:txBody>
          <a:bodyPr/>
          <a:lstStyle/>
          <a:p>
            <a:pPr algn="l"/>
            <a:r>
              <a:rPr lang="en-US" sz="3000" b="1" dirty="0"/>
              <a:t>Ring Topology : Disadvantage</a:t>
            </a:r>
          </a:p>
        </p:txBody>
      </p:sp>
    </p:spTree>
  </p:cSld>
  <p:clrMapOvr>
    <a:masterClrMapping/>
  </p:clrMapOv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9"/>
          <p:cNvSpPr>
            <a:spLocks noGrp="1"/>
          </p:cNvSpPr>
          <p:nvPr>
            <p:ph idx="1"/>
          </p:nvPr>
        </p:nvSpPr>
        <p:spPr>
          <a:xfrm>
            <a:off x="381000" y="762000"/>
            <a:ext cx="8229600" cy="4648200"/>
          </a:xfrm>
        </p:spPr>
        <p:txBody>
          <a:bodyPr/>
          <a:lstStyle/>
          <a:p>
            <a:pPr algn="just"/>
            <a:r>
              <a:rPr lang="en-US" sz="2500" dirty="0"/>
              <a:t>Ring topology was prevalent when IBM  introduced its local-area network Token Ring. </a:t>
            </a:r>
          </a:p>
          <a:p>
            <a:pPr algn="just"/>
            <a:r>
              <a:rPr lang="en-US" sz="2500" dirty="0"/>
              <a:t>Today, the need for higher-speed LANs has made this topology less popular.</a:t>
            </a:r>
          </a:p>
        </p:txBody>
      </p:sp>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1" name="Slide Number Placeholder 4"/>
          <p:cNvSpPr txBox="1">
            <a:spLocks/>
          </p:cNvSpPr>
          <p:nvPr/>
        </p:nvSpPr>
        <p:spPr bwMode="auto">
          <a:xfrm>
            <a:off x="8382000" y="6248400"/>
            <a:ext cx="457200" cy="381000"/>
          </a:xfrm>
          <a:prstGeom prst="rect">
            <a:avLst/>
          </a:prstGeom>
          <a:noFill/>
          <a:ln w="9525">
            <a:noFill/>
            <a:miter lim="800000"/>
            <a:headEnd/>
            <a:tailEnd/>
          </a:ln>
        </p:spPr>
        <p:txBody>
          <a:bodyPr/>
          <a:lstStyle/>
          <a:p>
            <a:fld id="{6953E67F-7FB7-4103-B9B9-8A7AAF11F34F}" type="slidenum">
              <a:rPr lang="en-US" sz="1400"/>
              <a:pPr/>
              <a:t>75</a:t>
            </a:fld>
            <a:endParaRPr lang="en-US" sz="1400" dirty="0"/>
          </a:p>
        </p:txBody>
      </p:sp>
      <p:sp>
        <p:nvSpPr>
          <p:cNvPr id="9222" name="Text Box 11"/>
          <p:cNvSpPr txBox="1">
            <a:spLocks noChangeArrowheads="1"/>
          </p:cNvSpPr>
          <p:nvPr/>
        </p:nvSpPr>
        <p:spPr bwMode="auto">
          <a:xfrm>
            <a:off x="685800" y="609601"/>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r>
              <a:rPr lang="sv-SE" sz="2400" b="1" dirty="0">
                <a:solidFill>
                  <a:srgbClr val="800000"/>
                </a:solidFill>
                <a:latin typeface="Times New Roman" pitchFamily="18" charset="0"/>
                <a:cs typeface="Times New Roman" pitchFamily="18" charset="0"/>
              </a:rPr>
              <a:t>					</a:t>
            </a:r>
          </a:p>
        </p:txBody>
      </p:sp>
      <p:sp>
        <p:nvSpPr>
          <p:cNvPr id="9" name="Title 8"/>
          <p:cNvSpPr>
            <a:spLocks noGrp="1"/>
          </p:cNvSpPr>
          <p:nvPr>
            <p:ph type="title"/>
          </p:nvPr>
        </p:nvSpPr>
        <p:spPr>
          <a:xfrm>
            <a:off x="228600" y="274638"/>
            <a:ext cx="8458200" cy="411162"/>
          </a:xfrm>
        </p:spPr>
        <p:txBody>
          <a:bodyPr/>
          <a:lstStyle/>
          <a:p>
            <a:pPr algn="l"/>
            <a:r>
              <a:rPr lang="en-US" sz="3000" b="1" dirty="0"/>
              <a:t>Ring Topology : Applications</a:t>
            </a:r>
          </a:p>
        </p:txBody>
      </p:sp>
    </p:spTree>
  </p:cSld>
  <p:clrMapOvr>
    <a:masterClrMapping/>
  </p:clrMapOv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9"/>
          <p:cNvSpPr>
            <a:spLocks noGrp="1"/>
          </p:cNvSpPr>
          <p:nvPr>
            <p:ph idx="1"/>
          </p:nvPr>
        </p:nvSpPr>
        <p:spPr>
          <a:xfrm>
            <a:off x="381000" y="762000"/>
            <a:ext cx="8229600" cy="1295400"/>
          </a:xfrm>
        </p:spPr>
        <p:txBody>
          <a:bodyPr/>
          <a:lstStyle/>
          <a:p>
            <a:pPr algn="just"/>
            <a:r>
              <a:rPr lang="en-US" sz="2500" dirty="0"/>
              <a:t>A network can be hybrid. For example, we can have a main star topology with each branch connecting several stations in a bus topology as shown in Figure.</a:t>
            </a:r>
          </a:p>
        </p:txBody>
      </p:sp>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1" name="Slide Number Placeholder 4"/>
          <p:cNvSpPr txBox="1">
            <a:spLocks/>
          </p:cNvSpPr>
          <p:nvPr/>
        </p:nvSpPr>
        <p:spPr bwMode="auto">
          <a:xfrm>
            <a:off x="8382000" y="6248400"/>
            <a:ext cx="457200" cy="381000"/>
          </a:xfrm>
          <a:prstGeom prst="rect">
            <a:avLst/>
          </a:prstGeom>
          <a:noFill/>
          <a:ln w="9525">
            <a:noFill/>
            <a:miter lim="800000"/>
            <a:headEnd/>
            <a:tailEnd/>
          </a:ln>
        </p:spPr>
        <p:txBody>
          <a:bodyPr/>
          <a:lstStyle/>
          <a:p>
            <a:fld id="{6953E67F-7FB7-4103-B9B9-8A7AAF11F34F}" type="slidenum">
              <a:rPr lang="en-US" sz="1400"/>
              <a:pPr/>
              <a:t>76</a:t>
            </a:fld>
            <a:endParaRPr lang="en-US" sz="1400" dirty="0"/>
          </a:p>
        </p:txBody>
      </p:sp>
      <p:sp>
        <p:nvSpPr>
          <p:cNvPr id="9" name="Title 8"/>
          <p:cNvSpPr>
            <a:spLocks noGrp="1"/>
          </p:cNvSpPr>
          <p:nvPr>
            <p:ph type="title"/>
          </p:nvPr>
        </p:nvSpPr>
        <p:spPr>
          <a:xfrm>
            <a:off x="228600" y="274638"/>
            <a:ext cx="8458200" cy="411162"/>
          </a:xfrm>
        </p:spPr>
        <p:txBody>
          <a:bodyPr/>
          <a:lstStyle/>
          <a:p>
            <a:pPr algn="l"/>
            <a:r>
              <a:rPr lang="en-US" sz="3000" b="1" dirty="0"/>
              <a:t>Hybrid Topology</a:t>
            </a:r>
          </a:p>
        </p:txBody>
      </p:sp>
      <p:pic>
        <p:nvPicPr>
          <p:cNvPr id="10" name="Picture 6"/>
          <p:cNvPicPr>
            <a:picLocks noChangeAspect="1" noChangeArrowheads="1"/>
          </p:cNvPicPr>
          <p:nvPr/>
        </p:nvPicPr>
        <p:blipFill>
          <a:blip r:embed="rId4"/>
          <a:srcRect/>
          <a:stretch>
            <a:fillRect/>
          </a:stretch>
        </p:blipFill>
        <p:spPr bwMode="auto">
          <a:xfrm>
            <a:off x="838200" y="2286000"/>
            <a:ext cx="7391400" cy="2938902"/>
          </a:xfrm>
          <a:prstGeom prst="rect">
            <a:avLst/>
          </a:prstGeom>
          <a:noFill/>
          <a:ln w="9525">
            <a:noFill/>
            <a:miter lim="800000"/>
            <a:headEnd/>
            <a:tailEnd/>
          </a:ln>
          <a:effectLst/>
        </p:spPr>
      </p:pic>
    </p:spTree>
  </p:cSld>
  <p:clrMapOvr>
    <a:masterClrMapping/>
  </p:clrMapOvr>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9"/>
          <p:cNvSpPr>
            <a:spLocks noGrp="1"/>
          </p:cNvSpPr>
          <p:nvPr>
            <p:ph idx="1"/>
          </p:nvPr>
        </p:nvSpPr>
        <p:spPr>
          <a:xfrm>
            <a:off x="381000" y="762000"/>
            <a:ext cx="8229600" cy="5334000"/>
          </a:xfrm>
        </p:spPr>
        <p:txBody>
          <a:bodyPr/>
          <a:lstStyle/>
          <a:p>
            <a:pPr algn="just"/>
            <a:r>
              <a:rPr lang="en-US" sz="2500" dirty="0"/>
              <a:t>Computer networks are created by different entities. </a:t>
            </a:r>
          </a:p>
          <a:p>
            <a:pPr algn="just"/>
            <a:r>
              <a:rPr lang="en-US" sz="2500" dirty="0"/>
              <a:t>Standards are needed so that these heterogeneous networks can communicate with one another. </a:t>
            </a:r>
          </a:p>
          <a:p>
            <a:pPr algn="just"/>
            <a:r>
              <a:rPr lang="en-US" sz="2500" dirty="0"/>
              <a:t>The two best-known standards are the OSI model and the Internet model. </a:t>
            </a:r>
          </a:p>
          <a:p>
            <a:pPr algn="just"/>
            <a:r>
              <a:rPr lang="en-US" sz="2500" dirty="0"/>
              <a:t>The OSI (Open Systems Interconnection) model defines a seven-layer network;</a:t>
            </a:r>
          </a:p>
          <a:p>
            <a:pPr algn="just"/>
            <a:r>
              <a:rPr lang="en-US" sz="2500" dirty="0"/>
              <a:t>The Internet model defines a five-layer network. </a:t>
            </a:r>
          </a:p>
        </p:txBody>
      </p:sp>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1" name="Slide Number Placeholder 4"/>
          <p:cNvSpPr txBox="1">
            <a:spLocks/>
          </p:cNvSpPr>
          <p:nvPr/>
        </p:nvSpPr>
        <p:spPr bwMode="auto">
          <a:xfrm>
            <a:off x="8382000" y="6248400"/>
            <a:ext cx="457200" cy="381000"/>
          </a:xfrm>
          <a:prstGeom prst="rect">
            <a:avLst/>
          </a:prstGeom>
          <a:noFill/>
          <a:ln w="9525">
            <a:noFill/>
            <a:miter lim="800000"/>
            <a:headEnd/>
            <a:tailEnd/>
          </a:ln>
        </p:spPr>
        <p:txBody>
          <a:bodyPr/>
          <a:lstStyle/>
          <a:p>
            <a:fld id="{6953E67F-7FB7-4103-B9B9-8A7AAF11F34F}" type="slidenum">
              <a:rPr lang="en-US" sz="1400"/>
              <a:pPr/>
              <a:t>77</a:t>
            </a:fld>
            <a:endParaRPr lang="en-US" sz="1400" dirty="0"/>
          </a:p>
        </p:txBody>
      </p:sp>
      <p:sp>
        <p:nvSpPr>
          <p:cNvPr id="9" name="Title 8"/>
          <p:cNvSpPr>
            <a:spLocks noGrp="1"/>
          </p:cNvSpPr>
          <p:nvPr>
            <p:ph type="title"/>
          </p:nvPr>
        </p:nvSpPr>
        <p:spPr>
          <a:xfrm>
            <a:off x="228600" y="274638"/>
            <a:ext cx="8458200" cy="411162"/>
          </a:xfrm>
        </p:spPr>
        <p:txBody>
          <a:bodyPr/>
          <a:lstStyle/>
          <a:p>
            <a:pPr algn="l"/>
            <a:r>
              <a:rPr lang="en-US" sz="3000" b="1" dirty="0"/>
              <a:t>Network Models</a:t>
            </a:r>
          </a:p>
        </p:txBody>
      </p:sp>
    </p:spTree>
  </p:cSld>
  <p:clrMapOvr>
    <a:masterClrMapping/>
  </p:clrMapOv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24F8E6-9C5F-D306-27F4-8F6DC049162B}"/>
              </a:ext>
            </a:extLst>
          </p:cNvPr>
          <p:cNvSpPr>
            <a:spLocks noGrp="1"/>
          </p:cNvSpPr>
          <p:nvPr>
            <p:ph type="title"/>
          </p:nvPr>
        </p:nvSpPr>
        <p:spPr/>
        <p:txBody>
          <a:bodyPr/>
          <a:lstStyle/>
          <a:p>
            <a:r>
              <a:rPr lang="en-US" dirty="0"/>
              <a:t>Protocol Layering</a:t>
            </a:r>
            <a:endParaRPr lang="en-IN" dirty="0"/>
          </a:p>
        </p:txBody>
      </p:sp>
      <p:sp>
        <p:nvSpPr>
          <p:cNvPr id="3" name="Content Placeholder 2">
            <a:extLst>
              <a:ext uri="{FF2B5EF4-FFF2-40B4-BE49-F238E27FC236}">
                <a16:creationId xmlns:a16="http://schemas.microsoft.com/office/drawing/2014/main" id="{66A58438-D1EF-9A12-09D5-F40701379705}"/>
              </a:ext>
            </a:extLst>
          </p:cNvPr>
          <p:cNvSpPr>
            <a:spLocks noGrp="1"/>
          </p:cNvSpPr>
          <p:nvPr>
            <p:ph idx="1"/>
          </p:nvPr>
        </p:nvSpPr>
        <p:spPr/>
        <p:txBody>
          <a:bodyPr/>
          <a:lstStyle/>
          <a:p>
            <a:pPr algn="l"/>
            <a:r>
              <a:rPr lang="en-IN" sz="1800" b="0" i="0" u="none" strike="noStrike" baseline="0" dirty="0">
                <a:latin typeface="Times-Roman"/>
              </a:rPr>
              <a:t>When communication is simple, </a:t>
            </a:r>
            <a:r>
              <a:rPr lang="en-US" sz="1800" b="0" i="0" u="none" strike="noStrike" baseline="0" dirty="0">
                <a:latin typeface="Times-Roman"/>
              </a:rPr>
              <a:t>we may need only one simple protocol; when the communication is complex, we may need to divide the task between different layers, in which case we need a protocol at each layer, or </a:t>
            </a:r>
            <a:r>
              <a:rPr lang="en-US" sz="1800" b="1" i="0" u="none" strike="noStrike" baseline="0" dirty="0">
                <a:latin typeface="Times-Bold"/>
              </a:rPr>
              <a:t>protocol layering</a:t>
            </a:r>
            <a:endParaRPr lang="en-IN" dirty="0"/>
          </a:p>
        </p:txBody>
      </p:sp>
      <p:sp>
        <p:nvSpPr>
          <p:cNvPr id="6" name="TextBox 5">
            <a:extLst>
              <a:ext uri="{FF2B5EF4-FFF2-40B4-BE49-F238E27FC236}">
                <a16:creationId xmlns:a16="http://schemas.microsoft.com/office/drawing/2014/main" id="{73F368B4-A647-2D96-81EB-297328FEFCA0}"/>
              </a:ext>
            </a:extLst>
          </p:cNvPr>
          <p:cNvSpPr txBox="1"/>
          <p:nvPr/>
        </p:nvSpPr>
        <p:spPr>
          <a:xfrm>
            <a:off x="3200400" y="4410170"/>
            <a:ext cx="2971800" cy="369332"/>
          </a:xfrm>
          <a:prstGeom prst="rect">
            <a:avLst/>
          </a:prstGeom>
          <a:noFill/>
        </p:spPr>
        <p:txBody>
          <a:bodyPr wrap="square" rtlCol="0">
            <a:spAutoFit/>
          </a:bodyPr>
          <a:lstStyle/>
          <a:p>
            <a:r>
              <a:rPr lang="en-IN" sz="1800" b="0" i="1" u="none" strike="noStrike" baseline="0" dirty="0">
                <a:latin typeface="Times-Italic"/>
              </a:rPr>
              <a:t>Fig. A single layer protocol</a:t>
            </a:r>
            <a:endParaRPr lang="en-IN" dirty="0"/>
          </a:p>
        </p:txBody>
      </p:sp>
      <p:pic>
        <p:nvPicPr>
          <p:cNvPr id="8" name="Picture 7">
            <a:extLst>
              <a:ext uri="{FF2B5EF4-FFF2-40B4-BE49-F238E27FC236}">
                <a16:creationId xmlns:a16="http://schemas.microsoft.com/office/drawing/2014/main" id="{80D370D8-D2DD-8512-1F46-4BFECF4FCA05}"/>
              </a:ext>
            </a:extLst>
          </p:cNvPr>
          <p:cNvPicPr>
            <a:picLocks noChangeAspect="1"/>
          </p:cNvPicPr>
          <p:nvPr/>
        </p:nvPicPr>
        <p:blipFill>
          <a:blip r:embed="rId2"/>
          <a:stretch>
            <a:fillRect/>
          </a:stretch>
        </p:blipFill>
        <p:spPr>
          <a:xfrm>
            <a:off x="1070306" y="2639921"/>
            <a:ext cx="7003387" cy="1432684"/>
          </a:xfrm>
          <a:prstGeom prst="rect">
            <a:avLst/>
          </a:prstGeom>
        </p:spPr>
      </p:pic>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45E43DE4-50AD-0C09-ADEA-90A566D96FBA}"/>
                  </a:ext>
                </a:extLst>
              </p14:cNvPr>
              <p14:cNvContentPartPr/>
              <p14:nvPr/>
            </p14:nvContentPartPr>
            <p14:xfrm>
              <a:off x="914301" y="1819433"/>
              <a:ext cx="4120560" cy="377280"/>
            </p14:xfrm>
          </p:contentPart>
        </mc:Choice>
        <mc:Fallback xmlns="">
          <p:pic>
            <p:nvPicPr>
              <p:cNvPr id="4" name="Ink 3">
                <a:extLst>
                  <a:ext uri="{FF2B5EF4-FFF2-40B4-BE49-F238E27FC236}">
                    <a16:creationId xmlns:a16="http://schemas.microsoft.com/office/drawing/2014/main" id="{45E43DE4-50AD-0C09-ADEA-90A566D96FBA}"/>
                  </a:ext>
                </a:extLst>
              </p:cNvPr>
              <p:cNvPicPr/>
              <p:nvPr/>
            </p:nvPicPr>
            <p:blipFill>
              <a:blip r:embed="rId4"/>
              <a:stretch>
                <a:fillRect/>
              </a:stretch>
            </p:blipFill>
            <p:spPr>
              <a:xfrm>
                <a:off x="860661" y="1711793"/>
                <a:ext cx="4228200" cy="59292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5" name="Ink 4">
                <a:extLst>
                  <a:ext uri="{FF2B5EF4-FFF2-40B4-BE49-F238E27FC236}">
                    <a16:creationId xmlns:a16="http://schemas.microsoft.com/office/drawing/2014/main" id="{C1DE92BF-55E8-8F0B-36BC-2C8E3BEDE4F4}"/>
                  </a:ext>
                </a:extLst>
              </p14:cNvPr>
              <p14:cNvContentPartPr/>
              <p14:nvPr/>
            </p14:nvContentPartPr>
            <p14:xfrm>
              <a:off x="2725101" y="1739153"/>
              <a:ext cx="3464640" cy="288360"/>
            </p14:xfrm>
          </p:contentPart>
        </mc:Choice>
        <mc:Fallback xmlns="">
          <p:pic>
            <p:nvPicPr>
              <p:cNvPr id="5" name="Ink 4">
                <a:extLst>
                  <a:ext uri="{FF2B5EF4-FFF2-40B4-BE49-F238E27FC236}">
                    <a16:creationId xmlns:a16="http://schemas.microsoft.com/office/drawing/2014/main" id="{C1DE92BF-55E8-8F0B-36BC-2C8E3BEDE4F4}"/>
                  </a:ext>
                </a:extLst>
              </p:cNvPr>
              <p:cNvPicPr/>
              <p:nvPr/>
            </p:nvPicPr>
            <p:blipFill>
              <a:blip r:embed="rId6"/>
              <a:stretch>
                <a:fillRect/>
              </a:stretch>
            </p:blipFill>
            <p:spPr>
              <a:xfrm>
                <a:off x="2671101" y="1631153"/>
                <a:ext cx="3572280" cy="504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7" name="Ink 6">
                <a:extLst>
                  <a:ext uri="{FF2B5EF4-FFF2-40B4-BE49-F238E27FC236}">
                    <a16:creationId xmlns:a16="http://schemas.microsoft.com/office/drawing/2014/main" id="{9D79C756-FF77-E284-08EF-4C563E110EAC}"/>
                  </a:ext>
                </a:extLst>
              </p14:cNvPr>
              <p14:cNvContentPartPr/>
              <p14:nvPr/>
            </p14:nvContentPartPr>
            <p14:xfrm>
              <a:off x="4993461" y="1709993"/>
              <a:ext cx="3316680" cy="154800"/>
            </p14:xfrm>
          </p:contentPart>
        </mc:Choice>
        <mc:Fallback xmlns="">
          <p:pic>
            <p:nvPicPr>
              <p:cNvPr id="7" name="Ink 6">
                <a:extLst>
                  <a:ext uri="{FF2B5EF4-FFF2-40B4-BE49-F238E27FC236}">
                    <a16:creationId xmlns:a16="http://schemas.microsoft.com/office/drawing/2014/main" id="{9D79C756-FF77-E284-08EF-4C563E110EAC}"/>
                  </a:ext>
                </a:extLst>
              </p:cNvPr>
              <p:cNvPicPr/>
              <p:nvPr/>
            </p:nvPicPr>
            <p:blipFill>
              <a:blip r:embed="rId8"/>
              <a:stretch>
                <a:fillRect/>
              </a:stretch>
            </p:blipFill>
            <p:spPr>
              <a:xfrm>
                <a:off x="4939461" y="1602353"/>
                <a:ext cx="3424320" cy="37044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9" name="Ink 8">
                <a:extLst>
                  <a:ext uri="{FF2B5EF4-FFF2-40B4-BE49-F238E27FC236}">
                    <a16:creationId xmlns:a16="http://schemas.microsoft.com/office/drawing/2014/main" id="{B9B5807B-6F22-45E6-AB7D-CC39E148EB98}"/>
                  </a:ext>
                </a:extLst>
              </p14:cNvPr>
              <p14:cNvContentPartPr/>
              <p14:nvPr/>
            </p14:nvContentPartPr>
            <p14:xfrm>
              <a:off x="815661" y="2061713"/>
              <a:ext cx="4776840" cy="10080"/>
            </p14:xfrm>
          </p:contentPart>
        </mc:Choice>
        <mc:Fallback xmlns="">
          <p:pic>
            <p:nvPicPr>
              <p:cNvPr id="9" name="Ink 8">
                <a:extLst>
                  <a:ext uri="{FF2B5EF4-FFF2-40B4-BE49-F238E27FC236}">
                    <a16:creationId xmlns:a16="http://schemas.microsoft.com/office/drawing/2014/main" id="{B9B5807B-6F22-45E6-AB7D-CC39E148EB98}"/>
                  </a:ext>
                </a:extLst>
              </p:cNvPr>
              <p:cNvPicPr/>
              <p:nvPr/>
            </p:nvPicPr>
            <p:blipFill>
              <a:blip r:embed="rId10"/>
              <a:stretch>
                <a:fillRect/>
              </a:stretch>
            </p:blipFill>
            <p:spPr>
              <a:xfrm>
                <a:off x="762021" y="1954073"/>
                <a:ext cx="4884480" cy="22572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0" name="Ink 9">
                <a:extLst>
                  <a:ext uri="{FF2B5EF4-FFF2-40B4-BE49-F238E27FC236}">
                    <a16:creationId xmlns:a16="http://schemas.microsoft.com/office/drawing/2014/main" id="{51CFAA4D-1E06-E794-8677-77F4BE0B812C}"/>
                  </a:ext>
                </a:extLst>
              </p14:cNvPr>
              <p14:cNvContentPartPr/>
              <p14:nvPr/>
            </p14:nvContentPartPr>
            <p14:xfrm>
              <a:off x="6149781" y="2033993"/>
              <a:ext cx="2103120" cy="109080"/>
            </p14:xfrm>
          </p:contentPart>
        </mc:Choice>
        <mc:Fallback xmlns="">
          <p:pic>
            <p:nvPicPr>
              <p:cNvPr id="10" name="Ink 9">
                <a:extLst>
                  <a:ext uri="{FF2B5EF4-FFF2-40B4-BE49-F238E27FC236}">
                    <a16:creationId xmlns:a16="http://schemas.microsoft.com/office/drawing/2014/main" id="{51CFAA4D-1E06-E794-8677-77F4BE0B812C}"/>
                  </a:ext>
                </a:extLst>
              </p:cNvPr>
              <p:cNvPicPr/>
              <p:nvPr/>
            </p:nvPicPr>
            <p:blipFill>
              <a:blip r:embed="rId12"/>
              <a:stretch>
                <a:fillRect/>
              </a:stretch>
            </p:blipFill>
            <p:spPr>
              <a:xfrm>
                <a:off x="6095781" y="1925993"/>
                <a:ext cx="2210760" cy="32472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1" name="Ink 10">
                <a:extLst>
                  <a:ext uri="{FF2B5EF4-FFF2-40B4-BE49-F238E27FC236}">
                    <a16:creationId xmlns:a16="http://schemas.microsoft.com/office/drawing/2014/main" id="{7A74D286-F827-70D2-21A6-4052C1915F54}"/>
                  </a:ext>
                </a:extLst>
              </p14:cNvPr>
              <p14:cNvContentPartPr/>
              <p14:nvPr/>
            </p14:nvContentPartPr>
            <p14:xfrm>
              <a:off x="878301" y="2366273"/>
              <a:ext cx="5609520" cy="162360"/>
            </p14:xfrm>
          </p:contentPart>
        </mc:Choice>
        <mc:Fallback xmlns="">
          <p:pic>
            <p:nvPicPr>
              <p:cNvPr id="11" name="Ink 10">
                <a:extLst>
                  <a:ext uri="{FF2B5EF4-FFF2-40B4-BE49-F238E27FC236}">
                    <a16:creationId xmlns:a16="http://schemas.microsoft.com/office/drawing/2014/main" id="{7A74D286-F827-70D2-21A6-4052C1915F54}"/>
                  </a:ext>
                </a:extLst>
              </p:cNvPr>
              <p:cNvPicPr/>
              <p:nvPr/>
            </p:nvPicPr>
            <p:blipFill>
              <a:blip r:embed="rId14"/>
              <a:stretch>
                <a:fillRect/>
              </a:stretch>
            </p:blipFill>
            <p:spPr>
              <a:xfrm>
                <a:off x="824661" y="2258633"/>
                <a:ext cx="5717160" cy="3780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2" name="Ink 11">
                <a:extLst>
                  <a:ext uri="{FF2B5EF4-FFF2-40B4-BE49-F238E27FC236}">
                    <a16:creationId xmlns:a16="http://schemas.microsoft.com/office/drawing/2014/main" id="{443CB5EF-8F9B-8DA3-E9EA-1E4AD7A30B48}"/>
                  </a:ext>
                </a:extLst>
              </p14:cNvPr>
              <p14:cNvContentPartPr/>
              <p14:nvPr/>
            </p14:nvContentPartPr>
            <p14:xfrm>
              <a:off x="5306661" y="2436473"/>
              <a:ext cx="3152880" cy="47160"/>
            </p14:xfrm>
          </p:contentPart>
        </mc:Choice>
        <mc:Fallback xmlns="">
          <p:pic>
            <p:nvPicPr>
              <p:cNvPr id="12" name="Ink 11">
                <a:extLst>
                  <a:ext uri="{FF2B5EF4-FFF2-40B4-BE49-F238E27FC236}">
                    <a16:creationId xmlns:a16="http://schemas.microsoft.com/office/drawing/2014/main" id="{443CB5EF-8F9B-8DA3-E9EA-1E4AD7A30B48}"/>
                  </a:ext>
                </a:extLst>
              </p:cNvPr>
              <p:cNvPicPr/>
              <p:nvPr/>
            </p:nvPicPr>
            <p:blipFill>
              <a:blip r:embed="rId16"/>
              <a:stretch>
                <a:fillRect/>
              </a:stretch>
            </p:blipFill>
            <p:spPr>
              <a:xfrm>
                <a:off x="5253021" y="2328473"/>
                <a:ext cx="3260520" cy="262800"/>
              </a:xfrm>
              <a:prstGeom prst="rect">
                <a:avLst/>
              </a:prstGeom>
            </p:spPr>
          </p:pic>
        </mc:Fallback>
      </mc:AlternateContent>
    </p:spTree>
    <p:extLst>
      <p:ext uri="{BB962C8B-B14F-4D97-AF65-F5344CB8AC3E}">
        <p14:creationId xmlns:p14="http://schemas.microsoft.com/office/powerpoint/2010/main" val="357084551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24F8E6-9C5F-D306-27F4-8F6DC049162B}"/>
              </a:ext>
            </a:extLst>
          </p:cNvPr>
          <p:cNvSpPr>
            <a:spLocks noGrp="1"/>
          </p:cNvSpPr>
          <p:nvPr>
            <p:ph type="title"/>
          </p:nvPr>
        </p:nvSpPr>
        <p:spPr/>
        <p:txBody>
          <a:bodyPr/>
          <a:lstStyle/>
          <a:p>
            <a:r>
              <a:rPr lang="en-US" dirty="0"/>
              <a:t>Protocol Layering</a:t>
            </a:r>
            <a:endParaRPr lang="en-IN" dirty="0"/>
          </a:p>
        </p:txBody>
      </p:sp>
      <p:sp>
        <p:nvSpPr>
          <p:cNvPr id="3" name="Content Placeholder 2">
            <a:extLst>
              <a:ext uri="{FF2B5EF4-FFF2-40B4-BE49-F238E27FC236}">
                <a16:creationId xmlns:a16="http://schemas.microsoft.com/office/drawing/2014/main" id="{66A58438-D1EF-9A12-09D5-F40701379705}"/>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FC4920D0-3DDC-7A97-D134-107B31769DD6}"/>
              </a:ext>
            </a:extLst>
          </p:cNvPr>
          <p:cNvPicPr>
            <a:picLocks noChangeAspect="1"/>
          </p:cNvPicPr>
          <p:nvPr/>
        </p:nvPicPr>
        <p:blipFill>
          <a:blip r:embed="rId2"/>
          <a:stretch>
            <a:fillRect/>
          </a:stretch>
        </p:blipFill>
        <p:spPr>
          <a:xfrm>
            <a:off x="1249392" y="1607662"/>
            <a:ext cx="6645216" cy="3642676"/>
          </a:xfrm>
          <a:prstGeom prst="rect">
            <a:avLst/>
          </a:prstGeom>
        </p:spPr>
      </p:pic>
      <p:sp>
        <p:nvSpPr>
          <p:cNvPr id="6" name="TextBox 5">
            <a:extLst>
              <a:ext uri="{FF2B5EF4-FFF2-40B4-BE49-F238E27FC236}">
                <a16:creationId xmlns:a16="http://schemas.microsoft.com/office/drawing/2014/main" id="{73F368B4-A647-2D96-81EB-297328FEFCA0}"/>
              </a:ext>
            </a:extLst>
          </p:cNvPr>
          <p:cNvSpPr txBox="1"/>
          <p:nvPr/>
        </p:nvSpPr>
        <p:spPr>
          <a:xfrm>
            <a:off x="3200400" y="5065672"/>
            <a:ext cx="2971800" cy="369332"/>
          </a:xfrm>
          <a:prstGeom prst="rect">
            <a:avLst/>
          </a:prstGeom>
          <a:noFill/>
        </p:spPr>
        <p:txBody>
          <a:bodyPr wrap="square" rtlCol="0">
            <a:spAutoFit/>
          </a:bodyPr>
          <a:lstStyle/>
          <a:p>
            <a:r>
              <a:rPr lang="en-IN" sz="1800" b="0" i="1" u="none" strike="noStrike" baseline="0" dirty="0">
                <a:latin typeface="Times-Italic"/>
              </a:rPr>
              <a:t>Fig. A three-layer protocol</a:t>
            </a:r>
            <a:endParaRPr lang="en-IN" dirty="0"/>
          </a:p>
        </p:txBody>
      </p:sp>
    </p:spTree>
    <p:extLst>
      <p:ext uri="{BB962C8B-B14F-4D97-AF65-F5344CB8AC3E}">
        <p14:creationId xmlns:p14="http://schemas.microsoft.com/office/powerpoint/2010/main" val="41389730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8</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r>
              <a:rPr lang="sv-SE" sz="2400" b="1" dirty="0">
                <a:solidFill>
                  <a:srgbClr val="800000"/>
                </a:solidFill>
                <a:latin typeface="Times New Roman" pitchFamily="18" charset="0"/>
                <a:cs typeface="Times New Roman" pitchFamily="18" charset="0"/>
              </a:rPr>
              <a:t>					</a:t>
            </a:r>
          </a:p>
        </p:txBody>
      </p:sp>
      <p:sp>
        <p:nvSpPr>
          <p:cNvPr id="9" name="Title 8"/>
          <p:cNvSpPr>
            <a:spLocks noGrp="1"/>
          </p:cNvSpPr>
          <p:nvPr>
            <p:ph type="title"/>
          </p:nvPr>
        </p:nvSpPr>
        <p:spPr>
          <a:xfrm>
            <a:off x="228600" y="274638"/>
            <a:ext cx="8458200" cy="411162"/>
          </a:xfrm>
        </p:spPr>
        <p:txBody>
          <a:bodyPr/>
          <a:lstStyle/>
          <a:p>
            <a:pPr algn="l"/>
            <a:r>
              <a:rPr lang="en-US" sz="3000" b="1" dirty="0"/>
              <a:t>Effectiveness of DC System</a:t>
            </a:r>
          </a:p>
        </p:txBody>
      </p:sp>
      <p:sp>
        <p:nvSpPr>
          <p:cNvPr id="10" name="Content Placeholder 9"/>
          <p:cNvSpPr>
            <a:spLocks noGrp="1"/>
          </p:cNvSpPr>
          <p:nvPr>
            <p:ph idx="1"/>
          </p:nvPr>
        </p:nvSpPr>
        <p:spPr>
          <a:xfrm>
            <a:off x="457200" y="762000"/>
            <a:ext cx="8229600" cy="4495800"/>
          </a:xfrm>
        </p:spPr>
        <p:txBody>
          <a:bodyPr/>
          <a:lstStyle/>
          <a:p>
            <a:pPr algn="just"/>
            <a:r>
              <a:rPr lang="en-US" sz="2400" b="1" dirty="0"/>
              <a:t>Timeliness</a:t>
            </a:r>
          </a:p>
          <a:p>
            <a:pPr algn="just"/>
            <a:r>
              <a:rPr lang="en-US" sz="2400" dirty="0"/>
              <a:t>The system must deliver data in a timely manner. </a:t>
            </a:r>
          </a:p>
          <a:p>
            <a:pPr algn="just"/>
            <a:r>
              <a:rPr lang="en-US" sz="2400" dirty="0"/>
              <a:t>Data delivered late is useless. </a:t>
            </a:r>
          </a:p>
          <a:p>
            <a:pPr algn="just"/>
            <a:r>
              <a:rPr lang="en-US" sz="2400" dirty="0"/>
              <a:t>In the case of video and audio, timely delivery means delivering data as they are produced, in the same order that they are produced, and </a:t>
            </a:r>
            <a:r>
              <a:rPr lang="en-US" sz="2400" b="1" dirty="0"/>
              <a:t>without significant delay.</a:t>
            </a:r>
          </a:p>
          <a:p>
            <a:pPr algn="just"/>
            <a:r>
              <a:rPr lang="en-US" sz="2400" dirty="0"/>
              <a:t>This kind of delivery is called </a:t>
            </a:r>
            <a:r>
              <a:rPr lang="en-US" sz="2400" b="1" i="1" dirty="0"/>
              <a:t>real-time</a:t>
            </a:r>
            <a:r>
              <a:rPr lang="en-US" sz="2400" dirty="0"/>
              <a:t> transmission.</a:t>
            </a:r>
          </a:p>
        </p:txBody>
      </p:sp>
      <mc:AlternateContent xmlns:mc="http://schemas.openxmlformats.org/markup-compatibility/2006" xmlns:p14="http://schemas.microsoft.com/office/powerpoint/2010/main">
        <mc:Choice Requires="p14">
          <p:contentPart p14:bwMode="auto" r:id="rId4">
            <p14:nvContentPartPr>
              <p14:cNvPr id="2" name="Ink 1">
                <a:extLst>
                  <a:ext uri="{FF2B5EF4-FFF2-40B4-BE49-F238E27FC236}">
                    <a16:creationId xmlns:a16="http://schemas.microsoft.com/office/drawing/2014/main" id="{23FD494D-0880-A45F-371E-FB9C48A24C54}"/>
                  </a:ext>
                </a:extLst>
              </p14:cNvPr>
              <p14:cNvContentPartPr/>
              <p14:nvPr/>
            </p14:nvContentPartPr>
            <p14:xfrm>
              <a:off x="6499341" y="2356553"/>
              <a:ext cx="2187360" cy="10080"/>
            </p14:xfrm>
          </p:contentPart>
        </mc:Choice>
        <mc:Fallback xmlns="">
          <p:pic>
            <p:nvPicPr>
              <p:cNvPr id="2" name="Ink 1">
                <a:extLst>
                  <a:ext uri="{FF2B5EF4-FFF2-40B4-BE49-F238E27FC236}">
                    <a16:creationId xmlns:a16="http://schemas.microsoft.com/office/drawing/2014/main" id="{23FD494D-0880-A45F-371E-FB9C48A24C54}"/>
                  </a:ext>
                </a:extLst>
              </p:cNvPr>
              <p:cNvPicPr/>
              <p:nvPr/>
            </p:nvPicPr>
            <p:blipFill>
              <a:blip r:embed="rId5"/>
              <a:stretch>
                <a:fillRect/>
              </a:stretch>
            </p:blipFill>
            <p:spPr>
              <a:xfrm>
                <a:off x="6445701" y="2248553"/>
                <a:ext cx="2295000" cy="22572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3" name="Ink 2">
                <a:extLst>
                  <a:ext uri="{FF2B5EF4-FFF2-40B4-BE49-F238E27FC236}">
                    <a16:creationId xmlns:a16="http://schemas.microsoft.com/office/drawing/2014/main" id="{7F6B01FC-EC71-23BD-4E29-A85BB067BA91}"/>
                  </a:ext>
                </a:extLst>
              </p14:cNvPr>
              <p14:cNvContentPartPr/>
              <p14:nvPr/>
            </p14:nvContentPartPr>
            <p14:xfrm>
              <a:off x="887301" y="2716193"/>
              <a:ext cx="7843680" cy="360"/>
            </p14:xfrm>
          </p:contentPart>
        </mc:Choice>
        <mc:Fallback xmlns="">
          <p:pic>
            <p:nvPicPr>
              <p:cNvPr id="3" name="Ink 2">
                <a:extLst>
                  <a:ext uri="{FF2B5EF4-FFF2-40B4-BE49-F238E27FC236}">
                    <a16:creationId xmlns:a16="http://schemas.microsoft.com/office/drawing/2014/main" id="{7F6B01FC-EC71-23BD-4E29-A85BB067BA91}"/>
                  </a:ext>
                </a:extLst>
              </p:cNvPr>
              <p:cNvPicPr/>
              <p:nvPr/>
            </p:nvPicPr>
            <p:blipFill>
              <a:blip r:embed="rId7"/>
              <a:stretch>
                <a:fillRect/>
              </a:stretch>
            </p:blipFill>
            <p:spPr>
              <a:xfrm>
                <a:off x="833301" y="2608553"/>
                <a:ext cx="795132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4" name="Ink 3">
                <a:extLst>
                  <a:ext uri="{FF2B5EF4-FFF2-40B4-BE49-F238E27FC236}">
                    <a16:creationId xmlns:a16="http://schemas.microsoft.com/office/drawing/2014/main" id="{63610C84-8E28-01E7-513D-FB9E3BDC0154}"/>
                  </a:ext>
                </a:extLst>
              </p14:cNvPr>
              <p14:cNvContentPartPr/>
              <p14:nvPr/>
            </p14:nvContentPartPr>
            <p14:xfrm>
              <a:off x="878301" y="3109673"/>
              <a:ext cx="7859520" cy="28080"/>
            </p14:xfrm>
          </p:contentPart>
        </mc:Choice>
        <mc:Fallback xmlns="">
          <p:pic>
            <p:nvPicPr>
              <p:cNvPr id="4" name="Ink 3">
                <a:extLst>
                  <a:ext uri="{FF2B5EF4-FFF2-40B4-BE49-F238E27FC236}">
                    <a16:creationId xmlns:a16="http://schemas.microsoft.com/office/drawing/2014/main" id="{63610C84-8E28-01E7-513D-FB9E3BDC0154}"/>
                  </a:ext>
                </a:extLst>
              </p:cNvPr>
              <p:cNvPicPr/>
              <p:nvPr/>
            </p:nvPicPr>
            <p:blipFill>
              <a:blip r:embed="rId9"/>
              <a:stretch>
                <a:fillRect/>
              </a:stretch>
            </p:blipFill>
            <p:spPr>
              <a:xfrm>
                <a:off x="824661" y="3002033"/>
                <a:ext cx="7967160" cy="24372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5" name="Ink 4">
                <a:extLst>
                  <a:ext uri="{FF2B5EF4-FFF2-40B4-BE49-F238E27FC236}">
                    <a16:creationId xmlns:a16="http://schemas.microsoft.com/office/drawing/2014/main" id="{D7F440B0-A972-179A-B16D-E2F516E02C5B}"/>
                  </a:ext>
                </a:extLst>
              </p14:cNvPr>
              <p14:cNvContentPartPr/>
              <p14:nvPr/>
            </p14:nvContentPartPr>
            <p14:xfrm>
              <a:off x="582741" y="3549593"/>
              <a:ext cx="7524720" cy="360"/>
            </p14:xfrm>
          </p:contentPart>
        </mc:Choice>
        <mc:Fallback xmlns="">
          <p:pic>
            <p:nvPicPr>
              <p:cNvPr id="5" name="Ink 4">
                <a:extLst>
                  <a:ext uri="{FF2B5EF4-FFF2-40B4-BE49-F238E27FC236}">
                    <a16:creationId xmlns:a16="http://schemas.microsoft.com/office/drawing/2014/main" id="{D7F440B0-A972-179A-B16D-E2F516E02C5B}"/>
                  </a:ext>
                </a:extLst>
              </p:cNvPr>
              <p:cNvPicPr/>
              <p:nvPr/>
            </p:nvPicPr>
            <p:blipFill>
              <a:blip r:embed="rId11"/>
              <a:stretch>
                <a:fillRect/>
              </a:stretch>
            </p:blipFill>
            <p:spPr>
              <a:xfrm>
                <a:off x="528741" y="3441953"/>
                <a:ext cx="7632360" cy="216000"/>
              </a:xfrm>
              <a:prstGeom prst="rect">
                <a:avLst/>
              </a:prstGeom>
            </p:spPr>
          </p:pic>
        </mc:Fallback>
      </mc:AlternateContent>
    </p:spTree>
  </p:cSld>
  <p:clrMapOvr>
    <a:masterClrMapping/>
  </p:clrMapOvr>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235DE-8151-186F-B43F-00263209BE50}"/>
              </a:ext>
            </a:extLst>
          </p:cNvPr>
          <p:cNvSpPr>
            <a:spLocks noGrp="1"/>
          </p:cNvSpPr>
          <p:nvPr>
            <p:ph type="title"/>
          </p:nvPr>
        </p:nvSpPr>
        <p:spPr/>
        <p:txBody>
          <a:bodyPr/>
          <a:lstStyle/>
          <a:p>
            <a:pPr algn="l"/>
            <a:r>
              <a:rPr lang="en-US" dirty="0"/>
              <a:t>OSI Model</a:t>
            </a:r>
            <a:endParaRPr lang="en-IN" dirty="0"/>
          </a:p>
        </p:txBody>
      </p:sp>
      <p:sp>
        <p:nvSpPr>
          <p:cNvPr id="3" name="Content Placeholder 2">
            <a:extLst>
              <a:ext uri="{FF2B5EF4-FFF2-40B4-BE49-F238E27FC236}">
                <a16:creationId xmlns:a16="http://schemas.microsoft.com/office/drawing/2014/main" id="{F3C03B99-55E0-3083-812C-878B964A86D0}"/>
              </a:ext>
            </a:extLst>
          </p:cNvPr>
          <p:cNvSpPr>
            <a:spLocks noGrp="1"/>
          </p:cNvSpPr>
          <p:nvPr>
            <p:ph idx="1"/>
          </p:nvPr>
        </p:nvSpPr>
        <p:spPr/>
        <p:txBody>
          <a:bodyPr/>
          <a:lstStyle/>
          <a:p>
            <a:pPr algn="just"/>
            <a:r>
              <a:rPr lang="en-US" sz="2000" dirty="0"/>
              <a:t>International Organization for Standardization (ISO) is a multinational body</a:t>
            </a:r>
          </a:p>
          <a:p>
            <a:pPr algn="just"/>
            <a:r>
              <a:rPr lang="en-US" sz="2000" dirty="0"/>
              <a:t>Dedicated to worldwide agreement on international standards.</a:t>
            </a:r>
          </a:p>
          <a:p>
            <a:pPr algn="just"/>
            <a:r>
              <a:rPr lang="en-US" sz="2000" dirty="0"/>
              <a:t>An ISO standard that covers all aspects of network communications is the Open Systems Interconnection (OSI) </a:t>
            </a:r>
          </a:p>
          <a:p>
            <a:pPr algn="just"/>
            <a:r>
              <a:rPr lang="en-US" sz="2000" dirty="0"/>
              <a:t>The purpose of the OSI model is to show how to facilitate communication between different systems without requiring changes to the logic of the underlying hardware and software </a:t>
            </a:r>
            <a:r>
              <a:rPr lang="en-IN" sz="2000" dirty="0"/>
              <a:t>model.</a:t>
            </a:r>
          </a:p>
          <a:p>
            <a:pPr algn="just"/>
            <a:r>
              <a:rPr lang="en-US" sz="2000" dirty="0"/>
              <a:t>The OSI model is not a protocol; it is a model for understanding and designing a network architecture.</a:t>
            </a:r>
            <a:endParaRPr lang="en-IN" sz="2000" dirty="0"/>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68DCC3CB-9B2E-AA29-EFEC-A775FEAEC6B7}"/>
                  </a:ext>
                </a:extLst>
              </p14:cNvPr>
              <p14:cNvContentPartPr/>
              <p14:nvPr/>
            </p14:nvContentPartPr>
            <p14:xfrm>
              <a:off x="914301" y="2859833"/>
              <a:ext cx="1387440" cy="143640"/>
            </p14:xfrm>
          </p:contentPart>
        </mc:Choice>
        <mc:Fallback xmlns="">
          <p:pic>
            <p:nvPicPr>
              <p:cNvPr id="4" name="Ink 3">
                <a:extLst>
                  <a:ext uri="{FF2B5EF4-FFF2-40B4-BE49-F238E27FC236}">
                    <a16:creationId xmlns:a16="http://schemas.microsoft.com/office/drawing/2014/main" id="{68DCC3CB-9B2E-AA29-EFEC-A775FEAEC6B7}"/>
                  </a:ext>
                </a:extLst>
              </p:cNvPr>
              <p:cNvPicPr/>
              <p:nvPr/>
            </p:nvPicPr>
            <p:blipFill>
              <a:blip r:embed="rId3"/>
              <a:stretch>
                <a:fillRect/>
              </a:stretch>
            </p:blipFill>
            <p:spPr>
              <a:xfrm>
                <a:off x="860661" y="2751833"/>
                <a:ext cx="1495080" cy="35928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DABAFAE4-4F2E-61E6-980C-368FE5CBEF00}"/>
                  </a:ext>
                </a:extLst>
              </p14:cNvPr>
              <p14:cNvContentPartPr/>
              <p14:nvPr/>
            </p14:nvContentPartPr>
            <p14:xfrm>
              <a:off x="2330541" y="3002753"/>
              <a:ext cx="16560" cy="360"/>
            </p14:xfrm>
          </p:contentPart>
        </mc:Choice>
        <mc:Fallback xmlns="">
          <p:pic>
            <p:nvPicPr>
              <p:cNvPr id="5" name="Ink 4">
                <a:extLst>
                  <a:ext uri="{FF2B5EF4-FFF2-40B4-BE49-F238E27FC236}">
                    <a16:creationId xmlns:a16="http://schemas.microsoft.com/office/drawing/2014/main" id="{DABAFAE4-4F2E-61E6-980C-368FE5CBEF00}"/>
                  </a:ext>
                </a:extLst>
              </p:cNvPr>
              <p:cNvPicPr/>
              <p:nvPr/>
            </p:nvPicPr>
            <p:blipFill>
              <a:blip r:embed="rId5"/>
              <a:stretch>
                <a:fillRect/>
              </a:stretch>
            </p:blipFill>
            <p:spPr>
              <a:xfrm>
                <a:off x="2276901" y="2895113"/>
                <a:ext cx="1242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 name="Ink 5">
                <a:extLst>
                  <a:ext uri="{FF2B5EF4-FFF2-40B4-BE49-F238E27FC236}">
                    <a16:creationId xmlns:a16="http://schemas.microsoft.com/office/drawing/2014/main" id="{9B7ED0A1-976A-1820-A7C1-E43AB3AAB487}"/>
                  </a:ext>
                </a:extLst>
              </p14:cNvPr>
              <p14:cNvContentPartPr/>
              <p14:nvPr/>
            </p14:nvContentPartPr>
            <p14:xfrm>
              <a:off x="959301" y="2850113"/>
              <a:ext cx="7463160" cy="117360"/>
            </p14:xfrm>
          </p:contentPart>
        </mc:Choice>
        <mc:Fallback xmlns="">
          <p:pic>
            <p:nvPicPr>
              <p:cNvPr id="6" name="Ink 5">
                <a:extLst>
                  <a:ext uri="{FF2B5EF4-FFF2-40B4-BE49-F238E27FC236}">
                    <a16:creationId xmlns:a16="http://schemas.microsoft.com/office/drawing/2014/main" id="{9B7ED0A1-976A-1820-A7C1-E43AB3AAB487}"/>
                  </a:ext>
                </a:extLst>
              </p:cNvPr>
              <p:cNvPicPr/>
              <p:nvPr/>
            </p:nvPicPr>
            <p:blipFill>
              <a:blip r:embed="rId7"/>
              <a:stretch>
                <a:fillRect/>
              </a:stretch>
            </p:blipFill>
            <p:spPr>
              <a:xfrm>
                <a:off x="905301" y="2742473"/>
                <a:ext cx="7570800" cy="333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7" name="Ink 6">
                <a:extLst>
                  <a:ext uri="{FF2B5EF4-FFF2-40B4-BE49-F238E27FC236}">
                    <a16:creationId xmlns:a16="http://schemas.microsoft.com/office/drawing/2014/main" id="{938CAD87-D9B8-15D5-D539-F38D3BAA75D5}"/>
                  </a:ext>
                </a:extLst>
              </p14:cNvPr>
              <p14:cNvContentPartPr/>
              <p14:nvPr/>
            </p14:nvContentPartPr>
            <p14:xfrm>
              <a:off x="851661" y="3067193"/>
              <a:ext cx="4882320" cy="133200"/>
            </p14:xfrm>
          </p:contentPart>
        </mc:Choice>
        <mc:Fallback xmlns="">
          <p:pic>
            <p:nvPicPr>
              <p:cNvPr id="7" name="Ink 6">
                <a:extLst>
                  <a:ext uri="{FF2B5EF4-FFF2-40B4-BE49-F238E27FC236}">
                    <a16:creationId xmlns:a16="http://schemas.microsoft.com/office/drawing/2014/main" id="{938CAD87-D9B8-15D5-D539-F38D3BAA75D5}"/>
                  </a:ext>
                </a:extLst>
              </p:cNvPr>
              <p:cNvPicPr/>
              <p:nvPr/>
            </p:nvPicPr>
            <p:blipFill>
              <a:blip r:embed="rId9"/>
              <a:stretch>
                <a:fillRect/>
              </a:stretch>
            </p:blipFill>
            <p:spPr>
              <a:xfrm>
                <a:off x="798021" y="2959553"/>
                <a:ext cx="4989960" cy="34884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8" name="Ink 7">
                <a:extLst>
                  <a:ext uri="{FF2B5EF4-FFF2-40B4-BE49-F238E27FC236}">
                    <a16:creationId xmlns:a16="http://schemas.microsoft.com/office/drawing/2014/main" id="{49C24D4C-278E-009C-2C32-40EACF3D6047}"/>
                  </a:ext>
                </a:extLst>
              </p14:cNvPr>
              <p14:cNvContentPartPr/>
              <p14:nvPr/>
            </p14:nvContentPartPr>
            <p14:xfrm>
              <a:off x="1443501" y="2927873"/>
              <a:ext cx="1660680" cy="3960"/>
            </p14:xfrm>
          </p:contentPart>
        </mc:Choice>
        <mc:Fallback xmlns="">
          <p:pic>
            <p:nvPicPr>
              <p:cNvPr id="8" name="Ink 7">
                <a:extLst>
                  <a:ext uri="{FF2B5EF4-FFF2-40B4-BE49-F238E27FC236}">
                    <a16:creationId xmlns:a16="http://schemas.microsoft.com/office/drawing/2014/main" id="{49C24D4C-278E-009C-2C32-40EACF3D6047}"/>
                  </a:ext>
                </a:extLst>
              </p:cNvPr>
              <p:cNvPicPr/>
              <p:nvPr/>
            </p:nvPicPr>
            <p:blipFill>
              <a:blip r:embed="rId11"/>
              <a:stretch>
                <a:fillRect/>
              </a:stretch>
            </p:blipFill>
            <p:spPr>
              <a:xfrm>
                <a:off x="1389501" y="2819873"/>
                <a:ext cx="1768320" cy="2196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9" name="Ink 8">
                <a:extLst>
                  <a:ext uri="{FF2B5EF4-FFF2-40B4-BE49-F238E27FC236}">
                    <a16:creationId xmlns:a16="http://schemas.microsoft.com/office/drawing/2014/main" id="{E4480046-90B8-5D36-F1E5-B3A6A5DC2D73}"/>
                  </a:ext>
                </a:extLst>
              </p14:cNvPr>
              <p14:cNvContentPartPr/>
              <p14:nvPr/>
            </p14:nvContentPartPr>
            <p14:xfrm>
              <a:off x="968301" y="3531953"/>
              <a:ext cx="7552800" cy="82080"/>
            </p14:xfrm>
          </p:contentPart>
        </mc:Choice>
        <mc:Fallback xmlns="">
          <p:pic>
            <p:nvPicPr>
              <p:cNvPr id="9" name="Ink 8">
                <a:extLst>
                  <a:ext uri="{FF2B5EF4-FFF2-40B4-BE49-F238E27FC236}">
                    <a16:creationId xmlns:a16="http://schemas.microsoft.com/office/drawing/2014/main" id="{E4480046-90B8-5D36-F1E5-B3A6A5DC2D73}"/>
                  </a:ext>
                </a:extLst>
              </p:cNvPr>
              <p:cNvPicPr/>
              <p:nvPr/>
            </p:nvPicPr>
            <p:blipFill>
              <a:blip r:embed="rId13"/>
              <a:stretch>
                <a:fillRect/>
              </a:stretch>
            </p:blipFill>
            <p:spPr>
              <a:xfrm>
                <a:off x="914301" y="3423953"/>
                <a:ext cx="7660440" cy="29772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0" name="Ink 9">
                <a:extLst>
                  <a:ext uri="{FF2B5EF4-FFF2-40B4-BE49-F238E27FC236}">
                    <a16:creationId xmlns:a16="http://schemas.microsoft.com/office/drawing/2014/main" id="{32C67728-B240-2CE6-ABC5-CA1C22F46DFA}"/>
                  </a:ext>
                </a:extLst>
              </p14:cNvPr>
              <p14:cNvContentPartPr/>
              <p14:nvPr/>
            </p14:nvContentPartPr>
            <p14:xfrm>
              <a:off x="896301" y="3899513"/>
              <a:ext cx="7436520" cy="45720"/>
            </p14:xfrm>
          </p:contentPart>
        </mc:Choice>
        <mc:Fallback xmlns="">
          <p:pic>
            <p:nvPicPr>
              <p:cNvPr id="10" name="Ink 9">
                <a:extLst>
                  <a:ext uri="{FF2B5EF4-FFF2-40B4-BE49-F238E27FC236}">
                    <a16:creationId xmlns:a16="http://schemas.microsoft.com/office/drawing/2014/main" id="{32C67728-B240-2CE6-ABC5-CA1C22F46DFA}"/>
                  </a:ext>
                </a:extLst>
              </p:cNvPr>
              <p:cNvPicPr/>
              <p:nvPr/>
            </p:nvPicPr>
            <p:blipFill>
              <a:blip r:embed="rId15"/>
              <a:stretch>
                <a:fillRect/>
              </a:stretch>
            </p:blipFill>
            <p:spPr>
              <a:xfrm>
                <a:off x="842301" y="3791873"/>
                <a:ext cx="7544160" cy="26136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2" name="Ink 11">
                <a:extLst>
                  <a:ext uri="{FF2B5EF4-FFF2-40B4-BE49-F238E27FC236}">
                    <a16:creationId xmlns:a16="http://schemas.microsoft.com/office/drawing/2014/main" id="{5B6EBD2D-341F-392D-B95F-E875B9C0505E}"/>
                  </a:ext>
                </a:extLst>
              </p14:cNvPr>
              <p14:cNvContentPartPr/>
              <p14:nvPr/>
            </p14:nvContentPartPr>
            <p14:xfrm>
              <a:off x="932301" y="4092833"/>
              <a:ext cx="6642360" cy="84960"/>
            </p14:xfrm>
          </p:contentPart>
        </mc:Choice>
        <mc:Fallback xmlns="">
          <p:pic>
            <p:nvPicPr>
              <p:cNvPr id="12" name="Ink 11">
                <a:extLst>
                  <a:ext uri="{FF2B5EF4-FFF2-40B4-BE49-F238E27FC236}">
                    <a16:creationId xmlns:a16="http://schemas.microsoft.com/office/drawing/2014/main" id="{5B6EBD2D-341F-392D-B95F-E875B9C0505E}"/>
                  </a:ext>
                </a:extLst>
              </p:cNvPr>
              <p:cNvPicPr/>
              <p:nvPr/>
            </p:nvPicPr>
            <p:blipFill>
              <a:blip r:embed="rId17"/>
              <a:stretch>
                <a:fillRect/>
              </a:stretch>
            </p:blipFill>
            <p:spPr>
              <a:xfrm>
                <a:off x="878301" y="3984833"/>
                <a:ext cx="6750000" cy="3006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3" name="Ink 12">
                <a:extLst>
                  <a:ext uri="{FF2B5EF4-FFF2-40B4-BE49-F238E27FC236}">
                    <a16:creationId xmlns:a16="http://schemas.microsoft.com/office/drawing/2014/main" id="{ACDD42D9-C457-5092-7E68-4EE5FF42CD75}"/>
                  </a:ext>
                </a:extLst>
              </p14:cNvPr>
              <p14:cNvContentPartPr/>
              <p14:nvPr/>
            </p14:nvContentPartPr>
            <p14:xfrm>
              <a:off x="713421" y="3746873"/>
              <a:ext cx="7247520" cy="253440"/>
            </p14:xfrm>
          </p:contentPart>
        </mc:Choice>
        <mc:Fallback xmlns="">
          <p:pic>
            <p:nvPicPr>
              <p:cNvPr id="13" name="Ink 12">
                <a:extLst>
                  <a:ext uri="{FF2B5EF4-FFF2-40B4-BE49-F238E27FC236}">
                    <a16:creationId xmlns:a16="http://schemas.microsoft.com/office/drawing/2014/main" id="{ACDD42D9-C457-5092-7E68-4EE5FF42CD75}"/>
                  </a:ext>
                </a:extLst>
              </p:cNvPr>
              <p:cNvPicPr/>
              <p:nvPr/>
            </p:nvPicPr>
            <p:blipFill>
              <a:blip r:embed="rId19"/>
              <a:stretch>
                <a:fillRect/>
              </a:stretch>
            </p:blipFill>
            <p:spPr>
              <a:xfrm>
                <a:off x="659781" y="3638873"/>
                <a:ext cx="7355160" cy="469080"/>
              </a:xfrm>
              <a:prstGeom prst="rect">
                <a:avLst/>
              </a:prstGeom>
            </p:spPr>
          </p:pic>
        </mc:Fallback>
      </mc:AlternateContent>
    </p:spTree>
    <p:extLst>
      <p:ext uri="{BB962C8B-B14F-4D97-AF65-F5344CB8AC3E}">
        <p14:creationId xmlns:p14="http://schemas.microsoft.com/office/powerpoint/2010/main" val="300655592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672F2-9441-37F6-42AE-F46ADF59410D}"/>
              </a:ext>
            </a:extLst>
          </p:cNvPr>
          <p:cNvSpPr>
            <a:spLocks noGrp="1"/>
          </p:cNvSpPr>
          <p:nvPr>
            <p:ph type="title"/>
          </p:nvPr>
        </p:nvSpPr>
        <p:spPr/>
        <p:txBody>
          <a:bodyPr/>
          <a:lstStyle/>
          <a:p>
            <a:r>
              <a:rPr lang="en-IN" dirty="0"/>
              <a:t>The OSI model</a:t>
            </a:r>
          </a:p>
        </p:txBody>
      </p:sp>
      <p:sp>
        <p:nvSpPr>
          <p:cNvPr id="3" name="Content Placeholder 2">
            <a:extLst>
              <a:ext uri="{FF2B5EF4-FFF2-40B4-BE49-F238E27FC236}">
                <a16:creationId xmlns:a16="http://schemas.microsoft.com/office/drawing/2014/main" id="{A6C3C939-B1C1-ACC1-3FB7-5EEA3D675366}"/>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4BF9A976-9F2A-2C76-B8F8-EC4C48B9AB83}"/>
              </a:ext>
            </a:extLst>
          </p:cNvPr>
          <p:cNvPicPr>
            <a:picLocks noChangeAspect="1"/>
          </p:cNvPicPr>
          <p:nvPr/>
        </p:nvPicPr>
        <p:blipFill>
          <a:blip r:embed="rId2"/>
          <a:stretch>
            <a:fillRect/>
          </a:stretch>
        </p:blipFill>
        <p:spPr>
          <a:xfrm>
            <a:off x="1524000" y="1467222"/>
            <a:ext cx="5456393" cy="3787468"/>
          </a:xfrm>
          <a:prstGeom prst="rect">
            <a:avLst/>
          </a:prstGeom>
        </p:spPr>
      </p:pic>
    </p:spTree>
    <p:extLst>
      <p:ext uri="{BB962C8B-B14F-4D97-AF65-F5344CB8AC3E}">
        <p14:creationId xmlns:p14="http://schemas.microsoft.com/office/powerpoint/2010/main" val="268002040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3640A-FB63-11D4-D089-9C6B1A426FA6}"/>
              </a:ext>
            </a:extLst>
          </p:cNvPr>
          <p:cNvSpPr>
            <a:spLocks noGrp="1"/>
          </p:cNvSpPr>
          <p:nvPr>
            <p:ph type="title"/>
          </p:nvPr>
        </p:nvSpPr>
        <p:spPr/>
        <p:txBody>
          <a:bodyPr/>
          <a:lstStyle/>
          <a:p>
            <a:r>
              <a:rPr lang="en-IN" dirty="0"/>
              <a:t>TCP/IP PROTOCOL SUITE</a:t>
            </a:r>
          </a:p>
        </p:txBody>
      </p:sp>
      <p:sp>
        <p:nvSpPr>
          <p:cNvPr id="3" name="Content Placeholder 2">
            <a:extLst>
              <a:ext uri="{FF2B5EF4-FFF2-40B4-BE49-F238E27FC236}">
                <a16:creationId xmlns:a16="http://schemas.microsoft.com/office/drawing/2014/main" id="{BED91396-A7A9-7FEE-D12F-C7915D7C80D6}"/>
              </a:ext>
            </a:extLst>
          </p:cNvPr>
          <p:cNvSpPr>
            <a:spLocks noGrp="1"/>
          </p:cNvSpPr>
          <p:nvPr>
            <p:ph idx="1"/>
          </p:nvPr>
        </p:nvSpPr>
        <p:spPr/>
        <p:txBody>
          <a:bodyPr/>
          <a:lstStyle/>
          <a:p>
            <a:pPr algn="l"/>
            <a:r>
              <a:rPr lang="en-IN" sz="1800" dirty="0"/>
              <a:t>TCP/IP (Transmission Control Protocol/Internet Protocol).</a:t>
            </a:r>
          </a:p>
          <a:p>
            <a:pPr algn="l"/>
            <a:r>
              <a:rPr lang="en-US" sz="1800" dirty="0"/>
              <a:t>It is a hierarchical protocol made up </a:t>
            </a:r>
            <a:r>
              <a:rPr lang="en-IN" sz="1800" dirty="0"/>
              <a:t>of interactive modules.</a:t>
            </a:r>
          </a:p>
          <a:p>
            <a:pPr algn="l"/>
            <a:r>
              <a:rPr lang="en-US" sz="1800" dirty="0"/>
              <a:t>The original TCP/IP protocol suite was defined as four software layers built upon the hardware. </a:t>
            </a:r>
          </a:p>
          <a:p>
            <a:pPr algn="l"/>
            <a:r>
              <a:rPr lang="en-US" sz="1800" dirty="0"/>
              <a:t>Today, however, TCP/IP is thought of as a </a:t>
            </a:r>
            <a:r>
              <a:rPr lang="en-IN" sz="1800" dirty="0"/>
              <a:t>five-layer model.</a:t>
            </a:r>
          </a:p>
        </p:txBody>
      </p:sp>
      <p:pic>
        <p:nvPicPr>
          <p:cNvPr id="7" name="Picture 6">
            <a:extLst>
              <a:ext uri="{FF2B5EF4-FFF2-40B4-BE49-F238E27FC236}">
                <a16:creationId xmlns:a16="http://schemas.microsoft.com/office/drawing/2014/main" id="{E2640B4F-2E25-1E9D-B62E-6A01712A2CD6}"/>
              </a:ext>
            </a:extLst>
          </p:cNvPr>
          <p:cNvPicPr>
            <a:picLocks noChangeAspect="1"/>
          </p:cNvPicPr>
          <p:nvPr/>
        </p:nvPicPr>
        <p:blipFill>
          <a:blip r:embed="rId2"/>
          <a:stretch>
            <a:fillRect/>
          </a:stretch>
        </p:blipFill>
        <p:spPr>
          <a:xfrm>
            <a:off x="2083854" y="3200400"/>
            <a:ext cx="4976291" cy="2110923"/>
          </a:xfrm>
          <a:prstGeom prst="rect">
            <a:avLst/>
          </a:prstGeom>
        </p:spPr>
      </p:pic>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05E96C08-E129-6F8F-E8BD-34365E646ECB}"/>
                  </a:ext>
                </a:extLst>
              </p14:cNvPr>
              <p14:cNvContentPartPr/>
              <p14:nvPr/>
            </p14:nvContentPartPr>
            <p14:xfrm>
              <a:off x="860661" y="2097353"/>
              <a:ext cx="5993280" cy="100080"/>
            </p14:xfrm>
          </p:contentPart>
        </mc:Choice>
        <mc:Fallback xmlns="">
          <p:pic>
            <p:nvPicPr>
              <p:cNvPr id="4" name="Ink 3">
                <a:extLst>
                  <a:ext uri="{FF2B5EF4-FFF2-40B4-BE49-F238E27FC236}">
                    <a16:creationId xmlns:a16="http://schemas.microsoft.com/office/drawing/2014/main" id="{05E96C08-E129-6F8F-E8BD-34365E646ECB}"/>
                  </a:ext>
                </a:extLst>
              </p:cNvPr>
              <p:cNvPicPr/>
              <p:nvPr/>
            </p:nvPicPr>
            <p:blipFill>
              <a:blip r:embed="rId4"/>
              <a:stretch>
                <a:fillRect/>
              </a:stretch>
            </p:blipFill>
            <p:spPr>
              <a:xfrm>
                <a:off x="806661" y="1989713"/>
                <a:ext cx="6100920" cy="315720"/>
              </a:xfrm>
              <a:prstGeom prst="rect">
                <a:avLst/>
              </a:prstGeom>
            </p:spPr>
          </p:pic>
        </mc:Fallback>
      </mc:AlternateContent>
    </p:spTree>
    <p:extLst>
      <p:ext uri="{BB962C8B-B14F-4D97-AF65-F5344CB8AC3E}">
        <p14:creationId xmlns:p14="http://schemas.microsoft.com/office/powerpoint/2010/main" val="103219239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CD78A-A9C3-E874-D77D-58D835F95ABD}"/>
              </a:ext>
            </a:extLst>
          </p:cNvPr>
          <p:cNvSpPr>
            <a:spLocks noGrp="1"/>
          </p:cNvSpPr>
          <p:nvPr>
            <p:ph type="title"/>
          </p:nvPr>
        </p:nvSpPr>
        <p:spPr/>
        <p:txBody>
          <a:bodyPr/>
          <a:lstStyle/>
          <a:p>
            <a:r>
              <a:rPr lang="en-US" dirty="0"/>
              <a:t>Communication in background</a:t>
            </a:r>
            <a:endParaRPr lang="en-IN" dirty="0"/>
          </a:p>
        </p:txBody>
      </p:sp>
      <p:sp>
        <p:nvSpPr>
          <p:cNvPr id="3" name="Content Placeholder 2">
            <a:extLst>
              <a:ext uri="{FF2B5EF4-FFF2-40B4-BE49-F238E27FC236}">
                <a16:creationId xmlns:a16="http://schemas.microsoft.com/office/drawing/2014/main" id="{D5E0B650-ED83-1E97-3D25-6803945D27FA}"/>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0F385730-1C65-9C7C-30B5-DB3B6428DA68}"/>
              </a:ext>
            </a:extLst>
          </p:cNvPr>
          <p:cNvPicPr>
            <a:picLocks noChangeAspect="1"/>
          </p:cNvPicPr>
          <p:nvPr/>
        </p:nvPicPr>
        <p:blipFill>
          <a:blip r:embed="rId2"/>
          <a:stretch>
            <a:fillRect/>
          </a:stretch>
        </p:blipFill>
        <p:spPr>
          <a:xfrm>
            <a:off x="1047444" y="1451438"/>
            <a:ext cx="7049111" cy="3955123"/>
          </a:xfrm>
          <a:prstGeom prst="rect">
            <a:avLst/>
          </a:prstGeom>
        </p:spPr>
      </p:pic>
    </p:spTree>
    <p:extLst>
      <p:ext uri="{BB962C8B-B14F-4D97-AF65-F5344CB8AC3E}">
        <p14:creationId xmlns:p14="http://schemas.microsoft.com/office/powerpoint/2010/main" val="227086293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EF904E-F185-C4C8-3CB1-1762FB504A75}"/>
              </a:ext>
            </a:extLst>
          </p:cNvPr>
          <p:cNvSpPr>
            <a:spLocks noGrp="1"/>
          </p:cNvSpPr>
          <p:nvPr>
            <p:ph type="title"/>
          </p:nvPr>
        </p:nvSpPr>
        <p:spPr/>
        <p:txBody>
          <a:bodyPr/>
          <a:lstStyle/>
          <a:p>
            <a:r>
              <a:rPr lang="en-US" dirty="0"/>
              <a:t>Communication devices</a:t>
            </a:r>
            <a:endParaRPr lang="en-IN" dirty="0"/>
          </a:p>
        </p:txBody>
      </p:sp>
      <p:sp>
        <p:nvSpPr>
          <p:cNvPr id="3" name="Content Placeholder 2">
            <a:extLst>
              <a:ext uri="{FF2B5EF4-FFF2-40B4-BE49-F238E27FC236}">
                <a16:creationId xmlns:a16="http://schemas.microsoft.com/office/drawing/2014/main" id="{1ED49398-4A92-620C-E951-A2F8D6776AE2}"/>
              </a:ext>
            </a:extLst>
          </p:cNvPr>
          <p:cNvSpPr>
            <a:spLocks noGrp="1"/>
          </p:cNvSpPr>
          <p:nvPr>
            <p:ph idx="1"/>
          </p:nvPr>
        </p:nvSpPr>
        <p:spPr/>
        <p:txBody>
          <a:bodyPr/>
          <a:lstStyle/>
          <a:p>
            <a:pPr>
              <a:buFont typeface="+mj-lt"/>
              <a:buChar char="•"/>
            </a:pPr>
            <a:r>
              <a:rPr lang="en-US" sz="1800" dirty="0"/>
              <a:t>source host (computer A)</a:t>
            </a:r>
          </a:p>
          <a:p>
            <a:pPr>
              <a:buFont typeface="+mj-lt"/>
              <a:buChar char="•"/>
            </a:pPr>
            <a:r>
              <a:rPr lang="en-US" sz="1800" dirty="0"/>
              <a:t>link-layer switch in link 1</a:t>
            </a:r>
          </a:p>
          <a:p>
            <a:pPr>
              <a:buFont typeface="+mj-lt"/>
              <a:buChar char="•"/>
            </a:pPr>
            <a:r>
              <a:rPr lang="en-US" sz="1800" dirty="0"/>
              <a:t>router </a:t>
            </a:r>
          </a:p>
          <a:p>
            <a:pPr>
              <a:buFont typeface="+mj-lt"/>
              <a:buChar char="•"/>
            </a:pPr>
            <a:r>
              <a:rPr lang="en-US" sz="1800" dirty="0"/>
              <a:t>link-layer switch in link 2</a:t>
            </a:r>
          </a:p>
          <a:p>
            <a:pPr>
              <a:buFont typeface="+mj-lt"/>
              <a:buChar char="•"/>
            </a:pPr>
            <a:r>
              <a:rPr lang="en-US" sz="1800" dirty="0"/>
              <a:t>destination host (computer B)</a:t>
            </a:r>
          </a:p>
          <a:p>
            <a:r>
              <a:rPr lang="en-US" sz="1800" dirty="0"/>
              <a:t>The two hosts are involved in all five </a:t>
            </a:r>
            <a:r>
              <a:rPr lang="en-IN" sz="1800" dirty="0"/>
              <a:t>layers;</a:t>
            </a:r>
          </a:p>
          <a:p>
            <a:r>
              <a:rPr lang="en-US" sz="1800" dirty="0"/>
              <a:t>The router is involved in only three layers</a:t>
            </a:r>
            <a:r>
              <a:rPr lang="en-IN" sz="1800" dirty="0"/>
              <a:t>(</a:t>
            </a:r>
            <a:r>
              <a:rPr lang="en-US" sz="1800" dirty="0"/>
              <a:t>no transport or application layer </a:t>
            </a:r>
            <a:r>
              <a:rPr lang="en-IN" sz="1800" dirty="0"/>
              <a:t>in a router)</a:t>
            </a:r>
          </a:p>
          <a:p>
            <a:r>
              <a:rPr lang="en-US" sz="1800" dirty="0"/>
              <a:t>A link-layer switch in a link, however, is involved only in two layers, data-link and </a:t>
            </a:r>
            <a:r>
              <a:rPr lang="en-IN" sz="1800" dirty="0"/>
              <a:t>physical.</a:t>
            </a:r>
          </a:p>
          <a:p>
            <a:r>
              <a:rPr lang="en-US" sz="1800" dirty="0"/>
              <a:t>unlike a router, a link-layer switch is involved only in one data-link and one physical </a:t>
            </a:r>
            <a:r>
              <a:rPr lang="en-IN" sz="1800" dirty="0"/>
              <a:t>layer.</a:t>
            </a:r>
          </a:p>
          <a:p>
            <a:pPr algn="l"/>
            <a:endParaRPr lang="en-IN" dirty="0"/>
          </a:p>
        </p:txBody>
      </p:sp>
    </p:spTree>
    <p:extLst>
      <p:ext uri="{BB962C8B-B14F-4D97-AF65-F5344CB8AC3E}">
        <p14:creationId xmlns:p14="http://schemas.microsoft.com/office/powerpoint/2010/main" val="343394501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895886-4FC8-F344-39DF-20C7548143C8}"/>
              </a:ext>
            </a:extLst>
          </p:cNvPr>
          <p:cNvSpPr>
            <a:spLocks noGrp="1"/>
          </p:cNvSpPr>
          <p:nvPr>
            <p:ph type="title"/>
          </p:nvPr>
        </p:nvSpPr>
        <p:spPr/>
        <p:txBody>
          <a:bodyPr/>
          <a:lstStyle/>
          <a:p>
            <a:r>
              <a:rPr lang="en-US" sz="3200" dirty="0"/>
              <a:t>Logical connections between layers of the TCP/IP protocol suite</a:t>
            </a:r>
            <a:endParaRPr lang="en-IN" sz="3200" dirty="0"/>
          </a:p>
        </p:txBody>
      </p:sp>
      <p:pic>
        <p:nvPicPr>
          <p:cNvPr id="5" name="Content Placeholder 4">
            <a:extLst>
              <a:ext uri="{FF2B5EF4-FFF2-40B4-BE49-F238E27FC236}">
                <a16:creationId xmlns:a16="http://schemas.microsoft.com/office/drawing/2014/main" id="{DBCFBDCB-3BDF-CBA3-4B77-DC85A3DE41E0}"/>
              </a:ext>
            </a:extLst>
          </p:cNvPr>
          <p:cNvPicPr>
            <a:picLocks noGrp="1" noChangeAspect="1"/>
          </p:cNvPicPr>
          <p:nvPr>
            <p:ph idx="1"/>
          </p:nvPr>
        </p:nvPicPr>
        <p:blipFill>
          <a:blip r:embed="rId2"/>
          <a:stretch>
            <a:fillRect/>
          </a:stretch>
        </p:blipFill>
        <p:spPr>
          <a:xfrm>
            <a:off x="1154134" y="2026788"/>
            <a:ext cx="6835732" cy="3033023"/>
          </a:xfrm>
        </p:spPr>
      </p:pic>
    </p:spTree>
    <p:extLst>
      <p:ext uri="{BB962C8B-B14F-4D97-AF65-F5344CB8AC3E}">
        <p14:creationId xmlns:p14="http://schemas.microsoft.com/office/powerpoint/2010/main" val="197404213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6F0D6-832F-FF6B-CB80-6C03AD8FEBA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EC06124-72DF-7C43-20EF-0BDC0E108997}"/>
              </a:ext>
            </a:extLst>
          </p:cNvPr>
          <p:cNvSpPr>
            <a:spLocks noGrp="1"/>
          </p:cNvSpPr>
          <p:nvPr>
            <p:ph idx="1"/>
          </p:nvPr>
        </p:nvSpPr>
        <p:spPr/>
        <p:txBody>
          <a:bodyPr/>
          <a:lstStyle/>
          <a:p>
            <a:pPr>
              <a:lnSpc>
                <a:spcPct val="150000"/>
              </a:lnSpc>
            </a:pPr>
            <a:r>
              <a:rPr lang="en-US" sz="2400" dirty="0"/>
              <a:t>the duty of the application, transport, and network layers is </a:t>
            </a:r>
            <a:r>
              <a:rPr lang="en-IN" sz="2400" dirty="0"/>
              <a:t>end-to-end.</a:t>
            </a:r>
          </a:p>
          <a:p>
            <a:pPr>
              <a:lnSpc>
                <a:spcPct val="150000"/>
              </a:lnSpc>
            </a:pPr>
            <a:r>
              <a:rPr lang="en-US" sz="2400" dirty="0"/>
              <a:t>the duty of the data-link and physical layers is hop-to-hop, in which a hop is a host or router</a:t>
            </a:r>
          </a:p>
          <a:p>
            <a:pPr>
              <a:lnSpc>
                <a:spcPct val="150000"/>
              </a:lnSpc>
            </a:pPr>
            <a:r>
              <a:rPr lang="en-US" sz="2400" dirty="0"/>
              <a:t>the domain of duty of the top three layers is the internet, and the domain of duty of the two lower layers is the link</a:t>
            </a:r>
            <a:endParaRPr lang="en-IN" sz="2400" dirty="0"/>
          </a:p>
        </p:txBody>
      </p:sp>
    </p:spTree>
    <p:extLst>
      <p:ext uri="{BB962C8B-B14F-4D97-AF65-F5344CB8AC3E}">
        <p14:creationId xmlns:p14="http://schemas.microsoft.com/office/powerpoint/2010/main" val="4156324384"/>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93764-0053-E920-1D9D-27792825850D}"/>
              </a:ext>
            </a:extLst>
          </p:cNvPr>
          <p:cNvSpPr>
            <a:spLocks noGrp="1"/>
          </p:cNvSpPr>
          <p:nvPr>
            <p:ph type="title"/>
          </p:nvPr>
        </p:nvSpPr>
        <p:spPr/>
        <p:txBody>
          <a:bodyPr/>
          <a:lstStyle/>
          <a:p>
            <a:r>
              <a:rPr lang="en-US" dirty="0"/>
              <a:t>Physical Layer</a:t>
            </a:r>
            <a:endParaRPr lang="en-IN" dirty="0"/>
          </a:p>
        </p:txBody>
      </p:sp>
      <p:sp>
        <p:nvSpPr>
          <p:cNvPr id="3" name="Content Placeholder 2">
            <a:extLst>
              <a:ext uri="{FF2B5EF4-FFF2-40B4-BE49-F238E27FC236}">
                <a16:creationId xmlns:a16="http://schemas.microsoft.com/office/drawing/2014/main" id="{FC49B855-DF46-83D8-42ED-E700026416ED}"/>
              </a:ext>
            </a:extLst>
          </p:cNvPr>
          <p:cNvSpPr>
            <a:spLocks noGrp="1"/>
          </p:cNvSpPr>
          <p:nvPr>
            <p:ph idx="1"/>
          </p:nvPr>
        </p:nvSpPr>
        <p:spPr/>
        <p:txBody>
          <a:bodyPr/>
          <a:lstStyle/>
          <a:p>
            <a:r>
              <a:rPr lang="en-US" sz="2800" dirty="0"/>
              <a:t>The physical layer is responsible for carrying individual bits in a frame across the link</a:t>
            </a:r>
          </a:p>
          <a:p>
            <a:r>
              <a:rPr lang="en-US" sz="2800" dirty="0"/>
              <a:t>Two devices are connected by a transmission medium</a:t>
            </a:r>
          </a:p>
          <a:p>
            <a:pPr algn="l"/>
            <a:r>
              <a:rPr lang="en-IN" sz="2800" dirty="0"/>
              <a:t>the logical unit </a:t>
            </a:r>
            <a:r>
              <a:rPr lang="en-US" sz="2800" dirty="0"/>
              <a:t>between two physical layers in two devices is a bit.</a:t>
            </a:r>
          </a:p>
          <a:p>
            <a:pPr algn="l"/>
            <a:r>
              <a:rPr lang="en-US" sz="2800" dirty="0"/>
              <a:t>Bit is converted to signal.</a:t>
            </a:r>
          </a:p>
          <a:p>
            <a:pPr algn="l"/>
            <a:endParaRPr lang="en-IN" dirty="0"/>
          </a:p>
        </p:txBody>
      </p:sp>
    </p:spTree>
    <p:extLst>
      <p:ext uri="{BB962C8B-B14F-4D97-AF65-F5344CB8AC3E}">
        <p14:creationId xmlns:p14="http://schemas.microsoft.com/office/powerpoint/2010/main" val="308961463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C05B7-A76D-BA98-1B58-4C56A68A7519}"/>
              </a:ext>
            </a:extLst>
          </p:cNvPr>
          <p:cNvSpPr>
            <a:spLocks noGrp="1"/>
          </p:cNvSpPr>
          <p:nvPr>
            <p:ph type="title"/>
          </p:nvPr>
        </p:nvSpPr>
        <p:spPr/>
        <p:txBody>
          <a:bodyPr/>
          <a:lstStyle/>
          <a:p>
            <a:r>
              <a:rPr lang="en-US" dirty="0"/>
              <a:t>Data Link Layer</a:t>
            </a:r>
            <a:endParaRPr lang="en-IN" dirty="0"/>
          </a:p>
        </p:txBody>
      </p:sp>
      <p:sp>
        <p:nvSpPr>
          <p:cNvPr id="3" name="Content Placeholder 2">
            <a:extLst>
              <a:ext uri="{FF2B5EF4-FFF2-40B4-BE49-F238E27FC236}">
                <a16:creationId xmlns:a16="http://schemas.microsoft.com/office/drawing/2014/main" id="{0A213142-F0E4-A8F9-5B70-6FB9E5CB5096}"/>
              </a:ext>
            </a:extLst>
          </p:cNvPr>
          <p:cNvSpPr>
            <a:spLocks noGrp="1"/>
          </p:cNvSpPr>
          <p:nvPr>
            <p:ph idx="1"/>
          </p:nvPr>
        </p:nvSpPr>
        <p:spPr/>
        <p:txBody>
          <a:bodyPr/>
          <a:lstStyle/>
          <a:p>
            <a:pPr algn="just"/>
            <a:r>
              <a:rPr lang="en-IN" sz="2400" b="0" i="0" u="none" strike="noStrike" baseline="0" dirty="0">
                <a:latin typeface="+mj-lt"/>
              </a:rPr>
              <a:t>The data-link layer is </a:t>
            </a:r>
            <a:r>
              <a:rPr lang="en-US" sz="2400" b="0" i="0" u="none" strike="noStrike" baseline="0" dirty="0">
                <a:latin typeface="+mj-lt"/>
              </a:rPr>
              <a:t>responsible for taking the datagram and moving it across the best available link.</a:t>
            </a:r>
          </a:p>
          <a:p>
            <a:pPr algn="just"/>
            <a:r>
              <a:rPr lang="en-US" sz="2400" b="0" i="0" u="none" strike="noStrike" baseline="0" dirty="0">
                <a:latin typeface="+mj-lt"/>
              </a:rPr>
              <a:t>TCP/IP does not define any specific protocol for the data-link layer. It supports all the standard and proprietary protocols. Any protocol that can take the datagram and carry it through the link suffices for the network layer. </a:t>
            </a:r>
          </a:p>
          <a:p>
            <a:pPr algn="just"/>
            <a:r>
              <a:rPr lang="en-US" sz="2400" b="0" i="0" u="none" strike="noStrike" baseline="0" dirty="0">
                <a:latin typeface="+mj-lt"/>
              </a:rPr>
              <a:t>The data-link layer takes a datagram and encapsulates it in a packet called a </a:t>
            </a:r>
            <a:r>
              <a:rPr lang="en-US" sz="2400" b="1" i="1" u="none" strike="noStrike" baseline="0" dirty="0">
                <a:latin typeface="+mj-lt"/>
              </a:rPr>
              <a:t>frame</a:t>
            </a:r>
            <a:endParaRPr lang="en-IN" sz="4000" b="1" i="1" dirty="0">
              <a:latin typeface="+mj-lt"/>
            </a:endParaRPr>
          </a:p>
        </p:txBody>
      </p:sp>
    </p:spTree>
    <p:extLst>
      <p:ext uri="{BB962C8B-B14F-4D97-AF65-F5344CB8AC3E}">
        <p14:creationId xmlns:p14="http://schemas.microsoft.com/office/powerpoint/2010/main" val="4147486392"/>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F6686-8065-0902-D946-C3108A099F2C}"/>
              </a:ext>
            </a:extLst>
          </p:cNvPr>
          <p:cNvSpPr>
            <a:spLocks noGrp="1"/>
          </p:cNvSpPr>
          <p:nvPr>
            <p:ph type="title"/>
          </p:nvPr>
        </p:nvSpPr>
        <p:spPr/>
        <p:txBody>
          <a:bodyPr/>
          <a:lstStyle/>
          <a:p>
            <a:r>
              <a:rPr lang="en-IN" dirty="0"/>
              <a:t>Network Layer</a:t>
            </a:r>
          </a:p>
        </p:txBody>
      </p:sp>
      <p:sp>
        <p:nvSpPr>
          <p:cNvPr id="3" name="Content Placeholder 2">
            <a:extLst>
              <a:ext uri="{FF2B5EF4-FFF2-40B4-BE49-F238E27FC236}">
                <a16:creationId xmlns:a16="http://schemas.microsoft.com/office/drawing/2014/main" id="{092617B5-9EF8-5596-D9CD-D62FD2249DCC}"/>
              </a:ext>
            </a:extLst>
          </p:cNvPr>
          <p:cNvSpPr>
            <a:spLocks noGrp="1"/>
          </p:cNvSpPr>
          <p:nvPr>
            <p:ph idx="1"/>
          </p:nvPr>
        </p:nvSpPr>
        <p:spPr/>
        <p:txBody>
          <a:bodyPr/>
          <a:lstStyle/>
          <a:p>
            <a:pPr algn="l"/>
            <a:r>
              <a:rPr lang="en-US" sz="1600" b="0" i="0" u="none" strike="noStrike" baseline="0" dirty="0"/>
              <a:t>creating a connection between the source computer </a:t>
            </a:r>
            <a:r>
              <a:rPr lang="en-IN" sz="1600" b="0" i="0" u="none" strike="noStrike" baseline="0" dirty="0"/>
              <a:t>and the destination computer.</a:t>
            </a:r>
          </a:p>
          <a:p>
            <a:pPr algn="l"/>
            <a:r>
              <a:rPr lang="en-US" sz="1600" b="0" i="0" u="none" strike="noStrike" baseline="0" dirty="0"/>
              <a:t>communication at the network layer is </a:t>
            </a:r>
            <a:r>
              <a:rPr lang="en-US" sz="1600" b="1" i="0" u="none" strike="noStrike" baseline="0" dirty="0"/>
              <a:t>host-to-host</a:t>
            </a:r>
            <a:endParaRPr lang="en-IN" sz="1600" b="1" dirty="0"/>
          </a:p>
          <a:p>
            <a:pPr algn="l"/>
            <a:r>
              <a:rPr lang="en-US" sz="1600" b="0" i="0" u="none" strike="noStrike" baseline="0" dirty="0"/>
              <a:t>network layer is responsible for host-to-host communication and </a:t>
            </a:r>
            <a:r>
              <a:rPr lang="en-US" sz="1600" b="1" i="0" u="none" strike="noStrike" baseline="0" dirty="0"/>
              <a:t>routing the packet </a:t>
            </a:r>
            <a:r>
              <a:rPr lang="en-IN" sz="1600" b="0" i="0" u="none" strike="noStrike" baseline="0" dirty="0"/>
              <a:t>through possible routes</a:t>
            </a:r>
          </a:p>
          <a:p>
            <a:pPr algn="l"/>
            <a:r>
              <a:rPr lang="en-US" sz="1600" b="0" i="0" u="none" strike="noStrike" baseline="0" dirty="0"/>
              <a:t>The network layer in the Internet includes the main protocol, Internet Protocol (IP), that defines the format of the packet, called a </a:t>
            </a:r>
            <a:r>
              <a:rPr lang="en-US" sz="1600" b="1" i="1" u="none" strike="noStrike" baseline="0" dirty="0"/>
              <a:t>datagram</a:t>
            </a:r>
            <a:r>
              <a:rPr lang="en-US" sz="1600" b="0" i="0" u="none" strike="noStrike" baseline="0" dirty="0"/>
              <a:t> at the network layer.</a:t>
            </a:r>
          </a:p>
          <a:p>
            <a:pPr algn="l"/>
            <a:r>
              <a:rPr lang="en-IN" sz="1600" b="0" i="0" u="none" strike="noStrike" baseline="0" dirty="0"/>
              <a:t>IP is also </a:t>
            </a:r>
            <a:r>
              <a:rPr lang="en-US" sz="1600" b="0" i="0" u="none" strike="noStrike" baseline="0" dirty="0"/>
              <a:t>responsible for routing a packet from its source to its destination, which is achieved by each router forwarding the datagram to the next router in its path.</a:t>
            </a:r>
          </a:p>
          <a:p>
            <a:pPr algn="l"/>
            <a:r>
              <a:rPr lang="en-IN" sz="1600" b="0" i="0" u="none" strike="noStrike" baseline="0" dirty="0"/>
              <a:t>The network </a:t>
            </a:r>
            <a:r>
              <a:rPr lang="en-US" sz="1600" b="0" i="0" u="none" strike="noStrike" baseline="0" dirty="0"/>
              <a:t>layer also includes </a:t>
            </a:r>
            <a:r>
              <a:rPr lang="en-US" sz="1600" b="1" i="0" u="none" strike="noStrike" baseline="0" dirty="0"/>
              <a:t>unicast (one-to-one) </a:t>
            </a:r>
            <a:r>
              <a:rPr lang="en-US" sz="1600" b="0" i="0" u="none" strike="noStrike" baseline="0" dirty="0"/>
              <a:t>and </a:t>
            </a:r>
            <a:r>
              <a:rPr lang="en-US" sz="1600" b="1" i="0" u="none" strike="noStrike" baseline="0" dirty="0"/>
              <a:t>multicast (one-to-many)</a:t>
            </a:r>
            <a:r>
              <a:rPr lang="en-US" sz="1600" b="0" i="0" u="none" strike="noStrike" baseline="0" dirty="0"/>
              <a:t> routing protocols.</a:t>
            </a:r>
          </a:p>
          <a:p>
            <a:pPr algn="l"/>
            <a:r>
              <a:rPr lang="en-US" sz="1600" b="0" i="0" u="none" strike="noStrike" baseline="0" dirty="0"/>
              <a:t>A routing protocol does not take part in routing (it is the responsibility of IP), but it creates forwarding tables for routers to help them in the routing process.</a:t>
            </a:r>
            <a:endParaRPr lang="en-IN" sz="2800" dirty="0"/>
          </a:p>
        </p:txBody>
      </p:sp>
    </p:spTree>
    <p:extLst>
      <p:ext uri="{BB962C8B-B14F-4D97-AF65-F5344CB8AC3E}">
        <p14:creationId xmlns:p14="http://schemas.microsoft.com/office/powerpoint/2010/main" val="9100920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9</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r>
              <a:rPr lang="sv-SE" sz="2400" b="1" dirty="0">
                <a:solidFill>
                  <a:srgbClr val="800000"/>
                </a:solidFill>
                <a:latin typeface="Times New Roman" pitchFamily="18" charset="0"/>
                <a:cs typeface="Times New Roman" pitchFamily="18" charset="0"/>
              </a:rPr>
              <a:t>					</a:t>
            </a:r>
          </a:p>
        </p:txBody>
      </p:sp>
      <p:sp>
        <p:nvSpPr>
          <p:cNvPr id="9" name="Title 8"/>
          <p:cNvSpPr>
            <a:spLocks noGrp="1"/>
          </p:cNvSpPr>
          <p:nvPr>
            <p:ph type="title"/>
          </p:nvPr>
        </p:nvSpPr>
        <p:spPr>
          <a:xfrm>
            <a:off x="228600" y="274638"/>
            <a:ext cx="8458200" cy="411162"/>
          </a:xfrm>
        </p:spPr>
        <p:txBody>
          <a:bodyPr/>
          <a:lstStyle/>
          <a:p>
            <a:pPr algn="l"/>
            <a:r>
              <a:rPr lang="en-US" sz="3000" b="1" dirty="0"/>
              <a:t>Effectiveness of DC System</a:t>
            </a:r>
          </a:p>
        </p:txBody>
      </p:sp>
      <p:sp>
        <p:nvSpPr>
          <p:cNvPr id="10" name="Content Placeholder 9"/>
          <p:cNvSpPr>
            <a:spLocks noGrp="1"/>
          </p:cNvSpPr>
          <p:nvPr>
            <p:ph idx="1"/>
          </p:nvPr>
        </p:nvSpPr>
        <p:spPr>
          <a:xfrm>
            <a:off x="457200" y="762000"/>
            <a:ext cx="8229600" cy="4495800"/>
          </a:xfrm>
        </p:spPr>
        <p:txBody>
          <a:bodyPr/>
          <a:lstStyle/>
          <a:p>
            <a:pPr algn="just"/>
            <a:r>
              <a:rPr lang="en-US" sz="2400" b="1" dirty="0"/>
              <a:t>Jitter</a:t>
            </a:r>
          </a:p>
          <a:p>
            <a:pPr algn="just"/>
            <a:r>
              <a:rPr lang="en-US" sz="2400" dirty="0"/>
              <a:t>Jitter refers to the variation in the packet arrival time. </a:t>
            </a:r>
          </a:p>
          <a:p>
            <a:pPr algn="just"/>
            <a:r>
              <a:rPr lang="en-US" sz="2400" dirty="0"/>
              <a:t>It is the </a:t>
            </a:r>
            <a:r>
              <a:rPr lang="en-US" sz="2400" b="1" i="1" dirty="0"/>
              <a:t>uneven delay</a:t>
            </a:r>
            <a:r>
              <a:rPr lang="en-US" sz="2400" dirty="0"/>
              <a:t> in the delivery of audio or video packets. </a:t>
            </a:r>
          </a:p>
          <a:p>
            <a:pPr algn="just"/>
            <a:r>
              <a:rPr lang="en-US" sz="2400" dirty="0"/>
              <a:t>For example, </a:t>
            </a:r>
          </a:p>
          <a:p>
            <a:pPr lvl="1" algn="just">
              <a:buFont typeface="Arial" pitchFamily="34" charset="0"/>
              <a:buChar char="•"/>
            </a:pPr>
            <a:r>
              <a:rPr lang="en-US" sz="2200" dirty="0"/>
              <a:t>let us assume that video packets are sent every 30 </a:t>
            </a:r>
            <a:r>
              <a:rPr lang="en-US" sz="2200" dirty="0" err="1"/>
              <a:t>ms.</a:t>
            </a:r>
            <a:r>
              <a:rPr lang="en-US" sz="2200" dirty="0"/>
              <a:t> </a:t>
            </a:r>
          </a:p>
          <a:p>
            <a:pPr lvl="1" algn="just">
              <a:buFont typeface="Arial" pitchFamily="34" charset="0"/>
              <a:buChar char="•"/>
            </a:pPr>
            <a:r>
              <a:rPr lang="en-US" sz="2200" dirty="0"/>
              <a:t>If some of the packets arrive with 30 ms delay and others with 40ms delay, an uneven quality in the video is the result.</a:t>
            </a:r>
          </a:p>
        </p:txBody>
      </p:sp>
    </p:spTree>
  </p:cSld>
  <p:clrMapOvr>
    <a:masterClrMapping/>
  </p:clrMapOvr>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D89287-61FC-0E52-D0B0-0C925C1E8F1C}"/>
              </a:ext>
            </a:extLst>
          </p:cNvPr>
          <p:cNvSpPr>
            <a:spLocks noGrp="1"/>
          </p:cNvSpPr>
          <p:nvPr>
            <p:ph type="title"/>
          </p:nvPr>
        </p:nvSpPr>
        <p:spPr/>
        <p:txBody>
          <a:bodyPr/>
          <a:lstStyle/>
          <a:p>
            <a:r>
              <a:rPr lang="en-US" dirty="0"/>
              <a:t>Protocols in NL</a:t>
            </a:r>
            <a:endParaRPr lang="en-IN" dirty="0"/>
          </a:p>
        </p:txBody>
      </p:sp>
      <p:sp>
        <p:nvSpPr>
          <p:cNvPr id="3" name="Content Placeholder 2">
            <a:extLst>
              <a:ext uri="{FF2B5EF4-FFF2-40B4-BE49-F238E27FC236}">
                <a16:creationId xmlns:a16="http://schemas.microsoft.com/office/drawing/2014/main" id="{5C01879F-D160-A865-BFD4-3AD7C9C97EC9}"/>
              </a:ext>
            </a:extLst>
          </p:cNvPr>
          <p:cNvSpPr>
            <a:spLocks noGrp="1"/>
          </p:cNvSpPr>
          <p:nvPr>
            <p:ph idx="1"/>
          </p:nvPr>
        </p:nvSpPr>
        <p:spPr/>
        <p:txBody>
          <a:bodyPr/>
          <a:lstStyle/>
          <a:p>
            <a:pPr algn="just">
              <a:buFont typeface="+mj-lt"/>
              <a:buAutoNum type="arabicPeriod"/>
            </a:pPr>
            <a:r>
              <a:rPr lang="en-US" sz="2400" dirty="0"/>
              <a:t>The Internet Control Message Protocol (</a:t>
            </a:r>
            <a:r>
              <a:rPr lang="en-US" sz="2400" b="1" dirty="0"/>
              <a:t>ICMP</a:t>
            </a:r>
            <a:r>
              <a:rPr lang="en-US" sz="2400" dirty="0"/>
              <a:t>) helps IP to report some problems when routing a packet. </a:t>
            </a:r>
          </a:p>
          <a:p>
            <a:pPr algn="just">
              <a:buFont typeface="+mj-lt"/>
              <a:buAutoNum type="arabicPeriod"/>
            </a:pPr>
            <a:r>
              <a:rPr lang="en-US" sz="2400" dirty="0"/>
              <a:t>The Internet Group Management Protocol (</a:t>
            </a:r>
            <a:r>
              <a:rPr lang="en-US" sz="2400" b="1" dirty="0"/>
              <a:t>IGMP</a:t>
            </a:r>
            <a:r>
              <a:rPr lang="en-US" sz="2400" dirty="0"/>
              <a:t>) is another protocol that helps IP in multitasking. </a:t>
            </a:r>
          </a:p>
          <a:p>
            <a:pPr algn="just">
              <a:buFont typeface="+mj-lt"/>
              <a:buAutoNum type="arabicPeriod"/>
            </a:pPr>
            <a:r>
              <a:rPr lang="en-US" sz="2400" dirty="0"/>
              <a:t>The Dynamic Host Configuration Protocol (</a:t>
            </a:r>
            <a:r>
              <a:rPr lang="en-US" sz="2400" b="1" dirty="0"/>
              <a:t>DHCP</a:t>
            </a:r>
            <a:r>
              <a:rPr lang="en-US" sz="2400" dirty="0"/>
              <a:t>) helps IP to get the network-layer address for a host.</a:t>
            </a:r>
            <a:endParaRPr lang="en-IN" sz="2400" dirty="0"/>
          </a:p>
        </p:txBody>
      </p:sp>
    </p:spTree>
    <p:extLst>
      <p:ext uri="{BB962C8B-B14F-4D97-AF65-F5344CB8AC3E}">
        <p14:creationId xmlns:p14="http://schemas.microsoft.com/office/powerpoint/2010/main" val="570741897"/>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0D322E-5A74-EE76-BF15-00C14705B74B}"/>
              </a:ext>
            </a:extLst>
          </p:cNvPr>
          <p:cNvSpPr>
            <a:spLocks noGrp="1"/>
          </p:cNvSpPr>
          <p:nvPr>
            <p:ph type="title"/>
          </p:nvPr>
        </p:nvSpPr>
        <p:spPr/>
        <p:txBody>
          <a:bodyPr/>
          <a:lstStyle/>
          <a:p>
            <a:r>
              <a:rPr lang="en-US" dirty="0"/>
              <a:t>Transport Layer</a:t>
            </a:r>
            <a:endParaRPr lang="en-IN" dirty="0"/>
          </a:p>
        </p:txBody>
      </p:sp>
      <p:sp>
        <p:nvSpPr>
          <p:cNvPr id="3" name="Content Placeholder 2">
            <a:extLst>
              <a:ext uri="{FF2B5EF4-FFF2-40B4-BE49-F238E27FC236}">
                <a16:creationId xmlns:a16="http://schemas.microsoft.com/office/drawing/2014/main" id="{CF8CEEDF-ECFB-FBFD-EFD7-FB3C56C5A9B2}"/>
              </a:ext>
            </a:extLst>
          </p:cNvPr>
          <p:cNvSpPr>
            <a:spLocks noGrp="1"/>
          </p:cNvSpPr>
          <p:nvPr>
            <p:ph idx="1"/>
          </p:nvPr>
        </p:nvSpPr>
        <p:spPr/>
        <p:txBody>
          <a:bodyPr/>
          <a:lstStyle/>
          <a:p>
            <a:pPr algn="just"/>
            <a:r>
              <a:rPr lang="en-US" sz="1800" b="0" i="0" u="none" strike="noStrike" baseline="0" dirty="0"/>
              <a:t>The logical connection at the transport layer is also end-to-end. </a:t>
            </a:r>
          </a:p>
          <a:p>
            <a:pPr algn="just"/>
            <a:r>
              <a:rPr lang="en-US" sz="1800" b="0" i="0" u="none" strike="noStrike" baseline="0" dirty="0"/>
              <a:t>The transport layer at the source host gets the message from the application layer, encapsulates it in a transport layer packet (called a </a:t>
            </a:r>
            <a:r>
              <a:rPr lang="en-US" sz="1800" b="1" i="1" u="none" strike="noStrike" baseline="0" dirty="0"/>
              <a:t>segment </a:t>
            </a:r>
            <a:r>
              <a:rPr lang="en-US" sz="1800" b="1" i="0" u="none" strike="noStrike" baseline="0" dirty="0"/>
              <a:t>or a </a:t>
            </a:r>
            <a:r>
              <a:rPr lang="en-US" sz="1800" b="1" i="1" u="none" strike="noStrike" baseline="0" dirty="0"/>
              <a:t>user datagram </a:t>
            </a:r>
            <a:r>
              <a:rPr lang="en-US" sz="1800" b="0" i="0" u="none" strike="noStrike" baseline="0" dirty="0"/>
              <a:t>in different protocols) and sends it, through the logical (imaginary) connection, to the transport layer at the destination host.</a:t>
            </a:r>
          </a:p>
          <a:p>
            <a:pPr algn="just"/>
            <a:r>
              <a:rPr lang="en-US" sz="1800" dirty="0"/>
              <a:t>T</a:t>
            </a:r>
            <a:r>
              <a:rPr lang="en-US" sz="1800" b="0" i="0" u="none" strike="noStrike" baseline="0" dirty="0"/>
              <a:t>he transport layer is responsible for giving services to the application layer: to get a message from an application program running on the source host and deliver it to the corresponding application program on the destination host.</a:t>
            </a:r>
          </a:p>
          <a:p>
            <a:pPr algn="just"/>
            <a:r>
              <a:rPr lang="en-US" sz="1800" b="0" i="0" u="none" strike="noStrike" baseline="0" dirty="0"/>
              <a:t>The transport layer should be independent of the application layer</a:t>
            </a:r>
            <a:endParaRPr lang="en-IN" dirty="0"/>
          </a:p>
        </p:txBody>
      </p:sp>
    </p:spTree>
    <p:extLst>
      <p:ext uri="{BB962C8B-B14F-4D97-AF65-F5344CB8AC3E}">
        <p14:creationId xmlns:p14="http://schemas.microsoft.com/office/powerpoint/2010/main" val="212994191"/>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E9711-938D-F895-53C8-4ED24BAD4429}"/>
              </a:ext>
            </a:extLst>
          </p:cNvPr>
          <p:cNvSpPr>
            <a:spLocks noGrp="1"/>
          </p:cNvSpPr>
          <p:nvPr>
            <p:ph type="title"/>
          </p:nvPr>
        </p:nvSpPr>
        <p:spPr/>
        <p:txBody>
          <a:bodyPr/>
          <a:lstStyle/>
          <a:p>
            <a:r>
              <a:rPr lang="en-US" dirty="0"/>
              <a:t>TL protocols</a:t>
            </a:r>
            <a:endParaRPr lang="en-IN" dirty="0"/>
          </a:p>
        </p:txBody>
      </p:sp>
      <p:sp>
        <p:nvSpPr>
          <p:cNvPr id="3" name="Content Placeholder 2">
            <a:extLst>
              <a:ext uri="{FF2B5EF4-FFF2-40B4-BE49-F238E27FC236}">
                <a16:creationId xmlns:a16="http://schemas.microsoft.com/office/drawing/2014/main" id="{14F8ED18-9353-9CB2-4A80-FA540E2EB509}"/>
              </a:ext>
            </a:extLst>
          </p:cNvPr>
          <p:cNvSpPr>
            <a:spLocks noGrp="1"/>
          </p:cNvSpPr>
          <p:nvPr>
            <p:ph idx="1"/>
          </p:nvPr>
        </p:nvSpPr>
        <p:spPr/>
        <p:txBody>
          <a:bodyPr/>
          <a:lstStyle/>
          <a:p>
            <a:pPr algn="l"/>
            <a:r>
              <a:rPr lang="en-IN" sz="2400" dirty="0"/>
              <a:t>Transmission Control Protocol (</a:t>
            </a:r>
            <a:r>
              <a:rPr lang="en-IN" sz="2400" b="1" dirty="0"/>
              <a:t>TCP</a:t>
            </a:r>
            <a:r>
              <a:rPr lang="en-IN" sz="2400" dirty="0"/>
              <a:t>), is a connection-oriented protocol</a:t>
            </a:r>
          </a:p>
          <a:p>
            <a:pPr algn="l"/>
            <a:r>
              <a:rPr lang="pt-BR" sz="2400" dirty="0"/>
              <a:t>User Datagram Protocol (</a:t>
            </a:r>
            <a:r>
              <a:rPr lang="pt-BR" sz="2400" b="1" dirty="0"/>
              <a:t>UDP</a:t>
            </a:r>
            <a:r>
              <a:rPr lang="pt-BR" sz="2400" dirty="0"/>
              <a:t>), is a connectionless protocol</a:t>
            </a:r>
            <a:endParaRPr lang="en-IN" sz="2400" dirty="0"/>
          </a:p>
          <a:p>
            <a:pPr algn="l"/>
            <a:r>
              <a:rPr lang="en-US" sz="2400" dirty="0"/>
              <a:t>A new protocol, Stream Control Transmission Protocol (</a:t>
            </a:r>
            <a:r>
              <a:rPr lang="en-US" sz="2400" b="1" dirty="0"/>
              <a:t>SCTP</a:t>
            </a:r>
            <a:r>
              <a:rPr lang="en-US" sz="2400" dirty="0"/>
              <a:t>) is designed to respond to new applications that are emerging in the multimedia</a:t>
            </a:r>
            <a:endParaRPr lang="en-IN" sz="2400" dirty="0"/>
          </a:p>
        </p:txBody>
      </p:sp>
    </p:spTree>
    <p:extLst>
      <p:ext uri="{BB962C8B-B14F-4D97-AF65-F5344CB8AC3E}">
        <p14:creationId xmlns:p14="http://schemas.microsoft.com/office/powerpoint/2010/main" val="939249386"/>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FE92F-1A89-6EC2-DB5D-EA763FF00E13}"/>
              </a:ext>
            </a:extLst>
          </p:cNvPr>
          <p:cNvSpPr>
            <a:spLocks noGrp="1"/>
          </p:cNvSpPr>
          <p:nvPr>
            <p:ph type="title"/>
          </p:nvPr>
        </p:nvSpPr>
        <p:spPr/>
        <p:txBody>
          <a:bodyPr/>
          <a:lstStyle/>
          <a:p>
            <a:r>
              <a:rPr lang="en-US" dirty="0"/>
              <a:t>Application Layer</a:t>
            </a:r>
            <a:endParaRPr lang="en-IN" dirty="0"/>
          </a:p>
        </p:txBody>
      </p:sp>
      <p:sp>
        <p:nvSpPr>
          <p:cNvPr id="3" name="Content Placeholder 2">
            <a:extLst>
              <a:ext uri="{FF2B5EF4-FFF2-40B4-BE49-F238E27FC236}">
                <a16:creationId xmlns:a16="http://schemas.microsoft.com/office/drawing/2014/main" id="{D8E5EE54-87FF-AFCC-CAFA-2987D02462A0}"/>
              </a:ext>
            </a:extLst>
          </p:cNvPr>
          <p:cNvSpPr>
            <a:spLocks noGrp="1"/>
          </p:cNvSpPr>
          <p:nvPr>
            <p:ph idx="1"/>
          </p:nvPr>
        </p:nvSpPr>
        <p:spPr/>
        <p:txBody>
          <a:bodyPr/>
          <a:lstStyle/>
          <a:p>
            <a:pPr algn="l"/>
            <a:r>
              <a:rPr lang="en-US" sz="2400" dirty="0"/>
              <a:t>The two application layers exchange messages between each other as though there were a bridge between the two layers.</a:t>
            </a:r>
          </a:p>
          <a:p>
            <a:pPr algn="l"/>
            <a:r>
              <a:rPr lang="en-US" sz="2400" dirty="0"/>
              <a:t>However, communication is done through all layers.</a:t>
            </a:r>
          </a:p>
          <a:p>
            <a:pPr algn="l"/>
            <a:r>
              <a:rPr lang="en-US" sz="2400" dirty="0"/>
              <a:t>Communication at the application layer is between two processes</a:t>
            </a:r>
          </a:p>
          <a:p>
            <a:pPr algn="l"/>
            <a:endParaRPr lang="en-US" sz="2400" b="1" dirty="0"/>
          </a:p>
          <a:p>
            <a:pPr algn="l"/>
            <a:r>
              <a:rPr lang="en-US" sz="2400" b="1" dirty="0"/>
              <a:t>Process-to-process communication is the duty of the application </a:t>
            </a:r>
            <a:r>
              <a:rPr lang="en-IN" sz="2400" b="1" dirty="0"/>
              <a:t>layer.</a:t>
            </a:r>
          </a:p>
        </p:txBody>
      </p:sp>
    </p:spTree>
    <p:extLst>
      <p:ext uri="{BB962C8B-B14F-4D97-AF65-F5344CB8AC3E}">
        <p14:creationId xmlns:p14="http://schemas.microsoft.com/office/powerpoint/2010/main" val="3260480067"/>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3A3E3F-3E54-4BA6-618C-F7C7AAA6B0A8}"/>
              </a:ext>
            </a:extLst>
          </p:cNvPr>
          <p:cNvSpPr>
            <a:spLocks noGrp="1"/>
          </p:cNvSpPr>
          <p:nvPr>
            <p:ph type="title"/>
          </p:nvPr>
        </p:nvSpPr>
        <p:spPr/>
        <p:txBody>
          <a:bodyPr/>
          <a:lstStyle/>
          <a:p>
            <a:r>
              <a:rPr lang="en-US" dirty="0"/>
              <a:t>AL protocols</a:t>
            </a:r>
            <a:endParaRPr lang="en-IN" dirty="0"/>
          </a:p>
        </p:txBody>
      </p:sp>
      <p:sp>
        <p:nvSpPr>
          <p:cNvPr id="3" name="Content Placeholder 2">
            <a:extLst>
              <a:ext uri="{FF2B5EF4-FFF2-40B4-BE49-F238E27FC236}">
                <a16:creationId xmlns:a16="http://schemas.microsoft.com/office/drawing/2014/main" id="{E06997F2-5693-0549-A373-3143DFB57D47}"/>
              </a:ext>
            </a:extLst>
          </p:cNvPr>
          <p:cNvSpPr>
            <a:spLocks noGrp="1"/>
          </p:cNvSpPr>
          <p:nvPr>
            <p:ph idx="1"/>
          </p:nvPr>
        </p:nvSpPr>
        <p:spPr/>
        <p:txBody>
          <a:bodyPr/>
          <a:lstStyle/>
          <a:p>
            <a:pPr algn="l"/>
            <a:r>
              <a:rPr lang="en-US" sz="1800" b="0" i="0" u="none" strike="noStrike" baseline="0" dirty="0"/>
              <a:t>The Hypertext Transfer Protocol (</a:t>
            </a:r>
            <a:r>
              <a:rPr lang="en-US" sz="1800" b="1" i="0" u="none" strike="noStrike" baseline="0" dirty="0"/>
              <a:t>HTTP</a:t>
            </a:r>
            <a:r>
              <a:rPr lang="en-US" sz="1800" b="0" i="0" u="none" strike="noStrike" baseline="0" dirty="0"/>
              <a:t>) is a vehicle for accessing the World </a:t>
            </a:r>
            <a:r>
              <a:rPr lang="en-IN" sz="1800" b="0" i="0" u="none" strike="noStrike" baseline="0" dirty="0"/>
              <a:t>Wide Web (WWW).</a:t>
            </a:r>
          </a:p>
          <a:p>
            <a:pPr algn="l"/>
            <a:r>
              <a:rPr lang="en-US" sz="1800" b="0" i="0" u="none" strike="noStrike" baseline="0" dirty="0"/>
              <a:t>The Simple Mail Transfer Protocol (</a:t>
            </a:r>
            <a:r>
              <a:rPr lang="en-US" sz="1800" b="1" i="0" u="none" strike="noStrike" baseline="0" dirty="0"/>
              <a:t>SMTP</a:t>
            </a:r>
            <a:r>
              <a:rPr lang="en-US" sz="1800" b="0" i="0" u="none" strike="noStrike" baseline="0" dirty="0"/>
              <a:t>) is the main protocol used in electronic mail (e-mail) service. </a:t>
            </a:r>
          </a:p>
          <a:p>
            <a:pPr algn="l"/>
            <a:r>
              <a:rPr lang="en-US" sz="1800" b="0" i="0" u="none" strike="noStrike" baseline="0" dirty="0"/>
              <a:t>The File Transfer Protocol (</a:t>
            </a:r>
            <a:r>
              <a:rPr lang="en-US" sz="1800" b="1" i="0" u="none" strike="noStrike" baseline="0" dirty="0"/>
              <a:t>FTP</a:t>
            </a:r>
            <a:r>
              <a:rPr lang="en-US" sz="1800" b="0" i="0" u="none" strike="noStrike" baseline="0" dirty="0"/>
              <a:t>) is used for transferring files from one host to another. </a:t>
            </a:r>
          </a:p>
          <a:p>
            <a:pPr algn="l"/>
            <a:r>
              <a:rPr lang="en-US" sz="1800" b="0" i="0" u="none" strike="noStrike" baseline="0" dirty="0"/>
              <a:t>The Terminal Network (</a:t>
            </a:r>
            <a:r>
              <a:rPr lang="en-US" sz="1800" b="1" i="0" u="none" strike="noStrike" baseline="0" dirty="0"/>
              <a:t>TELNET</a:t>
            </a:r>
            <a:r>
              <a:rPr lang="en-US" sz="1800" b="0" i="0" u="none" strike="noStrike" baseline="0" dirty="0"/>
              <a:t>) and Secure Shell (</a:t>
            </a:r>
            <a:r>
              <a:rPr lang="en-US" sz="1800" b="1" i="0" u="none" strike="noStrike" baseline="0" dirty="0"/>
              <a:t>SSH</a:t>
            </a:r>
            <a:r>
              <a:rPr lang="en-US" sz="1800" b="0" i="0" u="none" strike="noStrike" baseline="0" dirty="0"/>
              <a:t>) are used for accessing a site remotely. </a:t>
            </a:r>
          </a:p>
          <a:p>
            <a:pPr algn="l"/>
            <a:r>
              <a:rPr lang="en-US" sz="1800" b="0" i="0" u="none" strike="noStrike" baseline="0" dirty="0"/>
              <a:t>The Simple Network Management Protocol (</a:t>
            </a:r>
            <a:r>
              <a:rPr lang="en-US" sz="1800" b="1" i="0" u="none" strike="noStrike" baseline="0" dirty="0"/>
              <a:t>SNMP</a:t>
            </a:r>
            <a:r>
              <a:rPr lang="en-US" sz="1800" b="0" i="0" u="none" strike="noStrike" baseline="0" dirty="0"/>
              <a:t>) is used by an administrator to manage the Internet at global and local levels. </a:t>
            </a:r>
          </a:p>
          <a:p>
            <a:pPr algn="l"/>
            <a:r>
              <a:rPr lang="en-US" sz="1800" b="0" i="0" u="none" strike="noStrike" baseline="0" dirty="0"/>
              <a:t>The Domain Name System (</a:t>
            </a:r>
            <a:r>
              <a:rPr lang="en-US" sz="1800" b="1" i="0" u="none" strike="noStrike" baseline="0" dirty="0"/>
              <a:t>DNS</a:t>
            </a:r>
            <a:r>
              <a:rPr lang="en-US" sz="1800" b="0" i="0" u="none" strike="noStrike" baseline="0" dirty="0"/>
              <a:t>) is used by other protocols to find the network-layer address of a computer.</a:t>
            </a:r>
            <a:endParaRPr lang="en-IN" dirty="0"/>
          </a:p>
        </p:txBody>
      </p:sp>
    </p:spTree>
    <p:extLst>
      <p:ext uri="{BB962C8B-B14F-4D97-AF65-F5344CB8AC3E}">
        <p14:creationId xmlns:p14="http://schemas.microsoft.com/office/powerpoint/2010/main" val="1989635873"/>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D2560-E370-2F76-EA36-11434506156E}"/>
              </a:ext>
            </a:extLst>
          </p:cNvPr>
          <p:cNvSpPr>
            <a:spLocks noGrp="1"/>
          </p:cNvSpPr>
          <p:nvPr>
            <p:ph type="title"/>
          </p:nvPr>
        </p:nvSpPr>
        <p:spPr/>
        <p:txBody>
          <a:bodyPr/>
          <a:lstStyle/>
          <a:p>
            <a:r>
              <a:rPr lang="en-IN" sz="3600" dirty="0"/>
              <a:t>Encapsulation and Decapsulation</a:t>
            </a:r>
          </a:p>
        </p:txBody>
      </p:sp>
      <p:sp>
        <p:nvSpPr>
          <p:cNvPr id="3" name="Content Placeholder 2">
            <a:extLst>
              <a:ext uri="{FF2B5EF4-FFF2-40B4-BE49-F238E27FC236}">
                <a16:creationId xmlns:a16="http://schemas.microsoft.com/office/drawing/2014/main" id="{0ADBC832-8A85-CE7D-40A9-3B61AA0706F8}"/>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47849815-A9DC-8364-E9B5-18FB5EC52A8D}"/>
              </a:ext>
            </a:extLst>
          </p:cNvPr>
          <p:cNvPicPr>
            <a:picLocks noChangeAspect="1"/>
          </p:cNvPicPr>
          <p:nvPr/>
        </p:nvPicPr>
        <p:blipFill>
          <a:blip r:embed="rId2"/>
          <a:stretch>
            <a:fillRect/>
          </a:stretch>
        </p:blipFill>
        <p:spPr>
          <a:xfrm>
            <a:off x="533400" y="1600200"/>
            <a:ext cx="8344623" cy="3139712"/>
          </a:xfrm>
          <a:prstGeom prst="rect">
            <a:avLst/>
          </a:prstGeom>
        </p:spPr>
      </p:pic>
    </p:spTree>
    <p:extLst>
      <p:ext uri="{BB962C8B-B14F-4D97-AF65-F5344CB8AC3E}">
        <p14:creationId xmlns:p14="http://schemas.microsoft.com/office/powerpoint/2010/main" val="1927743918"/>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80FA1A-BA5D-8ABE-FCD0-D544A73A010D}"/>
              </a:ext>
            </a:extLst>
          </p:cNvPr>
          <p:cNvSpPr>
            <a:spLocks noGrp="1"/>
          </p:cNvSpPr>
          <p:nvPr>
            <p:ph type="title"/>
          </p:nvPr>
        </p:nvSpPr>
        <p:spPr/>
        <p:txBody>
          <a:bodyPr/>
          <a:lstStyle/>
          <a:p>
            <a:r>
              <a:rPr lang="en-US" sz="3600" dirty="0"/>
              <a:t>Addressing in the TCP/IP protocol suite</a:t>
            </a:r>
            <a:endParaRPr lang="en-IN" sz="3600" dirty="0"/>
          </a:p>
        </p:txBody>
      </p:sp>
      <p:sp>
        <p:nvSpPr>
          <p:cNvPr id="3" name="Content Placeholder 2">
            <a:extLst>
              <a:ext uri="{FF2B5EF4-FFF2-40B4-BE49-F238E27FC236}">
                <a16:creationId xmlns:a16="http://schemas.microsoft.com/office/drawing/2014/main" id="{FD40875C-35BA-5EA6-8864-FB4372DA55D5}"/>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D0485065-F375-F787-C0F6-FD156F9D1E78}"/>
              </a:ext>
            </a:extLst>
          </p:cNvPr>
          <p:cNvPicPr>
            <a:picLocks noChangeAspect="1"/>
          </p:cNvPicPr>
          <p:nvPr/>
        </p:nvPicPr>
        <p:blipFill>
          <a:blip r:embed="rId2"/>
          <a:stretch>
            <a:fillRect/>
          </a:stretch>
        </p:blipFill>
        <p:spPr>
          <a:xfrm>
            <a:off x="1550408" y="2053471"/>
            <a:ext cx="6043184" cy="2751058"/>
          </a:xfrm>
          <a:prstGeom prst="rect">
            <a:avLst/>
          </a:prstGeom>
        </p:spPr>
      </p:pic>
    </p:spTree>
    <p:extLst>
      <p:ext uri="{BB962C8B-B14F-4D97-AF65-F5344CB8AC3E}">
        <p14:creationId xmlns:p14="http://schemas.microsoft.com/office/powerpoint/2010/main" val="4215859413"/>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9"/>
          <p:cNvSpPr>
            <a:spLocks noGrp="1"/>
          </p:cNvSpPr>
          <p:nvPr>
            <p:ph idx="1"/>
          </p:nvPr>
        </p:nvSpPr>
        <p:spPr>
          <a:xfrm>
            <a:off x="381000" y="762000"/>
            <a:ext cx="8229600" cy="5334000"/>
          </a:xfrm>
        </p:spPr>
        <p:txBody>
          <a:bodyPr/>
          <a:lstStyle/>
          <a:p>
            <a:pPr algn="just"/>
            <a:r>
              <a:rPr lang="en-US" sz="2500" dirty="0"/>
              <a:t>Today when we speak of networks, we are generally referring to two primary categories: Local-area networks and wide-area networks. </a:t>
            </a:r>
          </a:p>
          <a:p>
            <a:pPr algn="just"/>
            <a:r>
              <a:rPr lang="en-US" sz="2500" dirty="0"/>
              <a:t>The category into which a network falls is determined by its size. </a:t>
            </a:r>
          </a:p>
          <a:p>
            <a:pPr algn="just"/>
            <a:r>
              <a:rPr lang="en-US" sz="2500" dirty="0"/>
              <a:t>A LAN normally covers an area less than 2 miters; a WAN can be worldwide. </a:t>
            </a:r>
          </a:p>
          <a:p>
            <a:pPr algn="just"/>
            <a:r>
              <a:rPr lang="en-US" sz="2500" dirty="0"/>
              <a:t>Networks of a size in between are normally referred to as metropolitan area networks and span tens of miles.</a:t>
            </a:r>
          </a:p>
        </p:txBody>
      </p:sp>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1" name="Slide Number Placeholder 4"/>
          <p:cNvSpPr txBox="1">
            <a:spLocks/>
          </p:cNvSpPr>
          <p:nvPr/>
        </p:nvSpPr>
        <p:spPr bwMode="auto">
          <a:xfrm>
            <a:off x="8382000" y="6248400"/>
            <a:ext cx="457200" cy="381000"/>
          </a:xfrm>
          <a:prstGeom prst="rect">
            <a:avLst/>
          </a:prstGeom>
          <a:noFill/>
          <a:ln w="9525">
            <a:noFill/>
            <a:miter lim="800000"/>
            <a:headEnd/>
            <a:tailEnd/>
          </a:ln>
        </p:spPr>
        <p:txBody>
          <a:bodyPr/>
          <a:lstStyle/>
          <a:p>
            <a:fld id="{6953E67F-7FB7-4103-B9B9-8A7AAF11F34F}" type="slidenum">
              <a:rPr lang="en-US" sz="1400"/>
              <a:pPr/>
              <a:t>97</a:t>
            </a:fld>
            <a:endParaRPr lang="en-US" sz="1400" dirty="0"/>
          </a:p>
        </p:txBody>
      </p:sp>
      <p:sp>
        <p:nvSpPr>
          <p:cNvPr id="9" name="Title 8"/>
          <p:cNvSpPr>
            <a:spLocks noGrp="1"/>
          </p:cNvSpPr>
          <p:nvPr>
            <p:ph type="title"/>
          </p:nvPr>
        </p:nvSpPr>
        <p:spPr>
          <a:xfrm>
            <a:off x="228600" y="274638"/>
            <a:ext cx="8458200" cy="411162"/>
          </a:xfrm>
        </p:spPr>
        <p:txBody>
          <a:bodyPr/>
          <a:lstStyle/>
          <a:p>
            <a:pPr algn="l"/>
            <a:r>
              <a:rPr lang="en-US" sz="3000" b="1" dirty="0"/>
              <a:t>Categories of Networks </a:t>
            </a:r>
          </a:p>
        </p:txBody>
      </p:sp>
    </p:spTree>
  </p:cSld>
  <p:clrMapOvr>
    <a:masterClrMapping/>
  </p:clrMapOvr>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9"/>
          <p:cNvSpPr>
            <a:spLocks noGrp="1"/>
          </p:cNvSpPr>
          <p:nvPr>
            <p:ph idx="1"/>
          </p:nvPr>
        </p:nvSpPr>
        <p:spPr>
          <a:xfrm>
            <a:off x="381000" y="762000"/>
            <a:ext cx="8229600" cy="5334000"/>
          </a:xfrm>
        </p:spPr>
        <p:txBody>
          <a:bodyPr/>
          <a:lstStyle/>
          <a:p>
            <a:pPr algn="l"/>
            <a:r>
              <a:rPr lang="en-US" sz="2500" dirty="0"/>
              <a:t>A local area network (LAN) is usually privately owned and connects some hosts in a single office, building, or campus.</a:t>
            </a:r>
          </a:p>
          <a:p>
            <a:pPr algn="l"/>
            <a:r>
              <a:rPr lang="en-IN" sz="2500" dirty="0"/>
              <a:t>Can </a:t>
            </a:r>
            <a:r>
              <a:rPr lang="en-US" sz="2500" dirty="0"/>
              <a:t>be as simple as two PCs and a printer in someone’s home office, or it can extend throughout a company and include audio and video devices. </a:t>
            </a:r>
          </a:p>
          <a:p>
            <a:pPr algn="just"/>
            <a:r>
              <a:rPr lang="en-US" sz="2500" dirty="0"/>
              <a:t>Currently, LAN size is limited to a few kilometers.</a:t>
            </a:r>
          </a:p>
        </p:txBody>
      </p:sp>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1" name="Slide Number Placeholder 4"/>
          <p:cNvSpPr txBox="1">
            <a:spLocks/>
          </p:cNvSpPr>
          <p:nvPr/>
        </p:nvSpPr>
        <p:spPr bwMode="auto">
          <a:xfrm>
            <a:off x="8382000" y="6248400"/>
            <a:ext cx="457200" cy="381000"/>
          </a:xfrm>
          <a:prstGeom prst="rect">
            <a:avLst/>
          </a:prstGeom>
          <a:noFill/>
          <a:ln w="9525">
            <a:noFill/>
            <a:miter lim="800000"/>
            <a:headEnd/>
            <a:tailEnd/>
          </a:ln>
        </p:spPr>
        <p:txBody>
          <a:bodyPr/>
          <a:lstStyle/>
          <a:p>
            <a:fld id="{6953E67F-7FB7-4103-B9B9-8A7AAF11F34F}" type="slidenum">
              <a:rPr lang="en-US" sz="1400"/>
              <a:pPr/>
              <a:t>98</a:t>
            </a:fld>
            <a:endParaRPr lang="en-US" sz="1400" dirty="0"/>
          </a:p>
        </p:txBody>
      </p:sp>
      <p:sp>
        <p:nvSpPr>
          <p:cNvPr id="9" name="Title 8"/>
          <p:cNvSpPr>
            <a:spLocks noGrp="1"/>
          </p:cNvSpPr>
          <p:nvPr>
            <p:ph type="title"/>
          </p:nvPr>
        </p:nvSpPr>
        <p:spPr>
          <a:xfrm>
            <a:off x="228600" y="274638"/>
            <a:ext cx="8458200" cy="411162"/>
          </a:xfrm>
        </p:spPr>
        <p:txBody>
          <a:bodyPr/>
          <a:lstStyle/>
          <a:p>
            <a:pPr algn="l"/>
            <a:r>
              <a:rPr lang="en-US" sz="3000" b="1" dirty="0"/>
              <a:t>Local Area Network</a:t>
            </a:r>
          </a:p>
        </p:txBody>
      </p:sp>
    </p:spTree>
  </p:cSld>
  <p:clrMapOvr>
    <a:masterClrMapping/>
  </p:clrMapOvr>
  <p:transition/>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1" name="Slide Number Placeholder 4"/>
          <p:cNvSpPr txBox="1">
            <a:spLocks/>
          </p:cNvSpPr>
          <p:nvPr/>
        </p:nvSpPr>
        <p:spPr bwMode="auto">
          <a:xfrm>
            <a:off x="8382000" y="6248400"/>
            <a:ext cx="457200" cy="381000"/>
          </a:xfrm>
          <a:prstGeom prst="rect">
            <a:avLst/>
          </a:prstGeom>
          <a:noFill/>
          <a:ln w="9525">
            <a:noFill/>
            <a:miter lim="800000"/>
            <a:headEnd/>
            <a:tailEnd/>
          </a:ln>
        </p:spPr>
        <p:txBody>
          <a:bodyPr/>
          <a:lstStyle/>
          <a:p>
            <a:fld id="{6953E67F-7FB7-4103-B9B9-8A7AAF11F34F}" type="slidenum">
              <a:rPr lang="en-US" sz="1400"/>
              <a:pPr/>
              <a:t>99</a:t>
            </a:fld>
            <a:endParaRPr lang="en-US" sz="1400" dirty="0"/>
          </a:p>
        </p:txBody>
      </p:sp>
      <p:sp>
        <p:nvSpPr>
          <p:cNvPr id="9" name="Title 8"/>
          <p:cNvSpPr>
            <a:spLocks noGrp="1"/>
          </p:cNvSpPr>
          <p:nvPr>
            <p:ph type="title"/>
          </p:nvPr>
        </p:nvSpPr>
        <p:spPr>
          <a:xfrm>
            <a:off x="228600" y="274638"/>
            <a:ext cx="8458200" cy="411162"/>
          </a:xfrm>
        </p:spPr>
        <p:txBody>
          <a:bodyPr/>
          <a:lstStyle/>
          <a:p>
            <a:pPr algn="l"/>
            <a:r>
              <a:rPr lang="en-US" sz="3000" b="1" dirty="0"/>
              <a:t>Local Area Network</a:t>
            </a:r>
          </a:p>
        </p:txBody>
      </p:sp>
      <p:sp>
        <p:nvSpPr>
          <p:cNvPr id="8" name="Text Box 4"/>
          <p:cNvSpPr txBox="1">
            <a:spLocks noChangeArrowheads="1"/>
          </p:cNvSpPr>
          <p:nvPr/>
        </p:nvSpPr>
        <p:spPr bwMode="auto">
          <a:xfrm>
            <a:off x="401637" y="4876800"/>
            <a:ext cx="8132763" cy="477054"/>
          </a:xfrm>
          <a:prstGeom prst="rect">
            <a:avLst/>
          </a:prstGeom>
          <a:noFill/>
          <a:ln w="9525">
            <a:noFill/>
            <a:miter lim="800000"/>
            <a:headEnd/>
            <a:tailEnd/>
          </a:ln>
          <a:effectLst/>
        </p:spPr>
        <p:txBody>
          <a:bodyPr wrap="square">
            <a:spAutoFit/>
          </a:bodyPr>
          <a:lstStyle/>
          <a:p>
            <a:pPr algn="ctr"/>
            <a:r>
              <a:rPr lang="en-US" sz="2500" dirty="0">
                <a:latin typeface="Times New Roman" pitchFamily="18" charset="0"/>
              </a:rPr>
              <a:t>Local Area Network</a:t>
            </a:r>
          </a:p>
        </p:txBody>
      </p:sp>
      <p:pic>
        <p:nvPicPr>
          <p:cNvPr id="3" name="Picture 2">
            <a:extLst>
              <a:ext uri="{FF2B5EF4-FFF2-40B4-BE49-F238E27FC236}">
                <a16:creationId xmlns:a16="http://schemas.microsoft.com/office/drawing/2014/main" id="{D009449A-D13B-ED70-8329-29574CA2B368}"/>
              </a:ext>
            </a:extLst>
          </p:cNvPr>
          <p:cNvPicPr>
            <a:picLocks noChangeAspect="1"/>
          </p:cNvPicPr>
          <p:nvPr/>
        </p:nvPicPr>
        <p:blipFill>
          <a:blip r:embed="rId4"/>
          <a:stretch>
            <a:fillRect/>
          </a:stretch>
        </p:blipFill>
        <p:spPr>
          <a:xfrm>
            <a:off x="1828800" y="792307"/>
            <a:ext cx="6088908" cy="3977985"/>
          </a:xfrm>
          <a:prstGeom prst="rect">
            <a:avLst/>
          </a:prstGeom>
        </p:spPr>
      </p:pic>
    </p:spTree>
  </p:cSld>
  <p:clrMapOvr>
    <a:masterClrMapping/>
  </p:clrMapOvr>
  <p:transition/>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6886</TotalTime>
  <Words>9648</Words>
  <Application>Microsoft Office PowerPoint</Application>
  <PresentationFormat>On-screen Show (4:3)</PresentationFormat>
  <Paragraphs>1677</Paragraphs>
  <Slides>180</Slides>
  <Notes>108</Notes>
  <HiddenSlides>3</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180</vt:i4>
      </vt:variant>
    </vt:vector>
  </HeadingPairs>
  <TitlesOfParts>
    <vt:vector size="190" baseType="lpstr">
      <vt:lpstr>Arial</vt:lpstr>
      <vt:lpstr>Calibri</vt:lpstr>
      <vt:lpstr>Courier New</vt:lpstr>
      <vt:lpstr>Symbol</vt:lpstr>
      <vt:lpstr>Times New Roman</vt:lpstr>
      <vt:lpstr>Times-Bold</vt:lpstr>
      <vt:lpstr>Times-Italic</vt:lpstr>
      <vt:lpstr>Times-Roman</vt:lpstr>
      <vt:lpstr>Default Design</vt:lpstr>
      <vt:lpstr>Custom Design</vt:lpstr>
      <vt:lpstr>PowerPoint Presentation</vt:lpstr>
      <vt:lpstr>Course Summary</vt:lpstr>
      <vt:lpstr>Course structure and CO</vt:lpstr>
      <vt:lpstr>Contents </vt:lpstr>
      <vt:lpstr>Introduction </vt:lpstr>
      <vt:lpstr>Data Communication </vt:lpstr>
      <vt:lpstr>Effectiveness of DC System</vt:lpstr>
      <vt:lpstr>Effectiveness of DC System</vt:lpstr>
      <vt:lpstr>Effectiveness of DC System</vt:lpstr>
      <vt:lpstr>Components of DC System</vt:lpstr>
      <vt:lpstr>Components of DC System</vt:lpstr>
      <vt:lpstr>Components of DC System</vt:lpstr>
      <vt:lpstr>Components of DC System</vt:lpstr>
      <vt:lpstr>A protocol performs the following functions:</vt:lpstr>
      <vt:lpstr>A protocol performs the following functions:</vt:lpstr>
      <vt:lpstr>A protocol performs the following functions:</vt:lpstr>
      <vt:lpstr>A protocol performs the following functions:</vt:lpstr>
      <vt:lpstr>A protocol performs the following functions:</vt:lpstr>
      <vt:lpstr>Data Representation</vt:lpstr>
      <vt:lpstr>1. Text</vt:lpstr>
      <vt:lpstr>1. Text</vt:lpstr>
      <vt:lpstr>PowerPoint Presentation</vt:lpstr>
      <vt:lpstr>2. Numbers</vt:lpstr>
      <vt:lpstr>3. Images</vt:lpstr>
      <vt:lpstr>3. Images</vt:lpstr>
      <vt:lpstr>3. Images</vt:lpstr>
      <vt:lpstr>3. Images</vt:lpstr>
      <vt:lpstr>3. Images</vt:lpstr>
      <vt:lpstr>4. Audio</vt:lpstr>
      <vt:lpstr>5. Video</vt:lpstr>
      <vt:lpstr>Data Flow</vt:lpstr>
      <vt:lpstr>Simplex </vt:lpstr>
      <vt:lpstr>Simplex </vt:lpstr>
      <vt:lpstr>Half-Duplex  </vt:lpstr>
      <vt:lpstr>Half-Duplex  </vt:lpstr>
      <vt:lpstr>Half-Duplex  </vt:lpstr>
      <vt:lpstr>Full-Duplex</vt:lpstr>
      <vt:lpstr>Full-Duplex</vt:lpstr>
      <vt:lpstr>Full-Duplex</vt:lpstr>
      <vt:lpstr>Networks</vt:lpstr>
      <vt:lpstr>Network Criteria  </vt:lpstr>
      <vt:lpstr>Performance</vt:lpstr>
      <vt:lpstr>Performance</vt:lpstr>
      <vt:lpstr>Reliability</vt:lpstr>
      <vt:lpstr>Security</vt:lpstr>
      <vt:lpstr>Physical Structures : Type of Connection </vt:lpstr>
      <vt:lpstr>Point-to-Point</vt:lpstr>
      <vt:lpstr>Point-to-Point</vt:lpstr>
      <vt:lpstr>Multipoint </vt:lpstr>
      <vt:lpstr>Multipoint </vt:lpstr>
      <vt:lpstr>Physical Topology</vt:lpstr>
      <vt:lpstr>Categories of topology</vt:lpstr>
      <vt:lpstr>Mesh Topology</vt:lpstr>
      <vt:lpstr>A fully connected mesh topology (five devices)</vt:lpstr>
      <vt:lpstr>Advantages</vt:lpstr>
      <vt:lpstr>Advantages</vt:lpstr>
      <vt:lpstr>Disadvantages</vt:lpstr>
      <vt:lpstr>Mesh Topology</vt:lpstr>
      <vt:lpstr>Star Topology</vt:lpstr>
      <vt:lpstr>Star Topology</vt:lpstr>
      <vt:lpstr>Star Topology : Advantages</vt:lpstr>
      <vt:lpstr>Star Topology : Advantages</vt:lpstr>
      <vt:lpstr>Star Topology : Disadvantages</vt:lpstr>
      <vt:lpstr>Bus Topology </vt:lpstr>
      <vt:lpstr>Bus Topology </vt:lpstr>
      <vt:lpstr>Bus Topology </vt:lpstr>
      <vt:lpstr>Bus Topology  : Advantages</vt:lpstr>
      <vt:lpstr>Bus Topology  : Disadvantages</vt:lpstr>
      <vt:lpstr>Bus Topology  : Disadvantages</vt:lpstr>
      <vt:lpstr>Ring Topology</vt:lpstr>
      <vt:lpstr>Ring Topology</vt:lpstr>
      <vt:lpstr>Ring Topology : Advantage</vt:lpstr>
      <vt:lpstr>Ring Topology : Advantage</vt:lpstr>
      <vt:lpstr>Ring Topology : Disadvantage</vt:lpstr>
      <vt:lpstr>Ring Topology : Applications</vt:lpstr>
      <vt:lpstr>Hybrid Topology</vt:lpstr>
      <vt:lpstr>Network Models</vt:lpstr>
      <vt:lpstr>Protocol Layering</vt:lpstr>
      <vt:lpstr>Protocol Layering</vt:lpstr>
      <vt:lpstr>OSI Model</vt:lpstr>
      <vt:lpstr>The OSI model</vt:lpstr>
      <vt:lpstr>TCP/IP PROTOCOL SUITE</vt:lpstr>
      <vt:lpstr>Communication in background</vt:lpstr>
      <vt:lpstr>Communication devices</vt:lpstr>
      <vt:lpstr>Logical connections between layers of the TCP/IP protocol suite</vt:lpstr>
      <vt:lpstr>PowerPoint Presentation</vt:lpstr>
      <vt:lpstr>Physical Layer</vt:lpstr>
      <vt:lpstr>Data Link Layer</vt:lpstr>
      <vt:lpstr>Network Layer</vt:lpstr>
      <vt:lpstr>Protocols in NL</vt:lpstr>
      <vt:lpstr>Transport Layer</vt:lpstr>
      <vt:lpstr>TL protocols</vt:lpstr>
      <vt:lpstr>Application Layer</vt:lpstr>
      <vt:lpstr>AL protocols</vt:lpstr>
      <vt:lpstr>Encapsulation and Decapsulation</vt:lpstr>
      <vt:lpstr>Addressing in the TCP/IP protocol suite</vt:lpstr>
      <vt:lpstr>Categories of Networks </vt:lpstr>
      <vt:lpstr>Local Area Network</vt:lpstr>
      <vt:lpstr>Local Area Network</vt:lpstr>
      <vt:lpstr>Local Area Network</vt:lpstr>
      <vt:lpstr>Local Area Network</vt:lpstr>
      <vt:lpstr>Local Area Network</vt:lpstr>
      <vt:lpstr>Wide Area Network</vt:lpstr>
      <vt:lpstr>Wide Area Network</vt:lpstr>
      <vt:lpstr>Wide Area Network</vt:lpstr>
      <vt:lpstr>Metropolitan Area Networks</vt:lpstr>
      <vt:lpstr>Metropolitan Area Networks</vt:lpstr>
      <vt:lpstr>Interconnection of Networks: Internetwork</vt:lpstr>
      <vt:lpstr>Internetwork : Example</vt:lpstr>
      <vt:lpstr>Internetwork : Example</vt:lpstr>
      <vt:lpstr>Internetwork : Example</vt:lpstr>
      <vt:lpstr>The Internet </vt:lpstr>
      <vt:lpstr>The Internet </vt:lpstr>
      <vt:lpstr>The Internet Today</vt:lpstr>
      <vt:lpstr>The Internet Today</vt:lpstr>
      <vt:lpstr>The Internet Today</vt:lpstr>
      <vt:lpstr>International Internet Service Providers</vt:lpstr>
      <vt:lpstr>National Internet Service Providers</vt:lpstr>
      <vt:lpstr>National Internet Service Providers</vt:lpstr>
      <vt:lpstr>Regional Internet Service Providers</vt:lpstr>
      <vt:lpstr>Local Internet Service Providers</vt:lpstr>
      <vt:lpstr>Local Internet Service Providers</vt:lpstr>
      <vt:lpstr>Protocols and Standards</vt:lpstr>
      <vt:lpstr>Protocols </vt:lpstr>
      <vt:lpstr>Protocols </vt:lpstr>
      <vt:lpstr>Syntax</vt:lpstr>
      <vt:lpstr>Semantics</vt:lpstr>
      <vt:lpstr>Timing</vt:lpstr>
      <vt:lpstr>Standards</vt:lpstr>
      <vt:lpstr>Standards Organizations</vt:lpstr>
      <vt:lpstr>Introduction to Physical Layer</vt:lpstr>
      <vt:lpstr>PowerPoint Presentation</vt:lpstr>
      <vt:lpstr>Analog and Digital data</vt:lpstr>
      <vt:lpstr>PERIODIC ANALOG SIGNALS</vt:lpstr>
      <vt:lpstr>Sine Wave</vt:lpstr>
      <vt:lpstr>Sine Wave</vt:lpstr>
      <vt:lpstr>Sine Wave</vt:lpstr>
      <vt:lpstr>Sine Wave</vt:lpstr>
      <vt:lpstr>Sine Wave</vt:lpstr>
      <vt:lpstr>PowerPoint Presentation</vt:lpstr>
      <vt:lpstr>Sine Wave</vt:lpstr>
      <vt:lpstr>PowerPoint Presentation</vt:lpstr>
      <vt:lpstr>PowerPoint Presentation</vt:lpstr>
      <vt:lpstr>PowerPoint Presentation</vt:lpstr>
      <vt:lpstr>Examples</vt:lpstr>
      <vt:lpstr>Examples</vt:lpstr>
      <vt:lpstr>DIGITAL SIGNALS</vt:lpstr>
      <vt:lpstr>Digital  Signals</vt:lpstr>
      <vt:lpstr>Transmission of Digital Signals</vt:lpstr>
      <vt:lpstr>Baseband Transmission</vt:lpstr>
      <vt:lpstr>Baseband Transmission</vt:lpstr>
      <vt:lpstr>TRANSMISSION IMPAIRMENT</vt:lpstr>
      <vt:lpstr>Attenuation</vt:lpstr>
      <vt:lpstr>Attenuation</vt:lpstr>
      <vt:lpstr>Attenuation</vt:lpstr>
      <vt:lpstr>Example</vt:lpstr>
      <vt:lpstr>Example</vt:lpstr>
      <vt:lpstr>Distortion</vt:lpstr>
      <vt:lpstr>Distortion</vt:lpstr>
      <vt:lpstr>Noise</vt:lpstr>
      <vt:lpstr>Noise</vt:lpstr>
      <vt:lpstr>Noise</vt:lpstr>
      <vt:lpstr>DATA RATE LIMITS</vt:lpstr>
      <vt:lpstr>Nyquist Bit Rate</vt:lpstr>
      <vt:lpstr>Example </vt:lpstr>
      <vt:lpstr>PowerPoint Presentation</vt:lpstr>
      <vt:lpstr>Shannon Capacity</vt:lpstr>
      <vt:lpstr>Example</vt:lpstr>
      <vt:lpstr>Performance</vt:lpstr>
      <vt:lpstr>Throughput</vt:lpstr>
      <vt:lpstr>PowerPoint Presentation</vt:lpstr>
      <vt:lpstr>Latency</vt:lpstr>
      <vt:lpstr>Propagation</vt:lpstr>
      <vt:lpstr>PowerPoint Presentation</vt:lpstr>
      <vt:lpstr>Transmission time</vt:lpstr>
      <vt:lpstr>PowerPoint Presentation</vt:lpstr>
      <vt:lpstr>Queuing Time</vt:lpstr>
      <vt:lpstr>Jitter</vt:lpstr>
      <vt:lpstr>Bandwidth delay</vt:lpstr>
      <vt:lpstr>Bandwidth delay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Sameer Deshpande</cp:lastModifiedBy>
  <cp:revision>784</cp:revision>
  <cp:lastPrinted>1601-01-01T00:00:00Z</cp:lastPrinted>
  <dcterms:created xsi:type="dcterms:W3CDTF">1601-01-01T00:00:00Z</dcterms:created>
  <dcterms:modified xsi:type="dcterms:W3CDTF">2023-06-24T14:00:49Z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