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6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1:53:43.9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30,'0'-1,"0"0,0 0,0 1,1-1,-1 0,0 0,1 1,-1-1,1 0,-1 1,0-1,1 0,0 1,-1-1,1 1,-1-1,1 1,0-1,-1 1,1-1,0 1,0 0,-1-1,1 1,0 0,0-1,1 1,26-5,-23 5,106-8,145 7,-109 4,4000-3,-4117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23:09.2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0,'90'5,"0"3,104 24,-46-6,469 24,-324-34,-56 9,86 4,132-25,63 3,1327 11,-1222-20,4678 2,-5243 3,80 13,-80-7,11 3,-42-6,50 4,66-9,-116-2</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8T23:54:32.2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0,'3721'0,"-3697"0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8T23:54:34.3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0,'5113'0,"-5090"0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8T23:54:38.81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0,'4397'0,"-4373"0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4:03.383"/>
    </inkml:context>
    <inkml:brush xml:id="br0">
      <inkml:brushProperty name="width" value="0.035" units="cm"/>
      <inkml:brushProperty name="height" value="0.035" units="cm"/>
      <inkml:brushProperty name="color" value="#E71224"/>
    </inkml:brush>
  </inkml:definitions>
  <inkml:trace contextRef="#ctx0" brushRef="#br0">0 246 24575,'5'0'0,"6"0"0,24 0 0,34 0 0,29-10 0,16-7 0,31-5 0,13 0 0,18 4 0,6 2 0,-4-8 0,-5 2 0,-22-1 0,-24 4 0,-23 0 0,-25 4 0,-21 4 0,-21 4-8191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4:03.865"/>
    </inkml:context>
    <inkml:brush xml:id="br0">
      <inkml:brushProperty name="width" value="0.035" units="cm"/>
      <inkml:brushProperty name="height" value="0.035" units="cm"/>
      <inkml:brushProperty name="color" value="#E71224"/>
    </inkml:brush>
  </inkml:definitions>
  <inkml:trace contextRef="#ctx0" brushRef="#br0">156 0 24575,'-4'0'0,"-12"10"0,-7 2 0,-4 4 0,-3 0 0,0-3 0,5-4-8191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4:04.241"/>
    </inkml:context>
    <inkml:brush xml:id="br0">
      <inkml:brushProperty name="width" value="0.035" units="cm"/>
      <inkml:brushProperty name="height" value="0.035" units="cm"/>
      <inkml:brushProperty name="color" value="#E71224"/>
    </inkml:brush>
  </inkml:definitions>
  <inkml:trace contextRef="#ctx0" brushRef="#br0">185 1 24575,'-24'18'0,"-7"11"0,-3 6 0,0 1 0,0-6 0,7-8-8191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4:04.772"/>
    </inkml:context>
    <inkml:brush xml:id="br0">
      <inkml:brushProperty name="width" value="0.035" units="cm"/>
      <inkml:brushProperty name="height" value="0.035" units="cm"/>
      <inkml:brushProperty name="color" value="#E71224"/>
    </inkml:brush>
  </inkml:definitions>
  <inkml:trace contextRef="#ctx0" brushRef="#br0">84 260 24575,'0'-4'0,"0"-7"0,0-10 0,0-7 0,0-3 0,-5-1 0,-5 1 0,-7 1 0,0 0 0,-1 6 0,2 6-8191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4:05.535"/>
    </inkml:context>
    <inkml:brush xml:id="br0">
      <inkml:brushProperty name="width" value="0.035" units="cm"/>
      <inkml:brushProperty name="height" value="0.035" units="cm"/>
      <inkml:brushProperty name="color" value="#E71224"/>
    </inkml:brush>
  </inkml:definitions>
  <inkml:trace contextRef="#ctx0" brushRef="#br0">1 0 24575,'0'5'0,"0"20"0,14 24 0,4 13 0,4 24 0,-1 6 0,-1 3 0,2 2 0,-3 4 0,0-10 0,1-17 0,-3-20-8191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4:06.723"/>
    </inkml:context>
    <inkml:brush xml:id="br0">
      <inkml:brushProperty name="width" value="0.035" units="cm"/>
      <inkml:brushProperty name="height" value="0.035" units="cm"/>
      <inkml:brushProperty name="color" value="#E71224"/>
    </inkml:brush>
  </inkml:definitions>
  <inkml:trace contextRef="#ctx0" brushRef="#br0">1 653 24575,'1'-202'0,"-1"196"0,0 0 0,1 0 0,0 0 0,0 0 0,0 0 0,3-7 0,-3 11 0,0 1 0,-1 0 0,1 0 0,0 0 0,-1 0 0,1 0 0,0 0 0,0 0 0,0 0 0,0 0 0,0 0 0,0 0 0,0 1 0,0-1 0,0 0 0,0 1 0,1-1 0,-1 0 0,0 1 0,0 0 0,1-1 0,-1 1 0,0 0 0,0 0 0,1-1 0,-1 1 0,0 0 0,1 0 0,-1 1 0,0-1 0,1 0 0,-1 0 0,2 1 0,6 3 0,0 0 0,-1 0 0,0 1 0,0 0 0,0 0 0,-1 1 0,1 0 0,-1 0 0,-1 0 0,1 1 0,-1 0 0,7 11 0,3 1 0,102 123 0,129 204 0,-245-341 0,23 30 0,-13-26 0,-11-9 0,-1 0 0,0 0 0,1 0 0,-1 0 0,0-1 0,1 1 0,-1 0 0,0 0 0,1 0 0,-1 0 0,0 0 0,1-1 0,-1 1 0,0 0 0,0 0 0,1 0 0,-1-1 0,0 1 0,0 0 0,1 0 0,-1-1 0,0 1 0,0 0 0,0-1 0,1 1 0,-1 0 0,0-1 0,0 1 0,0 0 0,0-1 0,0 1 0,0 0 0,0-1 0,0 1 0,0 0 0,0-1 0,3-26 0,-1-1 0,-1 1 0,-5-46 0,0 11 0,3 3 0,-3-615 0,9 627 0,-5 46 0,0 1 0,0-1 0,0 1 0,0-1 0,0 0 0,0 1 0,0-1 0,1 1 0,-1-1 0,0 0 0,0 1 0,0-1 0,1 1 0,-1-1 0,0 1 0,1-1 0,-1 1 0,0-1 0,1 1 0,-1-1 0,0 1 0,1-1 0,-1 1 0,1-1 0,-1 1 0,1 0 0,-1-1 0,1 1 0,0 0 0,-1 0 0,1-1 0,-1 1 0,1 0 0,0 0 0,-1 0 0,1 0 0,-1 0 0,1 0 0,0 0 0,0 0 0,1 1 0,0 0 0,0 1 0,0-1 0,0 1 0,0-1 0,0 1 0,-1 0 0,1-1 0,-1 1 0,3 3 0,9 17 0,-1 1 0,-1 0 0,16 47 0,-20-50 0,180 538 0,-31-131-1365,-133-370-5461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4:07.410"/>
    </inkml:context>
    <inkml:brush xml:id="br0">
      <inkml:brushProperty name="width" value="0.035" units="cm"/>
      <inkml:brushProperty name="height" value="0.035" units="cm"/>
      <inkml:brushProperty name="color" value="#E71224"/>
    </inkml:brush>
  </inkml:definitions>
  <inkml:trace contextRef="#ctx0" brushRef="#br0">1 1 24575,'0'10'0,"6"139"0,-4-130 0,1 0 0,1-1 0,1 1 0,1-1 0,0 1 0,11 19 0,-7-17 0,2 0 0,1-1 0,0-1 0,2 0 0,19 20 0,-27-33 0,-1 0 0,1 0 0,0-1 0,1 0 0,-1 0 0,1-1 0,13 6 0,-16-9 0,0 1 0,0-1 0,1 0 0,-1 0 0,0 0 0,1-1 0,-1 0 0,1 0 0,-1 0 0,0-1 0,1 1 0,-1-1 0,8-3 0,-10 3 0,0 0 0,0-1 0,0 0 0,0 0 0,0 0 0,-1 0 0,1 0 0,0 0 0,-1-1 0,0 1 0,1-1 0,-1 0 0,0 0 0,-1 1 0,1-1 0,0-1 0,-1 1 0,1 0 0,-1 0 0,0 0 0,1-6 0,1-7 0,0-1 0,-1 0 0,0-19 0,-1 26 0,0-13 24,0 1 0,-2-1 0,0 1 0,-9-45 0,8 60-95,1 1 1,-2-1-1,1 1 0,-1-1 0,0 1 1,0 0-1,-1 1 0,0-1 1,0 0-1,0 1 0,0 0 0,-1 0 1,0 0-1,0 1 0,-1 0 1,1 0-1,-1 0 0,0 0 0,0 1 1,-12-5-1,-13-3-6755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23:11.6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29,'662'-13,"-87"0,2015 11,-1334 3,5293-1,-6522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4:08.177"/>
    </inkml:context>
    <inkml:brush xml:id="br0">
      <inkml:brushProperty name="width" value="0.035" units="cm"/>
      <inkml:brushProperty name="height" value="0.035" units="cm"/>
      <inkml:brushProperty name="color" value="#E71224"/>
    </inkml:brush>
  </inkml:definitions>
  <inkml:trace contextRef="#ctx0" brushRef="#br0">0 0 24575,'2'1'0,"-1"-1"0,0 1 0,0-1 0,0 1 0,1-1 0,-1 1 0,0 0 0,0-1 0,0 1 0,0 0 0,0 0 0,0 0 0,0 0 0,0 0 0,0 0 0,-1 0 0,1 0 0,0 0 0,-1 0 0,1 0 0,0 3 0,12 30 0,-11-29 0,11 43 0,-2 1 0,-2 0 0,2 59 0,-7-71 0,1-3 0,-4-34 0,-1-1 0,0 1 0,0 0 0,0 0 0,0 0 0,0 0 0,0 0 0,0 0 0,1-1 0,-1 1 0,0 0 0,0 0 0,0 0 0,0 0 0,0 0 0,1 0 0,-1 0 0,0 0 0,0 0 0,0 0 0,0 0 0,1 0 0,-1 0 0,0 0 0,0 0 0,0 0 0,0 0 0,1 0 0,-1 0 0,0 0 0,0 0 0,0 0 0,0 0 0,1 0 0,-1 0 0,0 0 0,0 0 0,0 1 0,0-1 0,0 0 0,0 0 0,1 0 0,-1 0 0,0 0 0,0 0 0,0 0 0,0 1 0,0-1 0,0 0 0,0 0 0,0 0 0,0 0 0,0 1 0,0-1 0,1 0 0,-1 0 0,0 0 0,0 0 0,0 1 0,0-1 0,0 0 0,4-15 0,-3 14 0,8-39 0,-5 19 0,1 0 0,1 0 0,1 0 0,10-20 0,-15 36 0,1 0 0,0 0 0,0 0 0,1 1 0,-1-1 0,1 1 0,0 0 0,0 0 0,1 0 0,-1 0 0,1 1 0,-1 0 0,1 0 0,0 0 0,1 0 0,-1 1 0,0 0 0,1 0 0,-1 0 0,8-1 0,-6 2 0,-1 0 0,1 1 0,-1 0 0,1 0 0,-1 0 0,1 0 0,-1 1 0,1 0 0,-1 1 0,1-1 0,-1 1 0,0 1 0,0-1 0,0 1 0,10 6 0,-8-3 0,-1 0 0,0 0 0,-1 0 0,0 1 0,0 0 0,0 1 0,-1-1 0,0 1 0,0 0 0,5 15 0,4 8-455,-2 2 0,13 52 0,-17-42-6371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4:09.200"/>
    </inkml:context>
    <inkml:brush xml:id="br0">
      <inkml:brushProperty name="width" value="0.035" units="cm"/>
      <inkml:brushProperty name="height" value="0.035" units="cm"/>
      <inkml:brushProperty name="color" value="#E71224"/>
    </inkml:brush>
  </inkml:definitions>
  <inkml:trace contextRef="#ctx0" brushRef="#br0">249 440 24575,'14'-27'0,"-2"0"0,0-1 0,-2 0 0,-1-1 0,-2 0 0,0 0 0,-2-1 0,1-33 0,-6 57 0,0-1 0,-1 1 0,0 0 0,0-1 0,0 1 0,-1 0 0,1 0 0,-2 0 0,1 0 0,-1 0 0,0 1 0,0-1 0,0 1 0,-1-1 0,0 1 0,0 0 0,0 1 0,0-1 0,-1 1 0,0 0 0,0 0 0,0 0 0,0 1 0,-1 0 0,0 0 0,1 0 0,-1 1 0,0-1 0,0 1 0,0 1 0,0-1 0,-1 1 0,1 0 0,0 1 0,-9-1 0,12 2 0,0-1 0,-1 0 0,1 1 0,0-1 0,0 1 0,0 0 0,0 0 0,0 1 0,0-1 0,0 0 0,0 1 0,0 0 0,0 0 0,1 0 0,-1 0 0,1 0 0,-3 3 0,0 1 0,2-1 0,-1 1 0,1-1 0,-1 1 0,1 0 0,1 0 0,-1 1 0,-1 6 0,-1 11 0,1 1 0,1-1 0,-1 39 0,4-53 0,-2 33 0,2 0 0,2 0 0,8 44 0,-7-74 0,0 0 0,1 0 0,1 0 0,0 0 0,12 21 0,-13-27 0,1 0 0,-1 0 0,2-1 0,-1 0 0,1 0 0,0 0 0,0-1 0,0 1 0,1-2 0,12 8 0,-14-10 0,1 0 0,-1 0 0,1 0 0,0 0 0,0-1 0,0 0 0,0-1 0,0 1 0,0-1 0,0 0 0,0 0 0,0-1 0,0 0 0,0 0 0,0 0 0,0-1 0,-1 0 0,1 0 0,0-1 0,-1 1 0,0-1 0,6-4 0,5-3 0,0-2 0,0 0 0,-1-1 0,0-1 0,17-21 0,-10 9 0,-2-2 0,-1 0 0,0-1 0,26-61 0,-40 82 0,-2 11 0,-1 17 0,-2-18 0,-4 430 0,2-377 0,1-26 0,0 30 0,-2-1 0,-19 96 0,21-147 0,-1-1 0,0 0 0,0 1 0,-1-1 0,0 0 0,0 0 0,0 0 0,-1-1 0,0 1 0,-6 6 0,7-9 0,-1 0 0,1 0 0,-1-1 0,1 1 0,-1-1 0,0 0 0,0 0 0,0-1 0,0 1 0,0-1 0,-1 0 0,1 0 0,0 0 0,-1 0 0,1-1 0,0 0 0,-6 0 0,-9-1 0,0-1 0,1-1 0,-1-1 0,1-1 0,0 0 0,1-1 0,-1-1 0,1-1 0,0 0 0,1-1 0,-26-19 0,22 13 0,1-1 0,1 0 0,0-2 0,1 0 0,1-1 0,1-1 0,1 0 0,-18-33 0,27 43-273,1 0 0,0-1 0,0 0 0,-2-12 0,0-7-6553</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4:09.982"/>
    </inkml:context>
    <inkml:brush xml:id="br0">
      <inkml:brushProperty name="width" value="0.035" units="cm"/>
      <inkml:brushProperty name="height" value="0.035" units="cm"/>
      <inkml:brushProperty name="color" value="#E71224"/>
    </inkml:brush>
  </inkml:definitions>
  <inkml:trace contextRef="#ctx0" brushRef="#br0">57 175 24575,'-1'157'0,"2"168"0,0-314 0,-1 3 0,1 0 0,0 0 0,1 0 0,4 15 0,-5-26 0,0 0 0,0 0 0,0 0 0,1 0 0,-1 0 0,1 0 0,-1-1 0,1 1 0,0-1 0,0 1 0,0-1 0,0 0 0,1 0 0,-1 0 0,1 0 0,-1 0 0,1 0 0,0-1 0,-1 1 0,1-1 0,0 0 0,0 1 0,0-1 0,4 0 0,3 1 0,0-1 0,0 0 0,0 0 0,0-1 0,0-1 0,1 0 0,-1 0 0,0-1 0,0 0 0,-1-1 0,1 0 0,13-6 0,-10 3 0,0-2 0,-1 1 0,0-1 0,-1-1 0,1 0 0,-2-1 0,1 0 0,10-13 0,-7 5 0,-1-1 0,-1 0 0,0-1 0,-1 0 0,-2 0 0,0-1 0,-1-1 0,-1 1 0,0-1 0,-2-1 0,2-24 0,-4 21 0,-2 0 0,0 0 0,-2 0 0,-1 0 0,-1 0 0,-1 0 0,-11-36 0,12 52 0,-1 0 0,0 1 0,0-1 0,-1 1 0,0 0 0,-1 0 0,0 0 0,0 1 0,-1 0 0,0 0 0,0 0 0,-1 1 0,0 1 0,-1-1 0,1 1 0,-1 0 0,0 1 0,0 0 0,-1 1 0,-18-6 0,0 3 0,1 2 0,-1 1 0,0 1 0,-1 1 0,1 2 0,0 1 0,-36 6 0,61-7-114,0 0 1,-1 1-1,1 0 0,0 0 0,-1 0 1,1 0-1,0 1 0,0-1 0,0 1 1,0-1-1,-5 5 0,-4 7-6712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4:11.045"/>
    </inkml:context>
    <inkml:brush xml:id="br0">
      <inkml:brushProperty name="width" value="0.035" units="cm"/>
      <inkml:brushProperty name="height" value="0.035" units="cm"/>
      <inkml:brushProperty name="color" value="#E71224"/>
    </inkml:brush>
  </inkml:definitions>
  <inkml:trace contextRef="#ctx0" brushRef="#br0">1 0 24575,'0'5'0,"0"20"0,0 19 0,0 22 0,0 22 0,0 19 0,0 6 0,0-7 0,0-17 0,0-19 0,0-22-8191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4:12.028"/>
    </inkml:context>
    <inkml:brush xml:id="br0">
      <inkml:brushProperty name="width" value="0.035" units="cm"/>
      <inkml:brushProperty name="height" value="0.035" units="cm"/>
      <inkml:brushProperty name="color" value="#E71224"/>
    </inkml:brush>
  </inkml:definitions>
  <inkml:trace contextRef="#ctx0" brushRef="#br0">1 28 24575,'62'-11'0,"0"3"0,0 2 0,108 4 0,-93 2 0,-32-1 0,386 10 0,-359-4 0,-1 4 0,-1 3 0,138 42 0,-175-42 0,-1 1 0,0 1 0,-1 2 0,45 30 0,-63-36 0,-1-1 0,0 1 0,-1 1 0,0 0 0,0 1 0,-1 0 0,-1 0 0,0 1 0,-1 0 0,0 1 0,-1 0 0,8 22 0,-6-7 0,-2 0 0,-2 1 0,0-1 0,0 33 0,-5 123 0,-2-109 0,2-65 0,-12 309 0,6-271 0,-1-1 0,-2 1 0,-3-1 0,-25 67 0,29-95 0,-1-2 0,-1 1 0,0-1 0,-1-1 0,-1 0 0,-1-1 0,0 0 0,-1-1 0,-1 0 0,0-1 0,-1-1 0,-1 0 0,0-2 0,-1 1 0,0-2 0,0-1 0,-1 0 0,0-1 0,0-1 0,-41 9 0,11-7 0,-1-2 0,-76 1 0,-102-15 0,202 4 0,0 0 0,0-2 0,0 0 0,1-2 0,0-1 0,-41-19 0,37 12 0,0-1 0,1-2 0,1-1 0,-45-42 0,68 58 0,-16-15 0,-28-33 0,42 44 0,1-1 0,0 1 0,1-1 0,-1 0 0,2 0 0,-1-1 0,1 1 0,-4-16 0,0-8-1365,1 4-5461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4:12.716"/>
    </inkml:context>
    <inkml:brush xml:id="br0">
      <inkml:brushProperty name="width" value="0.035" units="cm"/>
      <inkml:brushProperty name="height" value="0.035" units="cm"/>
      <inkml:brushProperty name="color" value="#E71224"/>
    </inkml:brush>
  </inkml:definitions>
  <inkml:trace contextRef="#ctx0" brushRef="#br0">0 1 24575,'5'0'0,"6"9"0,6 8 0,9 24 0,0 19 0,6 32 0,1 15 0,-5 16 0,-2 1 0,-6-1 0,-6-13 0,-1-20 0,-3-26-8191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4:14.102"/>
    </inkml:context>
    <inkml:brush xml:id="br0">
      <inkml:brushProperty name="width" value="0.035" units="cm"/>
      <inkml:brushProperty name="height" value="0.035" units="cm"/>
      <inkml:brushProperty name="color" value="#E71224"/>
    </inkml:brush>
  </inkml:definitions>
  <inkml:trace contextRef="#ctx0" brushRef="#br0">1 85 24575,'23'-13'0,"1"2"0,1 1 0,-1 1 0,1 1 0,47-9 0,62 5 0,209 7 0,-256 7 0,-86-2 0,10-1 0,-1 2 0,1-1 0,0 1 0,0 1 0,12 3 0,-20-4 0,-1 0 0,1 1 0,0-1 0,0 0 0,-1 1 0,1 0 0,-1 0 0,1-1 0,-1 2 0,0-1 0,0 0 0,0 0 0,0 1 0,0-1 0,0 1 0,-1-1 0,1 1 0,-1 0 0,0 0 0,0-1 0,0 1 0,1 6 0,1 4 0,-2 1 0,0 0 0,-1 0 0,0 0 0,-1-1 0,0 1 0,-1 0 0,-1-1 0,0 1 0,-1-1 0,-1 0 0,0 0 0,0 0 0,-1-1 0,-1 0 0,0 0 0,-11 14 0,2-6 0,0 0 0,0-1 0,-2-1 0,0 0 0,-2-2 0,0 0 0,0-1 0,-39 21 0,26-21 0,-1-1 0,-1-2 0,0-1 0,-1-1 0,-69 8 0,29-11 0,-138-4 0,181-5 0,28 0 0,20 0 0,3 1 0,0 0 0,0 1 0,0 1 0,-1 1 0,1 0 0,0 2 0,-1 0 0,0 0 0,0 2 0,0 0 0,-1 1 0,0 1 0,0 0 0,22 16 0,-16-8 0,-1 2 0,-1 0 0,0 1 0,-1 2 0,30 42 0,-45-57 0,0 0 0,0 0 0,-1 1 0,0 0 0,0-1 0,-1 1 0,0 0 0,0 0 0,0 1 0,-1-1 0,0 0 0,-1 0 0,1 1 0,-1-1 0,-1 0 0,1 1 0,-1-1 0,-1 0 0,1 0 0,-1 0 0,-1 0 0,1 0 0,-1 0 0,0 0 0,-1-1 0,1 0 0,-6 7 0,3-5 5,-1 0 0,0-1-1,0 0 1,0-1 0,-1 1-1,0-1 1,0-1 0,0 0-1,-1 0 1,0 0 0,0-1-1,0-1 1,-1 1 0,1-2-1,-1 1 1,-12 1 0,-15 0-158,1-2 1,-1-1 0,-40-4 0,26 0-684,23 2-5990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5:33.149"/>
    </inkml:context>
    <inkml:brush xml:id="br0">
      <inkml:brushProperty name="width" value="0.035" units="cm"/>
      <inkml:brushProperty name="height" value="0.035" units="cm"/>
      <inkml:brushProperty name="color" value="#E71224"/>
    </inkml:brush>
  </inkml:definitions>
  <inkml:trace contextRef="#ctx0" brushRef="#br0">1 586 24575,'27'-33'0,"-23"27"0,1-1 0,0 1 0,1 0 0,-1 1 0,1-1 0,11-7 0,56-30 0,1 4 0,123-46 0,-97 43 0,24-3 0,-78 29 0,-1-1 0,68-36 0,-42 9 0,34-19 0,-18 15 0,-86 47 0,0 0 0,0 0 0,0 0 0,1 1 0,-1-1 0,0 0 0,0 1 0,0-1 0,1 1 0,-1 0 0,0-1 0,1 1 0,-1 0 0,0 0 0,1 0 0,-1 0 0,3 0 0,-4 0 0,0 1 0,1 0 0,-1-1 0,0 1 0,0-1 0,0 1 0,0 0 0,1-1 0,-1 1 0,0 0 0,0-1 0,0 1 0,0 0 0,-1-1 0,1 1 0,0-1 0,0 1 0,0 0 0,0-1 0,-1 1 0,1-1 0,0 1 0,-1 0 0,1-1 0,-1 1 0,-34 54 0,-115 132 0,54-71 0,78-92 0,11-14 0,0 0 0,-1-1 0,0 1 0,-1-2 0,1 1 0,-2-1 0,1 0 0,-13 7 0,22-15 0,0 0 0,0 0-1,0 0 1,0 0 0,0 0 0,0 0-1,0 0 1,-1 0 0,1 0-1,0 0 1,0 1 0,0-1 0,0 0-1,0 0 1,0 0 0,0 0 0,-1 0-1,1 0 1,0 0 0,0 0-1,0 0 1,0 0 0,0 0 0,0 0-1,0 0 1,-1 0 0,1 0-1,0 0 1,0 0 0,0 0 0,0 0-1,0 0 1,0 0 0,-1 0-1,1 0 1,0-1 0,0 1 0,0 0-1,0 0 1,0 0 0,0 0 0,0 0-1,0 0 1,0 0 0,-1 0-1,1 0 1,0 0 0,0-1 0,0 1-1,0 0 1,0 0 0,0 0-1,0 0 1,0 0 0,0 0 0,0-1-1,0 1 1,0 0 0,0 0-1,0 0 1,0 0 0,0 0 0,0 0-1,0-1 1,0 1 0,0 0 0,6-14 39,10-13-1425,8-5-5440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5:34.052"/>
    </inkml:context>
    <inkml:brush xml:id="br0">
      <inkml:brushProperty name="width" value="0.035" units="cm"/>
      <inkml:brushProperty name="height" value="0.035" units="cm"/>
      <inkml:brushProperty name="color" value="#E71224"/>
    </inkml:brush>
  </inkml:definitions>
  <inkml:trace contextRef="#ctx0" brushRef="#br0">631 466 24575,'0'-5'0,"0"-11"0,-10-7 0,-16-13 0,-9-2 0,-3 2 0,-14-2 0,-2 0 0,-2 3 0,0 1 0,-5-1 0,4 4 0,6 3 0,3 2 0,0 1 0,9 4-8191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5:44.014"/>
    </inkml:context>
    <inkml:brush xml:id="br0">
      <inkml:brushProperty name="width" value="0.035" units="cm"/>
      <inkml:brushProperty name="height" value="0.035" units="cm"/>
      <inkml:brushProperty name="color" value="#E71224"/>
    </inkml:brush>
  </inkml:definitions>
  <inkml:trace contextRef="#ctx0" brushRef="#br0">51 1 24575,'0'4'0,"0"7"0,0 15 0,0 22 0,0 16 0,0 21 0,0 24 0,0 7 0,0 7 0,0-3 0,-10-4 0,-2-8 0,0-17 0,2-19 0,3-22-8191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23:13.6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1,'7789'0,"-7756"0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5:45.038"/>
    </inkml:context>
    <inkml:brush xml:id="br0">
      <inkml:brushProperty name="width" value="0.035" units="cm"/>
      <inkml:brushProperty name="height" value="0.035" units="cm"/>
      <inkml:brushProperty name="color" value="#E71224"/>
    </inkml:brush>
  </inkml:definitions>
  <inkml:trace contextRef="#ctx0" brushRef="#br0">0 417 24575,'30'-24'0,"0"2"0,1 0 0,2 2 0,61-28 0,-91 46 0,140-69 0,3 7 0,197-59 0,-324 117 0,1 2 0,0 0 0,1 1 0,-1 1 0,1 1 0,-1 0 0,26 4 0,-43-3 0,0 1 0,0 0 0,0 0 0,-1 0 0,1 0 0,0 0 0,-1 1 0,1-1 0,-1 1 0,1-1 0,-1 1 0,0 0 0,1 0 0,-1 0 0,0 1 0,0-1 0,-1 0 0,1 1 0,0-1 0,-1 1 0,1-1 0,-1 1 0,0 0 0,0 0 0,0 0 0,0-1 0,-1 1 0,1 4 0,1 6 0,-1 1 0,0-1 0,-1 1 0,-3 26 0,0-28 0,1 1 0,-2-1 0,0 0 0,0 0 0,-1-1 0,-1 1 0,0-1 0,0 0 0,-1 0 0,0-1 0,-11 11 0,-15 15 0,-56 48 0,84-79 0,-194 153 0,160-132 0,-1-1 0,-1-2 0,-62 24 0,75-37 0,0-1 0,-1-2 0,1-1 0,-1-1 0,-1-1 0,1-2 0,0-1 0,-1-1 0,-46-6 0,92 10 0,-1 0 0,0 1 0,0 1 0,-1 1 0,24 13 0,72 53 0,-99-65 0,257 194 0,-221-161 0,-1 2 0,-3 1 0,56 75 0,190 279 0,-132-203-1365,-127-158-5461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5:45.867"/>
    </inkml:context>
    <inkml:brush xml:id="br0">
      <inkml:brushProperty name="width" value="0.035" units="cm"/>
      <inkml:brushProperty name="height" value="0.035" units="cm"/>
      <inkml:brushProperty name="color" value="#E71224"/>
    </inkml:brush>
  </inkml:definitions>
  <inkml:trace contextRef="#ctx0" brushRef="#br0">387 34 24575,'-1'52'0,"0"-19"0,5 55 0,-3-78 0,1 0 0,0 1 0,1-1 0,0 0 0,0 0 0,2-1 0,-1 1 0,1-1 0,8 13 0,3-1 0,1-1 0,1 0 0,0-1 0,1-1 0,2-1 0,32 21 0,-40-29 0,1-1 0,-1 0 0,2-2 0,-1 1 0,1-2 0,0 0 0,0-1 0,0 0 0,1-1 0,-1-1 0,1 0 0,20-1 0,-34-1 0,1 0 0,-1 0 0,1 0 0,0 0 0,-1-1 0,1 1 0,0-1 0,-1 1 0,1-1 0,-1 0 0,0 0 0,1 0 0,-1-1 0,0 1 0,1 0 0,-1-1 0,0 1 0,0-1 0,0 0 0,0 0 0,0 0 0,-1 0 0,1 0 0,-1 0 0,1 0 0,-1-1 0,0 1 0,0 0 0,0-1 0,0 1 0,0-1 0,0 1 0,-1-1 0,1 0 0,-1 1 0,0-1 0,0 1 0,0-1 0,0 0 0,0 1 0,0-1 0,-2-4 0,0-5 0,-2 0 0,1 0 0,-1 0 0,-1 0 0,0 1 0,-1 0 0,-11-17 0,-1 4 0,-1 1 0,-1 0 0,-1 2 0,-1 0 0,-1 2 0,-1 0 0,0 2 0,-43-24 0,21 17 0,0 3 0,-2 1 0,0 3 0,-63-14 0,65 21-341,0 3 0,0 2-1,-56 0 1,58 6-6485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5:46.771"/>
    </inkml:context>
    <inkml:brush xml:id="br0">
      <inkml:brushProperty name="width" value="0.035" units="cm"/>
      <inkml:brushProperty name="height" value="0.035" units="cm"/>
      <inkml:brushProperty name="color" value="#E71224"/>
    </inkml:brush>
  </inkml:definitions>
  <inkml:trace contextRef="#ctx0" brushRef="#br0">1 1 24575,'1'0'0,"0"0"0,1 1 0,-1 0 0,0-1 0,0 1 0,0 0 0,0 0 0,0-1 0,0 1 0,0 0 0,0 0 0,0 0 0,0 0 0,0 0 0,0 1 0,-1-1 0,1 0 0,1 2 0,13 29 0,-13-27 0,11 33 0,-1 0 0,-2 1 0,-2 0 0,-2 0 0,3 50 0,-5-47 0,34 602-429,-35 7 230,-4-617 199,0-15 0,2 1 0,3 34 0,-1-47 0,1-10 0,5-16 92,-1 1 0,0-2 0,-2 1 0,0-1-1,5-36 1,2 0-15,-3 19-77,1 1 0,2 0 0,2 1 0,1 1 0,1 0 0,27-38 0,-40 67 0,0-1 0,0 1 0,0 1 0,1-1 0,-1 1 0,1-1 0,0 1 0,0 1 0,1-1 0,7-4 0,-10 8 0,-1-1 0,0 0 0,1 0 0,-1 1 0,1-1 0,-1 1 0,1 0 0,-1 0 0,1 0 0,-1 0 0,1 0 0,-1 1 0,1-1 0,-1 1 0,1 0 0,-1-1 0,1 1 0,-1 0 0,0 0 0,0 1 0,1-1 0,-1 0 0,0 1 0,0-1 0,0 1 0,0 0 0,-1 0 0,4 3 0,3 6 0,1 1 0,-2 0 0,0 0 0,0 1 0,-1-1 0,-1 1 0,0 1 0,4 19 0,19 121 0,-24-121 0,5 40-682,-3 99-1,-6-138-6143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5:47.130"/>
    </inkml:context>
    <inkml:brush xml:id="br0">
      <inkml:brushProperty name="width" value="0.035" units="cm"/>
      <inkml:brushProperty name="height" value="0.035" units="cm"/>
      <inkml:brushProperty name="color" value="#E71224"/>
    </inkml:brush>
  </inkml:definitions>
  <inkml:trace contextRef="#ctx0" brushRef="#br0">0 0 24575,'5'9'0,"2"8"0,3 20 0,1 12 0,-1 8 0,-3 7 0,-3 3 0,-1-5 0,2-5 0,2-7 0,-2-12-8191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5:47.471"/>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5:48.016"/>
    </inkml:context>
    <inkml:brush xml:id="br0">
      <inkml:brushProperty name="width" value="0.035" units="cm"/>
      <inkml:brushProperty name="height" value="0.035" units="cm"/>
      <inkml:brushProperty name="color" value="#E71224"/>
    </inkml:brush>
  </inkml:definitions>
  <inkml:trace contextRef="#ctx0" brushRef="#br0">1 5 24575,'0'0'0,"0"-1"0,1 1 0,-1-1 0,1 1 0,-1 0 0,1-1 0,-1 1 0,1 0 0,0 0 0,-1-1 0,1 1 0,-1 0 0,1 0 0,0 0 0,-1 0 0,1-1 0,-1 1 0,1 0 0,0 0 0,-1 0 0,1 1 0,-1-1 0,1 0 0,0 0 0,-1 0 0,1 0 0,-1 0 0,1 1 0,0-1 0,-1 0 0,1 1 0,-1-1 0,1 1 0,17 18 0,-5 3 0,0 1 0,-2 0 0,-1 1 0,0 0 0,-2 1 0,5 26 0,0-7 0,48 189 0,-10 3 0,30 346 0,-78-542 0,-4-29 0,2 0 0,-1 1 0,2-1 0,-1 0 0,1 0 0,1 0 0,0 0 0,9 20 0,-11-30 3,0 0 0,-1 0-1,1 0 1,0 0-1,0 0 1,0 0 0,-1 0-1,1-1 1,0 1 0,0 0-1,0-1 1,1 1 0,-1 0-1,0-1 1,0 1 0,0-1-1,0 0 1,0 1-1,1-1 1,-1 0 0,0 0-1,0 0 1,1 0 0,-1 0-1,0 0 1,0 0 0,0 0-1,1 0 1,-1 0-1,0-1 1,0 1 0,0-1-1,1 1 1,-1-1 0,0 1-1,0-1 1,2-1 0,4-2-225,0-1 1,-1 0 0,1-1 0,6-7 0,-10 10-139,21-21-6466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5:48.559"/>
    </inkml:context>
    <inkml:brush xml:id="br0">
      <inkml:brushProperty name="width" value="0.035" units="cm"/>
      <inkml:brushProperty name="height" value="0.035" units="cm"/>
      <inkml:brushProperty name="color" value="#E71224"/>
    </inkml:brush>
  </inkml:definitions>
  <inkml:trace contextRef="#ctx0" brushRef="#br0">1 308 24575,'0'-4'0,"4"-2"0,16-9 0,19-7 0,11-8 0,11-5 0,10 4 0,11 3 0,-4 2 0,-6 0 0,-10 0 0,-11 4 0,-6 2 0,-9 3-8191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5:49.557"/>
    </inkml:context>
    <inkml:brush xml:id="br0">
      <inkml:brushProperty name="width" value="0.035" units="cm"/>
      <inkml:brushProperty name="height" value="0.035" units="cm"/>
      <inkml:brushProperty name="color" value="#E71224"/>
    </inkml:brush>
  </inkml:definitions>
  <inkml:trace contextRef="#ctx0" brushRef="#br0">736 27 24575,'-13'-1'0,"1"0"0,0-1 0,-18-5 0,-18-3 0,37 9 0,-1-1 0,0 1 0,0 0 0,0 1 0,-19 2 0,27-2 0,1 1 0,0-1 0,0 1 0,0 0 0,0 0 0,1 0 0,-1 1 0,0-1 0,0 1 0,1-1 0,-1 1 0,1 0 0,-1 0 0,1 0 0,0 0 0,0 1 0,0-1 0,0 1 0,0-1 0,1 1 0,-1 0 0,1-1 0,-2 5 0,-1 4 0,0 0 0,1 0 0,1 1 0,0 0 0,1-1 0,0 1 0,0 0 0,3 22 0,0-15 0,2 0 0,0 0 0,1-1 0,14 34 0,5-3 0,3 0 0,58 81 0,-37-62 0,135 211 0,-163-242 0,-2 0 0,-2 1 0,-1 0 0,-2 2 0,-1-1 0,6 49 0,-11-45 0,-2 2 0,-2-1 0,-2 0 0,-2 0 0,-2 1 0,-8 43 0,8-71 0,-1 0 0,-1-1 0,0 0 0,-1 0 0,-1 0 0,0-1 0,-1 0 0,-1 0 0,0-1 0,-1 0 0,-1-1 0,0 0 0,-1 0 0,0-2 0,-1 1 0,0-1 0,-1-1 0,-25 14 0,25-17 0,-1 0 0,-1-1 0,1-1 0,-1-1 0,0 0 0,0-1 0,-1-1 0,1 0 0,0-1 0,-1-1 0,1 0 0,-1-2 0,1 1 0,0-2 0,0 0 0,0-1 0,0-1 0,1-1 0,-1 0 0,1 0 0,1-2 0,-1 0 0,1-1 0,-13-10 0,-12-15 0,2-2 0,1-1 0,2-2 0,1-1 0,2-2 0,2-1 0,3-1 0,-32-69 0,31 45-1365,9 12-5461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5:50.476"/>
    </inkml:context>
    <inkml:brush xml:id="br0">
      <inkml:brushProperty name="width" value="0.035" units="cm"/>
      <inkml:brushProperty name="height" value="0.035" units="cm"/>
      <inkml:brushProperty name="color" value="#E71224"/>
    </inkml:brush>
  </inkml:definitions>
  <inkml:trace contextRef="#ctx0" brushRef="#br0">0 10 24575,'1'0'0,"-1"-1"0,1 0 0,0 1 0,-1-1 0,1 0 0,-1 1 0,1-1 0,0 1 0,0-1 0,-1 1 0,1-1 0,0 1 0,0-1 0,0 1 0,0 0 0,-1 0 0,1-1 0,0 1 0,0 0 0,0 0 0,0 0 0,0 0 0,0 0 0,0 0 0,-1 0 0,1 0 0,0 0 0,0 1 0,1-1 0,0 2 0,0-1 0,-1 1 0,1-1 0,-1 1 0,1 0 0,-1 0 0,0 0 0,1 0 0,-1 0 0,0 0 0,0 0 0,0 2 0,47 127 0,45 201 0,-79-272 0,83 359 0,-30 5 0,-52-297 0,-13-126 0,-1-7 0,4-23 0,4-41 0,-4 17 0,2 0 0,2 1 0,2 0 0,3 1 0,2 0 0,39-82 0,-53 130 0,0-1 0,0 2 0,1-1 0,-1 0 0,1 0 0,0 1 0,0-1 0,0 1 0,0 0 0,0 0 0,0 0 0,1 0 0,-1 1 0,1-1 0,-1 1 0,1 0 0,-1 0 0,1 0 0,0 1 0,-1-1 0,1 1 0,0 0 0,0 0 0,0 0 0,6 1 0,5 1 0,0 1 0,0 0 0,0 1 0,29 11 0,-33-9 0,0 0 0,0 0 0,0 1 0,-1 1 0,0 0 0,0 0 0,-1 1 0,11 13 0,-5-4 0,0 1 0,-2 0 0,18 35 0,-22-34 0,-1 1 0,0 0 0,-2 0 0,-1 0 0,0 1 0,1 34 0,-1 137 0,-6-150 0,-3 172-1365,4-183-5461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5:51.486"/>
    </inkml:context>
    <inkml:brush xml:id="br0">
      <inkml:brushProperty name="width" value="0.035" units="cm"/>
      <inkml:brushProperty name="height" value="0.035" units="cm"/>
      <inkml:brushProperty name="color" value="#E71224"/>
    </inkml:brush>
  </inkml:definitions>
  <inkml:trace contextRef="#ctx0" brushRef="#br0">225 498 24575,'3'-4'0,"-1"1"0,1 0 0,-1-1 0,0 1 0,0-1 0,-1 0 0,1 1 0,-1-1 0,1 0 0,-1 0 0,-1 0 0,2-4 0,1-54 0,-2 42 0,-1-309 0,0 327 0,0 0 0,0 1 0,0-1 0,-1 0 0,1 0 0,0 1 0,-1-1 0,1 0 0,-1 1 0,0-1 0,1 0 0,-1 1 0,0-1 0,0 1 0,0-1 0,0 1 0,0 0 0,-2-3 0,2 4 0,0-1 0,0 1 0,0 0 0,0 0 0,0-1 0,0 1 0,0 0 0,-1 0 0,1 0 0,0 0 0,0 0 0,0 0 0,0 0 0,0 1 0,0-1 0,0 0 0,0 1 0,0-1 0,0 0 0,0 1 0,0-1 0,-1 2 0,-4 2 0,0 1 0,0 0 0,0 0 0,1 0 0,0 1 0,0 0 0,-6 9 0,-8 17 0,1 1 0,1 1 0,2 1 0,1 1 0,-15 61 0,13-21 0,-13 138 0,23-127 0,6 127 0,0-211 0,1 1 0,-1-1 0,0 0 0,1 1 0,0-1 0,0 0 0,0 1 0,0-1 0,0 0 0,0 0 0,1 0 0,0 0 0,0 0 0,0 0 0,0 0 0,0-1 0,0 1 0,1-1 0,3 3 0,-4-4 0,0 0 0,1 0 0,-1 0 0,0-1 0,1 1 0,-1-1 0,1 0 0,-1 0 0,1 0 0,-1 0 0,1 0 0,-1 0 0,1-1 0,-1 1 0,1-1 0,-1 0 0,1 0 0,-1 1 0,0-2 0,0 1 0,1 0 0,-1 0 0,0-1 0,0 1 0,0-1 0,0 0 0,1-1 0,18-17 0,-2-1 0,0 0 0,-1-1 0,-1-1 0,-2-1 0,0 0 0,-1-1 0,-2 0 0,-1-1 0,0-1 0,8-35 0,-7 4 0,6-69 0,8-45 0,-24 165 0,0 1 0,0-1 0,0 1 0,7-12 0,-9 17 0,0 0 0,1 1 0,-1-1 0,0 1 0,1-1 0,-1 1 0,1-1 0,-1 1 0,1-1 0,-1 1 0,1-1 0,-1 1 0,1 0 0,-1-1 0,1 1 0,0 0 0,-1 0 0,1-1 0,-1 1 0,1 0 0,0 0 0,-1 0 0,1 0 0,1 0 0,-1 0 0,0 1 0,0-1 0,0 1 0,1 0 0,-1 0 0,0-1 0,0 1 0,0 0 0,0 0 0,-1 0 0,1 0 0,0 0 0,0 0 0,-1 0 0,1 1 0,0-1 0,-1 0 0,1 2 0,7 17 0,0 0 0,-2 0 0,-1 1 0,4 24 0,-2-8 0,146 620-1365,-130-569-5461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24:25.85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0 166,'5'-2,"0"0,-1-1,1 2,0-1,0 0,0 1,0 0,0 0,0 1,1 0,9 0,3-1,425-14,-107 7,-84-12,148-5,-377 26,60 0,-1-3,119-18,-121 6,1 4,109-1,49 13,492-12,371-8,-741 19,1890-1,-2221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5:52.081"/>
    </inkml:context>
    <inkml:brush xml:id="br0">
      <inkml:brushProperty name="width" value="0.035" units="cm"/>
      <inkml:brushProperty name="height" value="0.035" units="cm"/>
      <inkml:brushProperty name="color" value="#E71224"/>
    </inkml:brush>
  </inkml:definitions>
  <inkml:trace contextRef="#ctx0" brushRef="#br0">1 39 24575,'3'1'0,"-1"-1"0,1 0 0,0 1 0,-1 0 0,1-1 0,-1 1 0,1 0 0,-1 0 0,1 1 0,-1-1 0,0 0 0,0 1 0,0 0 0,0-1 0,0 1 0,0 0 0,0 0 0,0 0 0,0 0 0,-1 0 0,1 1 0,0 1 0,5 9 0,-1 0 0,0 0 0,4 15 0,-1-4 0,129 392 0,-106-309 0,4 33 0,16 46 0,-38-155 0,-14-31 0,1 0 0,-1 1 0,0-1 0,0 1 0,0-1 0,1 1 0,-1-1 0,0 0 0,0 1 0,1-1 0,-1 0 0,0 1 0,1-1 0,-1 0 0,1 1 0,-1-1 0,0 0 0,1 0 0,-1 1 0,1-1 0,-1 0 0,1 0 0,-1 0 0,0 0 0,1 0 0,-1 0 0,1 1 0,-1-1 0,1 0 0,-1 0 0,1 0 0,-1-1 0,1 1 0,-1 0 0,1 0 0,-1 0 0,1 0 0,-1 0 0,0-1 0,1 1 0,-1 0 0,1 0 0,-1 0 0,0-1 0,1 1 0,-1 0 0,1-1 0,-1 1 0,0 0 0,0-1 0,1 1 0,-1-1 0,0 1 0,0 0 0,1-1 0,-1 1 0,0-1 0,0 1 0,0-1 0,0 1 0,1-1 0,4-15 0,0 0 0,-1 0 0,-1 0 0,0 0 0,-1-1 0,-1-21 0,2-4 0,6-64 0,21-200 0,-16 207 0,28-102 0,-37 181-273,0 1 0,2-1 0,0 2 0,15-28 0,-1 16-6553</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5:53.237"/>
    </inkml:context>
    <inkml:brush xml:id="br0">
      <inkml:brushProperty name="width" value="0.035" units="cm"/>
      <inkml:brushProperty name="height" value="0.035" units="cm"/>
      <inkml:brushProperty name="color" value="#E71224"/>
    </inkml:brush>
  </inkml:definitions>
  <inkml:trace contextRef="#ctx0" brushRef="#br0">0 341 24575,'2'1'0,"0"1"0,0 0 0,0-1 0,0 1 0,-1 0 0,1 0 0,-1 0 0,1 0 0,-1 0 0,0 0 0,0 0 0,0 1 0,0-1 0,0 0 0,1 4 0,9 43 0,-8-33 0,29 169 0,6 30 0,0-36 0,95 468 0,-114-553 0,-6-55 0,-13-39 0,0 0 0,0 0 0,0 0 0,0 0 0,0 0 0,0 0 0,0 0 0,1 1 0,-1-1 0,0 0 0,0 0 0,0 0 0,0 0 0,0 0 0,1 0 0,-1 0 0,0 0 0,0 0 0,0 0 0,0 0 0,0 0 0,1 0 0,-1 0 0,0 0 0,0 0 0,0 0 0,0 0 0,0 0 0,1 0 0,-1 0 0,0 0 0,0 0 0,0 0 0,0 0 0,0 0 0,0-1 0,1 1 0,-1 0 0,0 0 0,0 0 0,0 0 0,0 0 0,0 0 0,0 0 0,0 0 0,0-1 0,1 1 0,-1 0 0,0 0 0,0 0 0,0 0 0,0 0 0,0-1 0,0 1 0,0 0 0,0 0 0,0 0 0,0-1 0,5-25 0,9-244 0,-7 77 0,48-420-366,-36 483 244,6 1 0,70-211 0,-93 333 122,1-1 0,-1 1 0,1-1 0,1 1 0,-1 0 0,1 1 0,0-1 0,1 1 0,0-1 0,0 1 0,8-7 0,-12 12 5,0 0 0,0 1 0,0-1 0,0 1 0,0-1 0,0 1 0,0-1 0,1 1 0,-1-1 0,0 1-1,0 0 1,1 0 0,-1 0 0,0 0 0,0 0 0,0 0 0,1 0 0,-1 0 0,0 0 0,0 0 0,1 1 0,-1-1 0,0 1 0,0-1 0,0 1 0,0-1 0,0 1 0,1-1 0,-1 1 0,0 0 0,-1 0-1,1 0 1,0-1 0,0 1 0,0 0 0,0 0 0,1 2 0,2 4 69,1 1 0,-1-1-1,-1 1 1,5 11 0,-6-13-21,15 41-26,-3 0 0,-2 0-1,-2 1 1,5 64 0,-3 197-49,-10-185 32,2-95-10,-4-29 0,1 1 0,-1-1 0,0 0 0,0 0 0,0 0 0,0 0 0,1 0 0,-1 0 0,0 1 0,0-1 0,0 0 0,1 0 0,-1 0 0,0 0 0,0 0 0,0 0 0,1 0 0,-1 0 0,0 0 0,0 0 0,1 0 0,-1 0 0,0 0 0,0 0 0,0 0 0,1 0 0,-1 0 0,0-1 0,0 1 0,0 0 0,1 0 0,-1 0 0,0 0 0,0 0 0,0 0 0,0 0 0,1-1 0,-1 1 0,0 0 0,0 0 0,0 0 0,0 0 0,0-1 0,0 1 0,1 0 0,-1 0 0,0 0 0,0-1 0,0 1 0,0 0 0,0 0 0,0-1 0,21-48 0,-20 48 0,86-248 0,-85 242 0,1 0 0,0 0 0,0 0 0,0 1 0,6-9 0,-8 15 0,-1-1 0,0 0 0,1 0 0,0 1 0,-1-1 0,1 0 0,-1 1 0,1-1 0,0 1 0,-1-1 0,1 0 0,0 1 0,0 0 0,-1-1 0,1 1 0,0-1 0,0 1 0,0 0 0,0 0 0,0 0 0,-1-1 0,1 1 0,0 0 0,0 0 0,0 0 0,0 0 0,0 0 0,0 0 0,-1 1 0,1-1 0,0 0 0,0 0 0,0 1 0,0-1 0,-1 0 0,1 1 0,0-1 0,0 1 0,0-1 0,-1 1 0,1-1 0,1 2 0,2 2 0,-1 1 0,1-1 0,0 1 0,-1 0 0,0 0 0,0 0 0,-1 0 0,3 8 0,16 54 0,-11-32 0,136 537 0,-116-412 0,16 272 0,-47-430 0,1-1 0,0 0 0,0 0 0,1 1 0,-1-1 0,0 0 0,0 0 0,1 0 0,-1 1 0,0-1 0,1 0 0,-1 0 0,1 0 0,0 1 0,0-1 0,-1-1 0,0 0 0,1 0 0,-1 0 0,0 0 0,1 0 0,-1 1 0,0-1 0,1 0 0,-1 0 0,0 0 0,1 0 0,-1 0 0,1 0 0,-1 0 0,0 0 0,1-1 0,-1 1 0,0 0 0,1 0 0,-1 0 0,0 0 0,1 0 0,-1 0 0,0-1 0,0 1 0,1 0 0,-1 0 0,0 0 0,1-1 0,26-32 0,-20 24 0,39-54-1365,4-3-5461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3:55:54.405"/>
    </inkml:context>
    <inkml:brush xml:id="br0">
      <inkml:brushProperty name="width" value="0.035" units="cm"/>
      <inkml:brushProperty name="height" value="0.035" units="cm"/>
      <inkml:brushProperty name="color" value="#E71224"/>
    </inkml:brush>
  </inkml:definitions>
  <inkml:trace contextRef="#ctx0" brushRef="#br0">473 299 24575,'0'-23'0,"-1"-10"0,2 0 0,1 1 0,8-41 0,-7 59 0,-1 7 0,0 0 0,-1 0 0,1 0 0,-2 0 0,1-10 0,-1 15 0,0 0 0,0 1 0,-1-1 0,1 1 0,0-1 0,-1 0 0,1 1 0,-1-1 0,0 1 0,0-1 0,1 1 0,-1-1 0,0 1 0,0 0 0,0 0 0,0-1 0,-1 1 0,1 0 0,0 0 0,0 0 0,-1 0 0,1 0 0,-1 0 0,1 1 0,-1-1 0,1 0 0,-1 1 0,1-1 0,-2 0 0,-2 1 0,0-1 0,1 1 0,-1 0 0,0 0 0,1 0 0,-1 1 0,0-1 0,1 1 0,-1 0 0,1 1 0,-1-1 0,1 1 0,0 0 0,-1 0 0,1 0 0,0 1 0,0-1 0,-4 4 0,-8 7 0,1 1 0,-26 26 0,9-2 0,1 2 0,2 1 0,1 1 0,3 1 0,1 1 0,2 1 0,-28 89 0,33-77 0,3 0 0,2 1 0,3 1 0,2 0 0,3 0 0,5 81 0,-1-126 0,1 1 0,1 0 0,1 0 0,0 0 0,6 17 0,-7-28 0,-1 0 0,1 0 0,0 0 0,0-1 0,1 1 0,-1 0 0,1-1 0,0 1 0,0-1 0,0 0 0,0 0 0,0 0 0,1-1 0,-1 1 0,1-1 0,0 0 0,0 0 0,0 0 0,0 0 0,0-1 0,0 1 0,8 0 0,0-1 0,1 0 0,-1-1 0,1-1 0,0 0 0,-1 0 0,1-1 0,-1-1 0,0 0 0,0-1 0,0-1 0,19-9 0,1-2 0,-1-2 0,55-41 0,-68 43 0,0 0 0,0-2 0,-2 0 0,0-1 0,-1 0 0,-1-2 0,21-39 0,-27 41 0,0-1 0,-2 1 0,0-1 0,-1-1 0,-1 1 0,2-27 0,-2-127 0,-4 121 0,-3-137 0,25 866 0,-7-540 0,6-1 0,75 260 0,-83-356-455,1-1 0,35 64 0,-29-69-6371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3:08:07.1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0,'1252'0,"-557"49,-588-41,138-8,-97-2,902 2,-1003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3:08:09.6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1,'18658'0,"-18635"0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3:09:11.9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57:36.4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 1,'27'5,"1"-1,0-1,35 0,-21-2,1393 12,-973-15,-192 1,318 2,-522 4,-50 0,-16-5,0 0,0 0,0 1,0-1,0 0,0 0,0 1,0-1,0 0,0 0,0 1,0-1,0 0,0 0,0 1,0-1,-1 0,1 0,0 0,0 1,0-1,0 0,-1 0,1 0,0 1,0-1,0 0,-1 0,1 0,0 0,0 0,0 0,-1 0,1 1,-35 13,34-14,-70 21,-1-3,-135 16,-153-8,-410-16,723-11,41 1,31-1,1774-2,-997 4,-769-1,-24-1,-1 0,1 1,0 0,0 1,0 0,16 4,-25-2,-13 0,-106 8,-149-6,150-5,-276 2,765-3,148 1,188 0,2331 0,-2574 1,-169 8,-162 2,-123-8,-10 0,-23 3,-107 4,-97-3,-90-3,-79-2,-3085-3,3720 1,57 0,202-1,598 3,-961 2,-98-1,-30-1,-8 1,-65 5,-137 3,-158-2,-148-2,-135-3,-2649-1,3203-3,83 0,11 0,44 0,138-1,122 1,1749 0,-2291 0,-37 0,-93 0,-2783 0,3461 0,1203 0,-1798 0,-962 0,1422 0,112 0,140 0,147 0,163 0,180 0,150 0,-49 0,1955 5,-2414 3,-210 6,-314-11,0 1,47 11,-86-15,1 0,0 0,0 0,0 0,0 1,0-1,0 0,0 1,0-1,0 0,-1 1,1-1,0 1,0 0,-1-1,1 1,0 0,-1-1,1 1,0 0,-1 0,1-1,0 2,-2-1,0 0,1 0,-1 0,0 0,1-1,-1 1,0 0,0 0,1-1,-1 1,0 0,0-1,0 1,0-1,0 1,0-1,0 0,0 1,-3-1,-35 11,-65 8,-176 19,-133 7,-123-4,-111-8,-86-9,-2767-1,3125-26,335 3,-292-13,314 9,33 1,56-2,130 1,116 2,122 1,99 0,318 3,783-3,-1596 0,227-8,-254 6,-25 0,-58-3,-75 3,44 3,-248-2,-159 1,-164 0,-135 1,581 0,-1477-10,9-70,1407 52,245 23,-49-12,88 17,-1 0,1 0,-1 0,0 0,1 0,-1-1,1 1,-1 0,0 0,1 0,-1-1,1 1,-1 0,1-1,-1 1,1-1,-1 1,1 0,-1-1,1 1,0-1,-1 1,1-1,-1 0,17-9,41-5,0 3,1 2,64-3,-97 11,277-23,1914-42,-2194 67,11 0,-67 2,-912 54,-96-27,944-27,305-3,75 0,104 1,2063-2,-4066 2,1464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57:40.6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1955 757,'5'8,"37"19,27 5,2-3,119 33,-147-49,310 88,92 10,1963 324,-2408-435,74 11,-62-6,-38-2,-367-7,27 0,-108 0,-98 1,-2537-169,2755 131,138 10,208 30,0 0,-1-1,1 0,0 0,0 0,0-1,-10-5,19 7,-1 1,0-1,1 1,-1 0,0-1,1 1,-1-1,0 1,1-1,-1 1,1 0,-1-1,1 1,-1 0,1 0,-1-1,1 1,-1 0,1 0,-1 0,1-1,-1 1,1 0,-1 0,1 0,0 0,-1 0,1 0,-1 0,2 1,54-7,179 0,203 4,214 3,181 1,3262 5,-3712-6,-166 5,-210-6,0 0,0 1,0 0,0 0,-1 1,1 0,0 0,11 5,-17-6,-1-1,0 0,0 1,0-1,1 0,-1 1,0-1,0 0,0 1,0-1,0 0,0 1,0-1,0 0,0 1,0-1,0 1,0-1,0 0,0 1,0-1,0 0,0 1,0-1,0 1,0-1,-1 0,1 1,0-1,0 0,0 0,-1 1,1-1,0 0,0 1,-1-1,1 0,0 0,-1 0,1 1,0-1,-1 0,1 0,-39 19,-109 23,-84 12,-820 103,-5-101,1014-56,37 0,9 0,78-2,163 0,190-1,193 2,155-1,2466 1,-3124 1,-115 0,-14 0,-61 0,-193 0,-207-5,-243-33,-260-57,-206-44,-3653-745,4084 693,257 52,221 48,206 62,59 29,0-1,0 1,0-1,0 1,0-1,0 0,0 1,0-1,0 0,0 0,1 0,-1 0,0 0,1 0,-1 0,0 0,1 0,-1 0,1 0,0 0,-1-3,1 3,1 1,0-1,-1 0,1 0,0 0,0 0,0 0,-1 1,1-1,0 0,0 1,0-1,0 0,0 1,0-1,0 1,1 0,-1-1,0 1,0 0,2 0,56-8,164 4,134 10,119 4,102 0,452 0,661 13,-1436-12,-221-9,60 12,-94-14,1 0,0 0,-1 0,1 0,0 0,-1 0,1 1,0-1,-1 0,1 0,-1 1,1-1,0 0,-1 1,1-1,-1 0,1 1,-1-1,1 1,-1-1,0 1,1-1,-1 1,0-1,1 1,-1 0,0 0,-1 0,0 0,0 0,1 0,-1 0,0-1,0 1,0 0,0-1,0 1,0 0,0-1,0 1,-1-1,1 0,-1 1,-33 9,-59 11,-153 16,-99-4,-617 15,0-33,833-13,30-2,37-1,-86 10,146-8,8 0,31 1,146 2,162-2,185-1,160 0,-523-1,1369 10,-4 62,-1253-44,-241-23,1 1,36 11,-71-16,-1 0,0 0,0-1,1 1,-1 1,0-1,0 0,0 0,0 1,3 3,-5-5,0 1,1-1,-1 0,0 1,0-1,0 1,0-1,1 1,-1-1,0 1,0-1,0 1,0-1,0 1,0-1,-1 1,1-1,0 1,0-1,0 1,0-1,0 1,-1-1,1 0,0 1,0-1,-1 1,1-1,0 0,-1 1,1-1,0 0,-1 1,1-1,-1 0,0 1,-11 5,-1 0,0-1,0 0,0-1,0-1,-14 3,-211 37,-143 12,-159 0,-141-9,-2179 8,2451-65,187-1,184 6,36 4,14-1,156-5,199 3,202 2,181 1,142 2,2347 1,-2806 0,-312-2,179 8,-292-7,0 1,0 0,-1 0,14 4,-21-5,1 1,-1-1,0 0,0 0,0 0,0 0,0 0,1 0,-1 0,0 1,0-1,0 0,0 0,0 0,0 0,1 0,-1 1,0-1,0 0,0 0,0 0,0 1,0-1,0 0,0 0,0 0,0 1,0-1,0 0,0 0,0 0,0 0,0 1,0-1,0 0,0 0,0 0,0 1,-1-1,1 0,0 0,0 0,0 0,0 1,0-1,0 0,-1 0,1 0,0 0,0 0,0 0,0 0,0 1,-1-1,1 0,-28 13,-254 67,271-77,-257 60,-91 1,-80-8,-1591 38,1941-95,79 1,12-1,46-1,153-1,144 1,131 0,99 4,684 48,-1 97,-1060-105,-186-40,1 2,-2-1,1 2,0-1,-1 2,18 10,-28-15,0-1,0 1,0 0,0 0,-1 0,1 0,0 0,0 0,-1 0,1 0,0 0,-1 0,1 0,-1 0,1 0,-1 0,0 1,1-1,-1 0,0 0,0 1,0-1,0 0,0 0,0 0,0 1,0-1,-1 0,1 0,0 0,-1 1,1-1,-1 0,1 0,-1 0,0 0,1 0,-1 0,0 0,0 0,-1 1,-8 7,0-2,0 1,-1-1,0-1,0 0,-20 8,-156 53,-86 2,-763 82,-5-102,961-49,73-1,11-2,40-4,131-12,113-1,1733-27,-1951 47,-64 0,-9 0,-37 1,-125 0,-125 0,-124-1,-112 1,-84-1,-626-8,3-50,856 22,147 2,169 18,50 10,11 0,10 2,1 1,0 0,0 1,0 0,0 0,19 1,236-10,173 5,165 4,1034 19,-3 60,-1331-50,-136 0,-163-26,-1 0,0 0,1 0,-1 0,0 1,0 0,0-1,0 1,0 1,-1-1,8 6,-11-7,0-1,0 0,0 1,0-1,1 1,-1-1,0 1,0-1,0 0,0 1,0-1,0 1,0-1,0 1,0-1,0 1,-1-1,1 0,0 1,0-1,0 1,0-1,-1 0,1 1,0-1,0 1,-1-1,1 0,0 1,-1-1,1 0,0 0,-1 1,-30 13,-86 11,-80 4,-78 3,-81-3,-1798 25,2079-57,361-22,-176 13,-5 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57:42.5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473 479,'160'-2,"46"-14,122-20,130-22,108-17,1020-107,8 78,-1243 98,-347 7,-6 0,-20 3,-54 5,-148 6,-106-1,-88-3,-2882-17,3197 0,305 3,-98 4,219-2,1995 3,-2511-2,-56 0,-1770 0,2806 0,-997 0,-47 0,-1641 0,1765 1,108 3,25-2,7 0,104 11,117 5,96 15,1045 97,-1192-116,-170-13,-1-1,1 1,0 0,-1 1,1-1,-1 1,0 1,7 2,-13-5,0 1,0-1,0 0,1 0,-1 1,0-1,0 0,0 0,0 1,0-1,0 0,0 1,0-1,0 0,0 0,0 1,0-1,0 0,0 1,0-1,0 0,0 0,0 1,0-1,-1 0,1 1,0-1,0 0,0 0,0 1,0-1,-1 0,1 0,0 0,0 1,-1-1,1 0,0 0,0 0,-1 0,1 0,0 1,0-1,-1 0,1 0,0 0,-1 0,-37 13,-54 4,-160 8,236-24,-775 31,1162-33,53-1,923 1,-1288 2,177 9,-210-5,-26-5,0 0,0 0,0 0,0 0,0 0,1 0,-1 0,0 0,0 0,0 0,0 0,0 0,0 0,1 0,-1 0,0 0,0 1,0-1,0 0,0 0,0 0,0 0,1 0,-1 0,0 0,0 0,0 1,0-1,0 0,0 0,0 0,0 0,0 0,0 0,0 1,0-1,0 0,0 0,0 0,0 0,0 0,0 1,0-1,0 0,0 0,0 0,0 0,0 0,0 0,0 1,0-1,0 0,0 0,0 0,-1 0,1 0,0 0,0 1,-33 8,-217 12,173-19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24:33.1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0,'634'33,"-275"25,-228-35,382 49,-110-19,290 37,-474-70,74 9,-184-13,28 5,211 4,435-29,-519-9,-48 0,58 12,-242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24:34.9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0 302,'1'-1,"-1"0,1 0,-1 0,1 0,-1 0,1 0,-1 1,1-1,0 0,0 0,-1 0,1 1,0-1,0 1,0-1,0 1,0-1,0 1,-1-1,1 1,0 0,1-1,-1 1,0 0,0 0,0 0,0 0,0 0,1 0,7-2,122-27,1 6,162-7,277 20,1656 13,-1183-5,-893-4,154-26,-32 13,-233 16,1-1,0-2,62-18,19-3,410-33,4 49,364 12,-852-1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24:41.8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1 140,'1'1,"1"0,-1 0,1 0,-1 0,1 0,-1 0,1-1,0 1,-1-1,1 1,0-1,-1 1,1-1,0 0,0 0,0 0,3 0,1 1,69 5,117-6,80-20,-65 3,-55 11,-60 4,-1-5,115-22,3-13,-157 31,0 2,89-4,107 13,-118 2,998-2,-995 6,197 33,-133-1,86 11,62-23,254 35,264 84,-592-112,56 10,278 49,412 30,-633-91,-335-28,82 16,-14 0,492-5,-380-17,186 5,428-5,-594-12,-175 10,-24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24:44.7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5076 548,'3'-2,"0"0,0 0,0 0,0 1,0 0,0 0,1-1,-1 2,1-1,-1 0,1 1,4-1,11-1,32-9,634-102,6 83,2 33,-408 0,2988 1,-1789-6,-7137 2,5498-5,-215-33,-521-47,688 77,-209-21,222 2,-300-4,310 32,-342-9,-91-26,466 28,49 3,-127-20,121 7,-146-3,-106 20,152 1,164-2,-520-16,138 5,394 9,0 0,-34-8,-12-2,47 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24:48.5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1 224,'29'2,"47"7,1 1,31-3,146 15,-59-2,293-8,-367-7,189 33,-44-3,-127-28,17 2,48 6,107 15,433 67,-104-59,-445-39,252 4,-3 31,-88 6,423-5,1623-37,-6629 2,4225 0,-10 0,0 0,0-1,-20-3,28 0,12 1,23-4,0 2,0 1,33 1,-20 1,173-7,84 2,78 2,2039 2,-1936 4,-369-3,-110 3,1-1,0-1,0 1,0-1,0 1,0-1,5-2,-10-2,-10 1,-80-17,-123-14,-1972-285,1839 266,-892-121,1145 167,56 5,107 3,2500 5,-1527-6,-903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5:58.618"/>
    </inkml:context>
    <inkml:brush xml:id="br0">
      <inkml:brushProperty name="width" value="0.035" units="cm"/>
      <inkml:brushProperty name="height" value="0.035" units="cm"/>
      <inkml:brushProperty name="color" value="#E71224"/>
    </inkml:brush>
  </inkml:definitions>
  <inkml:trace contextRef="#ctx0" brushRef="#br0">0 47 24575,'9'5'0,"37"2"0,1-3 0,0-1 0,52-5 0,-40 1 0,481-7 0,326 0 0,-848 7 0,-1-1 0,-1 0 0,1-2 0,0 1 0,22-10 0,-18 6 0,37-6 0,-57 12 0,0 1 0,-1 0 0,1 0 0,0 0 0,0 0 0,-1 0 0,1-1 0,0 1 0,0 1 0,0-1 0,-1 0 0,1 0 0,0 0 0,0 0 0,0 0 0,-1 1 0,1-1 0,0 0 0,0 1 0,-1-1 0,1 1 0,1 0 0,-2-1 0,0 1 0,0 0 0,0-1 0,0 1 0,0-1 0,0 1 0,0 0 0,0-1 0,0 1 0,0 0 0,0-1 0,0 1 0,0-1 0,-1 1 0,1-1 0,0 1 0,0 0 0,-1-1 0,1 1 0,0-1 0,-1 1 0,-27 29 0,-56 24-1365,44-30-5461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1:53:46.7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0 112,'1623'0,"-1598"-2,0-1,0-1,0-1,-1-2,33-12,-26 9,0 1,52-9,-54 16,-19 1,0 0,0 0,1-1,-1 0,0 0,10-5,-20 7,0 0,-1 0,1 0,0 0,0 0,0 0,0 0,0 0,0 0,0 0,0 0,0 0,-1 0,1 0,0 0,0-1,0 1,0 0,0 0,0 0,0 0,0 0,0 0,0 0,0 0,0 0,0 0,0 0,0-1,-1 1,1 0,0 0,0 0,0 0,0 0,0 0,0 0,0 0,0-1,0 1,0 0,0 0,1 0,-1 0,0 0,0 0,0 0,0 0,0 0,0-1,0 1,0 0,0 0,0 0,0 0,0 0,0 0,0 0,0 0,1 0,-1 0,0 0,0 0,0 0,0 0,0 0,0 0,0 0,-14-4,-17-1,-415 2,234 5,-609-2,596 20,163-12,28-4,0 3,-39 11,50-10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5:59.003"/>
    </inkml:context>
    <inkml:brush xml:id="br0">
      <inkml:brushProperty name="width" value="0.035" units="cm"/>
      <inkml:brushProperty name="height" value="0.035" units="cm"/>
      <inkml:brushProperty name="color" value="#E71224"/>
    </inkml:brush>
  </inkml:definitions>
  <inkml:trace contextRef="#ctx0" brushRef="#br0">109 0 24575,'-47'42'-9830,"-15"14"11469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5:59.791"/>
    </inkml:context>
    <inkml:brush xml:id="br0">
      <inkml:brushProperty name="width" value="0.035" units="cm"/>
      <inkml:brushProperty name="height" value="0.035" units="cm"/>
      <inkml:brushProperty name="color" value="#E71224"/>
    </inkml:brush>
  </inkml:definitions>
  <inkml:trace contextRef="#ctx0" brushRef="#br0">506 0 24575,'-10'5'0,"-7"2"0,-15 8 0,-11 11 0,-8 11 0,-4 4 0,-2-1 0,3 2 0,3-6 0,-1 0 0,5-6 0,11-7-8191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6:00.289"/>
    </inkml:context>
    <inkml:brush xml:id="br0">
      <inkml:brushProperty name="width" value="0.035" units="cm"/>
      <inkml:brushProperty name="height" value="0.035" units="cm"/>
      <inkml:brushProperty name="color" value="#E71224"/>
    </inkml:brush>
  </inkml:definitions>
  <inkml:trace contextRef="#ctx0" brushRef="#br0">160 405 24575,'0'-9'0,"0"-8"0,0-6 0,-4-8 0,-2-3 0,-5-1 0,0-4 0,-2 1 0,-5 1 0,2 4 0,-2 6 0,-2-2 0,-3 1 0,3 4-8191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6:01.296"/>
    </inkml:context>
    <inkml:brush xml:id="br0">
      <inkml:brushProperty name="width" value="0.035" units="cm"/>
      <inkml:brushProperty name="height" value="0.035" units="cm"/>
      <inkml:brushProperty name="color" value="#E71224"/>
    </inkml:brush>
  </inkml:definitions>
  <inkml:trace contextRef="#ctx0" brushRef="#br0">1103 194 24575,'0'-2'0,"-1"0"0,1 1 0,-1-1 0,1 0 0,-1 0 0,0 0 0,0 0 0,0 1 0,0-1 0,0 0 0,0 1 0,-1-1 0,1 1 0,0-1 0,-1 1 0,-2-2 0,-29-21 0,25 19 0,-22-12 0,-1 1 0,-1 2 0,-63-20 0,41 15 0,27 11 0,0 0 0,-1 2 0,0 1 0,-39-1 0,-116 5 0,122 2 0,43-1 0,0 2 0,0 0 0,0 1 0,1 0 0,-1 2 0,1 0 0,0 1 0,0 0 0,0 2 0,1 0 0,0 1 0,-17 12 0,22-13 0,1 1 0,-1 0 0,1 1 0,1 0 0,0 1 0,0 0 0,1 0 0,1 1 0,0 0 0,0 0 0,1 1 0,1-1 0,0 1 0,1 1 0,0-1 0,-3 19 0,2 9 0,2 0 0,1 1 0,2-1 0,2 0 0,7 42 0,-7-73 0,0-1 0,1 0 0,0 0 0,1 0 0,-1-1 0,2 1 0,-1-1 0,1 0 0,1 0 0,8 11 0,-3-8 0,0-1 0,0 0 0,0 0 0,1-1 0,1-1 0,13 8 0,7-1 0,0 0 0,0-2 0,2-2 0,60 12 0,-34-14 0,1-3 0,-1-3 0,79-6 0,-32 0 0,-60 4-455,1-3 0,73-13 0,-72 3-6371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6:02.129"/>
    </inkml:context>
    <inkml:brush xml:id="br0">
      <inkml:brushProperty name="width" value="0.035" units="cm"/>
      <inkml:brushProperty name="height" value="0.035" units="cm"/>
      <inkml:brushProperty name="color" value="#E71224"/>
    </inkml:brush>
  </inkml:definitions>
  <inkml:trace contextRef="#ctx0" brushRef="#br0">346 182 24575,'0'-1'0,"0"1"0,0 0 0,0 0 0,0 0 0,0-1 0,0 1 0,0 0 0,0 0 0,0 0 0,0-1 0,0 1 0,0 0 0,0 0 0,0 0 0,0-1 0,0 1 0,0 0 0,0 0 0,0 0 0,0-1 0,0 1 0,0 0 0,0 0 0,0 0 0,0-1 0,0 1 0,0 0 0,-1 0 0,1 0 0,0 0 0,0 0 0,0-1 0,0 1 0,0 0 0,-1 0 0,1 0 0,0 0 0,0 0 0,0 0 0,-1-1 0,1 1 0,0 0 0,0 0 0,0 0 0,0 0 0,-1 0 0,1 0 0,0 0 0,0 0 0,-1 0 0,1 0 0,0 0 0,0 0 0,0 0 0,-1 0 0,1 0 0,0 1 0,-10 12 0,-9 38 0,3 2 0,1 0 0,4 1 0,-10 95 0,3 88 0,17-186 0,2 0 0,14 84 0,-14-127 0,0-1 0,1 1 0,0-1 0,1 0 0,-1 0 0,2 0 0,-1 0 0,1 0 0,0-1 0,0 1 0,0-1 0,1 0 0,11 10 0,-10-11 0,1 0 0,0-1 0,0 0 0,1 0 0,-1 0 0,1-1 0,-1 0 0,1-1 0,0 0 0,0 0 0,0-1 0,14 1 0,170-2 0,-153-2 0,-35 2 0,1 0 0,-1 0 0,1-1 0,0 0 0,-1 0 0,1 0 0,-1 0 0,0-1 0,1 1 0,-1-1 0,0 0 0,0-1 0,0 1 0,0-1 0,-1 0 0,7-5 0,-6 2 0,0 1 0,0-1 0,-1 0 0,1 0 0,-1 0 0,-1-1 0,1 1 0,-1-1 0,-1 1 0,3-14 0,1-28 0,-2-1 0,-2 0 0,-6-55 0,4 88 0,-1-10 0,-1-1 0,-1 1 0,-1 1 0,-2-1 0,0 1 0,-2 0 0,-1 0 0,0 1 0,-2 1 0,-1 0 0,-1 1 0,-1 0 0,-21-24 0,-2 4 24,-2 2 0,-2 2 0,-1 2 0,-55-35 0,-201-101-1509,250 148-5341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6:02.782"/>
    </inkml:context>
    <inkml:brush xml:id="br0">
      <inkml:brushProperty name="width" value="0.035" units="cm"/>
      <inkml:brushProperty name="height" value="0.035" units="cm"/>
      <inkml:brushProperty name="color" value="#E71224"/>
    </inkml:brush>
  </inkml:definitions>
  <inkml:trace contextRef="#ctx0" brushRef="#br0">3 0 24575,'-2'187'0,"4"200"0,-2-380 0,1 1 0,0-1 0,0 1 0,0-1 0,1 0 0,4 11 0,-6-15 0,2-1 0,-1 0 0,0 0 0,0 0 0,1 0 0,-1 0 0,1-1 0,0 1 0,-1 0 0,1-1 0,0 1 0,0-1 0,0 0 0,0 1 0,0-1 0,0 0 0,1 0 0,-1-1 0,0 1 0,0 0 0,1-1 0,-1 1 0,3-1 0,23 2 18,0-2-1,0-1 1,30-5 0,12-1-1454,-43 6-5390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6:03.177"/>
    </inkml:context>
    <inkml:brush xml:id="br0">
      <inkml:brushProperty name="width" value="0.035" units="cm"/>
      <inkml:brushProperty name="height" value="0.035" units="cm"/>
      <inkml:brushProperty name="color" value="#E71224"/>
    </inkml:brush>
  </inkml:definitions>
  <inkml:trace contextRef="#ctx0" brushRef="#br0">5 203 24575,'-5'-4'0,"8"-7"0,8-1 0,16-8 0,13-5 0,18-3 0,9 3 0,-3 6 0,-8 6 0,-8-4 0,-8 2 0,-10 2-8191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6:03.565"/>
    </inkml:context>
    <inkml:brush xml:id="br0">
      <inkml:brushProperty name="width" value="0.035" units="cm"/>
      <inkml:brushProperty name="height" value="0.035" units="cm"/>
      <inkml:brushProperty name="color" value="#E71224"/>
    </inkml:brush>
  </inkml:definitions>
  <inkml:trace contextRef="#ctx0" brushRef="#br0">1 86 24575,'0'-5'0,"0"-6"0,5-1 0,19 2 0,21-3 0,11 1 0,6 3 0,-4 2 0,-6 3 0,-3 2 0,-10 2-8191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6:04"/>
    </inkml:context>
    <inkml:brush xml:id="br0">
      <inkml:brushProperty name="width" value="0.035" units="cm"/>
      <inkml:brushProperty name="height" value="0.035" units="cm"/>
      <inkml:brushProperty name="color" value="#E71224"/>
    </inkml:brush>
  </inkml:definitions>
  <inkml:trace contextRef="#ctx0" brushRef="#br0">1 1 24575,'4'0'0,"7"14"0,1 27 0,3 50 0,-1 45 0,-2 24 0,5 21 0,0 3 0,2-6 0,2-20 0,-2-27 0,-4-32 0,-5-22 0,-5-26-8191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6:04.586"/>
    </inkml:context>
    <inkml:brush xml:id="br0">
      <inkml:brushProperty name="width" value="0.035" units="cm"/>
      <inkml:brushProperty name="height" value="0.035" units="cm"/>
      <inkml:brushProperty name="color" value="#E71224"/>
    </inkml:brush>
  </inkml:definitions>
  <inkml:trace contextRef="#ctx0" brushRef="#br0">324 192 24575,'0'-7'0,"0"0"0,0 0 0,1-1 0,-1 1 0,2 0 0,-1 0 0,4-10 0,-3 14 0,0-1 0,0 1 0,0 0 0,1 0 0,0 0 0,-1 0 0,1 1 0,0-1 0,0 0 0,0 1 0,1 0 0,-1 0 0,0 0 0,1 0 0,6-2 0,27-11 0,1 1 0,0 1 0,0 3 0,2 1 0,-1 1 0,1 3 0,61-2 0,-94 8 0,1 0 0,-1 0 0,0 1 0,0 0 0,0 0 0,0 1 0,-1 0 0,1 0 0,0 0 0,-1 1 0,0 0 0,0 0 0,0 1 0,-1-1 0,1 1 0,-1 0 0,0 1 0,-1 0 0,1-1 0,5 11 0,2 6 0,0 0 0,-2 1 0,0 0 0,11 42 0,-12-27 0,-1 0 0,-2 1 0,2 55 0,-13 121 0,4-205 0,-1-1 0,0 1 0,0 0 0,-1-1 0,0 1 0,-1-1 0,0 0 0,0 0 0,-1 0 0,0-1 0,-1 1 0,0-1 0,0-1 0,-1 1 0,0-1 0,0 0 0,0-1 0,-1 1 0,-14 7 0,-12 6 0,0-2 0,-2-1 0,-60 20 0,72-28 0,-501 191-653,465-176-59,0-1-6114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1:53:50.5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0 194,'593'-47,"-381"23,272-41,-376 50,114 1,108 15,17-1,-159-14,54-1,-16 16,-201-1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6:05.929"/>
    </inkml:context>
    <inkml:brush xml:id="br0">
      <inkml:brushProperty name="width" value="0.035" units="cm"/>
      <inkml:brushProperty name="height" value="0.035" units="cm"/>
      <inkml:brushProperty name="color" value="#E71224"/>
    </inkml:brush>
  </inkml:definitions>
  <inkml:trace contextRef="#ctx0" brushRef="#br0">111 1 24575,'-19'0'0,"-24"0"0,-6 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6:06.802"/>
    </inkml:context>
    <inkml:brush xml:id="br0">
      <inkml:brushProperty name="width" value="0.035" units="cm"/>
      <inkml:brushProperty name="height" value="0.035" units="cm"/>
      <inkml:brushProperty name="color" value="#E71224"/>
    </inkml:brush>
  </inkml:definitions>
  <inkml:trace contextRef="#ctx0" brushRef="#br0">0 1 24575,'7'0'0,"-1"1"0,0 0 0,1 1 0,-1-1 0,0 1 0,12 5 0,15 5 0,47 7 0,95 9 0,-71-13 0,1543 188-1157,-1619-201 1157,22 2 0,91 20 0,-139-24 0,0 1 0,0-1 0,0 1 0,1-1 0,-1 1 0,0 0 0,0 0 0,0 0 0,0 0 0,0 0 0,0 0 0,0 0 0,-1 1 0,1-1 0,0 1 0,-1-1 0,1 1 0,-1 0 0,1 0 0,1 3 0,-3-5 0,0 1 0,0 0 0,0 0 0,0-1 0,0 1 0,0 0 0,0 0 0,-1-1 0,1 1 0,0 0 0,0-1 0,-1 1 0,1 0 0,0 0 0,-1-1 0,1 1 0,0-1 0,-1 1 0,1 0 0,-2 0 0,-22 14 0,-57 17 646,-41 18-135,79-33-511,141-75 0,-9-1-1365,5-6-5461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6:07.164"/>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6:07.596"/>
    </inkml:context>
    <inkml:brush xml:id="br0">
      <inkml:brushProperty name="width" value="0.035" units="cm"/>
      <inkml:brushProperty name="height" value="0.035" units="cm"/>
      <inkml:brushProperty name="color" value="#E71224"/>
    </inkml:brush>
  </inkml:definitions>
  <inkml:trace contextRef="#ctx0" brushRef="#br0">286 473 24575,'0'-4'0,"-9"-17"0,-3-8 0,0-4 0,-2 3 0,-4-2 0,-3-10 0,-2 3 0,2 3 0,0 2 0,-1 3 0,4 3 0,-1 0 0,-1 1 0,-2 5 0,3 2 0,4 4-8191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6:08.582"/>
    </inkml:context>
    <inkml:brush xml:id="br0">
      <inkml:brushProperty name="width" value="0.035" units="cm"/>
      <inkml:brushProperty name="height" value="0.035" units="cm"/>
      <inkml:brushProperty name="color" value="#E71224"/>
    </inkml:brush>
  </inkml:definitions>
  <inkml:trace contextRef="#ctx0" brushRef="#br0">0 12 24575,'14'0'0,"84"0"0,52 0 0,34 0 0,8 0 0,-4 0 0,-21 0 0,-30 0 0,-33 0 0,-29 0 0,-24-5 0,-20-2-8191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6:09.314"/>
    </inkml:context>
    <inkml:brush xml:id="br0">
      <inkml:brushProperty name="width" value="0.035" units="cm"/>
      <inkml:brushProperty name="height" value="0.035" units="cm"/>
      <inkml:brushProperty name="color" value="#E71224"/>
    </inkml:brush>
  </inkml:definitions>
  <inkml:trace contextRef="#ctx0" brushRef="#br0">0 1 24575,'0'4'0,"0"12"0,5 6 0,5 15 0,7 19 0,4 32 0,18 39 0,7 16 0,-1 17 0,3-2 0,-3-21 0,-9-21 0,-7-21 0,-7-31 0,-8-41 0,-6-23-8191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6:10.424"/>
    </inkml:context>
    <inkml:brush xml:id="br0">
      <inkml:brushProperty name="width" value="0.035" units="cm"/>
      <inkml:brushProperty name="height" value="0.035" units="cm"/>
      <inkml:brushProperty name="color" value="#E71224"/>
    </inkml:brush>
  </inkml:definitions>
  <inkml:trace contextRef="#ctx0" brushRef="#br0">409 137 24575,'1'-5'0,"-1"1"0,1-1 0,0 1 0,1-1 0,-1 1 0,1-1 0,-1 1 0,1 0 0,1 0 0,-1 0 0,1 0 0,-1 0 0,1 0 0,0 1 0,0-1 0,1 1 0,-1 0 0,1 0 0,0 0 0,-1 0 0,1 1 0,0 0 0,1 0 0,7-3 0,7-3 0,0 1 0,1 1 0,-1 1 0,26-4 0,-42 9 0,16-4 0,0 2 0,32-1 0,-46 3 0,1 1 0,-1-1 0,1 1 0,0 0 0,-1 1 0,0-1 0,1 1 0,-1 0 0,0 0 0,0 1 0,0 0 0,0 0 0,7 5 0,9 13 0,-2 1 0,0 0 0,-1 1 0,-1 1 0,-1 1 0,-2 0 0,0 1 0,-2 0 0,16 48 0,-18-39 0,-2-1 0,-1 2 0,4 64 0,-14 111 0,3-197 0,-2 1 0,0-1 0,-1 1 0,-1-1 0,0 0 0,0 0 0,-2-1 0,-12 25 0,8-22 0,-1-1 0,0-1 0,-1 1 0,0-2 0,-1 0 0,-25 19 0,-41 26 0,-3-4 0,-2-3 0,-2-4 0,-154 60 0,-5-28 0,224-67 0,21-11 0,0-1 0,0 0 0,0 0 0,0 1 0,0-1 0,0 0 0,0 0 0,0 1 0,0-1 0,0 0 0,0 0 0,0 1 0,0-1 0,0 0 0,0 0 0,0 1 0,0-1 0,0 0 0,0 0 0,1 0 0,-1 1 0,0-1 0,0 0 0,0 0 0,0 0 0,1 1 0,-1-1 0,0 0 0,0 0 0,0 0 0,1 0 0,-1 0 0,0 1 0,0-1 0,1 0 0,-1 0 0,0 0 0,0 0 0,1 0 0,-1 0 0,0 0 0,1 0 0,43 6 0,77-2 0,-24-2 0,176 27 0,-83 12 0,136 22 0,-47-38-1365,-225-23-5461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9T02:56:11.430"/>
    </inkml:context>
    <inkml:brush xml:id="br0">
      <inkml:brushProperty name="width" value="0.035" units="cm"/>
      <inkml:brushProperty name="height" value="0.035" units="cm"/>
      <inkml:brushProperty name="color" value="#E71224"/>
    </inkml:brush>
  </inkml:definitions>
  <inkml:trace contextRef="#ctx0" brushRef="#br0">544 199 24575,'-6'14'0,"1"0"0,1 1 0,0-1 0,1 1 0,0 0 0,0 25 0,-1-10 0,-20 679 0,24-645 0,0-10 0,2 1 0,3-1 0,12 56 0,-13-91 0,1-1 0,1 0 0,0 0 0,1 0 0,1 0 0,1-1 0,1-1 0,0 0 0,1 0 0,0 0 0,1-2 0,18 17 0,-23-26 0,0 0 0,0 0 0,0-1 0,0 0 0,1 0 0,0-1 0,0 0 0,0-1 0,0 1 0,0-2 0,0 1 0,10 0 0,11 0 0,57-4 0,-75 2 0,-1-1 0,1 0 0,-1-1 0,0-1 0,0 1 0,20-9 0,-27 9 0,1 0 0,0 0 0,0-1 0,-1 1 0,1-1 0,-1 0 0,0 1 0,0-2 0,0 1 0,0 0 0,-1-1 0,1 1 0,-1-1 0,0 0 0,0 1 0,0-1 0,-1 0 0,1-1 0,1-4 0,0-12 0,0 0 0,-1-1 0,-1 1 0,-3-34 0,-16-88 0,12 101 0,-57-338 0,-31 5 0,84 344 0,-1 1 0,-2 1 0,-19-32 0,23 45 0,-2 1 0,1 0 0,-2 0 0,0 1 0,-1 1 0,-28-24 0,-33-15 0,-1 3 0,-94-44 0,152 85-97,-1 1-1,-1 1 1,1 1-1,-1 0 1,0 2-1,0 0 1,0 1-1,-1 0 1,1 2-1,0 1 1,-1 0-1,1 1 0,-31 8 1,-2 3-6729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26:25.1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26:27.3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1,'11'1,"0"0,0 1,0 1,-1 0,1 0,11 6,9 2,171 55,196 59,-255-79,150 71,24-8,-10-4,-93-6,-104-46,173 59,255 84,-22-7,-457-171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1:53:53.1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30,'0'-1,"0"0,0 0,1 0,-1 0,1 0,-1 0,1 0,-1 0,1 0,-1 1,1-1,0 0,0 0,-1 1,1-1,0 0,0 1,0-1,0 1,0-1,0 1,0-1,0 1,0 0,0-1,0 1,0 0,1 0,37-5,-34 5,441-5,-257 7,2369-2,-2526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26:28.5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767 0,'329'94,"398"20,13-54,-730-59,823 34,-808-35,18 1,-15-1,0 1,0 1,50 10,-70-6,-20 0,-151 25,88-20,-1651 237,411-65,1100-149,190-30,-1 1,-45 16,70-21,0 0,0 0,1 1,-1-1,0 0,0 1,1-1,-1 1,0-1,0 1,1 0,-1-1,1 1,-1-1,0 1,1 0,-1 0,1-1,0 1,-1 0,1 0,-1 0,1-1,0 2,0 0,1-1,-1 0,1 0,-1 0,1 0,0 0,-1 0,1-1,0 1,0 0,0 0,-1 0,1-1,0 1,0 0,0-1,0 1,1-1,1 1,23 9,1-2,0-1,30 5,218 34,120 17,112 10,1344 176,-515-71,-1056-137,-122-12,-130-19,-28-6,-8 0,-25 1,-54 0,-147-1,-100-4,-86-1,-728-2,-656-4,1744 7,-65 0,-235-31,355 30,-4 0,0-1,1 0,-1 0,-10-5,19 7,-1-1,0 1,0 0,1-1,-1 1,0-1,1 1,-1-1,0 1,1-1,-1 1,1-1,-1 0,1 1,-1-1,1 0,-1 1,1-1,0 0,-1 0,1 1,0-1,0 0,-1 0,1 0,0 1,0-1,0 0,0 0,0 0,0 0,0 1,1-1,-1 0,0 0,0 0,1 1,-1-1,0 0,1 0,-1 1,1-1,-1 0,1 1,-1-1,1 1,-1-1,1 0,-1 1,1-1,0 1,0 0,0-1,6-6,1 2,0-1,0 1,0 0,1 0,15-5,68-21,-72 25,633-181,-496 144,-55 15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26:33.0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2057 2743,'907'-27,"-173"-38,557-38,23 73,-1236 32,-75-1,-8-1,-44 1,-1277 3,827-5,444 1,-268-6,294 4,-42-8,41-1,29 11,0-1,1 1,-1 0,1-1,-1 1,1-1,-1 1,1-1,-1 1,1-1,0 1,-1-1,1 1,0-1,-1 1,1-1,0 0,0 1,0-1,-1 0,1 1,0-1,0 0,0 1,0-2,2-1,0 0,-1 1,1-1,1 0,-1 0,0 1,1 0,-1-1,1 1,-1 0,1 0,0 0,0 1,0-1,5-1,32-17,58-19,139-35,115-11,115-6,1177-90,11 134,-1331 48,-307-1,310 7,-298-5,-36 0,-59 0,-127 0,-146-1,-168 0,-169-1,78-1,-986 7,23 70,1168-34,181-4,208-38,0 1,0 1,1-1,-1 0,0 1,0 0,-5 4,9-6,-1 0,1 1,0-1,0 0,0 1,0-1,0 0,0 1,0-1,-1 1,1-1,0 0,0 1,0-1,0 0,0 1,1-1,-1 0,0 1,0-1,0 0,0 1,0-1,0 0,1 1,-1-1,0 0,0 1,0-1,1 0,-1 1,0-1,0 0,1 0,-1 0,0 1,1-1,-1 0,0 0,1 0,-1 0,0 1,1-1,-1 0,0 0,1 0,-1 0,1 0,-1 0,0 0,1 0,-1 0,29 6,0-1,0-1,37 0,280 7,166-6,120-3,750-6,378 1,-1375 7,-113 2,-222-5,-16-1,-1 2,0 0,0 2,48 13,-79-17,-1 1,0-1,1 1,-1-1,1 1,-1-1,0 1,1 0,-1 0,0 0,0 0,0 0,0 0,2 1,-3-1,0-1,0 0,0 1,0-1,0 1,0-1,0 1,0-1,0 0,0 1,0-1,0 1,0-1,0 1,-1-1,1 0,0 1,0-1,0 1,-1-1,1 0,0 1,0-1,-1 0,1 1,0-1,0 0,-1 0,1 1,-1-1,-4 3,0 0,-1 0,1-1,-1 1,-10 2,-230 40,189-37,-203 26,-1084 60,-5-76,1054-17,252-1,-24 0,-108 12,172-12,0 1,0-1,1 0,-1 1,0-1,1 1,-1 0,0 0,1 0,-1 0,1 0,-1 1,1-1,0 1,-1-1,1 1,0 0,-3 4,5-6,0 1,0-1,0 1,0 0,0-1,0 1,0 0,0-1,0 1,0 0,1-1,-1 1,0-1,0 1,1 0,-1-1,0 1,1-1,-1 1,0-1,1 1,-1-1,1 1,-1-1,2 1,28 15,3-6,1-2,-1-1,63 5,785 17,-709-29,1196 59,-1161-35,-187-21,-1 0,1 2,31 10,-50-14,0-1,0 0,0 1,0-1,0 1,0-1,0 1,-1 0,1-1,0 1,0 0,-1 0,1 0,0-1,-1 1,1 0,0 0,0 2,-1-2,0 0,0-1,-1 1,1 0,0 0,0-1,-1 1,1 0,0 0,-1-1,1 1,0 0,-1-1,1 1,-1 0,0-1,1 1,-1-1,1 1,-1-1,0 1,1-1,-3 1,-11 7,-2-2,1 0,-1 0,-28 5,-163 28,-97 2,-86 10,-1158 171,1294-175,252-47,-29 6,-48 17,72-17,16-1,11-2,-1-1,24-1,301-7,266-26,250-37,195-35,502-73,1025-102,-1889 220,-185 23,-29 12,-627 29,-128 0,-159-3,-199-20,-240-38,-262-49,-234-57,-3796-549,4361 597,-294-43,284 37,274 34,245 31,225 34,60 14,14 1,14 1,1 2,-1 0,36-2,221-13,177-11,201-15,233-4,201 7,152 11,52 9,-75 9,-171 7,-214 3,-234 3,-250 1,-233 0,-213 0,-190-1,-186 0,-180 0,-152-1,-111 0,-85 1,-1310-3,1895-2,202-2,185 3,54 0,193-1,243 0,238 2,221 1,153 1,5011 1,-5488-1,-137 0,-126 0,-233-1,150 8,-239-6,0 0,0 1,0 0,8 2,-16-3,1-1,0 0,-1 1,1-1,0 0,-1 1,1-1,0 1,-1-1,1 1,-1-1,1 1,-1-1,1 1,-1-1,1 1,-1 0,0-1,1 1,-1 1,0-2,0 1,0 0,0 0,0 0,-1 0,1 0,0-1,-1 1,1 0,0 0,-1 0,1-1,-1 1,0 0,1-1,-1 1,1-1,-1 1,0 0,1-1,-3 1,-16 11,0-2,-1-1,0 0,-1-2,-23 6,24-6,-103 28,-211 32,330-66,-36 5,34-3,24-1,342-2,6-1,134-1,150 1,136 0,108 0,4400 1,-4992 0,-194 0,-79 0,-26 0,-10 0,-192 0,-187 0,-166 0,-157 0,-130 0,-5447 0,6494 0,204 0,189 0,154 0,135 0,102 0,4334 0,-4865 0,-174 1,-189 2,-191 6,-191 9,-197 4,-180-1,-153-5,-130-5,-2722 1,3107-14,218-4,254 0,68 1,19 5,0 0,0 0,-1 0,1 0,0 0,0 0,0 0,0 0,-1 0,1 0,0-1,0 1,0 0,0 0,0 0,-1 0,1 0,0 0,0-1,0 1,0 0,0 0,0 0,0 0,0-1,0 1,-1 0,1 0,0 0,0 0,0-1,0 1,0 0,0 0,0 0,0 0,0-1,0 1,0 0,1-1,1 0,1-1,0 0,0 1,0-1,0 1,0 0,0 0,0 0,5-1,75-17,259-36,203-20,159-16,116-18,1366-141,5 100,-1556 129,-133 13,-132 8,-221 1,98 0,-175-7,-61 2,-14 1,-12 1,1 0,-1 0,0 2,0 0,1 1,-24 3,-1 0,-376 55,-6 27,220-44,-914 214,976-216,99-26,40-14,-1 1,0-1,0 0,0 1,0-1,1 0,-1 1,0-1,0 1,1 0,-1-1,0 1,1-1,-1 1,0 0,1 0,-1-1,0 2,2-1,-1 0,0-1,1 1,-1-1,1 1,-1-1,1 1,-1-1,1 1,-1-1,1 1,0-1,-1 0,1 1,0-1,-1 0,1 0,0 1,-1-1,1 0,0 0,-1 0,2 0,47 6,144 1,117-5,99-3,287-4,748 0,-1267 10,-144 1,-31-2,-12 0,-32 4,-67 2,-249 6,-239-3,-289-4,-287-3,-231-3,-177-2,-136-1,-105 1,-3224-12,3688-10,293-15,315-4,303 5,393 31,-77-18,121 17,12 0,39-3,165-2,144 5,124 4,104 1,91 2,91 0,3712 2,-4125-4,-143 5,-134 0,-69-3,-10 1,-36 5,-133 17,-154 19,-196 26,-224 22,-233-1,-227-16,-191-21,-2243 5,16-58,2676-5,272 0,57-2,606 5,39 1,67-1,133 0,1706 2,-1815-1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31:47.2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3,'67'-1,"8"0,0 3,128 19,468 78,-321-44,-57-7,-9 9,-59-9,-39-22,205 2,189-26,-285-4,1271 2,-1530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31:53.6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2227 660,'11817'0,"-11729"-2,-1-4,-1-3,135-33,-219 41,0 1,0 0,0-1,1 1,-1-1,0 0,0 0,-1 0,1 0,0 0,0 0,2-2,-6 2,1 0,-1 0,1 0,-1 1,0-1,0 0,1 1,-1-1,0 1,0-1,1 1,-1 0,0 0,0 0,0 0,-2 0,-219-6,159 6,-196-1,-70 1,-3857 4,4522-4,1331 0,-1532 1,-121 2,-35 3,-127 11,-126 7,-109 9,-93 2,-1276 34,11-60,1646-11,91 2,20-1,144-1,52 1,849 1,-1022 0,16 1,71 8,-116-6,-19 1,-138 15,58-9,-146 21,-68 10,-811 67,267-31,571-45,102-8,129-13,40-7,9-1,13 0,0-1,26 1,143 1,1087-7,-951 1,-317 2,65-1,-64 1,-10 0,-42 0,-160-1,-175 1,-142 0,-3011 1,3459 0,74-1,10 1,45 2,164 2,166 1,169-1,134-2,2831 2,-3126-2,-174 3,-175-3,-37-2,-10 0,-110 4,-132-2,-129-1,-127-1,-127 0,-91-1,-3190-1,3664 2,221 0,0 0,-27 6,48-5,7 1,27 3,117 6,114-3,94-2,1027-2,-325-3,-1008-1,189 7,-224-5,-25 0,-220 4,139-7,-230 3,-93-2,-5-2,-871 20,1052 2,222-19,1 0,0 2,0 0,0 1,-21 9,38-14,-1 0,0 1,1-1,-1 0,0 1,1-1,-1 1,0-1,1 1,-1-1,1 1,-1-1,1 1,-1 0,1-1,-1 1,1 0,0-1,-1 1,1 0,0 0,-1-1,1 1,0 0,0 0,0-1,0 1,0 1,1-1,-1 1,1-1,0 1,0-1,0 0,0 1,1-1,-1 0,0 0,1 0,-1 0,0 0,1 0,-1 0,3 1,22 9,0-2,1 0,41 8,225 34,134-3,115 5,1771 212,-1965-214,-133-12,-196-34,0 0,21 8,-39-13,-1 0,1 0,-1 0,1 1,-1-1,0 0,1 0,-1 0,1 0,-1 0,0 1,1-1,-1 0,0 0,1 1,-1-1,0 0,1 1,-1-1,0 0,1 1,-1-1,0 0,0 1,0-1,1 1,-1-1,0 0,0 1,0-1,0 1,0-1,0 0,0 1,0-1,0 1,0-1,0 1,0-1,-2 2,-1-1,1 1,-1-1,1 0,-1 0,1 0,-1-1,0 1,1-1,-1 1,-3-1,-76 8,-117-3,125-5,-244 0,-96-1,-89-2,30 1,-1823-1,1956 7,135 2,179-4,-40 6,56-3,19 1,22-1,1 0,53-1,-55-2,135 4,288 18,-441-23,52 7,-58-7,-1 0,0 0,0 1,0 0,-1 0,1 0,0 0,-1 1,6 4,-9-7,-1 1,0-1,1 0,-1 0,0 1,0-1,0 0,1 1,-1-1,0 0,0 1,0-1,0 0,0 1,1-1,-1 0,0 1,0-1,0 0,0 1,0-1,0 0,0 1,0-1,0 0,0 1,-1-1,1 0,0 1,0-1,0 0,0 1,0-1,-1 1,-13 11,-23 8,34-19,-49 21,-48 23,97-43,-25 18,27-19,1-1,-1 1,1 0,-1-1,1 1,-1 0,1-1,0 1,-1 0,1 0,0 0,0-1,-1 1,1 0,0 0,0 0,0 0,0-1,0 1,0 0,0 0,0 0,1 0,-1-1,0 1,0 0,1 0,-1-1,0 1,1 0,-1 0,1-1,-1 1,1 0,-1-1,1 1,-1-1,2 2,3 2,0 0,0-1,1 1,-1-1,1-1,-1 1,1-1,0 1,12 1,68 9,-55-10,642 30,-564-31,-40-1,1078-2,-1272 0,-69 0,-607 2,-492-3,974-3,86-5,218 9,1-1,0 0,-18-5,33 7,-1 0,0 0,1 0,-1 0,0 0,1 0,-1 0,0-1,1 1,-1 0,0 0,0 0,1 0,-1-1,0 1,0 0,0 0,1-1,-1 1,0 0,0-1,0 1,0 0,1 0,-1-1,0 1,0 0,0-1,0 1,0 0,0-1,0 1,0 0,0-1,0 1,0 0,0-1,0 1,0 0,0-1,-1 1,1 0,0-1,0 1,0 0,0 0,-1-1,1 1,0 0,0 0,0-1,-1 1,1 0,0 0,0 0,-1-1,1 1,0 0,-1 0,1 0,0 0,-1 0,1 0,-1-1,38-11,1 2,56-8,442-67,391-46,330-46,237-35,519-67,1887-265,-2967 412,-325 43,-306 37,-251 37,-48 10,-13 1,-37-1,-64 3,-212 5,-140 5,-136 1,-136-1,-140-2,-152-3,-4142 1,4568-5,20 1,554 0,52-1,53 1,152-5,106-5,99-2,85 2,3114-8,-3565 19,4-2,142 19,-211-18,0 0,0 1,0 0,0 0,0 0,-1 0,1 1,0 0,-1-1,1 1,-1 0,4 3,-7-4,0-1,0 1,0-1,1 0,-1 1,0-1,0 1,0-1,0 1,0-1,0 1,0-1,0 1,0-1,0 1,0-1,0 1,0-1,0 1,0-1,0 0,-1 1,1-1,0 1,0-1,0 1,-1-1,1 0,0 1,-1-1,1 0,-1 1,-2 2,0-1,0 1,-1-1,1 0,-1 0,-6 3,-21 6,-64 16,-139 20,-104 9,-516 59,-61 9,621-72,278-49,0 1,0 1,0 0,1 1,-28 14,43-20,-1 1,1-1,-1 0,1 1,-1-1,1 0,-1 1,1-1,0 1,-1-1,1 1,-1-1,1 1,0-1,0 1,-1-1,1 1,0-1,0 1,0-1,0 1,0 0,-1-1,1 1,0-1,0 1,0 0,1-1,-1 1,0-1,0 1,0-1,0 1,1 0,-1-1,0 1,0-1,1 1,-1-1,0 1,1-1,-1 1,1-1,-1 0,0 1,1-1,-1 0,1 1,-1-1,1 0,0 1,8 3,0 0,1 0,-1-1,1 0,0-1,14 2,311 28,262-11,220-9,2739-8,-3061-7,-246 0,-503 2,-279-1,-268-13,-218-33,-167-39,-1750-229,20-74,2567 342,-476-66,296 35,401 55,118 23,-1-2,1 1,1-1,-17-8,26 11,-1 0,1 0,0 0,0 0,0 0,-1 0,1-1,0 1,0 0,0 0,0 0,0 0,-1 0,1-1,0 1,0 0,0 0,0 0,0 0,0-1,0 1,-1 0,1 0,0 0,0-1,0 1,0 0,0 0,0 0,0-1,0 1,0 0,0 0,0 0,0-1,0 1,0 0,1 0,-1 0,0-1,0 1,0 0,0 0,0 0,0 0,0-1,1 1,-1 0,0 0,0 0,0 0,0 0,1-1,24-6,117-4,434 3,393 9,358 5,283 1,5114 10,-5588-11,-342 1,-324 2,-276 2,-183-9,-14 0,-42 2,-188 3,-165-3,-151-1,-129-2,-472-3,-1244 7,2285-4,-288 9,374-7,36-1,54 1,881 2,-910-5,-14 0,1 0,0 2,29 5,-54-7,0 0,0 0,0 0,0 0,0 1,0-1,0 0,0 0,0 0,0 0,0 0,0 0,0 0,0 0,0 0,0 0,0 0,0 0,0 1,0-1,0 0,0 0,0 0,0 0,0 0,0 0,0 0,0 0,0 0,0 0,0 0,0 0,0 1,0-1,1 0,-1 0,0 0,0 0,0 0,0 0,0 0,0 0,0 0,0 0,0 0,-21 3,-251 4,173-7,-296 3,-141-2,-108-1,-317-1,-893 2,1296 35,23 37,517-70,-1690 262,1509-231,183-31,1 0,-1 1,1 0,-27 13,41-16,0-1,0 0,1 1,-1-1,0 0,0 1,1-1,-1 1,0 0,1-1,-1 1,1-1,-1 1,0 0,1-1,-1 1,1 0,0 0,-1-1,1 1,0 0,-1 0,1 0,0 0,0 0,0-1,0 1,0 0,0 0,0 0,0 0,0 0,0-1,0 1,0 0,1 0,-1 0,0 0,1-1,-1 1,1 0,-1 0,0-1,1 1,0 0,-1-1,1 1,-1 0,1-1,0 1,0 0,10 6,0 0,0-1,0 0,1-1,16 5,81 26,190 39,124-6,-406-66,160 21,308 58,-426-64,-58-18,-1 0,1 0,0 0,-1 0,1 0,0 1,-1-1,1 0,0 1,-1-1,1 0,-1 1,1-1,-1 0,1 1,-1-1,1 1,-1-1,1 1,-1-1,0 1,1-1,-1 1,0 0,1-1,-1 1,0 0,0-1,0 1,1 0,-1-1,0 1,0 0,0-1,0 1,0 0,0-1,0 1,-1 0,1-1,0 1,0-1,0 1,-1 0,1-1,0 1,-1 0,1-1,0 1,-1 0,-3 3,0-1,-1 1,1-1,-1 0,-9 4,-50 22,-108 32,145-52,-603 184,619-190,-129 46,120-40,1 0,-1 0,2 2,-24 17,39-25,-1 0,1 0,-1 0,1 1,0-1,0 1,1-1,-5 9,6-10,0-1,1 1,-1 0,1 0,-1-1,1 1,0 0,0 0,0 0,0-1,0 1,0 0,0 0,1 0,-1-1,2 4,0-1,0-1,1 1,-1-1,1 0,0 0,0 0,0 0,0-1,1 1,-1-1,1 0,0 0,-1 0,1 0,0-1,0 1,5 0,25 6,1-1,62 4,-43-6,-51-5,-1 0,0 1,0-1,0 0,1 1,-1-1,0 1,0 0,0-1,0 1,3 2,-8 4,-15 4,-16 4,-1-1,-55 15,51-18,0 1,-39 21,75-33,1 1,0 0,0 0,0 0,0 0,0 0,0 1,0-1,0 0,1 1,-1 0,0-1,1 1,-1 0,1 0,0 0,0 0,0 0,-1 2,2-2,0-1,1 1,0-1,-1 0,1 0,0 1,0-1,-1 0,1 0,0 0,0 0,0 0,1 0,-1 0,0 0,0 0,0 0,1-1,-1 1,0-1,1 1,-1-1,1 1,-1-1,0 0,3 1,7 2,8 3,-19-4,-10-1,126-48,-64 27,80-36,-131 56,26-18,-27 17,1 1,-1-1,0 0,1 1,-1-1,1 0,-1 1,0-1,0 0,1 1,-1-1,0 0,0 1,0-1,0 0,0 0,0 1,0-1,0 0,0 0,0 1,-1-1,1 0,0 1,0-1,-1 0,1 1,0-1,-1 0,1 1,0-1,-1 1,1-1,-1 1,1-1,-1 1,1-1,-1 1,0-1,-1 0,-11-6,0-1,-1 2,0 0,0 0,-1 2,1 0,-25-4,27 5,-160-24,111 19,1-1,-72-23,126 30,0 0,1 0,-1-1,1 0,0 0,-10-7,14 9,1 1,-1-1,0 0,0 1,1-1,-1 0,0 0,1 0,-1 0,1 0,-1 0,1 0,0 0,-1 0,1 0,0 0,0 0,-1 0,1 0,0 0,0 0,0 0,0 0,0 0,1 0,-1 0,0 0,0 0,1 0,-1 0,1 0,-1 0,1 0,-1 0,1 0,-1 0,1 1,0-1,0 0,-1 0,1 1,0-1,0 0,1 0,6-5,0 1,0 0,0 0,0 1,0 0,1 0,15-4,70-9,-51 10,42-6,120-24,-204 37,1 0,-1 0,1 0,-1 0,1 0,-1-1,1 1,-1 0,1-1,-1 0,0 1,1-1,-1 0,0 1,1-1,-1 0,0 0,2-2,-6 2,0 0,1 0,-1 0,0 0,1 1,-1-1,0 1,0 0,-5 0,-507-6,416 8,43-1,1 2,0 3,-82 19,125-22,0 0,0 2,1-1,0 1,-13 8,23-13,0 1,0 0,0-1,0 1,0 0,0 0,0-1,1 1,-1 0,0 0,0 0,1 0,-1 0,1 0,-1 0,1 0,-1 1,1-1,-1 0,1 0,0 0,0 0,0 1,0-1,0 1,1 1,0-1,0 0,1 0,-1 0,1 0,0 0,-1 0,1-1,0 1,0-1,0 1,0-1,1 1,-1-1,0 0,0 0,5 1,20 8,1-1,53 9,169 17,110-1,102 4,1209 123,-1424-124,-91-1,-148-35,-1 2,0-1,0 1,0 0,0 1,0-1,0 1,9 8,-15-11,-1 0,1 0,0 0,-1 0,1 0,0 0,-1 0,1 0,-1 0,0 0,1 0,-1 0,0 0,1 0,-1 0,0 0,0 0,0 1,0-1,0 0,0 0,0 0,-1 0,1 0,0 0,-1 0,1 0,-1 0,1 0,-1 0,1 0,-1 0,0 0,1 0,-1 0,0 0,0 0,1-1,-1 1,0 0,0-1,0 1,-2 0,-5 5,-1-1,0-1,-18 7,24-9,-76 25,0-4,-83 14,-170 15,272-44,-189 22,159-22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35:05.2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57,'3290'0,"-2619"-28,-14 0,1428 28,-854 2,4965-2,-6169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35:11.58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0,'7187'0,"-7160"0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09T02:35:13.3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0,'3938'0,"-2409"42,-266-3,-571-25,341 2,2400-17,-3348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05:32.9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0 199,'3'-2,"0"0,0 0,0 0,1 0,-1 0,0 1,1-1,-1 1,1 0,-1 0,1 0,4 0,51-3,-37 4,713-5,-426 7,4578-2,-4187-13,-100 0,237 10,-124-59,-232 9,236 25,3 31,-302 1,5783-1,-3330-5,-2848 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05:34.2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0 151,'4'-3,"0"1,1-1,-1 1,0 0,1 0,0 1,-1-1,1 1,0 0,-1 1,1-1,0 1,7 0,10-2,706-30,-475 30,-200 1,0-2,0-2,0-3,58-16,81-22,-168 39</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05:40.2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0 467,'16'-1,"0"-1,0 0,0 0,0-2,-1 0,1-1,15-7,14-4,64-17,184-30,126 7,-257 36,1667-134,-617 133,2 27,-308-1,3933-4,-2559-2,-1446-40,-798 38,139-7,78-8,-192 12,0 2,82 5,-142-1,-1 0,1-1,-1 1,1 0,-1 0,1 0,-1 0,1 0,-1 0,1 0,-1 1,1-1,-1 0,1 0,-1 0,0 0,1 1,-1-1,1 0,-1 0,1 1,-1-1,0 0,1 1,-1-1,0 0,1 1,-1-1,0 0,0 1,1-1,-1 1,0-1,0 1,0-1,1 0,-1 1,0-1,0 1,0-1,0 1,0-1,0 1,0-1,0 1,-17 24,1-8,-2 0,0-1,-35 24,-69 34,85-53,-108 58,-3-7,-169 57,-329 66,-245 5,636-164,238-34,36-2,51-3,137-25,65-37,420-133,-628 177,-63 21,1-1,-1 1,1-1,0 1,-1-1,1 0,-1 1,1-1,-1 0,0 0,1 0,-1 0,0 0,2-3,-4 4,0-1,0 0,-1 0,1 0,0 1,-1-1,1 0,0 1,-1 0,1-1,-1 1,1 0,-1-1,1 1,-1 0,1 0,-3 1,-381-6,237 8,-4060 3,2434-8,-3219 2,4916-4,0-3,-101-23,154 25,-38-2,0 2,-119 5,68 3,-26-3,116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5T03:15:12.7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27 70,'120'-1,"212"5,-243 1,150 29,-93-3,599 102,-411-85,-14-1,553 10,1374-59,-1632 38,-232-7,184-8,242 16,161 72,-451-46,-328-41,579 69,-768-90,-13 1,-30 1,-1798 46,-119 74,1635-75,246-33,-149 52,219-65,0 1,0 0,0 0,1 0,-9 7,15-10,-1 0,1 0,0 1,-1-1,1 1,0-1,-1 0,1 1,0-1,0 1,-1-1,1 0,0 1,0-1,0 1,0-1,0 1,-1-1,1 1,0-1,0 1,0-1,0 1,0-1,1 2,-1-2,1 1,-1 0,1 0,0 0,0 0,-1 0,1-1,0 1,0 0,0-1,0 1,0 0,0-1,0 1,1-1,13 6,1-2,0 0,0-1,17 2,164 11,99-4,87-6,878-3,-162-2,-680 7,-68 7,-84 2,-86-2,-166-13,0 0,28 8,-42-10,-1 0,0 0,1 0,-1 0,0 0,1 0,-1 0,0 0,0 0,1 0,-1 1,0-1,0 0,1 0,-1 0,0 0,0 0,1 1,-1-1,0 0,0 0,1 0,-1 1,0-1,0 0,0 0,0 1,1-1,-1 0,0 0,0 1,0-1,0 0,0 0,0 1,0-1,0 0,0 1,0-1,0 0,0 1,0-1,0 0,0 0,0 1,0-1,0 0,0 1,0-1,-1 0,1 0,0 1,0-1,-4 2,0 0,0 0,0 0,0-1,0 1,0-1,-7 1,-147 20,-105-3,-87-4,-433 14,-1354 73,1620-65,-1231 77,1694-111,25-4,0 3,0 0,0 2,-53 13,81-17,1 0,0 0,-1 0,1 0,-1 1,1-1,-1 0,1 0,0 0,-1 1,1-1,-1 0,1 0,0 1,-1-1,1 0,0 1,-1-1,1 0,0 1,0-1,-1 0,1 1,0-1,0 1,0-1,-1 1,1-1,0 1,1 0,-1-1,1 1,0 0,0-1,-1 1,1 0,0-1,0 1,0-1,0 1,-1-1,1 0,0 1,0-1,0 0,1 1,26 4,53 5,134 1,92-3,954-3,-495-5,-965-1,-192 1,-180 1,-140 7,203 0,-3847 31,4277-39,62 0,37-1,145 1,133-2,132-10,122-18,1223-125,-907 74,-666 62,-152 12,-45 4,-9 1,-75-5,67 7,-214-13,-99-10,-1229-129,1267 116,101-1,180 36,1 0,-1-1,1 1,-1-1,1 0,-1-1,1 1,0-1,-5-3,9 5,0 1,-1-1,1 1,0-1,-1 1,1-1,0 0,-1 1,1-1,0 1,0-1,0 1,0-1,0 0,0 1,0-1,0 1,0-1,0 0,0 1,0-1,0 1,0-1,0 0,1 1,-1-1,0 1,0-1,1 1,-1-1,0 1,1-1,-1 1,1-1,-1 1,0 0,1-1,-1 1,2-1,9-6,1 1,0 1,0 0,0 0,20-4,199-44,123-8,116-11,730-83,4-2,-1011 122,-190 35,1-1,-1 0,1 0,-1-1,0 1,0-1,1 0,-1 0,3-2,-6 4,0-1,1 1,-1-1,0 1,0-1,0 1,0-1,1 1,-1-1,0 1,0-1,0 1,0-1,0 1,0-1,0 1,0-1,0 1,0-1,0 1,-1 0,1-1,0 1,0-1,0 1,-1-1,1 1,0-1,0 1,-1 0,1-1,0 1,-1 0,1-1,-1 1,1 0,0-1,-1 1,1 0,-1 0,1-1,-2 1,-16-9,-1 2,0 0,-1 0,1 2,-22-3,-249-41,-132-11,-106-9,-184-26,-1359-162,1958 244,101 10,24 2,446 4,-211 3,2375 0,-1678-7,-534 1,-587 0,-58 0,-1407 0,1821 0,142 0,127 0,114 0,88 0,3260 0,-3832 2,-68 1,-15 0,-104 12,87-12,-1521 196,1415-177,92-9,35-13,1 0,0 0,-1 1,1-1,0 0,-1 0,1 0,0 0,0 0,-1 1,1-1,0 0,0 0,0 1,-1-1,1 0,0 0,0 1,0-1,-1 0,1 1,0-1,0 0,0 0,0 1,0-1,0 0,0 1,0-1,0 0,0 1,0-1,0 0,0 1,0-1,0 0,0 1,0-1,0 0,0 0,1 1,-1-1,0 0,0 1,0-1,6 3,0 0,0 0,1-1,-1 1,0-2,1 1,-1-1,11 1,178 19,130-3,709 8,-354-12,-382-3,-115 9,-176-19,-1 0,1 0,-1 1,0 0,11 5,-17-7,1 1,-1-1,0 0,0 0,1 0,-1 0,0 1,0-1,1 0,-1 0,0 0,0 1,0-1,1 0,-1 1,0-1,0 0,0 0,0 1,1-1,-1 0,0 1,0-1,0 0,0 1,0-1,0 0,0 1,0-1,0 0,0 1,0-1,0 0,-1 1,1-1,0 0,0 0,0 1,0-1,0 0,-1 1,1-1,0 0,0 0,0 1,-1-1,1 0,0 0,0 0,-1 1,1-1,0 0,0 0,-1 0,0 0,-11 6,-1-1,1-1,-1-1,-24 5,-205 29,-161 17,-163 22,-2721 407,3007-441,76-9,114-13,90-20,-1 0,1 0,0 0,0 0,0 0,0 0,0 0,-1 0,1 0,0 0,0 0,0 0,0 0,-1 0,1 0,0 0,0 0,0 0,0 0,0 0,-1 0,1 1,0-1,0 0,0 0,0 0,0 0,0 0,-1 0,1 0,0 0,0 1,0-1,0 0,0 0,0 0,0 0,0 0,0 1,0-1,0 0,-1 0,1 0,0 0,0 1,0-1,0 0,0 0,0 0,0 0,1 0,-1 1,0-1,0 0,0 0,0 0,0 0,0 0,0 1,0-1,0 0,0 0,0 0,1 0,-1 0,0 1,22 3,319 26,-30 5,86 9,1039 142,-1012-125,-89-10,-280-42,269 51,-313-58,0 1,-1 1,20 7,-26-3,-14-2,-17 0,0 0,-1-2,1-1,-39 0,28-1,-651-9,-16-60,29-14,-146-22,-2761-411,2890 409,142 22,145 20,128 20,9 5,67 24,435 28,-191-7,0 1,-1 2,62 24,188 90,-72-29,-203-88,-1-2,0 2,0 0,21 14,-36-21,1 1,0-1,-1 0,1 1,-1-1,1 0,-1 1,1-1,-1 1,0-1,1 0,-1 1,1-1,-1 1,0-1,0 1,1 0,-1-1,0 1,0-1,1 1,-1-1,0 1,0 0,0-1,0 1,0-1,0 1,0 0,0-1,0 1,0 0,-1-1,1 1,0-1,0 1,0-1,-1 1,1-1,0 1,-1 0,1-1,0 0,-1 1,1-1,-1 1,1-1,-1 1,1-1,-1 0,1 1,-1-1,1 0,-1 0,1 1,-1-1,0 0,1 0,-2 0,-38 13,36-13,-197 37,175-30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05:42.4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0,'10819'0,"-9897"63,-530-25,-183-27,-162-10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05:53.4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0 340,'4343'0,"-3632"10,-3 57,-607-51,1430 204,-1051-154,-8-1,633-15,178-52,-1281 2,82-4,-76 3,1 0,-1-1,-1 0,1 0,0 0,0-1,12-8,-20 12,1-1,-1 0,0 0,1-1,-1 1,0 0,0 0,1 0,-1 0,0 0,1 0,-1 0,0 0,0-1,1 1,-1 0,0 0,0 0,0 0,1-1,-1 1,0 0,0 0,0-1,1 1,-1 0,0 0,0-1,0 1,0 0,0 0,0-1,0 1,0 0,0-1,0 1,0 0,0 0,0-1,0 1,0 0,0-1,0 1,0 0,0 0,0-1,0 1,0 0,0 0,-1-1,1 1,0 0,0 0,0-1,-1 1,1 0,0 0,0 0,-1-1,-21-4,-20 2,-1 2,-73 8,30 0,-885 25,-7-28,597-4,-1915-1,2243 1,100 0,4252 0,-3697 0,-57 0,-74 0,-92 0,-96 0,-108 4,-115 2,-67-4,1-1,0 0,-1 0,1 0,-1-1,-6 0,-844 12,569-13,-222 2,-83-1,-79 0,-3918-1,4564 2,21-1,0 1,0-1,0 0,0 0,0 0,0-1,0 0,1 0,-1 0,-8-3,13 4,0 0,0-1,0 1,-1 0,1-1,0 1,0 0,0-1,0 1,0 0,0-1,0 1,0 0,0 0,0-1,0 1,0 0,0-1,0 1,0 0,0-1,0 1,0 0,0-1,0 1,0 0,1-1,-1 1,0 0,0 0,0-1,1 1,-1 0,0 0,0-1,1 1,-1 0,0 0,0 0,1 0,-1-1,0 1,1 0,-1 0,0 0,1 0,-1 0,0 0,1 0,16-11,1 0,0 2,1 0,24-7,-10 3,331-119,5 16,479-86,1389-114,-2190 311,-78 4,-289 12,-512 84,787-88,-88 19,119-20,22-2,35-1,599-1,-352-4,-89 1,1004 2,-4 28,695 23,-229-55,-1613 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06:33.8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84,'10976'0,"-10308"-14,-20 0,3346 13,-1738 3,-2191-6,122-20,-116 11,81-2,26 15,-140 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06:34.9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0 384,'1'-3,"-1"0,0 0,1 1,-1-1,1 0,0 0,0 1,0-1,0 1,0-1,0 1,1-1,0 1,-1 0,1 0,0 0,0 0,0 0,0 0,3-2,5-2,0 0,0 0,19-7,-17 8,70-28,154-40,94 4,-120 38,2 10,256 6,441-9,-734 8,-74 6,-74 7</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07:56.2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1,'4'2,"1"0,-1 0,0 0,1 0,0-1,-1 1,1-1,0 0,0-1,-1 1,1-1,8-1,5 2,661 13,-462-16,6940 1,-6309 64,-813-59,485 74,-145-19,-112-24,317 2,623-40,-1176 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08:00.0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1 367,'16485'0,"-16442"-2,55-10,26-1,-86 10,1-2,58-16,-60 12,0 2,1 1,42-1,569-23,-143-40,-221 29,404-42,8 60,-673 23,0-1,42-8,11-1,9 8,-48 2,54-7,-62 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08:01.5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82,'4458'0,"-4123"-21,0-26,-305 43,35-4,-41 6</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08:27.1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0,'101'1,"139"20,35 12,373-4,1426-29,-788-3,-536 25,329 15,1-37,-465-3,11001 3,-11573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08:28.42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1,'59'9,"0"-3,87-1,-67-4,1663 8,-1082-12,1660 3,-2297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08:29.6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1,'5043'0,"-5015"0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5T03:15:22.2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392 279,'36'-21,"2"2,1 2,0 1,55-14,173-26,-261 55,286-42,74 10,73 10,79 9,2781 9,-2725 8,-509-2,-58-1,-12 0,-104 0,-113 0,-121 0,-131 0,-134 0,-3680 0,4462 2,82 11,107 6,11 1,728 45,-14 30,-896-68,-155-15,-35-6,-10-1,-23 1,-1-1,-51 2,-236 6,-148 5,-1791 137,1886-112,118-5,107-6,144-32,0 1,0 0,0 0,-1 1,1-1,0 0,0 1,1 0,-1 0,-3 3,5-5,1 1,0-1,0 0,0 1,-1-1,1 1,0-1,0 1,0-1,0 1,0-1,0 1,0-1,0 1,0-1,0 1,0-1,0 0,1 1,-1-1,0 1,0-1,0 1,1-1,-1 0,0 1,0-1,1 1,-1-1,0 0,1 1,-1-1,0 0,1 0,-1 1,1-1,-1 0,0 0,1 1,0-1,12 6,-1-1,2 0,26 6,179 30,158 1,213 11,238 24,177 9,1130 44,1-47,-2025-79,745 30,-200-3,-206-4,-193-9,-193-9,-57-6,-13-1,-97 3,-166-2,-153-3,-163-1,-126 0,-3189-3,4186-1,73-1,2568-11,-2755 18,-153 0,0 0,37 7,-55-8,0 1,-1-1,1 0,0 0,0 0,-1 1,1-1,0 0,-1 1,1-1,0 1,-1-1,1 1,-1-1,1 1,-1-1,1 1,-1-1,1 1,0 1,-1-2,0 1,-1-1,1 1,0 0,0-1,0 1,-1-1,1 1,0-1,-1 1,1-1,-1 1,1-1,0 1,-1-1,1 1,-1-1,1 0,-1 1,1-1,-1 0,0 1,1-1,-2 0,-15 7,-1 0,0-2,-27 5,-163 28,-123 13,-138-1,-108-7,-1250 19,-3-58,1484-6,-27-2,338 1,62-4,-1 2,63-15,509-119,-456 99,-135 38,0 0,0-1,0 0,0 0,-1 0,10-8,-15 11,-1 0,0 0,0-1,0 1,1 0,-1 0,0-1,0 1,0 0,0 0,1-1,-1 1,0 0,0-1,0 1,0 0,0-1,0 1,0 0,0-1,0 1,0 0,0-1,0 1,0 0,0-1,0 1,-1 0,1-1,0 1,0 0,0 0,0-1,-1 1,1 0,0 0,0-1,0 1,-1 0,1 0,0-1,0 1,-1 0,1 0,0 0,-1 0,-3-3,-1 2,1-1,-1 0,0 1,1 0,-8-1,-136-10,-508-2,215 6,402 8,-71-11,97 6,13 5,0 0,0 0,0-1,0 1,-1 0,1 0,0 0,0 0,0-1,0 1,0 0,0 0,0 0,0 0,0-1,-1 1,1 0,0 0,0 0,0-1,0 1,0 0,0 0,0-1,0 1,0 0,0 0,1 0,-1-1,0 1,0 0,0 0,0 0,0 0,0-1,0 1,1 0,2-3,0 1,0 0,1 0,0 0,-1 0,1 1,0-1,0 1,4-1,84-20,102-10,411-33,338 3,318 13,261 14,156 14,4879 8,-5397 16,-295-1,-286 0,-121 1,-696-2,-112-1,-164 0,-165-1,-152 1,-110 0,-3571 0,4219 0,534 0,99 0,198 0,244 0,232 0,205 0,160 0,5087 0,-5752 0,-43 0,-994 0,-163 1,-156 5,-1773 102,2356-104,-300 29,503-55,1498-293,-1627 312,154-34,-163 35,1 0,0 0,-1 0,1-1,9-5,-16 8,0 0,0-1,0 1,1 0,-1 0,0 0,0-1,0 1,1 0,-1 0,0-1,0 1,0 0,0-1,0 1,0 0,0 0,0-1,1 1,-1 0,0-1,0 1,0 0,-1-1,1 1,0 0,0 0,0-1,0 1,0 0,0-1,0 1,0 0,-1 0,1-1,0 1,0 0,0 0,0-1,-1 1,1 0,0 0,0 0,-1 0,1-1,0 1,0 0,-1 0,1 0,0 0,-1 0,1 0,0 0,0-1,-1 1,1 0,0 0,-1 0,1 0,0 0,-1 0,1 1,-24-6,0 1,-38 0,-246-6,-182 7,-131 2,-1762 8,2032-5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4:23:07.8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1044 164,'669'31,"-9"45,967 65,-342-139,-330-5,-114 69,-152-3,613-52,-837-14,5923 0,-3374 5,-2700-9,0-14,365-73,-670 93,407-67,-389 64,-33 4,-49 3,-368 34,-351 21,-1166-39,1494-21,266 2,-573 2,4 31,-421 100,1061-109,93-15,16-9,0 0,0 1,0-1,1 1,-1-1,0 0,0 1,0-1,0 0,1 1,-1-1,0 0,0 0,1 1,-1-1,0 0,1 0,-1 1,0-1,1 0,-1 0,0 0,1 0,-1 1,0-1,1 0,-1 0,1 0,-1 0,0 0,1 0,0 0,22 4,0-1,23-1,152 8,968 68,-451 13,-11 45,-568-99,-125-34,-1 1,1 0,12 7,-22-11,-1 1,1-1,-1 0,0 0,1 0,-1 0,0 1,1-1,-1 0,0 0,1 1,-1-1,0 0,1 1,-1-1,0 0,0 1,0-1,1 0,-1 1,0-1,0 1,0-1,0 0,0 1,0-1,0 1,0-1,0 0,0 1,0-1,0 1,0-1,0 0,0 1,0-1,0 1,-2 1,0-1,0 0,0 0,0 1,-1-2,1 1,0 0,0 0,-1-1,1 1,0-1,-3 1,-129 10,-90-6,-946-6,832-2,138 0,182 2,0 0,0-1,0 0,-22-8,40 10,-1 0,0 0,1 0,-1 0,0 0,1 0,-1-1,0 1,1 0,-1 0,1-1,-1 1,0 0,1-1,-1 1,1-1,-1 1,1-1,-1 1,1-1,-1 1,1-1,0 1,-1-1,1 0,0 1,0-1,-1 0,1 1,0-1,0 0,0 1,0-1,0 0,0 1,0-1,0 0,0 1,0-1,0 0,0 1,0-1,0 0,1 1,-1-1,0 0,1 1,-1-1,0 1,1-1,-1 1,1-1,-1 1,1-1,-1 1,1-1,-1 1,1-1,-1 1,1 0,0-1,-1 1,1 0,-1 0,2-1,13-6,0 0,0 0,1 2,0 0,18-3,180-29,87 7,436-5,11 25,2 0,-733 10,79-2,164-24,-250 25,0-1,0 0,-1-1,1 0,-1-1,10-5,-18 9,-1-1,1 1,-1 0,1-1,-1 1,1 0,-1-1,1 1,-1-1,1 1,-1-1,0 1,1-1,-1 1,0-1,1 1,-1-1,0 1,0-1,1 1,-1-1,0 0,0 1,0-1,0 0,0 1,0-1,0 1,0-1,0 0,0 1,0-1,0 0,-1 1,1-1,0 1,0-1,-1 1,1-1,0 1,-1-1,1 1,0-1,-1 1,1-1,-1 1,1-1,-1 1,1 0,-1-1,1 1,-1 0,1-1,-1 1,1 0,-1 0,0-1,-11-4,-1 0,1 1,-1 0,-25-3,-132-19,-73-7,-65-3,-61 4,-62 8,-76 7,-71 7,-1261 6,525 5,1132-5,171 4,1 0,-1-1,1 0,0-1,-1 0,-10-4,21 6,-1 0,1 0,0 0,-1-1,1 1,0 0,0 0,-1 0,1-1,0 1,0 0,-1 0,1-1,0 1,0 0,0-1,-1 1,1 0,0-1,0 1,0 0,0-1,0 1,0 0,0-1,0 1,0 0,0-1,0 1,0 0,0-1,0 1,0 0,0-1,0 1,0 0,0-1,1 1,-1 0,0 0,0-1,1 1,22-17,14 2,54-14,125-27,85-1,361-22,319 35,1627 41,-2513 4,-85 0,-19-1,-149 1,-150 0,-143-1,-147 0,-131 0,-3003-1,3315 1,156-5,233 4,-54-8,82 9,0 0,1 0,-1 0,0-1,0 1,0 0,0 0,0 0,0 0,0 0,0 0,0-1,0 1,0 0,1 0,-1 0,0 0,0 0,0-1,0 1,0 0,0 0,0 0,0 0,0 0,0-1,0 1,0 0,-1 0,1 0,0 0,0 0,0-1,0 1,0 0,0 0,0 0,0 0,0 0,0 0,-1 0,1-1,0 1,0 0,0 0,0 0,0 0,0 0,-1 0,1 0,0 0,0 0,0 0,0 0,0 0,-1 0,1 0,0 0,28-8,628-85,-490 75,0 0,354-54,-456 54,-55 11,-16 1,-8 3,1 1,-28-1,-313 0,-22 26,-75 18,-148 29,-152 29,-140 20,-52 10,-994 131,13-34,1254-164,145-25,144-19,-23-13,-57-39,124 5,-341 14,456 13,584-6,-129 0,2530-5,-1841 15,-100-1,1053-3,-970-11,148-1,3158 15,-3572-25,-3-28,90-6,-612 52,203-17,-126-11,-102 16,-22 2,-41 10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4:23:12.7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20388 2000,'-40'-1,"-55"-10,12 1,-998-45,701 43,359 11,-844-37,-3-34,79-23,-387-43,991 119,-1230-117,-5 50,76 66,0 24,534 1,-2310-2,2289-3,806 0,-12 0,0-1,-59-9,84 7,12 2,0 1,0 0,0 0,0 0,0 0,-1 0,1-1,0 1,0 0,0 0,0 0,0 0,0-1,0 1,0 0,0 0,0 0,0 0,0-1,0 1,0 0,0 0,0 0,0 0,0-1,0 1,0 0,0 0,0 0,0 0,1-1,-1 1,0 0,0 0,0 0,0 0,0 0,0-1,0 1,1 0,-1 0,0 0,0 0,0 0,1 0,11-8,1 0,0 1,20-7,178-73,170-50,147-30,117-4,295-35,1475-132,-2012 311,-145 16,-165 10,-90 2,-11 0,-49 2,-161 3,-160 0,-183-1,-181-1,-195-6,-155-17,-13-7,-3071-58,3616 78,235 3,221 3,195 1,166 0,134 0,105 0,2977 1,-3454-2,588 16,-597-15,35 6,-43-6,0 0,1 0,-1 1,0-1,0 1,0-1,0 1,0 0,0-1,0 1,-1 0,1 0,-1 0,3 5,-3-5,0-1,0 0,0 1,1-1,-1 0,0 1,1-1,-1 0,0 0,1 0,-1 0,1-1,0 1,-1 0,1-1,3 2,15 3,1-1,33 2,141 6,100-4,558-3,-348-4,-464 0,232 8,-227-5,-1 3,0 1,80 27,-86-21,2 0,0 1,46 26,-69-26,-18-15,1 1,-1-1,0 1,0-1,1 1,-1 0,0-1,0 1,0-1,0 1,0-1,0 1,1 0,-1-1,-1 1,1-1,0 1,0 0,0-1,0 1,0-1,0 1,-1-1,1 1,-3 3,0-1,-1 0,1 0,-1 0,0 0,1-1,-1 1,0-1,-1 0,-4 2,-145 53,-129 31,-118 26,-106 14,-1252 224,-10-73,1447-231,158-18,163-30,0 0,1 0,-1 0,0 0,0 0,1 0,-1 0,0 0,1 0,-1 1,0-1,1 0,-1 0,0 1,1-1,-1 1,1-1,-1 1,0-1,1 1,-1-1,1 1,0-1,-1 1,0 0,28 3,155-11,188-20,179-24,142-8,99 5,2491-39,-2700 94,-161 6,-151 6,-226-9,60 11,-70-3,-32-11,0-1,0 1,0-1,-1 1,1-1,0 1,0-1,-1 1,1 0,0-1,-1 1,1 0,-1-1,1 1,-1 0,1 0,-1 0,1 1,-1-1,0 0,0 0,0-1,-1 1,1 0,0 0,0 0,-1-1,1 1,0 0,-1-1,1 1,0 0,-1-1,1 1,-1 0,0-1,1 1,-1-1,1 1,-2 0,-27 16,-92 22,-417 89,-15-25,-1080 117,1714-218,97-4,580 9,-1 40,-572-24,-134-10,-51-13,0 0,0 1,0-1,-1 0,1 0,0 0,0 0,0 0,-1 0,1 0,0 1,0-1,0 0,0 0,0 0,-1 0,1 1,0-1,0 0,0 0,0 0,0 1,0-1,0 0,0 0,0 1,0-1,-1 0,1 0,0 0,0 1,0-1,1 0,-1 0,0 1,0-1,0 0,0 0,0 0,0 1,0-1,0 0,0 0,0 0,1 1,-1-1,0 0,0 0,0 0,0 0,1 1,-1-1,0 0,0 0,0 0,1 0,-1 0,0 0,0 0,0 0,1 0,-1 0,0 0,0 1,0-1,1 0,-1 0,1-1,-17 5,0 0,0-2,-27 2,-202 7,-129-5,-1935-4,1081-5,1492 3,63 0,175 5,206 0,-658-4,826 10,248 24,121 22,1626 63,-9-51,-2102-63,-152-4,-136-3,-119-2,-6-10,-259 5,148-33,-168 19,-51 16,-1 0,1 1,1 1,33-4,197 2,-186 6,213-1,69 2,166 1,654-3,-831-7,-74-4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4:23:18.8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17192 559,'-2'-4,"-1"-1,-1 1,1 0,0 0,-1 1,0-1,0 1,0-1,0 1,-10-4,-2-3,-31-18,-1 3,-84-33,-116-23,193 64,-247-68,-75 10,-87 16,-102 19,-108 16,-90 13,-3151 14,1617 7,1585-12,-568 4,1141 3,1 5,1 7,-192 48,-76 47,-59 14,419-115,-401 87,313-75,-191 8,224-23,-169 36,177-25,0-4,-126 4,-243-34,68 0,-647 14,1293-7,-61 0,419 2,240-7,48-77,-794 77,471-76,150-18,169 56,3 48,-650 5,1273 2,-573-69,481-36,372 100,-848 4,4297-3,-5624 0,-54 0,-173 0,-140 0,-100 0,-3158 0,3495 0,130 0,54 0,559 0,1706 0,-2457 0,750 0,2 0,77 0,65 0,2773 0,-3101 0,-28-1,1 1,48 6,-74-6,0 0,0 0,0 0,0 1,-1-1,1 0,0 0,0 0,0 0,0 0,0 0,0 0,0 0,0 0,0 0,0 0,0 1,0-1,0 0,0 0,0 0,0 0,1 0,-1 0,0 0,0 0,0 0,0 0,0 0,0 1,0-1,0 0,0 0,0 0,0 0,0 0,0 0,0 0,0 0,0 0,1 0,-26 3,-298 7,236-10,-331 4,-153-2,-160-1,-153 0,-147-1,-4922-2,5427 2,175 0,104 0,531 0,24 0,115 0,144 0,170 4,201 22,164 33,127 39,1050 141,-5 40,-2247-275,728 88,-194-29,-172-25,27-13,-270-29,172-28,-143 11,176-18,-281 32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4:23:22.2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0,'0'1,"0"0,1 0,-1 0,0-1,0 1,0 0,1 0,-1 0,0 0,1-1,-1 1,1 0,-1-1,1 1,-1 0,1 0,-1-1,1 1,0-1,-1 1,1-1,0 1,0-1,-1 1,1-1,1 1,28 7,-16-6,841 126,-445-92,934 17,9-45,-1272-8,5377-8,-1940 9,-3683-1,-93 0,-94 0,-240 8,-711 102,-85 127,1210-205,7 2,125-21,46-13,0 0,0 0,1 0,-1 0,0 0,0 0,0 1,0-1,0 0,1 0,-1 0,0 0,0 0,0 0,0 1,0-1,0 0,0 0,0 0,0 0,0 1,1-1,-1 0,0 0,0 0,0 1,0-1,0 0,0 0,0 0,0 0,-1 1,1-1,0 0,0 0,0 0,0 0,0 1,0-1,0 0,0 0,0 0,0 0,-1 1,1-1,0 0,0 0,0 0,0 0,0 0,-1 0,1 0,0 0,0 1,0-1,0 0,-1 0,1 0,0 0,0 0,0 0,20 3,0-1,27 0,218 0,213-4,225-1,202 0,171 0,104 1,5261-1,-5846 3,-59 1,-865-1,-157 0,-228 0,-213 0,-158 0,-4813 0,6064-1,82-5,744-57,-310 14,2 27,1339 27,-1033-5,-876-2,-110 2,1 0,-1-1,0 1,0-1,1 0,-1 0,0 0,0-1,0 0,4-1,-8 2,0 1,1 0,-1-1,0 1,0 0,1-1,-1 1,0-1,0 1,0 0,0-1,1 1,-1-1,0 1,0 0,0-1,0 1,0-1,0 1,0-1,0 1,0 0,0-1,-1 1,1-1,0 1,0-1,0 1,0 0,-1-1,1 1,0 0,0-1,-1 1,-1-3,-1 0,0 0,0 1,0-1,0 1,-7-4,-20-11,-1 2,-52-18,-88-20,-105-16,-70-3,-68 10,-65 15,-914-10,-3 54,1165 4,-286 2,119 0,151-1,182 0,59-2,13 1,107 0,200 0,193-1,193 0,163 0,3885 0,-4437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4:23:28.3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3646 691,'0'-2,"0"0,0 0,0 1,0-1,0 0,-1 1,1-1,-1 0,1 1,-1-1,0 0,1 1,-1-1,0 1,0-1,0 1,-3-3,0 1,0 0,0 1,0-1,0 1,-1 0,-4-2,-57-18,0 3,-1 2,-75-8,106 20,-798-75,-2 73,754 7,-119 3,-124-2,307 0,0-2,0-1,0 0,0-1,-28-9,34 5,16 2,37-2,248-4,-201 10,288-1,136 0,142 2,121 0,4130 2,-4644-2,-433 0,-58 0,-85 0,-82 0,-81 0,-3304 0,4141 0,147 0,271 0,250 0,180 0,113 0,4654 0,-5252 0,-185 0,-160 0,15 0,-348 1,0 2,0 1,59 15,-25-7,149 4,-114-11,1733 47,-1798-51,-18 0,1-2,52-6,-72 2,-18-2,-17-2,-1 0,-47-9,-1-1,-656-146,89 88,-7 23,23 3,272 16,68 7,188 19,-120-16,199 21,26 1,192-2,-110 6,197 0,81 1,79-1,102 0,123 0,3426 0,-4032-1,-120 0,-112 0,-92 0,-75 0,-66 0,-62 0,-63 0,-55 0,-12751 0,7237 0,6062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4:23:34.3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11404 1241,'0'1,"-1"0,1 0,-1 0,0-1,1 1,-1 0,0-1,1 1,-1-1,0 1,0-1,0 1,1-1,-1 1,0-1,0 0,0 1,0-1,0 0,0 0,0 0,0 0,0 0,0 0,1 0,-1 0,-1 0,-2 0,-169 10,127-9,-193 2,-114-1,-138-1,-160 0,-174-1,-165 0,-94-2,-1228 3,5 26,1852-17,2 4,399-12,46 0,29-2,449-26,-334 15,215-19,271-27,653-48,114 59,-9 37,-1063 11,-127-1,-141-2,-41 0,-11-1,-71-6,-127-9,-126-14,-121-20,-1831-266,527 70,1676 233,76 14,0 0,0 0,-1 0,1 0,0 0,0 0,0 0,-1 0,1 0,0 0,0 0,-1 0,1 0,0-1,0 1,0 0,0 0,-1 0,1 0,0 0,0-1,0 1,0 0,-1 0,1 0,0-1,0 1,0 0,0 0,0 0,0-1,0 1,0 0,0 0,0-1,0 1,0 0,0 0,0-1,0 1,0 0,0 0,0 0,0-1,0 1,0 0,0 0,20-10,20-1,47-5,180-24,162-19,165-4,150 8,111 14,1408-7,28 44,-1305 10,92 16,1135 61,34 1,-1396-62,-182-8,-177-8,-164-4,-33-4,-270 0,0 0,0-2,41-12,5 0,7 5,94-1,89 11,-149 2,2441 1,-2735-2,-97 0,-148 0,-145 0,-134 0,-119 0,-103 0,-112 0,-4796 0,6026 0,25 0,81 0,88 0,103 0,125 0,119 0,108 0,99 0,522 1,1704-3,-2644-2,-173-2,-260 4,140-7,-184 1,-42 8,-1 0,1 0,-1 0,1 0,-1 0,1 0,-1-1,1 1,-1 0,1 0,-1 0,0-1,1 1,-1 0,1-1,-1 1,0-1,1 1,-1 0,0-1,1 1,-1-1,0 1,1-1,-1 1,0-1,0 1,0-1,0 1,0-1,1 0,5-8,47-14,-45 20,1 0,-1 0,15-9,-23 12,0 0,0 0,0 0,0-1,0 1,0 0,0 0,0 0,0 0,0 0,1 0,-1 0,0 0,0 0,0 0,0 0,0 0,0 0,0-1,0 1,0 0,0 0,0 0,0 0,0 0,0 0,0 0,0 0,0-1,0 1,0 0,0 0,0 0,0 0,0 0,0 0,0 0,0 0,0 0,0-1,0 1,0 0,0 0,0 0,0 0,0 0,-1 0,1 0,0 0,0 0,0 0,0 0,0 0,0-1,0 1,0 0,0 0,0 0,-1 0,1 0,-18-3,-232-6,138 9,-310-1,-215 0,-251 2,-232-1,-185 1,-418-2,-1923 5,2755 4,269 5,238 3,191-1,160-8,31-4,10-1,110 7,134-3,148-3,149-1,134-2,258-2,1000 3,-1429 7,-103 9,-92 9,231 43,-405-38,-99-19,-1-2,2-3,86 5,710 11,-822-21,383 41,-397-42,58 10,-58-10,-1 0,0 1,1 0,-1-1,0 1,0 1,0-1,0 1,-1-1,5 5,-7-6,0 0,0 0,0 0,-1 0,1 0,0 0,0 0,-1 1,1-1,-1 0,1 0,-1 1,0-1,1 0,-1 1,0-1,0 0,0 1,0-1,0 0,0 1,0-1,-1 0,1 1,0-1,-1 0,1 0,-1 1,-1 1,-1 1,0 1,0 0,-1-1,0 0,0 0,-6 5,-13 9,0-1,-1-1,-1-1,-29 12,-115 41,131-54,-300 102,-602 124,-387-47,-543-85,-4-99,1440-12,75 0,-1622-5,1958 8,4 1,0-1,1-1,-34-6,51 7,0-1,0 1,0 0,0 0,0-1,0 1,0 0,0-1,0 1,1-1,-1 1,0-1,0 0,1 1,-1-1,0 0,1 1,-1-1,0 0,0-1,1 1,0 0,0 0,0 0,0 1,0-1,0 0,1 0,-1 1,0-1,0 0,1 0,-1 1,0-1,1 0,-1 1,1-1,-1 1,1-1,-1 0,2 0,5-5,0 0,1 1,0 0,10-4,77-35,156-49,-248 93,291-91,85-5,97-2,94 11,89 21,897-11,-9 67,-1428 11,171 6,-281-5,-35 0,-129 1,-131-1,-147-1,-167 0,-177-1,-180 0,-140 0,-102 0,-5531-1,6037 1,142 0,127 0,111 0,-60 0,363 0,-41 1,-95-13,123 7,69 0,346 0,-232 5,456-2,294 2,317 0,287 0,210 0,150 1,6840-1,-7698 0,-313 0,-264 0,-67 0,-206-4,0-6,180-37,-213 32,0 6,138 8,50-2,52-29,-293 19,0-3,123-41,30-27,-218 79,-14 1,-40 0,-235 2,175 3,-253-1,-135 1,-137 1,-113-2,-97 1,-9560-1,10341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4:23:48.5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1468 165,'413'11,"-104"-1,2239-1,-1474-12,7611 3,-7602 63,236 25,-825-64,688 69,-397-44,-425-30,-340-18,452 19,-695-21,-13 1,-87 0,-81-1,-83 1,-79 0,-3161 0,3670-1,107-3,-39 3,152-10,91-10,72-8,1483-206,-916 110,-607 91,241-39,-526 73,1 0,0 0,-1 0,1 0,-1-1,1 1,0 0,-1-1,1 0,-1 1,1-1,-1 0,0 0,1 1,1-3,-38 0,-342 21,-18 29,332-38,-337 45,-88 10,-77 4,-1977 82,-24-148,2288-4,-846 1,-41 1,341-26,93 1,-376 22,43 1,449-36,1-34,-410-31,613 78,-254-9,-268 33,400 3,518-2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24:16.9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30,'15'-5,"0"0,1 1,0 1,-1 0,1 1,0 1,26 1,-12-1,872-4,-516 7,9004-2,-9173 4,286 40,187 16,-409-42,15 12,-127-11,200-1,-341-19,-3 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24:18.5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 11,'0'1,"-1"-1,1 0,0 0,0 0,0 0,-1 0,1 1,0-1,0 0,-1 0,1 0,0 0,0 1,0-1,0 0,0 0,-1 1,1-1,0 0,0 0,0 1,0-1,0 0,0 0,0 1,0-1,0 0,0 1,0-1,0 0,0 0,0 1,0-1,0 0,0 0,0 1,0-1,0 0,1 0,-1 1,0-1,0 0,0 0,0 0,0 1,1-1,-1 0,0 0,0 0,1 1,-1-1,0 0,0 0,1 0,21 5,-21-5,148 7,-97-6,164 1,79-1,73 0,5459-2,-5749-1,-1-2,101-20,-139 16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4:42:46.0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0 140,'1'1,"-1"-1,0 1,0 0,1-1,-1 1,0-1,1 1,-1-1,1 1,-1-1,1 1,-1-1,1 1,-1-1,1 0,-1 1,1-1,-1 0,1 0,0 1,-1-1,1 0,0 0,-1 0,1 0,-1 1,1-1,0 0,1-1,0 2,49 6,1-2,79-2,-71-2,1409 2,-753-6,8290 3,-8671-12,-74 0,132 9,110-4,-2-33,-415 28,708-66,201 76,-490 5,3887-4,-4360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5T03:15:35.1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17604 1069,'-4'2,"0"-1,0 1,0-1,0 0,0 0,0 0,0 0,-1-1,1 0,-7 0,-17 1,-318 9,319-10,-316 3,-89-1,-83 0,-3913-3,4738 1,-6 0,80 0,2991 0,-3624 0,-162 0,-217 0,-213 0,-168 0,-5028 0,5444 0,157 0,141 0,85 0,1189 0,-1322 0,-22 0,-116 0,-102-3,-1057-45,655 15,472 18,110 3,115 1,116 4,116 1,61 4,1 1,-1-1,1 1,0 1,-1-1,11 1,846-20,-623 19,150 2,410-10,-674-2,-122 11,-1 0,1 0,0-1,0 1,-1-1,1 0,0 0,-1 0,1 0,-1 0,1 0,-1-1,0 1,1-1,-1 1,4-5,-6 5,0 1,0-1,0 1,0-1,0 0,0 1,0-1,0 0,-1 1,1-1,0 0,0 1,0-1,-1 1,1-1,0 1,-1-1,1 1,-1-1,1 1,0-1,-1 1,1-1,-2 0,-28-18,-33-8,-1 4,-122-29,152 44,-267-65,-1082-186,1293 244,-194-32,78 14,185 30,0-1,-39-13,60 17,0 0,0 0,-1 0,1 0,0 0,-1 0,1 0,0-1,-1 1,1 0,0 0,0 0,-1 0,1 0,0-1,0 1,-1 0,1 0,0 0,0-1,0 1,-1 0,1 0,0-1,0 1,0 0,0-1,0 1,0 0,-1 0,1-1,0 1,0 0,0-1,0 1,0 0,0-1,0 1,0 0,0-1,0 1,1 0,-1 0,0-1,0 1,0-1,26-10,121-19,114-10,91-5,830-43,6 64,-919 26,-362 19,55-10,38-11,0 0,0 1,0-1,0 0,0 0,0 0,0 0,0 0,0 1,0-1,0 0,0 0,0 0,0 0,0 1,0-1,0 0,0 0,0 0,0 1,0-1,0 0,0 0,0 0,0 0,0 0,0 1,0-1,0 0,0 0,1 0,-1 0,0 0,0 1,0-1,0 0,0 0,0 0,1 0,-1 0,0 0,0 0,0 0,0 0,1 0,-1 0,0 0,0 0,0 0,0 0,1 0,-1 0,0 0,0 0,0 0,0 0,1 0,-1 0,35 5,66-2,122-11,-127 3,295-15,2332-45,-2669 66,-107 0,-427 31,-6 32,355-46,34-3,78-10,18-3,7 0,83 1,104-10,88-9,1191-45,-1427 62,-45-1,0 0,0 0,0 0,0 0,0 1,0-1,0 0,0 0,0 0,0 0,0 0,0 0,0 1,0-1,0 0,0 0,0 0,0 0,0 0,0 0,0 1,0-1,0 0,0 0,0 0,0 0,0 0,0 0,0 0,0 0,0 1,1-1,-1 0,0 0,-79 13,-133 15,-88 14,-1532 123,1772-163,106-3,110-5,96-2,1350-15,-1446 23,-129 2,-44 1,-77 2,-152 2,-114-2,-1946 2,1465-7,2632 0,-1736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4:42:47.6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0,'4355'0,"-3786"40,-165-5,193-28,-35-1,-232 15,-296-20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4:42:55.3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84,'17736'0,"-16695"-22,-676-5,119-5,409 30,-423 4,-445-2</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4:42:56.7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0 168,'343'-17,"-199"7,773-88,-809 80,1 5,179 1,151 16,-414-4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4:43:04.9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0,'0'1,"1"-1,-1 1,0 0,1-1,-1 1,0 0,1-1,-1 1,1-1,-1 1,1-1,0 1,-1-1,1 1,-1-1,1 0,0 1,-1-1,1 0,0 0,-1 1,1-1,0 0,1 0,26 5,-20-4,444 66,518 10,604-70,-911-11,4395 4,-4102 27,-178-1,1247-22,-1068-7,-626 2,405 4,-224 22,33 1,879-22,-740-7,2926 3,-3585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4:43:09.0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0,'20703'0,"-20644"0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4:43:17.1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2899 279,'0'-1,"0"1,1-1,-1 1,0-1,0 1,0-1,1 1,-1-1,0 1,1-1,-1 1,1-1,-1 1,0 0,1-1,-1 1,1 0,-1-1,1 1,-1 0,1 0,-1-1,1 1,-1 0,1 0,-1 0,2 0,4-3,37-13,0 2,60-13,98-7,-160 28,668-95,9 41,739 53,-867 10,9372 0,-5159-5,-2468 2,-2560 11,-9-5,-106-2,-133 0,-143-2,-140-1,-109-1,-3784-1,5010 1,22 0,118 2,105 6,288 5,963 21,-1258-10,-56 11,-58 5,-65 1,-71 5,-82 0,-95-5,-127-22,-43-19,-1 1,1 0,-1 0,1 0,-1 0,0 0,1 1,-1-1,0 0,0 1,0-1,0 0,0 1,1 2,-2-3,1 0,-1 0,0 0,0 0,0 0,0 0,-1 0,1 0,0 0,0 0,-1 0,1 0,0 0,-1 0,1 0,-1-1,1 1,-1 0,1 0,-1 0,0-1,1 1,-3 1,-2 2,0 0,0 0,-1 0,0-1,-8 4,-30 10,-83 20,-172 29,-128 9,-108 5,-1321 136,-14-125,1785-89,52-1,-1-1,-57-7,91 7,0 0,0 0,0 0,0 0,0 0,0 0,0 0,0 0,0 0,0 0,0 0,0-1,0 1,0 0,0 0,0 0,0 0,0 0,0 0,0 0,0 0,0 0,0 0,0 0,0 0,0-1,25 0,316-7,-16-4,106-9,83-2,2465-35,-2950 58,-44 1,-84 0,-201 0,-249-1,-322 1,-322-1,-284 0,-224 0,-5060 0,5690 0,377 0,353 0,622 0,275 0,275 0,251 0,181 0,3948 0,-4233 0,-209 2,-208 6,-205 5,-315-11,80 16,-120-18,-1 0,1 0,0 0,0 0,0 0,0 0,-1 1,1-1,0 0,0 0,0 1,-1-1,1 1,0-1,-1 1,1-1,0 1,-1-1,1 1,-1 0,1-1,-1 1,1 0,0 0,-2 0,0 0,0 0,0 0,0 0,0 0,-1 0,1-1,0 1,0 0,0-1,-1 1,1-1,0 0,-1 1,1-1,-2 0,-48 10,-66 3,-226 6,-223-4,-283-5,-291-5,-286-2,-246-2,-185-1,-7176-4,7965 4,343-1,139 1,825-3,125-16,188-21,182-6,129 4,4163-32,-4834 76,-130 1,-117 7,-104 8,-95 6,-81 9,-1515 198,1697-205,120-16,34-7,7-1,56-1,285-39,4-26,-311 56,-10 3,-1-1,0-1,56-23,-86 30,-1 0,1 0,-1 0,1 0,-1-1,0 1,1 0,-1 0,1-1,-1 1,0 0,1 0,-1-1,0 1,1 0,-1-1,0 1,1-1,-1 1,0 0,0-1,1 1,-1-1,0 1,0-1,0 1,0-1,0 0,0 0,-1 1,0-1,0 0,0 1,0-1,0 0,0 1,0-1,0 1,0 0,0-1,0 1,0 0,0 0,0-1,-1 1,-25-3,1 1,-47 3,-168 20,-563 94,-1 34,641-118,61-12,-4 0,-182 57,260-64,2 2,-1 0,2 1,0 2,-26 22,-35 22,-173 78,-9-23,215-95,44-21,13-8,19-13,48-30,2 3,134-65,-104 63,-11 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5:09:46.7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1,'33'9,"1"-2,70 7,-42-8,1131 96,-861-99,297 9,404 1,-657-15,10008 2,-10343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5:09:50.0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0 111,'9051'0,"-8567"-13,-62 0,1843 10,-1159 5,-648 0,526-5,-418-40,-250 13,355 20,-415 13,-220-3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5:09:56.5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0 332,'4130'0,"-3526"-14,-81 1,2090 10,-1340 6,-576-2,760-3,-903-11,155-2,155 17,621-3,-1015-29,0-29,25-3,84 9,823-19,-8 75,-886-3,-476-1,-92 8,-1429 205,441-92,741-84,219-26,65-6,20-3,4 0,36 0,1195-5,-280 0,-705 4,-65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4T15:09:57.8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0 247,'8'-5,"0"0,0 0,1 1,-1 0,1 0,16-4,61-7,-54 10,168-21,80-4,990-42,5 58,-879 14,-57 0,427-43,-716 39,115 2,-125 2,-17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5T03:15:47.72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1712 222,'4070'0,"-2861"10,-11 49,-1173-57,527 64,-506-54,-45-12,-1 0,0 0,0 0,0 0,0 0,1 0,-1 0,0 0,0 0,0 0,1 0,-1 0,0 0,0 0,0 0,0 1,0-1,1 0,-1 0,0 0,0 0,0 0,0 0,0 0,0 1,1-1,-1 0,0 0,0 0,0 0,0 1,0-1,0 0,0 0,0 0,0 0,0 1,0-1,0 0,0 0,0 0,0 1,0-1,0 0,0 0,0 0,0 0,0 1,0-1,0 0,0 0,-23 6,-173 1,133-7,-180 1,-77-2,-574-3,-1355 4,2176 0,26 0,0 1,-52 8,95-7,6-1,26 2,122 2,119-2,130-1,137 0,131-2,113 3,1402 84,-10 99,-1491-111,-126-13,-128-9,-115-9,-240-34,197 40,-266-50,1 1,-1 0,1 0,-1 0,0 0,0 1,0-1,1 1,-2 0,1 0,0 0,3 2,-6-3,0-1,0 0,0 1,0-1,0 0,0 1,0-1,0 1,0-1,0 0,-1 1,1-1,0 0,0 1,0-1,0 0,-1 1,1-1,0 0,0 1,0-1,-1 0,1 0,0 1,-1-1,1 0,0 0,0 0,-1 1,1-1,0 0,-1 0,0 0,-29 11,-88 11,-197 13,214-26,-2087 83,2044-94,105-3,39 5,0 0,0 0,0 0,-1 0,1 0,0 0,0 0,0 0,-1 0,1 0,0 0,0 0,0 0,0 0,-1 0,1 0,0-1,0 1,0 0,0 0,0 0,-1 0,1 0,0 0,0-1,0 1,0 0,0 0,0 0,0 0,0-1,0 1,0 0,-1 0,1 0,0 0,0-1,0 1,0 0,0 0,0 0,0-1,0 1,0 0,1 0,-1 0,0 0,0-1,0 1,0 0,0 0,0 0,0 0,0-1,0 1,0 0,1 0,-1 0,0 0,0 0,0 0,0-1,0 1,1 0,-1 0,10-5,0 1,1 0,17-4,128-29,82-9,402-52,973-25,-1534 123,0-1,-222 5,58-5,-162 3,-72 0,-51-1,-1043-3,-799-160,1974 128,97 5,137 28,0 0,1-1,-1 1,1-1,-1 1,1-1,0 0,-6-4,9 6,0 0,0-1,-1 1,1 0,0-1,0 1,0 0,0-1,-1 1,1 0,0-1,0 1,0-1,0 1,0 0,0-1,0 1,0 0,0-1,0 1,0-1,0 1,0 0,0-1,0 1,1 0,-1-1,0 1,0 0,0-1,0 1,1 0,-1-1,0 1,0 0,1 0,-1-1,0 1,1 0,-1 0,0-1,1 1,-1 0,1 0,8-4,0 0,0 1,0 0,0 0,16-1,158-19,93-4,82-1,1154-26,1 51,-1404 3,149 1,-91 1,-112-1,-125-1,-126 1,-115-1,-97 0,-91 0,-90 0,-84 0,-60 1,-1301-8,1569-3,155-8,220 4,84 13,1 0,-1-1,1 1,-1-1,1-1,-7-3,12 6,-1 0,1 0,-1-1,1 1,0 0,-1 0,1-1,0 1,-1 0,1-1,0 1,0 0,-1-1,1 1,0 0,0-1,0 1,-1-1,1 1,0 0,0-1,0 1,0-1,0 1,0-1,0 1,0 0,0-1,0 1,0-1,0 1,0-1,0 1,0 0,0-1,1 1,-1-1,0 1,0 0,1-1,-1 1,0 0,0-1,1 1,-1 0,0-1,1 1,3-3,0 0,0 1,1-1,-1 1,1 0,-1 1,6-2,44-11,89-10,204-8,138 8,105 7,1337 0,15 24,-1673-5,-158-1,-95 1,-25 2,-56 8,-101 5,103-13,-238 17,-102-3,-86-3,-81-5,-72-4,-3330-4,3574-3,367 1,28 0,7-1,60 1,-61 0,193 0,116 0,100 1,2554-1,-2647 1,37 19,-332-14,-23-3,-7-1,-28 3,-38 0,-151 1,-108-1,-83-3,-3027-14,2811-11,11-41,429 34,176 25,26 1,46 1,123 2,131 1,150 0,148 1,123 0,2937 1,-3302-1,-288-1,-20-1,0 3,77 12,-135-14,-1 0,0 0,1 1,-1-1,1 0,-1 1,0-1,1 1,-1-1,0 1,1 0,-1 0,2 1,-3-2,0 1,0-1,0 0,0 1,0-1,0 1,0-1,0 0,0 1,0-1,-1 0,1 1,0-1,0 0,0 1,-1-1,1 0,0 0,0 1,0-1,-1 0,1 0,0 1,-1-1,1 0,0 0,-1 0,1 0,0 1,-1-1,1 0,-1 0,-45 16,43-15,-262 57,210-47,-219 43,-74 6,-84 13,-87 7,-72-4,-1267 135,-6-86,1535-116,-16-9,304-4,88 1,1008-7,-663 12,-205-2,1132 11,-1072 1,-79 7,-155-17,-1 0,0 1,20 7,-32-10,0 0,0 0,1 0,-1 1,0-1,0 0,1 0,-1 0,0 0,0 0,1 0,-1 0,0 0,0 1,1-1,-1 0,0 0,0 0,0 1,0-1,1 0,-1 0,0 0,0 1,0-1,0 0,0 0,0 1,0-1,1 0,-1 0,0 1,0-1,0 0,0 0,0 1,0-1,0 0,0 0,0 1,-1-1,1 0,0 1,0-1,0 0,0 0,0 0,0 1,0-1,-1 0,1 0,0 1,0-1,0 0,-1 0,-3 2,0 0,0 0,0-1,0 0,0 0,-9 1,-132 13,-97-6,-99-3,-89-4,-76-1,10-1,-1307-4,1295-6,79-7,89 0,288 14,-318-22,338 22,-41-4,67 7,1-1,0-1,-1 1,1-1,0 1,0-1,0-1,-6-3,10 6,1 0,0 0,0 0,-1 0,1-1,0 1,0 0,0 0,0 0,-1-1,1 1,0 0,0 0,0 0,0-1,0 1,-1 0,1 0,0-1,0 1,0 0,0 0,0-1,0 1,0 0,0 0,0-1,0 1,0 0,0 0,0-1,0 1,0 0,0 0,1-1,-1 1,0 0,0-1,15-8,12 0,1 1,-1 2,1 1,1 1,44-1,-25 2,226-12,105 4,91 4,95 4,110 2,95 1,4672 4,-5299-3,-86 2,-50-1,-9-1,-29 3,-733 12,519-16,-1875 1,1403-2,676 2,16-1,1 0,-1-1,-26-5,32-1,14-1,7 6,-1 1,1-1,-1 1,1-1,0 1,0 0,0-1,-1 1,1 0,1 0,-1 0,0 1,0-1,0 0,4 0,62-16,1 4,101-8,-148 18,291-23,100 6,93 5,2645 3,-3081 12,150 2,-163 1,-46-1,-11 1,-15 1,0-1,-32 3,-165 12,-124-2,-123-3,-105-4,-107-4,-2914-2,2671-4,360-1,103-7,92-4,-506-62,837 70,-1-1,1-1,0-1,-31-14,58 22,0 0,0-1,0 1,0 0,0-1,0 1,0-1,0 1,0-1,0 0,1 1,-1-1,0 0,0 0,1 0,-1 1,0-1,1 0,-2-2,3 2,0 0,0 0,0 0,0 0,0 0,0 0,1 0,-1 0,0 1,0-1,1 0,-1 1,0-1,1 1,-1 0,1-1,-1 1,0 0,1 0,1 0,59-11,109-3,-147 13,1489-22,-1178 24,-60-2,355 5,-563 1,-67-5,1 0,-1 0,0 0,0 0,0 0,0 0,0 0,0 0,1 0,-1 0,0-1,0 1,0 1,0-1,0 0,0 0,1 0,-1 0,0 0,0 0,0 0,0 0,0 0,0 0,0 0,1 0,-1 0,0 0,0 0,0 0,0 0,0 1,0-1,0 0,0 0,0 0,0 0,0 0,1 0,-1 0,0 1,0-1,0 0,0 0,0 0,0 0,0 0,0 0,0 1,0-1,0 0,0 0,0 0,0 0,0 0,0 0,0 1,-1-1,1 0,0 0,0 0,0 0,0 0,0 0,0 1,-19 4,-60 5,-99 0,125-8,-227 6,-1979 3,1673-12,506 1,-519-6,5-32,565 35,-1 1,1-2,0-1,-41-12,48 4,21 13,1 0,-1-1,1 1,0-1,-1 1,1-1,-1 1,1-1,0 1,0-1,-1 1,1-1,0 0,0 1,0-1,0 1,0-1,0 0,0 1,0-1,0 1,0-2,1 0,1-1,-1 1,1 0,0 0,-1 0,1 0,0 0,0 1,1-1,-1 0,0 1,0 0,1 0,-1-1,1 1,3 0,24-11,62-13,121-15,86-2,1302-84,7 112,-1532 16,-72-2,-7 1,-14-1,-132 2,-51-1,-74-1,-69-1,-783-40,-2-42,226 15,586 46,95 0,205 21,-1-1,1-1,0 0,-25-10,40 13,1 0,0 0,-1 0,1 0,0 0,0-1,-1 1,1 0,0 0,0 0,-1 0,1-1,0 1,0 0,-1 0,1-1,0 1,0 0,0 0,0-1,0 1,-1 0,1 0,0-1,0 1,0 0,0-1,0 1,0 0,0-1,0 1,0 0,0 0,0-1,0 1,0 0,0-1,0 1,0 0,0-1,1 1,-1 0,0 0,0-1,0 1,0 0,1 0,-1-1,0 1,0 0,1-1,2-1,0 0,1 1,-1-1,1 1,-1-1,1 1,4-1,42-8,70-5,197-5,146 6,153 5,151 4,4201 8,-4400 3,-91 10,-84 10,1125 184,-932-135,-366-54,-199-20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8T15:09:18.85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29,'14'1,"0"1,0 1,-1 0,1 0,26 11,-21-7,39 9,-26-12,44 1,-45-5,49 9,-16 0,95 1,-6-2,561 10,-464-20,3432 2,-3218-28,253 0,-70 7,242-40,787 62,-1678-1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8T15:09:28.6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1,'8897'0,"-8843"0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41:31.3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0,'6708'0,"-6573"3,230 33,-142-3,298 6,476-39,-420-3,9400 4,-9959-1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41:43.0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0,'6098'0,"-6076"0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41:44.4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17,'4465'0,"-4440"-1,-1-1,29-5,-23 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41:45.5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0,'6070'0,"-6027"0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44:10.6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0,'85'3,"108"16,81 29,100 13,320-22,6-39,-455-2,5675-4,-3366 8,6163-2,-8695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44:12.5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56,'13263'0,"-12940"-28,-94 3,-183 23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44:15.69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0,'19336'0,"-19270"0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44:17.5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12,'3673'0,"-3619"-5,-28-1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5T03:16:08.4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11415 1469,'3983'0,"-3906"-1,-42-1,0 2,63 8,-89-3,-20 1,-28 3,0-1,-1-2,-42 0,50-3,-609 27,-12-24,511-6,-85 1,-693-4,1134-3,110 0,150 1,126 0,3385-1,-3952 6,-45 0,-67 0,-125 0,-262 2,-578-5,1009 2,-54-7,79 4,10 0,28-4,138-9,150 2,143 3,2877-1,-3290 13,-38 1,-10-1,-392 1,-80-1,-190 0,-174 0,-163 0,-1142-24,7-73,1353 35,209 6,198 13,172 14,193 28,0-1,0-1,-20-7,31 10,0 0,0 0,0 0,0 0,0-1,0 1,-1 0,1 0,0 0,0 0,0 0,0 0,0 0,0-1,0 1,0 0,0 0,0 0,0 0,0 0,0-1,0 1,0 0,0 0,0 0,0 0,0-1,0 1,0 0,0 0,0 0,0 0,0 0,0 0,0-1,0 1,0 0,0 0,0 0,0 0,1 0,-1 0,0-1,0 1,0 0,0 0,0 0,0 0,1 0,-1 0,0 0,0 0,0 0,0 0,0 0,1 0,-1 0,0 0,0 0,0 0,0 0,0 0,1 0,-1 0,0 0,0 0,0 0,0 0,1 0,31-4,486 4,-326 5,-27-2,-394-3,61 2,-245-3,-144 1,-137 0,-2620 0,2987 1,147 4,149 2,30-3,10 1,31 5,51 8,177 22,107 2,581 36,-87-7,-528-39,-92-5,-96-7,-112-11,-35-5,-9-1,-13-1,0 1,-25-1,-170 2,-151-3,-165-2,-150 0,-59 0,-3031-2,3941 3,62 0,2060 0,-2529 0,-51 0,-92 0,-91 0,-95 0,-73-3,-2303-206,2663 169,118 11,118 17,38 7,9 2,73-3,127 2,120 4,124 2,114 0,101 0,84 0,69-1,5772 0,-6928-1,40 0,-1982 0,2504 0,181 0,193 0,170 0,140 0,134-1,2296 18,-2878-6,-173 0,-255-10,51 7,-82-5,-9 1,-37 6,-158 17,-149 4,-145-4,-154-6,-127-7,-95-6,867-8,-2224 2,17-76,1678 34,173 3,154 7,193 28,1-1,0 0,-23-9,33 8,9 1,41 0,137 10,137 8,172 13,207 17,213 25,196 37,1687 222,-24 54,-2140-289,-214-28,-181-16,-224-46,-1 0,1 0,-1 1,18 10,-31-15,1 1,-1-1,1 0,-1 0,1 1,-1-1,1 0,-1 1,1-1,-1 1,1-1,-1 1,0-1,1 1,-1-1,0 1,1-1,-1 1,0-1,0 1,0-1,1 1,-1 0,0-1,0 1,0-1,0 1,0 0,0-1,0 1,0-1,0 1,0 0,-1-1,1 1,-2 1,0 0,0 0,-1 0,1-1,-1 1,1-1,-1 1,1-1,-1 0,0 0,1 0,-6 0,-134 23,-97 3,-86 2,-1767 42,1862-77,223 6,1-1,-1 0,0 0,0-1,-7-3,14 5,-1 0,1 0,0 0,0 0,-1 0,1 0,0 0,-1-1,1 1,0 0,0 0,-1 0,1-1,0 1,0 0,0 0,-1-1,1 1,0 0,0 0,0-1,0 1,0 0,-1-1,1 1,0 0,0-1,0 1,0 0,0-1,0 1,0 0,0-1,0 1,0 0,0 0,1-1,-1 1,0 0,0-1,0 1,0 0,0-1,0 1,1 0,-1 0,0-1,0 1,0 0,1 0,-1 0,0-1,0 1,1 0,-1 0,0 0,1 0,-1-1,0 1,1 0,-1 0,1 0,22-9,2 0,-1 2,1 1,30-4,299-46,164-13,2040-130,-2371 189,-149 5,-34 2,-11-1,-127-17,-177-17,-194-24,-194-33,-179-32,-495-78,-1034-150,1750 265,194 26,384 52,-89-25,164 36,-1-1,1 1,-1-1,1 0,0 0,0-1,-1 1,-3-5,8 7,-1 0,1-1,0 1,-1 0,1-1,0 1,0-1,-1 1,1-1,0 1,0-1,0 1,0-1,0 1,0-1,0 1,0-1,0 1,0-1,0 1,0-1,0 1,0-1,0 1,0-1,0 1,1-1,-1 1,0 0,0-1,1 1,-1-1,0 1,1 0,-1-1,0 1,1 0,-1-1,0 1,1 0,-1-1,1 1,-1 0,1 0,0-1,15-5,1 0,0 0,0 2,0 0,33-2,215-19,600-3,4 28,-836 0,295 4,-302-3,-35-1,-58 1,-116 0,-111-1,-128-1,-157-8,-150-6,-146-22,-113-30,-2176-252,2218 197,131 12,157 15,174 22,164 22,149 21,138 21,30 5,9 2,33-2,40 3,179 2,130 2,110 2,723 13,-1 39,-675-12,-90 0,-107-7,-107-9,-95-7,-106-11,-40-11,0 0,-1 0,1 0,0 0,0 0,0 1,0-1,0 0,-1 0,1 0,0 0,0 0,0 1,0-1,0 0,0 0,0 0,0 0,0 0,-1 1,1-1,0 0,0 0,0 0,0 1,0-1,0 0,0 0,0 0,0 0,0 1,1-1,-1 0,0 0,0 0,0 0,0 1,0-1,0 0,0 0,0 0,0 0,0 0,1 1,-1-1,0 0,0 0,0 0,0 0,0 0,1 0,-1 0,0 0,0 0,0 1,0-1,1 0,-1 0,0 0,0 0,0 0,0 0,1 0,-1 0,0 0,0 0,0 0,1-1,-15 4,1 0,0-1,-22-1,-186 5,-177-3,-201-3,-187-1,-148 0,-2697-2,3092 3,34-1,662 1,109 1,1906-1,-2106-1,4 0,121 14,-184-12,1 0,-1 1,0 0,0 0,12 5,-19-7,1 1,-1-1,1 0,-1 0,1 1,-1-1,0 0,1 1,-1-1,0 0,1 1,-1-1,0 1,1-1,-1 0,0 1,0-1,1 1,-1-1,0 1,0-1,0 1,0-1,0 1,0-1,0 1,0-1,0 1,0-1,0 1,0-1,0 1,0 0,-2 1,1 0,-1 0,0-1,1 1,-1 0,0-1,0 1,0-1,0 0,0 1,0-1,-3 1,-23 10,-1-1,-37 9,-150 28,-770 83,-5-78,1137-55,1752-6,-1608 8,6438 0,-6813 0,37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44:20.1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0,'10621'0,"-9588"39,-285-3,1474-25,-1334-14,1970 3,-2815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44:21.5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0,'5539'0,"-2852"0,-2666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8T15:17:07.5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0 168,'278'-16,"8"-37,-23 3,386 2,9 47,-444 3,3393 2,-1981-6,-839 64,-655-47,208 36,-175-22,201 8,121-37,-218-3,-233 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8T15:17:09.2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86,'111'-6,"176"-30,47-4,360 36,-352 7,1866-3,-2143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8T15:17:12.7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0 385,'32'-2,"0"-2,0-1,49-14,-18 3,396-55,-239 42,515-79,-391 50,-178 29,1 8,264-1,600 24,-994-2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8T15:17:17.6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1,'1683'0,"-1501"14,-16 1,-69-15,-78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8T15:17:27.5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0 223,'1'-1,"-1"0,1 0,-1 0,1 0,0 0,-1 1,1-1,0 0,-1 0,1 0,0 1,0-1,0 0,0 1,0-1,0 1,0-1,0 1,0 0,0-1,0 1,0 0,1-1,6-2,24-10,0 2,67-16,73-1,-134 22,223-20,-145 17,147-30,-187 24,122-8,78 17,2774 9,-2984 0,124 23,-100-11,-56-10,154 30,-132-23,0-3,103 4,-31-4,-11 8,-62-8,79 3,-10-13,-222 4,-152 24,93-7,-463 15,-2-35,328-2,110 8,-1 8,-262 54,289-44,-1-8,-239-5,261-9,-259 37,333-30,-75 16,20 0,-137 11,-124-12,-136-22,273-3,213 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8T15:17:29.79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0,'4635'0,"-4603"0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46:53.1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0,'6464'0,"-6436"0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12:46:56.9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2287 371,'970'38,"-571"2,920 111,-1199-133,1048 176,-662-91,-135-56,2-31,-183-9,1272 7,-993-15,-416 1,0-3,61-10,-98 8,-35 2,-413-3,252 8,-4055-1,4092-2,142 1,-58-4,59 5,0-1,0 0,-1 0,1 0,0 0,0 0,0 0,-1 0,1 0,0 0,0 0,0 0,0 0,-1 0,1 0,0 0,0 0,0 0,0 0,-1 0,1 0,0 0,0 0,0 0,0 0,-1 0,1-1,0 1,0 0,0 0,0 0,0 0,-1 0,1 0,0-1,0 1,0 0,0 0,0 0,0 0,0-1,0 1,0 0,0 0,0 0,0 0,0-1,0 1,0 0,0 0,0 0,0 0,0-1,0 1,0 0,0 0,0 0,0 0,0-1,0 1,0 0,0 0,0 0,0 0,1-1,31-10,108-17,95-12,84-2,1001-41,3 72,-1276 11,330 1,-86 0,-181 2,10-2,-338 1,95-2,-235 0,-92 0,-69 0,-565 1,-1374-3,2013-2,117-2,132 1,153 2,36 2,11 0,264-6,-115 8,293-2,121 1,3720 1,-4523-1,-131 0,-179 0,-171 0,-147 0,-4311 0,4769 0,172-2,174-5,60 7,1 0,-1 0,0 0,0 0,0-1,1 1,-1 0,0 0,0 0,0 0,0 0,0-1,1 1,-1 0,0 0,0 0,0 0,0-1,0 1,0 0,0 0,0 0,0-1,0 1,0 0,0 0,0-1,0 1,0 0,0 0,0 0,0-1,0 1,0 0,0 0,0 0,0-1,0 1,0 0,-1 0,1 0,0 0,0-1,0 1,0 0,0 0,-1 0,1 0,0 0,0-1,0 1,0 0,-1 0,1 0,0 0,0 0,-1 0,24-7,0 2,33-4,238-22,217-1,244 6,202 6,138 8,3071 3,-3493 10,-211 0,-221 2,-198 1,-40-2,-12 1,-139 9,-183 0,-175-3,-156-2,-3018 0,3553-8,411-1,139-6,180-4,145 0,104 3,3862-4,-4671 13,19 0,-57 0,-6 0,-25 1,-138 5,-105 8,-82 5,-2519 54,2699-74,165 2,0-1,1 0,-1 0,0-1,0 1,0-1,0-1,-7-2,13 4,1-1,-1 1,0-1,1 1,-1-1,0 1,1-1,-1 1,0 0,1-1,-1 1,1-1,-1 1,1 0,-1 0,1-1,-1 1,1 0,-1 0,1-1,0 1,-1 0,2 0,40-14,123-29,88-23,1568-352,-1695 394,181-39,-253 46,-54 17,0 0,0 0,1 0,-1 0,0 0,0 0,0 0,0 0,1 0,-1 0,0 0,0 0,0-1,0 1,1 0,-1 0,0 0,0 0,0 0,0 0,0 0,0-1,1 1,-1 0,0 0,0 0,0 0,0 0,0-1,0 1,0 0,0 0,0 0,0 0,0-1,0 1,0 0,0 0,0 0,0 0,0-1,0 1,0 0,0 0,0 0,0 0,0-1,0 1,0 0,0 0,0 0,0 0,-1-1,1 1,0 0,0 0,-25-5,-320 6,210 4,-123 1,144-5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875DDDEC-8BED-4421-8A69-77DF284722B9}" type="datetimeFigureOut">
              <a:rPr lang="en-US"/>
              <a:pPr>
                <a:defRPr/>
              </a:pPr>
              <a:t>4/29/2024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705D4A9-D386-464B-BA2A-11B6087673A0}"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614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7582800-ACE2-4DD8-81BD-45C5EE3C834B}" type="slidenum">
              <a:rPr lang="en-US"/>
              <a:pPr fontAlgn="base">
                <a:spcBef>
                  <a:spcPct val="0"/>
                </a:spcBef>
                <a:spcAft>
                  <a:spcPct val="0"/>
                </a:spcAft>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8564C6-EA90-4C3C-A673-104A5D6FB057}" type="slidenum">
              <a:rPr lang="en-US"/>
              <a:pPr fontAlgn="base">
                <a:spcBef>
                  <a:spcPct val="0"/>
                </a:spcBef>
                <a:spcAft>
                  <a:spcPct val="0"/>
                </a:spcAft>
              </a:pPr>
              <a:t>18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634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68DC1C7-5668-47F2-821B-B0F878A00531}" type="slidenum">
              <a:rPr lang="en-US"/>
              <a:pPr fontAlgn="base">
                <a:spcBef>
                  <a:spcPct val="0"/>
                </a:spcBef>
                <a:spcAft>
                  <a:spcPct val="0"/>
                </a:spcAft>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98F9002-9FF2-41F9-A392-2BADCCC7D0CA}" type="slidenum">
              <a:rPr lang="en-US"/>
              <a:pPr fontAlgn="base">
                <a:spcBef>
                  <a:spcPct val="0"/>
                </a:spcBef>
                <a:spcAft>
                  <a:spcPct val="0"/>
                </a:spcAft>
              </a:pPr>
              <a:t>20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2FE6303-FEFD-45E1-A8C0-859A009A117F}" type="slidenum">
              <a:rPr lang="en-US"/>
              <a:pPr fontAlgn="base">
                <a:spcBef>
                  <a:spcPct val="0"/>
                </a:spcBef>
                <a:spcAft>
                  <a:spcPct val="0"/>
                </a:spcAft>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EC68D8-4BAF-4572-9D53-6D679E05FB3F}" type="slidenum">
              <a:rPr lang="en-US"/>
              <a:pPr fontAlgn="base">
                <a:spcBef>
                  <a:spcPct val="0"/>
                </a:spcBef>
                <a:spcAft>
                  <a:spcPct val="0"/>
                </a:spcAft>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D2AD579-6536-486F-A88A-7599541EB163}" type="slidenum">
              <a:rPr lang="en-US"/>
              <a:pPr fontAlgn="base">
                <a:spcBef>
                  <a:spcPct val="0"/>
                </a:spcBef>
                <a:spcAft>
                  <a:spcPct val="0"/>
                </a:spcAft>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3BBCA0BB-EE7B-4A44-9CFA-D99C3D3E343F}" type="datetimeFigureOut">
              <a:rPr lang="en-US"/>
              <a:pPr>
                <a:defRPr/>
              </a:pPr>
              <a:t>4/29/2024</a:t>
            </a:fld>
            <a:endParaRPr lang="en-US"/>
          </a:p>
        </p:txBody>
      </p:sp>
      <p:sp>
        <p:nvSpPr>
          <p:cNvPr id="12" name="Footer Placeholder 16"/>
          <p:cNvSpPr>
            <a:spLocks noGrp="1"/>
          </p:cNvSpPr>
          <p:nvPr>
            <p:ph type="ftr" sz="quarter" idx="11"/>
          </p:nvPr>
        </p:nvSpPr>
        <p:spPr/>
        <p:txBody>
          <a:bodyPr/>
          <a:lstStyle>
            <a:lvl1pPr>
              <a:defRPr/>
            </a:lvl1pPr>
          </a:lstStyle>
          <a:p>
            <a:pPr>
              <a:defRPr/>
            </a:pPr>
            <a:endParaRPr lang="en-US"/>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DFF65EA0-212F-413D-8978-515232093A86}"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A5C9035B-C3FB-4B6C-B4A7-A1B082466FCE}" type="datetimeFigureOut">
              <a:rPr lang="en-US"/>
              <a:pPr>
                <a:defRPr/>
              </a:pPr>
              <a:t>4/29/2024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469621C9-5210-41B4-856B-C8D85C16F52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79A165E5-B82A-4E48-8780-4551B8C46C65}" type="datetimeFigureOut">
              <a:rPr lang="en-US"/>
              <a:pPr>
                <a:defRPr/>
              </a:pPr>
              <a:t>4/29/2024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96AF413B-2899-4A3D-A3DF-34E3F9018B2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881ABE7D-E470-41A8-BF78-3109ACE119C9}" type="datetimeFigureOut">
              <a:rPr lang="en-US"/>
              <a:pPr>
                <a:defRPr/>
              </a:pPr>
              <a:t>4/29/2024</a:t>
            </a:fld>
            <a:endParaRPr lang="en-US"/>
          </a:p>
        </p:txBody>
      </p:sp>
      <p:sp>
        <p:nvSpPr>
          <p:cNvPr id="5" name="Footer Placeholder 2"/>
          <p:cNvSpPr>
            <a:spLocks noGrp="1"/>
          </p:cNvSpPr>
          <p:nvPr>
            <p:ph type="ftr" sz="quarter" idx="11"/>
          </p:nvPr>
        </p:nvSpPr>
        <p:spPr/>
        <p:txBody>
          <a:bodyPr/>
          <a:lstStyle>
            <a:lvl1pPr>
              <a:defRPr/>
            </a:lvl1pPr>
          </a:lstStyle>
          <a:p>
            <a:pPr>
              <a:defRPr/>
            </a:pPr>
            <a:endParaRPr lang="en-US"/>
          </a:p>
        </p:txBody>
      </p:sp>
      <p:sp>
        <p:nvSpPr>
          <p:cNvPr id="6" name="Slide Number Placeholder 22"/>
          <p:cNvSpPr>
            <a:spLocks noGrp="1"/>
          </p:cNvSpPr>
          <p:nvPr>
            <p:ph type="sldNum" sz="quarter" idx="12"/>
          </p:nvPr>
        </p:nvSpPr>
        <p:spPr/>
        <p:txBody>
          <a:bodyPr/>
          <a:lstStyle>
            <a:lvl1pPr>
              <a:defRPr/>
            </a:lvl1pPr>
          </a:lstStyle>
          <a:p>
            <a:pPr>
              <a:defRPr/>
            </a:pPr>
            <a:fld id="{87A0B59C-935C-4047-89F4-BD9D9D8552D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D622CF57-883B-42FF-B185-BA52E14DA239}" type="datetimeFigureOut">
              <a:rPr lang="en-US"/>
              <a:pPr>
                <a:defRPr/>
              </a:pPr>
              <a:t>4/29/2024</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B04FD275-D9B8-4026-BB0E-2BFF644D620D}"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0144B705-AE3F-4082-8331-2940B96DE8A1}" type="datetimeFigureOut">
              <a:rPr lang="en-US"/>
              <a:pPr>
                <a:defRPr/>
              </a:pPr>
              <a:t>4/29/2024</a:t>
            </a:fld>
            <a:endParaRPr lang="en-US"/>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22"/>
          <p:cNvSpPr>
            <a:spLocks noGrp="1"/>
          </p:cNvSpPr>
          <p:nvPr>
            <p:ph type="sldNum" sz="quarter" idx="12"/>
          </p:nvPr>
        </p:nvSpPr>
        <p:spPr/>
        <p:txBody>
          <a:bodyPr/>
          <a:lstStyle>
            <a:lvl1pPr>
              <a:defRPr/>
            </a:lvl1pPr>
          </a:lstStyle>
          <a:p>
            <a:pPr>
              <a:defRPr/>
            </a:pPr>
            <a:fld id="{81407215-A946-4027-80FB-C97582369B8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F831ABB3-04FB-4A57-A70D-7C67E899FFCD}" type="datetimeFigureOut">
              <a:rPr lang="en-US"/>
              <a:pPr>
                <a:defRPr/>
              </a:pPr>
              <a:t>4/29/2024</a:t>
            </a:fld>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E2C1959E-F729-465A-AE4F-C58527D4321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BBF5DB47-EA7F-4627-AA99-830C05962B85}" type="datetimeFigureOut">
              <a:rPr lang="en-US"/>
              <a:pPr>
                <a:defRPr/>
              </a:pPr>
              <a:t>4/29/2024</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22"/>
          <p:cNvSpPr>
            <a:spLocks noGrp="1"/>
          </p:cNvSpPr>
          <p:nvPr>
            <p:ph type="sldNum" sz="quarter" idx="12"/>
          </p:nvPr>
        </p:nvSpPr>
        <p:spPr/>
        <p:txBody>
          <a:bodyPr/>
          <a:lstStyle>
            <a:lvl1pPr>
              <a:defRPr/>
            </a:lvl1pPr>
          </a:lstStyle>
          <a:p>
            <a:pPr>
              <a:defRPr/>
            </a:pPr>
            <a:fld id="{0102F076-6F8B-4F24-BC25-AD50CA32636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DE7233F5-90FA-4265-A571-D9C7E1F365FB}" type="datetimeFigureOut">
              <a:rPr lang="en-US"/>
              <a:pPr>
                <a:defRPr/>
              </a:pPr>
              <a:t>4/29/2024</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22"/>
          <p:cNvSpPr>
            <a:spLocks noGrp="1"/>
          </p:cNvSpPr>
          <p:nvPr>
            <p:ph type="sldNum" sz="quarter" idx="12"/>
          </p:nvPr>
        </p:nvSpPr>
        <p:spPr/>
        <p:txBody>
          <a:bodyPr/>
          <a:lstStyle>
            <a:lvl1pPr>
              <a:defRPr/>
            </a:lvl1pPr>
          </a:lstStyle>
          <a:p>
            <a:pPr>
              <a:defRPr/>
            </a:pPr>
            <a:fld id="{F4361516-7F52-453D-85DE-4729264ACF2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6334BE68-01E3-491A-8A83-ED83E3175D1D}" type="datetimeFigureOut">
              <a:rPr lang="en-US"/>
              <a:pPr>
                <a:defRPr/>
              </a:pPr>
              <a:t>4/29/2024</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BC9B2623-C5D1-474F-ADAE-9A69628537C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2D583778-9B68-4C5B-B775-1F755C7100D8}" type="datetimeFigureOut">
              <a:rPr lang="en-US"/>
              <a:pPr>
                <a:defRPr/>
              </a:pPr>
              <a:t>4/29/2024</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6B7EB32F-E172-4C57-8FF3-AA22DD34098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52"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2053"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33F75C89-853A-422D-A1BD-C3738F1BA1CC}" type="datetimeFigureOut">
              <a:rPr lang="en-US"/>
              <a:pPr>
                <a:defRPr/>
              </a:pPr>
              <a:t>4/29/2024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a:solidFill>
                  <a:schemeClr val="tx2"/>
                </a:solidFill>
                <a:latin typeface="+mn-lt"/>
                <a:cs typeface="+mn-cs"/>
              </a:defRPr>
            </a:lvl1pPr>
          </a:lstStyle>
          <a:p>
            <a:pPr>
              <a:defRPr/>
            </a:pP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AC6D356F-23B2-4DB1-BBC8-C3FD54C25D7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3" r:id="rId1"/>
    <p:sldLayoutId id="2147483796" r:id="rId2"/>
    <p:sldLayoutId id="2147483804" r:id="rId3"/>
    <p:sldLayoutId id="2147483797" r:id="rId4"/>
    <p:sldLayoutId id="2147483798" r:id="rId5"/>
    <p:sldLayoutId id="2147483799" r:id="rId6"/>
    <p:sldLayoutId id="2147483800" r:id="rId7"/>
    <p:sldLayoutId id="2147483805" r:id="rId8"/>
    <p:sldLayoutId id="2147483806" r:id="rId9"/>
    <p:sldLayoutId id="2147483801" r:id="rId10"/>
    <p:sldLayoutId id="2147483802" r:id="rId11"/>
  </p:sldLayoutIdLst>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customXml" Target="../ink/ink18.xml"/><Relationship Id="rId26" Type="http://schemas.openxmlformats.org/officeDocument/2006/relationships/customXml" Target="../ink/ink22.xml"/><Relationship Id="rId39" Type="http://schemas.openxmlformats.org/officeDocument/2006/relationships/image" Target="../media/image21.png"/><Relationship Id="rId21" Type="http://schemas.openxmlformats.org/officeDocument/2006/relationships/image" Target="../media/image12.png"/><Relationship Id="rId34" Type="http://schemas.openxmlformats.org/officeDocument/2006/relationships/customXml" Target="../ink/ink26.xml"/><Relationship Id="rId42" Type="http://schemas.openxmlformats.org/officeDocument/2006/relationships/customXml" Target="../ink/ink30.xml"/><Relationship Id="rId47" Type="http://schemas.openxmlformats.org/officeDocument/2006/relationships/image" Target="../media/image25.png"/><Relationship Id="rId50" Type="http://schemas.openxmlformats.org/officeDocument/2006/relationships/customXml" Target="../ink/ink34.xml"/><Relationship Id="rId55" Type="http://schemas.openxmlformats.org/officeDocument/2006/relationships/image" Target="../media/image29.png"/><Relationship Id="rId7" Type="http://schemas.openxmlformats.org/officeDocument/2006/relationships/image" Target="../media/image510.png"/><Relationship Id="rId2" Type="http://schemas.openxmlformats.org/officeDocument/2006/relationships/customXml" Target="../ink/ink10.xml"/><Relationship Id="rId16" Type="http://schemas.openxmlformats.org/officeDocument/2006/relationships/customXml" Target="../ink/ink17.xml"/><Relationship Id="rId29" Type="http://schemas.openxmlformats.org/officeDocument/2006/relationships/image" Target="../media/image16.png"/><Relationship Id="rId11" Type="http://schemas.openxmlformats.org/officeDocument/2006/relationships/image" Target="../media/image70.png"/><Relationship Id="rId24" Type="http://schemas.openxmlformats.org/officeDocument/2006/relationships/customXml" Target="../ink/ink21.xml"/><Relationship Id="rId32" Type="http://schemas.openxmlformats.org/officeDocument/2006/relationships/customXml" Target="../ink/ink25.xml"/><Relationship Id="rId37" Type="http://schemas.openxmlformats.org/officeDocument/2006/relationships/image" Target="../media/image20.png"/><Relationship Id="rId40" Type="http://schemas.openxmlformats.org/officeDocument/2006/relationships/customXml" Target="../ink/ink29.xml"/><Relationship Id="rId45" Type="http://schemas.openxmlformats.org/officeDocument/2006/relationships/image" Target="../media/image24.png"/><Relationship Id="rId53" Type="http://schemas.openxmlformats.org/officeDocument/2006/relationships/image" Target="../media/image28.png"/><Relationship Id="rId5" Type="http://schemas.openxmlformats.org/officeDocument/2006/relationships/image" Target="../media/image41.png"/><Relationship Id="rId19" Type="http://schemas.openxmlformats.org/officeDocument/2006/relationships/image" Target="../media/image11.png"/><Relationship Id="rId4" Type="http://schemas.openxmlformats.org/officeDocument/2006/relationships/customXml" Target="../ink/ink11.xml"/><Relationship Id="rId9" Type="http://schemas.openxmlformats.org/officeDocument/2006/relationships/image" Target="../media/image68.png"/><Relationship Id="rId14" Type="http://schemas.openxmlformats.org/officeDocument/2006/relationships/customXml" Target="../ink/ink16.xml"/><Relationship Id="rId22" Type="http://schemas.openxmlformats.org/officeDocument/2006/relationships/customXml" Target="../ink/ink20.xml"/><Relationship Id="rId27" Type="http://schemas.openxmlformats.org/officeDocument/2006/relationships/image" Target="../media/image15.png"/><Relationship Id="rId30" Type="http://schemas.openxmlformats.org/officeDocument/2006/relationships/customXml" Target="../ink/ink24.xml"/><Relationship Id="rId35" Type="http://schemas.openxmlformats.org/officeDocument/2006/relationships/image" Target="../media/image19.png"/><Relationship Id="rId43" Type="http://schemas.openxmlformats.org/officeDocument/2006/relationships/image" Target="../media/image23.png"/><Relationship Id="rId48" Type="http://schemas.openxmlformats.org/officeDocument/2006/relationships/customXml" Target="../ink/ink33.xml"/><Relationship Id="rId56" Type="http://schemas.openxmlformats.org/officeDocument/2006/relationships/customXml" Target="../ink/ink37.xml"/><Relationship Id="rId8" Type="http://schemas.openxmlformats.org/officeDocument/2006/relationships/customXml" Target="../ink/ink13.xml"/><Relationship Id="rId51" Type="http://schemas.openxmlformats.org/officeDocument/2006/relationships/image" Target="../media/image27.png"/><Relationship Id="rId3" Type="http://schemas.openxmlformats.org/officeDocument/2006/relationships/image" Target="../media/image310.png"/><Relationship Id="rId12" Type="http://schemas.openxmlformats.org/officeDocument/2006/relationships/customXml" Target="../ink/ink15.xml"/><Relationship Id="rId17" Type="http://schemas.openxmlformats.org/officeDocument/2006/relationships/image" Target="../media/image10.png"/><Relationship Id="rId25" Type="http://schemas.openxmlformats.org/officeDocument/2006/relationships/image" Target="../media/image14.png"/><Relationship Id="rId33" Type="http://schemas.openxmlformats.org/officeDocument/2006/relationships/image" Target="../media/image18.png"/><Relationship Id="rId38" Type="http://schemas.openxmlformats.org/officeDocument/2006/relationships/customXml" Target="../ink/ink28.xml"/><Relationship Id="rId46" Type="http://schemas.openxmlformats.org/officeDocument/2006/relationships/customXml" Target="../ink/ink32.xml"/><Relationship Id="rId20" Type="http://schemas.openxmlformats.org/officeDocument/2006/relationships/customXml" Target="../ink/ink19.xml"/><Relationship Id="rId41" Type="http://schemas.openxmlformats.org/officeDocument/2006/relationships/image" Target="../media/image22.png"/><Relationship Id="rId54" Type="http://schemas.openxmlformats.org/officeDocument/2006/relationships/customXml" Target="../ink/ink36.xml"/><Relationship Id="rId1" Type="http://schemas.openxmlformats.org/officeDocument/2006/relationships/slideLayout" Target="../slideLayouts/slideLayout2.xml"/><Relationship Id="rId6" Type="http://schemas.openxmlformats.org/officeDocument/2006/relationships/customXml" Target="../ink/ink12.xml"/><Relationship Id="rId15" Type="http://schemas.openxmlformats.org/officeDocument/2006/relationships/image" Target="../media/image9.png"/><Relationship Id="rId23" Type="http://schemas.openxmlformats.org/officeDocument/2006/relationships/image" Target="../media/image13.png"/><Relationship Id="rId28" Type="http://schemas.openxmlformats.org/officeDocument/2006/relationships/customXml" Target="../ink/ink23.xml"/><Relationship Id="rId36" Type="http://schemas.openxmlformats.org/officeDocument/2006/relationships/customXml" Target="../ink/ink27.xml"/><Relationship Id="rId49" Type="http://schemas.openxmlformats.org/officeDocument/2006/relationships/image" Target="../media/image26.png"/><Relationship Id="rId57" Type="http://schemas.openxmlformats.org/officeDocument/2006/relationships/image" Target="../media/image30.png"/><Relationship Id="rId10" Type="http://schemas.openxmlformats.org/officeDocument/2006/relationships/customXml" Target="../ink/ink14.xml"/><Relationship Id="rId31" Type="http://schemas.openxmlformats.org/officeDocument/2006/relationships/image" Target="../media/image17.png"/><Relationship Id="rId44" Type="http://schemas.openxmlformats.org/officeDocument/2006/relationships/customXml" Target="../ink/ink31.xml"/><Relationship Id="rId52" Type="http://schemas.openxmlformats.org/officeDocument/2006/relationships/customXml" Target="../ink/ink35.xml"/></Relationships>
</file>

<file path=ppt/slides/_rels/slide11.xml.rels><?xml version="1.0" encoding="UTF-8" standalone="yes"?>
<Relationships xmlns="http://schemas.openxmlformats.org/package/2006/relationships"><Relationship Id="rId8" Type="http://schemas.openxmlformats.org/officeDocument/2006/relationships/customXml" Target="../ink/ink41.xml"/><Relationship Id="rId13" Type="http://schemas.openxmlformats.org/officeDocument/2006/relationships/image" Target="../media/image36.png"/><Relationship Id="rId18" Type="http://schemas.openxmlformats.org/officeDocument/2006/relationships/customXml" Target="../ink/ink46.xml"/><Relationship Id="rId3" Type="http://schemas.openxmlformats.org/officeDocument/2006/relationships/image" Target="../media/image31.png"/><Relationship Id="rId7" Type="http://schemas.openxmlformats.org/officeDocument/2006/relationships/image" Target="../media/image33.png"/><Relationship Id="rId12" Type="http://schemas.openxmlformats.org/officeDocument/2006/relationships/customXml" Target="../ink/ink43.xml"/><Relationship Id="rId17" Type="http://schemas.openxmlformats.org/officeDocument/2006/relationships/image" Target="../media/image38.png"/><Relationship Id="rId2" Type="http://schemas.openxmlformats.org/officeDocument/2006/relationships/customXml" Target="../ink/ink38.xml"/><Relationship Id="rId16" Type="http://schemas.openxmlformats.org/officeDocument/2006/relationships/customXml" Target="../ink/ink45.xml"/><Relationship Id="rId1" Type="http://schemas.openxmlformats.org/officeDocument/2006/relationships/slideLayout" Target="../slideLayouts/slideLayout2.xml"/><Relationship Id="rId6" Type="http://schemas.openxmlformats.org/officeDocument/2006/relationships/customXml" Target="../ink/ink40.xml"/><Relationship Id="rId11" Type="http://schemas.openxmlformats.org/officeDocument/2006/relationships/image" Target="../media/image35.png"/><Relationship Id="rId5" Type="http://schemas.openxmlformats.org/officeDocument/2006/relationships/image" Target="../media/image32.png"/><Relationship Id="rId15" Type="http://schemas.openxmlformats.org/officeDocument/2006/relationships/image" Target="../media/image37.png"/><Relationship Id="rId10" Type="http://schemas.openxmlformats.org/officeDocument/2006/relationships/customXml" Target="../ink/ink42.xml"/><Relationship Id="rId19" Type="http://schemas.openxmlformats.org/officeDocument/2006/relationships/image" Target="../media/image39.png"/><Relationship Id="rId4" Type="http://schemas.openxmlformats.org/officeDocument/2006/relationships/customXml" Target="../ink/ink39.xml"/><Relationship Id="rId9" Type="http://schemas.openxmlformats.org/officeDocument/2006/relationships/image" Target="../media/image34.png"/><Relationship Id="rId14" Type="http://schemas.openxmlformats.org/officeDocument/2006/relationships/customXml" Target="../ink/ink44.xml"/></Relationships>
</file>

<file path=ppt/slides/_rels/slide1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50.xml"/><Relationship Id="rId13" Type="http://schemas.openxmlformats.org/officeDocument/2006/relationships/image" Target="../media/image46.png"/><Relationship Id="rId3" Type="http://schemas.openxmlformats.org/officeDocument/2006/relationships/image" Target="../media/image40.png"/><Relationship Id="rId7" Type="http://schemas.openxmlformats.org/officeDocument/2006/relationships/image" Target="../media/image43.png"/><Relationship Id="rId12" Type="http://schemas.openxmlformats.org/officeDocument/2006/relationships/customXml" Target="../ink/ink52.xml"/><Relationship Id="rId2"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49.xml"/><Relationship Id="rId11" Type="http://schemas.openxmlformats.org/officeDocument/2006/relationships/image" Target="../media/image45.png"/><Relationship Id="rId5" Type="http://schemas.openxmlformats.org/officeDocument/2006/relationships/image" Target="../media/image42.png"/><Relationship Id="rId15" Type="http://schemas.openxmlformats.org/officeDocument/2006/relationships/image" Target="../media/image47.png"/><Relationship Id="rId10" Type="http://schemas.openxmlformats.org/officeDocument/2006/relationships/customXml" Target="../ink/ink51.xml"/><Relationship Id="rId4" Type="http://schemas.openxmlformats.org/officeDocument/2006/relationships/customXml" Target="../ink/ink48.xml"/><Relationship Id="rId9" Type="http://schemas.openxmlformats.org/officeDocument/2006/relationships/image" Target="../media/image44.png"/><Relationship Id="rId14" Type="http://schemas.openxmlformats.org/officeDocument/2006/relationships/customXml" Target="../ink/ink53.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customXml" Target="../ink/ink57.xml"/><Relationship Id="rId13"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1.png"/><Relationship Id="rId12" Type="http://schemas.openxmlformats.org/officeDocument/2006/relationships/customXml" Target="../ink/ink59.xml"/><Relationship Id="rId2" Type="http://schemas.openxmlformats.org/officeDocument/2006/relationships/customXml" Target="../ink/ink54.xml"/><Relationship Id="rId1" Type="http://schemas.openxmlformats.org/officeDocument/2006/relationships/slideLayout" Target="../slideLayouts/slideLayout2.xml"/><Relationship Id="rId6" Type="http://schemas.openxmlformats.org/officeDocument/2006/relationships/customXml" Target="../ink/ink56.xml"/><Relationship Id="rId11" Type="http://schemas.openxmlformats.org/officeDocument/2006/relationships/image" Target="../media/image53.png"/><Relationship Id="rId5" Type="http://schemas.openxmlformats.org/officeDocument/2006/relationships/image" Target="../media/image50.png"/><Relationship Id="rId10" Type="http://schemas.openxmlformats.org/officeDocument/2006/relationships/customXml" Target="../ink/ink58.xml"/><Relationship Id="rId4" Type="http://schemas.openxmlformats.org/officeDocument/2006/relationships/customXml" Target="../ink/ink55.xml"/><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ustomXml" Target="../ink/ink63.xml"/><Relationship Id="rId3" Type="http://schemas.openxmlformats.org/officeDocument/2006/relationships/image" Target="../media/image450.png"/><Relationship Id="rId7" Type="http://schemas.openxmlformats.org/officeDocument/2006/relationships/image" Target="../media/image470.png"/><Relationship Id="rId2" Type="http://schemas.openxmlformats.org/officeDocument/2006/relationships/customXml" Target="../ink/ink60.xml"/><Relationship Id="rId1" Type="http://schemas.openxmlformats.org/officeDocument/2006/relationships/slideLayout" Target="../slideLayouts/slideLayout2.xml"/><Relationship Id="rId6" Type="http://schemas.openxmlformats.org/officeDocument/2006/relationships/customXml" Target="../ink/ink62.xml"/><Relationship Id="rId5" Type="http://schemas.openxmlformats.org/officeDocument/2006/relationships/image" Target="../media/image460.png"/><Relationship Id="rId4" Type="http://schemas.openxmlformats.org/officeDocument/2006/relationships/customXml" Target="../ink/ink61.xml"/><Relationship Id="rId9" Type="http://schemas.openxmlformats.org/officeDocument/2006/relationships/image" Target="../media/image480.png"/></Relationships>
</file>

<file path=ppt/slides/_rels/slide29.xml.rels><?xml version="1.0" encoding="UTF-8" standalone="yes"?>
<Relationships xmlns="http://schemas.openxmlformats.org/package/2006/relationships"><Relationship Id="rId3" Type="http://schemas.openxmlformats.org/officeDocument/2006/relationships/image" Target="../media/image490.png"/><Relationship Id="rId7" Type="http://schemas.openxmlformats.org/officeDocument/2006/relationships/image" Target="../media/image512.png"/><Relationship Id="rId2" Type="http://schemas.openxmlformats.org/officeDocument/2006/relationships/customXml" Target="../ink/ink64.xml"/><Relationship Id="rId1" Type="http://schemas.openxmlformats.org/officeDocument/2006/relationships/slideLayout" Target="../slideLayouts/slideLayout2.xml"/><Relationship Id="rId6" Type="http://schemas.openxmlformats.org/officeDocument/2006/relationships/customXml" Target="../ink/ink66.xml"/><Relationship Id="rId5" Type="http://schemas.openxmlformats.org/officeDocument/2006/relationships/image" Target="../media/image500.png"/><Relationship Id="rId4" Type="http://schemas.openxmlformats.org/officeDocument/2006/relationships/customXml" Target="../ink/ink6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customXml" Target="../ink/ink67.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customXml" Target="../ink/ink6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customXml" Target="../ink/ink72.xml"/><Relationship Id="rId13" Type="http://schemas.openxmlformats.org/officeDocument/2006/relationships/image" Target="../media/image601.png"/><Relationship Id="rId3" Type="http://schemas.openxmlformats.org/officeDocument/2006/relationships/image" Target="../media/image55.png"/><Relationship Id="rId7" Type="http://schemas.openxmlformats.org/officeDocument/2006/relationships/image" Target="../media/image57.png"/><Relationship Id="rId12" Type="http://schemas.openxmlformats.org/officeDocument/2006/relationships/customXml" Target="../ink/ink74.xml"/><Relationship Id="rId2" Type="http://schemas.openxmlformats.org/officeDocument/2006/relationships/customXml" Target="../ink/ink69.xml"/><Relationship Id="rId1" Type="http://schemas.openxmlformats.org/officeDocument/2006/relationships/slideLayout" Target="../slideLayouts/slideLayout2.xml"/><Relationship Id="rId6" Type="http://schemas.openxmlformats.org/officeDocument/2006/relationships/customXml" Target="../ink/ink71.xml"/><Relationship Id="rId11" Type="http://schemas.openxmlformats.org/officeDocument/2006/relationships/image" Target="../media/image59.png"/><Relationship Id="rId5" Type="http://schemas.openxmlformats.org/officeDocument/2006/relationships/image" Target="../media/image56.png"/><Relationship Id="rId15" Type="http://schemas.openxmlformats.org/officeDocument/2006/relationships/image" Target="../media/image612.png"/><Relationship Id="rId10" Type="http://schemas.openxmlformats.org/officeDocument/2006/relationships/customXml" Target="../ink/ink73.xml"/><Relationship Id="rId4" Type="http://schemas.openxmlformats.org/officeDocument/2006/relationships/customXml" Target="../ink/ink70.xml"/><Relationship Id="rId9" Type="http://schemas.openxmlformats.org/officeDocument/2006/relationships/image" Target="../media/image58.png"/><Relationship Id="rId14" Type="http://schemas.openxmlformats.org/officeDocument/2006/relationships/customXml" Target="../ink/ink7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customXml" Target="../ink/ink79.xml"/><Relationship Id="rId3" Type="http://schemas.openxmlformats.org/officeDocument/2006/relationships/image" Target="../media/image641.png"/><Relationship Id="rId7" Type="http://schemas.openxmlformats.org/officeDocument/2006/relationships/image" Target="../media/image66.png"/><Relationship Id="rId2" Type="http://schemas.openxmlformats.org/officeDocument/2006/relationships/customXml" Target="../ink/ink76.xml"/><Relationship Id="rId1" Type="http://schemas.openxmlformats.org/officeDocument/2006/relationships/slideLayout" Target="../slideLayouts/slideLayout2.xml"/><Relationship Id="rId6" Type="http://schemas.openxmlformats.org/officeDocument/2006/relationships/customXml" Target="../ink/ink78.xml"/><Relationship Id="rId5" Type="http://schemas.openxmlformats.org/officeDocument/2006/relationships/image" Target="../media/image651.png"/><Relationship Id="rId4" Type="http://schemas.openxmlformats.org/officeDocument/2006/relationships/customXml" Target="../ink/ink77.xml"/><Relationship Id="rId9" Type="http://schemas.openxmlformats.org/officeDocument/2006/relationships/image" Target="../media/image6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customXml" Target="../ink/ink80.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customXml" Target="../ink/ink81.xml"/></Relationships>
</file>

<file path=ppt/slides/_rels/slide49.xml.rels><?xml version="1.0" encoding="UTF-8" standalone="yes"?>
<Relationships xmlns="http://schemas.openxmlformats.org/package/2006/relationships"><Relationship Id="rId8" Type="http://schemas.openxmlformats.org/officeDocument/2006/relationships/customXml" Target="../ink/ink85.xml"/><Relationship Id="rId3" Type="http://schemas.openxmlformats.org/officeDocument/2006/relationships/image" Target="../media/image71.png"/><Relationship Id="rId7" Type="http://schemas.openxmlformats.org/officeDocument/2006/relationships/image" Target="../media/image73.png"/><Relationship Id="rId2" Type="http://schemas.openxmlformats.org/officeDocument/2006/relationships/customXml" Target="../ink/ink82.xml"/><Relationship Id="rId1" Type="http://schemas.openxmlformats.org/officeDocument/2006/relationships/slideLayout" Target="../slideLayouts/slideLayout2.xml"/><Relationship Id="rId6" Type="http://schemas.openxmlformats.org/officeDocument/2006/relationships/customXml" Target="../ink/ink84.xml"/><Relationship Id="rId5" Type="http://schemas.openxmlformats.org/officeDocument/2006/relationships/image" Target="../media/image72.png"/><Relationship Id="rId4" Type="http://schemas.openxmlformats.org/officeDocument/2006/relationships/customXml" Target="../ink/ink83.xml"/><Relationship Id="rId9" Type="http://schemas.openxmlformats.org/officeDocument/2006/relationships/image" Target="../media/image74.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customXml" Target="../ink/ink89.xml"/><Relationship Id="rId13"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7.png"/><Relationship Id="rId12" Type="http://schemas.openxmlformats.org/officeDocument/2006/relationships/customXml" Target="../ink/ink91.xml"/><Relationship Id="rId2" Type="http://schemas.openxmlformats.org/officeDocument/2006/relationships/customXml" Target="../ink/ink86.xml"/><Relationship Id="rId1" Type="http://schemas.openxmlformats.org/officeDocument/2006/relationships/slideLayout" Target="../slideLayouts/slideLayout2.xml"/><Relationship Id="rId6" Type="http://schemas.openxmlformats.org/officeDocument/2006/relationships/customXml" Target="../ink/ink88.xml"/><Relationship Id="rId11" Type="http://schemas.openxmlformats.org/officeDocument/2006/relationships/image" Target="../media/image79.png"/><Relationship Id="rId5" Type="http://schemas.openxmlformats.org/officeDocument/2006/relationships/image" Target="../media/image76.png"/><Relationship Id="rId10" Type="http://schemas.openxmlformats.org/officeDocument/2006/relationships/customXml" Target="../ink/ink90.xml"/><Relationship Id="rId4" Type="http://schemas.openxmlformats.org/officeDocument/2006/relationships/customXml" Target="../ink/ink87.xml"/><Relationship Id="rId9" Type="http://schemas.openxmlformats.org/officeDocument/2006/relationships/image" Target="../media/image78.png"/></Relationships>
</file>

<file path=ppt/slides/_rels/slide5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customXml" Target="../ink/ink95.xml"/><Relationship Id="rId13" Type="http://schemas.openxmlformats.org/officeDocument/2006/relationships/image" Target="../media/image761.png"/><Relationship Id="rId3" Type="http://schemas.openxmlformats.org/officeDocument/2006/relationships/image" Target="../media/image711.png"/><Relationship Id="rId7" Type="http://schemas.openxmlformats.org/officeDocument/2006/relationships/image" Target="../media/image731.png"/><Relationship Id="rId12" Type="http://schemas.openxmlformats.org/officeDocument/2006/relationships/customXml" Target="../ink/ink97.xml"/><Relationship Id="rId2" Type="http://schemas.openxmlformats.org/officeDocument/2006/relationships/customXml" Target="../ink/ink92.xml"/><Relationship Id="rId1" Type="http://schemas.openxmlformats.org/officeDocument/2006/relationships/slideLayout" Target="../slideLayouts/slideLayout2.xml"/><Relationship Id="rId6" Type="http://schemas.openxmlformats.org/officeDocument/2006/relationships/customXml" Target="../ink/ink94.xml"/><Relationship Id="rId11" Type="http://schemas.openxmlformats.org/officeDocument/2006/relationships/image" Target="../media/image751.png"/><Relationship Id="rId5" Type="http://schemas.openxmlformats.org/officeDocument/2006/relationships/image" Target="../media/image721.png"/><Relationship Id="rId10" Type="http://schemas.openxmlformats.org/officeDocument/2006/relationships/customXml" Target="../ink/ink96.xml"/><Relationship Id="rId4" Type="http://schemas.openxmlformats.org/officeDocument/2006/relationships/customXml" Target="../ink/ink93.xml"/><Relationship Id="rId9" Type="http://schemas.openxmlformats.org/officeDocument/2006/relationships/image" Target="../media/image741.png"/></Relationships>
</file>

<file path=ppt/slides/_rels/slide5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customXml" Target="../ink/ink98.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customXml" Target="../ink/ink99.xml"/></Relationships>
</file>

<file path=ppt/slides/_rels/slide54.xml.rels><?xml version="1.0" encoding="UTF-8" standalone="yes"?>
<Relationships xmlns="http://schemas.openxmlformats.org/package/2006/relationships"><Relationship Id="rId3" Type="http://schemas.openxmlformats.org/officeDocument/2006/relationships/image" Target="../media/image771.png"/><Relationship Id="rId7" Type="http://schemas.openxmlformats.org/officeDocument/2006/relationships/image" Target="../media/image791.png"/><Relationship Id="rId2" Type="http://schemas.openxmlformats.org/officeDocument/2006/relationships/customXml" Target="../ink/ink100.xml"/><Relationship Id="rId1" Type="http://schemas.openxmlformats.org/officeDocument/2006/relationships/slideLayout" Target="../slideLayouts/slideLayout2.xml"/><Relationship Id="rId6" Type="http://schemas.openxmlformats.org/officeDocument/2006/relationships/customXml" Target="../ink/ink102.xml"/><Relationship Id="rId5" Type="http://schemas.openxmlformats.org/officeDocument/2006/relationships/image" Target="../media/image781.png"/><Relationship Id="rId4" Type="http://schemas.openxmlformats.org/officeDocument/2006/relationships/customXml" Target="../ink/ink101.xml"/></Relationships>
</file>

<file path=ppt/slides/_rels/slide5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png"/><Relationship Id="rId4" Type="http://schemas.openxmlformats.org/officeDocument/2006/relationships/customXml" Target="../ink/ink2.xml"/><Relationship Id="rId9" Type="http://schemas.openxmlformats.org/officeDocument/2006/relationships/image" Target="../media/image6.png"/></Relationships>
</file>

<file path=ppt/slides/_rels/slide60.xml.rels><?xml version="1.0" encoding="UTF-8" standalone="yes"?>
<Relationships xmlns="http://schemas.openxmlformats.org/package/2006/relationships"><Relationship Id="rId13" Type="http://schemas.openxmlformats.org/officeDocument/2006/relationships/image" Target="../media/image590.png"/><Relationship Id="rId18" Type="http://schemas.openxmlformats.org/officeDocument/2006/relationships/customXml" Target="../ink/ink111.xml"/><Relationship Id="rId26" Type="http://schemas.openxmlformats.org/officeDocument/2006/relationships/customXml" Target="../ink/ink115.xml"/><Relationship Id="rId39" Type="http://schemas.openxmlformats.org/officeDocument/2006/relationships/image" Target="../media/image720.png"/><Relationship Id="rId21" Type="http://schemas.openxmlformats.org/officeDocument/2006/relationships/image" Target="../media/image630.png"/><Relationship Id="rId34" Type="http://schemas.openxmlformats.org/officeDocument/2006/relationships/customXml" Target="../ink/ink119.xml"/><Relationship Id="rId42" Type="http://schemas.openxmlformats.org/officeDocument/2006/relationships/customXml" Target="../ink/ink123.xml"/><Relationship Id="rId47" Type="http://schemas.openxmlformats.org/officeDocument/2006/relationships/image" Target="../media/image750.png"/><Relationship Id="rId50" Type="http://schemas.openxmlformats.org/officeDocument/2006/relationships/customXml" Target="../ink/ink127.xml"/><Relationship Id="rId55" Type="http://schemas.openxmlformats.org/officeDocument/2006/relationships/image" Target="../media/image790.png"/><Relationship Id="rId7" Type="http://schemas.openxmlformats.org/officeDocument/2006/relationships/image" Target="../media/image560.png"/><Relationship Id="rId2" Type="http://schemas.openxmlformats.org/officeDocument/2006/relationships/customXml" Target="../ink/ink103.xml"/><Relationship Id="rId16" Type="http://schemas.openxmlformats.org/officeDocument/2006/relationships/customXml" Target="../ink/ink110.xml"/><Relationship Id="rId29" Type="http://schemas.openxmlformats.org/officeDocument/2006/relationships/image" Target="../media/image670.png"/><Relationship Id="rId11" Type="http://schemas.openxmlformats.org/officeDocument/2006/relationships/image" Target="../media/image580.png"/><Relationship Id="rId24" Type="http://schemas.openxmlformats.org/officeDocument/2006/relationships/customXml" Target="../ink/ink114.xml"/><Relationship Id="rId32" Type="http://schemas.openxmlformats.org/officeDocument/2006/relationships/customXml" Target="../ink/ink118.xml"/><Relationship Id="rId37" Type="http://schemas.openxmlformats.org/officeDocument/2006/relationships/image" Target="../media/image710.png"/><Relationship Id="rId40" Type="http://schemas.openxmlformats.org/officeDocument/2006/relationships/customXml" Target="../ink/ink122.xml"/><Relationship Id="rId45" Type="http://schemas.openxmlformats.org/officeDocument/2006/relationships/image" Target="../media/image25.png"/><Relationship Id="rId53" Type="http://schemas.openxmlformats.org/officeDocument/2006/relationships/image" Target="../media/image780.png"/><Relationship Id="rId58" Type="http://schemas.openxmlformats.org/officeDocument/2006/relationships/customXml" Target="../ink/ink131.xml"/><Relationship Id="rId5" Type="http://schemas.openxmlformats.org/officeDocument/2006/relationships/image" Target="../media/image550.png"/><Relationship Id="rId61" Type="http://schemas.openxmlformats.org/officeDocument/2006/relationships/image" Target="../media/image820.png"/><Relationship Id="rId19" Type="http://schemas.openxmlformats.org/officeDocument/2006/relationships/image" Target="../media/image620.png"/><Relationship Id="rId14" Type="http://schemas.openxmlformats.org/officeDocument/2006/relationships/customXml" Target="../ink/ink109.xml"/><Relationship Id="rId22" Type="http://schemas.openxmlformats.org/officeDocument/2006/relationships/customXml" Target="../ink/ink113.xml"/><Relationship Id="rId27" Type="http://schemas.openxmlformats.org/officeDocument/2006/relationships/image" Target="../media/image660.png"/><Relationship Id="rId30" Type="http://schemas.openxmlformats.org/officeDocument/2006/relationships/customXml" Target="../ink/ink117.xml"/><Relationship Id="rId35" Type="http://schemas.openxmlformats.org/officeDocument/2006/relationships/image" Target="../media/image700.png"/><Relationship Id="rId43" Type="http://schemas.openxmlformats.org/officeDocument/2006/relationships/image" Target="../media/image740.png"/><Relationship Id="rId48" Type="http://schemas.openxmlformats.org/officeDocument/2006/relationships/customXml" Target="../ink/ink126.xml"/><Relationship Id="rId56" Type="http://schemas.openxmlformats.org/officeDocument/2006/relationships/customXml" Target="../ink/ink130.xml"/><Relationship Id="rId8" Type="http://schemas.openxmlformats.org/officeDocument/2006/relationships/customXml" Target="../ink/ink106.xml"/><Relationship Id="rId51" Type="http://schemas.openxmlformats.org/officeDocument/2006/relationships/image" Target="../media/image770.png"/><Relationship Id="rId3" Type="http://schemas.openxmlformats.org/officeDocument/2006/relationships/image" Target="../media/image540.png"/><Relationship Id="rId12" Type="http://schemas.openxmlformats.org/officeDocument/2006/relationships/customXml" Target="../ink/ink108.xml"/><Relationship Id="rId17" Type="http://schemas.openxmlformats.org/officeDocument/2006/relationships/image" Target="../media/image610.png"/><Relationship Id="rId25" Type="http://schemas.openxmlformats.org/officeDocument/2006/relationships/image" Target="../media/image650.png"/><Relationship Id="rId33" Type="http://schemas.openxmlformats.org/officeDocument/2006/relationships/image" Target="../media/image690.png"/><Relationship Id="rId38" Type="http://schemas.openxmlformats.org/officeDocument/2006/relationships/customXml" Target="../ink/ink121.xml"/><Relationship Id="rId46" Type="http://schemas.openxmlformats.org/officeDocument/2006/relationships/customXml" Target="../ink/ink125.xml"/><Relationship Id="rId59" Type="http://schemas.openxmlformats.org/officeDocument/2006/relationships/image" Target="../media/image810.png"/><Relationship Id="rId20" Type="http://schemas.openxmlformats.org/officeDocument/2006/relationships/customXml" Target="../ink/ink112.xml"/><Relationship Id="rId41" Type="http://schemas.openxmlformats.org/officeDocument/2006/relationships/image" Target="../media/image730.png"/><Relationship Id="rId54" Type="http://schemas.openxmlformats.org/officeDocument/2006/relationships/customXml" Target="../ink/ink129.xml"/><Relationship Id="rId1" Type="http://schemas.openxmlformats.org/officeDocument/2006/relationships/slideLayout" Target="../slideLayouts/slideLayout2.xml"/><Relationship Id="rId6" Type="http://schemas.openxmlformats.org/officeDocument/2006/relationships/customXml" Target="../ink/ink105.xml"/><Relationship Id="rId15" Type="http://schemas.openxmlformats.org/officeDocument/2006/relationships/image" Target="../media/image600.png"/><Relationship Id="rId23" Type="http://schemas.openxmlformats.org/officeDocument/2006/relationships/image" Target="../media/image640.png"/><Relationship Id="rId28" Type="http://schemas.openxmlformats.org/officeDocument/2006/relationships/customXml" Target="../ink/ink116.xml"/><Relationship Id="rId36" Type="http://schemas.openxmlformats.org/officeDocument/2006/relationships/customXml" Target="../ink/ink120.xml"/><Relationship Id="rId49" Type="http://schemas.openxmlformats.org/officeDocument/2006/relationships/image" Target="../media/image760.png"/><Relationship Id="rId57" Type="http://schemas.openxmlformats.org/officeDocument/2006/relationships/image" Target="../media/image800.png"/><Relationship Id="rId10" Type="http://schemas.openxmlformats.org/officeDocument/2006/relationships/customXml" Target="../ink/ink107.xml"/><Relationship Id="rId31" Type="http://schemas.openxmlformats.org/officeDocument/2006/relationships/image" Target="../media/image680.png"/><Relationship Id="rId44" Type="http://schemas.openxmlformats.org/officeDocument/2006/relationships/customXml" Target="../ink/ink124.xml"/><Relationship Id="rId52" Type="http://schemas.openxmlformats.org/officeDocument/2006/relationships/customXml" Target="../ink/ink128.xml"/><Relationship Id="rId60" Type="http://schemas.openxmlformats.org/officeDocument/2006/relationships/customXml" Target="../ink/ink132.xml"/><Relationship Id="rId4" Type="http://schemas.openxmlformats.org/officeDocument/2006/relationships/customXml" Target="../ink/ink104.xml"/><Relationship Id="rId9" Type="http://schemas.openxmlformats.org/officeDocument/2006/relationships/image" Target="../media/image570.png"/></Relationships>
</file>

<file path=ppt/slides/_rels/slide61.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7.png"/><Relationship Id="rId2" Type="http://schemas.openxmlformats.org/officeDocument/2006/relationships/customXml" Target="../ink/ink133.xml"/><Relationship Id="rId1" Type="http://schemas.openxmlformats.org/officeDocument/2006/relationships/slideLayout" Target="../slideLayouts/slideLayout2.xml"/><Relationship Id="rId6" Type="http://schemas.openxmlformats.org/officeDocument/2006/relationships/customXml" Target="../ink/ink135.xml"/><Relationship Id="rId5" Type="http://schemas.openxmlformats.org/officeDocument/2006/relationships/image" Target="../media/image86.png"/><Relationship Id="rId4" Type="http://schemas.openxmlformats.org/officeDocument/2006/relationships/customXml" Target="../ink/ink134.xml"/></Relationships>
</file>

<file path=ppt/slides/_rels/slide62.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0.png"/><Relationship Id="rId2" Type="http://schemas.openxmlformats.org/officeDocument/2006/relationships/customXml" Target="../ink/ink136.xml"/><Relationship Id="rId1" Type="http://schemas.openxmlformats.org/officeDocument/2006/relationships/slideLayout" Target="../slideLayouts/slideLayout2.xml"/><Relationship Id="rId6" Type="http://schemas.openxmlformats.org/officeDocument/2006/relationships/customXml" Target="../ink/ink138.xml"/><Relationship Id="rId5" Type="http://schemas.openxmlformats.org/officeDocument/2006/relationships/image" Target="../media/image89.png"/><Relationship Id="rId4" Type="http://schemas.openxmlformats.org/officeDocument/2006/relationships/customXml" Target="../ink/ink1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311.png"/><Relationship Id="rId7" Type="http://schemas.openxmlformats.org/officeDocument/2006/relationships/image" Target="../media/image511.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7.png"/><Relationship Id="rId5" Type="http://schemas.openxmlformats.org/officeDocument/2006/relationships/image" Target="../media/image410.png"/><Relationship Id="rId10" Type="http://schemas.openxmlformats.org/officeDocument/2006/relationships/customXml" Target="../ink/ink9.xml"/><Relationship Id="rId4" Type="http://schemas.openxmlformats.org/officeDocument/2006/relationships/customXml" Target="../ink/ink6.xml"/><Relationship Id="rId9" Type="http://schemas.openxmlformats.org/officeDocument/2006/relationships/image" Target="../media/image6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457200" y="1506538"/>
            <a:ext cx="8229600" cy="1470025"/>
          </a:xfrm>
        </p:spPr>
        <p:txBody>
          <a:bodyPr/>
          <a:lstStyle/>
          <a:p>
            <a:r>
              <a:rPr sz="2800"/>
              <a:t>Software Development Process and Process Models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4800"/>
            <a:ext cx="7772400" cy="563562"/>
          </a:xfrm>
        </p:spPr>
        <p:txBody>
          <a:bodyPr/>
          <a:lstStyle/>
          <a:p>
            <a:r>
              <a:rPr lang="en-US" sz="3200" dirty="0"/>
              <a:t>CMMI Level</a:t>
            </a:r>
          </a:p>
        </p:txBody>
      </p:sp>
      <p:sp>
        <p:nvSpPr>
          <p:cNvPr id="16387" name="Rectangle 3"/>
          <p:cNvSpPr>
            <a:spLocks noGrp="1" noChangeArrowheads="1"/>
          </p:cNvSpPr>
          <p:nvPr>
            <p:ph sz="quarter" idx="1"/>
          </p:nvPr>
        </p:nvSpPr>
        <p:spPr>
          <a:xfrm>
            <a:off x="304800" y="914400"/>
            <a:ext cx="8610600" cy="5638800"/>
          </a:xfrm>
        </p:spPr>
        <p:txBody>
          <a:bodyPr/>
          <a:lstStyle/>
          <a:p>
            <a:pPr lvl="1">
              <a:lnSpc>
                <a:spcPct val="80000"/>
              </a:lnSpc>
              <a:buNone/>
            </a:pPr>
            <a:endParaRPr lang="en-US" sz="1600" dirty="0"/>
          </a:p>
          <a:p>
            <a:pPr>
              <a:buNone/>
            </a:pPr>
            <a:r>
              <a:rPr lang="en-US" sz="2000" b="1" dirty="0"/>
              <a:t>Level 1 (Initial)</a:t>
            </a:r>
          </a:p>
          <a:p>
            <a:r>
              <a:rPr lang="en-US" sz="2000" dirty="0"/>
              <a:t>processes are poorly managed or controlled.</a:t>
            </a:r>
          </a:p>
          <a:p>
            <a:r>
              <a:rPr lang="en-US" sz="2000" dirty="0"/>
              <a:t>unpredictable outcomes of processes involved.</a:t>
            </a:r>
          </a:p>
          <a:p>
            <a:r>
              <a:rPr lang="en-US" sz="2000" dirty="0"/>
              <a:t>ad hoc and chaotic approach used.</a:t>
            </a:r>
          </a:p>
          <a:p>
            <a:r>
              <a:rPr lang="en-US" sz="2000" dirty="0"/>
              <a:t>No KPAs (Key Process Areas) defined.</a:t>
            </a:r>
          </a:p>
          <a:p>
            <a:r>
              <a:rPr lang="en-US" sz="2000" dirty="0"/>
              <a:t>Lowest quality and highest risk.</a:t>
            </a:r>
          </a:p>
          <a:p>
            <a:pPr>
              <a:lnSpc>
                <a:spcPct val="80000"/>
              </a:lnSpc>
              <a:buFont typeface="Wingdings" pitchFamily="2" charset="2"/>
              <a:buNone/>
            </a:pPr>
            <a:endParaRPr lang="en-US" sz="2000" dirty="0"/>
          </a:p>
          <a:p>
            <a:pPr>
              <a:lnSpc>
                <a:spcPct val="80000"/>
              </a:lnSpc>
              <a:buFont typeface="Wingdings" pitchFamily="2" charset="2"/>
              <a:buNone/>
            </a:pPr>
            <a:r>
              <a:rPr lang="en-US" sz="2000" b="1" dirty="0"/>
              <a:t>Level 2 (Managed)</a:t>
            </a:r>
            <a:r>
              <a:rPr lang="en-US" sz="2000" dirty="0"/>
              <a:t> – </a:t>
            </a:r>
          </a:p>
          <a:p>
            <a:r>
              <a:rPr lang="en-US" sz="2000" dirty="0"/>
              <a:t>requirements are managed.</a:t>
            </a:r>
          </a:p>
          <a:p>
            <a:r>
              <a:rPr lang="en-US" sz="2000" dirty="0"/>
              <a:t>processes are planned and controlled.</a:t>
            </a:r>
          </a:p>
          <a:p>
            <a:r>
              <a:rPr lang="en-US" sz="2000" dirty="0"/>
              <a:t>projects are managed and implemented according to their documented plans.</a:t>
            </a:r>
          </a:p>
          <a:p>
            <a:r>
              <a:rPr lang="en-US" sz="2000" dirty="0"/>
              <a:t>This risk involved is lower than Initial level, but still exists.</a:t>
            </a:r>
          </a:p>
          <a:p>
            <a:r>
              <a:rPr lang="en-US" sz="2000" dirty="0"/>
              <a:t>Quality is better than Initial level.</a:t>
            </a:r>
          </a:p>
          <a:p>
            <a:pPr lvl="2">
              <a:lnSpc>
                <a:spcPct val="80000"/>
              </a:lnSpc>
            </a:pPr>
            <a:endParaRPr lang="en-US" sz="16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473FB695-36C0-F40A-14A1-73C2AFD5966A}"/>
                  </a:ext>
                </a:extLst>
              </p14:cNvPr>
              <p14:cNvContentPartPr/>
              <p14:nvPr/>
            </p14:nvContentPartPr>
            <p14:xfrm>
              <a:off x="629090" y="1750188"/>
              <a:ext cx="4079520" cy="99360"/>
            </p14:xfrm>
          </p:contentPart>
        </mc:Choice>
        <mc:Fallback xmlns="">
          <p:pic>
            <p:nvPicPr>
              <p:cNvPr id="2" name="Ink 1">
                <a:extLst>
                  <a:ext uri="{FF2B5EF4-FFF2-40B4-BE49-F238E27FC236}">
                    <a16:creationId xmlns:a16="http://schemas.microsoft.com/office/drawing/2014/main" id="{473FB695-36C0-F40A-14A1-73C2AFD5966A}"/>
                  </a:ext>
                </a:extLst>
              </p:cNvPr>
              <p:cNvPicPr/>
              <p:nvPr/>
            </p:nvPicPr>
            <p:blipFill>
              <a:blip r:embed="rId3"/>
              <a:stretch>
                <a:fillRect/>
              </a:stretch>
            </p:blipFill>
            <p:spPr>
              <a:xfrm>
                <a:off x="575450" y="1642188"/>
                <a:ext cx="418716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05D9AB6-860D-31BD-FDE4-3380479B4D78}"/>
                  </a:ext>
                </a:extLst>
              </p14:cNvPr>
              <p14:cNvContentPartPr/>
              <p14:nvPr/>
            </p14:nvContentPartPr>
            <p14:xfrm>
              <a:off x="638810" y="2181828"/>
              <a:ext cx="4197600" cy="10800"/>
            </p14:xfrm>
          </p:contentPart>
        </mc:Choice>
        <mc:Fallback xmlns="">
          <p:pic>
            <p:nvPicPr>
              <p:cNvPr id="3" name="Ink 2">
                <a:extLst>
                  <a:ext uri="{FF2B5EF4-FFF2-40B4-BE49-F238E27FC236}">
                    <a16:creationId xmlns:a16="http://schemas.microsoft.com/office/drawing/2014/main" id="{105D9AB6-860D-31BD-FDE4-3380479B4D78}"/>
                  </a:ext>
                </a:extLst>
              </p:cNvPr>
              <p:cNvPicPr/>
              <p:nvPr/>
            </p:nvPicPr>
            <p:blipFill>
              <a:blip r:embed="rId5"/>
              <a:stretch>
                <a:fillRect/>
              </a:stretch>
            </p:blipFill>
            <p:spPr>
              <a:xfrm>
                <a:off x="585170" y="2074188"/>
                <a:ext cx="43052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FB59C28E-ECB8-BEED-FBC3-31B76634472A}"/>
                  </a:ext>
                </a:extLst>
              </p14:cNvPr>
              <p14:cNvContentPartPr/>
              <p14:nvPr/>
            </p14:nvContentPartPr>
            <p14:xfrm>
              <a:off x="697850" y="3264348"/>
              <a:ext cx="2816280" cy="360"/>
            </p14:xfrm>
          </p:contentPart>
        </mc:Choice>
        <mc:Fallback xmlns="">
          <p:pic>
            <p:nvPicPr>
              <p:cNvPr id="4" name="Ink 3">
                <a:extLst>
                  <a:ext uri="{FF2B5EF4-FFF2-40B4-BE49-F238E27FC236}">
                    <a16:creationId xmlns:a16="http://schemas.microsoft.com/office/drawing/2014/main" id="{FB59C28E-ECB8-BEED-FBC3-31B76634472A}"/>
                  </a:ext>
                </a:extLst>
              </p:cNvPr>
              <p:cNvPicPr/>
              <p:nvPr/>
            </p:nvPicPr>
            <p:blipFill>
              <a:blip r:embed="rId7"/>
              <a:stretch>
                <a:fillRect/>
              </a:stretch>
            </p:blipFill>
            <p:spPr>
              <a:xfrm>
                <a:off x="644210" y="3156708"/>
                <a:ext cx="29239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DE0A343E-4425-92F4-52A8-7F4B3802AE87}"/>
                  </a:ext>
                </a:extLst>
              </p14:cNvPr>
              <p14:cNvContentPartPr/>
              <p14:nvPr/>
            </p14:nvContentPartPr>
            <p14:xfrm>
              <a:off x="668690" y="4276308"/>
              <a:ext cx="2510640" cy="60120"/>
            </p14:xfrm>
          </p:contentPart>
        </mc:Choice>
        <mc:Fallback xmlns="">
          <p:pic>
            <p:nvPicPr>
              <p:cNvPr id="5" name="Ink 4">
                <a:extLst>
                  <a:ext uri="{FF2B5EF4-FFF2-40B4-BE49-F238E27FC236}">
                    <a16:creationId xmlns:a16="http://schemas.microsoft.com/office/drawing/2014/main" id="{DE0A343E-4425-92F4-52A8-7F4B3802AE87}"/>
                  </a:ext>
                </a:extLst>
              </p:cNvPr>
              <p:cNvPicPr/>
              <p:nvPr/>
            </p:nvPicPr>
            <p:blipFill>
              <a:blip r:embed="rId9"/>
              <a:stretch>
                <a:fillRect/>
              </a:stretch>
            </p:blipFill>
            <p:spPr>
              <a:xfrm>
                <a:off x="614690" y="4168668"/>
                <a:ext cx="261828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78ACC844-1EB0-018A-F2BE-B515CE58BC16}"/>
                  </a:ext>
                </a:extLst>
              </p14:cNvPr>
              <p14:cNvContentPartPr/>
              <p14:nvPr/>
            </p14:nvContentPartPr>
            <p14:xfrm>
              <a:off x="688130" y="4748988"/>
              <a:ext cx="1947600" cy="158400"/>
            </p14:xfrm>
          </p:contentPart>
        </mc:Choice>
        <mc:Fallback xmlns="">
          <p:pic>
            <p:nvPicPr>
              <p:cNvPr id="6" name="Ink 5">
                <a:extLst>
                  <a:ext uri="{FF2B5EF4-FFF2-40B4-BE49-F238E27FC236}">
                    <a16:creationId xmlns:a16="http://schemas.microsoft.com/office/drawing/2014/main" id="{78ACC844-1EB0-018A-F2BE-B515CE58BC16}"/>
                  </a:ext>
                </a:extLst>
              </p:cNvPr>
              <p:cNvPicPr/>
              <p:nvPr/>
            </p:nvPicPr>
            <p:blipFill>
              <a:blip r:embed="rId11"/>
              <a:stretch>
                <a:fillRect/>
              </a:stretch>
            </p:blipFill>
            <p:spPr>
              <a:xfrm>
                <a:off x="634490" y="4640988"/>
                <a:ext cx="205524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11A70025-7B85-439D-724E-83A7543CC00B}"/>
                  </a:ext>
                </a:extLst>
              </p14:cNvPr>
              <p14:cNvContentPartPr/>
              <p14:nvPr/>
            </p14:nvContentPartPr>
            <p14:xfrm>
              <a:off x="1425410" y="4679508"/>
              <a:ext cx="2709720" cy="108720"/>
            </p14:xfrm>
          </p:contentPart>
        </mc:Choice>
        <mc:Fallback xmlns="">
          <p:pic>
            <p:nvPicPr>
              <p:cNvPr id="7" name="Ink 6">
                <a:extLst>
                  <a:ext uri="{FF2B5EF4-FFF2-40B4-BE49-F238E27FC236}">
                    <a16:creationId xmlns:a16="http://schemas.microsoft.com/office/drawing/2014/main" id="{11A70025-7B85-439D-724E-83A7543CC00B}"/>
                  </a:ext>
                </a:extLst>
              </p:cNvPr>
              <p:cNvPicPr/>
              <p:nvPr/>
            </p:nvPicPr>
            <p:blipFill>
              <a:blip r:embed="rId13"/>
              <a:stretch>
                <a:fillRect/>
              </a:stretch>
            </p:blipFill>
            <p:spPr>
              <a:xfrm>
                <a:off x="1371410" y="4571868"/>
                <a:ext cx="281736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5A8A455E-6289-CC4A-F553-6B899A22A24C}"/>
                  </a:ext>
                </a:extLst>
              </p14:cNvPr>
              <p14:cNvContentPartPr/>
              <p14:nvPr/>
            </p14:nvContentPartPr>
            <p14:xfrm>
              <a:off x="658250" y="5406708"/>
              <a:ext cx="4106520" cy="267480"/>
            </p14:xfrm>
          </p:contentPart>
        </mc:Choice>
        <mc:Fallback xmlns="">
          <p:pic>
            <p:nvPicPr>
              <p:cNvPr id="8" name="Ink 7">
                <a:extLst>
                  <a:ext uri="{FF2B5EF4-FFF2-40B4-BE49-F238E27FC236}">
                    <a16:creationId xmlns:a16="http://schemas.microsoft.com/office/drawing/2014/main" id="{5A8A455E-6289-CC4A-F553-6B899A22A24C}"/>
                  </a:ext>
                </a:extLst>
              </p:cNvPr>
              <p:cNvPicPr/>
              <p:nvPr/>
            </p:nvPicPr>
            <p:blipFill>
              <a:blip r:embed="rId15"/>
              <a:stretch>
                <a:fillRect/>
              </a:stretch>
            </p:blipFill>
            <p:spPr>
              <a:xfrm>
                <a:off x="604610" y="5299068"/>
                <a:ext cx="421416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FBE851FA-0248-9CD8-D2E0-C9EBB7A970C5}"/>
                  </a:ext>
                </a:extLst>
              </p14:cNvPr>
              <p14:cNvContentPartPr/>
              <p14:nvPr/>
            </p14:nvContentPartPr>
            <p14:xfrm>
              <a:off x="1506050" y="5377908"/>
              <a:ext cx="4429800" cy="197280"/>
            </p14:xfrm>
          </p:contentPart>
        </mc:Choice>
        <mc:Fallback xmlns="">
          <p:pic>
            <p:nvPicPr>
              <p:cNvPr id="9" name="Ink 8">
                <a:extLst>
                  <a:ext uri="{FF2B5EF4-FFF2-40B4-BE49-F238E27FC236}">
                    <a16:creationId xmlns:a16="http://schemas.microsoft.com/office/drawing/2014/main" id="{FBE851FA-0248-9CD8-D2E0-C9EBB7A970C5}"/>
                  </a:ext>
                </a:extLst>
              </p:cNvPr>
              <p:cNvPicPr/>
              <p:nvPr/>
            </p:nvPicPr>
            <p:blipFill>
              <a:blip r:embed="rId17"/>
              <a:stretch>
                <a:fillRect/>
              </a:stretch>
            </p:blipFill>
            <p:spPr>
              <a:xfrm>
                <a:off x="1452050" y="5270268"/>
                <a:ext cx="453744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70771F3A-D80B-551D-FCCF-23907DA79CFB}"/>
                  </a:ext>
                </a:extLst>
              </p14:cNvPr>
              <p14:cNvContentPartPr/>
              <p14:nvPr/>
            </p14:nvContentPartPr>
            <p14:xfrm>
              <a:off x="648530" y="5730348"/>
              <a:ext cx="3147120" cy="248760"/>
            </p14:xfrm>
          </p:contentPart>
        </mc:Choice>
        <mc:Fallback xmlns="">
          <p:pic>
            <p:nvPicPr>
              <p:cNvPr id="10" name="Ink 9">
                <a:extLst>
                  <a:ext uri="{FF2B5EF4-FFF2-40B4-BE49-F238E27FC236}">
                    <a16:creationId xmlns:a16="http://schemas.microsoft.com/office/drawing/2014/main" id="{70771F3A-D80B-551D-FCCF-23907DA79CFB}"/>
                  </a:ext>
                </a:extLst>
              </p:cNvPr>
              <p:cNvPicPr/>
              <p:nvPr/>
            </p:nvPicPr>
            <p:blipFill>
              <a:blip r:embed="rId19"/>
              <a:stretch>
                <a:fillRect/>
              </a:stretch>
            </p:blipFill>
            <p:spPr>
              <a:xfrm>
                <a:off x="594890" y="5622708"/>
                <a:ext cx="3254760" cy="464400"/>
              </a:xfrm>
              <a:prstGeom prst="rect">
                <a:avLst/>
              </a:prstGeom>
            </p:spPr>
          </p:pic>
        </mc:Fallback>
      </mc:AlternateContent>
      <p:grpSp>
        <p:nvGrpSpPr>
          <p:cNvPr id="22" name="Group 21">
            <a:extLst>
              <a:ext uri="{FF2B5EF4-FFF2-40B4-BE49-F238E27FC236}">
                <a16:creationId xmlns:a16="http://schemas.microsoft.com/office/drawing/2014/main" id="{031C7C63-98FD-5E20-320C-1BD41A2CC3CD}"/>
              </a:ext>
            </a:extLst>
          </p:cNvPr>
          <p:cNvGrpSpPr/>
          <p:nvPr/>
        </p:nvGrpSpPr>
        <p:grpSpPr>
          <a:xfrm>
            <a:off x="4798250" y="1604388"/>
            <a:ext cx="708120" cy="296640"/>
            <a:chOff x="4798250" y="1604388"/>
            <a:chExt cx="708120" cy="296640"/>
          </a:xfrm>
        </p:grpSpPr>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CC7DD244-018E-EAC7-F74A-AE72A2CB25DA}"/>
                    </a:ext>
                  </a:extLst>
                </p14:cNvPr>
                <p14:cNvContentPartPr/>
                <p14:nvPr/>
              </p14:nvContentPartPr>
              <p14:xfrm>
                <a:off x="4798250" y="1733268"/>
                <a:ext cx="696960" cy="45360"/>
              </p14:xfrm>
            </p:contentPart>
          </mc:Choice>
          <mc:Fallback xmlns="">
            <p:pic>
              <p:nvPicPr>
                <p:cNvPr id="11" name="Ink 10">
                  <a:extLst>
                    <a:ext uri="{FF2B5EF4-FFF2-40B4-BE49-F238E27FC236}">
                      <a16:creationId xmlns:a16="http://schemas.microsoft.com/office/drawing/2014/main" id="{CC7DD244-018E-EAC7-F74A-AE72A2CB25DA}"/>
                    </a:ext>
                  </a:extLst>
                </p:cNvPr>
                <p:cNvPicPr/>
                <p:nvPr/>
              </p:nvPicPr>
              <p:blipFill>
                <a:blip r:embed="rId21"/>
                <a:stretch>
                  <a:fillRect/>
                </a:stretch>
              </p:blipFill>
              <p:spPr>
                <a:xfrm>
                  <a:off x="4792130" y="1727148"/>
                  <a:ext cx="70920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546FA551-AE2A-8D57-9944-F29FE7425BED}"/>
                    </a:ext>
                  </a:extLst>
                </p14:cNvPr>
                <p14:cNvContentPartPr/>
                <p14:nvPr/>
              </p14:nvContentPartPr>
              <p14:xfrm>
                <a:off x="5467130" y="1700868"/>
                <a:ext cx="39240" cy="35640"/>
              </p14:xfrm>
            </p:contentPart>
          </mc:Choice>
          <mc:Fallback xmlns="">
            <p:pic>
              <p:nvPicPr>
                <p:cNvPr id="12" name="Ink 11">
                  <a:extLst>
                    <a:ext uri="{FF2B5EF4-FFF2-40B4-BE49-F238E27FC236}">
                      <a16:creationId xmlns:a16="http://schemas.microsoft.com/office/drawing/2014/main" id="{546FA551-AE2A-8D57-9944-F29FE7425BED}"/>
                    </a:ext>
                  </a:extLst>
                </p:cNvPr>
                <p:cNvPicPr/>
                <p:nvPr/>
              </p:nvPicPr>
              <p:blipFill>
                <a:blip r:embed="rId23"/>
                <a:stretch>
                  <a:fillRect/>
                </a:stretch>
              </p:blipFill>
              <p:spPr>
                <a:xfrm>
                  <a:off x="5461010" y="1694748"/>
                  <a:ext cx="514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FD5DAADA-FE44-4757-C96D-050F0AEA8F86}"/>
                    </a:ext>
                  </a:extLst>
                </p14:cNvPr>
                <p14:cNvContentPartPr/>
                <p14:nvPr/>
              </p14:nvContentPartPr>
              <p14:xfrm>
                <a:off x="5324210" y="1779348"/>
                <a:ext cx="182160" cy="121680"/>
              </p14:xfrm>
            </p:contentPart>
          </mc:Choice>
          <mc:Fallback xmlns="">
            <p:pic>
              <p:nvPicPr>
                <p:cNvPr id="13" name="Ink 12">
                  <a:extLst>
                    <a:ext uri="{FF2B5EF4-FFF2-40B4-BE49-F238E27FC236}">
                      <a16:creationId xmlns:a16="http://schemas.microsoft.com/office/drawing/2014/main" id="{FD5DAADA-FE44-4757-C96D-050F0AEA8F86}"/>
                    </a:ext>
                  </a:extLst>
                </p:cNvPr>
                <p:cNvPicPr/>
                <p:nvPr/>
              </p:nvPicPr>
              <p:blipFill>
                <a:blip r:embed="rId25"/>
                <a:stretch>
                  <a:fillRect/>
                </a:stretch>
              </p:blipFill>
              <p:spPr>
                <a:xfrm>
                  <a:off x="5318090" y="1773228"/>
                  <a:ext cx="19440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8002F134-705D-22B5-4322-4901581D48FA}"/>
                    </a:ext>
                  </a:extLst>
                </p14:cNvPr>
                <p14:cNvContentPartPr/>
                <p14:nvPr/>
              </p14:nvContentPartPr>
              <p14:xfrm>
                <a:off x="5438330" y="1604388"/>
                <a:ext cx="57960" cy="145800"/>
              </p14:xfrm>
            </p:contentPart>
          </mc:Choice>
          <mc:Fallback xmlns="">
            <p:pic>
              <p:nvPicPr>
                <p:cNvPr id="14" name="Ink 13">
                  <a:extLst>
                    <a:ext uri="{FF2B5EF4-FFF2-40B4-BE49-F238E27FC236}">
                      <a16:creationId xmlns:a16="http://schemas.microsoft.com/office/drawing/2014/main" id="{8002F134-705D-22B5-4322-4901581D48FA}"/>
                    </a:ext>
                  </a:extLst>
                </p:cNvPr>
                <p:cNvPicPr/>
                <p:nvPr/>
              </p:nvPicPr>
              <p:blipFill>
                <a:blip r:embed="rId27"/>
                <a:stretch>
                  <a:fillRect/>
                </a:stretch>
              </p:blipFill>
              <p:spPr>
                <a:xfrm>
                  <a:off x="5432210" y="1598268"/>
                  <a:ext cx="70200" cy="158040"/>
                </a:xfrm>
                <a:prstGeom prst="rect">
                  <a:avLst/>
                </a:prstGeom>
              </p:spPr>
            </p:pic>
          </mc:Fallback>
        </mc:AlternateContent>
      </p:grpSp>
      <p:grpSp>
        <p:nvGrpSpPr>
          <p:cNvPr id="24" name="Group 23">
            <a:extLst>
              <a:ext uri="{FF2B5EF4-FFF2-40B4-BE49-F238E27FC236}">
                <a16:creationId xmlns:a16="http://schemas.microsoft.com/office/drawing/2014/main" id="{FCD59106-9782-D70E-4287-81CDD7D5DB37}"/>
              </a:ext>
            </a:extLst>
          </p:cNvPr>
          <p:cNvGrpSpPr/>
          <p:nvPr/>
        </p:nvGrpSpPr>
        <p:grpSpPr>
          <a:xfrm>
            <a:off x="6082370" y="1297308"/>
            <a:ext cx="1470960" cy="639360"/>
            <a:chOff x="6082370" y="1297308"/>
            <a:chExt cx="1470960" cy="639360"/>
          </a:xfrm>
        </p:grpSpPr>
        <mc:AlternateContent xmlns:mc="http://schemas.openxmlformats.org/markup-compatibility/2006" xmlns:p14="http://schemas.microsoft.com/office/powerpoint/2010/main">
          <mc:Choice Requires="p14">
            <p:contentPart p14:bwMode="auto" r:id="rId28">
              <p14:nvContentPartPr>
                <p14:cNvPr id="15" name="Ink 14">
                  <a:extLst>
                    <a:ext uri="{FF2B5EF4-FFF2-40B4-BE49-F238E27FC236}">
                      <a16:creationId xmlns:a16="http://schemas.microsoft.com/office/drawing/2014/main" id="{6FB25A50-2A5B-5623-83AF-243445F6CC53}"/>
                    </a:ext>
                  </a:extLst>
                </p14:cNvPr>
                <p14:cNvContentPartPr/>
                <p14:nvPr/>
              </p14:nvContentPartPr>
              <p14:xfrm>
                <a:off x="6082370" y="1493508"/>
                <a:ext cx="397080" cy="308160"/>
              </p14:xfrm>
            </p:contentPart>
          </mc:Choice>
          <mc:Fallback xmlns="">
            <p:pic>
              <p:nvPicPr>
                <p:cNvPr id="15" name="Ink 14">
                  <a:extLst>
                    <a:ext uri="{FF2B5EF4-FFF2-40B4-BE49-F238E27FC236}">
                      <a16:creationId xmlns:a16="http://schemas.microsoft.com/office/drawing/2014/main" id="{6FB25A50-2A5B-5623-83AF-243445F6CC53}"/>
                    </a:ext>
                  </a:extLst>
                </p:cNvPr>
                <p:cNvPicPr/>
                <p:nvPr/>
              </p:nvPicPr>
              <p:blipFill>
                <a:blip r:embed="rId29"/>
                <a:stretch>
                  <a:fillRect/>
                </a:stretch>
              </p:blipFill>
              <p:spPr>
                <a:xfrm>
                  <a:off x="6076250" y="1487388"/>
                  <a:ext cx="40932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Ink 15">
                  <a:extLst>
                    <a:ext uri="{FF2B5EF4-FFF2-40B4-BE49-F238E27FC236}">
                      <a16:creationId xmlns:a16="http://schemas.microsoft.com/office/drawing/2014/main" id="{4D611B79-A9A6-85EB-7703-B0B1630305F4}"/>
                    </a:ext>
                  </a:extLst>
                </p14:cNvPr>
                <p14:cNvContentPartPr/>
                <p14:nvPr/>
              </p14:nvContentPartPr>
              <p14:xfrm>
                <a:off x="6522290" y="1439148"/>
                <a:ext cx="275040" cy="421200"/>
              </p14:xfrm>
            </p:contentPart>
          </mc:Choice>
          <mc:Fallback xmlns="">
            <p:pic>
              <p:nvPicPr>
                <p:cNvPr id="16" name="Ink 15">
                  <a:extLst>
                    <a:ext uri="{FF2B5EF4-FFF2-40B4-BE49-F238E27FC236}">
                      <a16:creationId xmlns:a16="http://schemas.microsoft.com/office/drawing/2014/main" id="{4D611B79-A9A6-85EB-7703-B0B1630305F4}"/>
                    </a:ext>
                  </a:extLst>
                </p:cNvPr>
                <p:cNvPicPr/>
                <p:nvPr/>
              </p:nvPicPr>
              <p:blipFill>
                <a:blip r:embed="rId31"/>
                <a:stretch>
                  <a:fillRect/>
                </a:stretch>
              </p:blipFill>
              <p:spPr>
                <a:xfrm>
                  <a:off x="6516170" y="1433028"/>
                  <a:ext cx="28728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7" name="Ink 16">
                  <a:extLst>
                    <a:ext uri="{FF2B5EF4-FFF2-40B4-BE49-F238E27FC236}">
                      <a16:creationId xmlns:a16="http://schemas.microsoft.com/office/drawing/2014/main" id="{9674A325-C9D9-567D-0FA3-9DD17E711001}"/>
                    </a:ext>
                  </a:extLst>
                </p14:cNvPr>
                <p14:cNvContentPartPr/>
                <p14:nvPr/>
              </p14:nvContentPartPr>
              <p14:xfrm>
                <a:off x="7048970" y="1553628"/>
                <a:ext cx="108000" cy="241920"/>
              </p14:xfrm>
            </p:contentPart>
          </mc:Choice>
          <mc:Fallback xmlns="">
            <p:pic>
              <p:nvPicPr>
                <p:cNvPr id="17" name="Ink 16">
                  <a:extLst>
                    <a:ext uri="{FF2B5EF4-FFF2-40B4-BE49-F238E27FC236}">
                      <a16:creationId xmlns:a16="http://schemas.microsoft.com/office/drawing/2014/main" id="{9674A325-C9D9-567D-0FA3-9DD17E711001}"/>
                    </a:ext>
                  </a:extLst>
                </p:cNvPr>
                <p:cNvPicPr/>
                <p:nvPr/>
              </p:nvPicPr>
              <p:blipFill>
                <a:blip r:embed="rId33"/>
                <a:stretch>
                  <a:fillRect/>
                </a:stretch>
              </p:blipFill>
              <p:spPr>
                <a:xfrm>
                  <a:off x="7042850" y="1547508"/>
                  <a:ext cx="1202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8" name="Ink 17">
                  <a:extLst>
                    <a:ext uri="{FF2B5EF4-FFF2-40B4-BE49-F238E27FC236}">
                      <a16:creationId xmlns:a16="http://schemas.microsoft.com/office/drawing/2014/main" id="{053D1154-DEA4-6AEC-132C-8EB3E42DD472}"/>
                    </a:ext>
                  </a:extLst>
                </p14:cNvPr>
                <p14:cNvContentPartPr/>
                <p14:nvPr/>
              </p14:nvContentPartPr>
              <p14:xfrm>
                <a:off x="6998930" y="1627788"/>
                <a:ext cx="160200" cy="73440"/>
              </p14:xfrm>
            </p:contentPart>
          </mc:Choice>
          <mc:Fallback xmlns="">
            <p:pic>
              <p:nvPicPr>
                <p:cNvPr id="18" name="Ink 17">
                  <a:extLst>
                    <a:ext uri="{FF2B5EF4-FFF2-40B4-BE49-F238E27FC236}">
                      <a16:creationId xmlns:a16="http://schemas.microsoft.com/office/drawing/2014/main" id="{053D1154-DEA4-6AEC-132C-8EB3E42DD472}"/>
                    </a:ext>
                  </a:extLst>
                </p:cNvPr>
                <p:cNvPicPr/>
                <p:nvPr/>
              </p:nvPicPr>
              <p:blipFill>
                <a:blip r:embed="rId35"/>
                <a:stretch>
                  <a:fillRect/>
                </a:stretch>
              </p:blipFill>
              <p:spPr>
                <a:xfrm>
                  <a:off x="6992810" y="1621668"/>
                  <a:ext cx="17244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9" name="Ink 18">
                  <a:extLst>
                    <a:ext uri="{FF2B5EF4-FFF2-40B4-BE49-F238E27FC236}">
                      <a16:creationId xmlns:a16="http://schemas.microsoft.com/office/drawing/2014/main" id="{BB9F0350-DDC1-4014-9FA0-83FD81D6C815}"/>
                    </a:ext>
                  </a:extLst>
                </p14:cNvPr>
                <p14:cNvContentPartPr/>
                <p14:nvPr/>
              </p14:nvContentPartPr>
              <p14:xfrm>
                <a:off x="7019810" y="1483428"/>
                <a:ext cx="140760" cy="30960"/>
              </p14:xfrm>
            </p:contentPart>
          </mc:Choice>
          <mc:Fallback xmlns="">
            <p:pic>
              <p:nvPicPr>
                <p:cNvPr id="19" name="Ink 18">
                  <a:extLst>
                    <a:ext uri="{FF2B5EF4-FFF2-40B4-BE49-F238E27FC236}">
                      <a16:creationId xmlns:a16="http://schemas.microsoft.com/office/drawing/2014/main" id="{BB9F0350-DDC1-4014-9FA0-83FD81D6C815}"/>
                    </a:ext>
                  </a:extLst>
                </p:cNvPr>
                <p:cNvPicPr/>
                <p:nvPr/>
              </p:nvPicPr>
              <p:blipFill>
                <a:blip r:embed="rId37"/>
                <a:stretch>
                  <a:fillRect/>
                </a:stretch>
              </p:blipFill>
              <p:spPr>
                <a:xfrm>
                  <a:off x="7013690" y="1477308"/>
                  <a:ext cx="15300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0" name="Ink 19">
                  <a:extLst>
                    <a:ext uri="{FF2B5EF4-FFF2-40B4-BE49-F238E27FC236}">
                      <a16:creationId xmlns:a16="http://schemas.microsoft.com/office/drawing/2014/main" id="{8BD9C3F1-BF16-24EF-ACFC-92B12DB61C8E}"/>
                    </a:ext>
                  </a:extLst>
                </p14:cNvPr>
                <p14:cNvContentPartPr/>
                <p14:nvPr/>
              </p14:nvContentPartPr>
              <p14:xfrm>
                <a:off x="7334810" y="1395948"/>
                <a:ext cx="69480" cy="540720"/>
              </p14:xfrm>
            </p:contentPart>
          </mc:Choice>
          <mc:Fallback xmlns="">
            <p:pic>
              <p:nvPicPr>
                <p:cNvPr id="20" name="Ink 19">
                  <a:extLst>
                    <a:ext uri="{FF2B5EF4-FFF2-40B4-BE49-F238E27FC236}">
                      <a16:creationId xmlns:a16="http://schemas.microsoft.com/office/drawing/2014/main" id="{8BD9C3F1-BF16-24EF-ACFC-92B12DB61C8E}"/>
                    </a:ext>
                  </a:extLst>
                </p:cNvPr>
                <p:cNvPicPr/>
                <p:nvPr/>
              </p:nvPicPr>
              <p:blipFill>
                <a:blip r:embed="rId39"/>
                <a:stretch>
                  <a:fillRect/>
                </a:stretch>
              </p:blipFill>
              <p:spPr>
                <a:xfrm>
                  <a:off x="7328690" y="1389828"/>
                  <a:ext cx="8172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Ink 22">
                  <a:extLst>
                    <a:ext uri="{FF2B5EF4-FFF2-40B4-BE49-F238E27FC236}">
                      <a16:creationId xmlns:a16="http://schemas.microsoft.com/office/drawing/2014/main" id="{069288CF-B0C7-5AE7-C141-E2FF51DE9F71}"/>
                    </a:ext>
                  </a:extLst>
                </p14:cNvPr>
                <p14:cNvContentPartPr/>
                <p14:nvPr/>
              </p14:nvContentPartPr>
              <p14:xfrm>
                <a:off x="7198370" y="1297308"/>
                <a:ext cx="354960" cy="427680"/>
              </p14:xfrm>
            </p:contentPart>
          </mc:Choice>
          <mc:Fallback xmlns="">
            <p:pic>
              <p:nvPicPr>
                <p:cNvPr id="23" name="Ink 22">
                  <a:extLst>
                    <a:ext uri="{FF2B5EF4-FFF2-40B4-BE49-F238E27FC236}">
                      <a16:creationId xmlns:a16="http://schemas.microsoft.com/office/drawing/2014/main" id="{069288CF-B0C7-5AE7-C141-E2FF51DE9F71}"/>
                    </a:ext>
                  </a:extLst>
                </p:cNvPr>
                <p:cNvPicPr/>
                <p:nvPr/>
              </p:nvPicPr>
              <p:blipFill>
                <a:blip r:embed="rId41"/>
                <a:stretch>
                  <a:fillRect/>
                </a:stretch>
              </p:blipFill>
              <p:spPr>
                <a:xfrm>
                  <a:off x="7192250" y="1291188"/>
                  <a:ext cx="367200" cy="439920"/>
                </a:xfrm>
                <a:prstGeom prst="rect">
                  <a:avLst/>
                </a:prstGeom>
              </p:spPr>
            </p:pic>
          </mc:Fallback>
        </mc:AlternateContent>
      </p:grpSp>
      <p:grpSp>
        <p:nvGrpSpPr>
          <p:cNvPr id="33" name="Group 32">
            <a:extLst>
              <a:ext uri="{FF2B5EF4-FFF2-40B4-BE49-F238E27FC236}">
                <a16:creationId xmlns:a16="http://schemas.microsoft.com/office/drawing/2014/main" id="{FA3A2E58-B3BA-6F4C-8826-7AD1A863A999}"/>
              </a:ext>
            </a:extLst>
          </p:cNvPr>
          <p:cNvGrpSpPr/>
          <p:nvPr/>
        </p:nvGrpSpPr>
        <p:grpSpPr>
          <a:xfrm>
            <a:off x="5329250" y="2209188"/>
            <a:ext cx="973440" cy="174960"/>
            <a:chOff x="5329250" y="2209188"/>
            <a:chExt cx="973440" cy="174960"/>
          </a:xfrm>
        </p:grpSpPr>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BCB42E7D-649C-A455-C0D2-7EC283DAACB4}"/>
                    </a:ext>
                  </a:extLst>
                </p14:cNvPr>
                <p14:cNvContentPartPr/>
                <p14:nvPr/>
              </p14:nvContentPartPr>
              <p14:xfrm>
                <a:off x="5525450" y="2212068"/>
                <a:ext cx="40320" cy="360"/>
              </p14:xfrm>
            </p:contentPart>
          </mc:Choice>
          <mc:Fallback xmlns="">
            <p:pic>
              <p:nvPicPr>
                <p:cNvPr id="25" name="Ink 24">
                  <a:extLst>
                    <a:ext uri="{FF2B5EF4-FFF2-40B4-BE49-F238E27FC236}">
                      <a16:creationId xmlns:a16="http://schemas.microsoft.com/office/drawing/2014/main" id="{BCB42E7D-649C-A455-C0D2-7EC283DAACB4}"/>
                    </a:ext>
                  </a:extLst>
                </p:cNvPr>
                <p:cNvPicPr/>
                <p:nvPr/>
              </p:nvPicPr>
              <p:blipFill>
                <a:blip r:embed="rId43"/>
                <a:stretch>
                  <a:fillRect/>
                </a:stretch>
              </p:blipFill>
              <p:spPr>
                <a:xfrm>
                  <a:off x="5519330" y="2205948"/>
                  <a:ext cx="525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2A5C0CD8-4EDA-DF60-FA9F-7F73FC1C7AE7}"/>
                    </a:ext>
                  </a:extLst>
                </p14:cNvPr>
                <p14:cNvContentPartPr/>
                <p14:nvPr/>
              </p14:nvContentPartPr>
              <p14:xfrm>
                <a:off x="5329250" y="2212068"/>
                <a:ext cx="849960" cy="172080"/>
              </p14:xfrm>
            </p:contentPart>
          </mc:Choice>
          <mc:Fallback xmlns="">
            <p:pic>
              <p:nvPicPr>
                <p:cNvPr id="26" name="Ink 25">
                  <a:extLst>
                    <a:ext uri="{FF2B5EF4-FFF2-40B4-BE49-F238E27FC236}">
                      <a16:creationId xmlns:a16="http://schemas.microsoft.com/office/drawing/2014/main" id="{2A5C0CD8-4EDA-DF60-FA9F-7F73FC1C7AE7}"/>
                    </a:ext>
                  </a:extLst>
                </p:cNvPr>
                <p:cNvPicPr/>
                <p:nvPr/>
              </p:nvPicPr>
              <p:blipFill>
                <a:blip r:embed="rId45"/>
                <a:stretch>
                  <a:fillRect/>
                </a:stretch>
              </p:blipFill>
              <p:spPr>
                <a:xfrm>
                  <a:off x="5323130" y="2205948"/>
                  <a:ext cx="86220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4225C3F5-225D-5F9F-AB62-47A39BD6A613}"/>
                    </a:ext>
                  </a:extLst>
                </p14:cNvPr>
                <p14:cNvContentPartPr/>
                <p14:nvPr/>
              </p14:nvContentPartPr>
              <p14:xfrm>
                <a:off x="6302330" y="2231868"/>
                <a:ext cx="360" cy="360"/>
              </p14:xfrm>
            </p:contentPart>
          </mc:Choice>
          <mc:Fallback xmlns="">
            <p:pic>
              <p:nvPicPr>
                <p:cNvPr id="27" name="Ink 26">
                  <a:extLst>
                    <a:ext uri="{FF2B5EF4-FFF2-40B4-BE49-F238E27FC236}">
                      <a16:creationId xmlns:a16="http://schemas.microsoft.com/office/drawing/2014/main" id="{4225C3F5-225D-5F9F-AB62-47A39BD6A613}"/>
                    </a:ext>
                  </a:extLst>
                </p:cNvPr>
                <p:cNvPicPr/>
                <p:nvPr/>
              </p:nvPicPr>
              <p:blipFill>
                <a:blip r:embed="rId47"/>
                <a:stretch>
                  <a:fillRect/>
                </a:stretch>
              </p:blipFill>
              <p:spPr>
                <a:xfrm>
                  <a:off x="6296210" y="222574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B87F6710-9447-69BD-450C-BF4E575865DF}"/>
                    </a:ext>
                  </a:extLst>
                </p14:cNvPr>
                <p14:cNvContentPartPr/>
                <p14:nvPr/>
              </p14:nvContentPartPr>
              <p14:xfrm>
                <a:off x="6130610" y="2209188"/>
                <a:ext cx="103320" cy="170640"/>
              </p14:xfrm>
            </p:contentPart>
          </mc:Choice>
          <mc:Fallback xmlns="">
            <p:pic>
              <p:nvPicPr>
                <p:cNvPr id="28" name="Ink 27">
                  <a:extLst>
                    <a:ext uri="{FF2B5EF4-FFF2-40B4-BE49-F238E27FC236}">
                      <a16:creationId xmlns:a16="http://schemas.microsoft.com/office/drawing/2014/main" id="{B87F6710-9447-69BD-450C-BF4E575865DF}"/>
                    </a:ext>
                  </a:extLst>
                </p:cNvPr>
                <p:cNvPicPr/>
                <p:nvPr/>
              </p:nvPicPr>
              <p:blipFill>
                <a:blip r:embed="rId49"/>
                <a:stretch>
                  <a:fillRect/>
                </a:stretch>
              </p:blipFill>
              <p:spPr>
                <a:xfrm>
                  <a:off x="6124490" y="2203068"/>
                  <a:ext cx="115560" cy="182880"/>
                </a:xfrm>
                <a:prstGeom prst="rect">
                  <a:avLst/>
                </a:prstGeom>
              </p:spPr>
            </p:pic>
          </mc:Fallback>
        </mc:AlternateContent>
      </p:grpSp>
      <p:grpSp>
        <p:nvGrpSpPr>
          <p:cNvPr id="35" name="Group 34">
            <a:extLst>
              <a:ext uri="{FF2B5EF4-FFF2-40B4-BE49-F238E27FC236}">
                <a16:creationId xmlns:a16="http://schemas.microsoft.com/office/drawing/2014/main" id="{1F00E5CB-5028-73CD-01BD-C2EC6B924563}"/>
              </a:ext>
            </a:extLst>
          </p:cNvPr>
          <p:cNvGrpSpPr/>
          <p:nvPr/>
        </p:nvGrpSpPr>
        <p:grpSpPr>
          <a:xfrm>
            <a:off x="6627050" y="2209548"/>
            <a:ext cx="1322640" cy="614520"/>
            <a:chOff x="6627050" y="2209548"/>
            <a:chExt cx="1322640" cy="614520"/>
          </a:xfrm>
        </p:grpSpPr>
        <mc:AlternateContent xmlns:mc="http://schemas.openxmlformats.org/markup-compatibility/2006" xmlns:p14="http://schemas.microsoft.com/office/powerpoint/2010/main">
          <mc:Choice Requires="p14">
            <p:contentPart p14:bwMode="auto" r:id="rId50">
              <p14:nvContentPartPr>
                <p14:cNvPr id="29" name="Ink 28">
                  <a:extLst>
                    <a:ext uri="{FF2B5EF4-FFF2-40B4-BE49-F238E27FC236}">
                      <a16:creationId xmlns:a16="http://schemas.microsoft.com/office/drawing/2014/main" id="{2C7F2672-7243-59A1-E7DA-612F144E309A}"/>
                    </a:ext>
                  </a:extLst>
                </p14:cNvPr>
                <p14:cNvContentPartPr/>
                <p14:nvPr/>
              </p14:nvContentPartPr>
              <p14:xfrm>
                <a:off x="6627050" y="2316468"/>
                <a:ext cx="501120" cy="4320"/>
              </p14:xfrm>
            </p:contentPart>
          </mc:Choice>
          <mc:Fallback xmlns="">
            <p:pic>
              <p:nvPicPr>
                <p:cNvPr id="29" name="Ink 28">
                  <a:extLst>
                    <a:ext uri="{FF2B5EF4-FFF2-40B4-BE49-F238E27FC236}">
                      <a16:creationId xmlns:a16="http://schemas.microsoft.com/office/drawing/2014/main" id="{2C7F2672-7243-59A1-E7DA-612F144E309A}"/>
                    </a:ext>
                  </a:extLst>
                </p:cNvPr>
                <p:cNvPicPr/>
                <p:nvPr/>
              </p:nvPicPr>
              <p:blipFill>
                <a:blip r:embed="rId51"/>
                <a:stretch>
                  <a:fillRect/>
                </a:stretch>
              </p:blipFill>
              <p:spPr>
                <a:xfrm>
                  <a:off x="6620930" y="2310348"/>
                  <a:ext cx="513360" cy="165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Ink 29">
                  <a:extLst>
                    <a:ext uri="{FF2B5EF4-FFF2-40B4-BE49-F238E27FC236}">
                      <a16:creationId xmlns:a16="http://schemas.microsoft.com/office/drawing/2014/main" id="{1D620C13-C3A0-F900-F520-CF4299C70770}"/>
                    </a:ext>
                  </a:extLst>
                </p14:cNvPr>
                <p14:cNvContentPartPr/>
                <p14:nvPr/>
              </p14:nvContentPartPr>
              <p14:xfrm>
                <a:off x="6882650" y="2320428"/>
                <a:ext cx="138960" cy="449280"/>
              </p14:xfrm>
            </p:contentPart>
          </mc:Choice>
          <mc:Fallback xmlns="">
            <p:pic>
              <p:nvPicPr>
                <p:cNvPr id="30" name="Ink 29">
                  <a:extLst>
                    <a:ext uri="{FF2B5EF4-FFF2-40B4-BE49-F238E27FC236}">
                      <a16:creationId xmlns:a16="http://schemas.microsoft.com/office/drawing/2014/main" id="{1D620C13-C3A0-F900-F520-CF4299C70770}"/>
                    </a:ext>
                  </a:extLst>
                </p:cNvPr>
                <p:cNvPicPr/>
                <p:nvPr/>
              </p:nvPicPr>
              <p:blipFill>
                <a:blip r:embed="rId53"/>
                <a:stretch>
                  <a:fillRect/>
                </a:stretch>
              </p:blipFill>
              <p:spPr>
                <a:xfrm>
                  <a:off x="6876530" y="2314308"/>
                  <a:ext cx="15120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Ink 30">
                  <a:extLst>
                    <a:ext uri="{FF2B5EF4-FFF2-40B4-BE49-F238E27FC236}">
                      <a16:creationId xmlns:a16="http://schemas.microsoft.com/office/drawing/2014/main" id="{DFA08A8E-14E1-6690-925E-7989CA625D24}"/>
                    </a:ext>
                  </a:extLst>
                </p14:cNvPr>
                <p14:cNvContentPartPr/>
                <p14:nvPr/>
              </p14:nvContentPartPr>
              <p14:xfrm>
                <a:off x="7236530" y="2251308"/>
                <a:ext cx="501120" cy="572760"/>
              </p14:xfrm>
            </p:contentPart>
          </mc:Choice>
          <mc:Fallback xmlns="">
            <p:pic>
              <p:nvPicPr>
                <p:cNvPr id="31" name="Ink 30">
                  <a:extLst>
                    <a:ext uri="{FF2B5EF4-FFF2-40B4-BE49-F238E27FC236}">
                      <a16:creationId xmlns:a16="http://schemas.microsoft.com/office/drawing/2014/main" id="{DFA08A8E-14E1-6690-925E-7989CA625D24}"/>
                    </a:ext>
                  </a:extLst>
                </p:cNvPr>
                <p:cNvPicPr/>
                <p:nvPr/>
              </p:nvPicPr>
              <p:blipFill>
                <a:blip r:embed="rId55"/>
                <a:stretch>
                  <a:fillRect/>
                </a:stretch>
              </p:blipFill>
              <p:spPr>
                <a:xfrm>
                  <a:off x="7230410" y="2245188"/>
                  <a:ext cx="513360"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CFD7CC53-3CBF-3955-5D79-C4CA690B20F5}"/>
                    </a:ext>
                  </a:extLst>
                </p14:cNvPr>
                <p14:cNvContentPartPr/>
                <p14:nvPr/>
              </p14:nvContentPartPr>
              <p14:xfrm>
                <a:off x="7581410" y="2209548"/>
                <a:ext cx="368280" cy="605880"/>
              </p14:xfrm>
            </p:contentPart>
          </mc:Choice>
          <mc:Fallback xmlns="">
            <p:pic>
              <p:nvPicPr>
                <p:cNvPr id="34" name="Ink 33">
                  <a:extLst>
                    <a:ext uri="{FF2B5EF4-FFF2-40B4-BE49-F238E27FC236}">
                      <a16:creationId xmlns:a16="http://schemas.microsoft.com/office/drawing/2014/main" id="{CFD7CC53-3CBF-3955-5D79-C4CA690B20F5}"/>
                    </a:ext>
                  </a:extLst>
                </p:cNvPr>
                <p:cNvPicPr/>
                <p:nvPr/>
              </p:nvPicPr>
              <p:blipFill>
                <a:blip r:embed="rId57"/>
                <a:stretch>
                  <a:fillRect/>
                </a:stretch>
              </p:blipFill>
              <p:spPr>
                <a:xfrm>
                  <a:off x="7575290" y="2203428"/>
                  <a:ext cx="380520" cy="618120"/>
                </a:xfrm>
                <a:prstGeom prst="rect">
                  <a:avLst/>
                </a:prstGeom>
              </p:spPr>
            </p:pic>
          </mc:Fallback>
        </mc:AlternateContent>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81000" y="152400"/>
            <a:ext cx="8153400" cy="381000"/>
          </a:xfrm>
        </p:spPr>
        <p:txBody>
          <a:bodyPr/>
          <a:lstStyle/>
          <a:p>
            <a:r>
              <a:rPr lang="en-US" sz="2400" dirty="0"/>
              <a:t>CMMI Level (cont.)</a:t>
            </a:r>
          </a:p>
        </p:txBody>
      </p:sp>
      <p:sp>
        <p:nvSpPr>
          <p:cNvPr id="17411" name="Rectangle 3"/>
          <p:cNvSpPr>
            <a:spLocks noGrp="1" noChangeArrowheads="1"/>
          </p:cNvSpPr>
          <p:nvPr>
            <p:ph sz="quarter" idx="1"/>
          </p:nvPr>
        </p:nvSpPr>
        <p:spPr>
          <a:xfrm>
            <a:off x="304800" y="533400"/>
            <a:ext cx="8610600" cy="6324600"/>
          </a:xfrm>
        </p:spPr>
        <p:txBody>
          <a:bodyPr/>
          <a:lstStyle/>
          <a:p>
            <a:pPr>
              <a:buNone/>
            </a:pPr>
            <a:r>
              <a:rPr lang="en-US" sz="1800" b="1" dirty="0"/>
              <a:t>Level 3 (Defined)</a:t>
            </a:r>
            <a:r>
              <a:rPr lang="en-US" sz="1800" dirty="0"/>
              <a:t> – </a:t>
            </a:r>
          </a:p>
          <a:p>
            <a:r>
              <a:rPr lang="en-US" sz="1800" dirty="0"/>
              <a:t>processes are well characterized and described using standards, proper procedures, and methods, tools, etc.</a:t>
            </a:r>
          </a:p>
          <a:p>
            <a:r>
              <a:rPr lang="en-US" sz="1800" dirty="0"/>
              <a:t>Medium quality and medium risk involved.</a:t>
            </a:r>
          </a:p>
          <a:p>
            <a:r>
              <a:rPr lang="en-US" sz="1800" dirty="0"/>
              <a:t>Focus is process standardization.</a:t>
            </a:r>
          </a:p>
          <a:p>
            <a:pPr>
              <a:buFont typeface="Wingdings" pitchFamily="2" charset="2"/>
              <a:buNone/>
            </a:pPr>
            <a:endParaRPr lang="en-US" sz="1800" b="1" dirty="0"/>
          </a:p>
          <a:p>
            <a:pPr>
              <a:buFont typeface="Wingdings" pitchFamily="2" charset="2"/>
              <a:buNone/>
            </a:pPr>
            <a:r>
              <a:rPr lang="en-US" sz="1800" b="1" dirty="0"/>
              <a:t>Level 4 (Quantitatively Managed)</a:t>
            </a:r>
            <a:r>
              <a:rPr lang="en-US" sz="1800" dirty="0"/>
              <a:t> -</a:t>
            </a:r>
          </a:p>
          <a:p>
            <a:r>
              <a:rPr lang="en-US" sz="1800" dirty="0"/>
              <a:t>quantitative objectives for process performance and quality are set.</a:t>
            </a:r>
          </a:p>
          <a:p>
            <a:r>
              <a:rPr lang="en-US" sz="1800" dirty="0"/>
              <a:t>quantitative objectives are based on customer requirements, organization needs, etc.</a:t>
            </a:r>
          </a:p>
          <a:p>
            <a:r>
              <a:rPr lang="en-US" sz="1800" dirty="0"/>
              <a:t>process performance measures are analyzed quantitatively.</a:t>
            </a:r>
          </a:p>
          <a:p>
            <a:r>
              <a:rPr lang="en-US" sz="1800" dirty="0"/>
              <a:t>higher quality of processes is achieved.</a:t>
            </a:r>
          </a:p>
          <a:p>
            <a:r>
              <a:rPr lang="en-US" sz="1800" dirty="0"/>
              <a:t>lower risk</a:t>
            </a:r>
          </a:p>
          <a:p>
            <a:pPr lvl="1"/>
            <a:endParaRPr lang="en-US" sz="1600" dirty="0"/>
          </a:p>
          <a:p>
            <a:pPr>
              <a:buFont typeface="Wingdings" pitchFamily="2" charset="2"/>
              <a:buNone/>
            </a:pPr>
            <a:r>
              <a:rPr lang="en-US" sz="1800" b="1" dirty="0"/>
              <a:t>Level 5 (Optimized)</a:t>
            </a:r>
            <a:r>
              <a:rPr lang="en-US" sz="1800" dirty="0"/>
              <a:t> –</a:t>
            </a:r>
          </a:p>
          <a:p>
            <a:r>
              <a:rPr lang="en-US" sz="1800" dirty="0"/>
              <a:t>continuous improvement in processes and their performance.</a:t>
            </a:r>
          </a:p>
          <a:p>
            <a:r>
              <a:rPr lang="en-US" sz="1800" dirty="0"/>
              <a:t>improvement has to be both incremental and innovative.</a:t>
            </a:r>
          </a:p>
          <a:p>
            <a:r>
              <a:rPr lang="en-US" sz="1800" dirty="0"/>
              <a:t>highest quality of processes.</a:t>
            </a:r>
          </a:p>
          <a:p>
            <a:r>
              <a:rPr lang="en-US" sz="1800" dirty="0"/>
              <a:t>lowest risk in processes and their performance</a:t>
            </a:r>
            <a:r>
              <a:rPr lang="en-US" dirty="0"/>
              <a:t>.</a:t>
            </a:r>
          </a:p>
          <a:p>
            <a:pPr lvl="1">
              <a:buNone/>
            </a:pPr>
            <a:endParaRPr lang="en-US" sz="9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233DECB-DF46-452F-15C9-8BED507AA275}"/>
                  </a:ext>
                </a:extLst>
              </p14:cNvPr>
              <p14:cNvContentPartPr/>
              <p14:nvPr/>
            </p14:nvContentPartPr>
            <p14:xfrm>
              <a:off x="-1730710" y="5535453"/>
              <a:ext cx="360" cy="360"/>
            </p14:xfrm>
          </p:contentPart>
        </mc:Choice>
        <mc:Fallback xmlns="">
          <p:pic>
            <p:nvPicPr>
              <p:cNvPr id="2" name="Ink 1">
                <a:extLst>
                  <a:ext uri="{FF2B5EF4-FFF2-40B4-BE49-F238E27FC236}">
                    <a16:creationId xmlns:a16="http://schemas.microsoft.com/office/drawing/2014/main" id="{F233DECB-DF46-452F-15C9-8BED507AA275}"/>
                  </a:ext>
                </a:extLst>
              </p:cNvPr>
              <p:cNvPicPr/>
              <p:nvPr/>
            </p:nvPicPr>
            <p:blipFill>
              <a:blip r:embed="rId3"/>
              <a:stretch>
                <a:fillRect/>
              </a:stretch>
            </p:blipFill>
            <p:spPr>
              <a:xfrm>
                <a:off x="-1784350" y="5427813"/>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7FEC1F4D-6706-1EE6-CC8F-0188D5A8CD7F}"/>
                  </a:ext>
                </a:extLst>
              </p14:cNvPr>
              <p14:cNvContentPartPr/>
              <p14:nvPr/>
            </p14:nvContentPartPr>
            <p14:xfrm>
              <a:off x="688130" y="1071453"/>
              <a:ext cx="1260000" cy="456840"/>
            </p14:xfrm>
          </p:contentPart>
        </mc:Choice>
        <mc:Fallback xmlns="">
          <p:pic>
            <p:nvPicPr>
              <p:cNvPr id="3" name="Ink 2">
                <a:extLst>
                  <a:ext uri="{FF2B5EF4-FFF2-40B4-BE49-F238E27FC236}">
                    <a16:creationId xmlns:a16="http://schemas.microsoft.com/office/drawing/2014/main" id="{7FEC1F4D-6706-1EE6-CC8F-0188D5A8CD7F}"/>
                  </a:ext>
                </a:extLst>
              </p:cNvPr>
              <p:cNvPicPr/>
              <p:nvPr/>
            </p:nvPicPr>
            <p:blipFill>
              <a:blip r:embed="rId5"/>
              <a:stretch>
                <a:fillRect/>
              </a:stretch>
            </p:blipFill>
            <p:spPr>
              <a:xfrm>
                <a:off x="634490" y="963813"/>
                <a:ext cx="1367640" cy="672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E491AC7B-9BF9-C908-673F-4D6DFB12598B}"/>
                  </a:ext>
                </a:extLst>
              </p14:cNvPr>
              <p14:cNvContentPartPr/>
              <p14:nvPr/>
            </p14:nvContentPartPr>
            <p14:xfrm>
              <a:off x="1011770" y="1661493"/>
              <a:ext cx="1795320" cy="594000"/>
            </p14:xfrm>
          </p:contentPart>
        </mc:Choice>
        <mc:Fallback xmlns="">
          <p:pic>
            <p:nvPicPr>
              <p:cNvPr id="4" name="Ink 3">
                <a:extLst>
                  <a:ext uri="{FF2B5EF4-FFF2-40B4-BE49-F238E27FC236}">
                    <a16:creationId xmlns:a16="http://schemas.microsoft.com/office/drawing/2014/main" id="{E491AC7B-9BF9-C908-673F-4D6DFB12598B}"/>
                  </a:ext>
                </a:extLst>
              </p:cNvPr>
              <p:cNvPicPr/>
              <p:nvPr/>
            </p:nvPicPr>
            <p:blipFill>
              <a:blip r:embed="rId7"/>
              <a:stretch>
                <a:fillRect/>
              </a:stretch>
            </p:blipFill>
            <p:spPr>
              <a:xfrm>
                <a:off x="958130" y="1553493"/>
                <a:ext cx="1902960" cy="809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B58ECCC8-9BB4-D077-CE6E-FA921A4EE0A9}"/>
                  </a:ext>
                </a:extLst>
              </p14:cNvPr>
              <p14:cNvContentPartPr/>
              <p14:nvPr/>
            </p14:nvContentPartPr>
            <p14:xfrm>
              <a:off x="-435790" y="959493"/>
              <a:ext cx="9205200" cy="1144080"/>
            </p14:xfrm>
          </p:contentPart>
        </mc:Choice>
        <mc:Fallback xmlns="">
          <p:pic>
            <p:nvPicPr>
              <p:cNvPr id="5" name="Ink 4">
                <a:extLst>
                  <a:ext uri="{FF2B5EF4-FFF2-40B4-BE49-F238E27FC236}">
                    <a16:creationId xmlns:a16="http://schemas.microsoft.com/office/drawing/2014/main" id="{B58ECCC8-9BB4-D077-CE6E-FA921A4EE0A9}"/>
                  </a:ext>
                </a:extLst>
              </p:cNvPr>
              <p:cNvPicPr/>
              <p:nvPr/>
            </p:nvPicPr>
            <p:blipFill>
              <a:blip r:embed="rId9"/>
              <a:stretch>
                <a:fillRect/>
              </a:stretch>
            </p:blipFill>
            <p:spPr>
              <a:xfrm>
                <a:off x="-489790" y="851853"/>
                <a:ext cx="9312840" cy="1359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FFA5A4AD-3E71-8451-F40F-27488BC7ED7E}"/>
                  </a:ext>
                </a:extLst>
              </p14:cNvPr>
              <p14:cNvContentPartPr/>
              <p14:nvPr/>
            </p14:nvContentPartPr>
            <p14:xfrm>
              <a:off x="619370" y="3784413"/>
              <a:ext cx="1907280" cy="139320"/>
            </p14:xfrm>
          </p:contentPart>
        </mc:Choice>
        <mc:Fallback xmlns="">
          <p:pic>
            <p:nvPicPr>
              <p:cNvPr id="6" name="Ink 5">
                <a:extLst>
                  <a:ext uri="{FF2B5EF4-FFF2-40B4-BE49-F238E27FC236}">
                    <a16:creationId xmlns:a16="http://schemas.microsoft.com/office/drawing/2014/main" id="{FFA5A4AD-3E71-8451-F40F-27488BC7ED7E}"/>
                  </a:ext>
                </a:extLst>
              </p:cNvPr>
              <p:cNvPicPr/>
              <p:nvPr/>
            </p:nvPicPr>
            <p:blipFill>
              <a:blip r:embed="rId11"/>
              <a:stretch>
                <a:fillRect/>
              </a:stretch>
            </p:blipFill>
            <p:spPr>
              <a:xfrm>
                <a:off x="565730" y="3676773"/>
                <a:ext cx="2014920" cy="354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EDFA4C68-6DBA-EF5C-2302-8DA95E7206D2}"/>
                  </a:ext>
                </a:extLst>
              </p14:cNvPr>
              <p14:cNvContentPartPr/>
              <p14:nvPr/>
            </p14:nvContentPartPr>
            <p14:xfrm>
              <a:off x="250370" y="3695493"/>
              <a:ext cx="5239440" cy="848160"/>
            </p14:xfrm>
          </p:contentPart>
        </mc:Choice>
        <mc:Fallback xmlns="">
          <p:pic>
            <p:nvPicPr>
              <p:cNvPr id="7" name="Ink 6">
                <a:extLst>
                  <a:ext uri="{FF2B5EF4-FFF2-40B4-BE49-F238E27FC236}">
                    <a16:creationId xmlns:a16="http://schemas.microsoft.com/office/drawing/2014/main" id="{EDFA4C68-6DBA-EF5C-2302-8DA95E7206D2}"/>
                  </a:ext>
                </a:extLst>
              </p:cNvPr>
              <p:cNvPicPr/>
              <p:nvPr/>
            </p:nvPicPr>
            <p:blipFill>
              <a:blip r:embed="rId13"/>
              <a:stretch>
                <a:fillRect/>
              </a:stretch>
            </p:blipFill>
            <p:spPr>
              <a:xfrm>
                <a:off x="196370" y="3587853"/>
                <a:ext cx="5347080" cy="1063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DDD46B0B-419E-E534-E407-D42F99BDEEBC}"/>
                  </a:ext>
                </a:extLst>
              </p14:cNvPr>
              <p14:cNvContentPartPr/>
              <p14:nvPr/>
            </p14:nvContentPartPr>
            <p14:xfrm>
              <a:off x="717290" y="5544453"/>
              <a:ext cx="5096880" cy="20520"/>
            </p14:xfrm>
          </p:contentPart>
        </mc:Choice>
        <mc:Fallback xmlns="">
          <p:pic>
            <p:nvPicPr>
              <p:cNvPr id="8" name="Ink 7">
                <a:extLst>
                  <a:ext uri="{FF2B5EF4-FFF2-40B4-BE49-F238E27FC236}">
                    <a16:creationId xmlns:a16="http://schemas.microsoft.com/office/drawing/2014/main" id="{DDD46B0B-419E-E534-E407-D42F99BDEEBC}"/>
                  </a:ext>
                </a:extLst>
              </p:cNvPr>
              <p:cNvPicPr/>
              <p:nvPr/>
            </p:nvPicPr>
            <p:blipFill>
              <a:blip r:embed="rId15"/>
              <a:stretch>
                <a:fillRect/>
              </a:stretch>
            </p:blipFill>
            <p:spPr>
              <a:xfrm>
                <a:off x="663650" y="5436813"/>
                <a:ext cx="520452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E1A51545-1917-995B-9527-8D4DE21F08D2}"/>
                  </a:ext>
                </a:extLst>
              </p14:cNvPr>
              <p14:cNvContentPartPr/>
              <p14:nvPr/>
            </p14:nvContentPartPr>
            <p14:xfrm>
              <a:off x="599570" y="6194253"/>
              <a:ext cx="2597040" cy="360"/>
            </p14:xfrm>
          </p:contentPart>
        </mc:Choice>
        <mc:Fallback xmlns="">
          <p:pic>
            <p:nvPicPr>
              <p:cNvPr id="10" name="Ink 9">
                <a:extLst>
                  <a:ext uri="{FF2B5EF4-FFF2-40B4-BE49-F238E27FC236}">
                    <a16:creationId xmlns:a16="http://schemas.microsoft.com/office/drawing/2014/main" id="{E1A51545-1917-995B-9527-8D4DE21F08D2}"/>
                  </a:ext>
                </a:extLst>
              </p:cNvPr>
              <p:cNvPicPr/>
              <p:nvPr/>
            </p:nvPicPr>
            <p:blipFill>
              <a:blip r:embed="rId17"/>
              <a:stretch>
                <a:fillRect/>
              </a:stretch>
            </p:blipFill>
            <p:spPr>
              <a:xfrm>
                <a:off x="545570" y="6086253"/>
                <a:ext cx="2704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E003A56A-8263-1680-D80A-092DC99CEF3F}"/>
                  </a:ext>
                </a:extLst>
              </p14:cNvPr>
              <p14:cNvContentPartPr/>
              <p14:nvPr/>
            </p14:nvContentPartPr>
            <p14:xfrm>
              <a:off x="599570" y="6666213"/>
              <a:ext cx="4310640" cy="40320"/>
            </p14:xfrm>
          </p:contentPart>
        </mc:Choice>
        <mc:Fallback xmlns="">
          <p:pic>
            <p:nvPicPr>
              <p:cNvPr id="11" name="Ink 10">
                <a:extLst>
                  <a:ext uri="{FF2B5EF4-FFF2-40B4-BE49-F238E27FC236}">
                    <a16:creationId xmlns:a16="http://schemas.microsoft.com/office/drawing/2014/main" id="{E003A56A-8263-1680-D80A-092DC99CEF3F}"/>
                  </a:ext>
                </a:extLst>
              </p:cNvPr>
              <p:cNvPicPr/>
              <p:nvPr/>
            </p:nvPicPr>
            <p:blipFill>
              <a:blip r:embed="rId19"/>
              <a:stretch>
                <a:fillRect/>
              </a:stretch>
            </p:blipFill>
            <p:spPr>
              <a:xfrm>
                <a:off x="545570" y="6558213"/>
                <a:ext cx="4418280" cy="25596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434" name="Picture 4"/>
          <p:cNvPicPr>
            <a:picLocks noGrp="1" noChangeAspect="1" noChangeArrowheads="1"/>
          </p:cNvPicPr>
          <p:nvPr>
            <p:ph sz="quarter" idx="1"/>
          </p:nvPr>
        </p:nvPicPr>
        <p:blipFill>
          <a:blip r:embed="rId2"/>
          <a:srcRect/>
          <a:stretch>
            <a:fillRect/>
          </a:stretch>
        </p:blipFill>
        <p:spPr>
          <a:xfrm>
            <a:off x="228600" y="533400"/>
            <a:ext cx="8686800" cy="6019800"/>
          </a:xfrm>
          <a:noFill/>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14400" y="274638"/>
            <a:ext cx="7772400" cy="411162"/>
          </a:xfrm>
        </p:spPr>
        <p:txBody>
          <a:bodyPr/>
          <a:lstStyle/>
          <a:p>
            <a:r>
              <a:rPr lang="en-US" sz="2400" dirty="0"/>
              <a:t>Software Process Models</a:t>
            </a:r>
          </a:p>
        </p:txBody>
      </p:sp>
      <p:sp>
        <p:nvSpPr>
          <p:cNvPr id="19459" name="Content Placeholder 2"/>
          <p:cNvSpPr>
            <a:spLocks noGrp="1"/>
          </p:cNvSpPr>
          <p:nvPr>
            <p:ph sz="quarter" idx="1"/>
          </p:nvPr>
        </p:nvSpPr>
        <p:spPr>
          <a:xfrm>
            <a:off x="566738" y="762000"/>
            <a:ext cx="7967662" cy="6019800"/>
          </a:xfrm>
        </p:spPr>
        <p:txBody>
          <a:bodyPr/>
          <a:lstStyle/>
          <a:p>
            <a:r>
              <a:rPr lang="en-US" sz="1600" dirty="0"/>
              <a:t>Build and Fix Model </a:t>
            </a:r>
          </a:p>
          <a:p>
            <a:r>
              <a:rPr lang="en-US" altLang="zh-CN" sz="1600" dirty="0"/>
              <a:t>Why Models are needed?</a:t>
            </a:r>
          </a:p>
          <a:p>
            <a:pPr lvl="1"/>
            <a:r>
              <a:rPr lang="en-US" altLang="zh-CN" sz="1600" dirty="0"/>
              <a:t>Process as a "black box“ &amp; Problem</a:t>
            </a:r>
          </a:p>
          <a:p>
            <a:pPr lvl="1"/>
            <a:r>
              <a:rPr lang="en-US" altLang="zh-CN" sz="1600" dirty="0"/>
              <a:t>Process as a “white box“ &amp; Advantage </a:t>
            </a:r>
          </a:p>
          <a:p>
            <a:pPr lvl="1"/>
            <a:endParaRPr lang="en-US" sz="1600" dirty="0"/>
          </a:p>
          <a:p>
            <a:r>
              <a:rPr lang="en-US" sz="1600" dirty="0"/>
              <a:t>Prescriptive Model</a:t>
            </a:r>
          </a:p>
          <a:p>
            <a:endParaRPr lang="en-US" sz="1600" dirty="0"/>
          </a:p>
          <a:p>
            <a:r>
              <a:rPr lang="en-US" sz="1600" dirty="0"/>
              <a:t>Waterfall Model or Linear Sequential </a:t>
            </a:r>
          </a:p>
          <a:p>
            <a:endParaRPr lang="en-US" sz="1600" dirty="0"/>
          </a:p>
          <a:p>
            <a:r>
              <a:rPr lang="en-US" sz="1600" dirty="0"/>
              <a:t>Incremental Process Models</a:t>
            </a:r>
          </a:p>
          <a:p>
            <a:pPr lvl="1"/>
            <a:r>
              <a:rPr lang="en-US" sz="1600" dirty="0"/>
              <a:t> Incremental Model</a:t>
            </a:r>
          </a:p>
          <a:p>
            <a:pPr lvl="1"/>
            <a:r>
              <a:rPr lang="en-US" sz="1600" dirty="0"/>
              <a:t> RAD Model </a:t>
            </a:r>
          </a:p>
          <a:p>
            <a:pPr lvl="1">
              <a:buNone/>
            </a:pPr>
            <a:endParaRPr lang="en-US" sz="1600" dirty="0"/>
          </a:p>
          <a:p>
            <a:r>
              <a:rPr lang="en-US" sz="1600" dirty="0"/>
              <a:t>Evolutionary Process Models</a:t>
            </a:r>
          </a:p>
          <a:p>
            <a:pPr lvl="1"/>
            <a:r>
              <a:rPr lang="en-US" sz="1600" dirty="0"/>
              <a:t>Prototyping</a:t>
            </a:r>
          </a:p>
          <a:p>
            <a:pPr lvl="1"/>
            <a:r>
              <a:rPr lang="en-US" sz="1600" dirty="0"/>
              <a:t>Spiral Model</a:t>
            </a:r>
          </a:p>
          <a:p>
            <a:pPr lvl="1"/>
            <a:r>
              <a:rPr lang="en-US" sz="1600" dirty="0"/>
              <a:t>Concurrent Development Model</a:t>
            </a:r>
          </a:p>
          <a:p>
            <a:pPr lvl="1"/>
            <a:r>
              <a:rPr lang="en-US" sz="1600" dirty="0"/>
              <a:t>Fourth Generation Techniques (4GT)</a:t>
            </a:r>
          </a:p>
          <a:p>
            <a:pPr lvl="1"/>
            <a:r>
              <a:rPr lang="en-US" sz="1600" dirty="0"/>
              <a:t>Component based development (CBD)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274638"/>
            <a:ext cx="7772400" cy="639762"/>
          </a:xfrm>
        </p:spPr>
        <p:txBody>
          <a:bodyPr/>
          <a:lstStyle/>
          <a:p>
            <a:r>
              <a:rPr lang="en-US" altLang="zh-CN" dirty="0">
                <a:ea typeface="宋体" charset="-122"/>
              </a:rPr>
              <a:t>Software process model</a:t>
            </a:r>
            <a:endParaRPr lang="en-US" dirty="0"/>
          </a:p>
        </p:txBody>
      </p:sp>
      <p:sp>
        <p:nvSpPr>
          <p:cNvPr id="20483" name="Content Placeholder 2"/>
          <p:cNvSpPr>
            <a:spLocks noGrp="1"/>
          </p:cNvSpPr>
          <p:nvPr>
            <p:ph sz="quarter" idx="1"/>
          </p:nvPr>
        </p:nvSpPr>
        <p:spPr>
          <a:xfrm>
            <a:off x="457200" y="1295400"/>
            <a:ext cx="8001000" cy="4572000"/>
          </a:xfrm>
        </p:spPr>
        <p:txBody>
          <a:bodyPr/>
          <a:lstStyle/>
          <a:p>
            <a:r>
              <a:rPr lang="en-US" sz="2000" dirty="0"/>
              <a:t>Process models prescribe a distinct set of activities, actions, tasks, milestones, and work products required to engineer high quality software.</a:t>
            </a:r>
          </a:p>
          <a:p>
            <a:endParaRPr lang="en-US" sz="2000" dirty="0"/>
          </a:p>
          <a:p>
            <a:r>
              <a:rPr lang="en-US" sz="2000" dirty="0"/>
              <a:t>Process models are not perfect, but provide roadmap for software engineering work.</a:t>
            </a:r>
          </a:p>
          <a:p>
            <a:endParaRPr lang="en-US" sz="2000" dirty="0"/>
          </a:p>
          <a:p>
            <a:r>
              <a:rPr lang="en-US" sz="2000" dirty="0"/>
              <a:t>Software models provide stability, control, and organization to a process that if not managed can easily get out of control</a:t>
            </a:r>
          </a:p>
          <a:p>
            <a:endParaRPr lang="en-US" sz="2000" dirty="0"/>
          </a:p>
          <a:p>
            <a:r>
              <a:rPr lang="en-US" sz="2000" dirty="0"/>
              <a:t>Software process models are adapted to meet the needs of software engineers and managers for a specific project.</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D709F7C-210D-1B52-ADBD-808E088A1066}"/>
                  </a:ext>
                </a:extLst>
              </p14:cNvPr>
              <p14:cNvContentPartPr/>
              <p14:nvPr/>
            </p14:nvContentPartPr>
            <p14:xfrm>
              <a:off x="796490" y="2514108"/>
              <a:ext cx="7322760" cy="72000"/>
            </p14:xfrm>
          </p:contentPart>
        </mc:Choice>
        <mc:Fallback>
          <p:pic>
            <p:nvPicPr>
              <p:cNvPr id="2" name="Ink 1">
                <a:extLst>
                  <a:ext uri="{FF2B5EF4-FFF2-40B4-BE49-F238E27FC236}">
                    <a16:creationId xmlns:a16="http://schemas.microsoft.com/office/drawing/2014/main" id="{CD709F7C-210D-1B52-ADBD-808E088A1066}"/>
                  </a:ext>
                </a:extLst>
              </p:cNvPr>
              <p:cNvPicPr/>
              <p:nvPr/>
            </p:nvPicPr>
            <p:blipFill>
              <a:blip r:embed="rId3"/>
              <a:stretch>
                <a:fillRect/>
              </a:stretch>
            </p:blipFill>
            <p:spPr>
              <a:xfrm>
                <a:off x="742490" y="2406108"/>
                <a:ext cx="743040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5AA7871D-8DD5-2085-8D98-15621C9D574D}"/>
                  </a:ext>
                </a:extLst>
              </p14:cNvPr>
              <p14:cNvContentPartPr/>
              <p14:nvPr/>
            </p14:nvContentPartPr>
            <p14:xfrm>
              <a:off x="806210" y="2905068"/>
              <a:ext cx="581040" cy="54360"/>
            </p14:xfrm>
          </p:contentPart>
        </mc:Choice>
        <mc:Fallback>
          <p:pic>
            <p:nvPicPr>
              <p:cNvPr id="3" name="Ink 2">
                <a:extLst>
                  <a:ext uri="{FF2B5EF4-FFF2-40B4-BE49-F238E27FC236}">
                    <a16:creationId xmlns:a16="http://schemas.microsoft.com/office/drawing/2014/main" id="{5AA7871D-8DD5-2085-8D98-15621C9D574D}"/>
                  </a:ext>
                </a:extLst>
              </p:cNvPr>
              <p:cNvPicPr/>
              <p:nvPr/>
            </p:nvPicPr>
            <p:blipFill>
              <a:blip r:embed="rId5"/>
              <a:stretch>
                <a:fillRect/>
              </a:stretch>
            </p:blipFill>
            <p:spPr>
              <a:xfrm>
                <a:off x="752210" y="2797428"/>
                <a:ext cx="68868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AC6D8279-F3DB-BD43-0A8E-82144688758B}"/>
                  </a:ext>
                </a:extLst>
              </p14:cNvPr>
              <p14:cNvContentPartPr/>
              <p14:nvPr/>
            </p14:nvContentPartPr>
            <p14:xfrm>
              <a:off x="855530" y="1336548"/>
              <a:ext cx="5410440" cy="337680"/>
            </p14:xfrm>
          </p:contentPart>
        </mc:Choice>
        <mc:Fallback>
          <p:pic>
            <p:nvPicPr>
              <p:cNvPr id="4" name="Ink 3">
                <a:extLst>
                  <a:ext uri="{FF2B5EF4-FFF2-40B4-BE49-F238E27FC236}">
                    <a16:creationId xmlns:a16="http://schemas.microsoft.com/office/drawing/2014/main" id="{AC6D8279-F3DB-BD43-0A8E-82144688758B}"/>
                  </a:ext>
                </a:extLst>
              </p:cNvPr>
              <p:cNvPicPr/>
              <p:nvPr/>
            </p:nvPicPr>
            <p:blipFill>
              <a:blip r:embed="rId7"/>
              <a:stretch>
                <a:fillRect/>
              </a:stretch>
            </p:blipFill>
            <p:spPr>
              <a:xfrm>
                <a:off x="801530" y="1228908"/>
                <a:ext cx="5518080" cy="553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02B0B928-4E0E-9823-72B1-C367E081ED00}"/>
                  </a:ext>
                </a:extLst>
              </p14:cNvPr>
              <p14:cNvContentPartPr/>
              <p14:nvPr/>
            </p14:nvContentPartPr>
            <p14:xfrm>
              <a:off x="2251250" y="1779348"/>
              <a:ext cx="4460400" cy="40680"/>
            </p14:xfrm>
          </p:contentPart>
        </mc:Choice>
        <mc:Fallback>
          <p:pic>
            <p:nvPicPr>
              <p:cNvPr id="5" name="Ink 4">
                <a:extLst>
                  <a:ext uri="{FF2B5EF4-FFF2-40B4-BE49-F238E27FC236}">
                    <a16:creationId xmlns:a16="http://schemas.microsoft.com/office/drawing/2014/main" id="{02B0B928-4E0E-9823-72B1-C367E081ED00}"/>
                  </a:ext>
                </a:extLst>
              </p:cNvPr>
              <p:cNvPicPr/>
              <p:nvPr/>
            </p:nvPicPr>
            <p:blipFill>
              <a:blip r:embed="rId9"/>
              <a:stretch>
                <a:fillRect/>
              </a:stretch>
            </p:blipFill>
            <p:spPr>
              <a:xfrm>
                <a:off x="2197610" y="1671348"/>
                <a:ext cx="45680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22E8D6F8-BD47-00FD-87DD-250644C97EC5}"/>
                  </a:ext>
                </a:extLst>
              </p14:cNvPr>
              <p14:cNvContentPartPr/>
              <p14:nvPr/>
            </p14:nvContentPartPr>
            <p14:xfrm>
              <a:off x="855530" y="3515628"/>
              <a:ext cx="5391000" cy="310320"/>
            </p14:xfrm>
          </p:contentPart>
        </mc:Choice>
        <mc:Fallback>
          <p:pic>
            <p:nvPicPr>
              <p:cNvPr id="6" name="Ink 5">
                <a:extLst>
                  <a:ext uri="{FF2B5EF4-FFF2-40B4-BE49-F238E27FC236}">
                    <a16:creationId xmlns:a16="http://schemas.microsoft.com/office/drawing/2014/main" id="{22E8D6F8-BD47-00FD-87DD-250644C97EC5}"/>
                  </a:ext>
                </a:extLst>
              </p:cNvPr>
              <p:cNvPicPr/>
              <p:nvPr/>
            </p:nvPicPr>
            <p:blipFill>
              <a:blip r:embed="rId11"/>
              <a:stretch>
                <a:fillRect/>
              </a:stretch>
            </p:blipFill>
            <p:spPr>
              <a:xfrm>
                <a:off x="801530" y="3407628"/>
                <a:ext cx="5498640" cy="525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CD063BF4-8884-EDA3-7F25-DFEF7F59ECD6}"/>
                  </a:ext>
                </a:extLst>
              </p14:cNvPr>
              <p14:cNvContentPartPr/>
              <p14:nvPr/>
            </p14:nvContentPartPr>
            <p14:xfrm>
              <a:off x="855530" y="4679508"/>
              <a:ext cx="6924240" cy="30240"/>
            </p14:xfrm>
          </p:contentPart>
        </mc:Choice>
        <mc:Fallback>
          <p:pic>
            <p:nvPicPr>
              <p:cNvPr id="7" name="Ink 6">
                <a:extLst>
                  <a:ext uri="{FF2B5EF4-FFF2-40B4-BE49-F238E27FC236}">
                    <a16:creationId xmlns:a16="http://schemas.microsoft.com/office/drawing/2014/main" id="{CD063BF4-8884-EDA3-7F25-DFEF7F59ECD6}"/>
                  </a:ext>
                </a:extLst>
              </p:cNvPr>
              <p:cNvPicPr/>
              <p:nvPr/>
            </p:nvPicPr>
            <p:blipFill>
              <a:blip r:embed="rId13"/>
              <a:stretch>
                <a:fillRect/>
              </a:stretch>
            </p:blipFill>
            <p:spPr>
              <a:xfrm>
                <a:off x="801530" y="4571868"/>
                <a:ext cx="703188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1F30DBF9-2C98-A70C-BAC6-67805213A08D}"/>
                  </a:ext>
                </a:extLst>
              </p14:cNvPr>
              <p14:cNvContentPartPr/>
              <p14:nvPr/>
            </p14:nvContentPartPr>
            <p14:xfrm>
              <a:off x="894410" y="4964988"/>
              <a:ext cx="1026000" cy="138240"/>
            </p14:xfrm>
          </p:contentPart>
        </mc:Choice>
        <mc:Fallback>
          <p:pic>
            <p:nvPicPr>
              <p:cNvPr id="8" name="Ink 7">
                <a:extLst>
                  <a:ext uri="{FF2B5EF4-FFF2-40B4-BE49-F238E27FC236}">
                    <a16:creationId xmlns:a16="http://schemas.microsoft.com/office/drawing/2014/main" id="{1F30DBF9-2C98-A70C-BAC6-67805213A08D}"/>
                  </a:ext>
                </a:extLst>
              </p:cNvPr>
              <p:cNvPicPr/>
              <p:nvPr/>
            </p:nvPicPr>
            <p:blipFill>
              <a:blip r:embed="rId15"/>
              <a:stretch>
                <a:fillRect/>
              </a:stretch>
            </p:blipFill>
            <p:spPr>
              <a:xfrm>
                <a:off x="840410" y="4856988"/>
                <a:ext cx="1133640" cy="35388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574675" y="685800"/>
            <a:ext cx="8001000" cy="835025"/>
          </a:xfrm>
        </p:spPr>
        <p:txBody>
          <a:bodyPr/>
          <a:lstStyle/>
          <a:p>
            <a:r>
              <a:rPr lang="en-US"/>
              <a:t>Build and Fix Model</a:t>
            </a:r>
          </a:p>
        </p:txBody>
      </p:sp>
      <p:graphicFrame>
        <p:nvGraphicFramePr>
          <p:cNvPr id="1026" name="Object 2"/>
          <p:cNvGraphicFramePr>
            <a:graphicFrameLocks noChangeAspect="1"/>
          </p:cNvGraphicFramePr>
          <p:nvPr/>
        </p:nvGraphicFramePr>
        <p:xfrm>
          <a:off x="838200" y="1828800"/>
          <a:ext cx="7467600" cy="4114800"/>
        </p:xfrm>
        <a:graphic>
          <a:graphicData uri="http://schemas.openxmlformats.org/presentationml/2006/ole">
            <mc:AlternateContent xmlns:mc="http://schemas.openxmlformats.org/markup-compatibility/2006">
              <mc:Choice xmlns:v="urn:schemas-microsoft-com:vml" Requires="v">
                <p:oleObj r:id="rId2" imgW="4114286" imgH="3200000" progId="">
                  <p:embed/>
                </p:oleObj>
              </mc:Choice>
              <mc:Fallback>
                <p:oleObj r:id="rId2" imgW="4114286" imgH="3200000" progId="">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28800"/>
                        <a:ext cx="7467600" cy="4114800"/>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12700">
                            <a:solidFill>
                              <a:srgbClr val="000000"/>
                            </a:solidFill>
                            <a:miter lim="800000"/>
                            <a:headEnd/>
                            <a:tailEnd/>
                          </a14:hiddenLine>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Build and Fix Model</a:t>
            </a:r>
          </a:p>
        </p:txBody>
      </p:sp>
      <p:sp>
        <p:nvSpPr>
          <p:cNvPr id="21507" name="Content Placeholder 2"/>
          <p:cNvSpPr>
            <a:spLocks noGrp="1"/>
          </p:cNvSpPr>
          <p:nvPr>
            <p:ph sz="quarter" idx="1"/>
          </p:nvPr>
        </p:nvSpPr>
        <p:spPr/>
        <p:txBody>
          <a:bodyPr/>
          <a:lstStyle/>
          <a:p>
            <a:pPr>
              <a:buFont typeface="Wingdings" pitchFamily="2" charset="2"/>
              <a:buNone/>
            </a:pPr>
            <a:r>
              <a:rPr lang="en-US" sz="2000"/>
              <a:t>The earlier approach </a:t>
            </a:r>
          </a:p>
          <a:p>
            <a:r>
              <a:rPr lang="en-US" sz="2000"/>
              <a:t>Product is constructed without specification or any attempt at design.</a:t>
            </a:r>
          </a:p>
          <a:p>
            <a:r>
              <a:rPr lang="en-US" sz="2000"/>
              <a:t>developers simply build a product that is reworked as many times as necessary to satisfy the client.</a:t>
            </a:r>
          </a:p>
          <a:p>
            <a:r>
              <a:rPr lang="en-US" sz="2000"/>
              <a:t>model may work for small projects but is totally unsatisfactory for products of any reasonable size. </a:t>
            </a:r>
          </a:p>
          <a:p>
            <a:r>
              <a:rPr lang="en-US" sz="2000"/>
              <a:t>Maintenance is high. </a:t>
            </a:r>
            <a:endParaRPr lang="en-US" sz="2400"/>
          </a:p>
          <a:p>
            <a:r>
              <a:rPr lang="en-US" altLang="zh-CN" sz="2000"/>
              <a:t>Source of difficulties and deficiencies</a:t>
            </a:r>
          </a:p>
          <a:p>
            <a:pPr marL="990600" lvl="1" indent="-533400">
              <a:lnSpc>
                <a:spcPct val="90000"/>
              </a:lnSpc>
            </a:pPr>
            <a:r>
              <a:rPr lang="en-US" altLang="zh-CN" sz="1800"/>
              <a:t>impossible to predict</a:t>
            </a:r>
          </a:p>
          <a:p>
            <a:pPr marL="990600" lvl="1" indent="-533400">
              <a:lnSpc>
                <a:spcPct val="90000"/>
              </a:lnSpc>
            </a:pPr>
            <a:r>
              <a:rPr lang="en-US" altLang="zh-CN" sz="1800"/>
              <a:t>impossible to manage</a:t>
            </a:r>
            <a:endParaRPr lang="en-US" sz="20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9AA25F3-19C3-D597-4EE6-90D391EF71D6}"/>
                  </a:ext>
                </a:extLst>
              </p14:cNvPr>
              <p14:cNvContentPartPr/>
              <p14:nvPr/>
            </p14:nvContentPartPr>
            <p14:xfrm>
              <a:off x="1258730" y="1926948"/>
              <a:ext cx="4316760" cy="109440"/>
            </p14:xfrm>
          </p:contentPart>
        </mc:Choice>
        <mc:Fallback>
          <p:pic>
            <p:nvPicPr>
              <p:cNvPr id="2" name="Ink 1">
                <a:extLst>
                  <a:ext uri="{FF2B5EF4-FFF2-40B4-BE49-F238E27FC236}">
                    <a16:creationId xmlns:a16="http://schemas.microsoft.com/office/drawing/2014/main" id="{19AA25F3-19C3-D597-4EE6-90D391EF71D6}"/>
                  </a:ext>
                </a:extLst>
              </p:cNvPr>
              <p:cNvPicPr/>
              <p:nvPr/>
            </p:nvPicPr>
            <p:blipFill>
              <a:blip r:embed="rId3"/>
              <a:stretch>
                <a:fillRect/>
              </a:stretch>
            </p:blipFill>
            <p:spPr>
              <a:xfrm>
                <a:off x="1204730" y="1819308"/>
                <a:ext cx="4424400" cy="3250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3010F88-9A85-A745-A7C3-807333D47D28}"/>
                  </a:ext>
                </a:extLst>
              </p14:cNvPr>
              <p14:cNvContentPartPr/>
              <p14:nvPr/>
            </p14:nvContentPartPr>
            <p14:xfrm>
              <a:off x="1179530" y="2326188"/>
              <a:ext cx="7336800" cy="132120"/>
            </p14:xfrm>
          </p:contentPart>
        </mc:Choice>
        <mc:Fallback>
          <p:pic>
            <p:nvPicPr>
              <p:cNvPr id="3" name="Ink 2">
                <a:extLst>
                  <a:ext uri="{FF2B5EF4-FFF2-40B4-BE49-F238E27FC236}">
                    <a16:creationId xmlns:a16="http://schemas.microsoft.com/office/drawing/2014/main" id="{43010F88-9A85-A745-A7C3-807333D47D28}"/>
                  </a:ext>
                </a:extLst>
              </p:cNvPr>
              <p:cNvPicPr/>
              <p:nvPr/>
            </p:nvPicPr>
            <p:blipFill>
              <a:blip r:embed="rId5"/>
              <a:stretch>
                <a:fillRect/>
              </a:stretch>
            </p:blipFill>
            <p:spPr>
              <a:xfrm>
                <a:off x="1125890" y="2218188"/>
                <a:ext cx="744444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FBBF6CA2-A6E6-C22D-E4A6-D6A4C5A7F470}"/>
                  </a:ext>
                </a:extLst>
              </p14:cNvPr>
              <p14:cNvContentPartPr/>
              <p14:nvPr/>
            </p14:nvContentPartPr>
            <p14:xfrm>
              <a:off x="1219130" y="2634708"/>
              <a:ext cx="1889280" cy="29880"/>
            </p14:xfrm>
          </p:contentPart>
        </mc:Choice>
        <mc:Fallback>
          <p:pic>
            <p:nvPicPr>
              <p:cNvPr id="4" name="Ink 3">
                <a:extLst>
                  <a:ext uri="{FF2B5EF4-FFF2-40B4-BE49-F238E27FC236}">
                    <a16:creationId xmlns:a16="http://schemas.microsoft.com/office/drawing/2014/main" id="{FBBF6CA2-A6E6-C22D-E4A6-D6A4C5A7F470}"/>
                  </a:ext>
                </a:extLst>
              </p:cNvPr>
              <p:cNvPicPr/>
              <p:nvPr/>
            </p:nvPicPr>
            <p:blipFill>
              <a:blip r:embed="rId7"/>
              <a:stretch>
                <a:fillRect/>
              </a:stretch>
            </p:blipFill>
            <p:spPr>
              <a:xfrm>
                <a:off x="1165130" y="2526708"/>
                <a:ext cx="199692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358C77D7-DB47-2EC3-889C-752FD1490A74}"/>
                  </a:ext>
                </a:extLst>
              </p14:cNvPr>
              <p14:cNvContentPartPr/>
              <p14:nvPr/>
            </p14:nvContentPartPr>
            <p14:xfrm>
              <a:off x="1307330" y="3107028"/>
              <a:ext cx="7131240" cy="50760"/>
            </p14:xfrm>
          </p:contentPart>
        </mc:Choice>
        <mc:Fallback>
          <p:pic>
            <p:nvPicPr>
              <p:cNvPr id="5" name="Ink 4">
                <a:extLst>
                  <a:ext uri="{FF2B5EF4-FFF2-40B4-BE49-F238E27FC236}">
                    <a16:creationId xmlns:a16="http://schemas.microsoft.com/office/drawing/2014/main" id="{358C77D7-DB47-2EC3-889C-752FD1490A74}"/>
                  </a:ext>
                </a:extLst>
              </p:cNvPr>
              <p:cNvPicPr/>
              <p:nvPr/>
            </p:nvPicPr>
            <p:blipFill>
              <a:blip r:embed="rId9"/>
              <a:stretch>
                <a:fillRect/>
              </a:stretch>
            </p:blipFill>
            <p:spPr>
              <a:xfrm>
                <a:off x="1253690" y="2999028"/>
                <a:ext cx="72388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7E017F19-CA63-3523-6E50-093D1F8003ED}"/>
                  </a:ext>
                </a:extLst>
              </p14:cNvPr>
              <p14:cNvContentPartPr/>
              <p14:nvPr/>
            </p14:nvContentPartPr>
            <p14:xfrm>
              <a:off x="1287890" y="3421308"/>
              <a:ext cx="1831680" cy="11160"/>
            </p14:xfrm>
          </p:contentPart>
        </mc:Choice>
        <mc:Fallback>
          <p:pic>
            <p:nvPicPr>
              <p:cNvPr id="6" name="Ink 5">
                <a:extLst>
                  <a:ext uri="{FF2B5EF4-FFF2-40B4-BE49-F238E27FC236}">
                    <a16:creationId xmlns:a16="http://schemas.microsoft.com/office/drawing/2014/main" id="{7E017F19-CA63-3523-6E50-093D1F8003ED}"/>
                  </a:ext>
                </a:extLst>
              </p:cNvPr>
              <p:cNvPicPr/>
              <p:nvPr/>
            </p:nvPicPr>
            <p:blipFill>
              <a:blip r:embed="rId11"/>
              <a:stretch>
                <a:fillRect/>
              </a:stretch>
            </p:blipFill>
            <p:spPr>
              <a:xfrm>
                <a:off x="1233890" y="3313668"/>
                <a:ext cx="19393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9B6166E3-26BB-05D6-8C3E-0719C4A7320B}"/>
                  </a:ext>
                </a:extLst>
              </p14:cNvPr>
              <p14:cNvContentPartPr/>
              <p14:nvPr/>
            </p14:nvContentPartPr>
            <p14:xfrm>
              <a:off x="1317410" y="3736308"/>
              <a:ext cx="1825920" cy="360"/>
            </p14:xfrm>
          </p:contentPart>
        </mc:Choice>
        <mc:Fallback>
          <p:pic>
            <p:nvPicPr>
              <p:cNvPr id="7" name="Ink 6">
                <a:extLst>
                  <a:ext uri="{FF2B5EF4-FFF2-40B4-BE49-F238E27FC236}">
                    <a16:creationId xmlns:a16="http://schemas.microsoft.com/office/drawing/2014/main" id="{9B6166E3-26BB-05D6-8C3E-0719C4A7320B}"/>
                  </a:ext>
                </a:extLst>
              </p:cNvPr>
              <p:cNvPicPr/>
              <p:nvPr/>
            </p:nvPicPr>
            <p:blipFill>
              <a:blip r:embed="rId13"/>
              <a:stretch>
                <a:fillRect/>
              </a:stretch>
            </p:blipFill>
            <p:spPr>
              <a:xfrm>
                <a:off x="1263770" y="3628668"/>
                <a:ext cx="1933560" cy="21600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14400" y="274638"/>
            <a:ext cx="7772400" cy="1096962"/>
          </a:xfrm>
        </p:spPr>
        <p:txBody>
          <a:bodyPr/>
          <a:lstStyle/>
          <a:p>
            <a:r>
              <a:rPr lang="en-US" altLang="zh-CN" dirty="0">
                <a:ea typeface="宋体" charset="-122"/>
              </a:rPr>
              <a:t>Why Models are needed?</a:t>
            </a:r>
            <a:endParaRPr lang="en-US" dirty="0"/>
          </a:p>
        </p:txBody>
      </p:sp>
      <p:sp>
        <p:nvSpPr>
          <p:cNvPr id="22531" name="Content Placeholder 2"/>
          <p:cNvSpPr>
            <a:spLocks noGrp="1"/>
          </p:cNvSpPr>
          <p:nvPr>
            <p:ph sz="quarter" idx="1"/>
          </p:nvPr>
        </p:nvSpPr>
        <p:spPr>
          <a:xfrm>
            <a:off x="533400" y="2057400"/>
            <a:ext cx="8001000" cy="4419600"/>
          </a:xfrm>
        </p:spPr>
        <p:txBody>
          <a:bodyPr/>
          <a:lstStyle/>
          <a:p>
            <a:pPr>
              <a:lnSpc>
                <a:spcPct val="90000"/>
              </a:lnSpc>
            </a:pPr>
            <a:r>
              <a:rPr lang="en-US" altLang="zh-CN" sz="3200" dirty="0"/>
              <a:t>Symptoms of inadequacy: the software crisis</a:t>
            </a:r>
          </a:p>
          <a:p>
            <a:pPr lvl="1">
              <a:lnSpc>
                <a:spcPct val="90000"/>
              </a:lnSpc>
            </a:pPr>
            <a:r>
              <a:rPr lang="en-US" altLang="zh-CN" sz="3200" dirty="0"/>
              <a:t>scheduled time and cost exceeded</a:t>
            </a:r>
          </a:p>
          <a:p>
            <a:pPr lvl="1">
              <a:lnSpc>
                <a:spcPct val="90000"/>
              </a:lnSpc>
            </a:pPr>
            <a:r>
              <a:rPr lang="en-US" altLang="zh-CN" sz="3200" dirty="0"/>
              <a:t>user expectations not met</a:t>
            </a:r>
          </a:p>
          <a:p>
            <a:pPr lvl="1">
              <a:lnSpc>
                <a:spcPct val="90000"/>
              </a:lnSpc>
            </a:pPr>
            <a:r>
              <a:rPr lang="en-US" altLang="zh-CN" sz="3200" dirty="0"/>
              <a:t>poor quality</a:t>
            </a:r>
          </a:p>
          <a:p>
            <a:pPr lvl="1">
              <a:lnSpc>
                <a:spcPct val="90000"/>
              </a:lnSpc>
            </a:pPr>
            <a:endParaRPr lang="en-US" altLang="zh-CN" sz="2000" dirty="0"/>
          </a:p>
          <a:p>
            <a:pPr lvl="1">
              <a:lnSpc>
                <a:spcPct val="90000"/>
              </a:lnSpc>
            </a:pPr>
            <a:endParaRPr lang="en-US" altLang="zh-CN" sz="2000" dirty="0"/>
          </a:p>
          <a:p>
            <a:pPr lvl="1">
              <a:lnSpc>
                <a:spcPct val="90000"/>
              </a:lnSpc>
              <a:buNone/>
            </a:pPr>
            <a:endParaRPr lang="en-US" altLang="zh-CN"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914400" y="274638"/>
            <a:ext cx="7772400" cy="487362"/>
          </a:xfrm>
        </p:spPr>
        <p:txBody>
          <a:bodyPr/>
          <a:lstStyle/>
          <a:p>
            <a:r>
              <a:rPr lang="en-US" altLang="zh-CN" sz="3200" dirty="0">
                <a:ea typeface="宋体" charset="-122"/>
              </a:rPr>
              <a:t>Process as a "black box"</a:t>
            </a:r>
          </a:p>
        </p:txBody>
      </p:sp>
      <p:sp>
        <p:nvSpPr>
          <p:cNvPr id="23555" name="Rectangle 3"/>
          <p:cNvSpPr>
            <a:spLocks noChangeArrowheads="1"/>
          </p:cNvSpPr>
          <p:nvPr/>
        </p:nvSpPr>
        <p:spPr bwMode="auto">
          <a:xfrm>
            <a:off x="1828800" y="2278063"/>
            <a:ext cx="9144000" cy="369887"/>
          </a:xfrm>
          <a:prstGeom prst="rect">
            <a:avLst/>
          </a:prstGeom>
          <a:noFill/>
          <a:ln w="76200">
            <a:noFill/>
            <a:miter lim="800000"/>
            <a:headEnd/>
            <a:tailEnd/>
          </a:ln>
        </p:spPr>
        <p:txBody>
          <a:bodyPr>
            <a:spAutoFit/>
          </a:bodyPr>
          <a:lstStyle/>
          <a:p>
            <a:endParaRPr lang="en-US">
              <a:latin typeface="Perpetua" pitchFamily="18" charset="0"/>
            </a:endParaRPr>
          </a:p>
        </p:txBody>
      </p:sp>
      <p:pic>
        <p:nvPicPr>
          <p:cNvPr id="23556" name="Picture 4" descr="require2"/>
          <p:cNvPicPr>
            <a:picLocks noChangeAspect="1" noChangeArrowheads="1"/>
          </p:cNvPicPr>
          <p:nvPr/>
        </p:nvPicPr>
        <p:blipFill>
          <a:blip r:embed="rId3"/>
          <a:srcRect/>
          <a:stretch>
            <a:fillRect/>
          </a:stretch>
        </p:blipFill>
        <p:spPr bwMode="auto">
          <a:xfrm>
            <a:off x="457200" y="685800"/>
            <a:ext cx="8534400" cy="3579813"/>
          </a:xfrm>
          <a:prstGeom prst="rect">
            <a:avLst/>
          </a:prstGeom>
          <a:noFill/>
          <a:ln w="9525">
            <a:noFill/>
            <a:miter lim="800000"/>
            <a:headEnd/>
            <a:tailEnd/>
          </a:ln>
        </p:spPr>
      </p:pic>
      <p:sp>
        <p:nvSpPr>
          <p:cNvPr id="23557" name="Text Box 5"/>
          <p:cNvSpPr txBox="1">
            <a:spLocks noChangeArrowheads="1"/>
          </p:cNvSpPr>
          <p:nvPr/>
        </p:nvSpPr>
        <p:spPr bwMode="auto">
          <a:xfrm>
            <a:off x="7086600" y="3124200"/>
            <a:ext cx="1277938" cy="461963"/>
          </a:xfrm>
          <a:prstGeom prst="rect">
            <a:avLst/>
          </a:prstGeom>
          <a:noFill/>
          <a:ln w="76200">
            <a:solidFill>
              <a:schemeClr val="folHlink"/>
            </a:solidFill>
            <a:miter lim="800000"/>
            <a:headEnd/>
            <a:tailEnd/>
          </a:ln>
        </p:spPr>
        <p:txBody>
          <a:bodyPr wrap="none">
            <a:spAutoFit/>
          </a:bodyPr>
          <a:lstStyle/>
          <a:p>
            <a:r>
              <a:rPr lang="en-US" sz="2400">
                <a:latin typeface="Tahoma" charset="0"/>
              </a:rPr>
              <a:t>Quality?</a:t>
            </a:r>
          </a:p>
        </p:txBody>
      </p:sp>
      <p:sp>
        <p:nvSpPr>
          <p:cNvPr id="23558" name="Text Box 6"/>
          <p:cNvSpPr txBox="1">
            <a:spLocks noChangeArrowheads="1"/>
          </p:cNvSpPr>
          <p:nvPr/>
        </p:nvSpPr>
        <p:spPr bwMode="auto">
          <a:xfrm>
            <a:off x="685800" y="3352800"/>
            <a:ext cx="3776662" cy="1200150"/>
          </a:xfrm>
          <a:prstGeom prst="rect">
            <a:avLst/>
          </a:prstGeom>
          <a:noFill/>
          <a:ln w="76200">
            <a:solidFill>
              <a:schemeClr val="folHlink"/>
            </a:solidFill>
            <a:miter lim="800000"/>
            <a:headEnd/>
            <a:tailEnd/>
          </a:ln>
        </p:spPr>
        <p:txBody>
          <a:bodyPr>
            <a:spAutoFit/>
          </a:bodyPr>
          <a:lstStyle/>
          <a:p>
            <a:r>
              <a:rPr lang="en-US" sz="2400">
                <a:latin typeface="Tahoma" charset="0"/>
              </a:rPr>
              <a:t>Uncertain /</a:t>
            </a:r>
          </a:p>
          <a:p>
            <a:r>
              <a:rPr lang="en-US" sz="2400">
                <a:latin typeface="Tahoma" charset="0"/>
              </a:rPr>
              <a:t>Incomplete requirement</a:t>
            </a:r>
          </a:p>
          <a:p>
            <a:r>
              <a:rPr lang="en-US" sz="2400">
                <a:latin typeface="Tahoma" charset="0"/>
              </a:rPr>
              <a:t>In the beginning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a:ea typeface="宋体" charset="-122"/>
              </a:rPr>
              <a:t>Problems</a:t>
            </a:r>
          </a:p>
        </p:txBody>
      </p:sp>
      <p:sp>
        <p:nvSpPr>
          <p:cNvPr id="24579" name="Rectangle 3"/>
          <p:cNvSpPr>
            <a:spLocks noGrp="1" noChangeArrowheads="1"/>
          </p:cNvSpPr>
          <p:nvPr>
            <p:ph sz="quarter" idx="1"/>
          </p:nvPr>
        </p:nvSpPr>
        <p:spPr/>
        <p:txBody>
          <a:bodyPr/>
          <a:lstStyle/>
          <a:p>
            <a:r>
              <a:rPr lang="en-US" altLang="zh-CN" sz="2800"/>
              <a:t>The assumption is that requirements can be fully understood prior to development</a:t>
            </a:r>
          </a:p>
          <a:p>
            <a:r>
              <a:rPr lang="en-US" altLang="zh-CN" sz="2800"/>
              <a:t>Interaction with the customer occurs only at the beginning (requirements) and end (after delivery)</a:t>
            </a:r>
          </a:p>
          <a:p>
            <a:r>
              <a:rPr lang="en-US" altLang="zh-CN" sz="2800"/>
              <a:t>Unfortunately the assumption almost never holds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Overview </a:t>
            </a:r>
          </a:p>
        </p:txBody>
      </p:sp>
      <p:sp>
        <p:nvSpPr>
          <p:cNvPr id="8195" name="Rectangle 3"/>
          <p:cNvSpPr>
            <a:spLocks noGrp="1" noChangeArrowheads="1"/>
          </p:cNvSpPr>
          <p:nvPr>
            <p:ph sz="quarter" idx="1"/>
          </p:nvPr>
        </p:nvSpPr>
        <p:spPr/>
        <p:txBody>
          <a:bodyPr/>
          <a:lstStyle/>
          <a:p>
            <a:pPr>
              <a:lnSpc>
                <a:spcPct val="90000"/>
              </a:lnSpc>
            </a:pPr>
            <a:r>
              <a:rPr lang="en-US" altLang="zh-CN" sz="2200" b="1"/>
              <a:t>What? A software process</a:t>
            </a:r>
            <a:r>
              <a:rPr lang="en-US" altLang="zh-CN" sz="2200"/>
              <a:t> – as a framework for the tasks that are required to build high-quality software.</a:t>
            </a:r>
          </a:p>
          <a:p>
            <a:pPr>
              <a:lnSpc>
                <a:spcPct val="90000"/>
              </a:lnSpc>
            </a:pPr>
            <a:r>
              <a:rPr lang="en-US" altLang="zh-CN" sz="2200" b="1"/>
              <a:t>Who?</a:t>
            </a:r>
            <a:r>
              <a:rPr lang="en-US" altLang="zh-CN" sz="2200"/>
              <a:t> Managers, software engineers, and customers.</a:t>
            </a:r>
          </a:p>
          <a:p>
            <a:pPr>
              <a:lnSpc>
                <a:spcPct val="90000"/>
              </a:lnSpc>
            </a:pPr>
            <a:r>
              <a:rPr lang="en-US" altLang="zh-CN" sz="2200" b="1"/>
              <a:t>Why?</a:t>
            </a:r>
            <a:r>
              <a:rPr lang="en-US" altLang="zh-CN" sz="2200"/>
              <a:t> Provides stability, control, and organization to an otherwise chaotic activity.</a:t>
            </a:r>
          </a:p>
          <a:p>
            <a:pPr>
              <a:lnSpc>
                <a:spcPct val="90000"/>
              </a:lnSpc>
            </a:pPr>
            <a:r>
              <a:rPr lang="en-US" altLang="zh-CN" sz="2200" b="1"/>
              <a:t>Steps?</a:t>
            </a:r>
            <a:r>
              <a:rPr lang="en-US" altLang="zh-CN" sz="2200"/>
              <a:t> A handful of activities are common to all software processes, details vary.</a:t>
            </a:r>
          </a:p>
          <a:p>
            <a:pPr>
              <a:lnSpc>
                <a:spcPct val="90000"/>
              </a:lnSpc>
            </a:pPr>
            <a:r>
              <a:rPr lang="en-US" altLang="zh-CN" sz="2200" b="1"/>
              <a:t>Work product?</a:t>
            </a:r>
            <a:r>
              <a:rPr lang="en-US" altLang="zh-CN" sz="2200"/>
              <a:t> Programs, documents, and data.</a:t>
            </a:r>
          </a:p>
          <a:p>
            <a:pPr>
              <a:lnSpc>
                <a:spcPct val="90000"/>
              </a:lnSpc>
              <a:buFont typeface="Wingdings" pitchFamily="2" charset="2"/>
              <a:buNone/>
            </a:pPr>
            <a:endParaRPr lang="en-US"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zh-CN">
                <a:ea typeface="宋体" charset="-122"/>
              </a:rPr>
              <a:t>Process as a "white box"</a:t>
            </a:r>
          </a:p>
        </p:txBody>
      </p:sp>
      <p:sp>
        <p:nvSpPr>
          <p:cNvPr id="25603" name="Rectangle 3"/>
          <p:cNvSpPr>
            <a:spLocks noChangeArrowheads="1"/>
          </p:cNvSpPr>
          <p:nvPr/>
        </p:nvSpPr>
        <p:spPr bwMode="auto">
          <a:xfrm>
            <a:off x="1833563" y="2179638"/>
            <a:ext cx="9144000" cy="368300"/>
          </a:xfrm>
          <a:prstGeom prst="rect">
            <a:avLst/>
          </a:prstGeom>
          <a:noFill/>
          <a:ln w="76200">
            <a:noFill/>
            <a:miter lim="800000"/>
            <a:headEnd/>
            <a:tailEnd/>
          </a:ln>
        </p:spPr>
        <p:txBody>
          <a:bodyPr>
            <a:spAutoFit/>
          </a:bodyPr>
          <a:lstStyle/>
          <a:p>
            <a:endParaRPr lang="en-US">
              <a:latin typeface="Perpetua" pitchFamily="18" charset="0"/>
            </a:endParaRPr>
          </a:p>
        </p:txBody>
      </p:sp>
      <p:pic>
        <p:nvPicPr>
          <p:cNvPr id="25604" name="Picture 4"/>
          <p:cNvPicPr>
            <a:picLocks noChangeAspect="1" noChangeArrowheads="1"/>
          </p:cNvPicPr>
          <p:nvPr/>
        </p:nvPicPr>
        <p:blipFill>
          <a:blip r:embed="rId3"/>
          <a:srcRect/>
          <a:stretch>
            <a:fillRect/>
          </a:stretch>
        </p:blipFill>
        <p:spPr bwMode="auto">
          <a:xfrm>
            <a:off x="304800" y="1905000"/>
            <a:ext cx="8458200" cy="38576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a:ea typeface="宋体" charset="-122"/>
              </a:rPr>
              <a:t>Advantages</a:t>
            </a:r>
          </a:p>
        </p:txBody>
      </p:sp>
      <p:sp>
        <p:nvSpPr>
          <p:cNvPr id="26627" name="Rectangle 3"/>
          <p:cNvSpPr>
            <a:spLocks noGrp="1" noChangeArrowheads="1"/>
          </p:cNvSpPr>
          <p:nvPr>
            <p:ph sz="quarter" idx="1"/>
          </p:nvPr>
        </p:nvSpPr>
        <p:spPr/>
        <p:txBody>
          <a:bodyPr/>
          <a:lstStyle/>
          <a:p>
            <a:r>
              <a:rPr lang="en-US" altLang="zh-CN" sz="2400"/>
              <a:t>Reduce risks by improving visibility</a:t>
            </a:r>
          </a:p>
          <a:p>
            <a:r>
              <a:rPr lang="en-US" altLang="zh-CN" sz="2400"/>
              <a:t>Allow project changes as the project progresses</a:t>
            </a:r>
          </a:p>
          <a:p>
            <a:pPr lvl="1"/>
            <a:r>
              <a:rPr lang="en-US" altLang="zh-CN" sz="2000"/>
              <a:t>based on feedback from the customer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itle 1"/>
          <p:cNvSpPr>
            <a:spLocks noGrp="1"/>
          </p:cNvSpPr>
          <p:nvPr>
            <p:ph type="title"/>
          </p:nvPr>
        </p:nvSpPr>
        <p:spPr>
          <a:xfrm>
            <a:off x="914400" y="152400"/>
            <a:ext cx="7772400" cy="609600"/>
          </a:xfrm>
        </p:spPr>
        <p:txBody>
          <a:bodyPr/>
          <a:lstStyle/>
          <a:p>
            <a:r>
              <a:rPr lang="en-US" sz="3200" dirty="0"/>
              <a:t>Prescriptive Model</a:t>
            </a:r>
          </a:p>
        </p:txBody>
      </p:sp>
      <p:sp>
        <p:nvSpPr>
          <p:cNvPr id="27651" name="Content Placeholder 2"/>
          <p:cNvSpPr>
            <a:spLocks noGrp="1"/>
          </p:cNvSpPr>
          <p:nvPr>
            <p:ph sz="quarter" idx="1"/>
          </p:nvPr>
        </p:nvSpPr>
        <p:spPr>
          <a:xfrm>
            <a:off x="304800" y="838200"/>
            <a:ext cx="8382000" cy="5715000"/>
          </a:xfrm>
        </p:spPr>
        <p:txBody>
          <a:bodyPr/>
          <a:lstStyle/>
          <a:p>
            <a:pPr>
              <a:lnSpc>
                <a:spcPct val="80000"/>
              </a:lnSpc>
            </a:pPr>
            <a:r>
              <a:rPr lang="en-US" sz="2200" dirty="0"/>
              <a:t>Prescriptive process models advocate an orderly approach to software engineering</a:t>
            </a:r>
          </a:p>
          <a:p>
            <a:pPr lvl="1">
              <a:lnSpc>
                <a:spcPct val="80000"/>
              </a:lnSpc>
            </a:pPr>
            <a:r>
              <a:rPr lang="en-US" sz="2200" dirty="0"/>
              <a:t>Organize framework activities in a certain order</a:t>
            </a:r>
          </a:p>
          <a:p>
            <a:r>
              <a:rPr lang="en-US" sz="2200" dirty="0"/>
              <a:t>Process framework  activity with set of software engineering actions.</a:t>
            </a:r>
          </a:p>
          <a:p>
            <a:r>
              <a:rPr lang="en-US" sz="2200" dirty="0"/>
              <a:t>Each action in terms of a task set that identifies the work to be accomplished to meet the goals.</a:t>
            </a:r>
          </a:p>
          <a:p>
            <a:r>
              <a:rPr lang="en-US" sz="2200" dirty="0"/>
              <a:t>The resultant process model should be adapted to accommodate the nature of the specific project, people doing the work, and the work environment.</a:t>
            </a:r>
          </a:p>
          <a:p>
            <a:r>
              <a:rPr lang="en-US" sz="2200" dirty="0"/>
              <a:t> Software engineer choose process framework that includes activities like;</a:t>
            </a:r>
          </a:p>
          <a:p>
            <a:pPr lvl="1"/>
            <a:r>
              <a:rPr lang="en-US" sz="2200" dirty="0"/>
              <a:t>Communication</a:t>
            </a:r>
          </a:p>
          <a:p>
            <a:pPr lvl="1"/>
            <a:r>
              <a:rPr lang="en-US" sz="2200" dirty="0"/>
              <a:t>Planning</a:t>
            </a:r>
          </a:p>
          <a:p>
            <a:pPr lvl="1"/>
            <a:r>
              <a:rPr lang="en-US" sz="2200" dirty="0"/>
              <a:t>Modeling</a:t>
            </a:r>
          </a:p>
          <a:p>
            <a:pPr lvl="1"/>
            <a:r>
              <a:rPr lang="en-US" sz="2200" dirty="0"/>
              <a:t>Construction</a:t>
            </a:r>
          </a:p>
          <a:p>
            <a:pPr lvl="1"/>
            <a:r>
              <a:rPr lang="en-US" sz="2200" dirty="0"/>
              <a:t>Deployment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Prescriptive Model</a:t>
            </a:r>
          </a:p>
        </p:txBody>
      </p:sp>
      <p:sp>
        <p:nvSpPr>
          <p:cNvPr id="28675" name="Rectangle 3"/>
          <p:cNvSpPr>
            <a:spLocks noGrp="1" noChangeArrowheads="1"/>
          </p:cNvSpPr>
          <p:nvPr>
            <p:ph sz="quarter" idx="1"/>
          </p:nvPr>
        </p:nvSpPr>
        <p:spPr/>
        <p:txBody>
          <a:bodyPr/>
          <a:lstStyle/>
          <a:p>
            <a:r>
              <a:rPr lang="en-US" dirty="0"/>
              <a:t>Calling this model as “Prescribe” because it recommend a set of process elements, activities, action task, work product &amp; quality.</a:t>
            </a:r>
          </a:p>
          <a:p>
            <a:r>
              <a:rPr lang="en-US" dirty="0"/>
              <a:t>Each elements are inter related to one another (called workflow). </a:t>
            </a:r>
          </a:p>
          <a:p>
            <a:pPr algn="l"/>
            <a:r>
              <a:rPr lang="en-GB" b="0" i="0" dirty="0">
                <a:solidFill>
                  <a:srgbClr val="0D0D0D"/>
                </a:solidFill>
                <a:effectLst/>
                <a:highlight>
                  <a:srgbClr val="FFFFFF"/>
                </a:highlight>
                <a:latin typeface="Söhne"/>
              </a:rPr>
              <a:t>In simple terms, prescriptive process models are like step-by-step guides for building software. They lay out a clear order of activities, from talking with clients to planning, designing, building, and finally delivering the software.</a:t>
            </a:r>
          </a:p>
          <a:p>
            <a:pPr algn="l"/>
            <a:r>
              <a:rPr lang="en-GB" b="0" i="0" dirty="0">
                <a:solidFill>
                  <a:srgbClr val="0D0D0D"/>
                </a:solidFill>
                <a:effectLst/>
                <a:highlight>
                  <a:srgbClr val="FFFFFF"/>
                </a:highlight>
                <a:latin typeface="Söhne"/>
              </a:rPr>
              <a:t>These models break down the process into manageable chunks, with each chunk focusing on a specific task. For example, there might be steps for communicating with the client, making a plan, creating designs, writing code, and then putting the finished product out there.</a:t>
            </a:r>
          </a:p>
          <a:p>
            <a:pPr algn="l"/>
            <a:r>
              <a:rPr lang="en-GB" b="0" i="0" dirty="0">
                <a:solidFill>
                  <a:srgbClr val="0D0D0D"/>
                </a:solidFill>
                <a:effectLst/>
                <a:highlight>
                  <a:srgbClr val="FFFFFF"/>
                </a:highlight>
                <a:latin typeface="Söhne"/>
              </a:rPr>
              <a:t>The reason they're called "prescriptive" is because they prescribe or recommend a specific set of steps to follow. Each step is connected to the next, forming a kind of roadmap for software development.</a:t>
            </a:r>
          </a:p>
          <a:p>
            <a:pPr algn="l"/>
            <a:r>
              <a:rPr lang="en-GB" b="0" i="0" dirty="0">
                <a:solidFill>
                  <a:srgbClr val="0D0D0D"/>
                </a:solidFill>
                <a:effectLst/>
                <a:highlight>
                  <a:srgbClr val="FFFFFF"/>
                </a:highlight>
                <a:latin typeface="Söhne"/>
              </a:rPr>
              <a:t>And because every project is different, these models can be adapted to fit the specific needs of the project, the people working on it, and the environment they're working in. So, while the overall structure stays the same, the details can be adjusted as needed.</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fontScale="90000"/>
          </a:bodyPr>
          <a:lstStyle/>
          <a:p>
            <a:pPr fontAlgn="auto">
              <a:spcAft>
                <a:spcPts val="0"/>
              </a:spcAft>
              <a:defRPr/>
            </a:pPr>
            <a:r>
              <a:rPr lang="en-US" dirty="0"/>
              <a:t>Waterfall Model or Classic Life Cycle</a:t>
            </a:r>
          </a:p>
        </p:txBody>
      </p:sp>
      <p:pic>
        <p:nvPicPr>
          <p:cNvPr id="29699" name="Picture 4" descr="Waterfall"/>
          <p:cNvPicPr>
            <a:picLocks noChangeAspect="1" noChangeArrowheads="1"/>
          </p:cNvPicPr>
          <p:nvPr/>
        </p:nvPicPr>
        <p:blipFill>
          <a:blip r:embed="rId3"/>
          <a:srcRect/>
          <a:stretch>
            <a:fillRect/>
          </a:stretch>
        </p:blipFill>
        <p:spPr bwMode="auto">
          <a:xfrm>
            <a:off x="533400" y="1676400"/>
            <a:ext cx="8001000" cy="49530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pPr fontAlgn="auto">
              <a:spcAft>
                <a:spcPts val="0"/>
              </a:spcAft>
              <a:defRPr/>
            </a:pPr>
            <a:r>
              <a:rPr lang="en-US"/>
              <a:t>Waterfall Model or Classic Life Cycle</a:t>
            </a:r>
          </a:p>
        </p:txBody>
      </p:sp>
      <p:sp>
        <p:nvSpPr>
          <p:cNvPr id="30723" name="Content Placeholder 2"/>
          <p:cNvSpPr>
            <a:spLocks noGrp="1"/>
          </p:cNvSpPr>
          <p:nvPr>
            <p:ph sz="quarter" idx="1"/>
          </p:nvPr>
        </p:nvSpPr>
        <p:spPr/>
        <p:txBody>
          <a:bodyPr/>
          <a:lstStyle/>
          <a:p>
            <a:r>
              <a:rPr lang="en-US" sz="1400" u="sng" dirty="0"/>
              <a:t>Requirement Analysis and Definition: What </a:t>
            </a:r>
            <a:r>
              <a:rPr lang="en-US" sz="1400" dirty="0"/>
              <a:t>- The systems services, constraints and goals are defined by customers with system users. </a:t>
            </a:r>
          </a:p>
          <a:p>
            <a:r>
              <a:rPr lang="en-US" altLang="zh-TW" sz="1400" u="sng" dirty="0"/>
              <a:t>Scheduling tracking</a:t>
            </a:r>
            <a:r>
              <a:rPr lang="en-US" altLang="zh-TW" sz="1800" dirty="0"/>
              <a:t> - </a:t>
            </a:r>
          </a:p>
          <a:p>
            <a:pPr lvl="1">
              <a:lnSpc>
                <a:spcPct val="90000"/>
              </a:lnSpc>
            </a:pPr>
            <a:r>
              <a:rPr lang="en-US" altLang="zh-TW" sz="1400" dirty="0"/>
              <a:t>Assessing progress against the project plan.</a:t>
            </a:r>
          </a:p>
          <a:p>
            <a:pPr lvl="1">
              <a:lnSpc>
                <a:spcPct val="90000"/>
              </a:lnSpc>
            </a:pPr>
            <a:r>
              <a:rPr lang="en-US" altLang="zh-TW" sz="1400" dirty="0"/>
              <a:t>Require action to maintain schedule. </a:t>
            </a:r>
            <a:endParaRPr lang="en-US" sz="1400" dirty="0"/>
          </a:p>
          <a:p>
            <a:r>
              <a:rPr lang="en-US" sz="1400" u="sng" dirty="0"/>
              <a:t>System and Software Design: How </a:t>
            </a:r>
            <a:r>
              <a:rPr lang="en-US" sz="1400" dirty="0"/>
              <a:t>–It establishes and overall system architecture. Software design involves fundamental system abstractions and their relationships. </a:t>
            </a:r>
          </a:p>
          <a:p>
            <a:r>
              <a:rPr lang="en-US" sz="1400" u="sng" dirty="0"/>
              <a:t>Integration and system testing: </a:t>
            </a:r>
            <a:r>
              <a:rPr lang="en-US" sz="1400" dirty="0"/>
              <a:t>The individual program unit or programs are integrated and tested as a complete system to ensure that the software requirements have been met. After testing, the software system is delivered to the customer.</a:t>
            </a:r>
          </a:p>
          <a:p>
            <a:r>
              <a:rPr lang="en-US" sz="1400" u="sng" dirty="0"/>
              <a:t>Operation and Maintenance: </a:t>
            </a:r>
            <a:r>
              <a:rPr lang="en-US" sz="1400" dirty="0"/>
              <a:t>Normally this is the longest phase of the software life cycle. The system is installed and put into practical use. Maintenance involves correcting errors which were not discovered in earlier stages of the life-cycle.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Limitations of the waterfall model</a:t>
            </a:r>
            <a:endParaRPr lang="en-US" altLang="zh-CN">
              <a:ea typeface="宋体" charset="-122"/>
            </a:endParaRPr>
          </a:p>
        </p:txBody>
      </p:sp>
      <p:sp>
        <p:nvSpPr>
          <p:cNvPr id="17410" name="Slide Number Placeholder 5"/>
          <p:cNvSpPr>
            <a:spLocks noGrp="1"/>
          </p:cNvSpPr>
          <p:nvPr>
            <p:ph type="sldNum" sz="quarter" idx="12"/>
          </p:nvPr>
        </p:nvSpPr>
        <p:spPr>
          <a:noFill/>
        </p:spPr>
        <p:txBody>
          <a:bodyPr/>
          <a:lstStyle/>
          <a:p>
            <a:pPr>
              <a:defRPr/>
            </a:pPr>
            <a:fld id="{F9AE4EDF-87DD-4DD7-95FF-BFB7E0A61B24}" type="slidenum">
              <a:rPr lang="zh-CN" altLang="en-US">
                <a:ea typeface="宋体" charset="-122"/>
              </a:rPr>
              <a:pPr>
                <a:defRPr/>
              </a:pPr>
              <a:t>26</a:t>
            </a:fld>
            <a:endParaRPr lang="en-US" altLang="zh-CN">
              <a:ea typeface="宋体" charset="-122"/>
            </a:endParaRPr>
          </a:p>
        </p:txBody>
      </p:sp>
      <p:sp>
        <p:nvSpPr>
          <p:cNvPr id="31748" name="Rectangle 3"/>
          <p:cNvSpPr>
            <a:spLocks noChangeArrowheads="1"/>
          </p:cNvSpPr>
          <p:nvPr/>
        </p:nvSpPr>
        <p:spPr bwMode="auto">
          <a:xfrm>
            <a:off x="381000" y="1563688"/>
            <a:ext cx="8232775" cy="4760912"/>
          </a:xfrm>
          <a:prstGeom prst="rect">
            <a:avLst/>
          </a:prstGeom>
          <a:noFill/>
          <a:ln w="9525">
            <a:noFill/>
            <a:miter lim="800000"/>
            <a:headEnd/>
            <a:tailEnd/>
          </a:ln>
        </p:spPr>
        <p:txBody>
          <a:bodyPr/>
          <a:lstStyle/>
          <a:p>
            <a:pPr marL="342900" indent="-342900">
              <a:spcBef>
                <a:spcPct val="20000"/>
              </a:spcBef>
              <a:buClr>
                <a:schemeClr val="accent2"/>
              </a:buClr>
              <a:buFont typeface="Wingdings" pitchFamily="2" charset="2"/>
              <a:buChar char="q"/>
            </a:pPr>
            <a:r>
              <a:rPr kumimoji="1" lang="en-US" altLang="zh-CN" sz="1600">
                <a:latin typeface="Perpetua" pitchFamily="18" charset="0"/>
              </a:rPr>
              <a:t>The nature of  the requirements will not change very much During development; during evolution</a:t>
            </a:r>
          </a:p>
          <a:p>
            <a:pPr marL="342900" indent="-342900">
              <a:spcBef>
                <a:spcPct val="20000"/>
              </a:spcBef>
              <a:buClr>
                <a:schemeClr val="accent2"/>
              </a:buClr>
              <a:buFont typeface="Wingdings" pitchFamily="2" charset="2"/>
              <a:buChar char="q"/>
            </a:pPr>
            <a:r>
              <a:rPr lang="en-GB" sz="1600">
                <a:latin typeface="Perpetua" pitchFamily="18" charset="0"/>
              </a:rPr>
              <a:t>The model implies that you should attempt to complete a given stage before moving on to the next stage </a:t>
            </a:r>
          </a:p>
          <a:p>
            <a:pPr marL="800100" lvl="1" indent="-342900">
              <a:spcBef>
                <a:spcPct val="20000"/>
              </a:spcBef>
              <a:buClr>
                <a:schemeClr val="accent2"/>
              </a:buClr>
              <a:buFont typeface="Wingdings" pitchFamily="2" charset="2"/>
              <a:buChar char="q"/>
            </a:pPr>
            <a:r>
              <a:rPr lang="en-GB" sz="1600">
                <a:latin typeface="Perpetua" pitchFamily="18" charset="0"/>
              </a:rPr>
              <a:t>Does not account for the fact that requirements constantly change. </a:t>
            </a:r>
          </a:p>
          <a:p>
            <a:pPr marL="800100" lvl="1" indent="-342900">
              <a:spcBef>
                <a:spcPct val="20000"/>
              </a:spcBef>
              <a:buClr>
                <a:schemeClr val="accent2"/>
              </a:buClr>
              <a:buFont typeface="Wingdings" pitchFamily="2" charset="2"/>
              <a:buChar char="q"/>
            </a:pPr>
            <a:r>
              <a:rPr lang="en-GB" sz="1600">
                <a:latin typeface="Perpetua" pitchFamily="18" charset="0"/>
              </a:rPr>
              <a:t>It also means that customers can not use anything until the entire system is complete.</a:t>
            </a:r>
            <a:r>
              <a:rPr lang="en-US" sz="1600">
                <a:latin typeface="Perpetua" pitchFamily="18" charset="0"/>
              </a:rPr>
              <a:t> </a:t>
            </a:r>
          </a:p>
          <a:p>
            <a:pPr marL="342900" indent="-342900">
              <a:lnSpc>
                <a:spcPct val="90000"/>
              </a:lnSpc>
              <a:buClr>
                <a:schemeClr val="accent2"/>
              </a:buClr>
              <a:buFont typeface="Wingdings" pitchFamily="2" charset="2"/>
              <a:buChar char="q"/>
            </a:pPr>
            <a:r>
              <a:rPr lang="en-GB" sz="1600">
                <a:latin typeface="Perpetua" pitchFamily="18" charset="0"/>
              </a:rPr>
              <a:t> The model implies that once the product is finished, everything else is maintenance.</a:t>
            </a:r>
            <a:r>
              <a:rPr lang="en-US" sz="1600">
                <a:latin typeface="Perpetua" pitchFamily="18" charset="0"/>
              </a:rPr>
              <a:t> </a:t>
            </a:r>
          </a:p>
          <a:p>
            <a:pPr marL="342900" indent="-342900">
              <a:lnSpc>
                <a:spcPct val="90000"/>
              </a:lnSpc>
              <a:buClr>
                <a:schemeClr val="accent2"/>
              </a:buClr>
              <a:buFont typeface="Wingdings" pitchFamily="2" charset="2"/>
              <a:buChar char="q"/>
            </a:pPr>
            <a:r>
              <a:rPr lang="en-US" sz="1600">
                <a:latin typeface="Perpetua" pitchFamily="18" charset="0"/>
              </a:rPr>
              <a:t>  Surprises at the end are very expensive</a:t>
            </a:r>
          </a:p>
          <a:p>
            <a:pPr marL="342900" indent="-342900">
              <a:lnSpc>
                <a:spcPct val="90000"/>
              </a:lnSpc>
              <a:buClr>
                <a:schemeClr val="accent2"/>
              </a:buClr>
              <a:buFont typeface="Wingdings" pitchFamily="2" charset="2"/>
              <a:buChar char="q"/>
            </a:pPr>
            <a:r>
              <a:rPr lang="en-US" sz="1600">
                <a:latin typeface="Perpetua" pitchFamily="18" charset="0"/>
              </a:rPr>
              <a:t>  Some teams sit ideal for other teams to finish</a:t>
            </a:r>
          </a:p>
          <a:p>
            <a:pPr marL="342900" indent="-342900">
              <a:lnSpc>
                <a:spcPct val="90000"/>
              </a:lnSpc>
              <a:buClr>
                <a:schemeClr val="accent2"/>
              </a:buClr>
              <a:buFont typeface="Wingdings" pitchFamily="2" charset="2"/>
              <a:buChar char="q"/>
            </a:pPr>
            <a:r>
              <a:rPr lang="en-GB" sz="1600">
                <a:latin typeface="Perpetua" pitchFamily="18" charset="0"/>
              </a:rPr>
              <a:t>  Therefore, this model is only appropriate when the requirements are well-understood and changes will be fairly limited during the design process. </a:t>
            </a:r>
          </a:p>
          <a:p>
            <a:pPr marL="342900" indent="-342900">
              <a:lnSpc>
                <a:spcPct val="90000"/>
              </a:lnSpc>
              <a:buClr>
                <a:schemeClr val="accent2"/>
              </a:buClr>
            </a:pPr>
            <a:r>
              <a:rPr lang="en-GB" sz="1600" b="1">
                <a:latin typeface="Perpetua" pitchFamily="18" charset="0"/>
              </a:rPr>
              <a:t>Problems</a:t>
            </a:r>
            <a:r>
              <a:rPr lang="en-GB" sz="1600">
                <a:latin typeface="Perpetua" pitchFamily="18" charset="0"/>
              </a:rPr>
              <a:t>:</a:t>
            </a:r>
          </a:p>
          <a:p>
            <a:pPr marL="342900" indent="-342900">
              <a:lnSpc>
                <a:spcPct val="90000"/>
              </a:lnSpc>
              <a:buClr>
                <a:schemeClr val="accent2"/>
              </a:buClr>
              <a:buFont typeface="Verdana" pitchFamily="34" charset="0"/>
              <a:buAutoNum type="arabicPeriod"/>
            </a:pPr>
            <a:r>
              <a:rPr lang="en-GB" sz="1600">
                <a:latin typeface="Perpetua" pitchFamily="18" charset="0"/>
              </a:rPr>
              <a:t> Real projects are rarely follow the sequential model.</a:t>
            </a:r>
          </a:p>
          <a:p>
            <a:pPr marL="342900" indent="-342900">
              <a:lnSpc>
                <a:spcPct val="90000"/>
              </a:lnSpc>
              <a:buClr>
                <a:schemeClr val="accent2"/>
              </a:buClr>
              <a:buFont typeface="Verdana" pitchFamily="34" charset="0"/>
              <a:buAutoNum type="arabicPeriod"/>
            </a:pPr>
            <a:r>
              <a:rPr lang="en-GB" sz="1600">
                <a:latin typeface="Perpetua" pitchFamily="18" charset="0"/>
              </a:rPr>
              <a:t> Difficult for the customer to state all the requirement explicitly.</a:t>
            </a:r>
          </a:p>
          <a:p>
            <a:pPr marL="342900" indent="-342900">
              <a:lnSpc>
                <a:spcPct val="90000"/>
              </a:lnSpc>
              <a:buClr>
                <a:schemeClr val="accent2"/>
              </a:buClr>
              <a:buFont typeface="Verdana" pitchFamily="34" charset="0"/>
              <a:buAutoNum type="arabicPeriod"/>
            </a:pPr>
            <a:r>
              <a:rPr lang="en-GB" sz="1600">
                <a:latin typeface="Perpetua" pitchFamily="18" charset="0"/>
              </a:rPr>
              <a:t> </a:t>
            </a:r>
            <a:r>
              <a:rPr lang="en-US" sz="1600">
                <a:latin typeface="Perpetua" pitchFamily="18" charset="0"/>
              </a:rPr>
              <a:t>Assumes patience from customer  - working version of program will not available until programs not getting change fully.</a:t>
            </a:r>
            <a:endParaRPr lang="en-GB" sz="1600">
              <a:latin typeface="Perpetua" pitchFamily="18" charset="0"/>
            </a:endParaRPr>
          </a:p>
          <a:p>
            <a:pPr marL="342900" indent="-342900">
              <a:lnSpc>
                <a:spcPct val="90000"/>
              </a:lnSpc>
              <a:buClr>
                <a:schemeClr val="accent2"/>
              </a:buClr>
              <a:buFont typeface="Wingdings" pitchFamily="2" charset="2"/>
              <a:buChar char="q"/>
            </a:pPr>
            <a:endParaRPr kumimoji="1" lang="en-US" altLang="zh-CN" sz="1600">
              <a:latin typeface="Perpetua"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Incremental Process Model</a:t>
            </a:r>
          </a:p>
        </p:txBody>
      </p:sp>
      <p:pic>
        <p:nvPicPr>
          <p:cNvPr id="32771" name="Picture 4" descr="Incremental"/>
          <p:cNvPicPr>
            <a:picLocks noChangeAspect="1" noChangeArrowheads="1"/>
          </p:cNvPicPr>
          <p:nvPr/>
        </p:nvPicPr>
        <p:blipFill>
          <a:blip r:embed="rId2"/>
          <a:srcRect/>
          <a:stretch>
            <a:fillRect/>
          </a:stretch>
        </p:blipFill>
        <p:spPr bwMode="auto">
          <a:xfrm>
            <a:off x="228600" y="1676400"/>
            <a:ext cx="6096000" cy="3919538"/>
          </a:xfrm>
          <a:prstGeom prst="rect">
            <a:avLst/>
          </a:prstGeom>
          <a:noFill/>
          <a:ln w="9525">
            <a:noFill/>
            <a:miter lim="800000"/>
            <a:headEnd/>
            <a:tailEnd/>
          </a:ln>
        </p:spPr>
      </p:pic>
      <p:sp>
        <p:nvSpPr>
          <p:cNvPr id="32772" name="TextBox 4"/>
          <p:cNvSpPr txBox="1">
            <a:spLocks noChangeArrowheads="1"/>
          </p:cNvSpPr>
          <p:nvPr/>
        </p:nvSpPr>
        <p:spPr bwMode="auto">
          <a:xfrm>
            <a:off x="6400800" y="2209800"/>
            <a:ext cx="2438400" cy="1477963"/>
          </a:xfrm>
          <a:prstGeom prst="rect">
            <a:avLst/>
          </a:prstGeom>
          <a:noFill/>
          <a:ln w="9525">
            <a:noFill/>
            <a:miter lim="800000"/>
            <a:headEnd/>
            <a:tailEnd/>
          </a:ln>
        </p:spPr>
        <p:txBody>
          <a:bodyPr>
            <a:spAutoFit/>
          </a:bodyPr>
          <a:lstStyle/>
          <a:p>
            <a:r>
              <a:rPr lang="en-US" b="1">
                <a:latin typeface="Perpetua" pitchFamily="18" charset="0"/>
              </a:rPr>
              <a:t>C</a:t>
            </a:r>
            <a:r>
              <a:rPr lang="en-US">
                <a:latin typeface="Perpetua" pitchFamily="18" charset="0"/>
              </a:rPr>
              <a:t>- Communication</a:t>
            </a:r>
          </a:p>
          <a:p>
            <a:r>
              <a:rPr lang="en-US" b="1">
                <a:latin typeface="Perpetua" pitchFamily="18" charset="0"/>
              </a:rPr>
              <a:t>P </a:t>
            </a:r>
            <a:r>
              <a:rPr lang="en-US">
                <a:latin typeface="Perpetua" pitchFamily="18" charset="0"/>
              </a:rPr>
              <a:t>- Planning</a:t>
            </a:r>
          </a:p>
          <a:p>
            <a:r>
              <a:rPr lang="en-US" b="1">
                <a:latin typeface="Perpetua" pitchFamily="18" charset="0"/>
              </a:rPr>
              <a:t>M</a:t>
            </a:r>
            <a:r>
              <a:rPr lang="en-US">
                <a:latin typeface="Perpetua" pitchFamily="18" charset="0"/>
              </a:rPr>
              <a:t> – Modeling</a:t>
            </a:r>
          </a:p>
          <a:p>
            <a:r>
              <a:rPr lang="en-US" b="1">
                <a:latin typeface="Perpetua" pitchFamily="18" charset="0"/>
              </a:rPr>
              <a:t>C </a:t>
            </a:r>
            <a:r>
              <a:rPr lang="en-US">
                <a:latin typeface="Perpetua" pitchFamily="18" charset="0"/>
              </a:rPr>
              <a:t>- Construction</a:t>
            </a:r>
          </a:p>
          <a:p>
            <a:r>
              <a:rPr lang="en-US" b="1">
                <a:latin typeface="Perpetua" pitchFamily="18" charset="0"/>
              </a:rPr>
              <a:t>D</a:t>
            </a:r>
            <a:r>
              <a:rPr lang="en-US">
                <a:latin typeface="Perpetua" pitchFamily="18" charset="0"/>
              </a:rPr>
              <a:t> - Deployment</a:t>
            </a:r>
          </a:p>
        </p:txBody>
      </p:sp>
      <p:sp>
        <p:nvSpPr>
          <p:cNvPr id="32773" name="Text Box 4"/>
          <p:cNvSpPr txBox="1">
            <a:spLocks noChangeArrowheads="1"/>
          </p:cNvSpPr>
          <p:nvPr/>
        </p:nvSpPr>
        <p:spPr bwMode="auto">
          <a:xfrm>
            <a:off x="533400" y="5867400"/>
            <a:ext cx="7950200" cy="587375"/>
          </a:xfrm>
          <a:prstGeom prst="rect">
            <a:avLst/>
          </a:prstGeom>
          <a:noFill/>
          <a:ln w="12700">
            <a:noFill/>
            <a:miter lim="800000"/>
            <a:headEnd/>
            <a:tailEnd/>
          </a:ln>
        </p:spPr>
        <p:txBody>
          <a:bodyPr>
            <a:spAutoFit/>
          </a:bodyPr>
          <a:lstStyle/>
          <a:p>
            <a:pPr>
              <a:spcBef>
                <a:spcPct val="50000"/>
              </a:spcBef>
            </a:pPr>
            <a:r>
              <a:rPr lang="en-US">
                <a:latin typeface="Perpetua" pitchFamily="18" charset="0"/>
              </a:rPr>
              <a:t>Delivers software in small but usable pieces, each piece builds on pieces already delivered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en-US" sz="3200"/>
              <a:t>The Incremental Model</a:t>
            </a:r>
          </a:p>
        </p:txBody>
      </p:sp>
      <p:sp>
        <p:nvSpPr>
          <p:cNvPr id="33795" name="Rectangle 3"/>
          <p:cNvSpPr>
            <a:spLocks noGrp="1" noRot="1" noChangeArrowheads="1"/>
          </p:cNvSpPr>
          <p:nvPr>
            <p:ph sz="quarter" idx="1"/>
          </p:nvPr>
        </p:nvSpPr>
        <p:spPr/>
        <p:txBody>
          <a:bodyPr/>
          <a:lstStyle/>
          <a:p>
            <a:r>
              <a:rPr lang="en-GB" sz="1600"/>
              <a:t>Rather than deliver the system as a single delivery, the development and delivery is broken down into increments with each increment delivering part of the required functionality.</a:t>
            </a:r>
            <a:endParaRPr lang="en-US" sz="1600"/>
          </a:p>
          <a:p>
            <a:r>
              <a:rPr lang="en-US" sz="1600"/>
              <a:t>First Increment is often core product</a:t>
            </a:r>
          </a:p>
          <a:p>
            <a:pPr lvl="1"/>
            <a:r>
              <a:rPr lang="en-US" sz="1600"/>
              <a:t>Includes basic requirement</a:t>
            </a:r>
          </a:p>
          <a:p>
            <a:pPr lvl="1"/>
            <a:r>
              <a:rPr lang="en-US" sz="1600"/>
              <a:t>Many supplementary features (known &amp; unknown) remain undelivered</a:t>
            </a:r>
          </a:p>
          <a:p>
            <a:r>
              <a:rPr lang="en-US" sz="1600"/>
              <a:t>A plan of next increment is prepared</a:t>
            </a:r>
          </a:p>
          <a:p>
            <a:pPr lvl="1"/>
            <a:r>
              <a:rPr lang="en-US" sz="1600"/>
              <a:t>Modifications of the first increment</a:t>
            </a:r>
          </a:p>
          <a:p>
            <a:pPr lvl="1"/>
            <a:r>
              <a:rPr lang="en-US" sz="1600"/>
              <a:t>Additional features of the first increment</a:t>
            </a:r>
          </a:p>
          <a:p>
            <a:r>
              <a:rPr lang="en-US" sz="1600"/>
              <a:t>It is particularly useful when enough staffing is not available for the whole project</a:t>
            </a:r>
          </a:p>
          <a:p>
            <a:r>
              <a:rPr lang="en-US" sz="1600"/>
              <a:t>Increment can be planned to manage technical risks.</a:t>
            </a:r>
          </a:p>
          <a:p>
            <a:r>
              <a:rPr lang="en-US" sz="1600"/>
              <a:t>Incremental model focus more on delivery of operation product with each increment.</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759C6DE-CC1E-8691-27A2-5E82ACE54550}"/>
                  </a:ext>
                </a:extLst>
              </p14:cNvPr>
              <p14:cNvContentPartPr/>
              <p14:nvPr/>
            </p14:nvContentPartPr>
            <p14:xfrm>
              <a:off x="912050" y="1543548"/>
              <a:ext cx="7451640" cy="396000"/>
            </p14:xfrm>
          </p:contentPart>
        </mc:Choice>
        <mc:Fallback xmlns="">
          <p:pic>
            <p:nvPicPr>
              <p:cNvPr id="2" name="Ink 1">
                <a:extLst>
                  <a:ext uri="{FF2B5EF4-FFF2-40B4-BE49-F238E27FC236}">
                    <a16:creationId xmlns:a16="http://schemas.microsoft.com/office/drawing/2014/main" id="{C759C6DE-CC1E-8691-27A2-5E82ACE54550}"/>
                  </a:ext>
                </a:extLst>
              </p:cNvPr>
              <p:cNvPicPr/>
              <p:nvPr/>
            </p:nvPicPr>
            <p:blipFill>
              <a:blip r:embed="rId3"/>
              <a:stretch>
                <a:fillRect/>
              </a:stretch>
            </p:blipFill>
            <p:spPr>
              <a:xfrm>
                <a:off x="858050" y="1435908"/>
                <a:ext cx="7559280"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5F4D336-53B5-8301-9A9C-BFEF7780C751}"/>
                  </a:ext>
                </a:extLst>
              </p14:cNvPr>
              <p14:cNvContentPartPr/>
              <p14:nvPr/>
            </p14:nvContentPartPr>
            <p14:xfrm>
              <a:off x="-496630" y="2003268"/>
              <a:ext cx="7949160" cy="783360"/>
            </p14:xfrm>
          </p:contentPart>
        </mc:Choice>
        <mc:Fallback xmlns="">
          <p:pic>
            <p:nvPicPr>
              <p:cNvPr id="3" name="Ink 2">
                <a:extLst>
                  <a:ext uri="{FF2B5EF4-FFF2-40B4-BE49-F238E27FC236}">
                    <a16:creationId xmlns:a16="http://schemas.microsoft.com/office/drawing/2014/main" id="{A5F4D336-53B5-8301-9A9C-BFEF7780C751}"/>
                  </a:ext>
                </a:extLst>
              </p:cNvPr>
              <p:cNvPicPr/>
              <p:nvPr/>
            </p:nvPicPr>
            <p:blipFill>
              <a:blip r:embed="rId5"/>
              <a:stretch>
                <a:fillRect/>
              </a:stretch>
            </p:blipFill>
            <p:spPr>
              <a:xfrm>
                <a:off x="-550270" y="1895628"/>
                <a:ext cx="8056800" cy="99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980CE2B1-FD24-2FFB-F307-D89F87B40492}"/>
                  </a:ext>
                </a:extLst>
              </p14:cNvPr>
              <p14:cNvContentPartPr/>
              <p14:nvPr/>
            </p14:nvContentPartPr>
            <p14:xfrm>
              <a:off x="1135610" y="3849708"/>
              <a:ext cx="6597360" cy="357840"/>
            </p14:xfrm>
          </p:contentPart>
        </mc:Choice>
        <mc:Fallback xmlns="">
          <p:pic>
            <p:nvPicPr>
              <p:cNvPr id="4" name="Ink 3">
                <a:extLst>
                  <a:ext uri="{FF2B5EF4-FFF2-40B4-BE49-F238E27FC236}">
                    <a16:creationId xmlns:a16="http://schemas.microsoft.com/office/drawing/2014/main" id="{980CE2B1-FD24-2FFB-F307-D89F87B40492}"/>
                  </a:ext>
                </a:extLst>
              </p:cNvPr>
              <p:cNvPicPr/>
              <p:nvPr/>
            </p:nvPicPr>
            <p:blipFill>
              <a:blip r:embed="rId7"/>
              <a:stretch>
                <a:fillRect/>
              </a:stretch>
            </p:blipFill>
            <p:spPr>
              <a:xfrm>
                <a:off x="1081610" y="3742068"/>
                <a:ext cx="6705000" cy="573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A787EBBC-7446-B8AB-DBFB-EAB75EDCBFD3}"/>
                  </a:ext>
                </a:extLst>
              </p14:cNvPr>
              <p14:cNvContentPartPr/>
              <p14:nvPr/>
            </p14:nvContentPartPr>
            <p14:xfrm>
              <a:off x="1209410" y="4601388"/>
              <a:ext cx="7520400" cy="251640"/>
            </p14:xfrm>
          </p:contentPart>
        </mc:Choice>
        <mc:Fallback xmlns="">
          <p:pic>
            <p:nvPicPr>
              <p:cNvPr id="5" name="Ink 4">
                <a:extLst>
                  <a:ext uri="{FF2B5EF4-FFF2-40B4-BE49-F238E27FC236}">
                    <a16:creationId xmlns:a16="http://schemas.microsoft.com/office/drawing/2014/main" id="{A787EBBC-7446-B8AB-DBFB-EAB75EDCBFD3}"/>
                  </a:ext>
                </a:extLst>
              </p:cNvPr>
              <p:cNvPicPr/>
              <p:nvPr/>
            </p:nvPicPr>
            <p:blipFill>
              <a:blip r:embed="rId9"/>
              <a:stretch>
                <a:fillRect/>
              </a:stretch>
            </p:blipFill>
            <p:spPr>
              <a:xfrm>
                <a:off x="1155410" y="4493388"/>
                <a:ext cx="7628040" cy="46728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r>
              <a:rPr lang="en-US" sz="3200"/>
              <a:t>The Incremental Model</a:t>
            </a:r>
          </a:p>
        </p:txBody>
      </p:sp>
      <p:sp>
        <p:nvSpPr>
          <p:cNvPr id="34819" name="Rectangle 3"/>
          <p:cNvSpPr>
            <a:spLocks noGrp="1" noRot="1" noChangeArrowheads="1"/>
          </p:cNvSpPr>
          <p:nvPr>
            <p:ph sz="quarter" idx="1"/>
          </p:nvPr>
        </p:nvSpPr>
        <p:spPr/>
        <p:txBody>
          <a:bodyPr/>
          <a:lstStyle/>
          <a:p>
            <a:r>
              <a:rPr lang="en-GB" sz="1600"/>
              <a:t>User requirements are prioritised and the highest priority requirements are included in early increments.</a:t>
            </a:r>
          </a:p>
          <a:p>
            <a:r>
              <a:rPr lang="en-GB" sz="1600"/>
              <a:t>Once the development of an increment is started, the requirements are frozen though requirements for later increments can continue to evolve.</a:t>
            </a:r>
          </a:p>
          <a:p>
            <a:r>
              <a:rPr lang="en-GB" sz="1600"/>
              <a:t>Customer value can be delivered with each increment so system functionality is available earlier.</a:t>
            </a:r>
          </a:p>
          <a:p>
            <a:r>
              <a:rPr lang="en-GB" sz="1600"/>
              <a:t>Early increments act as a prototype to help elicit requirements for later increments.</a:t>
            </a:r>
          </a:p>
          <a:p>
            <a:r>
              <a:rPr lang="en-GB" sz="1600"/>
              <a:t>Lower risk of overall project failure.</a:t>
            </a:r>
          </a:p>
          <a:p>
            <a:r>
              <a:rPr lang="en-GB" sz="1600"/>
              <a:t>The highest priority system services tend to receive the most testing.</a:t>
            </a:r>
            <a:endParaRPr lang="en-US" sz="160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47E2AA5-59AF-A2C4-72C1-772DCAE0650C}"/>
                  </a:ext>
                </a:extLst>
              </p14:cNvPr>
              <p14:cNvContentPartPr/>
              <p14:nvPr/>
            </p14:nvContentPartPr>
            <p14:xfrm>
              <a:off x="909530" y="1609788"/>
              <a:ext cx="7998480" cy="248760"/>
            </p14:xfrm>
          </p:contentPart>
        </mc:Choice>
        <mc:Fallback xmlns="">
          <p:pic>
            <p:nvPicPr>
              <p:cNvPr id="2" name="Ink 1">
                <a:extLst>
                  <a:ext uri="{FF2B5EF4-FFF2-40B4-BE49-F238E27FC236}">
                    <a16:creationId xmlns:a16="http://schemas.microsoft.com/office/drawing/2014/main" id="{947E2AA5-59AF-A2C4-72C1-772DCAE0650C}"/>
                  </a:ext>
                </a:extLst>
              </p:cNvPr>
              <p:cNvPicPr/>
              <p:nvPr/>
            </p:nvPicPr>
            <p:blipFill>
              <a:blip r:embed="rId3"/>
              <a:stretch>
                <a:fillRect/>
              </a:stretch>
            </p:blipFill>
            <p:spPr>
              <a:xfrm>
                <a:off x="855530" y="1501788"/>
                <a:ext cx="8106120" cy="464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0814B77-EBA9-6087-04AD-8A61F8EBBE94}"/>
                  </a:ext>
                </a:extLst>
              </p14:cNvPr>
              <p14:cNvContentPartPr/>
              <p14:nvPr/>
            </p14:nvContentPartPr>
            <p14:xfrm>
              <a:off x="564650" y="1932708"/>
              <a:ext cx="8002440" cy="491400"/>
            </p14:xfrm>
          </p:contentPart>
        </mc:Choice>
        <mc:Fallback xmlns="">
          <p:pic>
            <p:nvPicPr>
              <p:cNvPr id="3" name="Ink 2">
                <a:extLst>
                  <a:ext uri="{FF2B5EF4-FFF2-40B4-BE49-F238E27FC236}">
                    <a16:creationId xmlns:a16="http://schemas.microsoft.com/office/drawing/2014/main" id="{80814B77-EBA9-6087-04AD-8A61F8EBBE94}"/>
                  </a:ext>
                </a:extLst>
              </p:cNvPr>
              <p:cNvPicPr/>
              <p:nvPr/>
            </p:nvPicPr>
            <p:blipFill>
              <a:blip r:embed="rId5"/>
              <a:stretch>
                <a:fillRect/>
              </a:stretch>
            </p:blipFill>
            <p:spPr>
              <a:xfrm>
                <a:off x="511010" y="1824708"/>
                <a:ext cx="8110080" cy="707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C482A179-6F29-1F2E-66A8-F7DF12C44CEF}"/>
                  </a:ext>
                </a:extLst>
              </p14:cNvPr>
              <p14:cNvContentPartPr/>
              <p14:nvPr/>
            </p14:nvContentPartPr>
            <p14:xfrm>
              <a:off x="671210" y="3047628"/>
              <a:ext cx="7276680" cy="198000"/>
            </p14:xfrm>
          </p:contentPart>
        </mc:Choice>
        <mc:Fallback xmlns="">
          <p:pic>
            <p:nvPicPr>
              <p:cNvPr id="4" name="Ink 3">
                <a:extLst>
                  <a:ext uri="{FF2B5EF4-FFF2-40B4-BE49-F238E27FC236}">
                    <a16:creationId xmlns:a16="http://schemas.microsoft.com/office/drawing/2014/main" id="{C482A179-6F29-1F2E-66A8-F7DF12C44CEF}"/>
                  </a:ext>
                </a:extLst>
              </p:cNvPr>
              <p:cNvPicPr/>
              <p:nvPr/>
            </p:nvPicPr>
            <p:blipFill>
              <a:blip r:embed="rId7"/>
              <a:stretch>
                <a:fillRect/>
              </a:stretch>
            </p:blipFill>
            <p:spPr>
              <a:xfrm>
                <a:off x="617210" y="2939988"/>
                <a:ext cx="7384320" cy="41364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Process Framework</a:t>
            </a:r>
          </a:p>
        </p:txBody>
      </p:sp>
      <p:sp>
        <p:nvSpPr>
          <p:cNvPr id="15" name="Rectangle 2"/>
          <p:cNvSpPr>
            <a:spLocks noChangeArrowheads="1"/>
          </p:cNvSpPr>
          <p:nvPr/>
        </p:nvSpPr>
        <p:spPr bwMode="auto">
          <a:xfrm>
            <a:off x="304800" y="2133600"/>
            <a:ext cx="3033713" cy="4219575"/>
          </a:xfrm>
          <a:prstGeom prst="rect">
            <a:avLst/>
          </a:prstGeom>
          <a:solidFill>
            <a:srgbClr val="CCFFFF"/>
          </a:solidFill>
          <a:ln w="12700">
            <a:solidFill>
              <a:srgbClr val="70A0FF"/>
            </a:solidFill>
            <a:miter lim="800000"/>
            <a:headEnd/>
            <a:tailEnd/>
          </a:ln>
          <a:effectLst>
            <a:outerShdw dist="35921" dir="2700000" algn="ctr" rotWithShape="0">
              <a:schemeClr val="bg2"/>
            </a:outerShdw>
          </a:effectLst>
        </p:spPr>
        <p:txBody>
          <a:bodyPr wrap="none" anchor="ctr"/>
          <a:lstStyle/>
          <a:p>
            <a:pPr lvl="1" fontAlgn="auto">
              <a:lnSpc>
                <a:spcPct val="115000"/>
              </a:lnSpc>
              <a:spcBef>
                <a:spcPts val="0"/>
              </a:spcBef>
              <a:spcAft>
                <a:spcPts val="0"/>
              </a:spcAft>
              <a:defRPr/>
            </a:pPr>
            <a:endParaRPr lang="en-US" sz="2400" b="1" dirty="0">
              <a:effectLst>
                <a:outerShdw blurRad="38100" dist="38100" dir="2700000" algn="tl">
                  <a:srgbClr val="000000"/>
                </a:outerShdw>
              </a:effectLst>
              <a:latin typeface="Palatino" charset="0"/>
              <a:cs typeface="+mn-cs"/>
            </a:endParaRPr>
          </a:p>
        </p:txBody>
      </p:sp>
      <p:sp>
        <p:nvSpPr>
          <p:cNvPr id="8" name="Rectangle 2"/>
          <p:cNvSpPr>
            <a:spLocks noChangeArrowheads="1"/>
          </p:cNvSpPr>
          <p:nvPr/>
        </p:nvSpPr>
        <p:spPr bwMode="auto">
          <a:xfrm>
            <a:off x="415925" y="2616200"/>
            <a:ext cx="2789238" cy="3584575"/>
          </a:xfrm>
          <a:prstGeom prst="rect">
            <a:avLst/>
          </a:prstGeom>
          <a:solidFill>
            <a:srgbClr val="3366FF"/>
          </a:solidFill>
          <a:ln w="12700">
            <a:noFill/>
            <a:miter lim="800000"/>
            <a:headEnd/>
            <a:tailEnd/>
          </a:ln>
          <a:effectLst>
            <a:outerShdw dist="35921" dir="2700000" algn="ctr" rotWithShape="0">
              <a:schemeClr val="bg2"/>
            </a:outerShdw>
          </a:effectLst>
        </p:spPr>
        <p:txBody>
          <a:bodyPr wrap="none" anchor="ctr"/>
          <a:lstStyle/>
          <a:p>
            <a:pPr lvl="1" fontAlgn="auto">
              <a:lnSpc>
                <a:spcPct val="115000"/>
              </a:lnSpc>
              <a:spcBef>
                <a:spcPts val="0"/>
              </a:spcBef>
              <a:spcAft>
                <a:spcPts val="0"/>
              </a:spcAft>
              <a:defRPr/>
            </a:pPr>
            <a:endParaRPr lang="en-US" sz="2400" b="1" dirty="0">
              <a:effectLst>
                <a:outerShdw blurRad="38100" dist="38100" dir="2700000" algn="tl">
                  <a:srgbClr val="000000"/>
                </a:outerShdw>
              </a:effectLst>
              <a:latin typeface="Palatino" charset="0"/>
              <a:cs typeface="+mn-cs"/>
            </a:endParaRPr>
          </a:p>
        </p:txBody>
      </p:sp>
      <p:sp>
        <p:nvSpPr>
          <p:cNvPr id="9" name="Rectangle 3"/>
          <p:cNvSpPr>
            <a:spLocks noChangeArrowheads="1"/>
          </p:cNvSpPr>
          <p:nvPr/>
        </p:nvSpPr>
        <p:spPr bwMode="auto">
          <a:xfrm>
            <a:off x="636588" y="3133725"/>
            <a:ext cx="2233612" cy="1193800"/>
          </a:xfrm>
          <a:prstGeom prst="rect">
            <a:avLst/>
          </a:prstGeom>
          <a:solidFill>
            <a:srgbClr val="C0C0C0"/>
          </a:solidFill>
          <a:ln w="12700">
            <a:noFill/>
            <a:miter lim="800000"/>
            <a:headEnd/>
            <a:tailEnd/>
          </a:ln>
          <a:effectLst>
            <a:outerShdw dist="35921" dir="2700000" algn="ctr" rotWithShape="0">
              <a:schemeClr val="bg2"/>
            </a:outerShdw>
          </a:effectLst>
        </p:spPr>
        <p:txBody>
          <a:bodyPr wrap="none" anchor="ctr"/>
          <a:lstStyle/>
          <a:p>
            <a:pPr fontAlgn="auto">
              <a:lnSpc>
                <a:spcPct val="90000"/>
              </a:lnSpc>
              <a:spcBef>
                <a:spcPts val="0"/>
              </a:spcBef>
              <a:spcAft>
                <a:spcPts val="0"/>
              </a:spcAft>
              <a:defRPr/>
            </a:pPr>
            <a:endParaRPr lang="en-US" b="1">
              <a:latin typeface="Helvetica" charset="0"/>
              <a:cs typeface="+mn-cs"/>
            </a:endParaRPr>
          </a:p>
        </p:txBody>
      </p:sp>
      <p:sp>
        <p:nvSpPr>
          <p:cNvPr id="817157" name="Rectangle 5"/>
          <p:cNvSpPr>
            <a:spLocks noChangeArrowheads="1"/>
          </p:cNvSpPr>
          <p:nvPr/>
        </p:nvSpPr>
        <p:spPr bwMode="auto">
          <a:xfrm>
            <a:off x="563563" y="2276475"/>
            <a:ext cx="2425700" cy="369888"/>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1600" b="1" dirty="0">
                <a:effectLst>
                  <a:outerShdw blurRad="38100" dist="38100" dir="2700000" algn="tl">
                    <a:srgbClr val="000000"/>
                  </a:outerShdw>
                </a:effectLst>
                <a:latin typeface="Palatino" charset="0"/>
                <a:cs typeface="+mn-cs"/>
              </a:rPr>
              <a:t>Process framework</a:t>
            </a:r>
            <a:endParaRPr lang="en-US" sz="1600" b="1" dirty="0">
              <a:solidFill>
                <a:schemeClr val="bg1"/>
              </a:solidFill>
              <a:effectLst>
                <a:outerShdw blurRad="38100" dist="38100" dir="2700000" algn="tl">
                  <a:srgbClr val="000000"/>
                </a:outerShdw>
              </a:effectLst>
              <a:latin typeface="Palatino" charset="0"/>
              <a:cs typeface="+mn-cs"/>
            </a:endParaRPr>
          </a:p>
        </p:txBody>
      </p:sp>
      <p:sp>
        <p:nvSpPr>
          <p:cNvPr id="11" name="Rectangle 3"/>
          <p:cNvSpPr>
            <a:spLocks noChangeArrowheads="1"/>
          </p:cNvSpPr>
          <p:nvPr/>
        </p:nvSpPr>
        <p:spPr bwMode="auto">
          <a:xfrm>
            <a:off x="685800" y="4724400"/>
            <a:ext cx="2235200" cy="1192213"/>
          </a:xfrm>
          <a:prstGeom prst="rect">
            <a:avLst/>
          </a:prstGeom>
          <a:solidFill>
            <a:srgbClr val="C0C0C0"/>
          </a:solidFill>
          <a:ln w="12700">
            <a:noFill/>
            <a:miter lim="800000"/>
            <a:headEnd/>
            <a:tailEnd/>
          </a:ln>
          <a:effectLst>
            <a:outerShdw dist="35921" dir="2700000" algn="ctr" rotWithShape="0">
              <a:schemeClr val="bg2"/>
            </a:outerShdw>
          </a:effectLst>
        </p:spPr>
        <p:txBody>
          <a:bodyPr wrap="none" anchor="ctr"/>
          <a:lstStyle/>
          <a:p>
            <a:pPr fontAlgn="auto">
              <a:lnSpc>
                <a:spcPct val="90000"/>
              </a:lnSpc>
              <a:spcBef>
                <a:spcPts val="0"/>
              </a:spcBef>
              <a:spcAft>
                <a:spcPts val="0"/>
              </a:spcAft>
              <a:defRPr/>
            </a:pPr>
            <a:endParaRPr lang="en-US" b="1">
              <a:latin typeface="Helvetica" charset="0"/>
              <a:cs typeface="+mn-cs"/>
            </a:endParaRPr>
          </a:p>
        </p:txBody>
      </p:sp>
      <p:sp>
        <p:nvSpPr>
          <p:cNvPr id="12" name="Rectangle 5"/>
          <p:cNvSpPr>
            <a:spLocks noChangeArrowheads="1"/>
          </p:cNvSpPr>
          <p:nvPr/>
        </p:nvSpPr>
        <p:spPr bwMode="auto">
          <a:xfrm>
            <a:off x="533400" y="2743200"/>
            <a:ext cx="2424113" cy="369888"/>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1600" b="1" dirty="0">
                <a:effectLst>
                  <a:outerShdw blurRad="38100" dist="38100" dir="2700000" algn="tl">
                    <a:srgbClr val="000000"/>
                  </a:outerShdw>
                </a:effectLst>
                <a:latin typeface="Palatino" charset="0"/>
                <a:cs typeface="+mn-cs"/>
              </a:rPr>
              <a:t>Umbrella Activities</a:t>
            </a:r>
            <a:endParaRPr lang="en-US" sz="1600" b="1" dirty="0">
              <a:solidFill>
                <a:schemeClr val="bg1"/>
              </a:solidFill>
              <a:effectLst>
                <a:outerShdw blurRad="38100" dist="38100" dir="2700000" algn="tl">
                  <a:srgbClr val="000000"/>
                </a:outerShdw>
              </a:effectLst>
              <a:latin typeface="Palatino" charset="0"/>
              <a:cs typeface="+mn-cs"/>
            </a:endParaRPr>
          </a:p>
        </p:txBody>
      </p:sp>
      <p:sp>
        <p:nvSpPr>
          <p:cNvPr id="13" name="Rectangle 5"/>
          <p:cNvSpPr>
            <a:spLocks noChangeArrowheads="1"/>
          </p:cNvSpPr>
          <p:nvPr/>
        </p:nvSpPr>
        <p:spPr bwMode="auto">
          <a:xfrm>
            <a:off x="666750" y="3275013"/>
            <a:ext cx="2425700" cy="650875"/>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1600" b="1" dirty="0">
                <a:effectLst>
                  <a:outerShdw blurRad="38100" dist="38100" dir="2700000" algn="tl">
                    <a:srgbClr val="000000"/>
                  </a:outerShdw>
                </a:effectLst>
                <a:latin typeface="Palatino" charset="0"/>
                <a:cs typeface="+mn-cs"/>
              </a:rPr>
              <a:t>Framework activity 1</a:t>
            </a:r>
          </a:p>
          <a:p>
            <a:pPr fontAlgn="auto">
              <a:lnSpc>
                <a:spcPct val="115000"/>
              </a:lnSpc>
              <a:spcBef>
                <a:spcPts val="0"/>
              </a:spcBef>
              <a:spcAft>
                <a:spcPts val="0"/>
              </a:spcAft>
              <a:defRPr/>
            </a:pPr>
            <a:r>
              <a:rPr lang="en-US" sz="1600" b="1" dirty="0">
                <a:solidFill>
                  <a:schemeClr val="bg1"/>
                </a:solidFill>
                <a:effectLst>
                  <a:outerShdw blurRad="38100" dist="38100" dir="2700000" algn="tl">
                    <a:srgbClr val="000000"/>
                  </a:outerShdw>
                </a:effectLst>
                <a:latin typeface="Palatino" charset="0"/>
                <a:cs typeface="+mn-cs"/>
              </a:rPr>
              <a:t>	</a:t>
            </a:r>
            <a:endParaRPr lang="en-US" sz="1200" b="1" dirty="0">
              <a:solidFill>
                <a:schemeClr val="bg1"/>
              </a:solidFill>
              <a:effectLst>
                <a:outerShdw blurRad="38100" dist="38100" dir="2700000" algn="tl">
                  <a:srgbClr val="000000"/>
                </a:outerShdw>
              </a:effectLst>
              <a:latin typeface="Palatino" charset="0"/>
              <a:cs typeface="+mn-cs"/>
            </a:endParaRPr>
          </a:p>
        </p:txBody>
      </p:sp>
      <p:sp>
        <p:nvSpPr>
          <p:cNvPr id="14" name="Rectangle 5"/>
          <p:cNvSpPr>
            <a:spLocks noChangeArrowheads="1"/>
          </p:cNvSpPr>
          <p:nvPr/>
        </p:nvSpPr>
        <p:spPr bwMode="auto">
          <a:xfrm>
            <a:off x="685800" y="4953000"/>
            <a:ext cx="2424113" cy="369888"/>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1600" b="1" dirty="0">
                <a:effectLst>
                  <a:outerShdw blurRad="38100" dist="38100" dir="2700000" algn="tl">
                    <a:srgbClr val="000000"/>
                  </a:outerShdw>
                </a:effectLst>
                <a:latin typeface="Palatino" charset="0"/>
                <a:cs typeface="+mn-cs"/>
              </a:rPr>
              <a:t>Framework activity  n</a:t>
            </a:r>
            <a:endParaRPr lang="en-US" sz="1600" b="1" dirty="0">
              <a:solidFill>
                <a:schemeClr val="bg1"/>
              </a:solidFill>
              <a:effectLst>
                <a:outerShdw blurRad="38100" dist="38100" dir="2700000" algn="tl">
                  <a:srgbClr val="000000"/>
                </a:outerShdw>
              </a:effectLst>
              <a:latin typeface="Palatino" charset="0"/>
              <a:cs typeface="+mn-cs"/>
            </a:endParaRPr>
          </a:p>
        </p:txBody>
      </p:sp>
      <p:sp>
        <p:nvSpPr>
          <p:cNvPr id="17" name="Rectangle 5"/>
          <p:cNvSpPr>
            <a:spLocks noChangeArrowheads="1"/>
          </p:cNvSpPr>
          <p:nvPr/>
        </p:nvSpPr>
        <p:spPr bwMode="auto">
          <a:xfrm>
            <a:off x="304800" y="1752600"/>
            <a:ext cx="2424113" cy="369888"/>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1600" b="1" dirty="0">
                <a:effectLst>
                  <a:outerShdw blurRad="38100" dist="38100" dir="2700000" algn="tl">
                    <a:srgbClr val="000000"/>
                  </a:outerShdw>
                </a:effectLst>
                <a:latin typeface="Palatino" charset="0"/>
                <a:cs typeface="+mn-cs"/>
              </a:rPr>
              <a:t>Software Process</a:t>
            </a:r>
            <a:endParaRPr lang="en-US" sz="1600" b="1" dirty="0">
              <a:solidFill>
                <a:schemeClr val="bg1"/>
              </a:solidFill>
              <a:effectLst>
                <a:outerShdw blurRad="38100" dist="38100" dir="2700000" algn="tl">
                  <a:srgbClr val="000000"/>
                </a:outerShdw>
              </a:effectLst>
              <a:latin typeface="Palatino" charset="0"/>
              <a:cs typeface="+mn-cs"/>
            </a:endParaRPr>
          </a:p>
        </p:txBody>
      </p:sp>
      <p:sp>
        <p:nvSpPr>
          <p:cNvPr id="817154" name="Rectangle 2"/>
          <p:cNvSpPr>
            <a:spLocks noChangeArrowheads="1"/>
          </p:cNvSpPr>
          <p:nvPr/>
        </p:nvSpPr>
        <p:spPr bwMode="auto">
          <a:xfrm>
            <a:off x="3581400" y="2178050"/>
            <a:ext cx="5257800" cy="3460750"/>
          </a:xfrm>
          <a:prstGeom prst="rect">
            <a:avLst/>
          </a:prstGeom>
          <a:solidFill>
            <a:srgbClr val="99CC00"/>
          </a:solidFill>
          <a:ln w="12700">
            <a:noFill/>
            <a:miter lim="800000"/>
            <a:headEnd/>
            <a:tailEnd/>
          </a:ln>
          <a:effectLst>
            <a:outerShdw dist="35921" dir="2700000" algn="ctr" rotWithShape="0">
              <a:schemeClr val="bg2"/>
            </a:outerShdw>
          </a:effectLst>
        </p:spPr>
        <p:txBody>
          <a:bodyPr wrap="none" anchor="ctr"/>
          <a:lstStyle/>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a:p>
            <a:pPr fontAlgn="auto">
              <a:lnSpc>
                <a:spcPct val="90000"/>
              </a:lnSpc>
              <a:spcBef>
                <a:spcPts val="0"/>
              </a:spcBef>
              <a:spcAft>
                <a:spcPts val="0"/>
              </a:spcAft>
              <a:defRPr/>
            </a:pPr>
            <a:endParaRPr lang="en-US" b="1">
              <a:effectLst>
                <a:outerShdw blurRad="38100" dist="38100" dir="2700000" algn="tl">
                  <a:srgbClr val="FFFFFF"/>
                </a:outerShdw>
              </a:effectLst>
              <a:latin typeface="+mn-lt"/>
              <a:cs typeface="+mn-cs"/>
            </a:endParaRPr>
          </a:p>
        </p:txBody>
      </p:sp>
      <p:sp>
        <p:nvSpPr>
          <p:cNvPr id="817155" name="Rectangle 3"/>
          <p:cNvSpPr>
            <a:spLocks noChangeArrowheads="1"/>
          </p:cNvSpPr>
          <p:nvPr/>
        </p:nvSpPr>
        <p:spPr bwMode="auto">
          <a:xfrm>
            <a:off x="3773488" y="2681288"/>
            <a:ext cx="4913312" cy="2620962"/>
          </a:xfrm>
          <a:prstGeom prst="rect">
            <a:avLst/>
          </a:prstGeom>
          <a:solidFill>
            <a:srgbClr val="99CCFF"/>
          </a:solidFill>
          <a:ln w="12700">
            <a:noFill/>
            <a:miter lim="800000"/>
            <a:headEnd/>
            <a:tailEnd/>
          </a:ln>
          <a:effectLst>
            <a:outerShdw dist="35921" dir="2700000" algn="ctr" rotWithShape="0">
              <a:schemeClr val="bg2"/>
            </a:outerShdw>
          </a:effectLst>
        </p:spPr>
        <p:txBody>
          <a:bodyPr wrap="none" anchor="ctr"/>
          <a:lstStyle/>
          <a:p>
            <a:pPr marL="742950" lvl="1" indent="-285750" fontAlgn="auto">
              <a:lnSpc>
                <a:spcPct val="115000"/>
              </a:lnSpc>
              <a:spcBef>
                <a:spcPts val="0"/>
              </a:spcBef>
              <a:spcAft>
                <a:spcPts val="0"/>
              </a:spcAft>
              <a:defRPr/>
            </a:pPr>
            <a:r>
              <a:rPr lang="en-US" sz="2400" b="1">
                <a:effectLst>
                  <a:outerShdw blurRad="38100" dist="38100" dir="2700000" algn="tl">
                    <a:srgbClr val="FFFFFF"/>
                  </a:outerShdw>
                </a:effectLst>
                <a:latin typeface="Palatino" charset="0"/>
                <a:cs typeface="+mn-cs"/>
              </a:rPr>
              <a:t> Framework activities </a:t>
            </a:r>
          </a:p>
          <a:p>
            <a:pPr marL="742950" lvl="1" indent="-285750" fontAlgn="auto">
              <a:lnSpc>
                <a:spcPct val="115000"/>
              </a:lnSpc>
              <a:spcBef>
                <a:spcPts val="0"/>
              </a:spcBef>
              <a:spcAft>
                <a:spcPts val="0"/>
              </a:spcAft>
              <a:defRPr/>
            </a:pPr>
            <a:r>
              <a:rPr lang="en-US" sz="2400" b="1">
                <a:effectLst>
                  <a:outerShdw blurRad="38100" dist="38100" dir="2700000" algn="tl">
                    <a:srgbClr val="FFFFFF"/>
                  </a:outerShdw>
                </a:effectLst>
                <a:latin typeface="Palatino" charset="0"/>
                <a:cs typeface="+mn-cs"/>
              </a:rPr>
              <a:t> 	    work tasks</a:t>
            </a:r>
          </a:p>
          <a:p>
            <a:pPr marL="1143000" lvl="2" indent="-228600" fontAlgn="auto">
              <a:lnSpc>
                <a:spcPct val="115000"/>
              </a:lnSpc>
              <a:spcBef>
                <a:spcPts val="0"/>
              </a:spcBef>
              <a:spcAft>
                <a:spcPts val="0"/>
              </a:spcAft>
              <a:defRPr/>
            </a:pPr>
            <a:r>
              <a:rPr lang="en-US" sz="2400" b="1">
                <a:effectLst>
                  <a:outerShdw blurRad="38100" dist="38100" dir="2700000" algn="tl">
                    <a:srgbClr val="FFFFFF"/>
                  </a:outerShdw>
                </a:effectLst>
                <a:latin typeface="Palatino" charset="0"/>
                <a:cs typeface="+mn-cs"/>
              </a:rPr>
              <a:t>  work products</a:t>
            </a:r>
          </a:p>
          <a:p>
            <a:pPr marL="1143000" lvl="2" indent="-228600" fontAlgn="auto">
              <a:lnSpc>
                <a:spcPct val="115000"/>
              </a:lnSpc>
              <a:spcBef>
                <a:spcPts val="0"/>
              </a:spcBef>
              <a:spcAft>
                <a:spcPts val="0"/>
              </a:spcAft>
              <a:defRPr/>
            </a:pPr>
            <a:r>
              <a:rPr lang="en-US" sz="2400" b="1">
                <a:effectLst>
                  <a:outerShdw blurRad="38100" dist="38100" dir="2700000" algn="tl">
                    <a:srgbClr val="FFFFFF"/>
                  </a:outerShdw>
                </a:effectLst>
                <a:latin typeface="Palatino" charset="0"/>
                <a:cs typeface="+mn-cs"/>
              </a:rPr>
              <a:t>  milestones &amp; deliverables</a:t>
            </a:r>
          </a:p>
          <a:p>
            <a:pPr marL="1143000" lvl="2" indent="-228600" fontAlgn="auto">
              <a:lnSpc>
                <a:spcPct val="115000"/>
              </a:lnSpc>
              <a:spcBef>
                <a:spcPts val="0"/>
              </a:spcBef>
              <a:spcAft>
                <a:spcPts val="0"/>
              </a:spcAft>
              <a:defRPr/>
            </a:pPr>
            <a:r>
              <a:rPr lang="en-US" sz="2400" b="1">
                <a:effectLst>
                  <a:outerShdw blurRad="38100" dist="38100" dir="2700000" algn="tl">
                    <a:srgbClr val="FFFFFF"/>
                  </a:outerShdw>
                </a:effectLst>
                <a:latin typeface="Palatino" charset="0"/>
                <a:cs typeface="+mn-cs"/>
              </a:rPr>
              <a:t>  QA checkpoints</a:t>
            </a:r>
          </a:p>
        </p:txBody>
      </p:sp>
      <p:sp>
        <p:nvSpPr>
          <p:cNvPr id="10" name="Rectangle 5"/>
          <p:cNvSpPr>
            <a:spLocks noChangeArrowheads="1"/>
          </p:cNvSpPr>
          <p:nvPr/>
        </p:nvSpPr>
        <p:spPr bwMode="auto">
          <a:xfrm>
            <a:off x="3429000" y="1720850"/>
            <a:ext cx="5410200" cy="825500"/>
          </a:xfrm>
          <a:prstGeom prst="rect">
            <a:avLst/>
          </a:prstGeom>
          <a:noFill/>
          <a:ln w="25400">
            <a:noFill/>
            <a:miter lim="800000"/>
            <a:headEnd/>
            <a:tailEnd/>
          </a:ln>
          <a:effectLst/>
        </p:spPr>
        <p:txBody>
          <a:bodyPr lIns="90487" tIns="44450" rIns="90487" bIns="44450">
            <a:spAutoFit/>
          </a:bodyPr>
          <a:lstStyle/>
          <a:p>
            <a:pPr fontAlgn="auto">
              <a:lnSpc>
                <a:spcPct val="115000"/>
              </a:lnSpc>
              <a:spcBef>
                <a:spcPts val="0"/>
              </a:spcBef>
              <a:spcAft>
                <a:spcPts val="0"/>
              </a:spcAft>
              <a:defRPr/>
            </a:pPr>
            <a:r>
              <a:rPr lang="en-US" sz="2400" b="1">
                <a:effectLst>
                  <a:outerShdw blurRad="38100" dist="38100" dir="2700000" algn="tl">
                    <a:srgbClr val="C0C0C0"/>
                  </a:outerShdw>
                </a:effectLst>
                <a:latin typeface="Palatino" charset="0"/>
                <a:cs typeface="+mn-cs"/>
              </a:rPr>
              <a:t> Process Framework</a:t>
            </a:r>
          </a:p>
          <a:p>
            <a:pPr fontAlgn="auto">
              <a:lnSpc>
                <a:spcPct val="115000"/>
              </a:lnSpc>
              <a:spcBef>
                <a:spcPts val="0"/>
              </a:spcBef>
              <a:spcAft>
                <a:spcPts val="0"/>
              </a:spcAft>
              <a:defRPr/>
            </a:pPr>
            <a:r>
              <a:rPr lang="en-US" b="1">
                <a:effectLst>
                  <a:outerShdw blurRad="38100" dist="38100" dir="2700000" algn="tl">
                    <a:srgbClr val="C0C0C0"/>
                  </a:outerShdw>
                </a:effectLst>
                <a:latin typeface="+mn-lt"/>
                <a:cs typeface="+mn-cs"/>
              </a:rPr>
              <a:t>  Umbrella Activities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normAutofit fontScale="90000"/>
          </a:bodyPr>
          <a:lstStyle/>
          <a:p>
            <a:pPr fontAlgn="auto">
              <a:spcAft>
                <a:spcPts val="0"/>
              </a:spcAft>
              <a:defRPr/>
            </a:pPr>
            <a:r>
              <a:rPr lang="en-US"/>
              <a:t>Rapid Application Development (RAD) Model</a:t>
            </a:r>
          </a:p>
        </p:txBody>
      </p:sp>
      <p:pic>
        <p:nvPicPr>
          <p:cNvPr id="35843" name="Picture 4" descr="RAD_Process"/>
          <p:cNvPicPr>
            <a:picLocks noGrp="1" noChangeAspect="1" noChangeArrowheads="1"/>
          </p:cNvPicPr>
          <p:nvPr>
            <p:ph sz="quarter" idx="1"/>
          </p:nvPr>
        </p:nvPicPr>
        <p:blipFill>
          <a:blip r:embed="rId2"/>
          <a:srcRect/>
          <a:stretch>
            <a:fillRect/>
          </a:stretch>
        </p:blipFill>
        <p:spPr>
          <a:xfrm>
            <a:off x="1731963" y="1447800"/>
            <a:ext cx="6137275" cy="4572000"/>
          </a:xfrm>
          <a:noFill/>
        </p:spPr>
      </p:pic>
      <p:sp>
        <p:nvSpPr>
          <p:cNvPr id="35844" name="Rectangle 4"/>
          <p:cNvSpPr>
            <a:spLocks noChangeArrowheads="1"/>
          </p:cNvSpPr>
          <p:nvPr/>
        </p:nvSpPr>
        <p:spPr bwMode="auto">
          <a:xfrm>
            <a:off x="838200" y="6211888"/>
            <a:ext cx="7620000" cy="646112"/>
          </a:xfrm>
          <a:prstGeom prst="rect">
            <a:avLst/>
          </a:prstGeom>
          <a:noFill/>
          <a:ln w="9525">
            <a:noFill/>
            <a:miter lim="800000"/>
            <a:headEnd/>
            <a:tailEnd/>
          </a:ln>
        </p:spPr>
        <p:txBody>
          <a:bodyPr>
            <a:spAutoFit/>
          </a:bodyPr>
          <a:lstStyle/>
          <a:p>
            <a:pPr>
              <a:spcBef>
                <a:spcPct val="50000"/>
              </a:spcBef>
            </a:pPr>
            <a:r>
              <a:rPr lang="en-US">
                <a:latin typeface="Perpetua" pitchFamily="18" charset="0"/>
              </a:rPr>
              <a:t>Makes heavy use of reusable software components with an extremely short development cycle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RAD model</a:t>
            </a:r>
          </a:p>
        </p:txBody>
      </p:sp>
      <p:sp>
        <p:nvSpPr>
          <p:cNvPr id="36867" name="Rectangle 3"/>
          <p:cNvSpPr>
            <a:spLocks noGrp="1" noChangeArrowheads="1"/>
          </p:cNvSpPr>
          <p:nvPr>
            <p:ph sz="quarter" idx="1"/>
          </p:nvPr>
        </p:nvSpPr>
        <p:spPr/>
        <p:txBody>
          <a:bodyPr/>
          <a:lstStyle/>
          <a:p>
            <a:pPr>
              <a:lnSpc>
                <a:spcPct val="90000"/>
              </a:lnSpc>
            </a:pPr>
            <a:r>
              <a:rPr lang="en-US" sz="2000" b="1" dirty="0"/>
              <a:t>Communication</a:t>
            </a:r>
            <a:r>
              <a:rPr lang="en-US" sz="2000" dirty="0"/>
              <a:t> – to understand business problem.</a:t>
            </a:r>
          </a:p>
          <a:p>
            <a:pPr>
              <a:lnSpc>
                <a:spcPct val="90000"/>
              </a:lnSpc>
            </a:pPr>
            <a:r>
              <a:rPr lang="en-US" sz="2000" b="1" dirty="0"/>
              <a:t>Planning</a:t>
            </a:r>
            <a:r>
              <a:rPr lang="en-US" sz="2000" dirty="0"/>
              <a:t> – multiple s/w teams work in parallel on diff. system.</a:t>
            </a:r>
          </a:p>
          <a:p>
            <a:pPr>
              <a:lnSpc>
                <a:spcPct val="90000"/>
              </a:lnSpc>
            </a:pPr>
            <a:r>
              <a:rPr lang="en-US" sz="2000" b="1" dirty="0"/>
              <a:t>Modeling</a:t>
            </a:r>
            <a:r>
              <a:rPr lang="en-US" sz="2000" dirty="0"/>
              <a:t> –</a:t>
            </a:r>
          </a:p>
          <a:p>
            <a:pPr lvl="1">
              <a:lnSpc>
                <a:spcPct val="90000"/>
              </a:lnSpc>
            </a:pPr>
            <a:r>
              <a:rPr lang="en-US" sz="2000" b="1" dirty="0"/>
              <a:t>Business</a:t>
            </a:r>
            <a:r>
              <a:rPr lang="en-US" sz="2000" dirty="0"/>
              <a:t> </a:t>
            </a:r>
            <a:r>
              <a:rPr lang="en-US" sz="2000" b="1" dirty="0"/>
              <a:t>modeling</a:t>
            </a:r>
            <a:r>
              <a:rPr lang="en-US" sz="2000" dirty="0"/>
              <a:t> – Information flow among business is working.</a:t>
            </a:r>
          </a:p>
          <a:p>
            <a:pPr lvl="1">
              <a:lnSpc>
                <a:spcPct val="90000"/>
              </a:lnSpc>
              <a:buFont typeface="Wingdings" pitchFamily="2" charset="2"/>
              <a:buNone/>
            </a:pPr>
            <a:r>
              <a:rPr lang="en-US" sz="2000" dirty="0"/>
              <a:t>Ex. What kind of information drives?</a:t>
            </a:r>
          </a:p>
          <a:p>
            <a:pPr lvl="1">
              <a:lnSpc>
                <a:spcPct val="90000"/>
              </a:lnSpc>
              <a:buFont typeface="Wingdings" pitchFamily="2" charset="2"/>
              <a:buNone/>
            </a:pPr>
            <a:r>
              <a:rPr lang="en-US" sz="2000" dirty="0"/>
              <a:t>      Who is going to generate information?</a:t>
            </a:r>
          </a:p>
          <a:p>
            <a:pPr lvl="1">
              <a:lnSpc>
                <a:spcPct val="90000"/>
              </a:lnSpc>
              <a:buFont typeface="Wingdings" pitchFamily="2" charset="2"/>
              <a:buNone/>
            </a:pPr>
            <a:r>
              <a:rPr lang="en-US" sz="2000" dirty="0"/>
              <a:t>      From where information comes and goes? </a:t>
            </a:r>
          </a:p>
          <a:p>
            <a:pPr lvl="1">
              <a:lnSpc>
                <a:spcPct val="90000"/>
              </a:lnSpc>
            </a:pPr>
            <a:r>
              <a:rPr lang="en-US" sz="2000" b="1" dirty="0"/>
              <a:t>Data modeling</a:t>
            </a:r>
            <a:r>
              <a:rPr lang="en-US" sz="2000" dirty="0"/>
              <a:t> – Information refine into set of data objects that are needed to support business.</a:t>
            </a:r>
          </a:p>
          <a:p>
            <a:pPr lvl="1">
              <a:lnSpc>
                <a:spcPct val="90000"/>
              </a:lnSpc>
            </a:pPr>
            <a:r>
              <a:rPr lang="en-US" sz="2000" b="1" dirty="0"/>
              <a:t>Process modeling</a:t>
            </a:r>
            <a:r>
              <a:rPr lang="en-US" sz="2000" dirty="0"/>
              <a:t> – Data object transforms to information flow necessary to implement business.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08CC7D3F-0E01-F7BE-C0D9-B5AA4B91DF3E}"/>
                  </a:ext>
                </a:extLst>
              </p14:cNvPr>
              <p14:cNvContentPartPr/>
              <p14:nvPr/>
            </p14:nvContentPartPr>
            <p14:xfrm>
              <a:off x="3372290" y="3931788"/>
              <a:ext cx="4837680" cy="70560"/>
            </p14:xfrm>
          </p:contentPart>
        </mc:Choice>
        <mc:Fallback>
          <p:pic>
            <p:nvPicPr>
              <p:cNvPr id="2" name="Ink 1">
                <a:extLst>
                  <a:ext uri="{FF2B5EF4-FFF2-40B4-BE49-F238E27FC236}">
                    <a16:creationId xmlns:a16="http://schemas.microsoft.com/office/drawing/2014/main" id="{08CC7D3F-0E01-F7BE-C0D9-B5AA4B91DF3E}"/>
                  </a:ext>
                </a:extLst>
              </p:cNvPr>
              <p:cNvPicPr/>
              <p:nvPr/>
            </p:nvPicPr>
            <p:blipFill>
              <a:blip r:embed="rId3"/>
              <a:stretch>
                <a:fillRect/>
              </a:stretch>
            </p:blipFill>
            <p:spPr>
              <a:xfrm>
                <a:off x="3318290" y="3824148"/>
                <a:ext cx="494532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3ABCB6B-8D41-4E77-A12F-A243A752D124}"/>
                  </a:ext>
                </a:extLst>
              </p14:cNvPr>
              <p14:cNvContentPartPr/>
              <p14:nvPr/>
            </p14:nvContentPartPr>
            <p14:xfrm>
              <a:off x="1531970" y="4204308"/>
              <a:ext cx="2630520" cy="14400"/>
            </p14:xfrm>
          </p:contentPart>
        </mc:Choice>
        <mc:Fallback>
          <p:pic>
            <p:nvPicPr>
              <p:cNvPr id="3" name="Ink 2">
                <a:extLst>
                  <a:ext uri="{FF2B5EF4-FFF2-40B4-BE49-F238E27FC236}">
                    <a16:creationId xmlns:a16="http://schemas.microsoft.com/office/drawing/2014/main" id="{73ABCB6B-8D41-4E77-A12F-A243A752D124}"/>
                  </a:ext>
                </a:extLst>
              </p:cNvPr>
              <p:cNvPicPr/>
              <p:nvPr/>
            </p:nvPicPr>
            <p:blipFill>
              <a:blip r:embed="rId5"/>
              <a:stretch>
                <a:fillRect/>
              </a:stretch>
            </p:blipFill>
            <p:spPr>
              <a:xfrm>
                <a:off x="1478330" y="4096668"/>
                <a:ext cx="2738160" cy="23004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endParaRPr lang="en-US"/>
          </a:p>
        </p:txBody>
      </p:sp>
      <p:sp>
        <p:nvSpPr>
          <p:cNvPr id="37891" name="Rectangle 3"/>
          <p:cNvSpPr>
            <a:spLocks noGrp="1" noChangeArrowheads="1"/>
          </p:cNvSpPr>
          <p:nvPr>
            <p:ph sz="quarter" idx="1"/>
          </p:nvPr>
        </p:nvSpPr>
        <p:spPr/>
        <p:txBody>
          <a:bodyPr/>
          <a:lstStyle/>
          <a:p>
            <a:r>
              <a:rPr lang="en-US" sz="2000" b="1"/>
              <a:t>Construction </a:t>
            </a:r>
            <a:r>
              <a:rPr lang="en-US"/>
              <a:t>– </a:t>
            </a:r>
            <a:r>
              <a:rPr lang="en-US" sz="2000"/>
              <a:t>it highlighs the use of pre-existing software component.</a:t>
            </a:r>
          </a:p>
          <a:p>
            <a:r>
              <a:rPr lang="en-US" sz="2000" b="1"/>
              <a:t>Deployment</a:t>
            </a:r>
            <a:r>
              <a:rPr lang="en-US"/>
              <a:t> – </a:t>
            </a:r>
            <a:r>
              <a:rPr lang="en-US" sz="2000"/>
              <a:t>Deliver to customer basis for subsequent iteration.</a:t>
            </a:r>
          </a:p>
          <a:p>
            <a:pPr>
              <a:buFont typeface="Wingdings" pitchFamily="2" charset="2"/>
              <a:buNone/>
            </a:pPr>
            <a:endParaRPr lang="en-US" sz="2000"/>
          </a:p>
          <a:p>
            <a:r>
              <a:rPr lang="en-US" sz="2000"/>
              <a:t>RAD model emphasize a short development cycle.</a:t>
            </a:r>
          </a:p>
          <a:p>
            <a:r>
              <a:rPr lang="en-US" sz="2000"/>
              <a:t>“High speed” edition of linear sequential model.</a:t>
            </a:r>
          </a:p>
          <a:p>
            <a:r>
              <a:rPr lang="en-US" sz="2000"/>
              <a:t>If requirement are well understood and project scope is constrained then it enables development team to create “ fully functional system” within a very short time period.</a:t>
            </a:r>
          </a:p>
          <a:p>
            <a:endParaRPr 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09600" y="152400"/>
            <a:ext cx="8001000" cy="758825"/>
          </a:xfrm>
        </p:spPr>
        <p:txBody>
          <a:bodyPr/>
          <a:lstStyle/>
          <a:p>
            <a:r>
              <a:rPr lang="en-US"/>
              <a:t>RAD Model</a:t>
            </a:r>
          </a:p>
        </p:txBody>
      </p:sp>
      <p:sp>
        <p:nvSpPr>
          <p:cNvPr id="38915" name="Content Placeholder 2"/>
          <p:cNvSpPr>
            <a:spLocks noGrp="1"/>
          </p:cNvSpPr>
          <p:nvPr>
            <p:ph sz="quarter" idx="1"/>
          </p:nvPr>
        </p:nvSpPr>
        <p:spPr>
          <a:xfrm>
            <a:off x="533400" y="1295400"/>
            <a:ext cx="8001000" cy="5029200"/>
          </a:xfrm>
        </p:spPr>
        <p:txBody>
          <a:bodyPr/>
          <a:lstStyle/>
          <a:p>
            <a:endParaRPr lang="en-US" sz="2000"/>
          </a:p>
          <a:p>
            <a:r>
              <a:rPr lang="en-US" sz="2000"/>
              <a:t>If application is modularized (“Scalable Scope”), each major function to be completed in less than three months.</a:t>
            </a:r>
          </a:p>
          <a:p>
            <a:r>
              <a:rPr lang="en-US" sz="2000"/>
              <a:t>Each major function can be addressed by a separate team and then integrated to form a whole.</a:t>
            </a:r>
          </a:p>
          <a:p>
            <a:pPr>
              <a:buFont typeface="Wingdings" pitchFamily="2" charset="2"/>
              <a:buNone/>
            </a:pPr>
            <a:r>
              <a:rPr lang="en-US" sz="2000" b="1"/>
              <a:t>Drawback</a:t>
            </a:r>
            <a:r>
              <a:rPr lang="en-US" sz="2000"/>
              <a:t>:</a:t>
            </a:r>
          </a:p>
          <a:p>
            <a:pPr>
              <a:lnSpc>
                <a:spcPct val="90000"/>
              </a:lnSpc>
            </a:pPr>
            <a:r>
              <a:rPr lang="en-US" sz="2000"/>
              <a:t>For large but scalable projects</a:t>
            </a:r>
          </a:p>
          <a:p>
            <a:pPr lvl="1">
              <a:lnSpc>
                <a:spcPct val="90000"/>
              </a:lnSpc>
            </a:pPr>
            <a:r>
              <a:rPr lang="en-US" sz="2000"/>
              <a:t>RAD requires sufficient human resources</a:t>
            </a:r>
          </a:p>
          <a:p>
            <a:pPr>
              <a:lnSpc>
                <a:spcPct val="90000"/>
              </a:lnSpc>
            </a:pPr>
            <a:r>
              <a:rPr lang="en-US" sz="2000"/>
              <a:t>Projects fail if developers and customers are not committed in a much shortened time-frame</a:t>
            </a:r>
          </a:p>
          <a:p>
            <a:pPr>
              <a:lnSpc>
                <a:spcPct val="90000"/>
              </a:lnSpc>
            </a:pPr>
            <a:r>
              <a:rPr lang="en-US" sz="2000"/>
              <a:t>Problematic if system can not be modularized</a:t>
            </a:r>
          </a:p>
          <a:p>
            <a:pPr>
              <a:lnSpc>
                <a:spcPct val="90000"/>
              </a:lnSpc>
            </a:pPr>
            <a:r>
              <a:rPr lang="en-US" sz="2000"/>
              <a:t>Not appropriate when technical risks are high ( heavy use of new technology)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Evolutionary Process Model</a:t>
            </a:r>
          </a:p>
        </p:txBody>
      </p:sp>
      <p:sp>
        <p:nvSpPr>
          <p:cNvPr id="39939" name="Content Placeholder 2"/>
          <p:cNvSpPr>
            <a:spLocks noGrp="1"/>
          </p:cNvSpPr>
          <p:nvPr>
            <p:ph sz="quarter" idx="1"/>
          </p:nvPr>
        </p:nvSpPr>
        <p:spPr/>
        <p:txBody>
          <a:bodyPr/>
          <a:lstStyle/>
          <a:p>
            <a:r>
              <a:rPr lang="en-US"/>
              <a:t>Produce an increasingly more complete version of the software with each iteration.</a:t>
            </a:r>
          </a:p>
          <a:p>
            <a:r>
              <a:rPr lang="en-US"/>
              <a:t>Evolutionary Models are iterative. </a:t>
            </a:r>
          </a:p>
          <a:p>
            <a:r>
              <a:rPr lang="en-US"/>
              <a:t>Evolutionary models are:</a:t>
            </a:r>
          </a:p>
          <a:p>
            <a:pPr marL="742950" lvl="1" indent="-285750"/>
            <a:r>
              <a:rPr lang="en-US"/>
              <a:t>Prototyping</a:t>
            </a:r>
          </a:p>
          <a:p>
            <a:pPr marL="742950" lvl="1" indent="-285750"/>
            <a:r>
              <a:rPr lang="en-US"/>
              <a:t>Spiral Model</a:t>
            </a:r>
          </a:p>
          <a:p>
            <a:pPr marL="742950" lvl="1" indent="-285750"/>
            <a:r>
              <a:rPr lang="en-US"/>
              <a:t>Concurrent Development Model</a:t>
            </a:r>
          </a:p>
          <a:p>
            <a:pPr marL="742950" lvl="1" indent="-285750"/>
            <a:r>
              <a:rPr lang="en-US"/>
              <a:t>Fourth Generation Techniques (4GT)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itle 1"/>
          <p:cNvSpPr>
            <a:spLocks noGrp="1"/>
          </p:cNvSpPr>
          <p:nvPr>
            <p:ph type="title"/>
          </p:nvPr>
        </p:nvSpPr>
        <p:spPr>
          <a:xfrm>
            <a:off x="609600" y="304800"/>
            <a:ext cx="8001000" cy="1139825"/>
          </a:xfrm>
        </p:spPr>
        <p:txBody>
          <a:bodyPr>
            <a:normAutofit fontScale="90000"/>
          </a:bodyPr>
          <a:lstStyle/>
          <a:p>
            <a:pPr fontAlgn="auto">
              <a:spcAft>
                <a:spcPts val="0"/>
              </a:spcAft>
              <a:defRPr/>
            </a:pPr>
            <a:r>
              <a:rPr lang="en-US"/>
              <a:t>Evolutionary Process Models : Prototyping</a:t>
            </a:r>
          </a:p>
        </p:txBody>
      </p:sp>
      <p:pic>
        <p:nvPicPr>
          <p:cNvPr id="40963" name="Picture 4" descr="Prototyping"/>
          <p:cNvPicPr>
            <a:picLocks noChangeAspect="1" noChangeArrowheads="1"/>
          </p:cNvPicPr>
          <p:nvPr/>
        </p:nvPicPr>
        <p:blipFill>
          <a:blip r:embed="rId2"/>
          <a:srcRect/>
          <a:stretch>
            <a:fillRect/>
          </a:stretch>
        </p:blipFill>
        <p:spPr bwMode="auto">
          <a:xfrm>
            <a:off x="609600" y="1752600"/>
            <a:ext cx="8077200" cy="423545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a:t>Prototyping cohesive </a:t>
            </a:r>
          </a:p>
        </p:txBody>
      </p:sp>
      <p:sp>
        <p:nvSpPr>
          <p:cNvPr id="27651" name="Content Placeholder 2"/>
          <p:cNvSpPr>
            <a:spLocks noGrp="1"/>
          </p:cNvSpPr>
          <p:nvPr>
            <p:ph sz="quarter" idx="1"/>
          </p:nvPr>
        </p:nvSpPr>
        <p:spPr/>
        <p:txBody>
          <a:bodyPr>
            <a:normAutofit lnSpcReduction="10000"/>
          </a:bodyPr>
          <a:lstStyle/>
          <a:p>
            <a:pPr marL="274320" indent="-274320" fontAlgn="auto">
              <a:spcBef>
                <a:spcPts val="580"/>
              </a:spcBef>
              <a:spcAft>
                <a:spcPts val="0"/>
              </a:spcAft>
              <a:buFont typeface="Wingdings 2"/>
              <a:buChar char=""/>
              <a:defRPr/>
            </a:pPr>
            <a:r>
              <a:rPr lang="en-US" sz="1600" b="1" dirty="0"/>
              <a:t>Best approach when</a:t>
            </a:r>
            <a:r>
              <a:rPr lang="en-US" sz="1600" dirty="0"/>
              <a:t>: </a:t>
            </a:r>
          </a:p>
          <a:p>
            <a:pPr marL="548640" lvl="1" fontAlgn="auto">
              <a:spcBef>
                <a:spcPts val="370"/>
              </a:spcBef>
              <a:spcAft>
                <a:spcPts val="0"/>
              </a:spcAft>
              <a:buFont typeface="Wingdings 2"/>
              <a:buChar char=""/>
              <a:defRPr/>
            </a:pPr>
            <a:r>
              <a:rPr lang="en-US" sz="1600" dirty="0"/>
              <a:t>Objectives defines by customer are general but does not have details like input, processing, or output requirement.</a:t>
            </a:r>
          </a:p>
          <a:p>
            <a:pPr marL="548640" lvl="1" fontAlgn="auto">
              <a:spcBef>
                <a:spcPts val="370"/>
              </a:spcBef>
              <a:spcAft>
                <a:spcPts val="0"/>
              </a:spcAft>
              <a:buFont typeface="Wingdings 2"/>
              <a:buChar char=""/>
              <a:defRPr/>
            </a:pPr>
            <a:r>
              <a:rPr lang="en-US" sz="1600" dirty="0"/>
              <a:t>Developer may be unsure of the efficiency of an algorithm, O.S., or the form that human machine interaction should take.  </a:t>
            </a:r>
          </a:p>
          <a:p>
            <a:pPr marL="274320" indent="-274320" fontAlgn="auto">
              <a:spcBef>
                <a:spcPts val="580"/>
              </a:spcBef>
              <a:spcAft>
                <a:spcPts val="0"/>
              </a:spcAft>
              <a:buFont typeface="Wingdings 2"/>
              <a:buChar char=""/>
              <a:defRPr/>
            </a:pPr>
            <a:r>
              <a:rPr lang="en-US" sz="1600" dirty="0"/>
              <a:t>It can be used as standalone process model.</a:t>
            </a:r>
          </a:p>
          <a:p>
            <a:pPr marL="274320" indent="-274320" fontAlgn="auto">
              <a:spcBef>
                <a:spcPts val="580"/>
              </a:spcBef>
              <a:spcAft>
                <a:spcPts val="0"/>
              </a:spcAft>
              <a:buFont typeface="Wingdings 2"/>
              <a:buChar char=""/>
              <a:defRPr/>
            </a:pPr>
            <a:r>
              <a:rPr lang="en-US" sz="1600" dirty="0"/>
              <a:t>Model assist software engineer and customer to better understand what is to be built when requirement are fuzzy.</a:t>
            </a:r>
          </a:p>
          <a:p>
            <a:pPr marL="274320" indent="-274320" fontAlgn="auto">
              <a:spcBef>
                <a:spcPts val="580"/>
              </a:spcBef>
              <a:spcAft>
                <a:spcPts val="0"/>
              </a:spcAft>
              <a:buFont typeface="Wingdings 2"/>
              <a:buChar char=""/>
              <a:defRPr/>
            </a:pPr>
            <a:r>
              <a:rPr lang="en-US" sz="1600" dirty="0"/>
              <a:t>Prototyping start with communication, between a customer and software engineer to define overall objective, identify requirements and make a boundary.</a:t>
            </a:r>
          </a:p>
          <a:p>
            <a:pPr marL="274320" indent="-274320" fontAlgn="auto">
              <a:spcBef>
                <a:spcPts val="580"/>
              </a:spcBef>
              <a:spcAft>
                <a:spcPts val="0"/>
              </a:spcAft>
              <a:buFont typeface="Wingdings 2"/>
              <a:buChar char=""/>
              <a:defRPr/>
            </a:pPr>
            <a:r>
              <a:rPr lang="en-US" sz="1600" dirty="0"/>
              <a:t>Going ahead, planned quickly and modeling (software layout visible to the customers/end-user) occurs.</a:t>
            </a:r>
          </a:p>
          <a:p>
            <a:pPr marL="274320" indent="-274320" fontAlgn="auto">
              <a:spcBef>
                <a:spcPts val="580"/>
              </a:spcBef>
              <a:spcAft>
                <a:spcPts val="0"/>
              </a:spcAft>
              <a:buFont typeface="Wingdings 2"/>
              <a:buChar char=""/>
              <a:defRPr/>
            </a:pPr>
            <a:r>
              <a:rPr lang="en-US" sz="1600" dirty="0"/>
              <a:t>Quick design leads to prototype construction.</a:t>
            </a:r>
          </a:p>
          <a:p>
            <a:pPr marL="274320" indent="-274320" fontAlgn="auto">
              <a:spcBef>
                <a:spcPts val="580"/>
              </a:spcBef>
              <a:spcAft>
                <a:spcPts val="0"/>
              </a:spcAft>
              <a:buFont typeface="Wingdings 2"/>
              <a:buChar char=""/>
              <a:defRPr/>
            </a:pPr>
            <a:r>
              <a:rPr lang="en-US" sz="1600" dirty="0"/>
              <a:t>Prototype is deployed and evaluated by the customer/user.</a:t>
            </a:r>
          </a:p>
          <a:p>
            <a:pPr marL="274320" indent="-274320" fontAlgn="auto">
              <a:spcBef>
                <a:spcPts val="580"/>
              </a:spcBef>
              <a:spcAft>
                <a:spcPts val="0"/>
              </a:spcAft>
              <a:buFont typeface="Wingdings 2"/>
              <a:buChar char=""/>
              <a:defRPr/>
            </a:pPr>
            <a:r>
              <a:rPr lang="en-US" sz="1600" dirty="0"/>
              <a:t>Feedback from customer/end user will refine requirement and that is how iteration occurs during prototype to satisfy the needs of the customer.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t>Prototyping (cont..)</a:t>
            </a:r>
          </a:p>
        </p:txBody>
      </p:sp>
      <p:sp>
        <p:nvSpPr>
          <p:cNvPr id="43011" name="Content Placeholder 2"/>
          <p:cNvSpPr>
            <a:spLocks/>
          </p:cNvSpPr>
          <p:nvPr/>
        </p:nvSpPr>
        <p:spPr bwMode="auto">
          <a:xfrm>
            <a:off x="566738" y="1752600"/>
            <a:ext cx="8001000" cy="4267200"/>
          </a:xfrm>
          <a:prstGeom prst="rect">
            <a:avLst/>
          </a:prstGeom>
          <a:noFill/>
          <a:ln w="9525">
            <a:noFill/>
            <a:miter lim="800000"/>
            <a:headEnd/>
            <a:tailEnd/>
          </a:ln>
        </p:spPr>
        <p:txBody>
          <a:bodyPr/>
          <a:lstStyle/>
          <a:p>
            <a:pPr marL="469900" indent="-469900">
              <a:spcBef>
                <a:spcPct val="20000"/>
              </a:spcBef>
              <a:buClr>
                <a:schemeClr val="accent2"/>
              </a:buClr>
              <a:buFont typeface="Wingdings" pitchFamily="2" charset="2"/>
              <a:buChar char="o"/>
            </a:pPr>
            <a:r>
              <a:rPr lang="en-US" sz="1600" dirty="0">
                <a:latin typeface="Perpetua" pitchFamily="18" charset="0"/>
              </a:rPr>
              <a:t>Prototype can serve as “the first system”.</a:t>
            </a:r>
          </a:p>
          <a:p>
            <a:pPr marL="469900" indent="-469900">
              <a:spcBef>
                <a:spcPct val="20000"/>
              </a:spcBef>
              <a:buClr>
                <a:schemeClr val="accent2"/>
              </a:buClr>
              <a:buFont typeface="Wingdings" pitchFamily="2" charset="2"/>
              <a:buChar char="o"/>
            </a:pPr>
            <a:r>
              <a:rPr lang="en-US" sz="1600" dirty="0">
                <a:latin typeface="Perpetua" pitchFamily="18" charset="0"/>
              </a:rPr>
              <a:t>Both customers and developers like the prototyping paradigm.</a:t>
            </a:r>
          </a:p>
          <a:p>
            <a:pPr marL="908050" lvl="1" indent="-436563">
              <a:spcBef>
                <a:spcPct val="20000"/>
              </a:spcBef>
              <a:buClr>
                <a:schemeClr val="accent2"/>
              </a:buClr>
              <a:buFont typeface="Wingdings" pitchFamily="2" charset="2"/>
              <a:buChar char="n"/>
            </a:pPr>
            <a:r>
              <a:rPr lang="en-US" sz="1400" dirty="0">
                <a:latin typeface="Perpetua" pitchFamily="18" charset="0"/>
              </a:rPr>
              <a:t>Customer/End user gets a feel for the actual system</a:t>
            </a:r>
          </a:p>
          <a:p>
            <a:pPr marL="908050" lvl="1" indent="-436563">
              <a:spcBef>
                <a:spcPct val="20000"/>
              </a:spcBef>
              <a:buClr>
                <a:schemeClr val="accent2"/>
              </a:buClr>
              <a:buFont typeface="Wingdings" pitchFamily="2" charset="2"/>
              <a:buChar char="n"/>
            </a:pPr>
            <a:r>
              <a:rPr lang="en-US" sz="1400" dirty="0">
                <a:latin typeface="Perpetua" pitchFamily="18" charset="0"/>
              </a:rPr>
              <a:t>Developer get to build something immediately.</a:t>
            </a:r>
          </a:p>
          <a:p>
            <a:pPr marL="469900" indent="-469900">
              <a:spcBef>
                <a:spcPct val="20000"/>
              </a:spcBef>
              <a:buClr>
                <a:schemeClr val="accent2"/>
              </a:buClr>
              <a:buFont typeface="Wingdings" pitchFamily="2" charset="2"/>
              <a:buNone/>
            </a:pPr>
            <a:endParaRPr lang="en-US" sz="1600" dirty="0">
              <a:latin typeface="Perpetua" pitchFamily="18" charset="0"/>
            </a:endParaRPr>
          </a:p>
          <a:p>
            <a:pPr marL="469900" indent="-469900">
              <a:spcBef>
                <a:spcPct val="20000"/>
              </a:spcBef>
              <a:buClr>
                <a:schemeClr val="accent2"/>
              </a:buClr>
              <a:buFont typeface="Wingdings" pitchFamily="2" charset="2"/>
              <a:buNone/>
            </a:pPr>
            <a:r>
              <a:rPr lang="en-US" sz="1600" b="1" dirty="0">
                <a:latin typeface="Perpetua" pitchFamily="18" charset="0"/>
              </a:rPr>
              <a:t>Problem Areas:</a:t>
            </a:r>
          </a:p>
          <a:p>
            <a:pPr marL="469900" indent="-469900">
              <a:spcBef>
                <a:spcPct val="20000"/>
              </a:spcBef>
              <a:buClr>
                <a:schemeClr val="accent2"/>
              </a:buClr>
              <a:buFont typeface="Wingdings" pitchFamily="2" charset="2"/>
              <a:buChar char="o"/>
            </a:pPr>
            <a:r>
              <a:rPr lang="en-US" sz="1600" dirty="0">
                <a:latin typeface="Perpetua" pitchFamily="18" charset="0"/>
              </a:rPr>
              <a:t>Customer cries foul and demand that “a few fixes” be applied to make the prototype a working product, due to that software quality suffers as a result.</a:t>
            </a:r>
          </a:p>
          <a:p>
            <a:pPr marL="469900" indent="-469900">
              <a:spcBef>
                <a:spcPct val="20000"/>
              </a:spcBef>
              <a:buClr>
                <a:schemeClr val="accent2"/>
              </a:buClr>
              <a:buFont typeface="Wingdings" pitchFamily="2" charset="2"/>
              <a:buChar char="o"/>
            </a:pPr>
            <a:r>
              <a:rPr lang="en-US" sz="1600" dirty="0">
                <a:latin typeface="Perpetua" pitchFamily="18" charset="0"/>
              </a:rPr>
              <a:t>Developer often makes implementation in order to get a prototype working quickly without considering other factors in mind like OS, Programming language, etc.  </a:t>
            </a:r>
          </a:p>
          <a:p>
            <a:pPr marL="469900" indent="-469900">
              <a:spcBef>
                <a:spcPct val="20000"/>
              </a:spcBef>
              <a:buClr>
                <a:schemeClr val="accent2"/>
              </a:buClr>
              <a:buFont typeface="Wingdings" pitchFamily="2" charset="2"/>
              <a:buNone/>
            </a:pPr>
            <a:r>
              <a:rPr lang="en-US" sz="1600" dirty="0">
                <a:latin typeface="Perpetua" pitchFamily="18" charset="0"/>
              </a:rPr>
              <a:t> </a:t>
            </a:r>
          </a:p>
          <a:p>
            <a:pPr marL="469900" indent="-469900">
              <a:spcBef>
                <a:spcPct val="20000"/>
              </a:spcBef>
              <a:buClr>
                <a:schemeClr val="accent2"/>
              </a:buClr>
              <a:buFont typeface="Wingdings" pitchFamily="2" charset="2"/>
              <a:buNone/>
            </a:pPr>
            <a:r>
              <a:rPr lang="en-US" sz="1600" dirty="0">
                <a:latin typeface="Perpetua" pitchFamily="18" charset="0"/>
              </a:rPr>
              <a:t>Customer and developer both must be agree that the prototype is built to serve as a mechanism for defining requirement.</a:t>
            </a:r>
          </a:p>
          <a:p>
            <a:pPr algn="l"/>
            <a:br>
              <a:rPr lang="en-GB" sz="1600" b="0" i="0" dirty="0">
                <a:solidFill>
                  <a:srgbClr val="0D0D0D"/>
                </a:solidFill>
                <a:effectLst/>
                <a:highlight>
                  <a:srgbClr val="FFFFFF"/>
                </a:highlight>
                <a:latin typeface="Söhne"/>
              </a:rPr>
            </a:br>
            <a:r>
              <a:rPr lang="en-GB" sz="1600" b="0" i="0" dirty="0">
                <a:solidFill>
                  <a:srgbClr val="0D0D0D"/>
                </a:solidFill>
                <a:effectLst/>
                <a:highlight>
                  <a:srgbClr val="FFFFFF"/>
                </a:highlight>
                <a:latin typeface="Söhne"/>
              </a:rPr>
              <a:t>In simple terms, prototyping means creating a rough version of a product to figure out what it should look like and how it should work, especially when the customer's requests are kind of vague. It's like sketching out a plan before building the real thing.</a:t>
            </a:r>
          </a:p>
          <a:p>
            <a:pPr algn="l"/>
            <a:r>
              <a:rPr lang="en-GB" sz="1600" b="0" i="0" dirty="0">
                <a:solidFill>
                  <a:srgbClr val="0D0D0D"/>
                </a:solidFill>
                <a:effectLst/>
                <a:highlight>
                  <a:srgbClr val="FFFFFF"/>
                </a:highlight>
                <a:latin typeface="Söhne"/>
              </a:rPr>
              <a:t>Here's how it works:</a:t>
            </a:r>
          </a:p>
          <a:p>
            <a:pPr algn="l">
              <a:buFont typeface="+mj-lt"/>
              <a:buAutoNum type="arabicPeriod"/>
            </a:pPr>
            <a:r>
              <a:rPr lang="en-GB" sz="1600" b="1" i="0" dirty="0">
                <a:solidFill>
                  <a:srgbClr val="0D0D0D"/>
                </a:solidFill>
                <a:effectLst/>
                <a:highlight>
                  <a:srgbClr val="FFFFFF"/>
                </a:highlight>
                <a:latin typeface="Söhne"/>
              </a:rPr>
              <a:t>Setting Objectives</a:t>
            </a:r>
            <a:r>
              <a:rPr lang="en-GB" sz="1600" b="0" i="0" dirty="0">
                <a:solidFill>
                  <a:srgbClr val="0D0D0D"/>
                </a:solidFill>
                <a:effectLst/>
                <a:highlight>
                  <a:srgbClr val="FFFFFF"/>
                </a:highlight>
                <a:latin typeface="Söhne"/>
              </a:rPr>
              <a:t>: First, the customer talks with the software engineer to outline what they want. The details might be fuzzy at this point.</a:t>
            </a:r>
          </a:p>
          <a:p>
            <a:pPr algn="l">
              <a:buFont typeface="+mj-lt"/>
              <a:buAutoNum type="arabicPeriod"/>
            </a:pPr>
            <a:r>
              <a:rPr lang="en-GB" sz="1600" b="1" i="0" dirty="0">
                <a:solidFill>
                  <a:srgbClr val="0D0D0D"/>
                </a:solidFill>
                <a:effectLst/>
                <a:highlight>
                  <a:srgbClr val="FFFFFF"/>
                </a:highlight>
                <a:latin typeface="Söhne"/>
              </a:rPr>
              <a:t>Quick Planning</a:t>
            </a:r>
            <a:r>
              <a:rPr lang="en-GB" sz="1600" b="0" i="0" dirty="0">
                <a:solidFill>
                  <a:srgbClr val="0D0D0D"/>
                </a:solidFill>
                <a:effectLst/>
                <a:highlight>
                  <a:srgbClr val="FFFFFF"/>
                </a:highlight>
                <a:latin typeface="Söhne"/>
              </a:rPr>
              <a:t>: Then, they come up with a basic plan and layout for the software that the customer can see.</a:t>
            </a:r>
          </a:p>
          <a:p>
            <a:pPr algn="l">
              <a:buFont typeface="+mj-lt"/>
              <a:buAutoNum type="arabicPeriod"/>
            </a:pPr>
            <a:r>
              <a:rPr lang="en-GB" sz="1600" b="1" i="0" dirty="0">
                <a:solidFill>
                  <a:srgbClr val="0D0D0D"/>
                </a:solidFill>
                <a:effectLst/>
                <a:highlight>
                  <a:srgbClr val="FFFFFF"/>
                </a:highlight>
                <a:latin typeface="Söhne"/>
              </a:rPr>
              <a:t>Building a Quick Version</a:t>
            </a:r>
            <a:r>
              <a:rPr lang="en-GB" sz="1600" b="0" i="0" dirty="0">
                <a:solidFill>
                  <a:srgbClr val="0D0D0D"/>
                </a:solidFill>
                <a:effectLst/>
                <a:highlight>
                  <a:srgbClr val="FFFFFF"/>
                </a:highlight>
                <a:latin typeface="Söhne"/>
              </a:rPr>
              <a:t>: The engineer puts together a simple version of the software based on the plan.</a:t>
            </a:r>
          </a:p>
          <a:p>
            <a:pPr algn="l">
              <a:buFont typeface="+mj-lt"/>
              <a:buAutoNum type="arabicPeriod"/>
            </a:pPr>
            <a:r>
              <a:rPr lang="en-GB" sz="1600" b="1" i="0" dirty="0">
                <a:solidFill>
                  <a:srgbClr val="0D0D0D"/>
                </a:solidFill>
                <a:effectLst/>
                <a:highlight>
                  <a:srgbClr val="FFFFFF"/>
                </a:highlight>
                <a:latin typeface="Söhne"/>
              </a:rPr>
              <a:t>Customer Feedback</a:t>
            </a:r>
            <a:r>
              <a:rPr lang="en-GB" sz="1600" b="0" i="0" dirty="0">
                <a:solidFill>
                  <a:srgbClr val="0D0D0D"/>
                </a:solidFill>
                <a:effectLst/>
                <a:highlight>
                  <a:srgbClr val="FFFFFF"/>
                </a:highlight>
                <a:latin typeface="Söhne"/>
              </a:rPr>
              <a:t>: The customer tries out the prototype and gives feedback. This helps refine what the final product should look like.</a:t>
            </a:r>
          </a:p>
          <a:p>
            <a:pPr algn="l">
              <a:buFont typeface="+mj-lt"/>
              <a:buAutoNum type="arabicPeriod"/>
            </a:pPr>
            <a:r>
              <a:rPr lang="en-GB" sz="1600" b="1" i="0" dirty="0">
                <a:solidFill>
                  <a:srgbClr val="0D0D0D"/>
                </a:solidFill>
                <a:effectLst/>
                <a:highlight>
                  <a:srgbClr val="FFFFFF"/>
                </a:highlight>
                <a:latin typeface="Söhne"/>
              </a:rPr>
              <a:t>Making Improvements</a:t>
            </a:r>
            <a:r>
              <a:rPr lang="en-GB" sz="1600" b="0" i="0" dirty="0">
                <a:solidFill>
                  <a:srgbClr val="0D0D0D"/>
                </a:solidFill>
                <a:effectLst/>
                <a:highlight>
                  <a:srgbClr val="FFFFFF"/>
                </a:highlight>
                <a:latin typeface="Söhne"/>
              </a:rPr>
              <a:t>: Based on the feedback, the engineer makes changes to the prototype to better match what the customer wants.</a:t>
            </a:r>
          </a:p>
          <a:p>
            <a:pPr algn="l"/>
            <a:r>
              <a:rPr lang="en-GB" sz="1600" b="0" i="0" dirty="0">
                <a:solidFill>
                  <a:srgbClr val="0D0D0D"/>
                </a:solidFill>
                <a:effectLst/>
                <a:highlight>
                  <a:srgbClr val="FFFFFF"/>
                </a:highlight>
                <a:latin typeface="Söhne"/>
              </a:rPr>
              <a:t>This process can repeat a few times until both the customer and the engineer are happy with the prototype.</a:t>
            </a:r>
          </a:p>
          <a:p>
            <a:pPr algn="l"/>
            <a:r>
              <a:rPr lang="en-GB" sz="1600" b="0" i="0" dirty="0">
                <a:solidFill>
                  <a:srgbClr val="0D0D0D"/>
                </a:solidFill>
                <a:effectLst/>
                <a:highlight>
                  <a:srgbClr val="FFFFFF"/>
                </a:highlight>
                <a:latin typeface="Söhne"/>
              </a:rPr>
              <a:t>But sometimes there are issues:</a:t>
            </a:r>
          </a:p>
          <a:p>
            <a:pPr algn="l">
              <a:buFont typeface="Arial" panose="020B0604020202020204" pitchFamily="34" charset="0"/>
              <a:buChar char="•"/>
            </a:pPr>
            <a:r>
              <a:rPr lang="en-GB" sz="1600" b="1" i="0" dirty="0">
                <a:solidFill>
                  <a:srgbClr val="0D0D0D"/>
                </a:solidFill>
                <a:effectLst/>
                <a:highlight>
                  <a:srgbClr val="FFFFFF"/>
                </a:highlight>
                <a:latin typeface="Söhne"/>
              </a:rPr>
              <a:t>Customer Expectations</a:t>
            </a:r>
            <a:r>
              <a:rPr lang="en-GB" sz="1600" b="0" i="0" dirty="0">
                <a:solidFill>
                  <a:srgbClr val="0D0D0D"/>
                </a:solidFill>
                <a:effectLst/>
                <a:highlight>
                  <a:srgbClr val="FFFFFF"/>
                </a:highlight>
                <a:latin typeface="Söhne"/>
              </a:rPr>
              <a:t>: Sometimes, the customer wants the prototype to be perfect right away, which can lead to rushing and lower quality.</a:t>
            </a:r>
          </a:p>
          <a:p>
            <a:pPr algn="l">
              <a:buFont typeface="Arial" panose="020B0604020202020204" pitchFamily="34" charset="0"/>
              <a:buChar char="•"/>
            </a:pPr>
            <a:r>
              <a:rPr lang="en-GB" sz="1600" b="1" i="0" dirty="0">
                <a:solidFill>
                  <a:srgbClr val="0D0D0D"/>
                </a:solidFill>
                <a:effectLst/>
                <a:highlight>
                  <a:srgbClr val="FFFFFF"/>
                </a:highlight>
                <a:latin typeface="Söhne"/>
              </a:rPr>
              <a:t>Overlooking Details</a:t>
            </a:r>
            <a:r>
              <a:rPr lang="en-GB" sz="1600" b="0" i="0" dirty="0">
                <a:solidFill>
                  <a:srgbClr val="0D0D0D"/>
                </a:solidFill>
                <a:effectLst/>
                <a:highlight>
                  <a:srgbClr val="FFFFFF"/>
                </a:highlight>
                <a:latin typeface="Söhne"/>
              </a:rPr>
              <a:t>: The engineer might focus too much on getting the prototype to work quickly without thinking about other important things like which operating system to use or what programming language to write it in.</a:t>
            </a:r>
          </a:p>
          <a:p>
            <a:pPr algn="l"/>
            <a:r>
              <a:rPr lang="en-GB" sz="1600" b="0" i="0" dirty="0">
                <a:solidFill>
                  <a:srgbClr val="0D0D0D"/>
                </a:solidFill>
                <a:effectLst/>
                <a:highlight>
                  <a:srgbClr val="FFFFFF"/>
                </a:highlight>
                <a:latin typeface="Söhne"/>
              </a:rPr>
              <a:t>To avoid problems, both the customer and the developer need to agree that the prototype is just a starting point for figuring out what the final product should be like.</a:t>
            </a:r>
          </a:p>
          <a:p>
            <a:pPr marL="469900" indent="-469900">
              <a:spcBef>
                <a:spcPct val="20000"/>
              </a:spcBef>
              <a:buClr>
                <a:schemeClr val="accent2"/>
              </a:buClr>
              <a:buFont typeface="Wingdings" pitchFamily="2" charset="2"/>
              <a:buNone/>
            </a:pPr>
            <a:endParaRPr lang="en-US" sz="1600" dirty="0">
              <a:latin typeface="Perpetua"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Grp="1" noChangeArrowheads="1"/>
          </p:cNvSpPr>
          <p:nvPr>
            <p:ph type="title"/>
          </p:nvPr>
        </p:nvSpPr>
        <p:spPr>
          <a:noFill/>
        </p:spPr>
        <p:txBody>
          <a:bodyPr/>
          <a:lstStyle/>
          <a:p>
            <a:r>
              <a:rPr lang="en-US"/>
              <a:t>Evolutionary Model: Spiral Model</a:t>
            </a:r>
          </a:p>
        </p:txBody>
      </p:sp>
      <p:pic>
        <p:nvPicPr>
          <p:cNvPr id="44035" name="Picture 4" descr="Spiral"/>
          <p:cNvPicPr>
            <a:picLocks noGrp="1" noChangeAspect="1" noChangeArrowheads="1"/>
          </p:cNvPicPr>
          <p:nvPr>
            <p:ph sz="quarter" idx="1"/>
          </p:nvPr>
        </p:nvPicPr>
        <p:blipFill>
          <a:blip r:embed="rId2"/>
          <a:srcRect/>
          <a:stretch>
            <a:fillRect/>
          </a:stretch>
        </p:blipFill>
        <p:spPr>
          <a:xfrm>
            <a:off x="1533525" y="1447800"/>
            <a:ext cx="6534150" cy="4572000"/>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74675" y="914400"/>
            <a:ext cx="8001000" cy="606425"/>
          </a:xfrm>
        </p:spPr>
        <p:txBody>
          <a:bodyPr>
            <a:normAutofit fontScale="90000"/>
          </a:bodyPr>
          <a:lstStyle/>
          <a:p>
            <a:pPr fontAlgn="auto">
              <a:spcAft>
                <a:spcPts val="0"/>
              </a:spcAft>
              <a:defRPr/>
            </a:pPr>
            <a:r>
              <a:rPr lang="en-US" sz="3400"/>
              <a:t>Spiral Model</a:t>
            </a:r>
          </a:p>
        </p:txBody>
      </p:sp>
      <p:sp>
        <p:nvSpPr>
          <p:cNvPr id="45059" name="Rectangle 3"/>
          <p:cNvSpPr>
            <a:spLocks noGrp="1" noChangeArrowheads="1"/>
          </p:cNvSpPr>
          <p:nvPr>
            <p:ph sz="quarter" idx="1"/>
          </p:nvPr>
        </p:nvSpPr>
        <p:spPr>
          <a:xfrm>
            <a:off x="566738" y="1905000"/>
            <a:ext cx="8001000" cy="4724400"/>
          </a:xfrm>
        </p:spPr>
        <p:txBody>
          <a:bodyPr/>
          <a:lstStyle/>
          <a:p>
            <a:pPr>
              <a:lnSpc>
                <a:spcPct val="90000"/>
              </a:lnSpc>
              <a:spcBef>
                <a:spcPct val="50000"/>
              </a:spcBef>
              <a:buFont typeface="Wingdings" pitchFamily="2" charset="2"/>
              <a:buChar char="q"/>
            </a:pPr>
            <a:r>
              <a:rPr lang="en-US" sz="1800" dirty="0"/>
              <a:t>Couples iterative nature of prototyping with the controlled and systematic aspects of the linear sequential model</a:t>
            </a:r>
            <a:r>
              <a:rPr lang="en-US" sz="1800" b="1" dirty="0"/>
              <a:t> </a:t>
            </a:r>
          </a:p>
          <a:p>
            <a:pPr>
              <a:lnSpc>
                <a:spcPct val="80000"/>
              </a:lnSpc>
            </a:pPr>
            <a:r>
              <a:rPr lang="en-US" sz="1800" dirty="0"/>
              <a:t>It provides potential for rapid development of increasingly more complete version of the software.</a:t>
            </a:r>
          </a:p>
          <a:p>
            <a:pPr>
              <a:lnSpc>
                <a:spcPct val="80000"/>
              </a:lnSpc>
            </a:pPr>
            <a:r>
              <a:rPr lang="en-US" sz="1800" dirty="0"/>
              <a:t>Using spiral, software is developed in as series of evolutionary release.</a:t>
            </a:r>
          </a:p>
          <a:p>
            <a:pPr lvl="1">
              <a:lnSpc>
                <a:spcPct val="80000"/>
              </a:lnSpc>
            </a:pPr>
            <a:r>
              <a:rPr lang="en-US" sz="1800" dirty="0"/>
              <a:t>Early iteration, release might be on paper or prototype.</a:t>
            </a:r>
          </a:p>
          <a:p>
            <a:pPr lvl="1">
              <a:lnSpc>
                <a:spcPct val="80000"/>
              </a:lnSpc>
            </a:pPr>
            <a:r>
              <a:rPr lang="en-US" sz="1800" dirty="0"/>
              <a:t>Later iteration, more complete version of software.</a:t>
            </a:r>
          </a:p>
          <a:p>
            <a:pPr>
              <a:lnSpc>
                <a:spcPct val="80000"/>
              </a:lnSpc>
            </a:pPr>
            <a:r>
              <a:rPr lang="en-US" sz="1800" dirty="0"/>
              <a:t>Divided into framework activities (C,P,M,C,D). Each activity represent one segment. </a:t>
            </a:r>
          </a:p>
          <a:p>
            <a:pPr>
              <a:lnSpc>
                <a:spcPct val="80000"/>
              </a:lnSpc>
            </a:pPr>
            <a:r>
              <a:rPr lang="en-US" sz="1800" dirty="0"/>
              <a:t>Evolutionary process begins in a clockwise direction, beginning at the center risk.</a:t>
            </a:r>
          </a:p>
          <a:p>
            <a:pPr>
              <a:lnSpc>
                <a:spcPct val="80000"/>
              </a:lnSpc>
            </a:pPr>
            <a:r>
              <a:rPr lang="en-US" sz="1800" dirty="0"/>
              <a:t>First circuit around the spiral might result in development of a product specification. Subsequently, develop a prototype and then progressively more sophisticated version of </a:t>
            </a:r>
            <a:r>
              <a:rPr lang="en-US" sz="1800"/>
              <a:t>software.</a:t>
            </a:r>
            <a:endParaRPr lang="en-US" sz="18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0249F0C6-D7E3-3CAB-6F8F-8BD2469206C6}"/>
                  </a:ext>
                </a:extLst>
              </p14:cNvPr>
              <p14:cNvContentPartPr/>
              <p14:nvPr/>
            </p14:nvContentPartPr>
            <p14:xfrm>
              <a:off x="953450" y="2043948"/>
              <a:ext cx="7308720" cy="61200"/>
            </p14:xfrm>
          </p:contentPart>
        </mc:Choice>
        <mc:Fallback xmlns="">
          <p:pic>
            <p:nvPicPr>
              <p:cNvPr id="2" name="Ink 1">
                <a:extLst>
                  <a:ext uri="{FF2B5EF4-FFF2-40B4-BE49-F238E27FC236}">
                    <a16:creationId xmlns:a16="http://schemas.microsoft.com/office/drawing/2014/main" id="{0249F0C6-D7E3-3CAB-6F8F-8BD2469206C6}"/>
                  </a:ext>
                </a:extLst>
              </p:cNvPr>
              <p:cNvPicPr/>
              <p:nvPr/>
            </p:nvPicPr>
            <p:blipFill>
              <a:blip r:embed="rId3"/>
              <a:stretch>
                <a:fillRect/>
              </a:stretch>
            </p:blipFill>
            <p:spPr>
              <a:xfrm>
                <a:off x="899450" y="1936308"/>
                <a:ext cx="741636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ABD8043-2092-3340-2164-0674075CC116}"/>
                  </a:ext>
                </a:extLst>
              </p14:cNvPr>
              <p14:cNvContentPartPr/>
              <p14:nvPr/>
            </p14:nvContentPartPr>
            <p14:xfrm>
              <a:off x="904490" y="2310348"/>
              <a:ext cx="2466720" cy="39960"/>
            </p14:xfrm>
          </p:contentPart>
        </mc:Choice>
        <mc:Fallback xmlns="">
          <p:pic>
            <p:nvPicPr>
              <p:cNvPr id="3" name="Ink 2">
                <a:extLst>
                  <a:ext uri="{FF2B5EF4-FFF2-40B4-BE49-F238E27FC236}">
                    <a16:creationId xmlns:a16="http://schemas.microsoft.com/office/drawing/2014/main" id="{9ABD8043-2092-3340-2164-0674075CC116}"/>
                  </a:ext>
                </a:extLst>
              </p:cNvPr>
              <p:cNvPicPr/>
              <p:nvPr/>
            </p:nvPicPr>
            <p:blipFill>
              <a:blip r:embed="rId5"/>
              <a:stretch>
                <a:fillRect/>
              </a:stretch>
            </p:blipFill>
            <p:spPr>
              <a:xfrm>
                <a:off x="850850" y="2202348"/>
                <a:ext cx="257436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8C1EBB62-2846-3B8F-8E51-8414502B4A08}"/>
                  </a:ext>
                </a:extLst>
              </p14:cNvPr>
              <p14:cNvContentPartPr/>
              <p14:nvPr/>
            </p14:nvContentPartPr>
            <p14:xfrm>
              <a:off x="904490" y="2565228"/>
              <a:ext cx="7565400" cy="30600"/>
            </p14:xfrm>
          </p:contentPart>
        </mc:Choice>
        <mc:Fallback xmlns="">
          <p:pic>
            <p:nvPicPr>
              <p:cNvPr id="4" name="Ink 3">
                <a:extLst>
                  <a:ext uri="{FF2B5EF4-FFF2-40B4-BE49-F238E27FC236}">
                    <a16:creationId xmlns:a16="http://schemas.microsoft.com/office/drawing/2014/main" id="{8C1EBB62-2846-3B8F-8E51-8414502B4A08}"/>
                  </a:ext>
                </a:extLst>
              </p:cNvPr>
              <p:cNvPicPr/>
              <p:nvPr/>
            </p:nvPicPr>
            <p:blipFill>
              <a:blip r:embed="rId7"/>
              <a:stretch>
                <a:fillRect/>
              </a:stretch>
            </p:blipFill>
            <p:spPr>
              <a:xfrm>
                <a:off x="850850" y="2457588"/>
                <a:ext cx="767304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BD09EE1B-90B1-CA05-16A2-B93FD85E29DE}"/>
                  </a:ext>
                </a:extLst>
              </p14:cNvPr>
              <p14:cNvContentPartPr/>
              <p14:nvPr/>
            </p14:nvContentPartPr>
            <p14:xfrm>
              <a:off x="865250" y="2801028"/>
              <a:ext cx="854640" cy="60840"/>
            </p14:xfrm>
          </p:contentPart>
        </mc:Choice>
        <mc:Fallback xmlns="">
          <p:pic>
            <p:nvPicPr>
              <p:cNvPr id="5" name="Ink 4">
                <a:extLst>
                  <a:ext uri="{FF2B5EF4-FFF2-40B4-BE49-F238E27FC236}">
                    <a16:creationId xmlns:a16="http://schemas.microsoft.com/office/drawing/2014/main" id="{BD09EE1B-90B1-CA05-16A2-B93FD85E29DE}"/>
                  </a:ext>
                </a:extLst>
              </p:cNvPr>
              <p:cNvPicPr/>
              <p:nvPr/>
            </p:nvPicPr>
            <p:blipFill>
              <a:blip r:embed="rId9"/>
              <a:stretch>
                <a:fillRect/>
              </a:stretch>
            </p:blipFill>
            <p:spPr>
              <a:xfrm>
                <a:off x="811250" y="2693028"/>
                <a:ext cx="96228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02216281-4B7B-1519-4458-97ADDE15EA67}"/>
                  </a:ext>
                </a:extLst>
              </p14:cNvPr>
              <p14:cNvContentPartPr/>
              <p14:nvPr/>
            </p14:nvContentPartPr>
            <p14:xfrm>
              <a:off x="845450" y="3913428"/>
              <a:ext cx="7686720" cy="99360"/>
            </p14:xfrm>
          </p:contentPart>
        </mc:Choice>
        <mc:Fallback xmlns="">
          <p:pic>
            <p:nvPicPr>
              <p:cNvPr id="6" name="Ink 5">
                <a:extLst>
                  <a:ext uri="{FF2B5EF4-FFF2-40B4-BE49-F238E27FC236}">
                    <a16:creationId xmlns:a16="http://schemas.microsoft.com/office/drawing/2014/main" id="{02216281-4B7B-1519-4458-97ADDE15EA67}"/>
                  </a:ext>
                </a:extLst>
              </p:cNvPr>
              <p:cNvPicPr/>
              <p:nvPr/>
            </p:nvPicPr>
            <p:blipFill>
              <a:blip r:embed="rId11"/>
              <a:stretch>
                <a:fillRect/>
              </a:stretch>
            </p:blipFill>
            <p:spPr>
              <a:xfrm>
                <a:off x="791810" y="3805428"/>
                <a:ext cx="779436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8514B517-E66A-79AA-0694-2AA7CA1FE00A}"/>
                  </a:ext>
                </a:extLst>
              </p14:cNvPr>
              <p14:cNvContentPartPr/>
              <p14:nvPr/>
            </p14:nvContentPartPr>
            <p14:xfrm>
              <a:off x="982970" y="4208268"/>
              <a:ext cx="7474680" cy="360"/>
            </p14:xfrm>
          </p:contentPart>
        </mc:Choice>
        <mc:Fallback xmlns="">
          <p:pic>
            <p:nvPicPr>
              <p:cNvPr id="7" name="Ink 6">
                <a:extLst>
                  <a:ext uri="{FF2B5EF4-FFF2-40B4-BE49-F238E27FC236}">
                    <a16:creationId xmlns:a16="http://schemas.microsoft.com/office/drawing/2014/main" id="{8514B517-E66A-79AA-0694-2AA7CA1FE00A}"/>
                  </a:ext>
                </a:extLst>
              </p:cNvPr>
              <p:cNvPicPr/>
              <p:nvPr/>
            </p:nvPicPr>
            <p:blipFill>
              <a:blip r:embed="rId13"/>
              <a:stretch>
                <a:fillRect/>
              </a:stretch>
            </p:blipFill>
            <p:spPr>
              <a:xfrm>
                <a:off x="929330" y="4100268"/>
                <a:ext cx="7582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60739DB6-6045-EE25-7D57-868FA0EF6D3E}"/>
                  </a:ext>
                </a:extLst>
              </p14:cNvPr>
              <p14:cNvContentPartPr/>
              <p14:nvPr/>
            </p14:nvContentPartPr>
            <p14:xfrm>
              <a:off x="-119350" y="4530828"/>
              <a:ext cx="8612280" cy="676440"/>
            </p14:xfrm>
          </p:contentPart>
        </mc:Choice>
        <mc:Fallback xmlns="">
          <p:pic>
            <p:nvPicPr>
              <p:cNvPr id="8" name="Ink 7">
                <a:extLst>
                  <a:ext uri="{FF2B5EF4-FFF2-40B4-BE49-F238E27FC236}">
                    <a16:creationId xmlns:a16="http://schemas.microsoft.com/office/drawing/2014/main" id="{60739DB6-6045-EE25-7D57-868FA0EF6D3E}"/>
                  </a:ext>
                </a:extLst>
              </p:cNvPr>
              <p:cNvPicPr/>
              <p:nvPr/>
            </p:nvPicPr>
            <p:blipFill>
              <a:blip r:embed="rId15"/>
              <a:stretch>
                <a:fillRect/>
              </a:stretch>
            </p:blipFill>
            <p:spPr>
              <a:xfrm>
                <a:off x="-173350" y="4423188"/>
                <a:ext cx="8719920" cy="89208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Process framework</a:t>
            </a:r>
          </a:p>
        </p:txBody>
      </p:sp>
      <p:sp>
        <p:nvSpPr>
          <p:cNvPr id="10243" name="Rectangle 3"/>
          <p:cNvSpPr>
            <a:spLocks noGrp="1" noChangeArrowheads="1"/>
          </p:cNvSpPr>
          <p:nvPr>
            <p:ph sz="quarter" idx="1"/>
          </p:nvPr>
        </p:nvSpPr>
        <p:spPr/>
        <p:txBody>
          <a:bodyPr/>
          <a:lstStyle/>
          <a:p>
            <a:pPr>
              <a:buFont typeface="Wingdings" pitchFamily="2" charset="2"/>
              <a:buNone/>
            </a:pPr>
            <a:r>
              <a:rPr lang="en-US" sz="1800" b="1"/>
              <a:t>Why process :</a:t>
            </a:r>
          </a:p>
          <a:p>
            <a:pPr>
              <a:buFont typeface="Wingdings" pitchFamily="2" charset="2"/>
              <a:buNone/>
            </a:pPr>
            <a:r>
              <a:rPr lang="en-US" sz="1800"/>
              <a:t>	A process defines who is doing what, when and how to reach a certain goal.</a:t>
            </a:r>
          </a:p>
          <a:p>
            <a:r>
              <a:rPr lang="en-US" sz="1800"/>
              <a:t>To build complete software process.</a:t>
            </a:r>
          </a:p>
          <a:p>
            <a:r>
              <a:rPr lang="en-US" sz="1800"/>
              <a:t>Identify a small number of framework activities that are applicable to all software projects, regardless of their size or complexity.</a:t>
            </a:r>
          </a:p>
          <a:p>
            <a:r>
              <a:rPr lang="en-US" sz="1800"/>
              <a:t>It encompasses a set of umbrella activities that are applicable across the entire software process.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6"/>
          <p:cNvPicPr>
            <a:picLocks noChangeAspect="1" noChangeArrowheads="1"/>
          </p:cNvPicPr>
          <p:nvPr/>
        </p:nvPicPr>
        <p:blipFill>
          <a:blip r:embed="rId2"/>
          <a:srcRect/>
          <a:stretch>
            <a:fillRect/>
          </a:stretch>
        </p:blipFill>
        <p:spPr bwMode="auto">
          <a:xfrm>
            <a:off x="609600" y="1752600"/>
            <a:ext cx="8001000" cy="4376738"/>
          </a:xfrm>
          <a:prstGeom prst="rect">
            <a:avLst/>
          </a:prstGeom>
          <a:noFill/>
          <a:ln w="9525">
            <a:noFill/>
            <a:miter lim="800000"/>
            <a:headEnd/>
            <a:tailEnd/>
          </a:ln>
        </p:spPr>
      </p:pic>
      <p:sp>
        <p:nvSpPr>
          <p:cNvPr id="46083" name="Rectangle 2"/>
          <p:cNvSpPr>
            <a:spLocks noChangeArrowheads="1"/>
          </p:cNvSpPr>
          <p:nvPr/>
        </p:nvSpPr>
        <p:spPr bwMode="auto">
          <a:xfrm>
            <a:off x="574675" y="914400"/>
            <a:ext cx="8001000" cy="606425"/>
          </a:xfrm>
          <a:prstGeom prst="rect">
            <a:avLst/>
          </a:prstGeom>
          <a:noFill/>
          <a:ln w="9525">
            <a:noFill/>
            <a:miter lim="800000"/>
            <a:headEnd/>
            <a:tailEnd/>
          </a:ln>
        </p:spPr>
        <p:txBody>
          <a:bodyPr anchor="b"/>
          <a:lstStyle/>
          <a:p>
            <a:r>
              <a:rPr lang="en-US" sz="3400">
                <a:solidFill>
                  <a:schemeClr val="tx2"/>
                </a:solidFill>
                <a:latin typeface="Perpetua" pitchFamily="18" charset="0"/>
              </a:rPr>
              <a:t>Spiral Model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title"/>
          </p:nvPr>
        </p:nvSpPr>
        <p:spPr>
          <a:xfrm>
            <a:off x="609600" y="612775"/>
            <a:ext cx="8001000" cy="682625"/>
          </a:xfrm>
        </p:spPr>
        <p:txBody>
          <a:bodyPr>
            <a:normAutofit fontScale="90000"/>
          </a:bodyPr>
          <a:lstStyle/>
          <a:p>
            <a:pPr fontAlgn="auto">
              <a:spcAft>
                <a:spcPts val="0"/>
              </a:spcAft>
              <a:defRPr/>
            </a:pPr>
            <a:r>
              <a:rPr lang="en-US"/>
              <a:t>Spiral Model (cont.)</a:t>
            </a:r>
          </a:p>
        </p:txBody>
      </p:sp>
      <p:sp>
        <p:nvSpPr>
          <p:cNvPr id="47107" name="Rectangle 8"/>
          <p:cNvSpPr>
            <a:spLocks noGrp="1" noChangeArrowheads="1"/>
          </p:cNvSpPr>
          <p:nvPr>
            <p:ph sz="quarter" idx="1"/>
          </p:nvPr>
        </p:nvSpPr>
        <p:spPr>
          <a:xfrm>
            <a:off x="381000" y="1600200"/>
            <a:ext cx="8153400" cy="4419600"/>
          </a:xfrm>
        </p:spPr>
        <p:txBody>
          <a:bodyPr/>
          <a:lstStyle/>
          <a:p>
            <a:pPr>
              <a:buFont typeface="Wingdings" pitchFamily="2" charset="2"/>
              <a:buNone/>
            </a:pPr>
            <a:r>
              <a:rPr lang="en-US" sz="1800" b="1"/>
              <a:t>Concept Development Project:</a:t>
            </a:r>
          </a:p>
          <a:p>
            <a:r>
              <a:rPr lang="en-US" sz="1800"/>
              <a:t>Start at the core and continues for multiple iterations until it is complete.</a:t>
            </a:r>
          </a:p>
          <a:p>
            <a:r>
              <a:rPr lang="en-US" sz="1800"/>
              <a:t>If concept is developed into an actual product, the process proceeds outward on the spiral.</a:t>
            </a:r>
          </a:p>
          <a:p>
            <a:pPr>
              <a:buFont typeface="Wingdings" pitchFamily="2" charset="2"/>
              <a:buNone/>
            </a:pPr>
            <a:r>
              <a:rPr lang="en-US" sz="1800" b="1"/>
              <a:t>New Product Development Project:</a:t>
            </a:r>
          </a:p>
          <a:p>
            <a:r>
              <a:rPr lang="en-US" sz="1800"/>
              <a:t>New product will evolve through a number of iterations around the spiral.</a:t>
            </a:r>
          </a:p>
          <a:p>
            <a:r>
              <a:rPr lang="en-US" sz="1800"/>
              <a:t>Later, a circuit around spiral might  be used to represent a “Product Enhancement Project”</a:t>
            </a:r>
          </a:p>
          <a:p>
            <a:pPr>
              <a:buFont typeface="Wingdings" pitchFamily="2" charset="2"/>
              <a:buNone/>
            </a:pPr>
            <a:r>
              <a:rPr lang="en-US" sz="1800" b="1"/>
              <a:t>Product Enhancement Project:</a:t>
            </a:r>
          </a:p>
          <a:p>
            <a:r>
              <a:rPr lang="en-US" sz="1800"/>
              <a:t>There are times when process is dormant or software team not developing new things but change is initiated, process start at appropriate entry point.</a:t>
            </a:r>
            <a:r>
              <a:rPr lang="en-US" sz="1800" b="1"/>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sz="quarter" idx="1"/>
          </p:nvPr>
        </p:nvSpPr>
        <p:spPr>
          <a:xfrm>
            <a:off x="566738" y="76200"/>
            <a:ext cx="8001000" cy="5791200"/>
          </a:xfrm>
        </p:spPr>
        <p:txBody>
          <a:bodyPr/>
          <a:lstStyle/>
          <a:p>
            <a:pPr>
              <a:lnSpc>
                <a:spcPct val="90000"/>
              </a:lnSpc>
            </a:pPr>
            <a:endParaRPr lang="en-US" sz="2000"/>
          </a:p>
          <a:p>
            <a:pPr>
              <a:lnSpc>
                <a:spcPct val="90000"/>
              </a:lnSpc>
            </a:pPr>
            <a:r>
              <a:rPr lang="en-US" sz="2000"/>
              <a:t>Spiral models uses prototyping as a risk reduction mechanism but, more important, enables the developer to apply the prototyping approach at each stage in the evolution of the product. </a:t>
            </a:r>
          </a:p>
          <a:p>
            <a:pPr>
              <a:lnSpc>
                <a:spcPct val="90000"/>
              </a:lnSpc>
              <a:buFont typeface="Wingdings" pitchFamily="2" charset="2"/>
              <a:buNone/>
            </a:pPr>
            <a:endParaRPr lang="en-US" sz="2000"/>
          </a:p>
          <a:p>
            <a:pPr>
              <a:lnSpc>
                <a:spcPct val="90000"/>
              </a:lnSpc>
            </a:pPr>
            <a:r>
              <a:rPr lang="en-US" sz="2000"/>
              <a:t>It maintains the systematic stepwise approach suggested by the classic life cycle but also incorporates it into an iterative framework  activity.  </a:t>
            </a:r>
            <a:endParaRPr lang="en-US" altLang="zh-CN" sz="2000"/>
          </a:p>
          <a:p>
            <a:pPr>
              <a:lnSpc>
                <a:spcPct val="90000"/>
              </a:lnSpc>
            </a:pPr>
            <a:r>
              <a:rPr lang="en-US" altLang="zh-CN" sz="2000"/>
              <a:t>If risks cannot be resolved, project is immediately terminated</a:t>
            </a:r>
          </a:p>
          <a:p>
            <a:pPr>
              <a:lnSpc>
                <a:spcPct val="90000"/>
              </a:lnSpc>
              <a:buFont typeface="Wingdings" pitchFamily="2" charset="2"/>
              <a:buNone/>
            </a:pPr>
            <a:r>
              <a:rPr lang="en-US" altLang="zh-CN" sz="2000" b="1"/>
              <a:t>Problem Area:</a:t>
            </a:r>
          </a:p>
          <a:p>
            <a:pPr>
              <a:lnSpc>
                <a:spcPct val="90000"/>
              </a:lnSpc>
            </a:pPr>
            <a:r>
              <a:rPr lang="en-US" sz="2000"/>
              <a:t>It may be </a:t>
            </a:r>
            <a:r>
              <a:rPr lang="en-US" sz="2000" u="sng"/>
              <a:t>difficult to convince customers</a:t>
            </a:r>
            <a:r>
              <a:rPr lang="en-US" sz="2000"/>
              <a:t> (particularly in contract situations) that the evolutionary approach is controllable. </a:t>
            </a:r>
          </a:p>
          <a:p>
            <a:pPr>
              <a:lnSpc>
                <a:spcPct val="90000"/>
              </a:lnSpc>
            </a:pPr>
            <a:r>
              <a:rPr lang="en-US" sz="2000"/>
              <a:t>If a major risk is </a:t>
            </a:r>
            <a:r>
              <a:rPr lang="en-US" sz="2000" u="sng"/>
              <a:t>not uncovered and managed</a:t>
            </a:r>
            <a:r>
              <a:rPr lang="en-US" sz="2000"/>
              <a:t>, problems will undoubtedly occur.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4"/>
          <p:cNvPicPr>
            <a:picLocks noChangeAspect="1" noChangeArrowheads="1"/>
          </p:cNvPicPr>
          <p:nvPr/>
        </p:nvPicPr>
        <p:blipFill>
          <a:blip r:embed="rId2"/>
          <a:srcRect/>
          <a:stretch>
            <a:fillRect/>
          </a:stretch>
        </p:blipFill>
        <p:spPr bwMode="auto">
          <a:xfrm>
            <a:off x="609600" y="1752600"/>
            <a:ext cx="8001000" cy="4343400"/>
          </a:xfrm>
          <a:prstGeom prst="rect">
            <a:avLst/>
          </a:prstGeom>
          <a:noFill/>
          <a:ln w="9525">
            <a:noFill/>
            <a:miter lim="800000"/>
            <a:headEnd/>
            <a:tailEnd/>
          </a:ln>
        </p:spPr>
      </p:pic>
      <p:sp>
        <p:nvSpPr>
          <p:cNvPr id="34819" name="Rectangle 5"/>
          <p:cNvSpPr>
            <a:spLocks noGrp="1" noChangeArrowheads="1"/>
          </p:cNvSpPr>
          <p:nvPr>
            <p:ph type="title"/>
          </p:nvPr>
        </p:nvSpPr>
        <p:spPr>
          <a:xfrm>
            <a:off x="574675" y="914400"/>
            <a:ext cx="8001000" cy="606425"/>
          </a:xfrm>
        </p:spPr>
        <p:txBody>
          <a:bodyPr>
            <a:normAutofit fontScale="90000"/>
          </a:bodyPr>
          <a:lstStyle/>
          <a:p>
            <a:pPr fontAlgn="auto">
              <a:spcAft>
                <a:spcPts val="0"/>
              </a:spcAft>
              <a:defRPr/>
            </a:pPr>
            <a:r>
              <a:rPr lang="en-US" sz="3400"/>
              <a:t>Concurrent Development Model</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noFill/>
        </p:spPr>
        <p:txBody>
          <a:bodyPr/>
          <a:lstStyle/>
          <a:p>
            <a:r>
              <a:rPr lang="en-US"/>
              <a:t>Concurrent Development Model</a:t>
            </a:r>
          </a:p>
        </p:txBody>
      </p:sp>
      <p:sp>
        <p:nvSpPr>
          <p:cNvPr id="50179" name="Rectangle 3"/>
          <p:cNvSpPr>
            <a:spLocks noGrp="1" noChangeArrowheads="1"/>
          </p:cNvSpPr>
          <p:nvPr>
            <p:ph sz="quarter" idx="1"/>
          </p:nvPr>
        </p:nvSpPr>
        <p:spPr/>
        <p:txBody>
          <a:bodyPr/>
          <a:lstStyle/>
          <a:p>
            <a:pPr>
              <a:lnSpc>
                <a:spcPct val="80000"/>
              </a:lnSpc>
            </a:pPr>
            <a:r>
              <a:rPr lang="en-US" sz="1800"/>
              <a:t>It is represented schematically as series of major technical activities, tasks, and their associated states.</a:t>
            </a:r>
          </a:p>
          <a:p>
            <a:pPr>
              <a:lnSpc>
                <a:spcPct val="80000"/>
              </a:lnSpc>
            </a:pPr>
            <a:r>
              <a:rPr lang="en-US" sz="1800"/>
              <a:t>It is often more appropriate  for system engineering projects where different engineering teams are involved.</a:t>
            </a:r>
          </a:p>
          <a:p>
            <a:pPr>
              <a:lnSpc>
                <a:spcPct val="80000"/>
              </a:lnSpc>
            </a:pPr>
            <a:r>
              <a:rPr lang="en-US" sz="1800"/>
              <a:t>The activity-modeling may be in any one of the states for a given time.</a:t>
            </a:r>
          </a:p>
          <a:p>
            <a:pPr>
              <a:lnSpc>
                <a:spcPct val="80000"/>
              </a:lnSpc>
            </a:pPr>
            <a:r>
              <a:rPr lang="en-US" sz="1800"/>
              <a:t>All activities exist concurrently but reside in different states.</a:t>
            </a:r>
          </a:p>
          <a:p>
            <a:pPr>
              <a:lnSpc>
                <a:spcPct val="80000"/>
              </a:lnSpc>
              <a:buFont typeface="Wingdings" pitchFamily="2" charset="2"/>
              <a:buNone/>
            </a:pPr>
            <a:r>
              <a:rPr lang="en-US" sz="1800"/>
              <a:t>E.g. </a:t>
            </a:r>
          </a:p>
          <a:p>
            <a:pPr>
              <a:lnSpc>
                <a:spcPct val="80000"/>
              </a:lnSpc>
            </a:pPr>
            <a:r>
              <a:rPr lang="en-US" sz="1800"/>
              <a:t>The </a:t>
            </a:r>
            <a:r>
              <a:rPr lang="en-US" sz="1800" i="1"/>
              <a:t>analysis </a:t>
            </a:r>
            <a:r>
              <a:rPr lang="en-US" sz="1800"/>
              <a:t>activity (existed in the </a:t>
            </a:r>
            <a:r>
              <a:rPr lang="en-US" sz="1800" b="1"/>
              <a:t>none </a:t>
            </a:r>
            <a:r>
              <a:rPr lang="en-US" sz="1800"/>
              <a:t>state while initial customer communication was completed) now makes a transition into the </a:t>
            </a:r>
            <a:r>
              <a:rPr lang="en-US" sz="1800" b="1"/>
              <a:t>under development </a:t>
            </a:r>
            <a:r>
              <a:rPr lang="en-US" sz="1800"/>
              <a:t>state.</a:t>
            </a:r>
          </a:p>
          <a:p>
            <a:pPr>
              <a:lnSpc>
                <a:spcPct val="80000"/>
              </a:lnSpc>
            </a:pPr>
            <a:r>
              <a:rPr lang="en-US" sz="1800" i="1"/>
              <a:t>Analysis </a:t>
            </a:r>
            <a:r>
              <a:rPr lang="en-US" sz="1800"/>
              <a:t>activity moves from the </a:t>
            </a:r>
            <a:r>
              <a:rPr lang="en-US" sz="1800" b="1"/>
              <a:t>under development </a:t>
            </a:r>
            <a:r>
              <a:rPr lang="en-US" sz="1800"/>
              <a:t>state into the </a:t>
            </a:r>
            <a:r>
              <a:rPr lang="en-US" sz="1800" b="1"/>
              <a:t>awaiting changes </a:t>
            </a:r>
            <a:r>
              <a:rPr lang="en-US" sz="1800"/>
              <a:t>state only if customer indicates  changes in requirements.</a:t>
            </a:r>
          </a:p>
          <a:p>
            <a:pPr>
              <a:lnSpc>
                <a:spcPct val="80000"/>
              </a:lnSpc>
            </a:pPr>
            <a:r>
              <a:rPr lang="en-US" sz="1800"/>
              <a:t>Series of event will trigger transition from state to state.</a:t>
            </a:r>
          </a:p>
          <a:p>
            <a:pPr>
              <a:lnSpc>
                <a:spcPct val="80000"/>
              </a:lnSpc>
              <a:buFont typeface="Wingdings" pitchFamily="2" charset="2"/>
              <a:buNone/>
            </a:pPr>
            <a:r>
              <a:rPr lang="en-US" sz="1800"/>
              <a:t>E.g. During initial stage there was inconsistency in design which was uncovered.  This will triggers the analysis action from the </a:t>
            </a:r>
            <a:r>
              <a:rPr lang="en-US" sz="1800" b="1"/>
              <a:t>Done</a:t>
            </a:r>
            <a:r>
              <a:rPr lang="en-US" sz="1800"/>
              <a:t> state into </a:t>
            </a:r>
            <a:r>
              <a:rPr lang="en-US" sz="1800" b="1"/>
              <a:t>Awaiting Changes</a:t>
            </a:r>
            <a:r>
              <a:rPr lang="en-US" sz="1800"/>
              <a:t> state.</a:t>
            </a:r>
          </a:p>
          <a:p>
            <a:pPr>
              <a:lnSpc>
                <a:spcPct val="80000"/>
              </a:lnSpc>
              <a:buFont typeface="Wingdings" pitchFamily="2" charset="2"/>
              <a:buNone/>
            </a:pPr>
            <a:endParaRPr lang="en-US" sz="180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4B54C4A-202D-0341-2B22-238E97DB5DBC}"/>
                  </a:ext>
                </a:extLst>
              </p14:cNvPr>
              <p14:cNvContentPartPr/>
              <p14:nvPr/>
            </p14:nvContentPartPr>
            <p14:xfrm>
              <a:off x="1238570" y="2890308"/>
              <a:ext cx="5120280" cy="60120"/>
            </p14:xfrm>
          </p:contentPart>
        </mc:Choice>
        <mc:Fallback xmlns="">
          <p:pic>
            <p:nvPicPr>
              <p:cNvPr id="2" name="Ink 1">
                <a:extLst>
                  <a:ext uri="{FF2B5EF4-FFF2-40B4-BE49-F238E27FC236}">
                    <a16:creationId xmlns:a16="http://schemas.microsoft.com/office/drawing/2014/main" id="{94B54C4A-202D-0341-2B22-238E97DB5DBC}"/>
                  </a:ext>
                </a:extLst>
              </p:cNvPr>
              <p:cNvPicPr/>
              <p:nvPr/>
            </p:nvPicPr>
            <p:blipFill>
              <a:blip r:embed="rId3"/>
              <a:stretch>
                <a:fillRect/>
              </a:stretch>
            </p:blipFill>
            <p:spPr>
              <a:xfrm>
                <a:off x="1184930" y="2782668"/>
                <a:ext cx="522792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15D127C-FBC7-487D-FC53-5510B43E0C69}"/>
                  </a:ext>
                </a:extLst>
              </p14:cNvPr>
              <p14:cNvContentPartPr/>
              <p14:nvPr/>
            </p14:nvContentPartPr>
            <p14:xfrm>
              <a:off x="1287890" y="2555508"/>
              <a:ext cx="5981400" cy="40320"/>
            </p14:xfrm>
          </p:contentPart>
        </mc:Choice>
        <mc:Fallback xmlns="">
          <p:pic>
            <p:nvPicPr>
              <p:cNvPr id="3" name="Ink 2">
                <a:extLst>
                  <a:ext uri="{FF2B5EF4-FFF2-40B4-BE49-F238E27FC236}">
                    <a16:creationId xmlns:a16="http://schemas.microsoft.com/office/drawing/2014/main" id="{115D127C-FBC7-487D-FC53-5510B43E0C69}"/>
                  </a:ext>
                </a:extLst>
              </p:cNvPr>
              <p:cNvPicPr/>
              <p:nvPr/>
            </p:nvPicPr>
            <p:blipFill>
              <a:blip r:embed="rId5"/>
              <a:stretch>
                <a:fillRect/>
              </a:stretch>
            </p:blipFill>
            <p:spPr>
              <a:xfrm>
                <a:off x="1233890" y="2447508"/>
                <a:ext cx="608904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9264FBD8-8E47-4A56-C5E5-E7C819CF83E6}"/>
                  </a:ext>
                </a:extLst>
              </p14:cNvPr>
              <p14:cNvContentPartPr/>
              <p14:nvPr/>
            </p14:nvContentPartPr>
            <p14:xfrm>
              <a:off x="1287890" y="2014068"/>
              <a:ext cx="7293240" cy="142200"/>
            </p14:xfrm>
          </p:contentPart>
        </mc:Choice>
        <mc:Fallback xmlns="">
          <p:pic>
            <p:nvPicPr>
              <p:cNvPr id="4" name="Ink 3">
                <a:extLst>
                  <a:ext uri="{FF2B5EF4-FFF2-40B4-BE49-F238E27FC236}">
                    <a16:creationId xmlns:a16="http://schemas.microsoft.com/office/drawing/2014/main" id="{9264FBD8-8E47-4A56-C5E5-E7C819CF83E6}"/>
                  </a:ext>
                </a:extLst>
              </p:cNvPr>
              <p:cNvPicPr/>
              <p:nvPr/>
            </p:nvPicPr>
            <p:blipFill>
              <a:blip r:embed="rId7"/>
              <a:stretch>
                <a:fillRect/>
              </a:stretch>
            </p:blipFill>
            <p:spPr>
              <a:xfrm>
                <a:off x="1233890" y="1906428"/>
                <a:ext cx="740088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AD898385-50B1-82EC-6393-0CA9410F2F13}"/>
                  </a:ext>
                </a:extLst>
              </p14:cNvPr>
              <p14:cNvContentPartPr/>
              <p14:nvPr/>
            </p14:nvContentPartPr>
            <p14:xfrm>
              <a:off x="1297610" y="2270748"/>
              <a:ext cx="1798920" cy="88920"/>
            </p14:xfrm>
          </p:contentPart>
        </mc:Choice>
        <mc:Fallback xmlns="">
          <p:pic>
            <p:nvPicPr>
              <p:cNvPr id="5" name="Ink 4">
                <a:extLst>
                  <a:ext uri="{FF2B5EF4-FFF2-40B4-BE49-F238E27FC236}">
                    <a16:creationId xmlns:a16="http://schemas.microsoft.com/office/drawing/2014/main" id="{AD898385-50B1-82EC-6393-0CA9410F2F13}"/>
                  </a:ext>
                </a:extLst>
              </p:cNvPr>
              <p:cNvPicPr/>
              <p:nvPr/>
            </p:nvPicPr>
            <p:blipFill>
              <a:blip r:embed="rId9"/>
              <a:stretch>
                <a:fillRect/>
              </a:stretch>
            </p:blipFill>
            <p:spPr>
              <a:xfrm>
                <a:off x="1243610" y="2163108"/>
                <a:ext cx="1906560" cy="304560"/>
              </a:xfrm>
              <a:prstGeom prst="rect">
                <a:avLst/>
              </a:prstGeom>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sz="3400"/>
              <a:t>Concurrent Development (Cont.)</a:t>
            </a:r>
          </a:p>
        </p:txBody>
      </p:sp>
      <p:sp>
        <p:nvSpPr>
          <p:cNvPr id="51203" name="Rectangle 3"/>
          <p:cNvSpPr>
            <a:spLocks noGrp="1" noChangeArrowheads="1"/>
          </p:cNvSpPr>
          <p:nvPr>
            <p:ph sz="quarter" idx="1"/>
          </p:nvPr>
        </p:nvSpPr>
        <p:spPr/>
        <p:txBody>
          <a:bodyPr/>
          <a:lstStyle/>
          <a:p>
            <a:pPr>
              <a:lnSpc>
                <a:spcPct val="90000"/>
              </a:lnSpc>
            </a:pPr>
            <a:r>
              <a:rPr lang="en-US"/>
              <a:t>Visibility of current state of project</a:t>
            </a:r>
          </a:p>
          <a:p>
            <a:pPr>
              <a:lnSpc>
                <a:spcPct val="90000"/>
              </a:lnSpc>
            </a:pPr>
            <a:r>
              <a:rPr lang="en-US"/>
              <a:t>It define network of activities </a:t>
            </a:r>
          </a:p>
          <a:p>
            <a:pPr>
              <a:lnSpc>
                <a:spcPct val="90000"/>
              </a:lnSpc>
            </a:pPr>
            <a:r>
              <a:rPr lang="en-US"/>
              <a:t>Each activities, actions and tasks on the network exists simultaneously with other activities ,actions and tasks.</a:t>
            </a:r>
          </a:p>
          <a:p>
            <a:pPr>
              <a:lnSpc>
                <a:spcPct val="90000"/>
              </a:lnSpc>
            </a:pPr>
            <a:r>
              <a:rPr lang="en-US"/>
              <a:t>Events generated at one point in the process network trigger transitions among the states.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sz="3200" dirty="0"/>
              <a:t>Fourth Generation Techniques(4GT)</a:t>
            </a:r>
          </a:p>
        </p:txBody>
      </p:sp>
      <p:pic>
        <p:nvPicPr>
          <p:cNvPr id="52227" name="Picture 6"/>
          <p:cNvPicPr>
            <a:picLocks noChangeAspect="1" noChangeArrowheads="1"/>
          </p:cNvPicPr>
          <p:nvPr/>
        </p:nvPicPr>
        <p:blipFill>
          <a:blip r:embed="rId2"/>
          <a:srcRect/>
          <a:stretch>
            <a:fillRect/>
          </a:stretch>
        </p:blipFill>
        <p:spPr bwMode="auto">
          <a:xfrm>
            <a:off x="685800" y="1752600"/>
            <a:ext cx="7848600" cy="42672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4GT</a:t>
            </a:r>
          </a:p>
        </p:txBody>
      </p:sp>
      <p:sp>
        <p:nvSpPr>
          <p:cNvPr id="53251" name="Rectangle 3"/>
          <p:cNvSpPr>
            <a:spLocks noGrp="1" noChangeArrowheads="1"/>
          </p:cNvSpPr>
          <p:nvPr>
            <p:ph sz="quarter" idx="1"/>
          </p:nvPr>
        </p:nvSpPr>
        <p:spPr/>
        <p:txBody>
          <a:bodyPr/>
          <a:lstStyle/>
          <a:p>
            <a:r>
              <a:rPr lang="en-US" sz="1800" dirty="0"/>
              <a:t>Like all other models, 4GT begins with a requirements gathering phase.</a:t>
            </a:r>
          </a:p>
          <a:p>
            <a:r>
              <a:rPr lang="en-US" sz="1800" dirty="0"/>
              <a:t>Ideally, the customer would describe the requirements, which are directly translated into an operational prototype.</a:t>
            </a:r>
          </a:p>
          <a:p>
            <a:r>
              <a:rPr lang="en-US" sz="1800" dirty="0"/>
              <a:t>Practically, however, the client may be unsure of the requirements, may be ambiguous in his specs or may be unable to specify information in a manner that a 4GT tool can use.</a:t>
            </a:r>
          </a:p>
          <a:p>
            <a:r>
              <a:rPr lang="en-US" sz="1800" dirty="0"/>
              <a:t>For small applications, it may be possible to move directly from the requirements gathering phase to the implementation phase using a nonprocedural fourth generation language.</a:t>
            </a:r>
          </a:p>
          <a:p>
            <a:r>
              <a:rPr lang="en-US" sz="1800" dirty="0"/>
              <a:t>However for larger projects a design strategy is necessary. Otherwise, the same difficulties are likely to arise as with conventional approaches.</a:t>
            </a:r>
          </a:p>
          <a:p>
            <a:r>
              <a:rPr lang="en-GB" sz="1200" b="0" i="0" dirty="0">
                <a:solidFill>
                  <a:srgbClr val="0D0D0D"/>
                </a:solidFill>
                <a:effectLst/>
                <a:highlight>
                  <a:srgbClr val="FFFFFF"/>
                </a:highlight>
                <a:latin typeface="Söhne"/>
              </a:rPr>
              <a:t>Fourth Generation Techniques (4GT) in software engineering are approaches to developing software that prioritize high-level, user-friendly tools and languages to streamline the development process. </a:t>
            </a:r>
            <a:r>
              <a:rPr lang="en-GB" sz="1200" b="0" i="0">
                <a:solidFill>
                  <a:srgbClr val="0D0D0D"/>
                </a:solidFill>
                <a:effectLst/>
                <a:highlight>
                  <a:srgbClr val="FFFFFF"/>
                </a:highlight>
                <a:latin typeface="Söhne"/>
              </a:rPr>
              <a:t>These techniques focus on enabling developers to create software more quickly and efficiently by abstracting away low-level technical details.</a:t>
            </a:r>
            <a:endParaRPr lang="en-US" sz="1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t>4GT </a:t>
            </a:r>
          </a:p>
        </p:txBody>
      </p:sp>
      <p:sp>
        <p:nvSpPr>
          <p:cNvPr id="54275" name="Rectangle 5"/>
          <p:cNvSpPr>
            <a:spLocks noChangeArrowheads="1"/>
          </p:cNvSpPr>
          <p:nvPr/>
        </p:nvSpPr>
        <p:spPr bwMode="auto">
          <a:xfrm>
            <a:off x="566738" y="1752600"/>
            <a:ext cx="8001000" cy="4267200"/>
          </a:xfrm>
          <a:prstGeom prst="rect">
            <a:avLst/>
          </a:prstGeom>
          <a:noFill/>
          <a:ln w="9525">
            <a:noFill/>
            <a:miter lim="800000"/>
            <a:headEnd/>
            <a:tailEnd/>
          </a:ln>
        </p:spPr>
        <p:txBody>
          <a:bodyPr/>
          <a:lstStyle/>
          <a:p>
            <a:pPr marL="469900" indent="-469900">
              <a:spcBef>
                <a:spcPct val="20000"/>
              </a:spcBef>
              <a:buClr>
                <a:schemeClr val="accent2"/>
              </a:buClr>
              <a:buFont typeface="Wingdings" pitchFamily="2" charset="2"/>
              <a:buChar char="o"/>
            </a:pPr>
            <a:r>
              <a:rPr lang="en-US" dirty="0">
                <a:latin typeface="Perpetua" pitchFamily="18" charset="0"/>
              </a:rPr>
              <a:t>To transform a 4GT implementation into a product, the developer must conduct thorough testing, develop meaningful documentation.</a:t>
            </a:r>
          </a:p>
          <a:p>
            <a:pPr marL="469900" indent="-469900">
              <a:spcBef>
                <a:spcPct val="20000"/>
              </a:spcBef>
              <a:buClr>
                <a:schemeClr val="accent2"/>
              </a:buClr>
              <a:buFont typeface="Wingdings" pitchFamily="2" charset="2"/>
              <a:buChar char="o"/>
            </a:pPr>
            <a:r>
              <a:rPr lang="en-US" dirty="0">
                <a:latin typeface="Perpetua" pitchFamily="18" charset="0"/>
              </a:rPr>
              <a:t>In addition, the 4GT developed software must be built in a manner that enables maintenance to be performed quickly.</a:t>
            </a:r>
          </a:p>
          <a:p>
            <a:pPr marL="469900" indent="-469900">
              <a:spcBef>
                <a:spcPct val="20000"/>
              </a:spcBef>
              <a:buClr>
                <a:schemeClr val="accent2"/>
              </a:buClr>
              <a:buFont typeface="Wingdings" pitchFamily="2" charset="2"/>
              <a:buNone/>
            </a:pPr>
            <a:r>
              <a:rPr lang="en-US" dirty="0">
                <a:latin typeface="Perpetua" pitchFamily="18" charset="0"/>
              </a:rPr>
              <a:t>Merits:</a:t>
            </a:r>
          </a:p>
          <a:p>
            <a:pPr marL="469900" indent="-469900">
              <a:spcBef>
                <a:spcPct val="20000"/>
              </a:spcBef>
              <a:buClr>
                <a:schemeClr val="accent2"/>
              </a:buClr>
              <a:buFont typeface="Wingdings" pitchFamily="2" charset="2"/>
              <a:buChar char="o"/>
            </a:pPr>
            <a:r>
              <a:rPr lang="en-US" dirty="0">
                <a:latin typeface="Perpetua" pitchFamily="18" charset="0"/>
              </a:rPr>
              <a:t>Dramatic reduction in software development time. (For small and intermediate application)</a:t>
            </a:r>
          </a:p>
          <a:p>
            <a:pPr marL="469900" indent="-469900">
              <a:spcBef>
                <a:spcPct val="20000"/>
              </a:spcBef>
              <a:buClr>
                <a:schemeClr val="accent2"/>
              </a:buClr>
              <a:buFont typeface="Wingdings" pitchFamily="2" charset="2"/>
              <a:buChar char="o"/>
            </a:pPr>
            <a:r>
              <a:rPr lang="en-US" dirty="0">
                <a:latin typeface="Perpetua" pitchFamily="18" charset="0"/>
              </a:rPr>
              <a:t>Improved productivity for software developers.</a:t>
            </a:r>
          </a:p>
          <a:p>
            <a:pPr marL="469900" indent="-469900">
              <a:spcBef>
                <a:spcPct val="20000"/>
              </a:spcBef>
              <a:buClr>
                <a:schemeClr val="accent2"/>
              </a:buClr>
              <a:buFont typeface="Wingdings" pitchFamily="2" charset="2"/>
              <a:buNone/>
            </a:pPr>
            <a:r>
              <a:rPr lang="en-US" dirty="0">
                <a:latin typeface="Perpetua" pitchFamily="18" charset="0"/>
              </a:rPr>
              <a:t>Demerits:</a:t>
            </a:r>
          </a:p>
          <a:p>
            <a:pPr marL="469900" indent="-469900">
              <a:spcBef>
                <a:spcPct val="20000"/>
              </a:spcBef>
              <a:buClr>
                <a:schemeClr val="accent2"/>
              </a:buClr>
              <a:buFont typeface="Wingdings" pitchFamily="2" charset="2"/>
              <a:buChar char="o"/>
            </a:pPr>
            <a:r>
              <a:rPr lang="en-US" dirty="0">
                <a:latin typeface="Perpetua" pitchFamily="18" charset="0"/>
              </a:rPr>
              <a:t>Not much easier to use as compared to programming languages</a:t>
            </a:r>
          </a:p>
          <a:p>
            <a:pPr marL="469900" indent="-469900">
              <a:spcBef>
                <a:spcPct val="20000"/>
              </a:spcBef>
              <a:buClr>
                <a:schemeClr val="accent2"/>
              </a:buClr>
              <a:buFont typeface="Wingdings" pitchFamily="2" charset="2"/>
              <a:buChar char="o"/>
            </a:pPr>
            <a:r>
              <a:rPr lang="en-US" dirty="0">
                <a:latin typeface="Perpetua" pitchFamily="18" charset="0"/>
              </a:rPr>
              <a:t>The maintainability of large software systems built using 4GT is open to question.</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1085294-D017-386A-7C03-D12116204159}"/>
                  </a:ext>
                </a:extLst>
              </p14:cNvPr>
              <p14:cNvContentPartPr/>
              <p14:nvPr/>
            </p14:nvContentPartPr>
            <p14:xfrm>
              <a:off x="1907450" y="2162388"/>
              <a:ext cx="3535560" cy="51120"/>
            </p14:xfrm>
          </p:contentPart>
        </mc:Choice>
        <mc:Fallback xmlns="">
          <p:pic>
            <p:nvPicPr>
              <p:cNvPr id="2" name="Ink 1">
                <a:extLst>
                  <a:ext uri="{FF2B5EF4-FFF2-40B4-BE49-F238E27FC236}">
                    <a16:creationId xmlns:a16="http://schemas.microsoft.com/office/drawing/2014/main" id="{F1085294-D017-386A-7C03-D12116204159}"/>
                  </a:ext>
                </a:extLst>
              </p:cNvPr>
              <p:cNvPicPr/>
              <p:nvPr/>
            </p:nvPicPr>
            <p:blipFill>
              <a:blip r:embed="rId3"/>
              <a:stretch>
                <a:fillRect/>
              </a:stretch>
            </p:blipFill>
            <p:spPr>
              <a:xfrm>
                <a:off x="1853810" y="2054748"/>
                <a:ext cx="364320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F8D4F45-CCA3-50D5-8EA5-1E4DCAFA6810}"/>
                  </a:ext>
                </a:extLst>
              </p14:cNvPr>
              <p14:cNvContentPartPr/>
              <p14:nvPr/>
            </p14:nvContentPartPr>
            <p14:xfrm>
              <a:off x="1189250" y="2802108"/>
              <a:ext cx="3222720" cy="360"/>
            </p14:xfrm>
          </p:contentPart>
        </mc:Choice>
        <mc:Fallback xmlns="">
          <p:pic>
            <p:nvPicPr>
              <p:cNvPr id="3" name="Ink 2">
                <a:extLst>
                  <a:ext uri="{FF2B5EF4-FFF2-40B4-BE49-F238E27FC236}">
                    <a16:creationId xmlns:a16="http://schemas.microsoft.com/office/drawing/2014/main" id="{0F8D4F45-CCA3-50D5-8EA5-1E4DCAFA6810}"/>
                  </a:ext>
                </a:extLst>
              </p:cNvPr>
              <p:cNvPicPr/>
              <p:nvPr/>
            </p:nvPicPr>
            <p:blipFill>
              <a:blip r:embed="rId5"/>
              <a:stretch>
                <a:fillRect/>
              </a:stretch>
            </p:blipFill>
            <p:spPr>
              <a:xfrm>
                <a:off x="1135610" y="2694468"/>
                <a:ext cx="3330360" cy="216000"/>
              </a:xfrm>
              <a:prstGeom prst="rect">
                <a:avLst/>
              </a:prstGeom>
            </p:spPr>
          </p:pic>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4GT</a:t>
            </a:r>
          </a:p>
        </p:txBody>
      </p:sp>
      <p:sp>
        <p:nvSpPr>
          <p:cNvPr id="55299" name="Rectangle 3"/>
          <p:cNvSpPr>
            <a:spLocks noGrp="1" noChangeArrowheads="1"/>
          </p:cNvSpPr>
          <p:nvPr>
            <p:ph sz="quarter" idx="1"/>
          </p:nvPr>
        </p:nvSpPr>
        <p:spPr/>
        <p:txBody>
          <a:bodyPr/>
          <a:lstStyle/>
          <a:p>
            <a:r>
              <a:rPr lang="en-US" sz="2000" dirty="0"/>
              <a:t>4GT Software tool is used to generate the source code for a software system from a high level specification representation</a:t>
            </a:r>
          </a:p>
          <a:p>
            <a:r>
              <a:rPr lang="en-US" sz="2000" dirty="0"/>
              <a:t>Commonly used 4GT in development models are mentioned  below:</a:t>
            </a:r>
          </a:p>
          <a:p>
            <a:pPr lvl="1"/>
            <a:r>
              <a:rPr lang="en-US" sz="1800" dirty="0"/>
              <a:t>Report Generation</a:t>
            </a:r>
          </a:p>
          <a:p>
            <a:pPr lvl="1"/>
            <a:r>
              <a:rPr lang="en-US" sz="1800" dirty="0"/>
              <a:t>Data base query language</a:t>
            </a:r>
          </a:p>
          <a:p>
            <a:pPr lvl="1"/>
            <a:r>
              <a:rPr lang="en-US" sz="1800" dirty="0"/>
              <a:t>Data Manipulation</a:t>
            </a:r>
          </a:p>
          <a:p>
            <a:pPr lvl="1"/>
            <a:r>
              <a:rPr lang="en-US" sz="1800" dirty="0"/>
              <a:t>Screen definition and interaction</a:t>
            </a:r>
          </a:p>
          <a:p>
            <a:pPr lvl="1"/>
            <a:r>
              <a:rPr lang="en-US" sz="1800" dirty="0"/>
              <a:t>Code Generation</a:t>
            </a:r>
          </a:p>
          <a:p>
            <a:pPr lvl="1"/>
            <a:r>
              <a:rPr lang="en-US" sz="1800" dirty="0"/>
              <a:t>Web engineering Tools</a:t>
            </a:r>
          </a:p>
          <a:p>
            <a:pPr lvl="1"/>
            <a:r>
              <a:rPr lang="en-US" sz="1800" dirty="0"/>
              <a:t>high-level graphics</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AC1B03B-D12E-7E3C-84AE-07B372C2AD11}"/>
                  </a:ext>
                </a:extLst>
              </p14:cNvPr>
              <p14:cNvContentPartPr/>
              <p14:nvPr/>
            </p14:nvContentPartPr>
            <p14:xfrm>
              <a:off x="1248290" y="1622388"/>
              <a:ext cx="7028280" cy="40320"/>
            </p14:xfrm>
          </p:contentPart>
        </mc:Choice>
        <mc:Fallback>
          <p:pic>
            <p:nvPicPr>
              <p:cNvPr id="2" name="Ink 1">
                <a:extLst>
                  <a:ext uri="{FF2B5EF4-FFF2-40B4-BE49-F238E27FC236}">
                    <a16:creationId xmlns:a16="http://schemas.microsoft.com/office/drawing/2014/main" id="{7AC1B03B-D12E-7E3C-84AE-07B372C2AD11}"/>
                  </a:ext>
                </a:extLst>
              </p:cNvPr>
              <p:cNvPicPr/>
              <p:nvPr/>
            </p:nvPicPr>
            <p:blipFill>
              <a:blip r:embed="rId3"/>
              <a:stretch>
                <a:fillRect/>
              </a:stretch>
            </p:blipFill>
            <p:spPr>
              <a:xfrm>
                <a:off x="1194650" y="1514388"/>
                <a:ext cx="71359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3CDE67F-EFC2-385D-BA70-ABF942F2B4F7}"/>
                  </a:ext>
                </a:extLst>
              </p14:cNvPr>
              <p14:cNvContentPartPr/>
              <p14:nvPr/>
            </p14:nvContentPartPr>
            <p14:xfrm>
              <a:off x="1543490" y="2988948"/>
              <a:ext cx="2203560" cy="360"/>
            </p14:xfrm>
          </p:contentPart>
        </mc:Choice>
        <mc:Fallback>
          <p:pic>
            <p:nvPicPr>
              <p:cNvPr id="3" name="Ink 2">
                <a:extLst>
                  <a:ext uri="{FF2B5EF4-FFF2-40B4-BE49-F238E27FC236}">
                    <a16:creationId xmlns:a16="http://schemas.microsoft.com/office/drawing/2014/main" id="{C3CDE67F-EFC2-385D-BA70-ABF942F2B4F7}"/>
                  </a:ext>
                </a:extLst>
              </p:cNvPr>
              <p:cNvPicPr/>
              <p:nvPr/>
            </p:nvPicPr>
            <p:blipFill>
              <a:blip r:embed="rId5"/>
              <a:stretch>
                <a:fillRect/>
              </a:stretch>
            </p:blipFill>
            <p:spPr>
              <a:xfrm>
                <a:off x="1489490" y="2880948"/>
                <a:ext cx="23112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70DFB9EA-0E49-AC6C-D24D-465D2784FB28}"/>
                  </a:ext>
                </a:extLst>
              </p14:cNvPr>
              <p14:cNvContentPartPr/>
              <p14:nvPr/>
            </p14:nvContentPartPr>
            <p14:xfrm>
              <a:off x="1573010" y="2648388"/>
              <a:ext cx="1655640" cy="6480"/>
            </p14:xfrm>
          </p:contentPart>
        </mc:Choice>
        <mc:Fallback>
          <p:pic>
            <p:nvPicPr>
              <p:cNvPr id="4" name="Ink 3">
                <a:extLst>
                  <a:ext uri="{FF2B5EF4-FFF2-40B4-BE49-F238E27FC236}">
                    <a16:creationId xmlns:a16="http://schemas.microsoft.com/office/drawing/2014/main" id="{70DFB9EA-0E49-AC6C-D24D-465D2784FB28}"/>
                  </a:ext>
                </a:extLst>
              </p:cNvPr>
              <p:cNvPicPr/>
              <p:nvPr/>
            </p:nvPicPr>
            <p:blipFill>
              <a:blip r:embed="rId7"/>
              <a:stretch>
                <a:fillRect/>
              </a:stretch>
            </p:blipFill>
            <p:spPr>
              <a:xfrm>
                <a:off x="1519370" y="2540748"/>
                <a:ext cx="176328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0408830F-6410-395A-7387-AC41B915CF00}"/>
                  </a:ext>
                </a:extLst>
              </p14:cNvPr>
              <p14:cNvContentPartPr/>
              <p14:nvPr/>
            </p14:nvContentPartPr>
            <p14:xfrm>
              <a:off x="1484450" y="3401868"/>
              <a:ext cx="2201040" cy="360"/>
            </p14:xfrm>
          </p:contentPart>
        </mc:Choice>
        <mc:Fallback>
          <p:pic>
            <p:nvPicPr>
              <p:cNvPr id="5" name="Ink 4">
                <a:extLst>
                  <a:ext uri="{FF2B5EF4-FFF2-40B4-BE49-F238E27FC236}">
                    <a16:creationId xmlns:a16="http://schemas.microsoft.com/office/drawing/2014/main" id="{0408830F-6410-395A-7387-AC41B915CF00}"/>
                  </a:ext>
                </a:extLst>
              </p:cNvPr>
              <p:cNvPicPr/>
              <p:nvPr/>
            </p:nvPicPr>
            <p:blipFill>
              <a:blip r:embed="rId9"/>
              <a:stretch>
                <a:fillRect/>
              </a:stretch>
            </p:blipFill>
            <p:spPr>
              <a:xfrm>
                <a:off x="1430450" y="3293868"/>
                <a:ext cx="2308680" cy="2160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p:cNvPicPr>
            <a:picLocks noChangeAspect="1" noChangeArrowheads="1"/>
          </p:cNvPicPr>
          <p:nvPr/>
        </p:nvPicPr>
        <p:blipFill>
          <a:blip r:embed="rId2"/>
          <a:srcRect/>
          <a:stretch>
            <a:fillRect/>
          </a:stretch>
        </p:blipFill>
        <p:spPr bwMode="auto">
          <a:xfrm>
            <a:off x="228600" y="1066800"/>
            <a:ext cx="5181600" cy="5457825"/>
          </a:xfrm>
          <a:prstGeom prst="rect">
            <a:avLst/>
          </a:prstGeom>
          <a:noFill/>
          <a:ln w="9525">
            <a:noFill/>
            <a:miter lim="800000"/>
            <a:headEnd/>
            <a:tailEnd/>
          </a:ln>
        </p:spPr>
      </p:pic>
      <p:sp>
        <p:nvSpPr>
          <p:cNvPr id="12291" name="Rectangle 7"/>
          <p:cNvSpPr>
            <a:spLocks noGrp="1" noChangeArrowheads="1"/>
          </p:cNvSpPr>
          <p:nvPr>
            <p:ph type="title"/>
          </p:nvPr>
        </p:nvSpPr>
        <p:spPr>
          <a:xfrm>
            <a:off x="609600" y="304800"/>
            <a:ext cx="8001000" cy="682625"/>
          </a:xfrm>
        </p:spPr>
        <p:txBody>
          <a:bodyPr>
            <a:normAutofit fontScale="90000"/>
          </a:bodyPr>
          <a:lstStyle/>
          <a:p>
            <a:pPr fontAlgn="auto">
              <a:spcAft>
                <a:spcPts val="0"/>
              </a:spcAft>
              <a:defRPr/>
            </a:pPr>
            <a:r>
              <a:rPr lang="en-US"/>
              <a:t>Process Framework</a:t>
            </a:r>
          </a:p>
        </p:txBody>
      </p:sp>
      <p:sp>
        <p:nvSpPr>
          <p:cNvPr id="11268" name="Text Box 8"/>
          <p:cNvSpPr txBox="1">
            <a:spLocks noChangeArrowheads="1"/>
          </p:cNvSpPr>
          <p:nvPr/>
        </p:nvSpPr>
        <p:spPr bwMode="auto">
          <a:xfrm>
            <a:off x="5638800" y="2209800"/>
            <a:ext cx="2590800" cy="2446338"/>
          </a:xfrm>
          <a:prstGeom prst="rect">
            <a:avLst/>
          </a:prstGeom>
          <a:noFill/>
          <a:ln w="9525">
            <a:noFill/>
            <a:miter lim="800000"/>
            <a:headEnd/>
            <a:tailEnd/>
          </a:ln>
        </p:spPr>
        <p:txBody>
          <a:bodyPr>
            <a:spAutoFit/>
          </a:bodyPr>
          <a:lstStyle/>
          <a:p>
            <a:pPr>
              <a:spcBef>
                <a:spcPct val="50000"/>
              </a:spcBef>
              <a:buFontTx/>
              <a:buChar char="•"/>
            </a:pPr>
            <a:r>
              <a:rPr lang="en-US">
                <a:latin typeface="Perpetua" pitchFamily="18" charset="0"/>
              </a:rPr>
              <a:t>Each framework activity is populated by a set for </a:t>
            </a:r>
            <a:r>
              <a:rPr lang="en-US" i="1">
                <a:latin typeface="Perpetua" pitchFamily="18" charset="0"/>
              </a:rPr>
              <a:t>software engineering actions</a:t>
            </a:r>
            <a:r>
              <a:rPr lang="en-US">
                <a:latin typeface="Perpetua" pitchFamily="18" charset="0"/>
              </a:rPr>
              <a:t> – a collection of related tasks.</a:t>
            </a:r>
          </a:p>
          <a:p>
            <a:pPr>
              <a:spcBef>
                <a:spcPct val="50000"/>
              </a:spcBef>
              <a:buFontTx/>
              <a:buChar char="•"/>
            </a:pPr>
            <a:r>
              <a:rPr lang="en-US">
                <a:latin typeface="Perpetua" pitchFamily="18" charset="0"/>
              </a:rPr>
              <a:t> Each action has individual </a:t>
            </a:r>
            <a:r>
              <a:rPr lang="en-US" i="1">
                <a:latin typeface="Perpetua" pitchFamily="18" charset="0"/>
              </a:rPr>
              <a:t>work task</a:t>
            </a:r>
            <a:r>
              <a:rPr lang="en-US">
                <a:latin typeface="Perpetua" pitchFamily="18" charset="0"/>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t>Component Based Development</a:t>
            </a:r>
          </a:p>
        </p:txBody>
      </p:sp>
      <p:sp>
        <p:nvSpPr>
          <p:cNvPr id="56323" name="Content Placeholder 2"/>
          <p:cNvSpPr>
            <a:spLocks noGrp="1"/>
          </p:cNvSpPr>
          <p:nvPr>
            <p:ph sz="quarter" idx="1"/>
          </p:nvPr>
        </p:nvSpPr>
        <p:spPr/>
        <p:txBody>
          <a:bodyPr/>
          <a:lstStyle/>
          <a:p>
            <a:r>
              <a:rPr lang="en-US" sz="2400"/>
              <a:t>component-based development (CBD) model incorporates many of the characteristics of the spiral model.</a:t>
            </a:r>
          </a:p>
          <a:p>
            <a:r>
              <a:rPr lang="en-US" sz="2400"/>
              <a:t>It is evolutionary by nature and iterative approach to create software.</a:t>
            </a:r>
          </a:p>
          <a:p>
            <a:r>
              <a:rPr lang="en-US" sz="2400"/>
              <a:t>CBD model creates applications from prepackaged software components (called </a:t>
            </a:r>
            <a:r>
              <a:rPr lang="en-US" sz="2400" i="1"/>
              <a:t>classes).</a:t>
            </a:r>
          </a:p>
          <a:p>
            <a:endParaRPr lang="en-US" sz="240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69041C54-84BD-8828-45B0-EF6C1700A9A1}"/>
                  </a:ext>
                </a:extLst>
              </p14:cNvPr>
              <p14:cNvContentPartPr/>
              <p14:nvPr/>
            </p14:nvContentPartPr>
            <p14:xfrm>
              <a:off x="1228850" y="1691148"/>
              <a:ext cx="7120800" cy="61560"/>
            </p14:xfrm>
          </p:contentPart>
        </mc:Choice>
        <mc:Fallback>
          <p:pic>
            <p:nvPicPr>
              <p:cNvPr id="2" name="Ink 1">
                <a:extLst>
                  <a:ext uri="{FF2B5EF4-FFF2-40B4-BE49-F238E27FC236}">
                    <a16:creationId xmlns:a16="http://schemas.microsoft.com/office/drawing/2014/main" id="{69041C54-84BD-8828-45B0-EF6C1700A9A1}"/>
                  </a:ext>
                </a:extLst>
              </p:cNvPr>
              <p:cNvPicPr/>
              <p:nvPr/>
            </p:nvPicPr>
            <p:blipFill>
              <a:blip r:embed="rId3"/>
              <a:stretch>
                <a:fillRect/>
              </a:stretch>
            </p:blipFill>
            <p:spPr>
              <a:xfrm>
                <a:off x="1175210" y="1583148"/>
                <a:ext cx="722844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2F0F402-263E-2AB7-900B-9DA7954BD1A4}"/>
                  </a:ext>
                </a:extLst>
              </p14:cNvPr>
              <p14:cNvContentPartPr/>
              <p14:nvPr/>
            </p14:nvContentPartPr>
            <p14:xfrm>
              <a:off x="1189250" y="2024868"/>
              <a:ext cx="4990320" cy="20520"/>
            </p14:xfrm>
          </p:contentPart>
        </mc:Choice>
        <mc:Fallback>
          <p:pic>
            <p:nvPicPr>
              <p:cNvPr id="3" name="Ink 2">
                <a:extLst>
                  <a:ext uri="{FF2B5EF4-FFF2-40B4-BE49-F238E27FC236}">
                    <a16:creationId xmlns:a16="http://schemas.microsoft.com/office/drawing/2014/main" id="{C2F0F402-263E-2AB7-900B-9DA7954BD1A4}"/>
                  </a:ext>
                </a:extLst>
              </p:cNvPr>
              <p:cNvPicPr/>
              <p:nvPr/>
            </p:nvPicPr>
            <p:blipFill>
              <a:blip r:embed="rId5"/>
              <a:stretch>
                <a:fillRect/>
              </a:stretch>
            </p:blipFill>
            <p:spPr>
              <a:xfrm>
                <a:off x="1135610" y="1917228"/>
                <a:ext cx="50979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E0509DED-2385-DB42-1DA7-AB4ED249B1C8}"/>
                  </a:ext>
                </a:extLst>
              </p14:cNvPr>
              <p14:cNvContentPartPr/>
              <p14:nvPr/>
            </p14:nvContentPartPr>
            <p14:xfrm>
              <a:off x="1297610" y="2507268"/>
              <a:ext cx="6984720" cy="360"/>
            </p14:xfrm>
          </p:contentPart>
        </mc:Choice>
        <mc:Fallback>
          <p:pic>
            <p:nvPicPr>
              <p:cNvPr id="4" name="Ink 3">
                <a:extLst>
                  <a:ext uri="{FF2B5EF4-FFF2-40B4-BE49-F238E27FC236}">
                    <a16:creationId xmlns:a16="http://schemas.microsoft.com/office/drawing/2014/main" id="{E0509DED-2385-DB42-1DA7-AB4ED249B1C8}"/>
                  </a:ext>
                </a:extLst>
              </p:cNvPr>
              <p:cNvPicPr/>
              <p:nvPr/>
            </p:nvPicPr>
            <p:blipFill>
              <a:blip r:embed="rId7"/>
              <a:stretch>
                <a:fillRect/>
              </a:stretch>
            </p:blipFill>
            <p:spPr>
              <a:xfrm>
                <a:off x="1243610" y="2399268"/>
                <a:ext cx="70923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017CF03C-5BDD-47FB-9562-AA9E223F9A04}"/>
                  </a:ext>
                </a:extLst>
              </p14:cNvPr>
              <p14:cNvContentPartPr/>
              <p14:nvPr/>
            </p14:nvContentPartPr>
            <p14:xfrm>
              <a:off x="1228850" y="2866908"/>
              <a:ext cx="1351800" cy="4320"/>
            </p14:xfrm>
          </p:contentPart>
        </mc:Choice>
        <mc:Fallback>
          <p:pic>
            <p:nvPicPr>
              <p:cNvPr id="5" name="Ink 4">
                <a:extLst>
                  <a:ext uri="{FF2B5EF4-FFF2-40B4-BE49-F238E27FC236}">
                    <a16:creationId xmlns:a16="http://schemas.microsoft.com/office/drawing/2014/main" id="{017CF03C-5BDD-47FB-9562-AA9E223F9A04}"/>
                  </a:ext>
                </a:extLst>
              </p:cNvPr>
              <p:cNvPicPr/>
              <p:nvPr/>
            </p:nvPicPr>
            <p:blipFill>
              <a:blip r:embed="rId9"/>
              <a:stretch>
                <a:fillRect/>
              </a:stretch>
            </p:blipFill>
            <p:spPr>
              <a:xfrm>
                <a:off x="1175210" y="2759268"/>
                <a:ext cx="145944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ED4C6EF6-E99E-41DA-0A46-8E628C013681}"/>
                  </a:ext>
                </a:extLst>
              </p14:cNvPr>
              <p14:cNvContentPartPr/>
              <p14:nvPr/>
            </p14:nvContentPartPr>
            <p14:xfrm>
              <a:off x="1248290" y="3254268"/>
              <a:ext cx="6629040" cy="31320"/>
            </p14:xfrm>
          </p:contentPart>
        </mc:Choice>
        <mc:Fallback>
          <p:pic>
            <p:nvPicPr>
              <p:cNvPr id="6" name="Ink 5">
                <a:extLst>
                  <a:ext uri="{FF2B5EF4-FFF2-40B4-BE49-F238E27FC236}">
                    <a16:creationId xmlns:a16="http://schemas.microsoft.com/office/drawing/2014/main" id="{ED4C6EF6-E99E-41DA-0A46-8E628C013681}"/>
                  </a:ext>
                </a:extLst>
              </p:cNvPr>
              <p:cNvPicPr/>
              <p:nvPr/>
            </p:nvPicPr>
            <p:blipFill>
              <a:blip r:embed="rId11"/>
              <a:stretch>
                <a:fillRect/>
              </a:stretch>
            </p:blipFill>
            <p:spPr>
              <a:xfrm>
                <a:off x="1194650" y="3146268"/>
                <a:ext cx="673668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Ink 6">
                <a:extLst>
                  <a:ext uri="{FF2B5EF4-FFF2-40B4-BE49-F238E27FC236}">
                    <a16:creationId xmlns:a16="http://schemas.microsoft.com/office/drawing/2014/main" id="{FBAC837D-E11F-ACB2-2777-428E240988EF}"/>
                  </a:ext>
                </a:extLst>
              </p14:cNvPr>
              <p14:cNvContentPartPr/>
              <p14:nvPr/>
            </p14:nvContentPartPr>
            <p14:xfrm>
              <a:off x="1258730" y="3716508"/>
              <a:ext cx="2969280" cy="360"/>
            </p14:xfrm>
          </p:contentPart>
        </mc:Choice>
        <mc:Fallback>
          <p:pic>
            <p:nvPicPr>
              <p:cNvPr id="7" name="Ink 6">
                <a:extLst>
                  <a:ext uri="{FF2B5EF4-FFF2-40B4-BE49-F238E27FC236}">
                    <a16:creationId xmlns:a16="http://schemas.microsoft.com/office/drawing/2014/main" id="{FBAC837D-E11F-ACB2-2777-428E240988EF}"/>
                  </a:ext>
                </a:extLst>
              </p:cNvPr>
              <p:cNvPicPr/>
              <p:nvPr/>
            </p:nvPicPr>
            <p:blipFill>
              <a:blip r:embed="rId13"/>
              <a:stretch>
                <a:fillRect/>
              </a:stretch>
            </p:blipFill>
            <p:spPr>
              <a:xfrm>
                <a:off x="1204730" y="3608508"/>
                <a:ext cx="3076920" cy="216000"/>
              </a:xfrm>
              <a:prstGeom prst="rect">
                <a:avLst/>
              </a:prstGeom>
            </p:spPr>
          </p:pic>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t>CBD Model</a:t>
            </a:r>
          </a:p>
        </p:txBody>
      </p:sp>
      <p:sp>
        <p:nvSpPr>
          <p:cNvPr id="57347" name="Content Placeholder 2"/>
          <p:cNvSpPr>
            <a:spLocks noGrp="1"/>
          </p:cNvSpPr>
          <p:nvPr>
            <p:ph sz="quarter" idx="1"/>
          </p:nvPr>
        </p:nvSpPr>
        <p:spPr/>
        <p:txBody>
          <a:bodyPr/>
          <a:lstStyle/>
          <a:p>
            <a:endParaRPr lang="en-US"/>
          </a:p>
        </p:txBody>
      </p:sp>
      <p:pic>
        <p:nvPicPr>
          <p:cNvPr id="57348" name="Picture 2"/>
          <p:cNvPicPr>
            <a:picLocks noChangeAspect="1" noChangeArrowheads="1"/>
          </p:cNvPicPr>
          <p:nvPr/>
        </p:nvPicPr>
        <p:blipFill>
          <a:blip r:embed="rId2"/>
          <a:srcRect/>
          <a:stretch>
            <a:fillRect/>
          </a:stretch>
        </p:blipFill>
        <p:spPr bwMode="auto">
          <a:xfrm>
            <a:off x="106363" y="1752600"/>
            <a:ext cx="8839200" cy="5029200"/>
          </a:xfrm>
          <a:prstGeom prst="rect">
            <a:avLst/>
          </a:prstGeom>
          <a:noFill/>
          <a:ln w="9525">
            <a:noFill/>
            <a:miter lim="800000"/>
            <a:headEnd/>
            <a:tailEnd/>
          </a:ln>
        </p:spPr>
      </p:pic>
      <p:sp>
        <p:nvSpPr>
          <p:cNvPr id="57349" name="Rectangle 4"/>
          <p:cNvSpPr>
            <a:spLocks noChangeArrowheads="1"/>
          </p:cNvSpPr>
          <p:nvPr/>
        </p:nvSpPr>
        <p:spPr bwMode="auto">
          <a:xfrm>
            <a:off x="228600" y="1981200"/>
            <a:ext cx="1219200" cy="990600"/>
          </a:xfrm>
          <a:prstGeom prst="rect">
            <a:avLst/>
          </a:prstGeom>
          <a:solidFill>
            <a:schemeClr val="bg1"/>
          </a:solidFill>
          <a:ln w="9525" algn="ctr">
            <a:solidFill>
              <a:schemeClr val="bg1"/>
            </a:solidFill>
            <a:round/>
            <a:headEnd/>
            <a:tailEnd/>
          </a:ln>
        </p:spPr>
        <p:txBody>
          <a:bodyPr/>
          <a:lstStyle/>
          <a:p>
            <a:endParaRPr lang="en-US">
              <a:solidFill>
                <a:schemeClr val="bg1"/>
              </a:solidFill>
              <a:latin typeface="Perpetua"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t>CBD model (cont.)</a:t>
            </a:r>
          </a:p>
        </p:txBody>
      </p:sp>
      <p:sp>
        <p:nvSpPr>
          <p:cNvPr id="58371" name="Content Placeholder 2"/>
          <p:cNvSpPr>
            <a:spLocks noGrp="1"/>
          </p:cNvSpPr>
          <p:nvPr>
            <p:ph sz="quarter" idx="1"/>
          </p:nvPr>
        </p:nvSpPr>
        <p:spPr/>
        <p:txBody>
          <a:bodyPr/>
          <a:lstStyle/>
          <a:p>
            <a:r>
              <a:rPr lang="en-US" sz="1800"/>
              <a:t>Modeling and construction activities begin with identification of candidate components.</a:t>
            </a:r>
          </a:p>
          <a:p>
            <a:r>
              <a:rPr lang="en-US" sz="1800"/>
              <a:t>Classes created in past software engineering projects are stored in a class library or repository.</a:t>
            </a:r>
          </a:p>
          <a:p>
            <a:r>
              <a:rPr lang="en-US" sz="1800"/>
              <a:t>Once candidate classes are identified, the class library is searched to determine if these classes already exist.</a:t>
            </a:r>
          </a:p>
          <a:p>
            <a:r>
              <a:rPr lang="en-US" sz="1800"/>
              <a:t>If class is already available in library extract and reuse it.</a:t>
            </a:r>
          </a:p>
          <a:p>
            <a:r>
              <a:rPr lang="en-US" sz="1800"/>
              <a:t>If class is not available in library, it is engineered or developed using object-oriented methods.</a:t>
            </a:r>
          </a:p>
          <a:p>
            <a:r>
              <a:rPr lang="en-US" sz="1800"/>
              <a:t>Any new classes built to meet the unique needs of the application.</a:t>
            </a:r>
          </a:p>
          <a:p>
            <a:r>
              <a:rPr lang="en-US" sz="1800"/>
              <a:t>Now process flow return to the spiral activity.</a:t>
            </a:r>
          </a:p>
          <a:p>
            <a:endParaRPr lang="en-US" sz="180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7AFFD0B-F46F-39CF-A03C-C46223914D11}"/>
                  </a:ext>
                </a:extLst>
              </p14:cNvPr>
              <p14:cNvContentPartPr/>
              <p14:nvPr/>
            </p14:nvContentPartPr>
            <p14:xfrm>
              <a:off x="1750130" y="4531188"/>
              <a:ext cx="3659040" cy="71640"/>
            </p14:xfrm>
          </p:contentPart>
        </mc:Choice>
        <mc:Fallback xmlns="">
          <p:pic>
            <p:nvPicPr>
              <p:cNvPr id="2" name="Ink 1">
                <a:extLst>
                  <a:ext uri="{FF2B5EF4-FFF2-40B4-BE49-F238E27FC236}">
                    <a16:creationId xmlns:a16="http://schemas.microsoft.com/office/drawing/2014/main" id="{F7AFFD0B-F46F-39CF-A03C-C46223914D11}"/>
                  </a:ext>
                </a:extLst>
              </p:cNvPr>
              <p:cNvPicPr/>
              <p:nvPr/>
            </p:nvPicPr>
            <p:blipFill>
              <a:blip r:embed="rId3"/>
              <a:stretch>
                <a:fillRect/>
              </a:stretch>
            </p:blipFill>
            <p:spPr>
              <a:xfrm>
                <a:off x="1696130" y="4423188"/>
                <a:ext cx="3766680" cy="287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B5186E3-9F09-D74C-45D6-0D73B0D160DC}"/>
                  </a:ext>
                </a:extLst>
              </p14:cNvPr>
              <p14:cNvContentPartPr/>
              <p14:nvPr/>
            </p14:nvContentPartPr>
            <p14:xfrm>
              <a:off x="1651490" y="4197108"/>
              <a:ext cx="1455480" cy="30960"/>
            </p14:xfrm>
          </p:contentPart>
        </mc:Choice>
        <mc:Fallback xmlns="">
          <p:pic>
            <p:nvPicPr>
              <p:cNvPr id="3" name="Ink 2">
                <a:extLst>
                  <a:ext uri="{FF2B5EF4-FFF2-40B4-BE49-F238E27FC236}">
                    <a16:creationId xmlns:a16="http://schemas.microsoft.com/office/drawing/2014/main" id="{0B5186E3-9F09-D74C-45D6-0D73B0D160DC}"/>
                  </a:ext>
                </a:extLst>
              </p:cNvPr>
              <p:cNvPicPr/>
              <p:nvPr/>
            </p:nvPicPr>
            <p:blipFill>
              <a:blip r:embed="rId5"/>
              <a:stretch>
                <a:fillRect/>
              </a:stretch>
            </p:blipFill>
            <p:spPr>
              <a:xfrm>
                <a:off x="1597850" y="4089108"/>
                <a:ext cx="156312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E90D657F-3940-B3E3-5AB6-1F4C4AB4799B}"/>
                  </a:ext>
                </a:extLst>
              </p14:cNvPr>
              <p14:cNvContentPartPr/>
              <p14:nvPr/>
            </p14:nvContentPartPr>
            <p14:xfrm>
              <a:off x="6911810" y="3528588"/>
              <a:ext cx="1379160" cy="138600"/>
            </p14:xfrm>
          </p:contentPart>
        </mc:Choice>
        <mc:Fallback xmlns="">
          <p:pic>
            <p:nvPicPr>
              <p:cNvPr id="4" name="Ink 3">
                <a:extLst>
                  <a:ext uri="{FF2B5EF4-FFF2-40B4-BE49-F238E27FC236}">
                    <a16:creationId xmlns:a16="http://schemas.microsoft.com/office/drawing/2014/main" id="{E90D657F-3940-B3E3-5AB6-1F4C4AB4799B}"/>
                  </a:ext>
                </a:extLst>
              </p:cNvPr>
              <p:cNvPicPr/>
              <p:nvPr/>
            </p:nvPicPr>
            <p:blipFill>
              <a:blip r:embed="rId7"/>
              <a:stretch>
                <a:fillRect/>
              </a:stretch>
            </p:blipFill>
            <p:spPr>
              <a:xfrm>
                <a:off x="6857810" y="3420948"/>
                <a:ext cx="1486800" cy="354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70430C1-03B2-0138-EE20-65F9702CB3BF}"/>
                  </a:ext>
                </a:extLst>
              </p14:cNvPr>
              <p14:cNvContentPartPr/>
              <p14:nvPr/>
            </p14:nvContentPartPr>
            <p14:xfrm>
              <a:off x="1287890" y="3902988"/>
              <a:ext cx="773280" cy="10800"/>
            </p14:xfrm>
          </p:contentPart>
        </mc:Choice>
        <mc:Fallback xmlns="">
          <p:pic>
            <p:nvPicPr>
              <p:cNvPr id="5" name="Ink 4">
                <a:extLst>
                  <a:ext uri="{FF2B5EF4-FFF2-40B4-BE49-F238E27FC236}">
                    <a16:creationId xmlns:a16="http://schemas.microsoft.com/office/drawing/2014/main" id="{370430C1-03B2-0138-EE20-65F9702CB3BF}"/>
                  </a:ext>
                </a:extLst>
              </p:cNvPr>
              <p:cNvPicPr/>
              <p:nvPr/>
            </p:nvPicPr>
            <p:blipFill>
              <a:blip r:embed="rId9"/>
              <a:stretch>
                <a:fillRect/>
              </a:stretch>
            </p:blipFill>
            <p:spPr>
              <a:xfrm>
                <a:off x="1233890" y="3795348"/>
                <a:ext cx="88092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487DD647-9E13-BCFA-ADCA-84C7DCDCA3DB}"/>
                  </a:ext>
                </a:extLst>
              </p14:cNvPr>
              <p14:cNvContentPartPr/>
              <p14:nvPr/>
            </p14:nvContentPartPr>
            <p14:xfrm>
              <a:off x="1297610" y="1532388"/>
              <a:ext cx="2174040" cy="199080"/>
            </p14:xfrm>
          </p:contentPart>
        </mc:Choice>
        <mc:Fallback xmlns="">
          <p:pic>
            <p:nvPicPr>
              <p:cNvPr id="6" name="Ink 5">
                <a:extLst>
                  <a:ext uri="{FF2B5EF4-FFF2-40B4-BE49-F238E27FC236}">
                    <a16:creationId xmlns:a16="http://schemas.microsoft.com/office/drawing/2014/main" id="{487DD647-9E13-BCFA-ADCA-84C7DCDCA3DB}"/>
                  </a:ext>
                </a:extLst>
              </p:cNvPr>
              <p:cNvPicPr/>
              <p:nvPr/>
            </p:nvPicPr>
            <p:blipFill>
              <a:blip r:embed="rId11"/>
              <a:stretch>
                <a:fillRect/>
              </a:stretch>
            </p:blipFill>
            <p:spPr>
              <a:xfrm>
                <a:off x="1243610" y="1424748"/>
                <a:ext cx="2281680" cy="414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C44BE86D-26E7-72E7-381C-00C0E409B44A}"/>
                  </a:ext>
                </a:extLst>
              </p14:cNvPr>
              <p14:cNvContentPartPr/>
              <p14:nvPr/>
            </p14:nvContentPartPr>
            <p14:xfrm>
              <a:off x="6665930" y="1641828"/>
              <a:ext cx="1680840" cy="360"/>
            </p14:xfrm>
          </p:contentPart>
        </mc:Choice>
        <mc:Fallback xmlns="">
          <p:pic>
            <p:nvPicPr>
              <p:cNvPr id="7" name="Ink 6">
                <a:extLst>
                  <a:ext uri="{FF2B5EF4-FFF2-40B4-BE49-F238E27FC236}">
                    <a16:creationId xmlns:a16="http://schemas.microsoft.com/office/drawing/2014/main" id="{C44BE86D-26E7-72E7-381C-00C0E409B44A}"/>
                  </a:ext>
                </a:extLst>
              </p:cNvPr>
              <p:cNvPicPr/>
              <p:nvPr/>
            </p:nvPicPr>
            <p:blipFill>
              <a:blip r:embed="rId13"/>
              <a:stretch>
                <a:fillRect/>
              </a:stretch>
            </p:blipFill>
            <p:spPr>
              <a:xfrm>
                <a:off x="6612290" y="1533828"/>
                <a:ext cx="1788480" cy="216000"/>
              </a:xfrm>
              <a:prstGeom prst="rect">
                <a:avLst/>
              </a:prstGeom>
            </p:spPr>
          </p:pic>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t>CBD model (cont.)	</a:t>
            </a:r>
          </a:p>
        </p:txBody>
      </p:sp>
      <p:sp>
        <p:nvSpPr>
          <p:cNvPr id="59395" name="Content Placeholder 2"/>
          <p:cNvSpPr>
            <a:spLocks noGrp="1"/>
          </p:cNvSpPr>
          <p:nvPr>
            <p:ph sz="quarter" idx="1"/>
          </p:nvPr>
        </p:nvSpPr>
        <p:spPr/>
        <p:txBody>
          <a:bodyPr/>
          <a:lstStyle/>
          <a:p>
            <a:r>
              <a:rPr lang="en-US"/>
              <a:t>CBD model leads to software reusability.</a:t>
            </a:r>
          </a:p>
          <a:p>
            <a:r>
              <a:rPr lang="en-US"/>
              <a:t>Based on studies, CBD model leads to 70 % reduction in development cycle time.</a:t>
            </a:r>
          </a:p>
          <a:p>
            <a:r>
              <a:rPr lang="en-US"/>
              <a:t>84% reduction in project cost.</a:t>
            </a:r>
          </a:p>
          <a:p>
            <a:r>
              <a:rPr lang="en-US"/>
              <a:t>Productivity is very high.</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0B36283-546A-ADE2-0ED4-D901884CD20F}"/>
                  </a:ext>
                </a:extLst>
              </p14:cNvPr>
              <p14:cNvContentPartPr/>
              <p14:nvPr/>
            </p14:nvContentPartPr>
            <p14:xfrm>
              <a:off x="3814730" y="1700868"/>
              <a:ext cx="2337480" cy="360"/>
            </p14:xfrm>
          </p:contentPart>
        </mc:Choice>
        <mc:Fallback>
          <p:pic>
            <p:nvPicPr>
              <p:cNvPr id="2" name="Ink 1">
                <a:extLst>
                  <a:ext uri="{FF2B5EF4-FFF2-40B4-BE49-F238E27FC236}">
                    <a16:creationId xmlns:a16="http://schemas.microsoft.com/office/drawing/2014/main" id="{D0B36283-546A-ADE2-0ED4-D901884CD20F}"/>
                  </a:ext>
                </a:extLst>
              </p:cNvPr>
              <p:cNvPicPr/>
              <p:nvPr/>
            </p:nvPicPr>
            <p:blipFill>
              <a:blip r:embed="rId3"/>
              <a:stretch>
                <a:fillRect/>
              </a:stretch>
            </p:blipFill>
            <p:spPr>
              <a:xfrm>
                <a:off x="3761090" y="1592868"/>
                <a:ext cx="24451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965AB11-1C55-BBD8-DDB9-42AA359F3EFC}"/>
                  </a:ext>
                </a:extLst>
              </p14:cNvPr>
              <p14:cNvContentPartPr/>
              <p14:nvPr/>
            </p14:nvContentPartPr>
            <p14:xfrm>
              <a:off x="484370" y="3366948"/>
              <a:ext cx="4166640" cy="359640"/>
            </p14:xfrm>
          </p:contentPart>
        </mc:Choice>
        <mc:Fallback>
          <p:pic>
            <p:nvPicPr>
              <p:cNvPr id="3" name="Ink 2">
                <a:extLst>
                  <a:ext uri="{FF2B5EF4-FFF2-40B4-BE49-F238E27FC236}">
                    <a16:creationId xmlns:a16="http://schemas.microsoft.com/office/drawing/2014/main" id="{7965AB11-1C55-BBD8-DDB9-42AA359F3EFC}"/>
                  </a:ext>
                </a:extLst>
              </p:cNvPr>
              <p:cNvPicPr/>
              <p:nvPr/>
            </p:nvPicPr>
            <p:blipFill>
              <a:blip r:embed="rId5"/>
              <a:stretch>
                <a:fillRect/>
              </a:stretch>
            </p:blipFill>
            <p:spPr>
              <a:xfrm>
                <a:off x="430370" y="3259308"/>
                <a:ext cx="4274280" cy="575280"/>
              </a:xfrm>
              <a:prstGeom prst="rect">
                <a:avLst/>
              </a:prstGeom>
            </p:spPr>
          </p:pic>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609600"/>
          </a:xfrm>
        </p:spPr>
        <p:txBody>
          <a:bodyPr/>
          <a:lstStyle/>
          <a:p>
            <a:pPr algn="ctr"/>
            <a:r>
              <a:rPr lang="en-US" sz="3200" dirty="0"/>
              <a:t>Agile Model</a:t>
            </a:r>
          </a:p>
        </p:txBody>
      </p:sp>
      <p:sp>
        <p:nvSpPr>
          <p:cNvPr id="3" name="Content Placeholder 2"/>
          <p:cNvSpPr>
            <a:spLocks noGrp="1"/>
          </p:cNvSpPr>
          <p:nvPr>
            <p:ph sz="quarter" idx="1"/>
          </p:nvPr>
        </p:nvSpPr>
        <p:spPr>
          <a:xfrm>
            <a:off x="152400" y="609600"/>
            <a:ext cx="8839200" cy="6019800"/>
          </a:xfrm>
        </p:spPr>
        <p:txBody>
          <a:bodyPr/>
          <a:lstStyle/>
          <a:p>
            <a:r>
              <a:rPr lang="en-US" b="1" dirty="0"/>
              <a:t>Agile process model</a:t>
            </a:r>
            <a:r>
              <a:rPr lang="en-US" dirty="0"/>
              <a:t>" refers to a software development approach based on iterative development. </a:t>
            </a:r>
          </a:p>
          <a:p>
            <a:r>
              <a:rPr lang="en-US" dirty="0"/>
              <a:t>Agile methods break tasks into smaller iterations.</a:t>
            </a:r>
          </a:p>
          <a:p>
            <a:r>
              <a:rPr lang="en-US" dirty="0"/>
              <a:t>The project scope and requirements are laid down at the beginning of the development process. </a:t>
            </a:r>
          </a:p>
          <a:p>
            <a:r>
              <a:rPr lang="en-US" dirty="0"/>
              <a:t>Plans regarding the number of iterations, the duration and the scope of each iteration are clearly defined in advance.</a:t>
            </a:r>
          </a:p>
          <a:p>
            <a:r>
              <a:rPr lang="en-US" dirty="0"/>
              <a:t>Each iteration is considered as a short time "frame" in the Agile process model, which typically lasts from one to four weeks. </a:t>
            </a:r>
          </a:p>
          <a:p>
            <a:r>
              <a:rPr lang="en-US" dirty="0"/>
              <a:t>The division of the entire project into smaller parts helps to minimize the project risk and to reduce the overall project delivery time requirements.</a:t>
            </a:r>
          </a:p>
          <a:p>
            <a:r>
              <a:rPr lang="en-US" dirty="0"/>
              <a:t> </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068E59F-F15B-45EF-5CD4-78FD86FFEBE3}"/>
                  </a:ext>
                </a:extLst>
              </p14:cNvPr>
              <p14:cNvContentPartPr/>
              <p14:nvPr/>
            </p14:nvContentPartPr>
            <p14:xfrm>
              <a:off x="7668890" y="4876788"/>
              <a:ext cx="1348560" cy="360"/>
            </p14:xfrm>
          </p:contentPart>
        </mc:Choice>
        <mc:Fallback xmlns="">
          <p:pic>
            <p:nvPicPr>
              <p:cNvPr id="4" name="Ink 3">
                <a:extLst>
                  <a:ext uri="{FF2B5EF4-FFF2-40B4-BE49-F238E27FC236}">
                    <a16:creationId xmlns:a16="http://schemas.microsoft.com/office/drawing/2014/main" id="{7068E59F-F15B-45EF-5CD4-78FD86FFEBE3}"/>
                  </a:ext>
                </a:extLst>
              </p:cNvPr>
              <p:cNvPicPr/>
              <p:nvPr/>
            </p:nvPicPr>
            <p:blipFill>
              <a:blip r:embed="rId3"/>
              <a:stretch>
                <a:fillRect/>
              </a:stretch>
            </p:blipFill>
            <p:spPr>
              <a:xfrm>
                <a:off x="7615250" y="4768788"/>
                <a:ext cx="14562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C6163C3-90C2-4E95-255F-0892A2F698AF}"/>
                  </a:ext>
                </a:extLst>
              </p14:cNvPr>
              <p14:cNvContentPartPr/>
              <p14:nvPr/>
            </p14:nvContentPartPr>
            <p14:xfrm>
              <a:off x="550610" y="5211228"/>
              <a:ext cx="1849320" cy="360"/>
            </p14:xfrm>
          </p:contentPart>
        </mc:Choice>
        <mc:Fallback xmlns="">
          <p:pic>
            <p:nvPicPr>
              <p:cNvPr id="5" name="Ink 4">
                <a:extLst>
                  <a:ext uri="{FF2B5EF4-FFF2-40B4-BE49-F238E27FC236}">
                    <a16:creationId xmlns:a16="http://schemas.microsoft.com/office/drawing/2014/main" id="{FC6163C3-90C2-4E95-255F-0892A2F698AF}"/>
                  </a:ext>
                </a:extLst>
              </p:cNvPr>
              <p:cNvPicPr/>
              <p:nvPr/>
            </p:nvPicPr>
            <p:blipFill>
              <a:blip r:embed="rId5"/>
              <a:stretch>
                <a:fillRect/>
              </a:stretch>
            </p:blipFill>
            <p:spPr>
              <a:xfrm>
                <a:off x="496970" y="5103228"/>
                <a:ext cx="19569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B0D7B54-5897-DD8D-7B2B-ACA23053F871}"/>
                  </a:ext>
                </a:extLst>
              </p14:cNvPr>
              <p14:cNvContentPartPr/>
              <p14:nvPr/>
            </p14:nvContentPartPr>
            <p14:xfrm>
              <a:off x="6331850" y="5279988"/>
              <a:ext cx="1591920" cy="360"/>
            </p14:xfrm>
          </p:contentPart>
        </mc:Choice>
        <mc:Fallback xmlns="">
          <p:pic>
            <p:nvPicPr>
              <p:cNvPr id="6" name="Ink 5">
                <a:extLst>
                  <a:ext uri="{FF2B5EF4-FFF2-40B4-BE49-F238E27FC236}">
                    <a16:creationId xmlns:a16="http://schemas.microsoft.com/office/drawing/2014/main" id="{2B0D7B54-5897-DD8D-7B2B-ACA23053F871}"/>
                  </a:ext>
                </a:extLst>
              </p:cNvPr>
              <p:cNvPicPr/>
              <p:nvPr/>
            </p:nvPicPr>
            <p:blipFill>
              <a:blip r:embed="rId7"/>
              <a:stretch>
                <a:fillRect/>
              </a:stretch>
            </p:blipFill>
            <p:spPr>
              <a:xfrm>
                <a:off x="6278210" y="5171988"/>
                <a:ext cx="1699560" cy="216000"/>
              </a:xfrm>
              <a:prstGeom prst="rect">
                <a:avLst/>
              </a:prstGeom>
            </p:spPr>
          </p:pic>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609600"/>
          </a:xfrm>
        </p:spPr>
        <p:txBody>
          <a:bodyPr/>
          <a:lstStyle/>
          <a:p>
            <a:pPr algn="ctr"/>
            <a:r>
              <a:rPr lang="en-US" sz="3200" dirty="0"/>
              <a:t>Agile Model</a:t>
            </a:r>
          </a:p>
        </p:txBody>
      </p:sp>
      <p:sp>
        <p:nvSpPr>
          <p:cNvPr id="3" name="Content Placeholder 2"/>
          <p:cNvSpPr>
            <a:spLocks noGrp="1"/>
          </p:cNvSpPr>
          <p:nvPr>
            <p:ph sz="quarter" idx="1"/>
          </p:nvPr>
        </p:nvSpPr>
        <p:spPr>
          <a:xfrm>
            <a:off x="152400" y="609600"/>
            <a:ext cx="8839200" cy="1905000"/>
          </a:xfrm>
        </p:spPr>
        <p:txBody>
          <a:bodyPr/>
          <a:lstStyle/>
          <a:p>
            <a:r>
              <a:rPr lang="en-US" dirty="0"/>
              <a:t>Each iteration involves a team working through a full software development life cycle including planning, requirements analysis, design, coding, and testing before a working product is demonstrated to the client.</a:t>
            </a:r>
          </a:p>
          <a:p>
            <a:endParaRPr lang="en-US" dirty="0"/>
          </a:p>
        </p:txBody>
      </p:sp>
      <p:pic>
        <p:nvPicPr>
          <p:cNvPr id="29698" name="Picture 2" descr="Agile Model"/>
          <p:cNvPicPr>
            <a:picLocks noChangeAspect="1" noChangeArrowheads="1"/>
          </p:cNvPicPr>
          <p:nvPr/>
        </p:nvPicPr>
        <p:blipFill>
          <a:blip r:embed="rId2"/>
          <a:srcRect/>
          <a:stretch>
            <a:fillRect/>
          </a:stretch>
        </p:blipFill>
        <p:spPr bwMode="auto">
          <a:xfrm>
            <a:off x="1447800" y="2362200"/>
            <a:ext cx="5448300" cy="4048125"/>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7772400" cy="609600"/>
          </a:xfrm>
        </p:spPr>
        <p:txBody>
          <a:bodyPr/>
          <a:lstStyle/>
          <a:p>
            <a:pPr algn="ctr"/>
            <a:r>
              <a:rPr lang="en-US" sz="3200" dirty="0"/>
              <a:t>Agile Model</a:t>
            </a:r>
          </a:p>
        </p:txBody>
      </p:sp>
      <p:sp>
        <p:nvSpPr>
          <p:cNvPr id="3" name="Content Placeholder 2"/>
          <p:cNvSpPr>
            <a:spLocks noGrp="1"/>
          </p:cNvSpPr>
          <p:nvPr>
            <p:ph sz="quarter" idx="1"/>
          </p:nvPr>
        </p:nvSpPr>
        <p:spPr>
          <a:xfrm>
            <a:off x="152400" y="609600"/>
            <a:ext cx="8839200" cy="5486400"/>
          </a:xfrm>
        </p:spPr>
        <p:txBody>
          <a:bodyPr/>
          <a:lstStyle/>
          <a:p>
            <a:r>
              <a:rPr lang="en-US" dirty="0"/>
              <a:t>Each iteration involves a team working through a full software development life cycle including planning, requirements analysis, design, coding, and testing before a working product is demonstrated to the client.</a:t>
            </a:r>
          </a:p>
          <a:p>
            <a:r>
              <a:rPr lang="en-US" dirty="0"/>
              <a:t>Phases of Agile Model:</a:t>
            </a:r>
          </a:p>
          <a:p>
            <a:pPr>
              <a:buFont typeface="Wingdings" pitchFamily="2" charset="2"/>
              <a:buChar char="Ø"/>
            </a:pPr>
            <a:r>
              <a:rPr lang="en-US" sz="2000" dirty="0"/>
              <a:t>Requirements gathering</a:t>
            </a:r>
          </a:p>
          <a:p>
            <a:pPr>
              <a:buFont typeface="Wingdings" pitchFamily="2" charset="2"/>
              <a:buChar char="Ø"/>
            </a:pPr>
            <a:r>
              <a:rPr lang="en-US" sz="2000" dirty="0"/>
              <a:t>Design the requirements</a:t>
            </a:r>
          </a:p>
          <a:p>
            <a:pPr>
              <a:buFont typeface="Wingdings" pitchFamily="2" charset="2"/>
              <a:buChar char="Ø"/>
            </a:pPr>
            <a:r>
              <a:rPr lang="en-US" sz="2000" dirty="0"/>
              <a:t>Construction/ iteration</a:t>
            </a:r>
          </a:p>
          <a:p>
            <a:pPr>
              <a:buFont typeface="Wingdings" pitchFamily="2" charset="2"/>
              <a:buChar char="Ø"/>
            </a:pPr>
            <a:r>
              <a:rPr lang="en-US" sz="2000" dirty="0"/>
              <a:t>Testing/ Quality assurance</a:t>
            </a:r>
          </a:p>
          <a:p>
            <a:pPr>
              <a:buFont typeface="Wingdings" pitchFamily="2" charset="2"/>
              <a:buChar char="Ø"/>
            </a:pPr>
            <a:r>
              <a:rPr lang="en-US" sz="2000" dirty="0"/>
              <a:t>Deployment</a:t>
            </a:r>
          </a:p>
          <a:p>
            <a:pPr>
              <a:buFont typeface="Wingdings" pitchFamily="2" charset="2"/>
              <a:buChar char="Ø"/>
            </a:pPr>
            <a:r>
              <a:rPr lang="en-US" sz="2000" dirty="0"/>
              <a:t>Feedback</a:t>
            </a:r>
          </a:p>
          <a:p>
            <a:endParaRPr lang="en-US" dirty="0"/>
          </a:p>
          <a:p>
            <a:endParaRPr lang="en-US"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lstStyle/>
          <a:p>
            <a:pPr algn="ctr"/>
            <a:r>
              <a:rPr lang="en-US" sz="3200" dirty="0"/>
              <a:t>Agile Model</a:t>
            </a:r>
          </a:p>
        </p:txBody>
      </p:sp>
      <p:sp>
        <p:nvSpPr>
          <p:cNvPr id="3" name="Content Placeholder 2"/>
          <p:cNvSpPr>
            <a:spLocks noGrp="1"/>
          </p:cNvSpPr>
          <p:nvPr>
            <p:ph sz="quarter" idx="1"/>
          </p:nvPr>
        </p:nvSpPr>
        <p:spPr>
          <a:xfrm>
            <a:off x="152400" y="609600"/>
            <a:ext cx="8839200" cy="5486400"/>
          </a:xfrm>
        </p:spPr>
        <p:txBody>
          <a:bodyPr/>
          <a:lstStyle/>
          <a:p>
            <a:r>
              <a:rPr lang="en-US" b="1" dirty="0"/>
              <a:t>Agile Testing Methods</a:t>
            </a:r>
            <a:r>
              <a:rPr lang="en-US" dirty="0"/>
              <a:t>:</a:t>
            </a:r>
          </a:p>
          <a:p>
            <a:pPr>
              <a:buFont typeface="Wingdings" pitchFamily="2" charset="2"/>
              <a:buChar char="§"/>
            </a:pPr>
            <a:r>
              <a:rPr lang="en-US" sz="2400" dirty="0"/>
              <a:t>Scrum</a:t>
            </a:r>
          </a:p>
          <a:p>
            <a:pPr>
              <a:buFont typeface="Wingdings" pitchFamily="2" charset="2"/>
              <a:buChar char="§"/>
            </a:pPr>
            <a:r>
              <a:rPr lang="en-US" sz="2400" dirty="0"/>
              <a:t>Crystal</a:t>
            </a:r>
          </a:p>
          <a:p>
            <a:pPr>
              <a:buFont typeface="Wingdings" pitchFamily="2" charset="2"/>
              <a:buChar char="§"/>
            </a:pPr>
            <a:r>
              <a:rPr lang="en-US" sz="2400" dirty="0"/>
              <a:t>Dynamic Software Development Method(DSDM)</a:t>
            </a:r>
          </a:p>
          <a:p>
            <a:pPr>
              <a:buFont typeface="Wingdings" pitchFamily="2" charset="2"/>
              <a:buChar char="§"/>
            </a:pPr>
            <a:r>
              <a:rPr lang="en-US" sz="2400" dirty="0"/>
              <a:t>Feature Driven Development(FDD)</a:t>
            </a:r>
          </a:p>
          <a:p>
            <a:pPr>
              <a:buFont typeface="Wingdings" pitchFamily="2" charset="2"/>
              <a:buChar char="§"/>
            </a:pPr>
            <a:r>
              <a:rPr lang="en-US" sz="2400" dirty="0"/>
              <a:t>Lean Software Development</a:t>
            </a:r>
          </a:p>
          <a:p>
            <a:pPr>
              <a:buFont typeface="Wingdings" pitchFamily="2" charset="2"/>
              <a:buChar char="§"/>
            </a:pPr>
            <a:r>
              <a:rPr lang="en-US" sz="2400" dirty="0" err="1"/>
              <a:t>eXtreme</a:t>
            </a:r>
            <a:r>
              <a:rPr lang="en-US" sz="2400" dirty="0"/>
              <a:t> Programming(XP)</a:t>
            </a:r>
          </a:p>
          <a:p>
            <a:pPr>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lstStyle/>
          <a:p>
            <a:pPr algn="ctr"/>
            <a:r>
              <a:rPr lang="en-US" sz="3200" dirty="0"/>
              <a:t>Agile Model</a:t>
            </a:r>
          </a:p>
        </p:txBody>
      </p:sp>
      <p:sp>
        <p:nvSpPr>
          <p:cNvPr id="3" name="Content Placeholder 2"/>
          <p:cNvSpPr>
            <a:spLocks noGrp="1"/>
          </p:cNvSpPr>
          <p:nvPr>
            <p:ph sz="quarter" idx="1"/>
          </p:nvPr>
        </p:nvSpPr>
        <p:spPr>
          <a:xfrm>
            <a:off x="152400" y="609600"/>
            <a:ext cx="8839200" cy="5486400"/>
          </a:xfrm>
        </p:spPr>
        <p:txBody>
          <a:bodyPr/>
          <a:lstStyle/>
          <a:p>
            <a:r>
              <a:rPr lang="en-US" b="1" dirty="0"/>
              <a:t>Scrum</a:t>
            </a:r>
          </a:p>
          <a:p>
            <a:r>
              <a:rPr lang="en-US" dirty="0"/>
              <a:t>SCRUM is an agile development process focused primarily on ways to manage tasks in team-based development conditions.</a:t>
            </a:r>
          </a:p>
          <a:p>
            <a:r>
              <a:rPr lang="en-US" dirty="0"/>
              <a:t>There are three roles in it, and their responsibilities are:</a:t>
            </a:r>
          </a:p>
          <a:p>
            <a:r>
              <a:rPr lang="en-US" b="1" dirty="0"/>
              <a:t>Scrum Master:</a:t>
            </a:r>
            <a:r>
              <a:rPr lang="en-US" dirty="0"/>
              <a:t> The scrum can set up the master team, arrange the meeting and remove obstacles for the process</a:t>
            </a:r>
          </a:p>
          <a:p>
            <a:r>
              <a:rPr lang="en-US" b="1" dirty="0"/>
              <a:t>Product owner:</a:t>
            </a:r>
            <a:r>
              <a:rPr lang="en-US" dirty="0"/>
              <a:t> The product owner makes the product backlog, prioritizes the delay and is responsible for the distribution of functionality on each repetition.</a:t>
            </a:r>
          </a:p>
          <a:p>
            <a:r>
              <a:rPr lang="en-US" b="1" dirty="0"/>
              <a:t>Scrum Team:</a:t>
            </a:r>
            <a:r>
              <a:rPr lang="en-US" dirty="0"/>
              <a:t> The team manages its work and organizes the work to complete the sprint or cycle.</a:t>
            </a:r>
          </a:p>
          <a:p>
            <a:pPr>
              <a:buNone/>
            </a:pP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lstStyle/>
          <a:p>
            <a:pPr algn="ctr"/>
            <a:r>
              <a:rPr lang="en-US" sz="3200" dirty="0"/>
              <a:t>Agile Model</a:t>
            </a:r>
          </a:p>
        </p:txBody>
      </p:sp>
      <p:sp>
        <p:nvSpPr>
          <p:cNvPr id="3" name="Content Placeholder 2"/>
          <p:cNvSpPr>
            <a:spLocks noGrp="1"/>
          </p:cNvSpPr>
          <p:nvPr>
            <p:ph sz="quarter" idx="1"/>
          </p:nvPr>
        </p:nvSpPr>
        <p:spPr>
          <a:xfrm>
            <a:off x="152400" y="609600"/>
            <a:ext cx="8839200" cy="5486400"/>
          </a:xfrm>
        </p:spPr>
        <p:txBody>
          <a:bodyPr/>
          <a:lstStyle/>
          <a:p>
            <a:r>
              <a:rPr lang="en-US" b="1" dirty="0"/>
              <a:t>Crystal:</a:t>
            </a:r>
          </a:p>
          <a:p>
            <a:r>
              <a:rPr lang="en-US" dirty="0"/>
              <a:t>There are three concepts of this method-</a:t>
            </a:r>
          </a:p>
          <a:p>
            <a:r>
              <a:rPr lang="en-US" dirty="0"/>
              <a:t>Chartering: Multi activities are involved in this phase such as making a development team, performing feasibility analysis, developing plans, etc.</a:t>
            </a:r>
          </a:p>
          <a:p>
            <a:r>
              <a:rPr lang="en-US" dirty="0"/>
              <a:t>Cyclic delivery: under this, two more cycles consist, these are:</a:t>
            </a:r>
          </a:p>
          <a:p>
            <a:pPr lvl="1"/>
            <a:r>
              <a:rPr lang="en-US" dirty="0"/>
              <a:t>Team updates the release plan.</a:t>
            </a:r>
          </a:p>
          <a:p>
            <a:pPr lvl="1"/>
            <a:r>
              <a:rPr lang="en-US" dirty="0"/>
              <a:t>Integrated product delivered to the users.</a:t>
            </a:r>
          </a:p>
          <a:p>
            <a:r>
              <a:rPr lang="en-US" dirty="0"/>
              <a:t>Wrap up: According to the user environment, this phase performs deployment, post-deployment.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3400"/>
              <a:t>Generic Process Framework Activities</a:t>
            </a:r>
          </a:p>
        </p:txBody>
      </p:sp>
      <p:sp>
        <p:nvSpPr>
          <p:cNvPr id="12291" name="Rectangle 5"/>
          <p:cNvSpPr>
            <a:spLocks noGrp="1" noRot="1" noChangeArrowheads="1"/>
          </p:cNvSpPr>
          <p:nvPr>
            <p:ph sz="quarter" idx="1"/>
          </p:nvPr>
        </p:nvSpPr>
        <p:spPr/>
        <p:txBody>
          <a:bodyPr/>
          <a:lstStyle/>
          <a:p>
            <a:pPr>
              <a:lnSpc>
                <a:spcPct val="80000"/>
              </a:lnSpc>
            </a:pPr>
            <a:r>
              <a:rPr lang="en-US" sz="1900"/>
              <a:t>Communication: </a:t>
            </a:r>
          </a:p>
          <a:p>
            <a:pPr lvl="1">
              <a:lnSpc>
                <a:spcPct val="80000"/>
              </a:lnSpc>
            </a:pPr>
            <a:r>
              <a:rPr lang="en-US" sz="1700"/>
              <a:t>Heavy communication with customers, stakeholders, team</a:t>
            </a:r>
          </a:p>
          <a:p>
            <a:pPr lvl="1">
              <a:lnSpc>
                <a:spcPct val="80000"/>
              </a:lnSpc>
            </a:pPr>
            <a:r>
              <a:rPr lang="en-US" sz="1700"/>
              <a:t>Encompasses requirements gathering and related activities</a:t>
            </a:r>
          </a:p>
          <a:p>
            <a:pPr>
              <a:lnSpc>
                <a:spcPct val="80000"/>
              </a:lnSpc>
            </a:pPr>
            <a:r>
              <a:rPr lang="en-US" sz="1900"/>
              <a:t>Planning: </a:t>
            </a:r>
          </a:p>
          <a:p>
            <a:pPr lvl="1">
              <a:lnSpc>
                <a:spcPct val="80000"/>
              </a:lnSpc>
            </a:pPr>
            <a:r>
              <a:rPr lang="en-US" sz="1700"/>
              <a:t>Workflow that is to follow</a:t>
            </a:r>
          </a:p>
          <a:p>
            <a:pPr lvl="1">
              <a:lnSpc>
                <a:spcPct val="80000"/>
              </a:lnSpc>
            </a:pPr>
            <a:r>
              <a:rPr lang="en-US" sz="1700"/>
              <a:t>Describe technical task, likely risk, resources will require, work products to be produced and a work schedule.</a:t>
            </a:r>
          </a:p>
          <a:p>
            <a:pPr>
              <a:lnSpc>
                <a:spcPct val="80000"/>
              </a:lnSpc>
            </a:pPr>
            <a:r>
              <a:rPr lang="en-US" sz="1900"/>
              <a:t>Modeling: </a:t>
            </a:r>
          </a:p>
          <a:p>
            <a:pPr lvl="1">
              <a:lnSpc>
                <a:spcPct val="80000"/>
              </a:lnSpc>
            </a:pPr>
            <a:r>
              <a:rPr lang="en-US" sz="1700"/>
              <a:t>Help developer and customer to understand requirements (Analysis of requirements) &amp; Design of software</a:t>
            </a:r>
          </a:p>
          <a:p>
            <a:pPr>
              <a:lnSpc>
                <a:spcPct val="80000"/>
              </a:lnSpc>
            </a:pPr>
            <a:r>
              <a:rPr lang="en-US" sz="1900"/>
              <a:t>Construction</a:t>
            </a:r>
          </a:p>
          <a:p>
            <a:pPr lvl="1">
              <a:lnSpc>
                <a:spcPct val="80000"/>
              </a:lnSpc>
            </a:pPr>
            <a:r>
              <a:rPr lang="en-US" sz="1700"/>
              <a:t>Code generation: either manual or automated or both</a:t>
            </a:r>
          </a:p>
          <a:p>
            <a:pPr lvl="1">
              <a:lnSpc>
                <a:spcPct val="80000"/>
              </a:lnSpc>
            </a:pPr>
            <a:r>
              <a:rPr lang="en-US" sz="1700"/>
              <a:t>Testing – to uncover error in the code.</a:t>
            </a:r>
          </a:p>
          <a:p>
            <a:pPr>
              <a:lnSpc>
                <a:spcPct val="80000"/>
              </a:lnSpc>
            </a:pPr>
            <a:r>
              <a:rPr lang="en-US" sz="1900"/>
              <a:t>Deployment:</a:t>
            </a:r>
          </a:p>
          <a:p>
            <a:pPr lvl="1">
              <a:lnSpc>
                <a:spcPct val="80000"/>
              </a:lnSpc>
            </a:pPr>
            <a:r>
              <a:rPr lang="en-US" sz="1700"/>
              <a:t>Delivery to the customer for evaluation</a:t>
            </a:r>
          </a:p>
          <a:p>
            <a:pPr lvl="1">
              <a:lnSpc>
                <a:spcPct val="80000"/>
              </a:lnSpc>
            </a:pPr>
            <a:r>
              <a:rPr lang="en-US" sz="1700"/>
              <a:t>Customer provide feedback </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AB48145-48AD-059F-CBD5-FD7FDC38BD9E}"/>
                  </a:ext>
                </a:extLst>
              </p14:cNvPr>
              <p14:cNvContentPartPr/>
              <p14:nvPr/>
            </p14:nvContentPartPr>
            <p14:xfrm>
              <a:off x="4345730" y="2948628"/>
              <a:ext cx="1706760" cy="11160"/>
            </p14:xfrm>
          </p:contentPart>
        </mc:Choice>
        <mc:Fallback>
          <p:pic>
            <p:nvPicPr>
              <p:cNvPr id="2" name="Ink 1">
                <a:extLst>
                  <a:ext uri="{FF2B5EF4-FFF2-40B4-BE49-F238E27FC236}">
                    <a16:creationId xmlns:a16="http://schemas.microsoft.com/office/drawing/2014/main" id="{7AB48145-48AD-059F-CBD5-FD7FDC38BD9E}"/>
                  </a:ext>
                </a:extLst>
              </p:cNvPr>
              <p:cNvPicPr/>
              <p:nvPr/>
            </p:nvPicPr>
            <p:blipFill>
              <a:blip r:embed="rId3"/>
              <a:stretch>
                <a:fillRect/>
              </a:stretch>
            </p:blipFill>
            <p:spPr>
              <a:xfrm>
                <a:off x="4292090" y="2840628"/>
                <a:ext cx="181440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4438B516-3489-45DB-A088-8599939979BA}"/>
                  </a:ext>
                </a:extLst>
              </p14:cNvPr>
              <p14:cNvContentPartPr/>
              <p14:nvPr/>
            </p14:nvContentPartPr>
            <p14:xfrm>
              <a:off x="3500450" y="2968428"/>
              <a:ext cx="741600" cy="40320"/>
            </p14:xfrm>
          </p:contentPart>
        </mc:Choice>
        <mc:Fallback>
          <p:pic>
            <p:nvPicPr>
              <p:cNvPr id="3" name="Ink 2">
                <a:extLst>
                  <a:ext uri="{FF2B5EF4-FFF2-40B4-BE49-F238E27FC236}">
                    <a16:creationId xmlns:a16="http://schemas.microsoft.com/office/drawing/2014/main" id="{4438B516-3489-45DB-A088-8599939979BA}"/>
                  </a:ext>
                </a:extLst>
              </p:cNvPr>
              <p:cNvPicPr/>
              <p:nvPr/>
            </p:nvPicPr>
            <p:blipFill>
              <a:blip r:embed="rId5"/>
              <a:stretch>
                <a:fillRect/>
              </a:stretch>
            </p:blipFill>
            <p:spPr>
              <a:xfrm>
                <a:off x="3446450" y="2860788"/>
                <a:ext cx="84924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769F2CBE-BDEB-A15F-7666-935040C20DFA}"/>
                  </a:ext>
                </a:extLst>
              </p14:cNvPr>
              <p14:cNvContentPartPr/>
              <p14:nvPr/>
            </p14:nvContentPartPr>
            <p14:xfrm>
              <a:off x="2290850" y="2899668"/>
              <a:ext cx="1072080" cy="69840"/>
            </p14:xfrm>
          </p:contentPart>
        </mc:Choice>
        <mc:Fallback>
          <p:pic>
            <p:nvPicPr>
              <p:cNvPr id="4" name="Ink 3">
                <a:extLst>
                  <a:ext uri="{FF2B5EF4-FFF2-40B4-BE49-F238E27FC236}">
                    <a16:creationId xmlns:a16="http://schemas.microsoft.com/office/drawing/2014/main" id="{769F2CBE-BDEB-A15F-7666-935040C20DFA}"/>
                  </a:ext>
                </a:extLst>
              </p:cNvPr>
              <p:cNvPicPr/>
              <p:nvPr/>
            </p:nvPicPr>
            <p:blipFill>
              <a:blip r:embed="rId7"/>
              <a:stretch>
                <a:fillRect/>
              </a:stretch>
            </p:blipFill>
            <p:spPr>
              <a:xfrm>
                <a:off x="2236850" y="2792028"/>
                <a:ext cx="117972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F67DC4AC-28D4-A0F2-D2D3-B47AB4FD873F}"/>
                  </a:ext>
                </a:extLst>
              </p14:cNvPr>
              <p14:cNvContentPartPr/>
              <p14:nvPr/>
            </p14:nvContentPartPr>
            <p14:xfrm>
              <a:off x="1976210" y="3155268"/>
              <a:ext cx="1185480" cy="10800"/>
            </p14:xfrm>
          </p:contentPart>
        </mc:Choice>
        <mc:Fallback>
          <p:pic>
            <p:nvPicPr>
              <p:cNvPr id="5" name="Ink 4">
                <a:extLst>
                  <a:ext uri="{FF2B5EF4-FFF2-40B4-BE49-F238E27FC236}">
                    <a16:creationId xmlns:a16="http://schemas.microsoft.com/office/drawing/2014/main" id="{F67DC4AC-28D4-A0F2-D2D3-B47AB4FD873F}"/>
                  </a:ext>
                </a:extLst>
              </p:cNvPr>
              <p:cNvPicPr/>
              <p:nvPr/>
            </p:nvPicPr>
            <p:blipFill>
              <a:blip r:embed="rId9"/>
              <a:stretch>
                <a:fillRect/>
              </a:stretch>
            </p:blipFill>
            <p:spPr>
              <a:xfrm>
                <a:off x="1922570" y="3047628"/>
                <a:ext cx="1293120" cy="226440"/>
              </a:xfrm>
              <a:prstGeom prst="rect">
                <a:avLst/>
              </a:prstGeom>
            </p:spPr>
          </p:pic>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lstStyle/>
          <a:p>
            <a:pPr algn="ctr"/>
            <a:r>
              <a:rPr lang="en-US" sz="3200" dirty="0"/>
              <a:t>Agile Model</a:t>
            </a:r>
          </a:p>
        </p:txBody>
      </p:sp>
      <p:sp>
        <p:nvSpPr>
          <p:cNvPr id="3" name="Content Placeholder 2"/>
          <p:cNvSpPr>
            <a:spLocks noGrp="1"/>
          </p:cNvSpPr>
          <p:nvPr>
            <p:ph sz="quarter" idx="1"/>
          </p:nvPr>
        </p:nvSpPr>
        <p:spPr>
          <a:xfrm>
            <a:off x="152400" y="609600"/>
            <a:ext cx="8839200" cy="6096000"/>
          </a:xfrm>
        </p:spPr>
        <p:txBody>
          <a:bodyPr/>
          <a:lstStyle/>
          <a:p>
            <a:r>
              <a:rPr lang="en-US" sz="2400" b="1" dirty="0" err="1"/>
              <a:t>eXtreme</a:t>
            </a:r>
            <a:r>
              <a:rPr lang="en-US" sz="2400" b="1" dirty="0"/>
              <a:t> Programming(XP)</a:t>
            </a:r>
          </a:p>
          <a:p>
            <a:pPr>
              <a:buFont typeface="Wingdings" pitchFamily="2" charset="2"/>
              <a:buChar char="§"/>
            </a:pPr>
            <a:r>
              <a:rPr lang="en-US" sz="2400" dirty="0"/>
              <a:t>This type of methodology is used when customers are constantly changing demands or requirements, or when they are not sure about the system's performance.</a:t>
            </a:r>
          </a:p>
          <a:p>
            <a:pPr>
              <a:buFont typeface="Wingdings" pitchFamily="2" charset="2"/>
              <a:buChar char="§"/>
            </a:pPr>
            <a:endParaRPr lang="en-US" sz="2400" dirty="0"/>
          </a:p>
          <a:p>
            <a:r>
              <a:rPr lang="en-US" sz="2400" b="1" dirty="0"/>
              <a:t>Feature Driven Development(FDD):</a:t>
            </a:r>
          </a:p>
          <a:p>
            <a:pPr>
              <a:buFont typeface="Wingdings" pitchFamily="2" charset="2"/>
              <a:buChar char="§"/>
            </a:pPr>
            <a:r>
              <a:rPr lang="en-US" sz="2400" dirty="0"/>
              <a:t>This method focuses on "Designing and Building" features. In contrast to other smart methods, FDD describes the small steps of the work that should be obtained separately per function.</a:t>
            </a:r>
          </a:p>
          <a:p>
            <a:pPr>
              <a:buNone/>
            </a:pPr>
            <a:endParaRPr lang="en-US" sz="2400" dirty="0"/>
          </a:p>
          <a:p>
            <a:r>
              <a:rPr lang="en-US" sz="2400" b="1" dirty="0"/>
              <a:t>Lean Software Development:</a:t>
            </a:r>
          </a:p>
          <a:p>
            <a:pPr>
              <a:buFont typeface="Wingdings" pitchFamily="2" charset="2"/>
              <a:buChar char="§"/>
            </a:pPr>
            <a:r>
              <a:rPr lang="en-US" sz="2400" dirty="0"/>
              <a:t>Lean software development methodology follows the principle "just in time production." The lean method indicates the increasing speed of software development and reducing costs. Lean development can be summarized in seven phases.</a:t>
            </a:r>
          </a:p>
          <a:p>
            <a:endParaRPr lang="en-US" dirty="0"/>
          </a:p>
        </p:txBody>
      </p:sp>
      <p:grpSp>
        <p:nvGrpSpPr>
          <p:cNvPr id="19" name="Group 18">
            <a:extLst>
              <a:ext uri="{FF2B5EF4-FFF2-40B4-BE49-F238E27FC236}">
                <a16:creationId xmlns:a16="http://schemas.microsoft.com/office/drawing/2014/main" id="{8230477D-5BC3-20EF-52E5-67A1046D2AB2}"/>
              </a:ext>
            </a:extLst>
          </p:cNvPr>
          <p:cNvGrpSpPr/>
          <p:nvPr/>
        </p:nvGrpSpPr>
        <p:grpSpPr>
          <a:xfrm>
            <a:off x="5073290" y="2964108"/>
            <a:ext cx="688680" cy="184680"/>
            <a:chOff x="5073290" y="2964108"/>
            <a:chExt cx="688680" cy="1846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56B4381-FD18-715B-19E0-5E7EDC84FB5C}"/>
                    </a:ext>
                  </a:extLst>
                </p14:cNvPr>
                <p14:cNvContentPartPr/>
                <p14:nvPr/>
              </p14:nvContentPartPr>
              <p14:xfrm>
                <a:off x="5073290" y="3058068"/>
                <a:ext cx="684360" cy="88560"/>
              </p14:xfrm>
            </p:contentPart>
          </mc:Choice>
          <mc:Fallback xmlns="">
            <p:pic>
              <p:nvPicPr>
                <p:cNvPr id="4" name="Ink 3">
                  <a:extLst>
                    <a:ext uri="{FF2B5EF4-FFF2-40B4-BE49-F238E27FC236}">
                      <a16:creationId xmlns:a16="http://schemas.microsoft.com/office/drawing/2014/main" id="{656B4381-FD18-715B-19E0-5E7EDC84FB5C}"/>
                    </a:ext>
                  </a:extLst>
                </p:cNvPr>
                <p:cNvPicPr/>
                <p:nvPr/>
              </p:nvPicPr>
              <p:blipFill>
                <a:blip r:embed="rId3"/>
                <a:stretch>
                  <a:fillRect/>
                </a:stretch>
              </p:blipFill>
              <p:spPr>
                <a:xfrm>
                  <a:off x="5067170" y="3051948"/>
                  <a:ext cx="6966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259E9A73-1633-3F99-0467-BDD6850104A2}"/>
                    </a:ext>
                  </a:extLst>
                </p14:cNvPr>
                <p14:cNvContentPartPr/>
                <p14:nvPr/>
              </p14:nvContentPartPr>
              <p14:xfrm>
                <a:off x="5705450" y="3057708"/>
                <a:ext cx="56520" cy="27720"/>
              </p14:xfrm>
            </p:contentPart>
          </mc:Choice>
          <mc:Fallback xmlns="">
            <p:pic>
              <p:nvPicPr>
                <p:cNvPr id="5" name="Ink 4">
                  <a:extLst>
                    <a:ext uri="{FF2B5EF4-FFF2-40B4-BE49-F238E27FC236}">
                      <a16:creationId xmlns:a16="http://schemas.microsoft.com/office/drawing/2014/main" id="{259E9A73-1633-3F99-0467-BDD6850104A2}"/>
                    </a:ext>
                  </a:extLst>
                </p:cNvPr>
                <p:cNvPicPr/>
                <p:nvPr/>
              </p:nvPicPr>
              <p:blipFill>
                <a:blip r:embed="rId5"/>
                <a:stretch>
                  <a:fillRect/>
                </a:stretch>
              </p:blipFill>
              <p:spPr>
                <a:xfrm>
                  <a:off x="5699330" y="3051588"/>
                  <a:ext cx="6876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1466BC56-6DA4-C227-0F4A-EF28CB1B02BB}"/>
                    </a:ext>
                  </a:extLst>
                </p14:cNvPr>
                <p14:cNvContentPartPr/>
                <p14:nvPr/>
              </p14:nvContentPartPr>
              <p14:xfrm>
                <a:off x="5626610" y="3087228"/>
                <a:ext cx="66600" cy="61560"/>
              </p14:xfrm>
            </p:contentPart>
          </mc:Choice>
          <mc:Fallback xmlns="">
            <p:pic>
              <p:nvPicPr>
                <p:cNvPr id="6" name="Ink 5">
                  <a:extLst>
                    <a:ext uri="{FF2B5EF4-FFF2-40B4-BE49-F238E27FC236}">
                      <a16:creationId xmlns:a16="http://schemas.microsoft.com/office/drawing/2014/main" id="{1466BC56-6DA4-C227-0F4A-EF28CB1B02BB}"/>
                    </a:ext>
                  </a:extLst>
                </p:cNvPr>
                <p:cNvPicPr/>
                <p:nvPr/>
              </p:nvPicPr>
              <p:blipFill>
                <a:blip r:embed="rId7"/>
                <a:stretch>
                  <a:fillRect/>
                </a:stretch>
              </p:blipFill>
              <p:spPr>
                <a:xfrm>
                  <a:off x="5620490" y="3081108"/>
                  <a:ext cx="7884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3C16FAE2-B00E-FB83-8990-FD584C75D556}"/>
                    </a:ext>
                  </a:extLst>
                </p14:cNvPr>
                <p14:cNvContentPartPr/>
                <p14:nvPr/>
              </p14:nvContentPartPr>
              <p14:xfrm>
                <a:off x="5701850" y="2964108"/>
                <a:ext cx="30240" cy="93960"/>
              </p14:xfrm>
            </p:contentPart>
          </mc:Choice>
          <mc:Fallback xmlns="">
            <p:pic>
              <p:nvPicPr>
                <p:cNvPr id="7" name="Ink 6">
                  <a:extLst>
                    <a:ext uri="{FF2B5EF4-FFF2-40B4-BE49-F238E27FC236}">
                      <a16:creationId xmlns:a16="http://schemas.microsoft.com/office/drawing/2014/main" id="{3C16FAE2-B00E-FB83-8990-FD584C75D556}"/>
                    </a:ext>
                  </a:extLst>
                </p:cNvPr>
                <p:cNvPicPr/>
                <p:nvPr/>
              </p:nvPicPr>
              <p:blipFill>
                <a:blip r:embed="rId9"/>
                <a:stretch>
                  <a:fillRect/>
                </a:stretch>
              </p:blipFill>
              <p:spPr>
                <a:xfrm>
                  <a:off x="5695730" y="2957988"/>
                  <a:ext cx="42480" cy="106200"/>
                </a:xfrm>
                <a:prstGeom prst="rect">
                  <a:avLst/>
                </a:prstGeom>
              </p:spPr>
            </p:pic>
          </mc:Fallback>
        </mc:AlternateContent>
      </p:grpSp>
      <p:grpSp>
        <p:nvGrpSpPr>
          <p:cNvPr id="18" name="Group 17">
            <a:extLst>
              <a:ext uri="{FF2B5EF4-FFF2-40B4-BE49-F238E27FC236}">
                <a16:creationId xmlns:a16="http://schemas.microsoft.com/office/drawing/2014/main" id="{FEED83F6-5993-0C16-5F3F-48D06493151D}"/>
              </a:ext>
            </a:extLst>
          </p:cNvPr>
          <p:cNvGrpSpPr/>
          <p:nvPr/>
        </p:nvGrpSpPr>
        <p:grpSpPr>
          <a:xfrm>
            <a:off x="5928650" y="1995708"/>
            <a:ext cx="2364480" cy="722160"/>
            <a:chOff x="5928650" y="1995708"/>
            <a:chExt cx="2364480" cy="722160"/>
          </a:xfrm>
        </p:grpSpPr>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1DD0EEC5-27BF-3482-34C1-72F208880064}"/>
                    </a:ext>
                  </a:extLst>
                </p14:cNvPr>
                <p14:cNvContentPartPr/>
                <p14:nvPr/>
              </p14:nvContentPartPr>
              <p14:xfrm>
                <a:off x="5928650" y="2379468"/>
                <a:ext cx="69480" cy="299160"/>
              </p14:xfrm>
            </p:contentPart>
          </mc:Choice>
          <mc:Fallback xmlns="">
            <p:pic>
              <p:nvPicPr>
                <p:cNvPr id="8" name="Ink 7">
                  <a:extLst>
                    <a:ext uri="{FF2B5EF4-FFF2-40B4-BE49-F238E27FC236}">
                      <a16:creationId xmlns:a16="http://schemas.microsoft.com/office/drawing/2014/main" id="{1DD0EEC5-27BF-3482-34C1-72F208880064}"/>
                    </a:ext>
                  </a:extLst>
                </p:cNvPr>
                <p:cNvPicPr/>
                <p:nvPr/>
              </p:nvPicPr>
              <p:blipFill>
                <a:blip r:embed="rId11"/>
                <a:stretch>
                  <a:fillRect/>
                </a:stretch>
              </p:blipFill>
              <p:spPr>
                <a:xfrm>
                  <a:off x="5922530" y="2373348"/>
                  <a:ext cx="8172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4C519EA0-0552-C343-5996-84F6575C026D}"/>
                    </a:ext>
                  </a:extLst>
                </p14:cNvPr>
                <p14:cNvContentPartPr/>
                <p14:nvPr/>
              </p14:nvContentPartPr>
              <p14:xfrm>
                <a:off x="5928650" y="2213148"/>
                <a:ext cx="379080" cy="439560"/>
              </p14:xfrm>
            </p:contentPart>
          </mc:Choice>
          <mc:Fallback xmlns="">
            <p:pic>
              <p:nvPicPr>
                <p:cNvPr id="9" name="Ink 8">
                  <a:extLst>
                    <a:ext uri="{FF2B5EF4-FFF2-40B4-BE49-F238E27FC236}">
                      <a16:creationId xmlns:a16="http://schemas.microsoft.com/office/drawing/2014/main" id="{4C519EA0-0552-C343-5996-84F6575C026D}"/>
                    </a:ext>
                  </a:extLst>
                </p:cNvPr>
                <p:cNvPicPr/>
                <p:nvPr/>
              </p:nvPicPr>
              <p:blipFill>
                <a:blip r:embed="rId13"/>
                <a:stretch>
                  <a:fillRect/>
                </a:stretch>
              </p:blipFill>
              <p:spPr>
                <a:xfrm>
                  <a:off x="5922530" y="2207028"/>
                  <a:ext cx="391320" cy="451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F2AF37C9-EE49-B29E-B1A1-3E1A4FA7AE0A}"/>
                    </a:ext>
                  </a:extLst>
                </p14:cNvPr>
                <p14:cNvContentPartPr/>
                <p14:nvPr/>
              </p14:nvContentPartPr>
              <p14:xfrm>
                <a:off x="6321770" y="2536428"/>
                <a:ext cx="130320" cy="181440"/>
              </p14:xfrm>
            </p:contentPart>
          </mc:Choice>
          <mc:Fallback xmlns="">
            <p:pic>
              <p:nvPicPr>
                <p:cNvPr id="10" name="Ink 9">
                  <a:extLst>
                    <a:ext uri="{FF2B5EF4-FFF2-40B4-BE49-F238E27FC236}">
                      <a16:creationId xmlns:a16="http://schemas.microsoft.com/office/drawing/2014/main" id="{F2AF37C9-EE49-B29E-B1A1-3E1A4FA7AE0A}"/>
                    </a:ext>
                  </a:extLst>
                </p:cNvPr>
                <p:cNvPicPr/>
                <p:nvPr/>
              </p:nvPicPr>
              <p:blipFill>
                <a:blip r:embed="rId15"/>
                <a:stretch>
                  <a:fillRect/>
                </a:stretch>
              </p:blipFill>
              <p:spPr>
                <a:xfrm>
                  <a:off x="6315650" y="2530308"/>
                  <a:ext cx="14256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2667047B-7262-5BC8-B9AF-38CF1C84AB98}"/>
                    </a:ext>
                  </a:extLst>
                </p14:cNvPr>
                <p14:cNvContentPartPr/>
                <p14:nvPr/>
              </p14:nvContentPartPr>
              <p14:xfrm>
                <a:off x="6430130" y="2379468"/>
                <a:ext cx="177120" cy="157680"/>
              </p14:xfrm>
            </p:contentPart>
          </mc:Choice>
          <mc:Fallback xmlns="">
            <p:pic>
              <p:nvPicPr>
                <p:cNvPr id="11" name="Ink 10">
                  <a:extLst>
                    <a:ext uri="{FF2B5EF4-FFF2-40B4-BE49-F238E27FC236}">
                      <a16:creationId xmlns:a16="http://schemas.microsoft.com/office/drawing/2014/main" id="{2667047B-7262-5BC8-B9AF-38CF1C84AB98}"/>
                    </a:ext>
                  </a:extLst>
                </p:cNvPr>
                <p:cNvPicPr/>
                <p:nvPr/>
              </p:nvPicPr>
              <p:blipFill>
                <a:blip r:embed="rId17"/>
                <a:stretch>
                  <a:fillRect/>
                </a:stretch>
              </p:blipFill>
              <p:spPr>
                <a:xfrm>
                  <a:off x="6424010" y="2373348"/>
                  <a:ext cx="1893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02090E80-4DDF-8742-3829-6D95FFEC1C4F}"/>
                    </a:ext>
                  </a:extLst>
                </p14:cNvPr>
                <p14:cNvContentPartPr/>
                <p14:nvPr/>
              </p14:nvContentPartPr>
              <p14:xfrm>
                <a:off x="6674930" y="2250588"/>
                <a:ext cx="210240" cy="437760"/>
              </p14:xfrm>
            </p:contentPart>
          </mc:Choice>
          <mc:Fallback xmlns="">
            <p:pic>
              <p:nvPicPr>
                <p:cNvPr id="12" name="Ink 11">
                  <a:extLst>
                    <a:ext uri="{FF2B5EF4-FFF2-40B4-BE49-F238E27FC236}">
                      <a16:creationId xmlns:a16="http://schemas.microsoft.com/office/drawing/2014/main" id="{02090E80-4DDF-8742-3829-6D95FFEC1C4F}"/>
                    </a:ext>
                  </a:extLst>
                </p:cNvPr>
                <p:cNvPicPr/>
                <p:nvPr/>
              </p:nvPicPr>
              <p:blipFill>
                <a:blip r:embed="rId19"/>
                <a:stretch>
                  <a:fillRect/>
                </a:stretch>
              </p:blipFill>
              <p:spPr>
                <a:xfrm>
                  <a:off x="6668810" y="2244468"/>
                  <a:ext cx="222480" cy="45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FABD7E6A-6673-86CB-BDC9-158B328F509B}"/>
                    </a:ext>
                  </a:extLst>
                </p14:cNvPr>
                <p14:cNvContentPartPr/>
                <p14:nvPr/>
              </p14:nvContentPartPr>
              <p14:xfrm>
                <a:off x="6970490" y="2198748"/>
                <a:ext cx="180720" cy="292320"/>
              </p14:xfrm>
            </p:contentPart>
          </mc:Choice>
          <mc:Fallback xmlns="">
            <p:pic>
              <p:nvPicPr>
                <p:cNvPr id="13" name="Ink 12">
                  <a:extLst>
                    <a:ext uri="{FF2B5EF4-FFF2-40B4-BE49-F238E27FC236}">
                      <a16:creationId xmlns:a16="http://schemas.microsoft.com/office/drawing/2014/main" id="{FABD7E6A-6673-86CB-BDC9-158B328F509B}"/>
                    </a:ext>
                  </a:extLst>
                </p:cNvPr>
                <p:cNvPicPr/>
                <p:nvPr/>
              </p:nvPicPr>
              <p:blipFill>
                <a:blip r:embed="rId21"/>
                <a:stretch>
                  <a:fillRect/>
                </a:stretch>
              </p:blipFill>
              <p:spPr>
                <a:xfrm>
                  <a:off x="6964370" y="2192628"/>
                  <a:ext cx="19296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DDF4A5C0-D67E-2C2C-D121-EEB9E2B4C4D6}"/>
                    </a:ext>
                  </a:extLst>
                </p14:cNvPr>
                <p14:cNvContentPartPr/>
                <p14:nvPr/>
              </p14:nvContentPartPr>
              <p14:xfrm>
                <a:off x="7334810" y="2113788"/>
                <a:ext cx="360" cy="274320"/>
              </p14:xfrm>
            </p:contentPart>
          </mc:Choice>
          <mc:Fallback xmlns="">
            <p:pic>
              <p:nvPicPr>
                <p:cNvPr id="14" name="Ink 13">
                  <a:extLst>
                    <a:ext uri="{FF2B5EF4-FFF2-40B4-BE49-F238E27FC236}">
                      <a16:creationId xmlns:a16="http://schemas.microsoft.com/office/drawing/2014/main" id="{DDF4A5C0-D67E-2C2C-D121-EEB9E2B4C4D6}"/>
                    </a:ext>
                  </a:extLst>
                </p:cNvPr>
                <p:cNvPicPr/>
                <p:nvPr/>
              </p:nvPicPr>
              <p:blipFill>
                <a:blip r:embed="rId23"/>
                <a:stretch>
                  <a:fillRect/>
                </a:stretch>
              </p:blipFill>
              <p:spPr>
                <a:xfrm>
                  <a:off x="7328690" y="2107668"/>
                  <a:ext cx="1260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91450631-A811-13D2-836C-D6FF5A1534A5}"/>
                    </a:ext>
                  </a:extLst>
                </p14:cNvPr>
                <p14:cNvContentPartPr/>
                <p14:nvPr/>
              </p14:nvContentPartPr>
              <p14:xfrm>
                <a:off x="7275770" y="2025228"/>
                <a:ext cx="612720" cy="635400"/>
              </p14:xfrm>
            </p:contentPart>
          </mc:Choice>
          <mc:Fallback xmlns="">
            <p:pic>
              <p:nvPicPr>
                <p:cNvPr id="15" name="Ink 14">
                  <a:extLst>
                    <a:ext uri="{FF2B5EF4-FFF2-40B4-BE49-F238E27FC236}">
                      <a16:creationId xmlns:a16="http://schemas.microsoft.com/office/drawing/2014/main" id="{91450631-A811-13D2-836C-D6FF5A1534A5}"/>
                    </a:ext>
                  </a:extLst>
                </p:cNvPr>
                <p:cNvPicPr/>
                <p:nvPr/>
              </p:nvPicPr>
              <p:blipFill>
                <a:blip r:embed="rId25"/>
                <a:stretch>
                  <a:fillRect/>
                </a:stretch>
              </p:blipFill>
              <p:spPr>
                <a:xfrm>
                  <a:off x="7269650" y="2019108"/>
                  <a:ext cx="624960" cy="647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D1D6297F-E60F-E3CB-09A0-9EC0830CF9B9}"/>
                    </a:ext>
                  </a:extLst>
                </p14:cNvPr>
                <p14:cNvContentPartPr/>
                <p14:nvPr/>
              </p14:nvContentPartPr>
              <p14:xfrm>
                <a:off x="7914770" y="1995708"/>
                <a:ext cx="94320" cy="345960"/>
              </p14:xfrm>
            </p:contentPart>
          </mc:Choice>
          <mc:Fallback xmlns="">
            <p:pic>
              <p:nvPicPr>
                <p:cNvPr id="16" name="Ink 15">
                  <a:extLst>
                    <a:ext uri="{FF2B5EF4-FFF2-40B4-BE49-F238E27FC236}">
                      <a16:creationId xmlns:a16="http://schemas.microsoft.com/office/drawing/2014/main" id="{D1D6297F-E60F-E3CB-09A0-9EC0830CF9B9}"/>
                    </a:ext>
                  </a:extLst>
                </p:cNvPr>
                <p:cNvPicPr/>
                <p:nvPr/>
              </p:nvPicPr>
              <p:blipFill>
                <a:blip r:embed="rId27"/>
                <a:stretch>
                  <a:fillRect/>
                </a:stretch>
              </p:blipFill>
              <p:spPr>
                <a:xfrm>
                  <a:off x="7908650" y="1989588"/>
                  <a:ext cx="10656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E4652A6C-22C3-CE8F-EAB5-3474099C2F00}"/>
                    </a:ext>
                  </a:extLst>
                </p14:cNvPr>
                <p14:cNvContentPartPr/>
                <p14:nvPr/>
              </p14:nvContentPartPr>
              <p14:xfrm>
                <a:off x="7973450" y="2034228"/>
                <a:ext cx="319680" cy="397080"/>
              </p14:xfrm>
            </p:contentPart>
          </mc:Choice>
          <mc:Fallback xmlns="">
            <p:pic>
              <p:nvPicPr>
                <p:cNvPr id="17" name="Ink 16">
                  <a:extLst>
                    <a:ext uri="{FF2B5EF4-FFF2-40B4-BE49-F238E27FC236}">
                      <a16:creationId xmlns:a16="http://schemas.microsoft.com/office/drawing/2014/main" id="{E4652A6C-22C3-CE8F-EAB5-3474099C2F00}"/>
                    </a:ext>
                  </a:extLst>
                </p:cNvPr>
                <p:cNvPicPr/>
                <p:nvPr/>
              </p:nvPicPr>
              <p:blipFill>
                <a:blip r:embed="rId29"/>
                <a:stretch>
                  <a:fillRect/>
                </a:stretch>
              </p:blipFill>
              <p:spPr>
                <a:xfrm>
                  <a:off x="7967330" y="2028108"/>
                  <a:ext cx="331920" cy="409320"/>
                </a:xfrm>
                <a:prstGeom prst="rect">
                  <a:avLst/>
                </a:prstGeom>
              </p:spPr>
            </p:pic>
          </mc:Fallback>
        </mc:AlternateContent>
      </p:grpSp>
      <p:grpSp>
        <p:nvGrpSpPr>
          <p:cNvPr id="22" name="Group 21">
            <a:extLst>
              <a:ext uri="{FF2B5EF4-FFF2-40B4-BE49-F238E27FC236}">
                <a16:creationId xmlns:a16="http://schemas.microsoft.com/office/drawing/2014/main" id="{FDE75919-A46B-92C5-D46A-6C965C48CBB7}"/>
              </a:ext>
            </a:extLst>
          </p:cNvPr>
          <p:cNvGrpSpPr/>
          <p:nvPr/>
        </p:nvGrpSpPr>
        <p:grpSpPr>
          <a:xfrm>
            <a:off x="6597170" y="4807668"/>
            <a:ext cx="409680" cy="344880"/>
            <a:chOff x="6597170" y="4807668"/>
            <a:chExt cx="409680" cy="344880"/>
          </a:xfrm>
        </p:grpSpPr>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A32A2580-BB5F-EF10-A503-795CD8FD6ED9}"/>
                    </a:ext>
                  </a:extLst>
                </p14:cNvPr>
                <p14:cNvContentPartPr/>
                <p14:nvPr/>
              </p14:nvContentPartPr>
              <p14:xfrm>
                <a:off x="6597170" y="4941228"/>
                <a:ext cx="409680" cy="211320"/>
              </p14:xfrm>
            </p:contentPart>
          </mc:Choice>
          <mc:Fallback xmlns="">
            <p:pic>
              <p:nvPicPr>
                <p:cNvPr id="20" name="Ink 19">
                  <a:extLst>
                    <a:ext uri="{FF2B5EF4-FFF2-40B4-BE49-F238E27FC236}">
                      <a16:creationId xmlns:a16="http://schemas.microsoft.com/office/drawing/2014/main" id="{A32A2580-BB5F-EF10-A503-795CD8FD6ED9}"/>
                    </a:ext>
                  </a:extLst>
                </p:cNvPr>
                <p:cNvPicPr/>
                <p:nvPr/>
              </p:nvPicPr>
              <p:blipFill>
                <a:blip r:embed="rId31"/>
                <a:stretch>
                  <a:fillRect/>
                </a:stretch>
              </p:blipFill>
              <p:spPr>
                <a:xfrm>
                  <a:off x="6591050" y="4935108"/>
                  <a:ext cx="42192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A1FE8AF8-A75C-853D-00F5-095160E754ED}"/>
                    </a:ext>
                  </a:extLst>
                </p14:cNvPr>
                <p14:cNvContentPartPr/>
                <p14:nvPr/>
              </p14:nvContentPartPr>
              <p14:xfrm>
                <a:off x="6763850" y="4807668"/>
                <a:ext cx="227520" cy="167760"/>
              </p14:xfrm>
            </p:contentPart>
          </mc:Choice>
          <mc:Fallback xmlns="">
            <p:pic>
              <p:nvPicPr>
                <p:cNvPr id="21" name="Ink 20">
                  <a:extLst>
                    <a:ext uri="{FF2B5EF4-FFF2-40B4-BE49-F238E27FC236}">
                      <a16:creationId xmlns:a16="http://schemas.microsoft.com/office/drawing/2014/main" id="{A1FE8AF8-A75C-853D-00F5-095160E754ED}"/>
                    </a:ext>
                  </a:extLst>
                </p:cNvPr>
                <p:cNvPicPr/>
                <p:nvPr/>
              </p:nvPicPr>
              <p:blipFill>
                <a:blip r:embed="rId33"/>
                <a:stretch>
                  <a:fillRect/>
                </a:stretch>
              </p:blipFill>
              <p:spPr>
                <a:xfrm>
                  <a:off x="6757730" y="4801548"/>
                  <a:ext cx="239760" cy="180000"/>
                </a:xfrm>
                <a:prstGeom prst="rect">
                  <a:avLst/>
                </a:prstGeom>
              </p:spPr>
            </p:pic>
          </mc:Fallback>
        </mc:AlternateContent>
      </p:grpSp>
      <p:grpSp>
        <p:nvGrpSpPr>
          <p:cNvPr id="39" name="Group 38">
            <a:extLst>
              <a:ext uri="{FF2B5EF4-FFF2-40B4-BE49-F238E27FC236}">
                <a16:creationId xmlns:a16="http://schemas.microsoft.com/office/drawing/2014/main" id="{38573F88-DEE4-9719-25AB-FF07490A8149}"/>
              </a:ext>
            </a:extLst>
          </p:cNvPr>
          <p:cNvGrpSpPr/>
          <p:nvPr/>
        </p:nvGrpSpPr>
        <p:grpSpPr>
          <a:xfrm>
            <a:off x="5495930" y="3814788"/>
            <a:ext cx="3453120" cy="829800"/>
            <a:chOff x="5495930" y="3814788"/>
            <a:chExt cx="3453120" cy="82980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370A20AE-58CB-8750-BCC6-578186C43DB1}"/>
                    </a:ext>
                  </a:extLst>
                </p14:cNvPr>
                <p14:cNvContentPartPr/>
                <p14:nvPr/>
              </p14:nvContentPartPr>
              <p14:xfrm>
                <a:off x="5615810" y="4031148"/>
                <a:ext cx="18360" cy="411840"/>
              </p14:xfrm>
            </p:contentPart>
          </mc:Choice>
          <mc:Fallback xmlns="">
            <p:pic>
              <p:nvPicPr>
                <p:cNvPr id="23" name="Ink 22">
                  <a:extLst>
                    <a:ext uri="{FF2B5EF4-FFF2-40B4-BE49-F238E27FC236}">
                      <a16:creationId xmlns:a16="http://schemas.microsoft.com/office/drawing/2014/main" id="{370A20AE-58CB-8750-BCC6-578186C43DB1}"/>
                    </a:ext>
                  </a:extLst>
                </p:cNvPr>
                <p:cNvPicPr/>
                <p:nvPr/>
              </p:nvPicPr>
              <p:blipFill>
                <a:blip r:embed="rId35"/>
                <a:stretch>
                  <a:fillRect/>
                </a:stretch>
              </p:blipFill>
              <p:spPr>
                <a:xfrm>
                  <a:off x="5609690" y="4025028"/>
                  <a:ext cx="3060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2FB2BD07-61F1-B67E-0496-4099336BEF97}"/>
                    </a:ext>
                  </a:extLst>
                </p14:cNvPr>
                <p14:cNvContentPartPr/>
                <p14:nvPr/>
              </p14:nvContentPartPr>
              <p14:xfrm>
                <a:off x="5495930" y="3920268"/>
                <a:ext cx="487440" cy="703800"/>
              </p14:xfrm>
            </p:contentPart>
          </mc:Choice>
          <mc:Fallback xmlns="">
            <p:pic>
              <p:nvPicPr>
                <p:cNvPr id="24" name="Ink 23">
                  <a:extLst>
                    <a:ext uri="{FF2B5EF4-FFF2-40B4-BE49-F238E27FC236}">
                      <a16:creationId xmlns:a16="http://schemas.microsoft.com/office/drawing/2014/main" id="{2FB2BD07-61F1-B67E-0496-4099336BEF97}"/>
                    </a:ext>
                  </a:extLst>
                </p:cNvPr>
                <p:cNvPicPr/>
                <p:nvPr/>
              </p:nvPicPr>
              <p:blipFill>
                <a:blip r:embed="rId37"/>
                <a:stretch>
                  <a:fillRect/>
                </a:stretch>
              </p:blipFill>
              <p:spPr>
                <a:xfrm>
                  <a:off x="5489810" y="3914148"/>
                  <a:ext cx="499680" cy="716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A9E1C10C-D597-AEC7-B392-0CDA4B452A66}"/>
                    </a:ext>
                  </a:extLst>
                </p14:cNvPr>
                <p14:cNvContentPartPr/>
                <p14:nvPr/>
              </p14:nvContentPartPr>
              <p14:xfrm>
                <a:off x="5858450" y="4314108"/>
                <a:ext cx="313560" cy="192960"/>
              </p14:xfrm>
            </p:contentPart>
          </mc:Choice>
          <mc:Fallback xmlns="">
            <p:pic>
              <p:nvPicPr>
                <p:cNvPr id="25" name="Ink 24">
                  <a:extLst>
                    <a:ext uri="{FF2B5EF4-FFF2-40B4-BE49-F238E27FC236}">
                      <a16:creationId xmlns:a16="http://schemas.microsoft.com/office/drawing/2014/main" id="{A9E1C10C-D597-AEC7-B392-0CDA4B452A66}"/>
                    </a:ext>
                  </a:extLst>
                </p:cNvPr>
                <p:cNvPicPr/>
                <p:nvPr/>
              </p:nvPicPr>
              <p:blipFill>
                <a:blip r:embed="rId39"/>
                <a:stretch>
                  <a:fillRect/>
                </a:stretch>
              </p:blipFill>
              <p:spPr>
                <a:xfrm>
                  <a:off x="5852330" y="4307988"/>
                  <a:ext cx="32580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1C4E57CD-81C5-F0E8-DA3C-A16A82B029E9}"/>
                    </a:ext>
                  </a:extLst>
                </p14:cNvPr>
                <p14:cNvContentPartPr/>
                <p14:nvPr/>
              </p14:nvContentPartPr>
              <p14:xfrm>
                <a:off x="6125210" y="3814788"/>
                <a:ext cx="207720" cy="676440"/>
              </p14:xfrm>
            </p:contentPart>
          </mc:Choice>
          <mc:Fallback xmlns="">
            <p:pic>
              <p:nvPicPr>
                <p:cNvPr id="26" name="Ink 25">
                  <a:extLst>
                    <a:ext uri="{FF2B5EF4-FFF2-40B4-BE49-F238E27FC236}">
                      <a16:creationId xmlns:a16="http://schemas.microsoft.com/office/drawing/2014/main" id="{1C4E57CD-81C5-F0E8-DA3C-A16A82B029E9}"/>
                    </a:ext>
                  </a:extLst>
                </p:cNvPr>
                <p:cNvPicPr/>
                <p:nvPr/>
              </p:nvPicPr>
              <p:blipFill>
                <a:blip r:embed="rId41"/>
                <a:stretch>
                  <a:fillRect/>
                </a:stretch>
              </p:blipFill>
              <p:spPr>
                <a:xfrm>
                  <a:off x="6119090" y="3808668"/>
                  <a:ext cx="219960" cy="6886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15C2A5B-5290-169F-7D4E-FCAE1EEEA99B}"/>
                    </a:ext>
                  </a:extLst>
                </p14:cNvPr>
                <p14:cNvContentPartPr/>
                <p14:nvPr/>
              </p14:nvContentPartPr>
              <p14:xfrm>
                <a:off x="6439850" y="4395108"/>
                <a:ext cx="27000" cy="182880"/>
              </p14:xfrm>
            </p:contentPart>
          </mc:Choice>
          <mc:Fallback xmlns="">
            <p:pic>
              <p:nvPicPr>
                <p:cNvPr id="27" name="Ink 26">
                  <a:extLst>
                    <a:ext uri="{FF2B5EF4-FFF2-40B4-BE49-F238E27FC236}">
                      <a16:creationId xmlns:a16="http://schemas.microsoft.com/office/drawing/2014/main" id="{715C2A5B-5290-169F-7D4E-FCAE1EEEA99B}"/>
                    </a:ext>
                  </a:extLst>
                </p:cNvPr>
                <p:cNvPicPr/>
                <p:nvPr/>
              </p:nvPicPr>
              <p:blipFill>
                <a:blip r:embed="rId43"/>
                <a:stretch>
                  <a:fillRect/>
                </a:stretch>
              </p:blipFill>
              <p:spPr>
                <a:xfrm>
                  <a:off x="6433730" y="4388988"/>
                  <a:ext cx="392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67B59B7A-0F22-6A11-2889-9E37EB1167A8}"/>
                    </a:ext>
                  </a:extLst>
                </p14:cNvPr>
                <p14:cNvContentPartPr/>
                <p14:nvPr/>
              </p14:nvContentPartPr>
              <p14:xfrm>
                <a:off x="6449930" y="4336068"/>
                <a:ext cx="360" cy="360"/>
              </p14:xfrm>
            </p:contentPart>
          </mc:Choice>
          <mc:Fallback xmlns="">
            <p:pic>
              <p:nvPicPr>
                <p:cNvPr id="28" name="Ink 27">
                  <a:extLst>
                    <a:ext uri="{FF2B5EF4-FFF2-40B4-BE49-F238E27FC236}">
                      <a16:creationId xmlns:a16="http://schemas.microsoft.com/office/drawing/2014/main" id="{67B59B7A-0F22-6A11-2889-9E37EB1167A8}"/>
                    </a:ext>
                  </a:extLst>
                </p:cNvPr>
                <p:cNvPicPr/>
                <p:nvPr/>
              </p:nvPicPr>
              <p:blipFill>
                <a:blip r:embed="rId45"/>
                <a:stretch>
                  <a:fillRect/>
                </a:stretch>
              </p:blipFill>
              <p:spPr>
                <a:xfrm>
                  <a:off x="6443810" y="432994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6A11DB50-25A6-0CB3-DE42-8738ED57AA18}"/>
                    </a:ext>
                  </a:extLst>
                </p14:cNvPr>
                <p14:cNvContentPartPr/>
                <p14:nvPr/>
              </p14:nvContentPartPr>
              <p14:xfrm>
                <a:off x="6577730" y="4058868"/>
                <a:ext cx="164880" cy="534600"/>
              </p14:xfrm>
            </p:contentPart>
          </mc:Choice>
          <mc:Fallback xmlns="">
            <p:pic>
              <p:nvPicPr>
                <p:cNvPr id="29" name="Ink 28">
                  <a:extLst>
                    <a:ext uri="{FF2B5EF4-FFF2-40B4-BE49-F238E27FC236}">
                      <a16:creationId xmlns:a16="http://schemas.microsoft.com/office/drawing/2014/main" id="{6A11DB50-25A6-0CB3-DE42-8738ED57AA18}"/>
                    </a:ext>
                  </a:extLst>
                </p:cNvPr>
                <p:cNvPicPr/>
                <p:nvPr/>
              </p:nvPicPr>
              <p:blipFill>
                <a:blip r:embed="rId47"/>
                <a:stretch>
                  <a:fillRect/>
                </a:stretch>
              </p:blipFill>
              <p:spPr>
                <a:xfrm>
                  <a:off x="6571610" y="4052748"/>
                  <a:ext cx="177120" cy="546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DD37BBD6-E749-D0DF-083F-0AF30C628258}"/>
                    </a:ext>
                  </a:extLst>
                </p14:cNvPr>
                <p14:cNvContentPartPr/>
                <p14:nvPr/>
              </p14:nvContentPartPr>
              <p14:xfrm>
                <a:off x="6646490" y="4313388"/>
                <a:ext cx="241920" cy="111240"/>
              </p14:xfrm>
            </p:contentPart>
          </mc:Choice>
          <mc:Fallback xmlns="">
            <p:pic>
              <p:nvPicPr>
                <p:cNvPr id="30" name="Ink 29">
                  <a:extLst>
                    <a:ext uri="{FF2B5EF4-FFF2-40B4-BE49-F238E27FC236}">
                      <a16:creationId xmlns:a16="http://schemas.microsoft.com/office/drawing/2014/main" id="{DD37BBD6-E749-D0DF-083F-0AF30C628258}"/>
                    </a:ext>
                  </a:extLst>
                </p:cNvPr>
                <p:cNvPicPr/>
                <p:nvPr/>
              </p:nvPicPr>
              <p:blipFill>
                <a:blip r:embed="rId49"/>
                <a:stretch>
                  <a:fillRect/>
                </a:stretch>
              </p:blipFill>
              <p:spPr>
                <a:xfrm>
                  <a:off x="6640370" y="4307268"/>
                  <a:ext cx="25416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Ink 30">
                  <a:extLst>
                    <a:ext uri="{FF2B5EF4-FFF2-40B4-BE49-F238E27FC236}">
                      <a16:creationId xmlns:a16="http://schemas.microsoft.com/office/drawing/2014/main" id="{EA3AFD5E-85C0-45F0-FC25-6CC2849CBBB3}"/>
                    </a:ext>
                  </a:extLst>
                </p14:cNvPr>
                <p14:cNvContentPartPr/>
                <p14:nvPr/>
              </p14:nvContentPartPr>
              <p14:xfrm>
                <a:off x="6785090" y="3972468"/>
                <a:ext cx="354600" cy="672120"/>
              </p14:xfrm>
            </p:contentPart>
          </mc:Choice>
          <mc:Fallback xmlns="">
            <p:pic>
              <p:nvPicPr>
                <p:cNvPr id="31" name="Ink 30">
                  <a:extLst>
                    <a:ext uri="{FF2B5EF4-FFF2-40B4-BE49-F238E27FC236}">
                      <a16:creationId xmlns:a16="http://schemas.microsoft.com/office/drawing/2014/main" id="{EA3AFD5E-85C0-45F0-FC25-6CC2849CBBB3}"/>
                    </a:ext>
                  </a:extLst>
                </p:cNvPr>
                <p:cNvPicPr/>
                <p:nvPr/>
              </p:nvPicPr>
              <p:blipFill>
                <a:blip r:embed="rId51"/>
                <a:stretch>
                  <a:fillRect/>
                </a:stretch>
              </p:blipFill>
              <p:spPr>
                <a:xfrm>
                  <a:off x="6778970" y="3966348"/>
                  <a:ext cx="366840" cy="6843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29B3D06A-D1F9-EC9C-E1DF-C02212B7291C}"/>
                    </a:ext>
                  </a:extLst>
                </p14:cNvPr>
                <p14:cNvContentPartPr/>
                <p14:nvPr/>
              </p14:nvContentPartPr>
              <p14:xfrm>
                <a:off x="7099010" y="3870228"/>
                <a:ext cx="336240" cy="653040"/>
              </p14:xfrm>
            </p:contentPart>
          </mc:Choice>
          <mc:Fallback xmlns="">
            <p:pic>
              <p:nvPicPr>
                <p:cNvPr id="33" name="Ink 32">
                  <a:extLst>
                    <a:ext uri="{FF2B5EF4-FFF2-40B4-BE49-F238E27FC236}">
                      <a16:creationId xmlns:a16="http://schemas.microsoft.com/office/drawing/2014/main" id="{29B3D06A-D1F9-EC9C-E1DF-C02212B7291C}"/>
                    </a:ext>
                  </a:extLst>
                </p:cNvPr>
                <p:cNvPicPr/>
                <p:nvPr/>
              </p:nvPicPr>
              <p:blipFill>
                <a:blip r:embed="rId53"/>
                <a:stretch>
                  <a:fillRect/>
                </a:stretch>
              </p:blipFill>
              <p:spPr>
                <a:xfrm>
                  <a:off x="7092890" y="3864108"/>
                  <a:ext cx="348480" cy="6652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 name="Ink 34">
                  <a:extLst>
                    <a:ext uri="{FF2B5EF4-FFF2-40B4-BE49-F238E27FC236}">
                      <a16:creationId xmlns:a16="http://schemas.microsoft.com/office/drawing/2014/main" id="{26D94D48-B07C-6359-0BD9-E5A7C6EDC3DA}"/>
                    </a:ext>
                  </a:extLst>
                </p14:cNvPr>
                <p14:cNvContentPartPr/>
                <p14:nvPr/>
              </p14:nvContentPartPr>
              <p14:xfrm>
                <a:off x="7489970" y="4107828"/>
                <a:ext cx="220680" cy="417960"/>
              </p14:xfrm>
            </p:contentPart>
          </mc:Choice>
          <mc:Fallback xmlns="">
            <p:pic>
              <p:nvPicPr>
                <p:cNvPr id="35" name="Ink 34">
                  <a:extLst>
                    <a:ext uri="{FF2B5EF4-FFF2-40B4-BE49-F238E27FC236}">
                      <a16:creationId xmlns:a16="http://schemas.microsoft.com/office/drawing/2014/main" id="{26D94D48-B07C-6359-0BD9-E5A7C6EDC3DA}"/>
                    </a:ext>
                  </a:extLst>
                </p:cNvPr>
                <p:cNvPicPr/>
                <p:nvPr/>
              </p:nvPicPr>
              <p:blipFill>
                <a:blip r:embed="rId55"/>
                <a:stretch>
                  <a:fillRect/>
                </a:stretch>
              </p:blipFill>
              <p:spPr>
                <a:xfrm>
                  <a:off x="7483850" y="4101708"/>
                  <a:ext cx="23292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F49CDDB3-2C4D-AC5B-C0AE-3C420FE126E9}"/>
                    </a:ext>
                  </a:extLst>
                </p14:cNvPr>
                <p14:cNvContentPartPr/>
                <p14:nvPr/>
              </p14:nvContentPartPr>
              <p14:xfrm>
                <a:off x="7757450" y="4066068"/>
                <a:ext cx="205920" cy="378720"/>
              </p14:xfrm>
            </p:contentPart>
          </mc:Choice>
          <mc:Fallback xmlns="">
            <p:pic>
              <p:nvPicPr>
                <p:cNvPr id="36" name="Ink 35">
                  <a:extLst>
                    <a:ext uri="{FF2B5EF4-FFF2-40B4-BE49-F238E27FC236}">
                      <a16:creationId xmlns:a16="http://schemas.microsoft.com/office/drawing/2014/main" id="{F49CDDB3-2C4D-AC5B-C0AE-3C420FE126E9}"/>
                    </a:ext>
                  </a:extLst>
                </p:cNvPr>
                <p:cNvPicPr/>
                <p:nvPr/>
              </p:nvPicPr>
              <p:blipFill>
                <a:blip r:embed="rId57"/>
                <a:stretch>
                  <a:fillRect/>
                </a:stretch>
              </p:blipFill>
              <p:spPr>
                <a:xfrm>
                  <a:off x="7751330" y="4059948"/>
                  <a:ext cx="21816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6FDB4C0C-822A-8F48-43C8-5BE0616B3DC0}"/>
                    </a:ext>
                  </a:extLst>
                </p14:cNvPr>
                <p14:cNvContentPartPr/>
                <p14:nvPr/>
              </p14:nvContentPartPr>
              <p14:xfrm>
                <a:off x="8101970" y="3849708"/>
                <a:ext cx="486000" cy="653760"/>
              </p14:xfrm>
            </p:contentPart>
          </mc:Choice>
          <mc:Fallback xmlns="">
            <p:pic>
              <p:nvPicPr>
                <p:cNvPr id="37" name="Ink 36">
                  <a:extLst>
                    <a:ext uri="{FF2B5EF4-FFF2-40B4-BE49-F238E27FC236}">
                      <a16:creationId xmlns:a16="http://schemas.microsoft.com/office/drawing/2014/main" id="{6FDB4C0C-822A-8F48-43C8-5BE0616B3DC0}"/>
                    </a:ext>
                  </a:extLst>
                </p:cNvPr>
                <p:cNvPicPr/>
                <p:nvPr/>
              </p:nvPicPr>
              <p:blipFill>
                <a:blip r:embed="rId59"/>
                <a:stretch>
                  <a:fillRect/>
                </a:stretch>
              </p:blipFill>
              <p:spPr>
                <a:xfrm>
                  <a:off x="8095850" y="3843588"/>
                  <a:ext cx="498240" cy="666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8" name="Ink 37">
                  <a:extLst>
                    <a:ext uri="{FF2B5EF4-FFF2-40B4-BE49-F238E27FC236}">
                      <a16:creationId xmlns:a16="http://schemas.microsoft.com/office/drawing/2014/main" id="{54F6EC1A-2C22-F3B7-74F0-77CB2306CB54}"/>
                    </a:ext>
                  </a:extLst>
                </p14:cNvPr>
                <p14:cNvContentPartPr/>
                <p14:nvPr/>
              </p14:nvContentPartPr>
              <p14:xfrm>
                <a:off x="8639810" y="3923868"/>
                <a:ext cx="309240" cy="662400"/>
              </p14:xfrm>
            </p:contentPart>
          </mc:Choice>
          <mc:Fallback xmlns="">
            <p:pic>
              <p:nvPicPr>
                <p:cNvPr id="38" name="Ink 37">
                  <a:extLst>
                    <a:ext uri="{FF2B5EF4-FFF2-40B4-BE49-F238E27FC236}">
                      <a16:creationId xmlns:a16="http://schemas.microsoft.com/office/drawing/2014/main" id="{54F6EC1A-2C22-F3B7-74F0-77CB2306CB54}"/>
                    </a:ext>
                  </a:extLst>
                </p:cNvPr>
                <p:cNvPicPr/>
                <p:nvPr/>
              </p:nvPicPr>
              <p:blipFill>
                <a:blip r:embed="rId61"/>
                <a:stretch>
                  <a:fillRect/>
                </a:stretch>
              </p:blipFill>
              <p:spPr>
                <a:xfrm>
                  <a:off x="8633690" y="3917748"/>
                  <a:ext cx="321480" cy="674640"/>
                </a:xfrm>
                <a:prstGeom prst="rect">
                  <a:avLst/>
                </a:prstGeom>
              </p:spPr>
            </p:pic>
          </mc:Fallback>
        </mc:AlternateContent>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200"/>
          </a:xfrm>
        </p:spPr>
        <p:txBody>
          <a:bodyPr/>
          <a:lstStyle/>
          <a:p>
            <a:pPr algn="ctr"/>
            <a:r>
              <a:rPr lang="en-US" sz="3200" dirty="0"/>
              <a:t>Agile Model</a:t>
            </a:r>
          </a:p>
        </p:txBody>
      </p:sp>
      <p:sp>
        <p:nvSpPr>
          <p:cNvPr id="3" name="Content Placeholder 2"/>
          <p:cNvSpPr>
            <a:spLocks noGrp="1"/>
          </p:cNvSpPr>
          <p:nvPr>
            <p:ph sz="quarter" idx="1"/>
          </p:nvPr>
        </p:nvSpPr>
        <p:spPr>
          <a:xfrm>
            <a:off x="152400" y="609600"/>
            <a:ext cx="8839200" cy="6019800"/>
          </a:xfrm>
        </p:spPr>
        <p:txBody>
          <a:bodyPr/>
          <a:lstStyle/>
          <a:p>
            <a:r>
              <a:rPr lang="en-US" sz="2000" b="1" dirty="0"/>
              <a:t>Dynamic Software Development Method(DSDM):</a:t>
            </a:r>
          </a:p>
          <a:p>
            <a:r>
              <a:rPr lang="en-US" sz="2000" dirty="0"/>
              <a:t>DSDM is a rapid application development strategy for software development and gives an agile project distribution structure. The essential features of DSDM are that users must be actively connected, and teams have been given the right to make decisions. The techniques used in DSDM are:</a:t>
            </a:r>
          </a:p>
          <a:p>
            <a:pPr>
              <a:buFont typeface="Wingdings" pitchFamily="2" charset="2"/>
              <a:buChar char="§"/>
            </a:pPr>
            <a:r>
              <a:rPr lang="en-US" sz="1800" dirty="0"/>
              <a:t>Time Boxing</a:t>
            </a:r>
          </a:p>
          <a:p>
            <a:pPr>
              <a:buFont typeface="Wingdings" pitchFamily="2" charset="2"/>
              <a:buChar char="§"/>
            </a:pPr>
            <a:r>
              <a:rPr lang="en-US" sz="1800" dirty="0" err="1"/>
              <a:t>MoSCoW</a:t>
            </a:r>
            <a:r>
              <a:rPr lang="en-US" sz="1800" dirty="0"/>
              <a:t> Rules</a:t>
            </a:r>
          </a:p>
          <a:p>
            <a:pPr>
              <a:buFont typeface="Wingdings" pitchFamily="2" charset="2"/>
              <a:buChar char="§"/>
            </a:pPr>
            <a:r>
              <a:rPr lang="en-US" sz="1800" dirty="0"/>
              <a:t>Prototyping</a:t>
            </a:r>
          </a:p>
          <a:p>
            <a:pPr>
              <a:buFont typeface="Wingdings" pitchFamily="2" charset="2"/>
              <a:buChar char="§"/>
            </a:pPr>
            <a:endParaRPr lang="en-US" sz="1800" dirty="0"/>
          </a:p>
          <a:p>
            <a:r>
              <a:rPr lang="en-US" sz="2000" b="1" dirty="0"/>
              <a:t>The DSDM project contains seven stages:</a:t>
            </a:r>
            <a:endParaRPr lang="en-US" sz="2000" dirty="0"/>
          </a:p>
          <a:p>
            <a:pPr>
              <a:buFont typeface="Wingdings" pitchFamily="2" charset="2"/>
              <a:buChar char="§"/>
            </a:pPr>
            <a:r>
              <a:rPr lang="en-US" sz="1800" dirty="0"/>
              <a:t>Pre-project</a:t>
            </a:r>
          </a:p>
          <a:p>
            <a:pPr>
              <a:buFont typeface="Wingdings" pitchFamily="2" charset="2"/>
              <a:buChar char="§"/>
            </a:pPr>
            <a:r>
              <a:rPr lang="en-US" sz="1800" dirty="0"/>
              <a:t>Feasibility Study</a:t>
            </a:r>
          </a:p>
          <a:p>
            <a:pPr>
              <a:buFont typeface="Wingdings" pitchFamily="2" charset="2"/>
              <a:buChar char="§"/>
            </a:pPr>
            <a:r>
              <a:rPr lang="en-US" sz="1800" dirty="0"/>
              <a:t>Business Study</a:t>
            </a:r>
          </a:p>
          <a:p>
            <a:pPr>
              <a:buFont typeface="Wingdings" pitchFamily="2" charset="2"/>
              <a:buChar char="§"/>
            </a:pPr>
            <a:r>
              <a:rPr lang="en-US" sz="1800" dirty="0"/>
              <a:t>Functional Model Iteration</a:t>
            </a:r>
          </a:p>
          <a:p>
            <a:pPr>
              <a:buFont typeface="Wingdings" pitchFamily="2" charset="2"/>
              <a:buChar char="§"/>
            </a:pPr>
            <a:r>
              <a:rPr lang="en-US" sz="1800" dirty="0"/>
              <a:t>Design and build Iteration</a:t>
            </a:r>
          </a:p>
          <a:p>
            <a:pPr>
              <a:buFont typeface="Wingdings" pitchFamily="2" charset="2"/>
              <a:buChar char="§"/>
            </a:pPr>
            <a:r>
              <a:rPr lang="en-US" sz="1800" dirty="0"/>
              <a:t>Implementation</a:t>
            </a:r>
          </a:p>
          <a:p>
            <a:pPr>
              <a:buFont typeface="Wingdings" pitchFamily="2" charset="2"/>
              <a:buChar char="§"/>
            </a:pPr>
            <a:r>
              <a:rPr lang="en-US" sz="1800" dirty="0"/>
              <a:t>Post-project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006968E-9EE0-64BF-0644-84AFEF9AF886}"/>
                  </a:ext>
                </a:extLst>
              </p14:cNvPr>
              <p14:cNvContentPartPr/>
              <p14:nvPr/>
            </p14:nvContentPartPr>
            <p14:xfrm>
              <a:off x="7491770" y="1494588"/>
              <a:ext cx="1276200" cy="20880"/>
            </p14:xfrm>
          </p:contentPart>
        </mc:Choice>
        <mc:Fallback>
          <p:pic>
            <p:nvPicPr>
              <p:cNvPr id="4" name="Ink 3">
                <a:extLst>
                  <a:ext uri="{FF2B5EF4-FFF2-40B4-BE49-F238E27FC236}">
                    <a16:creationId xmlns:a16="http://schemas.microsoft.com/office/drawing/2014/main" id="{B006968E-9EE0-64BF-0644-84AFEF9AF886}"/>
                  </a:ext>
                </a:extLst>
              </p:cNvPr>
              <p:cNvPicPr/>
              <p:nvPr/>
            </p:nvPicPr>
            <p:blipFill>
              <a:blip r:embed="rId3"/>
              <a:stretch>
                <a:fillRect/>
              </a:stretch>
            </p:blipFill>
            <p:spPr>
              <a:xfrm>
                <a:off x="7438130" y="1386588"/>
                <a:ext cx="13838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AD223A0-A235-A754-9668-6578F1C7BA52}"/>
                  </a:ext>
                </a:extLst>
              </p14:cNvPr>
              <p14:cNvContentPartPr/>
              <p14:nvPr/>
            </p14:nvContentPartPr>
            <p14:xfrm>
              <a:off x="412730" y="1848468"/>
              <a:ext cx="6725520" cy="360"/>
            </p14:xfrm>
          </p:contentPart>
        </mc:Choice>
        <mc:Fallback>
          <p:pic>
            <p:nvPicPr>
              <p:cNvPr id="5" name="Ink 4">
                <a:extLst>
                  <a:ext uri="{FF2B5EF4-FFF2-40B4-BE49-F238E27FC236}">
                    <a16:creationId xmlns:a16="http://schemas.microsoft.com/office/drawing/2014/main" id="{1AD223A0-A235-A754-9668-6578F1C7BA52}"/>
                  </a:ext>
                </a:extLst>
              </p:cNvPr>
              <p:cNvPicPr/>
              <p:nvPr/>
            </p:nvPicPr>
            <p:blipFill>
              <a:blip r:embed="rId5"/>
              <a:stretch>
                <a:fillRect/>
              </a:stretch>
            </p:blipFill>
            <p:spPr>
              <a:xfrm>
                <a:off x="358730" y="1740828"/>
                <a:ext cx="68331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D5C8DB6-4252-99D0-C9EC-F99639587851}"/>
                  </a:ext>
                </a:extLst>
              </p14:cNvPr>
              <p14:cNvContentPartPr/>
              <p14:nvPr/>
            </p14:nvContentPartPr>
            <p14:xfrm>
              <a:off x="-2330110" y="3913428"/>
              <a:ext cx="360" cy="360"/>
            </p14:xfrm>
          </p:contentPart>
        </mc:Choice>
        <mc:Fallback>
          <p:pic>
            <p:nvPicPr>
              <p:cNvPr id="6" name="Ink 5">
                <a:extLst>
                  <a:ext uri="{FF2B5EF4-FFF2-40B4-BE49-F238E27FC236}">
                    <a16:creationId xmlns:a16="http://schemas.microsoft.com/office/drawing/2014/main" id="{FD5C8DB6-4252-99D0-C9EC-F99639587851}"/>
                  </a:ext>
                </a:extLst>
              </p:cNvPr>
              <p:cNvPicPr/>
              <p:nvPr/>
            </p:nvPicPr>
            <p:blipFill>
              <a:blip r:embed="rId7"/>
              <a:stretch>
                <a:fillRect/>
              </a:stretch>
            </p:blipFill>
            <p:spPr>
              <a:xfrm>
                <a:off x="-2384110" y="3805428"/>
                <a:ext cx="108000" cy="216000"/>
              </a:xfrm>
              <a:prstGeom prst="rect">
                <a:avLst/>
              </a:prstGeom>
            </p:spPr>
          </p:pic>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lstStyle/>
          <a:p>
            <a:pPr algn="ctr"/>
            <a:r>
              <a:rPr lang="en-US" sz="3200" dirty="0"/>
              <a:t>Agile Model</a:t>
            </a:r>
          </a:p>
        </p:txBody>
      </p:sp>
      <p:sp>
        <p:nvSpPr>
          <p:cNvPr id="3" name="Content Placeholder 2"/>
          <p:cNvSpPr>
            <a:spLocks noGrp="1"/>
          </p:cNvSpPr>
          <p:nvPr>
            <p:ph sz="quarter" idx="1"/>
          </p:nvPr>
        </p:nvSpPr>
        <p:spPr>
          <a:xfrm>
            <a:off x="152400" y="609600"/>
            <a:ext cx="8839200" cy="6248400"/>
          </a:xfrm>
        </p:spPr>
        <p:txBody>
          <a:bodyPr/>
          <a:lstStyle/>
          <a:p>
            <a:r>
              <a:rPr lang="en-US" sz="1800" b="1" dirty="0"/>
              <a:t>When to use the Agile Model?</a:t>
            </a:r>
          </a:p>
          <a:p>
            <a:pPr>
              <a:buFont typeface="Wingdings" pitchFamily="2" charset="2"/>
              <a:buChar char="§"/>
            </a:pPr>
            <a:r>
              <a:rPr lang="en-US" sz="1800" dirty="0"/>
              <a:t>When frequent changes are required.</a:t>
            </a:r>
          </a:p>
          <a:p>
            <a:pPr>
              <a:buFont typeface="Wingdings" pitchFamily="2" charset="2"/>
              <a:buChar char="§"/>
            </a:pPr>
            <a:r>
              <a:rPr lang="en-US" sz="1800" dirty="0"/>
              <a:t>When a highly qualified and experienced team is available.</a:t>
            </a:r>
          </a:p>
          <a:p>
            <a:pPr>
              <a:buFont typeface="Wingdings" pitchFamily="2" charset="2"/>
              <a:buChar char="§"/>
            </a:pPr>
            <a:r>
              <a:rPr lang="en-US" sz="1800" dirty="0"/>
              <a:t>When a customer is ready to have a meeting with a software team all the time.</a:t>
            </a:r>
          </a:p>
          <a:p>
            <a:pPr>
              <a:buFont typeface="Wingdings" pitchFamily="2" charset="2"/>
              <a:buChar char="§"/>
            </a:pPr>
            <a:r>
              <a:rPr lang="en-US" sz="1800" dirty="0"/>
              <a:t>When project size is small.</a:t>
            </a:r>
          </a:p>
          <a:p>
            <a:pPr>
              <a:buNone/>
            </a:pPr>
            <a:endParaRPr lang="en-US" sz="1800" dirty="0"/>
          </a:p>
          <a:p>
            <a:r>
              <a:rPr lang="en-US" sz="1800" b="1" dirty="0"/>
              <a:t>Advantage(Pros) of Agile Method:</a:t>
            </a:r>
          </a:p>
          <a:p>
            <a:pPr>
              <a:buFont typeface="Wingdings" pitchFamily="2" charset="2"/>
              <a:buChar char="§"/>
            </a:pPr>
            <a:r>
              <a:rPr lang="en-US" sz="1800" dirty="0"/>
              <a:t>Frequent Delivery</a:t>
            </a:r>
          </a:p>
          <a:p>
            <a:pPr>
              <a:buFont typeface="Wingdings" pitchFamily="2" charset="2"/>
              <a:buChar char="§"/>
            </a:pPr>
            <a:r>
              <a:rPr lang="en-US" sz="1800" dirty="0"/>
              <a:t>Face-to-Face Communication with clients.</a:t>
            </a:r>
          </a:p>
          <a:p>
            <a:pPr>
              <a:buFont typeface="Wingdings" pitchFamily="2" charset="2"/>
              <a:buChar char="§"/>
            </a:pPr>
            <a:r>
              <a:rPr lang="en-US" sz="1800" dirty="0"/>
              <a:t>Efficient </a:t>
            </a:r>
            <a:r>
              <a:rPr lang="en-US" sz="1800"/>
              <a:t>design fulfils </a:t>
            </a:r>
            <a:r>
              <a:rPr lang="en-US" sz="1800" dirty="0"/>
              <a:t>the business requirement.</a:t>
            </a:r>
          </a:p>
          <a:p>
            <a:pPr>
              <a:buFont typeface="Wingdings" pitchFamily="2" charset="2"/>
              <a:buChar char="§"/>
            </a:pPr>
            <a:r>
              <a:rPr lang="en-US" sz="1800" dirty="0"/>
              <a:t>Anytime changes are acceptable.</a:t>
            </a:r>
          </a:p>
          <a:p>
            <a:pPr>
              <a:buFont typeface="Wingdings" pitchFamily="2" charset="2"/>
              <a:buChar char="§"/>
            </a:pPr>
            <a:r>
              <a:rPr lang="en-US" sz="1800" dirty="0"/>
              <a:t>It reduces total development time.</a:t>
            </a:r>
          </a:p>
          <a:p>
            <a:pPr>
              <a:buNone/>
            </a:pPr>
            <a:endParaRPr lang="en-US" sz="1800" dirty="0"/>
          </a:p>
          <a:p>
            <a:r>
              <a:rPr lang="en-US" sz="1800" b="1" dirty="0"/>
              <a:t>Disadvantages(Cons) of Agile Model:</a:t>
            </a:r>
          </a:p>
          <a:p>
            <a:pPr>
              <a:buFont typeface="Wingdings" pitchFamily="2" charset="2"/>
              <a:buChar char="§"/>
            </a:pPr>
            <a:r>
              <a:rPr lang="en-US" sz="1800" dirty="0"/>
              <a:t>Due to the shortage of formal documents, it creates confusion and crucial decisions taken throughout various phases can be misinterpreted at any time by different team members.</a:t>
            </a:r>
          </a:p>
          <a:p>
            <a:pPr>
              <a:buFont typeface="Wingdings" pitchFamily="2" charset="2"/>
              <a:buChar char="§"/>
            </a:pPr>
            <a:r>
              <a:rPr lang="en-US" sz="1800" dirty="0"/>
              <a:t>Due to the lack of proper documentation, once the project completes and the developers allotted to another project, maintenance of the finished project can become a difficulty.</a:t>
            </a:r>
          </a:p>
          <a:p>
            <a:pPr>
              <a:buNone/>
            </a:pPr>
            <a:br>
              <a:rPr lang="en-US" sz="1800" dirty="0"/>
            </a:br>
            <a:endParaRPr lang="en-US" sz="18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3B3C36F-72A3-A08F-7889-6FCE88B65F60}"/>
                  </a:ext>
                </a:extLst>
              </p14:cNvPr>
              <p14:cNvContentPartPr/>
              <p14:nvPr/>
            </p14:nvContentPartPr>
            <p14:xfrm>
              <a:off x="556370" y="4276804"/>
              <a:ext cx="3462120" cy="219240"/>
            </p14:xfrm>
          </p:contentPart>
        </mc:Choice>
        <mc:Fallback>
          <p:pic>
            <p:nvPicPr>
              <p:cNvPr id="4" name="Ink 3">
                <a:extLst>
                  <a:ext uri="{FF2B5EF4-FFF2-40B4-BE49-F238E27FC236}">
                    <a16:creationId xmlns:a16="http://schemas.microsoft.com/office/drawing/2014/main" id="{13B3C36F-72A3-A08F-7889-6FCE88B65F60}"/>
                  </a:ext>
                </a:extLst>
              </p:cNvPr>
              <p:cNvPicPr/>
              <p:nvPr/>
            </p:nvPicPr>
            <p:blipFill>
              <a:blip r:embed="rId3"/>
              <a:stretch>
                <a:fillRect/>
              </a:stretch>
            </p:blipFill>
            <p:spPr>
              <a:xfrm>
                <a:off x="502370" y="4169164"/>
                <a:ext cx="356976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818F93F-BEE0-F29D-4312-E46ABBF7FF7C}"/>
                  </a:ext>
                </a:extLst>
              </p14:cNvPr>
              <p14:cNvContentPartPr/>
              <p14:nvPr/>
            </p14:nvContentPartPr>
            <p14:xfrm>
              <a:off x="-113950" y="4339084"/>
              <a:ext cx="3618720" cy="678240"/>
            </p14:xfrm>
          </p:contentPart>
        </mc:Choice>
        <mc:Fallback>
          <p:pic>
            <p:nvPicPr>
              <p:cNvPr id="5" name="Ink 4">
                <a:extLst>
                  <a:ext uri="{FF2B5EF4-FFF2-40B4-BE49-F238E27FC236}">
                    <a16:creationId xmlns:a16="http://schemas.microsoft.com/office/drawing/2014/main" id="{E818F93F-BEE0-F29D-4312-E46ABBF7FF7C}"/>
                  </a:ext>
                </a:extLst>
              </p:cNvPr>
              <p:cNvPicPr/>
              <p:nvPr/>
            </p:nvPicPr>
            <p:blipFill>
              <a:blip r:embed="rId5"/>
              <a:stretch>
                <a:fillRect/>
              </a:stretch>
            </p:blipFill>
            <p:spPr>
              <a:xfrm>
                <a:off x="-167590" y="4231084"/>
                <a:ext cx="3726360" cy="893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A07D6A7D-5FFD-8282-B4C1-0F63DFB5C2BC}"/>
                  </a:ext>
                </a:extLst>
              </p14:cNvPr>
              <p14:cNvContentPartPr/>
              <p14:nvPr/>
            </p14:nvContentPartPr>
            <p14:xfrm>
              <a:off x="341090" y="3249364"/>
              <a:ext cx="2061720" cy="172800"/>
            </p14:xfrm>
          </p:contentPart>
        </mc:Choice>
        <mc:Fallback>
          <p:pic>
            <p:nvPicPr>
              <p:cNvPr id="6" name="Ink 5">
                <a:extLst>
                  <a:ext uri="{FF2B5EF4-FFF2-40B4-BE49-F238E27FC236}">
                    <a16:creationId xmlns:a16="http://schemas.microsoft.com/office/drawing/2014/main" id="{A07D6A7D-5FFD-8282-B4C1-0F63DFB5C2BC}"/>
                  </a:ext>
                </a:extLst>
              </p:cNvPr>
              <p:cNvPicPr/>
              <p:nvPr/>
            </p:nvPicPr>
            <p:blipFill>
              <a:blip r:embed="rId7"/>
              <a:stretch>
                <a:fillRect/>
              </a:stretch>
            </p:blipFill>
            <p:spPr>
              <a:xfrm>
                <a:off x="287450" y="3141364"/>
                <a:ext cx="2169360" cy="38844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zh-TW">
                <a:ea typeface="新細明體" charset="-120"/>
              </a:rPr>
              <a:t>The Process Model: Adaptability</a:t>
            </a:r>
            <a:endParaRPr lang="en-US"/>
          </a:p>
        </p:txBody>
      </p:sp>
      <p:sp>
        <p:nvSpPr>
          <p:cNvPr id="13315" name="Rectangle 3"/>
          <p:cNvSpPr>
            <a:spLocks noGrp="1" noChangeArrowheads="1"/>
          </p:cNvSpPr>
          <p:nvPr>
            <p:ph sz="quarter" idx="1"/>
          </p:nvPr>
        </p:nvSpPr>
        <p:spPr/>
        <p:txBody>
          <a:bodyPr/>
          <a:lstStyle/>
          <a:p>
            <a:r>
              <a:rPr lang="en-US" altLang="zh-TW" dirty="0"/>
              <a:t>The framework activities will </a:t>
            </a:r>
            <a:r>
              <a:rPr lang="en-US" altLang="zh-TW" u="sng" dirty="0"/>
              <a:t>always</a:t>
            </a:r>
            <a:r>
              <a:rPr lang="en-US" altLang="zh-TW" dirty="0"/>
              <a:t> be applied on </a:t>
            </a:r>
            <a:r>
              <a:rPr lang="en-US" altLang="zh-TW" u="sng" dirty="0"/>
              <a:t>every</a:t>
            </a:r>
            <a:r>
              <a:rPr lang="en-US" altLang="zh-TW" dirty="0"/>
              <a:t> project ... BUT</a:t>
            </a:r>
          </a:p>
          <a:p>
            <a:r>
              <a:rPr lang="en-US" altLang="zh-TW" dirty="0"/>
              <a:t>The tasks for each activity will vary based on:</a:t>
            </a:r>
          </a:p>
          <a:p>
            <a:pPr lvl="1"/>
            <a:r>
              <a:rPr lang="en-US" altLang="zh-TW" dirty="0"/>
              <a:t>The type of project (an </a:t>
            </a:r>
            <a:r>
              <a:rPr lang="en-US" altLang="zh-TW" dirty="0">
                <a:latin typeface="Avant Garde" charset="0"/>
              </a:rPr>
              <a:t>“</a:t>
            </a:r>
            <a:r>
              <a:rPr lang="en-US" altLang="zh-TW" dirty="0"/>
              <a:t>entry point</a:t>
            </a:r>
            <a:r>
              <a:rPr lang="en-US" altLang="zh-TW" dirty="0">
                <a:latin typeface="Avant Garde" charset="0"/>
              </a:rPr>
              <a:t>”</a:t>
            </a:r>
            <a:r>
              <a:rPr lang="en-US" altLang="zh-TW" dirty="0"/>
              <a:t> to the model)</a:t>
            </a:r>
          </a:p>
          <a:p>
            <a:pPr lvl="1"/>
            <a:r>
              <a:rPr lang="en-US" altLang="zh-TW" dirty="0"/>
              <a:t>Characteristics of the project</a:t>
            </a:r>
          </a:p>
          <a:p>
            <a:pPr lvl="1"/>
            <a:r>
              <a:rPr lang="en-US" altLang="zh-TW" dirty="0"/>
              <a:t>Common sense, </a:t>
            </a:r>
            <a:r>
              <a:rPr lang="en-US" altLang="zh-TW" dirty="0" err="1"/>
              <a:t>judgement</a:t>
            </a:r>
            <a:r>
              <a:rPr lang="en-US" altLang="zh-TW" dirty="0"/>
              <a:t>, concurrence of the project team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5"/>
          <p:cNvSpPr>
            <a:spLocks noGrp="1" noChangeArrowheads="1"/>
          </p:cNvSpPr>
          <p:nvPr>
            <p:ph type="title"/>
          </p:nvPr>
        </p:nvSpPr>
        <p:spPr>
          <a:xfrm>
            <a:off x="685800" y="152400"/>
            <a:ext cx="8001000" cy="381000"/>
          </a:xfrm>
        </p:spPr>
        <p:txBody>
          <a:bodyPr>
            <a:noAutofit/>
          </a:bodyPr>
          <a:lstStyle/>
          <a:p>
            <a:pPr fontAlgn="auto">
              <a:spcAft>
                <a:spcPts val="0"/>
              </a:spcAft>
              <a:defRPr/>
            </a:pPr>
            <a:br>
              <a:rPr lang="en-US" altLang="zh-TW" sz="2800" dirty="0">
                <a:ea typeface="新細明體" charset="-120"/>
              </a:rPr>
            </a:br>
            <a:r>
              <a:rPr lang="en-US" altLang="zh-TW" sz="2600" dirty="0">
                <a:ea typeface="新細明體" charset="-120"/>
              </a:rPr>
              <a:t>Umbrella Activities</a:t>
            </a:r>
          </a:p>
        </p:txBody>
      </p:sp>
      <p:sp>
        <p:nvSpPr>
          <p:cNvPr id="15362" name="Rectangle 4"/>
          <p:cNvSpPr>
            <a:spLocks noGrp="1" noChangeArrowheads="1"/>
          </p:cNvSpPr>
          <p:nvPr>
            <p:ph sz="quarter" idx="1"/>
          </p:nvPr>
        </p:nvSpPr>
        <p:spPr>
          <a:xfrm>
            <a:off x="457200" y="609600"/>
            <a:ext cx="8001000" cy="6248400"/>
          </a:xfrm>
        </p:spPr>
        <p:txBody>
          <a:bodyPr>
            <a:normAutofit/>
          </a:bodyPr>
          <a:lstStyle/>
          <a:p>
            <a:pPr marL="274320" indent="-274320" fontAlgn="auto">
              <a:lnSpc>
                <a:spcPct val="90000"/>
              </a:lnSpc>
              <a:spcBef>
                <a:spcPts val="580"/>
              </a:spcBef>
              <a:spcAft>
                <a:spcPts val="0"/>
              </a:spcAft>
              <a:buFont typeface="Wingdings 2"/>
              <a:buChar char=""/>
              <a:defRPr/>
            </a:pPr>
            <a:r>
              <a:rPr lang="en-US" altLang="zh-TW" sz="1800" b="1" dirty="0"/>
              <a:t>Software project tracking and control</a:t>
            </a:r>
          </a:p>
          <a:p>
            <a:pPr marL="548640" lvl="1" fontAlgn="auto">
              <a:lnSpc>
                <a:spcPct val="90000"/>
              </a:lnSpc>
              <a:spcBef>
                <a:spcPts val="370"/>
              </a:spcBef>
              <a:spcAft>
                <a:spcPts val="0"/>
              </a:spcAft>
              <a:buFont typeface="Wingdings 2"/>
              <a:buChar char=""/>
              <a:defRPr/>
            </a:pPr>
            <a:r>
              <a:rPr lang="en-US" altLang="zh-TW" sz="1800" dirty="0"/>
              <a:t>Assessing progress against the project plan.</a:t>
            </a:r>
          </a:p>
          <a:p>
            <a:pPr marL="548640" lvl="1" fontAlgn="auto">
              <a:lnSpc>
                <a:spcPct val="90000"/>
              </a:lnSpc>
              <a:spcBef>
                <a:spcPts val="370"/>
              </a:spcBef>
              <a:spcAft>
                <a:spcPts val="0"/>
              </a:spcAft>
              <a:buFont typeface="Wingdings 2"/>
              <a:buChar char=""/>
              <a:defRPr/>
            </a:pPr>
            <a:r>
              <a:rPr lang="en-US" altLang="zh-TW" sz="1800" dirty="0"/>
              <a:t>Take adequate action to maintain schedule. </a:t>
            </a:r>
          </a:p>
          <a:p>
            <a:pPr marL="274320" indent="-274320" fontAlgn="auto">
              <a:lnSpc>
                <a:spcPct val="90000"/>
              </a:lnSpc>
              <a:spcBef>
                <a:spcPts val="580"/>
              </a:spcBef>
              <a:spcAft>
                <a:spcPts val="0"/>
              </a:spcAft>
              <a:buFont typeface="Wingdings 2"/>
              <a:buChar char=""/>
              <a:defRPr/>
            </a:pPr>
            <a:r>
              <a:rPr lang="en-US" altLang="zh-TW" sz="1800" b="1" dirty="0"/>
              <a:t>Formal technical reviews</a:t>
            </a:r>
          </a:p>
          <a:p>
            <a:pPr marL="548640" lvl="1" fontAlgn="auto">
              <a:lnSpc>
                <a:spcPct val="90000"/>
              </a:lnSpc>
              <a:spcBef>
                <a:spcPts val="370"/>
              </a:spcBef>
              <a:spcAft>
                <a:spcPts val="0"/>
              </a:spcAft>
              <a:buFont typeface="Wingdings 2"/>
              <a:buChar char=""/>
              <a:defRPr/>
            </a:pPr>
            <a:r>
              <a:rPr lang="en-US" altLang="zh-TW" sz="1800" dirty="0"/>
              <a:t>Assessing software work products in an effort to uncover and remove errors before goes into next action or activity. </a:t>
            </a:r>
          </a:p>
          <a:p>
            <a:pPr marL="274320" indent="-274320" fontAlgn="auto">
              <a:lnSpc>
                <a:spcPct val="90000"/>
              </a:lnSpc>
              <a:spcBef>
                <a:spcPts val="580"/>
              </a:spcBef>
              <a:spcAft>
                <a:spcPts val="0"/>
              </a:spcAft>
              <a:buFont typeface="Wingdings 2"/>
              <a:buChar char=""/>
              <a:defRPr/>
            </a:pPr>
            <a:r>
              <a:rPr lang="en-US" altLang="zh-TW" sz="1800" b="1" dirty="0"/>
              <a:t>Software quality assurance</a:t>
            </a:r>
          </a:p>
          <a:p>
            <a:pPr marL="548640" lvl="1" fontAlgn="auto">
              <a:lnSpc>
                <a:spcPct val="90000"/>
              </a:lnSpc>
              <a:spcBef>
                <a:spcPts val="370"/>
              </a:spcBef>
              <a:spcAft>
                <a:spcPts val="0"/>
              </a:spcAft>
              <a:buFont typeface="Wingdings 2"/>
              <a:buChar char=""/>
              <a:defRPr/>
            </a:pPr>
            <a:r>
              <a:rPr lang="en-US" altLang="zh-TW" sz="1800" dirty="0"/>
              <a:t>Define and conducts the activities required to ensure software quality. </a:t>
            </a:r>
          </a:p>
          <a:p>
            <a:pPr marL="274320" indent="-274320" fontAlgn="auto">
              <a:lnSpc>
                <a:spcPct val="90000"/>
              </a:lnSpc>
              <a:spcBef>
                <a:spcPts val="580"/>
              </a:spcBef>
              <a:spcAft>
                <a:spcPts val="0"/>
              </a:spcAft>
              <a:buFont typeface="Wingdings 2"/>
              <a:buChar char=""/>
              <a:defRPr/>
            </a:pPr>
            <a:r>
              <a:rPr lang="en-US" altLang="zh-TW" sz="1800" b="1" dirty="0"/>
              <a:t>Software configuration management</a:t>
            </a:r>
          </a:p>
          <a:p>
            <a:pPr marL="548640" lvl="1" fontAlgn="auto">
              <a:lnSpc>
                <a:spcPct val="90000"/>
              </a:lnSpc>
              <a:spcBef>
                <a:spcPts val="370"/>
              </a:spcBef>
              <a:spcAft>
                <a:spcPts val="0"/>
              </a:spcAft>
              <a:buFont typeface="Wingdings 2"/>
              <a:buChar char=""/>
              <a:defRPr/>
            </a:pPr>
            <a:r>
              <a:rPr lang="en-US" altLang="zh-TW" sz="1800" dirty="0"/>
              <a:t>Manages the effects of change. </a:t>
            </a:r>
          </a:p>
          <a:p>
            <a:pPr marL="274320" indent="-274320" fontAlgn="auto">
              <a:lnSpc>
                <a:spcPct val="90000"/>
              </a:lnSpc>
              <a:spcBef>
                <a:spcPts val="580"/>
              </a:spcBef>
              <a:spcAft>
                <a:spcPts val="0"/>
              </a:spcAft>
              <a:buFont typeface="Wingdings 2"/>
              <a:buChar char=""/>
              <a:defRPr/>
            </a:pPr>
            <a:r>
              <a:rPr lang="en-US" altLang="zh-TW" sz="1800" b="1" dirty="0"/>
              <a:t>Document preparation and production</a:t>
            </a:r>
          </a:p>
          <a:p>
            <a:pPr marL="548640" lvl="1" fontAlgn="auto">
              <a:lnSpc>
                <a:spcPct val="90000"/>
              </a:lnSpc>
              <a:spcBef>
                <a:spcPts val="370"/>
              </a:spcBef>
              <a:spcAft>
                <a:spcPts val="0"/>
              </a:spcAft>
              <a:buFont typeface="Wingdings 2"/>
              <a:buChar char=""/>
              <a:defRPr/>
            </a:pPr>
            <a:r>
              <a:rPr lang="en-US" altLang="zh-TW" sz="1800" dirty="0"/>
              <a:t>Help to create work products such as models, documents, logs, form and list. </a:t>
            </a:r>
          </a:p>
          <a:p>
            <a:pPr marL="274320" indent="-274320" fontAlgn="auto">
              <a:lnSpc>
                <a:spcPct val="90000"/>
              </a:lnSpc>
              <a:spcBef>
                <a:spcPts val="580"/>
              </a:spcBef>
              <a:spcAft>
                <a:spcPts val="0"/>
              </a:spcAft>
              <a:buFont typeface="Wingdings 2"/>
              <a:buChar char=""/>
              <a:defRPr/>
            </a:pPr>
            <a:r>
              <a:rPr lang="en-US" altLang="zh-TW" sz="1800" b="1" dirty="0"/>
              <a:t>Reusability management</a:t>
            </a:r>
          </a:p>
          <a:p>
            <a:pPr marL="548640" lvl="1" fontAlgn="auto">
              <a:lnSpc>
                <a:spcPct val="90000"/>
              </a:lnSpc>
              <a:spcBef>
                <a:spcPts val="370"/>
              </a:spcBef>
              <a:spcAft>
                <a:spcPts val="0"/>
              </a:spcAft>
              <a:buFont typeface="Wingdings 2"/>
              <a:buChar char=""/>
              <a:defRPr/>
            </a:pPr>
            <a:r>
              <a:rPr lang="en-US" altLang="zh-TW" sz="1800" dirty="0"/>
              <a:t>Define criteria  for work product reuse</a:t>
            </a:r>
          </a:p>
          <a:p>
            <a:pPr marL="548640" lvl="1" fontAlgn="auto">
              <a:lnSpc>
                <a:spcPct val="90000"/>
              </a:lnSpc>
              <a:spcBef>
                <a:spcPts val="370"/>
              </a:spcBef>
              <a:spcAft>
                <a:spcPts val="0"/>
              </a:spcAft>
              <a:buFont typeface="Wingdings 2"/>
              <a:buChar char=""/>
              <a:defRPr/>
            </a:pPr>
            <a:r>
              <a:rPr lang="en-US" altLang="zh-TW" sz="1800" dirty="0"/>
              <a:t>Mechanisms to achieve reusable components. </a:t>
            </a:r>
          </a:p>
          <a:p>
            <a:pPr marL="274320" indent="-274320" fontAlgn="auto">
              <a:lnSpc>
                <a:spcPct val="90000"/>
              </a:lnSpc>
              <a:spcBef>
                <a:spcPts val="580"/>
              </a:spcBef>
              <a:spcAft>
                <a:spcPts val="0"/>
              </a:spcAft>
              <a:buFont typeface="Wingdings 2"/>
              <a:buChar char=""/>
              <a:defRPr/>
            </a:pPr>
            <a:r>
              <a:rPr lang="en-US" altLang="zh-TW" sz="1800" b="1" dirty="0"/>
              <a:t>Measurement</a:t>
            </a:r>
          </a:p>
          <a:p>
            <a:pPr marL="548640" lvl="1" fontAlgn="auto">
              <a:lnSpc>
                <a:spcPct val="90000"/>
              </a:lnSpc>
              <a:spcBef>
                <a:spcPts val="370"/>
              </a:spcBef>
              <a:spcAft>
                <a:spcPts val="0"/>
              </a:spcAft>
              <a:buFont typeface="Wingdings 2"/>
              <a:buChar char=""/>
              <a:defRPr/>
            </a:pPr>
            <a:r>
              <a:rPr lang="en-US" altLang="zh-TW" sz="1800" dirty="0"/>
              <a:t>Define and collects process, project, and product measures</a:t>
            </a:r>
          </a:p>
          <a:p>
            <a:pPr marL="548640" lvl="1" fontAlgn="auto">
              <a:lnSpc>
                <a:spcPct val="90000"/>
              </a:lnSpc>
              <a:spcBef>
                <a:spcPts val="370"/>
              </a:spcBef>
              <a:spcAft>
                <a:spcPts val="0"/>
              </a:spcAft>
              <a:buFont typeface="Wingdings 2"/>
              <a:buChar char=""/>
              <a:defRPr/>
            </a:pPr>
            <a:r>
              <a:rPr lang="en-US" altLang="zh-TW" sz="1800" dirty="0"/>
              <a:t>Assist the team in delivering software that meets customer’s needs.</a:t>
            </a:r>
          </a:p>
          <a:p>
            <a:pPr marL="274320" indent="-274320" fontAlgn="auto">
              <a:lnSpc>
                <a:spcPct val="90000"/>
              </a:lnSpc>
              <a:spcBef>
                <a:spcPts val="580"/>
              </a:spcBef>
              <a:spcAft>
                <a:spcPts val="0"/>
              </a:spcAft>
              <a:buFont typeface="Wingdings 2"/>
              <a:buChar char=""/>
              <a:defRPr/>
            </a:pPr>
            <a:r>
              <a:rPr lang="en-US" altLang="zh-TW" sz="1800" b="1" dirty="0"/>
              <a:t>Risk management</a:t>
            </a:r>
          </a:p>
          <a:p>
            <a:pPr marL="548640" lvl="1" fontAlgn="auto">
              <a:lnSpc>
                <a:spcPct val="90000"/>
              </a:lnSpc>
              <a:spcBef>
                <a:spcPts val="370"/>
              </a:spcBef>
              <a:spcAft>
                <a:spcPts val="0"/>
              </a:spcAft>
              <a:buFont typeface="Wingdings 2"/>
              <a:buChar char=""/>
              <a:defRPr/>
            </a:pPr>
            <a:r>
              <a:rPr lang="en-US" altLang="zh-TW" sz="1800" dirty="0"/>
              <a:t>Assesses risks that may effect that outcome of project or quality of product (i.e. software)</a:t>
            </a:r>
          </a:p>
          <a:p>
            <a:pPr marL="548640" lvl="1" fontAlgn="auto">
              <a:lnSpc>
                <a:spcPct val="90000"/>
              </a:lnSpc>
              <a:spcBef>
                <a:spcPts val="370"/>
              </a:spcBef>
              <a:spcAft>
                <a:spcPts val="0"/>
              </a:spcAft>
              <a:buFont typeface="Wingdings 2"/>
              <a:buChar char=""/>
              <a:defRPr/>
            </a:pPr>
            <a:endParaRPr lang="en-US" altLang="zh-TW" sz="14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1002ECA-CD2D-4159-7879-43F1E3C42A12}"/>
                  </a:ext>
                </a:extLst>
              </p14:cNvPr>
              <p14:cNvContentPartPr/>
              <p14:nvPr/>
            </p14:nvContentPartPr>
            <p14:xfrm>
              <a:off x="757250" y="731884"/>
              <a:ext cx="3938040" cy="655560"/>
            </p14:xfrm>
          </p:contentPart>
        </mc:Choice>
        <mc:Fallback xmlns="">
          <p:pic>
            <p:nvPicPr>
              <p:cNvPr id="2" name="Ink 1">
                <a:extLst>
                  <a:ext uri="{FF2B5EF4-FFF2-40B4-BE49-F238E27FC236}">
                    <a16:creationId xmlns:a16="http://schemas.microsoft.com/office/drawing/2014/main" id="{21002ECA-CD2D-4159-7879-43F1E3C42A12}"/>
                  </a:ext>
                </a:extLst>
              </p:cNvPr>
              <p:cNvPicPr/>
              <p:nvPr/>
            </p:nvPicPr>
            <p:blipFill>
              <a:blip r:embed="rId3"/>
              <a:stretch>
                <a:fillRect/>
              </a:stretch>
            </p:blipFill>
            <p:spPr>
              <a:xfrm>
                <a:off x="703610" y="624244"/>
                <a:ext cx="4045680" cy="871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4417996-C4E3-9B3C-FE7A-C04DDD10AE53}"/>
                  </a:ext>
                </a:extLst>
              </p14:cNvPr>
              <p14:cNvContentPartPr/>
              <p14:nvPr/>
            </p14:nvContentPartPr>
            <p14:xfrm>
              <a:off x="694610" y="1728724"/>
              <a:ext cx="7913160" cy="565200"/>
            </p14:xfrm>
          </p:contentPart>
        </mc:Choice>
        <mc:Fallback xmlns="">
          <p:pic>
            <p:nvPicPr>
              <p:cNvPr id="3" name="Ink 2">
                <a:extLst>
                  <a:ext uri="{FF2B5EF4-FFF2-40B4-BE49-F238E27FC236}">
                    <a16:creationId xmlns:a16="http://schemas.microsoft.com/office/drawing/2014/main" id="{54417996-C4E3-9B3C-FE7A-C04DDD10AE53}"/>
                  </a:ext>
                </a:extLst>
              </p:cNvPr>
              <p:cNvPicPr/>
              <p:nvPr/>
            </p:nvPicPr>
            <p:blipFill>
              <a:blip r:embed="rId5"/>
              <a:stretch>
                <a:fillRect/>
              </a:stretch>
            </p:blipFill>
            <p:spPr>
              <a:xfrm>
                <a:off x="640970" y="1621084"/>
                <a:ext cx="8020800" cy="780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4C1C57E4-2E8D-226D-9930-3862DA93B0FE}"/>
                  </a:ext>
                </a:extLst>
              </p14:cNvPr>
              <p14:cNvContentPartPr/>
              <p14:nvPr/>
            </p14:nvContentPartPr>
            <p14:xfrm>
              <a:off x="623690" y="2486164"/>
              <a:ext cx="6337800" cy="394920"/>
            </p14:xfrm>
          </p:contentPart>
        </mc:Choice>
        <mc:Fallback xmlns="">
          <p:pic>
            <p:nvPicPr>
              <p:cNvPr id="4" name="Ink 3">
                <a:extLst>
                  <a:ext uri="{FF2B5EF4-FFF2-40B4-BE49-F238E27FC236}">
                    <a16:creationId xmlns:a16="http://schemas.microsoft.com/office/drawing/2014/main" id="{4C1C57E4-2E8D-226D-9930-3862DA93B0FE}"/>
                  </a:ext>
                </a:extLst>
              </p:cNvPr>
              <p:cNvPicPr/>
              <p:nvPr/>
            </p:nvPicPr>
            <p:blipFill>
              <a:blip r:embed="rId7"/>
              <a:stretch>
                <a:fillRect/>
              </a:stretch>
            </p:blipFill>
            <p:spPr>
              <a:xfrm>
                <a:off x="569690" y="2378164"/>
                <a:ext cx="6445440" cy="610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C5ABA4C3-38A1-D374-8DBE-329E9D4A6E98}"/>
                  </a:ext>
                </a:extLst>
              </p14:cNvPr>
              <p14:cNvContentPartPr/>
              <p14:nvPr/>
            </p14:nvContentPartPr>
            <p14:xfrm>
              <a:off x="62090" y="3135244"/>
              <a:ext cx="5077440" cy="425880"/>
            </p14:xfrm>
          </p:contentPart>
        </mc:Choice>
        <mc:Fallback xmlns="">
          <p:pic>
            <p:nvPicPr>
              <p:cNvPr id="5" name="Ink 4">
                <a:extLst>
                  <a:ext uri="{FF2B5EF4-FFF2-40B4-BE49-F238E27FC236}">
                    <a16:creationId xmlns:a16="http://schemas.microsoft.com/office/drawing/2014/main" id="{C5ABA4C3-38A1-D374-8DBE-329E9D4A6E98}"/>
                  </a:ext>
                </a:extLst>
              </p:cNvPr>
              <p:cNvPicPr/>
              <p:nvPr/>
            </p:nvPicPr>
            <p:blipFill>
              <a:blip r:embed="rId9"/>
              <a:stretch>
                <a:fillRect/>
              </a:stretch>
            </p:blipFill>
            <p:spPr>
              <a:xfrm>
                <a:off x="8450" y="3027604"/>
                <a:ext cx="5185080" cy="641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CA5EC1FB-BCAB-C277-12C7-228F57C32044}"/>
                  </a:ext>
                </a:extLst>
              </p14:cNvPr>
              <p14:cNvContentPartPr/>
              <p14:nvPr/>
            </p14:nvContentPartPr>
            <p14:xfrm>
              <a:off x="629810" y="3551764"/>
              <a:ext cx="7515360" cy="933480"/>
            </p14:xfrm>
          </p:contentPart>
        </mc:Choice>
        <mc:Fallback xmlns="">
          <p:pic>
            <p:nvPicPr>
              <p:cNvPr id="6" name="Ink 5">
                <a:extLst>
                  <a:ext uri="{FF2B5EF4-FFF2-40B4-BE49-F238E27FC236}">
                    <a16:creationId xmlns:a16="http://schemas.microsoft.com/office/drawing/2014/main" id="{CA5EC1FB-BCAB-C277-12C7-228F57C32044}"/>
                  </a:ext>
                </a:extLst>
              </p:cNvPr>
              <p:cNvPicPr/>
              <p:nvPr/>
            </p:nvPicPr>
            <p:blipFill>
              <a:blip r:embed="rId11"/>
              <a:stretch>
                <a:fillRect/>
              </a:stretch>
            </p:blipFill>
            <p:spPr>
              <a:xfrm>
                <a:off x="576170" y="3444124"/>
                <a:ext cx="7623000" cy="11491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609600" y="152400"/>
            <a:ext cx="8001000" cy="530225"/>
          </a:xfrm>
          <a:noFill/>
        </p:spPr>
        <p:txBody>
          <a:bodyPr/>
          <a:lstStyle/>
          <a:p>
            <a:r>
              <a:rPr lang="en-US" altLang="zh-TW" sz="2800" dirty="0">
                <a:ea typeface="新細明體" charset="-120"/>
              </a:rPr>
              <a:t>Capability Maturity Model Integration (CMMI)</a:t>
            </a:r>
          </a:p>
        </p:txBody>
      </p:sp>
      <p:sp>
        <p:nvSpPr>
          <p:cNvPr id="15363" name="Rectangle 3"/>
          <p:cNvSpPr>
            <a:spLocks noGrp="1" noChangeArrowheads="1"/>
          </p:cNvSpPr>
          <p:nvPr>
            <p:ph sz="quarter" idx="1"/>
          </p:nvPr>
        </p:nvSpPr>
        <p:spPr>
          <a:xfrm>
            <a:off x="152400" y="914400"/>
            <a:ext cx="8839200" cy="4648200"/>
          </a:xfrm>
        </p:spPr>
        <p:txBody>
          <a:bodyPr/>
          <a:lstStyle/>
          <a:p>
            <a:pPr>
              <a:lnSpc>
                <a:spcPct val="80000"/>
              </a:lnSpc>
            </a:pPr>
            <a:r>
              <a:rPr lang="en-US" sz="2400" dirty="0"/>
              <a:t>The </a:t>
            </a:r>
            <a:r>
              <a:rPr lang="en-US" sz="2400" u="sng" dirty="0"/>
              <a:t>Software Engineering Institute (SEI)</a:t>
            </a:r>
            <a:r>
              <a:rPr lang="en-US" sz="2400" dirty="0"/>
              <a:t> has developed process meta-model to measure organization’s different level of process capability and maturity.  </a:t>
            </a:r>
          </a:p>
          <a:p>
            <a:pPr>
              <a:lnSpc>
                <a:spcPct val="80000"/>
              </a:lnSpc>
            </a:pPr>
            <a:endParaRPr lang="en-US" sz="2400" dirty="0"/>
          </a:p>
          <a:p>
            <a:pPr>
              <a:lnSpc>
                <a:spcPct val="80000"/>
              </a:lnSpc>
            </a:pPr>
            <a:r>
              <a:rPr lang="en-US" sz="2400" dirty="0"/>
              <a:t>CMMI – developed by SEI</a:t>
            </a:r>
          </a:p>
          <a:p>
            <a:pPr>
              <a:lnSpc>
                <a:spcPct val="80000"/>
              </a:lnSpc>
            </a:pPr>
            <a:endParaRPr lang="en-US" sz="2400" dirty="0"/>
          </a:p>
          <a:p>
            <a:pPr>
              <a:lnSpc>
                <a:spcPct val="80000"/>
              </a:lnSpc>
            </a:pPr>
            <a:r>
              <a:rPr lang="en-US" sz="2400" dirty="0"/>
              <a:t>The CMMI defines each process area in terms of “specific goals” and the “specific practices” required to achieve these goals.</a:t>
            </a:r>
          </a:p>
          <a:p>
            <a:pPr>
              <a:lnSpc>
                <a:spcPct val="80000"/>
              </a:lnSpc>
            </a:pPr>
            <a:endParaRPr lang="en-US" sz="2400" dirty="0"/>
          </a:p>
          <a:p>
            <a:pPr>
              <a:lnSpc>
                <a:spcPct val="80000"/>
              </a:lnSpc>
            </a:pPr>
            <a:r>
              <a:rPr lang="en-US" sz="2400" b="1" i="1" dirty="0"/>
              <a:t>Specific goals</a:t>
            </a:r>
            <a:r>
              <a:rPr lang="en-US" sz="2400" dirty="0"/>
              <a:t> establish the characteristics that must exist if the activities implied by a process area are to be effective. </a:t>
            </a:r>
          </a:p>
          <a:p>
            <a:pPr>
              <a:lnSpc>
                <a:spcPct val="80000"/>
              </a:lnSpc>
            </a:pPr>
            <a:endParaRPr lang="en-US" sz="2400" dirty="0"/>
          </a:p>
          <a:p>
            <a:pPr>
              <a:lnSpc>
                <a:spcPct val="80000"/>
              </a:lnSpc>
            </a:pPr>
            <a:r>
              <a:rPr lang="en-US" sz="2400" b="1" i="1" dirty="0"/>
              <a:t>Specific practices</a:t>
            </a:r>
            <a:r>
              <a:rPr lang="en-US" sz="2400" i="1" dirty="0"/>
              <a:t> </a:t>
            </a:r>
            <a:r>
              <a:rPr lang="en-US" sz="2400" dirty="0"/>
              <a:t>refine a goal into a set of process-related activities.</a:t>
            </a:r>
          </a:p>
          <a:p>
            <a:pPr>
              <a:lnSpc>
                <a:spcPct val="80000"/>
              </a:lnSpc>
            </a:pPr>
            <a:br>
              <a:rPr lang="en-GB" sz="1600"/>
            </a:br>
            <a:r>
              <a:rPr lang="en-GB" sz="1600" b="0" i="0">
                <a:solidFill>
                  <a:srgbClr val="0D0D0D"/>
                </a:solidFill>
                <a:effectLst/>
                <a:highlight>
                  <a:srgbClr val="FFFFFF"/>
                </a:highlight>
                <a:latin typeface="Söhne"/>
              </a:rPr>
              <a:t>In short, this means that when you have a goal, specific practices break it down into the specific steps or actions needed to achieve that goal.</a:t>
            </a:r>
            <a:endParaRPr lang="en-US" sz="2400" dirty="0"/>
          </a:p>
          <a:p>
            <a:pPr>
              <a:lnSpc>
                <a:spcPct val="80000"/>
              </a:lnSpc>
              <a:buNone/>
            </a:pP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1526</TotalTime>
  <Words>4739</Words>
  <Application>Microsoft Office PowerPoint</Application>
  <PresentationFormat>On-screen Show (4:3)</PresentationFormat>
  <Paragraphs>504</Paragraphs>
  <Slides>62</Slides>
  <Notes>7</Notes>
  <HiddenSlides>2</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0</vt:i4>
      </vt:variant>
      <vt:variant>
        <vt:lpstr>Slide Titles</vt:lpstr>
      </vt:variant>
      <vt:variant>
        <vt:i4>62</vt:i4>
      </vt:variant>
    </vt:vector>
  </HeadingPairs>
  <TitlesOfParts>
    <vt:vector size="77" baseType="lpstr">
      <vt:lpstr>新細明體</vt:lpstr>
      <vt:lpstr>宋体</vt:lpstr>
      <vt:lpstr>Arial</vt:lpstr>
      <vt:lpstr>Avant Garde</vt:lpstr>
      <vt:lpstr>Calibri</vt:lpstr>
      <vt:lpstr>Franklin Gothic Book</vt:lpstr>
      <vt:lpstr>Helvetica</vt:lpstr>
      <vt:lpstr>Palatino</vt:lpstr>
      <vt:lpstr>Perpetua</vt:lpstr>
      <vt:lpstr>Söhne</vt:lpstr>
      <vt:lpstr>Tahoma</vt:lpstr>
      <vt:lpstr>Verdana</vt:lpstr>
      <vt:lpstr>Wingdings</vt:lpstr>
      <vt:lpstr>Wingdings 2</vt:lpstr>
      <vt:lpstr>Equity</vt:lpstr>
      <vt:lpstr>Software Development Process and Process Models</vt:lpstr>
      <vt:lpstr>Overview </vt:lpstr>
      <vt:lpstr>Process Framework</vt:lpstr>
      <vt:lpstr>Process framework</vt:lpstr>
      <vt:lpstr>Process Framework</vt:lpstr>
      <vt:lpstr>Generic Process Framework Activities</vt:lpstr>
      <vt:lpstr>The Process Model: Adaptability</vt:lpstr>
      <vt:lpstr> Umbrella Activities</vt:lpstr>
      <vt:lpstr>Capability Maturity Model Integration (CMMI)</vt:lpstr>
      <vt:lpstr>CMMI Level</vt:lpstr>
      <vt:lpstr>CMMI Level (cont.)</vt:lpstr>
      <vt:lpstr>PowerPoint Presentation</vt:lpstr>
      <vt:lpstr>Software Process Models</vt:lpstr>
      <vt:lpstr>Software process model</vt:lpstr>
      <vt:lpstr>Build and Fix Model</vt:lpstr>
      <vt:lpstr>Build and Fix Model</vt:lpstr>
      <vt:lpstr>Why Models are needed?</vt:lpstr>
      <vt:lpstr>Process as a "black box"</vt:lpstr>
      <vt:lpstr>Problems</vt:lpstr>
      <vt:lpstr>Process as a "white box"</vt:lpstr>
      <vt:lpstr>Advantages</vt:lpstr>
      <vt:lpstr>Prescriptive Model</vt:lpstr>
      <vt:lpstr>Prescriptive Model</vt:lpstr>
      <vt:lpstr>Waterfall Model or Classic Life Cycle</vt:lpstr>
      <vt:lpstr>Waterfall Model or Classic Life Cycle</vt:lpstr>
      <vt:lpstr>Limitations of the waterfall model</vt:lpstr>
      <vt:lpstr>Incremental Process Model</vt:lpstr>
      <vt:lpstr>The Incremental Model</vt:lpstr>
      <vt:lpstr>The Incremental Model</vt:lpstr>
      <vt:lpstr>Rapid Application Development (RAD) Model</vt:lpstr>
      <vt:lpstr>RAD model</vt:lpstr>
      <vt:lpstr>PowerPoint Presentation</vt:lpstr>
      <vt:lpstr>RAD Model</vt:lpstr>
      <vt:lpstr>Evolutionary Process Model</vt:lpstr>
      <vt:lpstr>Evolutionary Process Models : Prototyping</vt:lpstr>
      <vt:lpstr>Prototyping cohesive </vt:lpstr>
      <vt:lpstr>Prototyping (cont..)</vt:lpstr>
      <vt:lpstr>Evolutionary Model: Spiral Model</vt:lpstr>
      <vt:lpstr>Spiral Model</vt:lpstr>
      <vt:lpstr>PowerPoint Presentation</vt:lpstr>
      <vt:lpstr>Spiral Model (cont.)</vt:lpstr>
      <vt:lpstr>PowerPoint Presentation</vt:lpstr>
      <vt:lpstr>Concurrent Development Model</vt:lpstr>
      <vt:lpstr>Concurrent Development Model</vt:lpstr>
      <vt:lpstr>Concurrent Development (Cont.)</vt:lpstr>
      <vt:lpstr>Fourth Generation Techniques(4GT)</vt:lpstr>
      <vt:lpstr>4GT</vt:lpstr>
      <vt:lpstr>4GT </vt:lpstr>
      <vt:lpstr>4GT</vt:lpstr>
      <vt:lpstr>Component Based Development</vt:lpstr>
      <vt:lpstr>CBD Model</vt:lpstr>
      <vt:lpstr>CBD model (cont.)</vt:lpstr>
      <vt:lpstr>CBD model (cont.) </vt:lpstr>
      <vt:lpstr>Agile Model</vt:lpstr>
      <vt:lpstr>Agile Model</vt:lpstr>
      <vt:lpstr>Agile Model</vt:lpstr>
      <vt:lpstr>Agile Model</vt:lpstr>
      <vt:lpstr>Agile Model</vt:lpstr>
      <vt:lpstr>Agile Model</vt:lpstr>
      <vt:lpstr>Agile Model</vt:lpstr>
      <vt:lpstr>Agile Model</vt:lpstr>
      <vt:lpstr>Agile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Sahhil Deshpandde</cp:lastModifiedBy>
  <cp:revision>65</cp:revision>
  <dcterms:created xsi:type="dcterms:W3CDTF">2023-01-19T06:34:50Z</dcterms:created>
  <dcterms:modified xsi:type="dcterms:W3CDTF">2024-04-29T13:09:20Z</dcterms:modified>
</cp:coreProperties>
</file>