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2256949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spc="-157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Digital Marketing Agency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4256603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Welcome to our digital marketing agency! We specialize in helping businesses grow their online presence through innovative strategies and creative campaigns.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6319599" y="5572720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F76602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6449973" y="5567601"/>
            <a:ext cx="94655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80"/>
              </a:lnSpc>
              <a:buNone/>
            </a:pPr>
            <a:r>
              <a:rPr lang="en-US" sz="1152" spc="-35" kern="0" dirty="0">
                <a:solidFill>
                  <a:srgbClr val="3C383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</a:t>
            </a:r>
            <a:endParaRPr lang="en-US" sz="1152" dirty="0"/>
          </a:p>
        </p:txBody>
      </p:sp>
      <p:sp>
        <p:nvSpPr>
          <p:cNvPr id="8" name="Text 6"/>
          <p:cNvSpPr/>
          <p:nvPr/>
        </p:nvSpPr>
        <p:spPr>
          <a:xfrm>
            <a:off x="6786086" y="5578197"/>
            <a:ext cx="228671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Sahil  Salunkhe</a:t>
            </a:r>
            <a:endParaRPr lang="en-US" sz="2187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1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971431"/>
            <a:ext cx="473975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About Our Agency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110145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2346127"/>
            <a:ext cx="24637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Mission and Values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2915483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mission is to empower businesses by providing tailored, result-driven digital marketing solutions. We value transparency, collaboration, and continuous learning.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110145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2346127"/>
            <a:ext cx="229683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Services We Offer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2915483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offer a wide range of digital marketing services including SEO, PPC advertising, social media marketing, content creation, and web design.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5031224"/>
            <a:ext cx="430470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Approach to Digital Marketing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5600581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combine data-driven insights, market research, and creative strategies to develop custom-made campaigns that deliver tangible results.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2267" y="5031224"/>
            <a:ext cx="319313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Why Choose Our Agency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600581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team of experts is dedicated to achieving your business goals, providing exceptional customer service, and staying up-to-date with the latest industry trends.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32922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Success Stories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579019"/>
            <a:ext cx="496835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Case Studies of Our Past Clients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217670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how our digital marketing strategies have helped businesses across various industries achieve their goals and exceed their expectations.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579019"/>
            <a:ext cx="5006221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Results Achieved for Those Clients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7593806" y="4634151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See the measurable impact we've had on our clients' brand awareness, website traffic, lead generation, and overall business growth.</a:t>
            </a:r>
            <a:endParaRPr lang="en-US" sz="1750" dirty="0"/>
          </a:p>
        </p:txBody>
      </p:sp>
      <p:pic>
        <p:nvPicPr>
          <p:cNvPr id="9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00953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Team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148245"/>
            <a:ext cx="5110520" cy="315849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584388"/>
            <a:ext cx="322909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Expertise and Experience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6153745"/>
            <a:ext cx="511052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Meet our team of skilled professionals with diverse backgrounds in marketing, design, analytics, and technology.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768" y="2148245"/>
            <a:ext cx="5110639" cy="315860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5584507"/>
            <a:ext cx="332672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Roles and Responsibilities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481768" y="6153864"/>
            <a:ext cx="511063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 about the specific roles within our team and how each member contributes to our clients' success.</a:t>
            </a:r>
            <a:endParaRPr lang="en-US" sz="1750" dirty="0"/>
          </a:p>
        </p:txBody>
      </p:sp>
      <p:pic>
        <p:nvPicPr>
          <p:cNvPr id="11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669381"/>
            <a:ext cx="492597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Client Testimonials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808095"/>
            <a:ext cx="10554414" cy="1752124"/>
          </a:xfrm>
          <a:prstGeom prst="roundRect">
            <a:avLst>
              <a:gd name="adj" fmla="val 570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4044077"/>
            <a:ext cx="456235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Feedback from Our Satisfied Clients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4613434"/>
            <a:ext cx="1008245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Listen to what our clients have to say about their experience working with our agency and the positive impact it has had on their businesses.</a:t>
            </a:r>
            <a:endParaRPr lang="en-US" sz="1750" dirty="0"/>
          </a:p>
        </p:txBody>
      </p:sp>
      <p:pic>
        <p:nvPicPr>
          <p:cNvPr id="8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66342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Contact Us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802136"/>
            <a:ext cx="44410" cy="3764042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3203436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97572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33583" y="3017401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3024307"/>
            <a:ext cx="253162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How to Get in Touch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593663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Reach out to our team through our website, email, or phone to discuss your digital marketing needs and explore how we can help you.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4314289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408658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4533" y="4128254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129320" y="4135160"/>
            <a:ext cx="296382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Request a Consultation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704517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Schedule a consultation session with our experts to gain valuable insights and develop a customized strategy for your business.</a:t>
            </a:r>
            <a:endParaRPr lang="en-US" sz="1750" dirty="0"/>
          </a:p>
        </p:txBody>
      </p:sp>
      <p:pic>
        <p:nvPicPr>
          <p:cNvPr id="1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3069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FAQs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5081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06347" y="3549848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584496"/>
            <a:ext cx="44440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Common Questions About Digital Marketing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4501039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the answers to frequently asked questions about digital marketing, from budgeting and ROI to content strategy and social media advertising.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426285" y="35081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7575590" y="3549848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8148399" y="3584496"/>
            <a:ext cx="340435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Answers and Explanations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8148399" y="4153853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Get in-depth explanations and insights into the complex world of digital marketing, provided by our knowledgeable experts.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2023-09-12T10:00:23Z</dcterms:created>
  <dcterms:modified xsi:type="dcterms:W3CDTF">2023-09-12T10:00:23Z</dcterms:modified>
</cp:coreProperties>
</file>