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xmlns="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6" y="32202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27357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SAHIL HARISHCHANDRA MAURYA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vu1f2223094@pvppcoe.ac.in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E78094-5E7B-659F-FF09-871190F3DD5A}"/>
              </a:ext>
            </a:extLst>
          </p:cNvPr>
          <p:cNvSpPr txBox="1"/>
          <p:nvPr/>
        </p:nvSpPr>
        <p:spPr>
          <a:xfrm>
            <a:off x="5468585" y="4605129"/>
            <a:ext cx="37102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VASANTDADA PATIL COLLEGE OF ENGINEERING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A72D2-9BA5-CD7D-B4C1-CFD904CD627D}"/>
              </a:ext>
            </a:extLst>
          </p:cNvPr>
          <p:cNvSpPr txBox="1"/>
          <p:nvPr/>
        </p:nvSpPr>
        <p:spPr>
          <a:xfrm>
            <a:off x="207099" y="4886116"/>
            <a:ext cx="25833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STU679713deb08891737954270</a:t>
            </a:r>
            <a:endParaRPr 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xmlns="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933" y="1022237"/>
            <a:ext cx="434265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Finance Manager app successfully addresses the need for a comprehensive, easy-to-use financial management tool. Built with the MERN stack, it provides a scalable, responsive, and secure solution for both individuals and businesses.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version for on-the-go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third-party APIs (e.g., bank account syncing, investment tools).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AI features for predictive budgeting and investment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Thoughts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app provides a foundation for managing finances, and future updates will continue to improve the user experience and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xmlns="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xmlns="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xmlns="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5129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 smtClean="0">
                  <a:latin typeface="+mj-lt"/>
                </a:rPr>
                <a:t>FINANCE MANAGER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xmlns="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396283" y="1338243"/>
            <a:ext cx="705953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/>
              <a:t>Purpose</a:t>
            </a:r>
            <a:r>
              <a:rPr lang="en-US" sz="1300" dirty="0"/>
              <a:t>: The Finance Manager app is designed to help individuals and businesses efficiently track and manage their financial activities, providing insights into spending, budgeting, and investments.</a:t>
            </a:r>
            <a:endParaRPr lang="en-IN" sz="1300" dirty="0"/>
          </a:p>
        </p:txBody>
      </p:sp>
      <p:sp>
        <p:nvSpPr>
          <p:cNvPr id="6" name="Rectangle 5"/>
          <p:cNvSpPr/>
          <p:nvPr/>
        </p:nvSpPr>
        <p:spPr>
          <a:xfrm>
            <a:off x="1413217" y="2280653"/>
            <a:ext cx="7042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Core Features</a:t>
            </a:r>
            <a:r>
              <a:rPr lang="en-US" dirty="0"/>
              <a:t>: The app includes features like expense tracking, budget management, financial reports, and data visualization tools for better decision-making.</a:t>
            </a:r>
            <a:endParaRPr lang="en-IN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96283" y="3125002"/>
            <a:ext cx="722573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using the MERN stack 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Express.js, React.js, Node.js), ensuring a scalable, responsive, and secure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3217" y="4018382"/>
            <a:ext cx="7042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Target Audience</a:t>
            </a:r>
            <a:r>
              <a:rPr lang="en-US" dirty="0"/>
              <a:t>: Aimed at individuals, small businesses, and anyone looking for a user-friendly yet powerful tool to manage finances and track financial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1B843F-6928-3290-2287-5FA1F531B685}"/>
              </a:ext>
            </a:extLst>
          </p:cNvPr>
          <p:cNvSpPr txBox="1"/>
          <p:nvPr/>
        </p:nvSpPr>
        <p:spPr>
          <a:xfrm>
            <a:off x="143933" y="1288468"/>
            <a:ext cx="5058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Challenge</a:t>
            </a:r>
            <a:r>
              <a:rPr lang="en-US" dirty="0"/>
              <a:t>: Managing personal or business finances can be cumbersome, with many users relying on manual tracking methods or basic tools that lack the necessary functionality for detailed financial planning.</a:t>
            </a:r>
          </a:p>
          <a:p>
            <a:r>
              <a:rPr lang="en-US" b="1" dirty="0"/>
              <a:t>Gap in the Market</a:t>
            </a:r>
            <a:r>
              <a:rPr lang="en-US" dirty="0"/>
              <a:t>: Existing solutions are either too complex, hard to use, or lack essential features like budget planning, real-time tracking, and financial analytics.</a:t>
            </a:r>
          </a:p>
          <a:p>
            <a:r>
              <a:rPr lang="en-US" b="1" dirty="0"/>
              <a:t>Objective</a:t>
            </a:r>
            <a:r>
              <a:rPr lang="en-US" dirty="0"/>
              <a:t>: Develop a user-friendly, accessible solution that simplifies financial management while offering robust features for both individuals and businesses.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xmlns="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xmlns="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511917-B5EE-88C1-A75B-AC3ADE14BEB8}"/>
              </a:ext>
            </a:extLst>
          </p:cNvPr>
          <p:cNvSpPr txBox="1"/>
          <p:nvPr/>
        </p:nvSpPr>
        <p:spPr>
          <a:xfrm>
            <a:off x="229849" y="2426116"/>
            <a:ext cx="5055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xmlns="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582362" y="1360298"/>
            <a:ext cx="3453703" cy="2747189"/>
          </a:xfrm>
          <a:prstGeom prst="rect">
            <a:avLst/>
          </a:prstGeom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43934" y="1187315"/>
            <a:ext cx="5438428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a web application that helps users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 their finances through efficient tracking and budgeting tools, real-time updates, and intuitive interfaces.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Components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Node.js and Express.js for building 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to handle user data and transactions.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React.js for an interactive and responsive user interface.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store financial records and user data securely.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Individuals, small businesses, or anyone needing a comprehensive finance management tool. </a:t>
            </a:r>
          </a:p>
        </p:txBody>
      </p:sp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933" y="1163751"/>
            <a:ext cx="8795656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Features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Expense Tracking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Categorize and track daily expenses.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Management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 up monthly/annual budgets and monitor spending patterns.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&amp; Security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login using JWT and session management.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Mobile-friendly for accessibility on all devices. 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	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143933" y="1083221"/>
            <a:ext cx="7976810" cy="166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NoSQL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 to store and manage user and transaction data.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Express.js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Framework to simplify API development and server-side logic.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Library for building a dynamic, single-page user interface.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Server-side runtime for handling requests and responses efficiently.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secure user authentication. 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40" y="1243420"/>
            <a:ext cx="6548035" cy="34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41" y="124341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552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Poppins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57</cp:revision>
  <dcterms:modified xsi:type="dcterms:W3CDTF">2025-03-10T09:20:57Z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