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ppt/media/image10.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3" r:id="rId14"/>
    <p:sldId id="284" r:id="rId15"/>
    <p:sldId id="285" r:id="rId16"/>
    <p:sldId id="286" r:id="rId17"/>
    <p:sldId id="287" r:id="rId18"/>
    <p:sldId id="288" r:id="rId19"/>
    <p:sldId id="289" r:id="rId20"/>
    <p:sldId id="290" r:id="rId21"/>
    <p:sldId id="291" r:id="rId2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300"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5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3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5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F2EB"/>
          </a:solidFill>
        </p:spPr>
        <p:txBody>
          <a:bodyPr wrap="square" lIns="0" tIns="0" rIns="0" bIns="0" rtlCol="0"/>
          <a:lstStyle/>
          <a:p>
            <a:endParaRPr/>
          </a:p>
        </p:txBody>
      </p:sp>
      <p:sp>
        <p:nvSpPr>
          <p:cNvPr id="17" name="bg object 17"/>
          <p:cNvSpPr/>
          <p:nvPr/>
        </p:nvSpPr>
        <p:spPr>
          <a:xfrm>
            <a:off x="0" y="9004815"/>
            <a:ext cx="6845300" cy="132715"/>
          </a:xfrm>
          <a:custGeom>
            <a:avLst/>
            <a:gdLst/>
            <a:ahLst/>
            <a:cxnLst/>
            <a:rect l="l" t="t" r="r" b="b"/>
            <a:pathLst>
              <a:path w="6845300" h="132715">
                <a:moveTo>
                  <a:pt x="6844511" y="132651"/>
                </a:moveTo>
                <a:lnTo>
                  <a:pt x="0" y="114300"/>
                </a:lnTo>
                <a:lnTo>
                  <a:pt x="0" y="0"/>
                </a:lnTo>
                <a:lnTo>
                  <a:pt x="6844817" y="18351"/>
                </a:lnTo>
                <a:lnTo>
                  <a:pt x="6844511" y="132651"/>
                </a:lnTo>
                <a:close/>
              </a:path>
            </a:pathLst>
          </a:custGeom>
          <a:solidFill>
            <a:srgbClr val="9EC2D0"/>
          </a:solidFill>
        </p:spPr>
        <p:txBody>
          <a:bodyPr wrap="square" lIns="0" tIns="0" rIns="0" bIns="0" rtlCol="0"/>
          <a:lstStyle/>
          <a:p>
            <a:endParaRPr/>
          </a:p>
        </p:txBody>
      </p:sp>
      <p:sp>
        <p:nvSpPr>
          <p:cNvPr id="18" name="bg object 18"/>
          <p:cNvSpPr/>
          <p:nvPr/>
        </p:nvSpPr>
        <p:spPr>
          <a:xfrm>
            <a:off x="11430015" y="9004117"/>
            <a:ext cx="6858000" cy="132715"/>
          </a:xfrm>
          <a:custGeom>
            <a:avLst/>
            <a:gdLst/>
            <a:ahLst/>
            <a:cxnLst/>
            <a:rect l="l" t="t" r="r" b="b"/>
            <a:pathLst>
              <a:path w="6858000" h="132715">
                <a:moveTo>
                  <a:pt x="6857984" y="132686"/>
                </a:moveTo>
                <a:lnTo>
                  <a:pt x="0" y="114299"/>
                </a:lnTo>
                <a:lnTo>
                  <a:pt x="306" y="0"/>
                </a:lnTo>
                <a:lnTo>
                  <a:pt x="6857984" y="18386"/>
                </a:lnTo>
                <a:lnTo>
                  <a:pt x="6857984" y="132686"/>
                </a:lnTo>
                <a:close/>
              </a:path>
            </a:pathLst>
          </a:custGeom>
          <a:solidFill>
            <a:srgbClr val="9EC2D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55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F2EB"/>
          </a:solidFill>
        </p:spPr>
        <p:txBody>
          <a:bodyPr wrap="square" lIns="0" tIns="0" rIns="0" bIns="0" rtlCol="0"/>
          <a:lstStyle/>
          <a:p>
            <a:endParaRPr/>
          </a:p>
        </p:txBody>
      </p:sp>
      <p:sp>
        <p:nvSpPr>
          <p:cNvPr id="2" name="Holder 2"/>
          <p:cNvSpPr>
            <a:spLocks noGrp="1"/>
          </p:cNvSpPr>
          <p:nvPr>
            <p:ph type="title"/>
          </p:nvPr>
        </p:nvSpPr>
        <p:spPr>
          <a:xfrm>
            <a:off x="1432468" y="390090"/>
            <a:ext cx="15423062" cy="875030"/>
          </a:xfrm>
          <a:prstGeom prst="rect">
            <a:avLst/>
          </a:prstGeom>
        </p:spPr>
        <p:txBody>
          <a:bodyPr wrap="square" lIns="0" tIns="0" rIns="0" bIns="0">
            <a:spAutoFit/>
          </a:bodyPr>
          <a:lstStyle>
            <a:lvl1pPr>
              <a:defRPr sz="555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878046" y="1666420"/>
            <a:ext cx="11842115" cy="6416675"/>
          </a:xfrm>
          <a:prstGeom prst="rect">
            <a:avLst/>
          </a:prstGeom>
        </p:spPr>
        <p:txBody>
          <a:bodyPr wrap="square" lIns="0" tIns="0" rIns="0" bIns="0">
            <a:spAutoFit/>
          </a:bodyPr>
          <a:lstStyle>
            <a:lvl1pPr>
              <a:defRPr sz="33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nscourses.com/tc1019fall2016/syndicated/the-waterfall-method/"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08012" y="0"/>
            <a:ext cx="14080490" cy="10287000"/>
          </a:xfrm>
          <a:custGeom>
            <a:avLst/>
            <a:gdLst/>
            <a:ahLst/>
            <a:cxnLst/>
            <a:rect l="l" t="t" r="r" b="b"/>
            <a:pathLst>
              <a:path w="14080490" h="10287000">
                <a:moveTo>
                  <a:pt x="0" y="10286999"/>
                </a:moveTo>
                <a:lnTo>
                  <a:pt x="14079986" y="10286999"/>
                </a:lnTo>
                <a:lnTo>
                  <a:pt x="14079986" y="0"/>
                </a:lnTo>
                <a:lnTo>
                  <a:pt x="0" y="0"/>
                </a:lnTo>
                <a:lnTo>
                  <a:pt x="0" y="10286999"/>
                </a:lnTo>
                <a:close/>
              </a:path>
            </a:pathLst>
          </a:custGeom>
          <a:solidFill>
            <a:srgbClr val="F5F2EB"/>
          </a:solidFill>
        </p:spPr>
        <p:txBody>
          <a:bodyPr wrap="square" lIns="0" tIns="0" rIns="0" bIns="0" rtlCol="0"/>
          <a:lstStyle/>
          <a:p>
            <a:endParaRPr/>
          </a:p>
        </p:txBody>
      </p:sp>
      <p:grpSp>
        <p:nvGrpSpPr>
          <p:cNvPr id="3" name="object 3"/>
          <p:cNvGrpSpPr/>
          <p:nvPr/>
        </p:nvGrpSpPr>
        <p:grpSpPr>
          <a:xfrm>
            <a:off x="0" y="0"/>
            <a:ext cx="4208145" cy="10283190"/>
            <a:chOff x="0" y="0"/>
            <a:chExt cx="4208145" cy="10283190"/>
          </a:xfrm>
        </p:grpSpPr>
        <p:sp>
          <p:nvSpPr>
            <p:cNvPr id="4" name="object 4"/>
            <p:cNvSpPr/>
            <p:nvPr/>
          </p:nvSpPr>
          <p:spPr>
            <a:xfrm>
              <a:off x="3148241" y="0"/>
              <a:ext cx="1059815" cy="10283190"/>
            </a:xfrm>
            <a:custGeom>
              <a:avLst/>
              <a:gdLst/>
              <a:ahLst/>
              <a:cxnLst/>
              <a:rect l="l" t="t" r="r" b="b"/>
              <a:pathLst>
                <a:path w="1059815" h="10283190">
                  <a:moveTo>
                    <a:pt x="0" y="10283088"/>
                  </a:moveTo>
                  <a:lnTo>
                    <a:pt x="1059770" y="10283088"/>
                  </a:lnTo>
                  <a:lnTo>
                    <a:pt x="1059770" y="0"/>
                  </a:lnTo>
                  <a:lnTo>
                    <a:pt x="0" y="0"/>
                  </a:lnTo>
                  <a:lnTo>
                    <a:pt x="0" y="10283088"/>
                  </a:lnTo>
                  <a:close/>
                </a:path>
              </a:pathLst>
            </a:custGeom>
            <a:solidFill>
              <a:srgbClr val="E8DFD9"/>
            </a:solidFill>
          </p:spPr>
          <p:txBody>
            <a:bodyPr wrap="square" lIns="0" tIns="0" rIns="0" bIns="0" rtlCol="0"/>
            <a:lstStyle/>
            <a:p>
              <a:endParaRPr/>
            </a:p>
          </p:txBody>
        </p:sp>
        <p:sp>
          <p:nvSpPr>
            <p:cNvPr id="5" name="object 5"/>
            <p:cNvSpPr/>
            <p:nvPr/>
          </p:nvSpPr>
          <p:spPr>
            <a:xfrm>
              <a:off x="2088470" y="0"/>
              <a:ext cx="1059815" cy="10283190"/>
            </a:xfrm>
            <a:custGeom>
              <a:avLst/>
              <a:gdLst/>
              <a:ahLst/>
              <a:cxnLst/>
              <a:rect l="l" t="t" r="r" b="b"/>
              <a:pathLst>
                <a:path w="1059815" h="10283190">
                  <a:moveTo>
                    <a:pt x="0" y="10283088"/>
                  </a:moveTo>
                  <a:lnTo>
                    <a:pt x="1059770" y="10283088"/>
                  </a:lnTo>
                  <a:lnTo>
                    <a:pt x="1059770" y="0"/>
                  </a:lnTo>
                  <a:lnTo>
                    <a:pt x="0" y="0"/>
                  </a:lnTo>
                  <a:lnTo>
                    <a:pt x="0" y="10283088"/>
                  </a:lnTo>
                  <a:close/>
                </a:path>
              </a:pathLst>
            </a:custGeom>
            <a:solidFill>
              <a:srgbClr val="9EC2D0"/>
            </a:solidFill>
          </p:spPr>
          <p:txBody>
            <a:bodyPr wrap="square" lIns="0" tIns="0" rIns="0" bIns="0" rtlCol="0"/>
            <a:lstStyle/>
            <a:p>
              <a:endParaRPr/>
            </a:p>
          </p:txBody>
        </p:sp>
        <p:sp>
          <p:nvSpPr>
            <p:cNvPr id="6" name="object 6"/>
            <p:cNvSpPr/>
            <p:nvPr/>
          </p:nvSpPr>
          <p:spPr>
            <a:xfrm>
              <a:off x="0" y="0"/>
              <a:ext cx="2088514" cy="10283190"/>
            </a:xfrm>
            <a:custGeom>
              <a:avLst/>
              <a:gdLst/>
              <a:ahLst/>
              <a:cxnLst/>
              <a:rect l="l" t="t" r="r" b="b"/>
              <a:pathLst>
                <a:path w="2088514" h="10283190">
                  <a:moveTo>
                    <a:pt x="0" y="10283087"/>
                  </a:moveTo>
                  <a:lnTo>
                    <a:pt x="0" y="0"/>
                  </a:lnTo>
                  <a:lnTo>
                    <a:pt x="2088470" y="0"/>
                  </a:lnTo>
                  <a:lnTo>
                    <a:pt x="2088470" y="10283087"/>
                  </a:lnTo>
                  <a:lnTo>
                    <a:pt x="0" y="10283087"/>
                  </a:lnTo>
                  <a:close/>
                </a:path>
              </a:pathLst>
            </a:custGeom>
            <a:solidFill>
              <a:srgbClr val="E8C7C6"/>
            </a:solidFill>
          </p:spPr>
          <p:txBody>
            <a:bodyPr wrap="square" lIns="0" tIns="0" rIns="0" bIns="0" rtlCol="0"/>
            <a:lstStyle/>
            <a:p>
              <a:endParaRPr/>
            </a:p>
          </p:txBody>
        </p:sp>
      </p:grpSp>
      <p:sp>
        <p:nvSpPr>
          <p:cNvPr id="7" name="object 7"/>
          <p:cNvSpPr/>
          <p:nvPr/>
        </p:nvSpPr>
        <p:spPr>
          <a:xfrm>
            <a:off x="12647034" y="67556"/>
            <a:ext cx="5504815" cy="2199005"/>
          </a:xfrm>
          <a:custGeom>
            <a:avLst/>
            <a:gdLst/>
            <a:ahLst/>
            <a:cxnLst/>
            <a:rect l="l" t="t" r="r" b="b"/>
            <a:pathLst>
              <a:path w="5504815" h="2199005">
                <a:moveTo>
                  <a:pt x="910409" y="57081"/>
                </a:moveTo>
                <a:lnTo>
                  <a:pt x="907617" y="57081"/>
                </a:lnTo>
                <a:lnTo>
                  <a:pt x="906493" y="55953"/>
                </a:lnTo>
                <a:lnTo>
                  <a:pt x="906493" y="53160"/>
                </a:lnTo>
                <a:lnTo>
                  <a:pt x="907617" y="52032"/>
                </a:lnTo>
                <a:lnTo>
                  <a:pt x="910409" y="52032"/>
                </a:lnTo>
                <a:lnTo>
                  <a:pt x="911536" y="53160"/>
                </a:lnTo>
                <a:lnTo>
                  <a:pt x="911536" y="55953"/>
                </a:lnTo>
                <a:lnTo>
                  <a:pt x="910409" y="57081"/>
                </a:lnTo>
                <a:close/>
              </a:path>
              <a:path w="5504815" h="2199005">
                <a:moveTo>
                  <a:pt x="1215911" y="62114"/>
                </a:moveTo>
                <a:lnTo>
                  <a:pt x="1207570" y="62114"/>
                </a:lnTo>
                <a:lnTo>
                  <a:pt x="1204187" y="58730"/>
                </a:lnTo>
                <a:lnTo>
                  <a:pt x="1204187" y="50383"/>
                </a:lnTo>
                <a:lnTo>
                  <a:pt x="1207570" y="47001"/>
                </a:lnTo>
                <a:lnTo>
                  <a:pt x="1215911" y="47001"/>
                </a:lnTo>
                <a:lnTo>
                  <a:pt x="1219290" y="50383"/>
                </a:lnTo>
                <a:lnTo>
                  <a:pt x="1219290" y="58730"/>
                </a:lnTo>
                <a:lnTo>
                  <a:pt x="1215911" y="62114"/>
                </a:lnTo>
                <a:close/>
              </a:path>
              <a:path w="5504815" h="2199005">
                <a:moveTo>
                  <a:pt x="1521410" y="67144"/>
                </a:moveTo>
                <a:lnTo>
                  <a:pt x="1507502" y="67144"/>
                </a:lnTo>
                <a:lnTo>
                  <a:pt x="1501868" y="61506"/>
                </a:lnTo>
                <a:lnTo>
                  <a:pt x="1501868" y="47573"/>
                </a:lnTo>
                <a:lnTo>
                  <a:pt x="1507502" y="41936"/>
                </a:lnTo>
                <a:lnTo>
                  <a:pt x="1521426" y="41936"/>
                </a:lnTo>
                <a:lnTo>
                  <a:pt x="1527060" y="47573"/>
                </a:lnTo>
                <a:lnTo>
                  <a:pt x="1527060" y="61506"/>
                </a:lnTo>
                <a:lnTo>
                  <a:pt x="1521410" y="67144"/>
                </a:lnTo>
                <a:close/>
              </a:path>
              <a:path w="5504815" h="2199005">
                <a:moveTo>
                  <a:pt x="1826928" y="72177"/>
                </a:moveTo>
                <a:lnTo>
                  <a:pt x="1807451" y="72177"/>
                </a:lnTo>
                <a:lnTo>
                  <a:pt x="1799562" y="64284"/>
                </a:lnTo>
                <a:lnTo>
                  <a:pt x="1799562" y="44797"/>
                </a:lnTo>
                <a:lnTo>
                  <a:pt x="1807451" y="36904"/>
                </a:lnTo>
                <a:lnTo>
                  <a:pt x="1826928" y="36904"/>
                </a:lnTo>
                <a:lnTo>
                  <a:pt x="1834814" y="44797"/>
                </a:lnTo>
                <a:lnTo>
                  <a:pt x="1834814" y="64284"/>
                </a:lnTo>
                <a:lnTo>
                  <a:pt x="1826928" y="72177"/>
                </a:lnTo>
                <a:close/>
              </a:path>
              <a:path w="5504815" h="2199005">
                <a:moveTo>
                  <a:pt x="2119913" y="77206"/>
                </a:moveTo>
                <a:lnTo>
                  <a:pt x="2111085" y="75425"/>
                </a:lnTo>
                <a:lnTo>
                  <a:pt x="2103879" y="70566"/>
                </a:lnTo>
                <a:lnTo>
                  <a:pt x="2099023" y="63356"/>
                </a:lnTo>
                <a:lnTo>
                  <a:pt x="2097243" y="54523"/>
                </a:lnTo>
                <a:lnTo>
                  <a:pt x="2099023" y="45690"/>
                </a:lnTo>
                <a:lnTo>
                  <a:pt x="2103879" y="38479"/>
                </a:lnTo>
                <a:lnTo>
                  <a:pt x="2111085" y="33620"/>
                </a:lnTo>
                <a:lnTo>
                  <a:pt x="2119913" y="31838"/>
                </a:lnTo>
                <a:lnTo>
                  <a:pt x="2128742" y="33620"/>
                </a:lnTo>
                <a:lnTo>
                  <a:pt x="2135948" y="38479"/>
                </a:lnTo>
                <a:lnTo>
                  <a:pt x="2140804" y="45690"/>
                </a:lnTo>
                <a:lnTo>
                  <a:pt x="2142584" y="54523"/>
                </a:lnTo>
                <a:lnTo>
                  <a:pt x="2140801" y="63356"/>
                </a:lnTo>
                <a:lnTo>
                  <a:pt x="2135941" y="70566"/>
                </a:lnTo>
                <a:lnTo>
                  <a:pt x="2128735" y="75425"/>
                </a:lnTo>
                <a:lnTo>
                  <a:pt x="2119913" y="77206"/>
                </a:lnTo>
                <a:close/>
              </a:path>
              <a:path w="5504815" h="2199005">
                <a:moveTo>
                  <a:pt x="2422641" y="80572"/>
                </a:moveTo>
                <a:lnTo>
                  <a:pt x="2412516" y="78525"/>
                </a:lnTo>
                <a:lnTo>
                  <a:pt x="2404245" y="72946"/>
                </a:lnTo>
                <a:lnTo>
                  <a:pt x="2398667" y="64671"/>
                </a:lnTo>
                <a:lnTo>
                  <a:pt x="2396622" y="54540"/>
                </a:lnTo>
                <a:lnTo>
                  <a:pt x="2398667" y="44409"/>
                </a:lnTo>
                <a:lnTo>
                  <a:pt x="2404245" y="36134"/>
                </a:lnTo>
                <a:lnTo>
                  <a:pt x="2412516" y="30553"/>
                </a:lnTo>
                <a:lnTo>
                  <a:pt x="2422641" y="28506"/>
                </a:lnTo>
                <a:lnTo>
                  <a:pt x="2432764" y="30553"/>
                </a:lnTo>
                <a:lnTo>
                  <a:pt x="2441033" y="36134"/>
                </a:lnTo>
                <a:lnTo>
                  <a:pt x="2446611" y="44409"/>
                </a:lnTo>
                <a:lnTo>
                  <a:pt x="2448656" y="54540"/>
                </a:lnTo>
                <a:lnTo>
                  <a:pt x="2446613" y="64671"/>
                </a:lnTo>
                <a:lnTo>
                  <a:pt x="2441040" y="72946"/>
                </a:lnTo>
                <a:lnTo>
                  <a:pt x="2432771" y="78525"/>
                </a:lnTo>
                <a:lnTo>
                  <a:pt x="2422641" y="80572"/>
                </a:lnTo>
                <a:close/>
              </a:path>
              <a:path w="5504815" h="2199005">
                <a:moveTo>
                  <a:pt x="2725365" y="83937"/>
                </a:moveTo>
                <a:lnTo>
                  <a:pt x="2713927" y="81628"/>
                </a:lnTo>
                <a:lnTo>
                  <a:pt x="2704588" y="75328"/>
                </a:lnTo>
                <a:lnTo>
                  <a:pt x="2698292" y="65984"/>
                </a:lnTo>
                <a:lnTo>
                  <a:pt x="2695983" y="54540"/>
                </a:lnTo>
                <a:lnTo>
                  <a:pt x="2698292" y="43096"/>
                </a:lnTo>
                <a:lnTo>
                  <a:pt x="2704588" y="33751"/>
                </a:lnTo>
                <a:lnTo>
                  <a:pt x="2713927" y="27451"/>
                </a:lnTo>
                <a:lnTo>
                  <a:pt x="2725365" y="25141"/>
                </a:lnTo>
                <a:lnTo>
                  <a:pt x="2736802" y="27451"/>
                </a:lnTo>
                <a:lnTo>
                  <a:pt x="2746141" y="33751"/>
                </a:lnTo>
                <a:lnTo>
                  <a:pt x="2752437" y="43096"/>
                </a:lnTo>
                <a:lnTo>
                  <a:pt x="2754746" y="54540"/>
                </a:lnTo>
                <a:lnTo>
                  <a:pt x="2752437" y="65984"/>
                </a:lnTo>
                <a:lnTo>
                  <a:pt x="2746141" y="75328"/>
                </a:lnTo>
                <a:lnTo>
                  <a:pt x="2736802" y="81628"/>
                </a:lnTo>
                <a:lnTo>
                  <a:pt x="2725365" y="83937"/>
                </a:lnTo>
                <a:close/>
              </a:path>
              <a:path w="5504815" h="2199005">
                <a:moveTo>
                  <a:pt x="3028088" y="87303"/>
                </a:moveTo>
                <a:lnTo>
                  <a:pt x="3015345" y="84727"/>
                </a:lnTo>
                <a:lnTo>
                  <a:pt x="3004937" y="77705"/>
                </a:lnTo>
                <a:lnTo>
                  <a:pt x="2997919" y="67290"/>
                </a:lnTo>
                <a:lnTo>
                  <a:pt x="2995345" y="54540"/>
                </a:lnTo>
                <a:lnTo>
                  <a:pt x="2997919" y="41789"/>
                </a:lnTo>
                <a:lnTo>
                  <a:pt x="3004937" y="31374"/>
                </a:lnTo>
                <a:lnTo>
                  <a:pt x="3015345" y="24351"/>
                </a:lnTo>
                <a:lnTo>
                  <a:pt x="3028088" y="21776"/>
                </a:lnTo>
                <a:lnTo>
                  <a:pt x="3040832" y="24351"/>
                </a:lnTo>
                <a:lnTo>
                  <a:pt x="3051242" y="31374"/>
                </a:lnTo>
                <a:lnTo>
                  <a:pt x="3058261" y="41789"/>
                </a:lnTo>
                <a:lnTo>
                  <a:pt x="3060835" y="54540"/>
                </a:lnTo>
                <a:lnTo>
                  <a:pt x="3058261" y="67290"/>
                </a:lnTo>
                <a:lnTo>
                  <a:pt x="3051242" y="77705"/>
                </a:lnTo>
                <a:lnTo>
                  <a:pt x="3040832" y="84727"/>
                </a:lnTo>
                <a:lnTo>
                  <a:pt x="3028088" y="87303"/>
                </a:lnTo>
                <a:close/>
              </a:path>
              <a:path w="5504815" h="2199005">
                <a:moveTo>
                  <a:pt x="3330812" y="89828"/>
                </a:moveTo>
                <a:lnTo>
                  <a:pt x="3317096" y="87054"/>
                </a:lnTo>
                <a:lnTo>
                  <a:pt x="3305892" y="79493"/>
                </a:lnTo>
                <a:lnTo>
                  <a:pt x="3298335" y="68282"/>
                </a:lnTo>
                <a:lnTo>
                  <a:pt x="3295564" y="54557"/>
                </a:lnTo>
                <a:lnTo>
                  <a:pt x="3298335" y="40831"/>
                </a:lnTo>
                <a:lnTo>
                  <a:pt x="3305892" y="29620"/>
                </a:lnTo>
                <a:lnTo>
                  <a:pt x="3317096" y="22058"/>
                </a:lnTo>
                <a:lnTo>
                  <a:pt x="3330812" y="19285"/>
                </a:lnTo>
                <a:lnTo>
                  <a:pt x="3344530" y="22058"/>
                </a:lnTo>
                <a:lnTo>
                  <a:pt x="3355735" y="29620"/>
                </a:lnTo>
                <a:lnTo>
                  <a:pt x="3363292" y="40831"/>
                </a:lnTo>
                <a:lnTo>
                  <a:pt x="3366064" y="54557"/>
                </a:lnTo>
                <a:lnTo>
                  <a:pt x="3363294" y="68282"/>
                </a:lnTo>
                <a:lnTo>
                  <a:pt x="3355742" y="79493"/>
                </a:lnTo>
                <a:lnTo>
                  <a:pt x="3344537" y="87054"/>
                </a:lnTo>
                <a:lnTo>
                  <a:pt x="3330812" y="89828"/>
                </a:lnTo>
                <a:close/>
              </a:path>
              <a:path w="5504815" h="2199005">
                <a:moveTo>
                  <a:pt x="3633529" y="92353"/>
                </a:moveTo>
                <a:lnTo>
                  <a:pt x="3618826" y="89381"/>
                </a:lnTo>
                <a:lnTo>
                  <a:pt x="3606820" y="81280"/>
                </a:lnTo>
                <a:lnTo>
                  <a:pt x="3598725" y="69266"/>
                </a:lnTo>
                <a:lnTo>
                  <a:pt x="3595756" y="54557"/>
                </a:lnTo>
                <a:lnTo>
                  <a:pt x="3598725" y="39848"/>
                </a:lnTo>
                <a:lnTo>
                  <a:pt x="3606820" y="27833"/>
                </a:lnTo>
                <a:lnTo>
                  <a:pt x="3618826" y="19732"/>
                </a:lnTo>
                <a:lnTo>
                  <a:pt x="3633529" y="16760"/>
                </a:lnTo>
                <a:lnTo>
                  <a:pt x="3648232" y="19732"/>
                </a:lnTo>
                <a:lnTo>
                  <a:pt x="3660239" y="27833"/>
                </a:lnTo>
                <a:lnTo>
                  <a:pt x="3668334" y="39848"/>
                </a:lnTo>
                <a:lnTo>
                  <a:pt x="3671302" y="54557"/>
                </a:lnTo>
                <a:lnTo>
                  <a:pt x="3668334" y="69266"/>
                </a:lnTo>
                <a:lnTo>
                  <a:pt x="3660239" y="81280"/>
                </a:lnTo>
                <a:lnTo>
                  <a:pt x="3648232" y="89381"/>
                </a:lnTo>
                <a:lnTo>
                  <a:pt x="3633529" y="92353"/>
                </a:lnTo>
                <a:close/>
              </a:path>
              <a:path w="5504815" h="2199005">
                <a:moveTo>
                  <a:pt x="3936253" y="95718"/>
                </a:moveTo>
                <a:lnTo>
                  <a:pt x="3920245" y="92484"/>
                </a:lnTo>
                <a:lnTo>
                  <a:pt x="3907176" y="83663"/>
                </a:lnTo>
                <a:lnTo>
                  <a:pt x="3898368" y="70579"/>
                </a:lnTo>
                <a:lnTo>
                  <a:pt x="3895138" y="54557"/>
                </a:lnTo>
                <a:lnTo>
                  <a:pt x="3898368" y="38534"/>
                </a:lnTo>
                <a:lnTo>
                  <a:pt x="3907176" y="25450"/>
                </a:lnTo>
                <a:lnTo>
                  <a:pt x="3920245" y="16630"/>
                </a:lnTo>
                <a:lnTo>
                  <a:pt x="3936253" y="13395"/>
                </a:lnTo>
                <a:lnTo>
                  <a:pt x="3952266" y="16630"/>
                </a:lnTo>
                <a:lnTo>
                  <a:pt x="3965346" y="25450"/>
                </a:lnTo>
                <a:lnTo>
                  <a:pt x="3974167" y="38534"/>
                </a:lnTo>
                <a:lnTo>
                  <a:pt x="3977402" y="54557"/>
                </a:lnTo>
                <a:lnTo>
                  <a:pt x="3974167" y="70579"/>
                </a:lnTo>
                <a:lnTo>
                  <a:pt x="3965346" y="83663"/>
                </a:lnTo>
                <a:lnTo>
                  <a:pt x="3952266" y="92484"/>
                </a:lnTo>
                <a:lnTo>
                  <a:pt x="3936253" y="95718"/>
                </a:lnTo>
                <a:close/>
              </a:path>
              <a:path w="5504815" h="2199005">
                <a:moveTo>
                  <a:pt x="4238977" y="98243"/>
                </a:moveTo>
                <a:lnTo>
                  <a:pt x="4221989" y="94811"/>
                </a:lnTo>
                <a:lnTo>
                  <a:pt x="4208115" y="85451"/>
                </a:lnTo>
                <a:lnTo>
                  <a:pt x="4198761" y="71570"/>
                </a:lnTo>
                <a:lnTo>
                  <a:pt x="4195330" y="54573"/>
                </a:lnTo>
                <a:lnTo>
                  <a:pt x="4198761" y="37577"/>
                </a:lnTo>
                <a:lnTo>
                  <a:pt x="4208115" y="23696"/>
                </a:lnTo>
                <a:lnTo>
                  <a:pt x="4221989" y="14337"/>
                </a:lnTo>
                <a:lnTo>
                  <a:pt x="4238977" y="10904"/>
                </a:lnTo>
                <a:lnTo>
                  <a:pt x="4255965" y="14337"/>
                </a:lnTo>
                <a:lnTo>
                  <a:pt x="4269838" y="23696"/>
                </a:lnTo>
                <a:lnTo>
                  <a:pt x="4279193" y="37577"/>
                </a:lnTo>
                <a:lnTo>
                  <a:pt x="4282623" y="54573"/>
                </a:lnTo>
                <a:lnTo>
                  <a:pt x="4279193" y="71570"/>
                </a:lnTo>
                <a:lnTo>
                  <a:pt x="4269838" y="85451"/>
                </a:lnTo>
                <a:lnTo>
                  <a:pt x="4255965" y="94811"/>
                </a:lnTo>
                <a:lnTo>
                  <a:pt x="4238977" y="98243"/>
                </a:lnTo>
                <a:close/>
              </a:path>
              <a:path w="5504815" h="2199005">
                <a:moveTo>
                  <a:pt x="4541701" y="100768"/>
                </a:moveTo>
                <a:lnTo>
                  <a:pt x="4523739" y="97138"/>
                </a:lnTo>
                <a:lnTo>
                  <a:pt x="4509071" y="87238"/>
                </a:lnTo>
                <a:lnTo>
                  <a:pt x="4499182" y="72554"/>
                </a:lnTo>
                <a:lnTo>
                  <a:pt x="4495556" y="54573"/>
                </a:lnTo>
                <a:lnTo>
                  <a:pt x="4499182" y="36593"/>
                </a:lnTo>
                <a:lnTo>
                  <a:pt x="4509071" y="21910"/>
                </a:lnTo>
                <a:lnTo>
                  <a:pt x="4523739" y="12011"/>
                </a:lnTo>
                <a:lnTo>
                  <a:pt x="4541701" y="8380"/>
                </a:lnTo>
                <a:lnTo>
                  <a:pt x="4559682" y="12011"/>
                </a:lnTo>
                <a:lnTo>
                  <a:pt x="4574360" y="21910"/>
                </a:lnTo>
                <a:lnTo>
                  <a:pt x="4584252" y="36593"/>
                </a:lnTo>
                <a:lnTo>
                  <a:pt x="4587879" y="54573"/>
                </a:lnTo>
                <a:lnTo>
                  <a:pt x="4584252" y="72554"/>
                </a:lnTo>
                <a:lnTo>
                  <a:pt x="4574360" y="87238"/>
                </a:lnTo>
                <a:lnTo>
                  <a:pt x="4559682" y="97138"/>
                </a:lnTo>
                <a:lnTo>
                  <a:pt x="4541701" y="100768"/>
                </a:lnTo>
                <a:close/>
              </a:path>
              <a:path w="5504815" h="2199005">
                <a:moveTo>
                  <a:pt x="4844424" y="103289"/>
                </a:moveTo>
                <a:lnTo>
                  <a:pt x="4825483" y="99462"/>
                </a:lnTo>
                <a:lnTo>
                  <a:pt x="4810010" y="89023"/>
                </a:lnTo>
                <a:lnTo>
                  <a:pt x="4799575" y="73538"/>
                </a:lnTo>
                <a:lnTo>
                  <a:pt x="4795748" y="54573"/>
                </a:lnTo>
                <a:lnTo>
                  <a:pt x="4799575" y="35609"/>
                </a:lnTo>
                <a:lnTo>
                  <a:pt x="4810010" y="20124"/>
                </a:lnTo>
                <a:lnTo>
                  <a:pt x="4825483" y="9684"/>
                </a:lnTo>
                <a:lnTo>
                  <a:pt x="4844424" y="5856"/>
                </a:lnTo>
                <a:lnTo>
                  <a:pt x="4863385" y="9684"/>
                </a:lnTo>
                <a:lnTo>
                  <a:pt x="4878868" y="20124"/>
                </a:lnTo>
                <a:lnTo>
                  <a:pt x="4889307" y="35609"/>
                </a:lnTo>
                <a:lnTo>
                  <a:pt x="4893135" y="54573"/>
                </a:lnTo>
                <a:lnTo>
                  <a:pt x="4889307" y="73538"/>
                </a:lnTo>
                <a:lnTo>
                  <a:pt x="4878868" y="89023"/>
                </a:lnTo>
                <a:lnTo>
                  <a:pt x="4863385" y="99462"/>
                </a:lnTo>
                <a:lnTo>
                  <a:pt x="4844424" y="103289"/>
                </a:lnTo>
                <a:close/>
              </a:path>
              <a:path w="5504815" h="2199005">
                <a:moveTo>
                  <a:pt x="5147149" y="105814"/>
                </a:moveTo>
                <a:lnTo>
                  <a:pt x="5127213" y="101788"/>
                </a:lnTo>
                <a:lnTo>
                  <a:pt x="5110937" y="90808"/>
                </a:lnTo>
                <a:lnTo>
                  <a:pt x="5099964" y="74521"/>
                </a:lnTo>
                <a:lnTo>
                  <a:pt x="5095940" y="54573"/>
                </a:lnTo>
                <a:lnTo>
                  <a:pt x="5099964" y="34626"/>
                </a:lnTo>
                <a:lnTo>
                  <a:pt x="5110937" y="18338"/>
                </a:lnTo>
                <a:lnTo>
                  <a:pt x="5127213" y="7358"/>
                </a:lnTo>
                <a:lnTo>
                  <a:pt x="5147149" y="3332"/>
                </a:lnTo>
                <a:lnTo>
                  <a:pt x="5167089" y="7358"/>
                </a:lnTo>
                <a:lnTo>
                  <a:pt x="5183377" y="18338"/>
                </a:lnTo>
                <a:lnTo>
                  <a:pt x="5194361" y="34626"/>
                </a:lnTo>
                <a:lnTo>
                  <a:pt x="5198390" y="54573"/>
                </a:lnTo>
                <a:lnTo>
                  <a:pt x="5194361" y="74521"/>
                </a:lnTo>
                <a:lnTo>
                  <a:pt x="5183377" y="90808"/>
                </a:lnTo>
                <a:lnTo>
                  <a:pt x="5167089" y="101788"/>
                </a:lnTo>
                <a:lnTo>
                  <a:pt x="5147149" y="105814"/>
                </a:lnTo>
                <a:close/>
              </a:path>
              <a:path w="5504815" h="2199005">
                <a:moveTo>
                  <a:pt x="5449872" y="109180"/>
                </a:moveTo>
                <a:lnTo>
                  <a:pt x="5428646" y="104889"/>
                </a:lnTo>
                <a:lnTo>
                  <a:pt x="5411306" y="93188"/>
                </a:lnTo>
                <a:lnTo>
                  <a:pt x="5399611" y="75835"/>
                </a:lnTo>
                <a:lnTo>
                  <a:pt x="5395322" y="54590"/>
                </a:lnTo>
                <a:lnTo>
                  <a:pt x="5399611" y="33346"/>
                </a:lnTo>
                <a:lnTo>
                  <a:pt x="5411306" y="15993"/>
                </a:lnTo>
                <a:lnTo>
                  <a:pt x="5428646" y="4291"/>
                </a:lnTo>
                <a:lnTo>
                  <a:pt x="5449872" y="0"/>
                </a:lnTo>
                <a:lnTo>
                  <a:pt x="5471118" y="4291"/>
                </a:lnTo>
                <a:lnTo>
                  <a:pt x="5488468" y="15993"/>
                </a:lnTo>
                <a:lnTo>
                  <a:pt x="5500166" y="33346"/>
                </a:lnTo>
                <a:lnTo>
                  <a:pt x="5504456" y="54590"/>
                </a:lnTo>
                <a:lnTo>
                  <a:pt x="5500166" y="75835"/>
                </a:lnTo>
                <a:lnTo>
                  <a:pt x="5488468" y="93188"/>
                </a:lnTo>
                <a:lnTo>
                  <a:pt x="5471118" y="104889"/>
                </a:lnTo>
                <a:lnTo>
                  <a:pt x="5449872" y="109180"/>
                </a:lnTo>
                <a:close/>
              </a:path>
              <a:path w="5504815" h="2199005">
                <a:moveTo>
                  <a:pt x="304490" y="359180"/>
                </a:moveTo>
                <a:lnTo>
                  <a:pt x="302640" y="359180"/>
                </a:lnTo>
                <a:lnTo>
                  <a:pt x="301883" y="358421"/>
                </a:lnTo>
                <a:lnTo>
                  <a:pt x="301883" y="356571"/>
                </a:lnTo>
                <a:lnTo>
                  <a:pt x="302640" y="355815"/>
                </a:lnTo>
                <a:lnTo>
                  <a:pt x="304490" y="355815"/>
                </a:lnTo>
                <a:lnTo>
                  <a:pt x="305247" y="356571"/>
                </a:lnTo>
                <a:lnTo>
                  <a:pt x="305247" y="358421"/>
                </a:lnTo>
                <a:lnTo>
                  <a:pt x="304490" y="359180"/>
                </a:lnTo>
                <a:close/>
              </a:path>
              <a:path w="5504815" h="2199005">
                <a:moveTo>
                  <a:pt x="609535" y="363386"/>
                </a:moveTo>
                <a:lnTo>
                  <a:pt x="603044" y="363386"/>
                </a:lnTo>
                <a:lnTo>
                  <a:pt x="600421" y="360760"/>
                </a:lnTo>
                <a:lnTo>
                  <a:pt x="600421" y="354265"/>
                </a:lnTo>
                <a:lnTo>
                  <a:pt x="603044" y="351639"/>
                </a:lnTo>
                <a:lnTo>
                  <a:pt x="609535" y="351639"/>
                </a:lnTo>
                <a:lnTo>
                  <a:pt x="612161" y="354265"/>
                </a:lnTo>
                <a:lnTo>
                  <a:pt x="612161" y="360760"/>
                </a:lnTo>
                <a:lnTo>
                  <a:pt x="609535" y="363386"/>
                </a:lnTo>
                <a:close/>
              </a:path>
              <a:path w="5504815" h="2199005">
                <a:moveTo>
                  <a:pt x="914581" y="367592"/>
                </a:moveTo>
                <a:lnTo>
                  <a:pt x="903448" y="367592"/>
                </a:lnTo>
                <a:lnTo>
                  <a:pt x="898942" y="363082"/>
                </a:lnTo>
                <a:lnTo>
                  <a:pt x="898942" y="351943"/>
                </a:lnTo>
                <a:lnTo>
                  <a:pt x="903448" y="347433"/>
                </a:lnTo>
                <a:lnTo>
                  <a:pt x="914581" y="347433"/>
                </a:lnTo>
                <a:lnTo>
                  <a:pt x="919088" y="351943"/>
                </a:lnTo>
                <a:lnTo>
                  <a:pt x="919088" y="363082"/>
                </a:lnTo>
                <a:lnTo>
                  <a:pt x="914581" y="367592"/>
                </a:lnTo>
                <a:close/>
              </a:path>
              <a:path w="5504815" h="2199005">
                <a:moveTo>
                  <a:pt x="1219155" y="370958"/>
                </a:moveTo>
                <a:lnTo>
                  <a:pt x="1204323" y="370958"/>
                </a:lnTo>
                <a:lnTo>
                  <a:pt x="1198304" y="364936"/>
                </a:lnTo>
                <a:lnTo>
                  <a:pt x="1198304" y="350093"/>
                </a:lnTo>
                <a:lnTo>
                  <a:pt x="1204323" y="344068"/>
                </a:lnTo>
                <a:lnTo>
                  <a:pt x="1219155" y="344068"/>
                </a:lnTo>
                <a:lnTo>
                  <a:pt x="1225177" y="350093"/>
                </a:lnTo>
                <a:lnTo>
                  <a:pt x="1225177" y="364936"/>
                </a:lnTo>
                <a:lnTo>
                  <a:pt x="1219155" y="370958"/>
                </a:lnTo>
                <a:close/>
              </a:path>
              <a:path w="5504815" h="2199005">
                <a:moveTo>
                  <a:pt x="1523732" y="374327"/>
                </a:moveTo>
                <a:lnTo>
                  <a:pt x="1505196" y="374327"/>
                </a:lnTo>
                <a:lnTo>
                  <a:pt x="1497679" y="366802"/>
                </a:lnTo>
                <a:lnTo>
                  <a:pt x="1497679" y="348257"/>
                </a:lnTo>
                <a:lnTo>
                  <a:pt x="1505196" y="340736"/>
                </a:lnTo>
                <a:lnTo>
                  <a:pt x="1523732" y="340736"/>
                </a:lnTo>
                <a:lnTo>
                  <a:pt x="1531249" y="348257"/>
                </a:lnTo>
                <a:lnTo>
                  <a:pt x="1531249" y="366802"/>
                </a:lnTo>
                <a:lnTo>
                  <a:pt x="1523732" y="374327"/>
                </a:lnTo>
                <a:close/>
              </a:path>
              <a:path w="5504815" h="2199005">
                <a:moveTo>
                  <a:pt x="1817190" y="377689"/>
                </a:moveTo>
                <a:lnTo>
                  <a:pt x="1809345" y="376105"/>
                </a:lnTo>
                <a:lnTo>
                  <a:pt x="1802940" y="371786"/>
                </a:lnTo>
                <a:lnTo>
                  <a:pt x="1798623" y="365379"/>
                </a:lnTo>
                <a:lnTo>
                  <a:pt x="1797041" y="357530"/>
                </a:lnTo>
                <a:lnTo>
                  <a:pt x="1798623" y="349680"/>
                </a:lnTo>
                <a:lnTo>
                  <a:pt x="1802940" y="343273"/>
                </a:lnTo>
                <a:lnTo>
                  <a:pt x="1809345" y="338954"/>
                </a:lnTo>
                <a:lnTo>
                  <a:pt x="1817190" y="337371"/>
                </a:lnTo>
                <a:lnTo>
                  <a:pt x="1825035" y="338954"/>
                </a:lnTo>
                <a:lnTo>
                  <a:pt x="1831439" y="343273"/>
                </a:lnTo>
                <a:lnTo>
                  <a:pt x="1835756" y="349680"/>
                </a:lnTo>
                <a:lnTo>
                  <a:pt x="1837339" y="357530"/>
                </a:lnTo>
                <a:lnTo>
                  <a:pt x="1835756" y="365379"/>
                </a:lnTo>
                <a:lnTo>
                  <a:pt x="1831439" y="371786"/>
                </a:lnTo>
                <a:lnTo>
                  <a:pt x="1825035" y="376105"/>
                </a:lnTo>
                <a:lnTo>
                  <a:pt x="1817190" y="377689"/>
                </a:lnTo>
                <a:close/>
              </a:path>
              <a:path w="5504815" h="2199005">
                <a:moveTo>
                  <a:pt x="2119913" y="381058"/>
                </a:moveTo>
                <a:lnTo>
                  <a:pt x="2110763" y="379208"/>
                </a:lnTo>
                <a:lnTo>
                  <a:pt x="2103290" y="374166"/>
                </a:lnTo>
                <a:lnTo>
                  <a:pt x="2098250" y="366687"/>
                </a:lnTo>
                <a:lnTo>
                  <a:pt x="2096403" y="357530"/>
                </a:lnTo>
                <a:lnTo>
                  <a:pt x="2098250" y="348374"/>
                </a:lnTo>
                <a:lnTo>
                  <a:pt x="2103290" y="340896"/>
                </a:lnTo>
                <a:lnTo>
                  <a:pt x="2110763" y="335854"/>
                </a:lnTo>
                <a:lnTo>
                  <a:pt x="2119913" y="334005"/>
                </a:lnTo>
                <a:lnTo>
                  <a:pt x="2129064" y="335854"/>
                </a:lnTo>
                <a:lnTo>
                  <a:pt x="2136537" y="340896"/>
                </a:lnTo>
                <a:lnTo>
                  <a:pt x="2141577" y="348374"/>
                </a:lnTo>
                <a:lnTo>
                  <a:pt x="2143425" y="357530"/>
                </a:lnTo>
                <a:lnTo>
                  <a:pt x="2141577" y="366687"/>
                </a:lnTo>
                <a:lnTo>
                  <a:pt x="2136537" y="374166"/>
                </a:lnTo>
                <a:lnTo>
                  <a:pt x="2129064" y="379208"/>
                </a:lnTo>
                <a:lnTo>
                  <a:pt x="2119913" y="381058"/>
                </a:lnTo>
                <a:close/>
              </a:path>
              <a:path w="5504815" h="2199005">
                <a:moveTo>
                  <a:pt x="2422641" y="383579"/>
                </a:moveTo>
                <a:lnTo>
                  <a:pt x="2412516" y="381533"/>
                </a:lnTo>
                <a:lnTo>
                  <a:pt x="2404245" y="375953"/>
                </a:lnTo>
                <a:lnTo>
                  <a:pt x="2398667" y="367678"/>
                </a:lnTo>
                <a:lnTo>
                  <a:pt x="2396622" y="357546"/>
                </a:lnTo>
                <a:lnTo>
                  <a:pt x="2398667" y="347417"/>
                </a:lnTo>
                <a:lnTo>
                  <a:pt x="2404245" y="339141"/>
                </a:lnTo>
                <a:lnTo>
                  <a:pt x="2412516" y="333561"/>
                </a:lnTo>
                <a:lnTo>
                  <a:pt x="2422641" y="331514"/>
                </a:lnTo>
                <a:lnTo>
                  <a:pt x="2432764" y="333561"/>
                </a:lnTo>
                <a:lnTo>
                  <a:pt x="2441033" y="339141"/>
                </a:lnTo>
                <a:lnTo>
                  <a:pt x="2446611" y="347417"/>
                </a:lnTo>
                <a:lnTo>
                  <a:pt x="2448656" y="357546"/>
                </a:lnTo>
                <a:lnTo>
                  <a:pt x="2446613" y="367678"/>
                </a:lnTo>
                <a:lnTo>
                  <a:pt x="2441040" y="375953"/>
                </a:lnTo>
                <a:lnTo>
                  <a:pt x="2432771" y="381533"/>
                </a:lnTo>
                <a:lnTo>
                  <a:pt x="2422641" y="383579"/>
                </a:lnTo>
                <a:close/>
              </a:path>
              <a:path w="5504815" h="2199005">
                <a:moveTo>
                  <a:pt x="2725365" y="386945"/>
                </a:moveTo>
                <a:lnTo>
                  <a:pt x="2713927" y="384635"/>
                </a:lnTo>
                <a:lnTo>
                  <a:pt x="2704588" y="378336"/>
                </a:lnTo>
                <a:lnTo>
                  <a:pt x="2698292" y="368991"/>
                </a:lnTo>
                <a:lnTo>
                  <a:pt x="2695983" y="357546"/>
                </a:lnTo>
                <a:lnTo>
                  <a:pt x="2698292" y="346102"/>
                </a:lnTo>
                <a:lnTo>
                  <a:pt x="2704588" y="336757"/>
                </a:lnTo>
                <a:lnTo>
                  <a:pt x="2713927" y="330458"/>
                </a:lnTo>
                <a:lnTo>
                  <a:pt x="2725365" y="328148"/>
                </a:lnTo>
                <a:lnTo>
                  <a:pt x="2736802" y="330458"/>
                </a:lnTo>
                <a:lnTo>
                  <a:pt x="2746141" y="336757"/>
                </a:lnTo>
                <a:lnTo>
                  <a:pt x="2752437" y="346102"/>
                </a:lnTo>
                <a:lnTo>
                  <a:pt x="2754746" y="357546"/>
                </a:lnTo>
                <a:lnTo>
                  <a:pt x="2752437" y="368991"/>
                </a:lnTo>
                <a:lnTo>
                  <a:pt x="2746141" y="378336"/>
                </a:lnTo>
                <a:lnTo>
                  <a:pt x="2736802" y="384635"/>
                </a:lnTo>
                <a:lnTo>
                  <a:pt x="2725365" y="386945"/>
                </a:lnTo>
                <a:close/>
              </a:path>
              <a:path w="5504815" h="2199005">
                <a:moveTo>
                  <a:pt x="3028088" y="390310"/>
                </a:moveTo>
                <a:lnTo>
                  <a:pt x="3015345" y="387735"/>
                </a:lnTo>
                <a:lnTo>
                  <a:pt x="3004937" y="380712"/>
                </a:lnTo>
                <a:lnTo>
                  <a:pt x="2997919" y="370297"/>
                </a:lnTo>
                <a:lnTo>
                  <a:pt x="2995345" y="357546"/>
                </a:lnTo>
                <a:lnTo>
                  <a:pt x="2997919" y="344795"/>
                </a:lnTo>
                <a:lnTo>
                  <a:pt x="3004937" y="334381"/>
                </a:lnTo>
                <a:lnTo>
                  <a:pt x="3015345" y="327358"/>
                </a:lnTo>
                <a:lnTo>
                  <a:pt x="3028088" y="324783"/>
                </a:lnTo>
                <a:lnTo>
                  <a:pt x="3040832" y="327358"/>
                </a:lnTo>
                <a:lnTo>
                  <a:pt x="3051242" y="334381"/>
                </a:lnTo>
                <a:lnTo>
                  <a:pt x="3058261" y="344795"/>
                </a:lnTo>
                <a:lnTo>
                  <a:pt x="3060835" y="357546"/>
                </a:lnTo>
                <a:lnTo>
                  <a:pt x="3058261" y="370297"/>
                </a:lnTo>
                <a:lnTo>
                  <a:pt x="3051242" y="380712"/>
                </a:lnTo>
                <a:lnTo>
                  <a:pt x="3040832" y="387735"/>
                </a:lnTo>
                <a:lnTo>
                  <a:pt x="3028088" y="390310"/>
                </a:lnTo>
                <a:close/>
              </a:path>
              <a:path w="5504815" h="2199005">
                <a:moveTo>
                  <a:pt x="3330812" y="392835"/>
                </a:moveTo>
                <a:lnTo>
                  <a:pt x="3317096" y="390062"/>
                </a:lnTo>
                <a:lnTo>
                  <a:pt x="3305892" y="382501"/>
                </a:lnTo>
                <a:lnTo>
                  <a:pt x="3298335" y="371289"/>
                </a:lnTo>
                <a:lnTo>
                  <a:pt x="3295564" y="357563"/>
                </a:lnTo>
                <a:lnTo>
                  <a:pt x="3298335" y="343838"/>
                </a:lnTo>
                <a:lnTo>
                  <a:pt x="3305892" y="332626"/>
                </a:lnTo>
                <a:lnTo>
                  <a:pt x="3317096" y="325065"/>
                </a:lnTo>
                <a:lnTo>
                  <a:pt x="3330812" y="322292"/>
                </a:lnTo>
                <a:lnTo>
                  <a:pt x="3344530" y="325065"/>
                </a:lnTo>
                <a:lnTo>
                  <a:pt x="3355735" y="332626"/>
                </a:lnTo>
                <a:lnTo>
                  <a:pt x="3363292" y="343838"/>
                </a:lnTo>
                <a:lnTo>
                  <a:pt x="3366064" y="357563"/>
                </a:lnTo>
                <a:lnTo>
                  <a:pt x="3363294" y="371289"/>
                </a:lnTo>
                <a:lnTo>
                  <a:pt x="3355742" y="382501"/>
                </a:lnTo>
                <a:lnTo>
                  <a:pt x="3344537" y="390062"/>
                </a:lnTo>
                <a:lnTo>
                  <a:pt x="3330812" y="392835"/>
                </a:lnTo>
                <a:close/>
              </a:path>
              <a:path w="5504815" h="2199005">
                <a:moveTo>
                  <a:pt x="3633529" y="395360"/>
                </a:moveTo>
                <a:lnTo>
                  <a:pt x="3618826" y="392389"/>
                </a:lnTo>
                <a:lnTo>
                  <a:pt x="3606820" y="384287"/>
                </a:lnTo>
                <a:lnTo>
                  <a:pt x="3598725" y="372273"/>
                </a:lnTo>
                <a:lnTo>
                  <a:pt x="3595756" y="357563"/>
                </a:lnTo>
                <a:lnTo>
                  <a:pt x="3598725" y="342855"/>
                </a:lnTo>
                <a:lnTo>
                  <a:pt x="3606820" y="330841"/>
                </a:lnTo>
                <a:lnTo>
                  <a:pt x="3618826" y="322738"/>
                </a:lnTo>
                <a:lnTo>
                  <a:pt x="3633529" y="319767"/>
                </a:lnTo>
                <a:lnTo>
                  <a:pt x="3648232" y="322738"/>
                </a:lnTo>
                <a:lnTo>
                  <a:pt x="3660239" y="330841"/>
                </a:lnTo>
                <a:lnTo>
                  <a:pt x="3668334" y="342855"/>
                </a:lnTo>
                <a:lnTo>
                  <a:pt x="3671302" y="357563"/>
                </a:lnTo>
                <a:lnTo>
                  <a:pt x="3668334" y="372273"/>
                </a:lnTo>
                <a:lnTo>
                  <a:pt x="3660239" y="384287"/>
                </a:lnTo>
                <a:lnTo>
                  <a:pt x="3648232" y="392389"/>
                </a:lnTo>
                <a:lnTo>
                  <a:pt x="3633529" y="395360"/>
                </a:lnTo>
                <a:close/>
              </a:path>
              <a:path w="5504815" h="2199005">
                <a:moveTo>
                  <a:pt x="3936253" y="398725"/>
                </a:moveTo>
                <a:lnTo>
                  <a:pt x="3920245" y="395491"/>
                </a:lnTo>
                <a:lnTo>
                  <a:pt x="3907176" y="386670"/>
                </a:lnTo>
                <a:lnTo>
                  <a:pt x="3898368" y="373586"/>
                </a:lnTo>
                <a:lnTo>
                  <a:pt x="3895138" y="357563"/>
                </a:lnTo>
                <a:lnTo>
                  <a:pt x="3898368" y="341541"/>
                </a:lnTo>
                <a:lnTo>
                  <a:pt x="3907176" y="328457"/>
                </a:lnTo>
                <a:lnTo>
                  <a:pt x="3920245" y="319636"/>
                </a:lnTo>
                <a:lnTo>
                  <a:pt x="3936253" y="316401"/>
                </a:lnTo>
                <a:lnTo>
                  <a:pt x="3952266" y="319636"/>
                </a:lnTo>
                <a:lnTo>
                  <a:pt x="3965346" y="328457"/>
                </a:lnTo>
                <a:lnTo>
                  <a:pt x="3974167" y="341541"/>
                </a:lnTo>
                <a:lnTo>
                  <a:pt x="3977402" y="357563"/>
                </a:lnTo>
                <a:lnTo>
                  <a:pt x="3974167" y="373586"/>
                </a:lnTo>
                <a:lnTo>
                  <a:pt x="3965346" y="386670"/>
                </a:lnTo>
                <a:lnTo>
                  <a:pt x="3952266" y="395491"/>
                </a:lnTo>
                <a:lnTo>
                  <a:pt x="3936253" y="398725"/>
                </a:lnTo>
                <a:close/>
              </a:path>
              <a:path w="5504815" h="2199005">
                <a:moveTo>
                  <a:pt x="4238977" y="401250"/>
                </a:moveTo>
                <a:lnTo>
                  <a:pt x="4221989" y="397818"/>
                </a:lnTo>
                <a:lnTo>
                  <a:pt x="4208115" y="388459"/>
                </a:lnTo>
                <a:lnTo>
                  <a:pt x="4198761" y="374577"/>
                </a:lnTo>
                <a:lnTo>
                  <a:pt x="4195330" y="357580"/>
                </a:lnTo>
                <a:lnTo>
                  <a:pt x="4198761" y="340584"/>
                </a:lnTo>
                <a:lnTo>
                  <a:pt x="4208115" y="326704"/>
                </a:lnTo>
                <a:lnTo>
                  <a:pt x="4221989" y="317345"/>
                </a:lnTo>
                <a:lnTo>
                  <a:pt x="4238977" y="313913"/>
                </a:lnTo>
                <a:lnTo>
                  <a:pt x="4255965" y="317345"/>
                </a:lnTo>
                <a:lnTo>
                  <a:pt x="4269838" y="326704"/>
                </a:lnTo>
                <a:lnTo>
                  <a:pt x="4279193" y="340584"/>
                </a:lnTo>
                <a:lnTo>
                  <a:pt x="4282623" y="357580"/>
                </a:lnTo>
                <a:lnTo>
                  <a:pt x="4279193" y="374577"/>
                </a:lnTo>
                <a:lnTo>
                  <a:pt x="4269838" y="388459"/>
                </a:lnTo>
                <a:lnTo>
                  <a:pt x="4255965" y="397818"/>
                </a:lnTo>
                <a:lnTo>
                  <a:pt x="4238977" y="401250"/>
                </a:lnTo>
                <a:close/>
              </a:path>
              <a:path w="5504815" h="2199005">
                <a:moveTo>
                  <a:pt x="4541701" y="403775"/>
                </a:moveTo>
                <a:lnTo>
                  <a:pt x="4523739" y="400145"/>
                </a:lnTo>
                <a:lnTo>
                  <a:pt x="4509071" y="390245"/>
                </a:lnTo>
                <a:lnTo>
                  <a:pt x="4499182" y="375561"/>
                </a:lnTo>
                <a:lnTo>
                  <a:pt x="4495556" y="357580"/>
                </a:lnTo>
                <a:lnTo>
                  <a:pt x="4499182" y="339601"/>
                </a:lnTo>
                <a:lnTo>
                  <a:pt x="4509071" y="324918"/>
                </a:lnTo>
                <a:lnTo>
                  <a:pt x="4523739" y="315019"/>
                </a:lnTo>
                <a:lnTo>
                  <a:pt x="4541701" y="311388"/>
                </a:lnTo>
                <a:lnTo>
                  <a:pt x="4559682" y="315019"/>
                </a:lnTo>
                <a:lnTo>
                  <a:pt x="4574360" y="324918"/>
                </a:lnTo>
                <a:lnTo>
                  <a:pt x="4584252" y="339601"/>
                </a:lnTo>
                <a:lnTo>
                  <a:pt x="4587879" y="357580"/>
                </a:lnTo>
                <a:lnTo>
                  <a:pt x="4584252" y="375561"/>
                </a:lnTo>
                <a:lnTo>
                  <a:pt x="4574360" y="390245"/>
                </a:lnTo>
                <a:lnTo>
                  <a:pt x="4559682" y="400145"/>
                </a:lnTo>
                <a:lnTo>
                  <a:pt x="4541701" y="403775"/>
                </a:lnTo>
                <a:close/>
              </a:path>
              <a:path w="5504815" h="2199005">
                <a:moveTo>
                  <a:pt x="4844424" y="406297"/>
                </a:moveTo>
                <a:lnTo>
                  <a:pt x="4825483" y="402469"/>
                </a:lnTo>
                <a:lnTo>
                  <a:pt x="4810010" y="392030"/>
                </a:lnTo>
                <a:lnTo>
                  <a:pt x="4799575" y="376545"/>
                </a:lnTo>
                <a:lnTo>
                  <a:pt x="4795748" y="357580"/>
                </a:lnTo>
                <a:lnTo>
                  <a:pt x="4799575" y="338617"/>
                </a:lnTo>
                <a:lnTo>
                  <a:pt x="4810010" y="323132"/>
                </a:lnTo>
                <a:lnTo>
                  <a:pt x="4825483" y="312692"/>
                </a:lnTo>
                <a:lnTo>
                  <a:pt x="4844424" y="308864"/>
                </a:lnTo>
                <a:lnTo>
                  <a:pt x="4863385" y="312692"/>
                </a:lnTo>
                <a:lnTo>
                  <a:pt x="4878868" y="323132"/>
                </a:lnTo>
                <a:lnTo>
                  <a:pt x="4889307" y="338617"/>
                </a:lnTo>
                <a:lnTo>
                  <a:pt x="4893135" y="357580"/>
                </a:lnTo>
                <a:lnTo>
                  <a:pt x="4889307" y="376545"/>
                </a:lnTo>
                <a:lnTo>
                  <a:pt x="4878868" y="392030"/>
                </a:lnTo>
                <a:lnTo>
                  <a:pt x="4863385" y="402469"/>
                </a:lnTo>
                <a:lnTo>
                  <a:pt x="4844424" y="406297"/>
                </a:lnTo>
                <a:close/>
              </a:path>
              <a:path w="5504815" h="2199005">
                <a:moveTo>
                  <a:pt x="5147149" y="408822"/>
                </a:moveTo>
                <a:lnTo>
                  <a:pt x="5127213" y="404796"/>
                </a:lnTo>
                <a:lnTo>
                  <a:pt x="5110937" y="393815"/>
                </a:lnTo>
                <a:lnTo>
                  <a:pt x="5099964" y="377528"/>
                </a:lnTo>
                <a:lnTo>
                  <a:pt x="5095940" y="357580"/>
                </a:lnTo>
                <a:lnTo>
                  <a:pt x="5099964" y="337633"/>
                </a:lnTo>
                <a:lnTo>
                  <a:pt x="5110937" y="321345"/>
                </a:lnTo>
                <a:lnTo>
                  <a:pt x="5127213" y="310365"/>
                </a:lnTo>
                <a:lnTo>
                  <a:pt x="5147149" y="306339"/>
                </a:lnTo>
                <a:lnTo>
                  <a:pt x="5167089" y="310365"/>
                </a:lnTo>
                <a:lnTo>
                  <a:pt x="5183377" y="321345"/>
                </a:lnTo>
                <a:lnTo>
                  <a:pt x="5194361" y="337633"/>
                </a:lnTo>
                <a:lnTo>
                  <a:pt x="5198390" y="357580"/>
                </a:lnTo>
                <a:lnTo>
                  <a:pt x="5194361" y="377528"/>
                </a:lnTo>
                <a:lnTo>
                  <a:pt x="5183377" y="393815"/>
                </a:lnTo>
                <a:lnTo>
                  <a:pt x="5167089" y="404796"/>
                </a:lnTo>
                <a:lnTo>
                  <a:pt x="5147149" y="408822"/>
                </a:lnTo>
                <a:close/>
              </a:path>
              <a:path w="5504815" h="2199005">
                <a:moveTo>
                  <a:pt x="5449872" y="412187"/>
                </a:moveTo>
                <a:lnTo>
                  <a:pt x="5428646" y="407896"/>
                </a:lnTo>
                <a:lnTo>
                  <a:pt x="5411306" y="396195"/>
                </a:lnTo>
                <a:lnTo>
                  <a:pt x="5399611" y="378842"/>
                </a:lnTo>
                <a:lnTo>
                  <a:pt x="5395322" y="357597"/>
                </a:lnTo>
                <a:lnTo>
                  <a:pt x="5399611" y="336353"/>
                </a:lnTo>
                <a:lnTo>
                  <a:pt x="5411306" y="319000"/>
                </a:lnTo>
                <a:lnTo>
                  <a:pt x="5428646" y="307299"/>
                </a:lnTo>
                <a:lnTo>
                  <a:pt x="5449872" y="303007"/>
                </a:lnTo>
                <a:lnTo>
                  <a:pt x="5471118" y="307299"/>
                </a:lnTo>
                <a:lnTo>
                  <a:pt x="5488468" y="319000"/>
                </a:lnTo>
                <a:lnTo>
                  <a:pt x="5500166" y="336353"/>
                </a:lnTo>
                <a:lnTo>
                  <a:pt x="5504456" y="357597"/>
                </a:lnTo>
                <a:lnTo>
                  <a:pt x="5500166" y="378842"/>
                </a:lnTo>
                <a:lnTo>
                  <a:pt x="5488468" y="396195"/>
                </a:lnTo>
                <a:lnTo>
                  <a:pt x="5471118" y="407896"/>
                </a:lnTo>
                <a:lnTo>
                  <a:pt x="5449872" y="412187"/>
                </a:lnTo>
                <a:close/>
              </a:path>
              <a:path w="5504815" h="2199005">
                <a:moveTo>
                  <a:pt x="1311" y="661364"/>
                </a:moveTo>
                <a:lnTo>
                  <a:pt x="370" y="661364"/>
                </a:lnTo>
                <a:lnTo>
                  <a:pt x="0" y="660993"/>
                </a:lnTo>
                <a:lnTo>
                  <a:pt x="0" y="660051"/>
                </a:lnTo>
                <a:lnTo>
                  <a:pt x="370" y="659680"/>
                </a:lnTo>
                <a:lnTo>
                  <a:pt x="1311" y="659680"/>
                </a:lnTo>
                <a:lnTo>
                  <a:pt x="1681" y="660051"/>
                </a:lnTo>
                <a:lnTo>
                  <a:pt x="1681" y="660993"/>
                </a:lnTo>
                <a:lnTo>
                  <a:pt x="1311" y="661364"/>
                </a:lnTo>
                <a:close/>
              </a:path>
              <a:path w="5504815" h="2199005">
                <a:moveTo>
                  <a:pt x="305415" y="663886"/>
                </a:moveTo>
                <a:lnTo>
                  <a:pt x="301698" y="663886"/>
                </a:lnTo>
                <a:lnTo>
                  <a:pt x="300201" y="662390"/>
                </a:lnTo>
                <a:lnTo>
                  <a:pt x="300201" y="658653"/>
                </a:lnTo>
                <a:lnTo>
                  <a:pt x="301698" y="657155"/>
                </a:lnTo>
                <a:lnTo>
                  <a:pt x="305432" y="657155"/>
                </a:lnTo>
                <a:lnTo>
                  <a:pt x="306929" y="658653"/>
                </a:lnTo>
                <a:lnTo>
                  <a:pt x="306929" y="662390"/>
                </a:lnTo>
                <a:lnTo>
                  <a:pt x="305415" y="663886"/>
                </a:lnTo>
                <a:close/>
              </a:path>
              <a:path w="5504815" h="2199005">
                <a:moveTo>
                  <a:pt x="610008" y="667251"/>
                </a:moveTo>
                <a:lnTo>
                  <a:pt x="602591" y="667251"/>
                </a:lnTo>
                <a:lnTo>
                  <a:pt x="599580" y="664240"/>
                </a:lnTo>
                <a:lnTo>
                  <a:pt x="599580" y="656837"/>
                </a:lnTo>
                <a:lnTo>
                  <a:pt x="602591" y="653823"/>
                </a:lnTo>
                <a:lnTo>
                  <a:pt x="609991" y="653823"/>
                </a:lnTo>
                <a:lnTo>
                  <a:pt x="613002" y="656837"/>
                </a:lnTo>
                <a:lnTo>
                  <a:pt x="613002" y="664240"/>
                </a:lnTo>
                <a:lnTo>
                  <a:pt x="610008" y="667251"/>
                </a:lnTo>
                <a:close/>
              </a:path>
              <a:path w="5504815" h="2199005">
                <a:moveTo>
                  <a:pt x="914581" y="670616"/>
                </a:moveTo>
                <a:lnTo>
                  <a:pt x="903448" y="670616"/>
                </a:lnTo>
                <a:lnTo>
                  <a:pt x="898942" y="666107"/>
                </a:lnTo>
                <a:lnTo>
                  <a:pt x="898942" y="654967"/>
                </a:lnTo>
                <a:lnTo>
                  <a:pt x="903448" y="650457"/>
                </a:lnTo>
                <a:lnTo>
                  <a:pt x="914581" y="650457"/>
                </a:lnTo>
                <a:lnTo>
                  <a:pt x="919088" y="654967"/>
                </a:lnTo>
                <a:lnTo>
                  <a:pt x="919088" y="666107"/>
                </a:lnTo>
                <a:lnTo>
                  <a:pt x="914581" y="670616"/>
                </a:lnTo>
                <a:close/>
              </a:path>
              <a:path w="5504815" h="2199005">
                <a:moveTo>
                  <a:pt x="1219155" y="673985"/>
                </a:moveTo>
                <a:lnTo>
                  <a:pt x="1204323" y="673985"/>
                </a:lnTo>
                <a:lnTo>
                  <a:pt x="1198304" y="667960"/>
                </a:lnTo>
                <a:lnTo>
                  <a:pt x="1198304" y="653117"/>
                </a:lnTo>
                <a:lnTo>
                  <a:pt x="1204323" y="647092"/>
                </a:lnTo>
                <a:lnTo>
                  <a:pt x="1219155" y="647092"/>
                </a:lnTo>
                <a:lnTo>
                  <a:pt x="1225177" y="653117"/>
                </a:lnTo>
                <a:lnTo>
                  <a:pt x="1225177" y="667960"/>
                </a:lnTo>
                <a:lnTo>
                  <a:pt x="1219155" y="673985"/>
                </a:lnTo>
                <a:close/>
              </a:path>
              <a:path w="5504815" h="2199005">
                <a:moveTo>
                  <a:pt x="1523732" y="677347"/>
                </a:moveTo>
                <a:lnTo>
                  <a:pt x="1505196" y="677347"/>
                </a:lnTo>
                <a:lnTo>
                  <a:pt x="1497679" y="669827"/>
                </a:lnTo>
                <a:lnTo>
                  <a:pt x="1497679" y="651281"/>
                </a:lnTo>
                <a:lnTo>
                  <a:pt x="1505196" y="643760"/>
                </a:lnTo>
                <a:lnTo>
                  <a:pt x="1523732" y="643760"/>
                </a:lnTo>
                <a:lnTo>
                  <a:pt x="1531249" y="651281"/>
                </a:lnTo>
                <a:lnTo>
                  <a:pt x="1531249" y="669827"/>
                </a:lnTo>
                <a:lnTo>
                  <a:pt x="1523732" y="677347"/>
                </a:lnTo>
                <a:close/>
              </a:path>
              <a:path w="5504815" h="2199005">
                <a:moveTo>
                  <a:pt x="1817190" y="680716"/>
                </a:moveTo>
                <a:lnTo>
                  <a:pt x="1809345" y="679132"/>
                </a:lnTo>
                <a:lnTo>
                  <a:pt x="1802940" y="674812"/>
                </a:lnTo>
                <a:lnTo>
                  <a:pt x="1798623" y="668404"/>
                </a:lnTo>
                <a:lnTo>
                  <a:pt x="1797041" y="660554"/>
                </a:lnTo>
                <a:lnTo>
                  <a:pt x="1798623" y="652704"/>
                </a:lnTo>
                <a:lnTo>
                  <a:pt x="1802940" y="646297"/>
                </a:lnTo>
                <a:lnTo>
                  <a:pt x="1809345" y="641978"/>
                </a:lnTo>
                <a:lnTo>
                  <a:pt x="1817190" y="640395"/>
                </a:lnTo>
                <a:lnTo>
                  <a:pt x="1825035" y="641978"/>
                </a:lnTo>
                <a:lnTo>
                  <a:pt x="1831439" y="646297"/>
                </a:lnTo>
                <a:lnTo>
                  <a:pt x="1835756" y="652704"/>
                </a:lnTo>
                <a:lnTo>
                  <a:pt x="1837339" y="660554"/>
                </a:lnTo>
                <a:lnTo>
                  <a:pt x="1835756" y="668404"/>
                </a:lnTo>
                <a:lnTo>
                  <a:pt x="1831439" y="674812"/>
                </a:lnTo>
                <a:lnTo>
                  <a:pt x="1825035" y="679132"/>
                </a:lnTo>
                <a:lnTo>
                  <a:pt x="1817190" y="680716"/>
                </a:lnTo>
                <a:close/>
              </a:path>
              <a:path w="5504815" h="2199005">
                <a:moveTo>
                  <a:pt x="2119913" y="684082"/>
                </a:moveTo>
                <a:lnTo>
                  <a:pt x="2110763" y="682233"/>
                </a:lnTo>
                <a:lnTo>
                  <a:pt x="2103290" y="677190"/>
                </a:lnTo>
                <a:lnTo>
                  <a:pt x="2098250" y="669711"/>
                </a:lnTo>
                <a:lnTo>
                  <a:pt x="2096403" y="660554"/>
                </a:lnTo>
                <a:lnTo>
                  <a:pt x="2098250" y="651398"/>
                </a:lnTo>
                <a:lnTo>
                  <a:pt x="2103290" y="643921"/>
                </a:lnTo>
                <a:lnTo>
                  <a:pt x="2110763" y="638878"/>
                </a:lnTo>
                <a:lnTo>
                  <a:pt x="2119913" y="637029"/>
                </a:lnTo>
                <a:lnTo>
                  <a:pt x="2129064" y="638878"/>
                </a:lnTo>
                <a:lnTo>
                  <a:pt x="2136537" y="643921"/>
                </a:lnTo>
                <a:lnTo>
                  <a:pt x="2141577" y="651398"/>
                </a:lnTo>
                <a:lnTo>
                  <a:pt x="2143425" y="660554"/>
                </a:lnTo>
                <a:lnTo>
                  <a:pt x="2141577" y="669711"/>
                </a:lnTo>
                <a:lnTo>
                  <a:pt x="2136537" y="677190"/>
                </a:lnTo>
                <a:lnTo>
                  <a:pt x="2129064" y="682233"/>
                </a:lnTo>
                <a:lnTo>
                  <a:pt x="2119913" y="684082"/>
                </a:lnTo>
                <a:close/>
              </a:path>
              <a:path w="5504815" h="2199005">
                <a:moveTo>
                  <a:pt x="2422641" y="686603"/>
                </a:moveTo>
                <a:lnTo>
                  <a:pt x="2412516" y="684557"/>
                </a:lnTo>
                <a:lnTo>
                  <a:pt x="2404245" y="678977"/>
                </a:lnTo>
                <a:lnTo>
                  <a:pt x="2398667" y="670702"/>
                </a:lnTo>
                <a:lnTo>
                  <a:pt x="2396622" y="660571"/>
                </a:lnTo>
                <a:lnTo>
                  <a:pt x="2398667" y="650441"/>
                </a:lnTo>
                <a:lnTo>
                  <a:pt x="2404245" y="642166"/>
                </a:lnTo>
                <a:lnTo>
                  <a:pt x="2412516" y="636585"/>
                </a:lnTo>
                <a:lnTo>
                  <a:pt x="2422641" y="634538"/>
                </a:lnTo>
                <a:lnTo>
                  <a:pt x="2432764" y="636585"/>
                </a:lnTo>
                <a:lnTo>
                  <a:pt x="2441033" y="642166"/>
                </a:lnTo>
                <a:lnTo>
                  <a:pt x="2446611" y="650441"/>
                </a:lnTo>
                <a:lnTo>
                  <a:pt x="2448656" y="660571"/>
                </a:lnTo>
                <a:lnTo>
                  <a:pt x="2446613" y="670702"/>
                </a:lnTo>
                <a:lnTo>
                  <a:pt x="2441040" y="678977"/>
                </a:lnTo>
                <a:lnTo>
                  <a:pt x="2432771" y="684557"/>
                </a:lnTo>
                <a:lnTo>
                  <a:pt x="2422641" y="686603"/>
                </a:lnTo>
                <a:close/>
              </a:path>
              <a:path w="5504815" h="2199005">
                <a:moveTo>
                  <a:pt x="2725365" y="689969"/>
                </a:moveTo>
                <a:lnTo>
                  <a:pt x="2713927" y="687659"/>
                </a:lnTo>
                <a:lnTo>
                  <a:pt x="2704588" y="681360"/>
                </a:lnTo>
                <a:lnTo>
                  <a:pt x="2698292" y="672015"/>
                </a:lnTo>
                <a:lnTo>
                  <a:pt x="2695983" y="660571"/>
                </a:lnTo>
                <a:lnTo>
                  <a:pt x="2698292" y="649126"/>
                </a:lnTo>
                <a:lnTo>
                  <a:pt x="2704588" y="639782"/>
                </a:lnTo>
                <a:lnTo>
                  <a:pt x="2713927" y="633482"/>
                </a:lnTo>
                <a:lnTo>
                  <a:pt x="2725365" y="631173"/>
                </a:lnTo>
                <a:lnTo>
                  <a:pt x="2736802" y="633482"/>
                </a:lnTo>
                <a:lnTo>
                  <a:pt x="2746141" y="639782"/>
                </a:lnTo>
                <a:lnTo>
                  <a:pt x="2752437" y="649126"/>
                </a:lnTo>
                <a:lnTo>
                  <a:pt x="2754746" y="660571"/>
                </a:lnTo>
                <a:lnTo>
                  <a:pt x="2752437" y="672015"/>
                </a:lnTo>
                <a:lnTo>
                  <a:pt x="2746141" y="681360"/>
                </a:lnTo>
                <a:lnTo>
                  <a:pt x="2736802" y="687659"/>
                </a:lnTo>
                <a:lnTo>
                  <a:pt x="2725365" y="689969"/>
                </a:lnTo>
                <a:close/>
              </a:path>
              <a:path w="5504815" h="2199005">
                <a:moveTo>
                  <a:pt x="3028088" y="693334"/>
                </a:moveTo>
                <a:lnTo>
                  <a:pt x="3015345" y="690759"/>
                </a:lnTo>
                <a:lnTo>
                  <a:pt x="3004937" y="683736"/>
                </a:lnTo>
                <a:lnTo>
                  <a:pt x="2997919" y="673322"/>
                </a:lnTo>
                <a:lnTo>
                  <a:pt x="2995345" y="660571"/>
                </a:lnTo>
                <a:lnTo>
                  <a:pt x="2997919" y="647820"/>
                </a:lnTo>
                <a:lnTo>
                  <a:pt x="3004937" y="637405"/>
                </a:lnTo>
                <a:lnTo>
                  <a:pt x="3015345" y="630383"/>
                </a:lnTo>
                <a:lnTo>
                  <a:pt x="3028088" y="627807"/>
                </a:lnTo>
                <a:lnTo>
                  <a:pt x="3040832" y="630383"/>
                </a:lnTo>
                <a:lnTo>
                  <a:pt x="3051242" y="637405"/>
                </a:lnTo>
                <a:lnTo>
                  <a:pt x="3058261" y="647820"/>
                </a:lnTo>
                <a:lnTo>
                  <a:pt x="3060835" y="660571"/>
                </a:lnTo>
                <a:lnTo>
                  <a:pt x="3058261" y="673322"/>
                </a:lnTo>
                <a:lnTo>
                  <a:pt x="3051242" y="683736"/>
                </a:lnTo>
                <a:lnTo>
                  <a:pt x="3040832" y="690759"/>
                </a:lnTo>
                <a:lnTo>
                  <a:pt x="3028088" y="693334"/>
                </a:lnTo>
                <a:close/>
              </a:path>
              <a:path w="5504815" h="2199005">
                <a:moveTo>
                  <a:pt x="3330812" y="695859"/>
                </a:moveTo>
                <a:lnTo>
                  <a:pt x="3317096" y="693086"/>
                </a:lnTo>
                <a:lnTo>
                  <a:pt x="3305892" y="685525"/>
                </a:lnTo>
                <a:lnTo>
                  <a:pt x="3298335" y="674313"/>
                </a:lnTo>
                <a:lnTo>
                  <a:pt x="3295564" y="660588"/>
                </a:lnTo>
                <a:lnTo>
                  <a:pt x="3298335" y="646862"/>
                </a:lnTo>
                <a:lnTo>
                  <a:pt x="3305892" y="635650"/>
                </a:lnTo>
                <a:lnTo>
                  <a:pt x="3317096" y="628089"/>
                </a:lnTo>
                <a:lnTo>
                  <a:pt x="3330812" y="625316"/>
                </a:lnTo>
                <a:lnTo>
                  <a:pt x="3344530" y="628089"/>
                </a:lnTo>
                <a:lnTo>
                  <a:pt x="3355735" y="635650"/>
                </a:lnTo>
                <a:lnTo>
                  <a:pt x="3363292" y="646862"/>
                </a:lnTo>
                <a:lnTo>
                  <a:pt x="3366064" y="660588"/>
                </a:lnTo>
                <a:lnTo>
                  <a:pt x="3363294" y="674313"/>
                </a:lnTo>
                <a:lnTo>
                  <a:pt x="3355742" y="685525"/>
                </a:lnTo>
                <a:lnTo>
                  <a:pt x="3344537" y="693086"/>
                </a:lnTo>
                <a:lnTo>
                  <a:pt x="3330812" y="695859"/>
                </a:lnTo>
                <a:close/>
              </a:path>
              <a:path w="5504815" h="2199005">
                <a:moveTo>
                  <a:pt x="3633529" y="698384"/>
                </a:moveTo>
                <a:lnTo>
                  <a:pt x="3618826" y="695413"/>
                </a:lnTo>
                <a:lnTo>
                  <a:pt x="3606820" y="687311"/>
                </a:lnTo>
                <a:lnTo>
                  <a:pt x="3598725" y="675297"/>
                </a:lnTo>
                <a:lnTo>
                  <a:pt x="3595756" y="660588"/>
                </a:lnTo>
                <a:lnTo>
                  <a:pt x="3598725" y="645878"/>
                </a:lnTo>
                <a:lnTo>
                  <a:pt x="3606820" y="633864"/>
                </a:lnTo>
                <a:lnTo>
                  <a:pt x="3618826" y="625762"/>
                </a:lnTo>
                <a:lnTo>
                  <a:pt x="3633529" y="622791"/>
                </a:lnTo>
                <a:lnTo>
                  <a:pt x="3648232" y="625762"/>
                </a:lnTo>
                <a:lnTo>
                  <a:pt x="3660239" y="633864"/>
                </a:lnTo>
                <a:lnTo>
                  <a:pt x="3668334" y="645878"/>
                </a:lnTo>
                <a:lnTo>
                  <a:pt x="3671302" y="660588"/>
                </a:lnTo>
                <a:lnTo>
                  <a:pt x="3668334" y="675297"/>
                </a:lnTo>
                <a:lnTo>
                  <a:pt x="3660239" y="687311"/>
                </a:lnTo>
                <a:lnTo>
                  <a:pt x="3648232" y="695413"/>
                </a:lnTo>
                <a:lnTo>
                  <a:pt x="3633529" y="698384"/>
                </a:lnTo>
                <a:close/>
              </a:path>
              <a:path w="5504815" h="2199005">
                <a:moveTo>
                  <a:pt x="3936253" y="701750"/>
                </a:moveTo>
                <a:lnTo>
                  <a:pt x="3920245" y="698515"/>
                </a:lnTo>
                <a:lnTo>
                  <a:pt x="3907176" y="689694"/>
                </a:lnTo>
                <a:lnTo>
                  <a:pt x="3898368" y="676610"/>
                </a:lnTo>
                <a:lnTo>
                  <a:pt x="3895138" y="660588"/>
                </a:lnTo>
                <a:lnTo>
                  <a:pt x="3898368" y="644565"/>
                </a:lnTo>
                <a:lnTo>
                  <a:pt x="3907176" y="631481"/>
                </a:lnTo>
                <a:lnTo>
                  <a:pt x="3920245" y="622660"/>
                </a:lnTo>
                <a:lnTo>
                  <a:pt x="3936253" y="619426"/>
                </a:lnTo>
                <a:lnTo>
                  <a:pt x="3952266" y="622660"/>
                </a:lnTo>
                <a:lnTo>
                  <a:pt x="3965346" y="631481"/>
                </a:lnTo>
                <a:lnTo>
                  <a:pt x="3974167" y="644565"/>
                </a:lnTo>
                <a:lnTo>
                  <a:pt x="3977402" y="660588"/>
                </a:lnTo>
                <a:lnTo>
                  <a:pt x="3974167" y="676610"/>
                </a:lnTo>
                <a:lnTo>
                  <a:pt x="3965346" y="689694"/>
                </a:lnTo>
                <a:lnTo>
                  <a:pt x="3952266" y="698515"/>
                </a:lnTo>
                <a:lnTo>
                  <a:pt x="3936253" y="701750"/>
                </a:lnTo>
                <a:close/>
              </a:path>
              <a:path w="5504815" h="2199005">
                <a:moveTo>
                  <a:pt x="4238977" y="704275"/>
                </a:moveTo>
                <a:lnTo>
                  <a:pt x="4221989" y="700842"/>
                </a:lnTo>
                <a:lnTo>
                  <a:pt x="4208115" y="691483"/>
                </a:lnTo>
                <a:lnTo>
                  <a:pt x="4198761" y="677602"/>
                </a:lnTo>
                <a:lnTo>
                  <a:pt x="4195330" y="660604"/>
                </a:lnTo>
                <a:lnTo>
                  <a:pt x="4198761" y="643608"/>
                </a:lnTo>
                <a:lnTo>
                  <a:pt x="4208115" y="629728"/>
                </a:lnTo>
                <a:lnTo>
                  <a:pt x="4221989" y="620369"/>
                </a:lnTo>
                <a:lnTo>
                  <a:pt x="4238977" y="616938"/>
                </a:lnTo>
                <a:lnTo>
                  <a:pt x="4255965" y="620369"/>
                </a:lnTo>
                <a:lnTo>
                  <a:pt x="4269838" y="629728"/>
                </a:lnTo>
                <a:lnTo>
                  <a:pt x="4279193" y="643608"/>
                </a:lnTo>
                <a:lnTo>
                  <a:pt x="4282623" y="660604"/>
                </a:lnTo>
                <a:lnTo>
                  <a:pt x="4279193" y="677602"/>
                </a:lnTo>
                <a:lnTo>
                  <a:pt x="4269838" y="691483"/>
                </a:lnTo>
                <a:lnTo>
                  <a:pt x="4255965" y="700842"/>
                </a:lnTo>
                <a:lnTo>
                  <a:pt x="4238977" y="704275"/>
                </a:lnTo>
                <a:close/>
              </a:path>
              <a:path w="5504815" h="2199005">
                <a:moveTo>
                  <a:pt x="4541701" y="706800"/>
                </a:moveTo>
                <a:lnTo>
                  <a:pt x="4523739" y="703169"/>
                </a:lnTo>
                <a:lnTo>
                  <a:pt x="4509071" y="693269"/>
                </a:lnTo>
                <a:lnTo>
                  <a:pt x="4499182" y="678586"/>
                </a:lnTo>
                <a:lnTo>
                  <a:pt x="4495556" y="660604"/>
                </a:lnTo>
                <a:lnTo>
                  <a:pt x="4499182" y="642625"/>
                </a:lnTo>
                <a:lnTo>
                  <a:pt x="4509071" y="627943"/>
                </a:lnTo>
                <a:lnTo>
                  <a:pt x="4523739" y="618043"/>
                </a:lnTo>
                <a:lnTo>
                  <a:pt x="4541701" y="614413"/>
                </a:lnTo>
                <a:lnTo>
                  <a:pt x="4559682" y="618043"/>
                </a:lnTo>
                <a:lnTo>
                  <a:pt x="4574360" y="627943"/>
                </a:lnTo>
                <a:lnTo>
                  <a:pt x="4584252" y="642625"/>
                </a:lnTo>
                <a:lnTo>
                  <a:pt x="4587879" y="660604"/>
                </a:lnTo>
                <a:lnTo>
                  <a:pt x="4584252" y="678586"/>
                </a:lnTo>
                <a:lnTo>
                  <a:pt x="4574360" y="693269"/>
                </a:lnTo>
                <a:lnTo>
                  <a:pt x="4559682" y="703169"/>
                </a:lnTo>
                <a:lnTo>
                  <a:pt x="4541701" y="706800"/>
                </a:lnTo>
                <a:close/>
              </a:path>
              <a:path w="5504815" h="2199005">
                <a:moveTo>
                  <a:pt x="4844424" y="709321"/>
                </a:moveTo>
                <a:lnTo>
                  <a:pt x="4825483" y="705493"/>
                </a:lnTo>
                <a:lnTo>
                  <a:pt x="4810010" y="695054"/>
                </a:lnTo>
                <a:lnTo>
                  <a:pt x="4799575" y="679569"/>
                </a:lnTo>
                <a:lnTo>
                  <a:pt x="4795748" y="660604"/>
                </a:lnTo>
                <a:lnTo>
                  <a:pt x="4799575" y="641641"/>
                </a:lnTo>
                <a:lnTo>
                  <a:pt x="4810010" y="626156"/>
                </a:lnTo>
                <a:lnTo>
                  <a:pt x="4825483" y="615716"/>
                </a:lnTo>
                <a:lnTo>
                  <a:pt x="4844424" y="611888"/>
                </a:lnTo>
                <a:lnTo>
                  <a:pt x="4863385" y="615716"/>
                </a:lnTo>
                <a:lnTo>
                  <a:pt x="4878868" y="626156"/>
                </a:lnTo>
                <a:lnTo>
                  <a:pt x="4889307" y="641641"/>
                </a:lnTo>
                <a:lnTo>
                  <a:pt x="4893135" y="660604"/>
                </a:lnTo>
                <a:lnTo>
                  <a:pt x="4889307" y="679569"/>
                </a:lnTo>
                <a:lnTo>
                  <a:pt x="4878868" y="695054"/>
                </a:lnTo>
                <a:lnTo>
                  <a:pt x="4863385" y="705493"/>
                </a:lnTo>
                <a:lnTo>
                  <a:pt x="4844424" y="709321"/>
                </a:lnTo>
                <a:close/>
              </a:path>
              <a:path w="5504815" h="2199005">
                <a:moveTo>
                  <a:pt x="5147149" y="711846"/>
                </a:moveTo>
                <a:lnTo>
                  <a:pt x="5127213" y="707820"/>
                </a:lnTo>
                <a:lnTo>
                  <a:pt x="5110937" y="696839"/>
                </a:lnTo>
                <a:lnTo>
                  <a:pt x="5099964" y="680552"/>
                </a:lnTo>
                <a:lnTo>
                  <a:pt x="5095940" y="660604"/>
                </a:lnTo>
                <a:lnTo>
                  <a:pt x="5099964" y="640657"/>
                </a:lnTo>
                <a:lnTo>
                  <a:pt x="5110937" y="624369"/>
                </a:lnTo>
                <a:lnTo>
                  <a:pt x="5127213" y="613389"/>
                </a:lnTo>
                <a:lnTo>
                  <a:pt x="5147149" y="609363"/>
                </a:lnTo>
                <a:lnTo>
                  <a:pt x="5167089" y="613389"/>
                </a:lnTo>
                <a:lnTo>
                  <a:pt x="5183377" y="624369"/>
                </a:lnTo>
                <a:lnTo>
                  <a:pt x="5194361" y="640657"/>
                </a:lnTo>
                <a:lnTo>
                  <a:pt x="5198390" y="660604"/>
                </a:lnTo>
                <a:lnTo>
                  <a:pt x="5194361" y="680552"/>
                </a:lnTo>
                <a:lnTo>
                  <a:pt x="5183377" y="696839"/>
                </a:lnTo>
                <a:lnTo>
                  <a:pt x="5167089" y="707820"/>
                </a:lnTo>
                <a:lnTo>
                  <a:pt x="5147149" y="711846"/>
                </a:lnTo>
                <a:close/>
              </a:path>
              <a:path w="5504815" h="2199005">
                <a:moveTo>
                  <a:pt x="5449872" y="715211"/>
                </a:moveTo>
                <a:lnTo>
                  <a:pt x="5428646" y="710920"/>
                </a:lnTo>
                <a:lnTo>
                  <a:pt x="5411306" y="699219"/>
                </a:lnTo>
                <a:lnTo>
                  <a:pt x="5399611" y="681867"/>
                </a:lnTo>
                <a:lnTo>
                  <a:pt x="5395322" y="660621"/>
                </a:lnTo>
                <a:lnTo>
                  <a:pt x="5399611" y="639377"/>
                </a:lnTo>
                <a:lnTo>
                  <a:pt x="5411306" y="622025"/>
                </a:lnTo>
                <a:lnTo>
                  <a:pt x="5428646" y="610323"/>
                </a:lnTo>
                <a:lnTo>
                  <a:pt x="5449872" y="606031"/>
                </a:lnTo>
                <a:lnTo>
                  <a:pt x="5471118" y="610323"/>
                </a:lnTo>
                <a:lnTo>
                  <a:pt x="5488468" y="622025"/>
                </a:lnTo>
                <a:lnTo>
                  <a:pt x="5500166" y="639377"/>
                </a:lnTo>
                <a:lnTo>
                  <a:pt x="5504456" y="660621"/>
                </a:lnTo>
                <a:lnTo>
                  <a:pt x="5500166" y="681867"/>
                </a:lnTo>
                <a:lnTo>
                  <a:pt x="5488468" y="699219"/>
                </a:lnTo>
                <a:lnTo>
                  <a:pt x="5471118" y="710920"/>
                </a:lnTo>
                <a:lnTo>
                  <a:pt x="5449872" y="715211"/>
                </a:lnTo>
                <a:close/>
              </a:path>
              <a:path w="5504815" h="2199005">
                <a:moveTo>
                  <a:pt x="1311" y="964388"/>
                </a:moveTo>
                <a:lnTo>
                  <a:pt x="370" y="964388"/>
                </a:lnTo>
                <a:lnTo>
                  <a:pt x="0" y="964017"/>
                </a:lnTo>
                <a:lnTo>
                  <a:pt x="0" y="963075"/>
                </a:lnTo>
                <a:lnTo>
                  <a:pt x="370" y="962704"/>
                </a:lnTo>
                <a:lnTo>
                  <a:pt x="1311" y="962704"/>
                </a:lnTo>
                <a:lnTo>
                  <a:pt x="1681" y="963075"/>
                </a:lnTo>
                <a:lnTo>
                  <a:pt x="1681" y="964017"/>
                </a:lnTo>
                <a:lnTo>
                  <a:pt x="1311" y="964388"/>
                </a:lnTo>
                <a:close/>
              </a:path>
              <a:path w="5504815" h="2199005">
                <a:moveTo>
                  <a:pt x="305415" y="966910"/>
                </a:moveTo>
                <a:lnTo>
                  <a:pt x="301698" y="966910"/>
                </a:lnTo>
                <a:lnTo>
                  <a:pt x="300201" y="965414"/>
                </a:lnTo>
                <a:lnTo>
                  <a:pt x="300201" y="961678"/>
                </a:lnTo>
                <a:lnTo>
                  <a:pt x="301698" y="960179"/>
                </a:lnTo>
                <a:lnTo>
                  <a:pt x="305432" y="960179"/>
                </a:lnTo>
                <a:lnTo>
                  <a:pt x="306929" y="961678"/>
                </a:lnTo>
                <a:lnTo>
                  <a:pt x="306929" y="965414"/>
                </a:lnTo>
                <a:lnTo>
                  <a:pt x="305415" y="966910"/>
                </a:lnTo>
                <a:close/>
              </a:path>
              <a:path w="5504815" h="2199005">
                <a:moveTo>
                  <a:pt x="610008" y="970275"/>
                </a:moveTo>
                <a:lnTo>
                  <a:pt x="602591" y="970275"/>
                </a:lnTo>
                <a:lnTo>
                  <a:pt x="599580" y="967264"/>
                </a:lnTo>
                <a:lnTo>
                  <a:pt x="599580" y="959858"/>
                </a:lnTo>
                <a:lnTo>
                  <a:pt x="602591" y="956847"/>
                </a:lnTo>
                <a:lnTo>
                  <a:pt x="609991" y="956847"/>
                </a:lnTo>
                <a:lnTo>
                  <a:pt x="613002" y="959858"/>
                </a:lnTo>
                <a:lnTo>
                  <a:pt x="613002" y="967264"/>
                </a:lnTo>
                <a:lnTo>
                  <a:pt x="610008" y="970275"/>
                </a:lnTo>
                <a:close/>
              </a:path>
              <a:path w="5504815" h="2199005">
                <a:moveTo>
                  <a:pt x="914581" y="973641"/>
                </a:moveTo>
                <a:lnTo>
                  <a:pt x="903448" y="973641"/>
                </a:lnTo>
                <a:lnTo>
                  <a:pt x="898942" y="969131"/>
                </a:lnTo>
                <a:lnTo>
                  <a:pt x="898942" y="957991"/>
                </a:lnTo>
                <a:lnTo>
                  <a:pt x="903448" y="953482"/>
                </a:lnTo>
                <a:lnTo>
                  <a:pt x="914581" y="953482"/>
                </a:lnTo>
                <a:lnTo>
                  <a:pt x="919088" y="957991"/>
                </a:lnTo>
                <a:lnTo>
                  <a:pt x="919088" y="969131"/>
                </a:lnTo>
                <a:lnTo>
                  <a:pt x="914581" y="973641"/>
                </a:lnTo>
                <a:close/>
              </a:path>
              <a:path w="5504815" h="2199005">
                <a:moveTo>
                  <a:pt x="1219155" y="977006"/>
                </a:moveTo>
                <a:lnTo>
                  <a:pt x="1204323" y="977006"/>
                </a:lnTo>
                <a:lnTo>
                  <a:pt x="1198304" y="970984"/>
                </a:lnTo>
                <a:lnTo>
                  <a:pt x="1198304" y="956142"/>
                </a:lnTo>
                <a:lnTo>
                  <a:pt x="1204323" y="950116"/>
                </a:lnTo>
                <a:lnTo>
                  <a:pt x="1219155" y="950116"/>
                </a:lnTo>
                <a:lnTo>
                  <a:pt x="1225177" y="956142"/>
                </a:lnTo>
                <a:lnTo>
                  <a:pt x="1225177" y="970984"/>
                </a:lnTo>
                <a:lnTo>
                  <a:pt x="1219155" y="977006"/>
                </a:lnTo>
                <a:close/>
              </a:path>
              <a:path w="5504815" h="2199005">
                <a:moveTo>
                  <a:pt x="1523732" y="980375"/>
                </a:moveTo>
                <a:lnTo>
                  <a:pt x="1505196" y="980375"/>
                </a:lnTo>
                <a:lnTo>
                  <a:pt x="1497679" y="972851"/>
                </a:lnTo>
                <a:lnTo>
                  <a:pt x="1497679" y="954305"/>
                </a:lnTo>
                <a:lnTo>
                  <a:pt x="1505196" y="946784"/>
                </a:lnTo>
                <a:lnTo>
                  <a:pt x="1523732" y="946784"/>
                </a:lnTo>
                <a:lnTo>
                  <a:pt x="1531249" y="954305"/>
                </a:lnTo>
                <a:lnTo>
                  <a:pt x="1531249" y="972851"/>
                </a:lnTo>
                <a:lnTo>
                  <a:pt x="1523732" y="980375"/>
                </a:lnTo>
                <a:close/>
              </a:path>
              <a:path w="5504815" h="2199005">
                <a:moveTo>
                  <a:pt x="1817190" y="983737"/>
                </a:moveTo>
                <a:lnTo>
                  <a:pt x="1809345" y="982154"/>
                </a:lnTo>
                <a:lnTo>
                  <a:pt x="1802940" y="977835"/>
                </a:lnTo>
                <a:lnTo>
                  <a:pt x="1798623" y="971427"/>
                </a:lnTo>
                <a:lnTo>
                  <a:pt x="1797041" y="963578"/>
                </a:lnTo>
                <a:lnTo>
                  <a:pt x="1798623" y="955729"/>
                </a:lnTo>
                <a:lnTo>
                  <a:pt x="1802940" y="949321"/>
                </a:lnTo>
                <a:lnTo>
                  <a:pt x="1809345" y="945002"/>
                </a:lnTo>
                <a:lnTo>
                  <a:pt x="1817190" y="943419"/>
                </a:lnTo>
                <a:lnTo>
                  <a:pt x="1825035" y="945002"/>
                </a:lnTo>
                <a:lnTo>
                  <a:pt x="1831439" y="949321"/>
                </a:lnTo>
                <a:lnTo>
                  <a:pt x="1835756" y="955729"/>
                </a:lnTo>
                <a:lnTo>
                  <a:pt x="1837339" y="963578"/>
                </a:lnTo>
                <a:lnTo>
                  <a:pt x="1835756" y="971427"/>
                </a:lnTo>
                <a:lnTo>
                  <a:pt x="1831439" y="977835"/>
                </a:lnTo>
                <a:lnTo>
                  <a:pt x="1825035" y="982154"/>
                </a:lnTo>
                <a:lnTo>
                  <a:pt x="1817190" y="983737"/>
                </a:lnTo>
                <a:close/>
              </a:path>
              <a:path w="5504815" h="2199005">
                <a:moveTo>
                  <a:pt x="2119913" y="987106"/>
                </a:moveTo>
                <a:lnTo>
                  <a:pt x="2110763" y="985257"/>
                </a:lnTo>
                <a:lnTo>
                  <a:pt x="2103290" y="980214"/>
                </a:lnTo>
                <a:lnTo>
                  <a:pt x="2098250" y="972736"/>
                </a:lnTo>
                <a:lnTo>
                  <a:pt x="2096403" y="963578"/>
                </a:lnTo>
                <a:lnTo>
                  <a:pt x="2098250" y="954422"/>
                </a:lnTo>
                <a:lnTo>
                  <a:pt x="2103290" y="946945"/>
                </a:lnTo>
                <a:lnTo>
                  <a:pt x="2110763" y="941903"/>
                </a:lnTo>
                <a:lnTo>
                  <a:pt x="2119913" y="940053"/>
                </a:lnTo>
                <a:lnTo>
                  <a:pt x="2129064" y="941903"/>
                </a:lnTo>
                <a:lnTo>
                  <a:pt x="2136537" y="946945"/>
                </a:lnTo>
                <a:lnTo>
                  <a:pt x="2141577" y="954422"/>
                </a:lnTo>
                <a:lnTo>
                  <a:pt x="2143425" y="963578"/>
                </a:lnTo>
                <a:lnTo>
                  <a:pt x="2141577" y="972736"/>
                </a:lnTo>
                <a:lnTo>
                  <a:pt x="2136537" y="980214"/>
                </a:lnTo>
                <a:lnTo>
                  <a:pt x="2129064" y="985257"/>
                </a:lnTo>
                <a:lnTo>
                  <a:pt x="2119913" y="987106"/>
                </a:lnTo>
                <a:close/>
              </a:path>
              <a:path w="5504815" h="2199005">
                <a:moveTo>
                  <a:pt x="2422641" y="989628"/>
                </a:moveTo>
                <a:lnTo>
                  <a:pt x="2412516" y="987581"/>
                </a:lnTo>
                <a:lnTo>
                  <a:pt x="2404245" y="982001"/>
                </a:lnTo>
                <a:lnTo>
                  <a:pt x="2398667" y="973726"/>
                </a:lnTo>
                <a:lnTo>
                  <a:pt x="2396622" y="963595"/>
                </a:lnTo>
                <a:lnTo>
                  <a:pt x="2398667" y="953465"/>
                </a:lnTo>
                <a:lnTo>
                  <a:pt x="2404245" y="945190"/>
                </a:lnTo>
                <a:lnTo>
                  <a:pt x="2412516" y="939609"/>
                </a:lnTo>
                <a:lnTo>
                  <a:pt x="2422641" y="937562"/>
                </a:lnTo>
                <a:lnTo>
                  <a:pt x="2432764" y="939609"/>
                </a:lnTo>
                <a:lnTo>
                  <a:pt x="2441033" y="945190"/>
                </a:lnTo>
                <a:lnTo>
                  <a:pt x="2446611" y="953465"/>
                </a:lnTo>
                <a:lnTo>
                  <a:pt x="2448656" y="963595"/>
                </a:lnTo>
                <a:lnTo>
                  <a:pt x="2446613" y="973726"/>
                </a:lnTo>
                <a:lnTo>
                  <a:pt x="2441040" y="982001"/>
                </a:lnTo>
                <a:lnTo>
                  <a:pt x="2432771" y="987581"/>
                </a:lnTo>
                <a:lnTo>
                  <a:pt x="2422641" y="989628"/>
                </a:lnTo>
                <a:close/>
              </a:path>
              <a:path w="5504815" h="2199005">
                <a:moveTo>
                  <a:pt x="2725365" y="992993"/>
                </a:moveTo>
                <a:lnTo>
                  <a:pt x="2713927" y="990683"/>
                </a:lnTo>
                <a:lnTo>
                  <a:pt x="2704588" y="984384"/>
                </a:lnTo>
                <a:lnTo>
                  <a:pt x="2698292" y="975040"/>
                </a:lnTo>
                <a:lnTo>
                  <a:pt x="2695983" y="963595"/>
                </a:lnTo>
                <a:lnTo>
                  <a:pt x="2698292" y="952150"/>
                </a:lnTo>
                <a:lnTo>
                  <a:pt x="2704588" y="942806"/>
                </a:lnTo>
                <a:lnTo>
                  <a:pt x="2713927" y="936507"/>
                </a:lnTo>
                <a:lnTo>
                  <a:pt x="2725365" y="934197"/>
                </a:lnTo>
                <a:lnTo>
                  <a:pt x="2736802" y="936507"/>
                </a:lnTo>
                <a:lnTo>
                  <a:pt x="2746141" y="942806"/>
                </a:lnTo>
                <a:lnTo>
                  <a:pt x="2752437" y="952150"/>
                </a:lnTo>
                <a:lnTo>
                  <a:pt x="2754746" y="963595"/>
                </a:lnTo>
                <a:lnTo>
                  <a:pt x="2752437" y="975040"/>
                </a:lnTo>
                <a:lnTo>
                  <a:pt x="2746141" y="984384"/>
                </a:lnTo>
                <a:lnTo>
                  <a:pt x="2736802" y="990683"/>
                </a:lnTo>
                <a:lnTo>
                  <a:pt x="2725365" y="992993"/>
                </a:lnTo>
                <a:close/>
              </a:path>
              <a:path w="5504815" h="2199005">
                <a:moveTo>
                  <a:pt x="3028088" y="996359"/>
                </a:moveTo>
                <a:lnTo>
                  <a:pt x="3015345" y="993783"/>
                </a:lnTo>
                <a:lnTo>
                  <a:pt x="3004937" y="986760"/>
                </a:lnTo>
                <a:lnTo>
                  <a:pt x="2997919" y="976346"/>
                </a:lnTo>
                <a:lnTo>
                  <a:pt x="2995345" y="963595"/>
                </a:lnTo>
                <a:lnTo>
                  <a:pt x="2997919" y="950844"/>
                </a:lnTo>
                <a:lnTo>
                  <a:pt x="3004937" y="940429"/>
                </a:lnTo>
                <a:lnTo>
                  <a:pt x="3015345" y="933407"/>
                </a:lnTo>
                <a:lnTo>
                  <a:pt x="3028088" y="930831"/>
                </a:lnTo>
                <a:lnTo>
                  <a:pt x="3040832" y="933407"/>
                </a:lnTo>
                <a:lnTo>
                  <a:pt x="3051242" y="940429"/>
                </a:lnTo>
                <a:lnTo>
                  <a:pt x="3058261" y="950844"/>
                </a:lnTo>
                <a:lnTo>
                  <a:pt x="3060835" y="963595"/>
                </a:lnTo>
                <a:lnTo>
                  <a:pt x="3058261" y="976346"/>
                </a:lnTo>
                <a:lnTo>
                  <a:pt x="3051242" y="986760"/>
                </a:lnTo>
                <a:lnTo>
                  <a:pt x="3040832" y="993783"/>
                </a:lnTo>
                <a:lnTo>
                  <a:pt x="3028088" y="996359"/>
                </a:lnTo>
                <a:close/>
              </a:path>
              <a:path w="5504815" h="2199005">
                <a:moveTo>
                  <a:pt x="3330812" y="998883"/>
                </a:moveTo>
                <a:lnTo>
                  <a:pt x="3317096" y="996110"/>
                </a:lnTo>
                <a:lnTo>
                  <a:pt x="3305892" y="988549"/>
                </a:lnTo>
                <a:lnTo>
                  <a:pt x="3298335" y="977337"/>
                </a:lnTo>
                <a:lnTo>
                  <a:pt x="3295564" y="963612"/>
                </a:lnTo>
                <a:lnTo>
                  <a:pt x="3298335" y="949887"/>
                </a:lnTo>
                <a:lnTo>
                  <a:pt x="3305892" y="938675"/>
                </a:lnTo>
                <a:lnTo>
                  <a:pt x="3317096" y="931113"/>
                </a:lnTo>
                <a:lnTo>
                  <a:pt x="3330812" y="928340"/>
                </a:lnTo>
                <a:lnTo>
                  <a:pt x="3344530" y="931113"/>
                </a:lnTo>
                <a:lnTo>
                  <a:pt x="3355735" y="938675"/>
                </a:lnTo>
                <a:lnTo>
                  <a:pt x="3363292" y="949887"/>
                </a:lnTo>
                <a:lnTo>
                  <a:pt x="3366064" y="963612"/>
                </a:lnTo>
                <a:lnTo>
                  <a:pt x="3363294" y="977337"/>
                </a:lnTo>
                <a:lnTo>
                  <a:pt x="3355742" y="988549"/>
                </a:lnTo>
                <a:lnTo>
                  <a:pt x="3344537" y="996110"/>
                </a:lnTo>
                <a:lnTo>
                  <a:pt x="3330812" y="998883"/>
                </a:lnTo>
                <a:close/>
              </a:path>
              <a:path w="5504815" h="2199005">
                <a:moveTo>
                  <a:pt x="3633529" y="1001408"/>
                </a:moveTo>
                <a:lnTo>
                  <a:pt x="3618826" y="998437"/>
                </a:lnTo>
                <a:lnTo>
                  <a:pt x="3606820" y="990336"/>
                </a:lnTo>
                <a:lnTo>
                  <a:pt x="3598725" y="978321"/>
                </a:lnTo>
                <a:lnTo>
                  <a:pt x="3595756" y="963612"/>
                </a:lnTo>
                <a:lnTo>
                  <a:pt x="3598725" y="948904"/>
                </a:lnTo>
                <a:lnTo>
                  <a:pt x="3606820" y="936889"/>
                </a:lnTo>
                <a:lnTo>
                  <a:pt x="3618826" y="928787"/>
                </a:lnTo>
                <a:lnTo>
                  <a:pt x="3633529" y="925815"/>
                </a:lnTo>
                <a:lnTo>
                  <a:pt x="3648232" y="928787"/>
                </a:lnTo>
                <a:lnTo>
                  <a:pt x="3660239" y="936889"/>
                </a:lnTo>
                <a:lnTo>
                  <a:pt x="3668334" y="948904"/>
                </a:lnTo>
                <a:lnTo>
                  <a:pt x="3671302" y="963612"/>
                </a:lnTo>
                <a:lnTo>
                  <a:pt x="3668334" y="978321"/>
                </a:lnTo>
                <a:lnTo>
                  <a:pt x="3660239" y="990336"/>
                </a:lnTo>
                <a:lnTo>
                  <a:pt x="3648232" y="998437"/>
                </a:lnTo>
                <a:lnTo>
                  <a:pt x="3633529" y="1001408"/>
                </a:lnTo>
                <a:close/>
              </a:path>
              <a:path w="5504815" h="2199005">
                <a:moveTo>
                  <a:pt x="3936253" y="1004774"/>
                </a:moveTo>
                <a:lnTo>
                  <a:pt x="3920245" y="1001539"/>
                </a:lnTo>
                <a:lnTo>
                  <a:pt x="3907176" y="992718"/>
                </a:lnTo>
                <a:lnTo>
                  <a:pt x="3898368" y="979635"/>
                </a:lnTo>
                <a:lnTo>
                  <a:pt x="3895138" y="963612"/>
                </a:lnTo>
                <a:lnTo>
                  <a:pt x="3898368" y="947589"/>
                </a:lnTo>
                <a:lnTo>
                  <a:pt x="3907176" y="934505"/>
                </a:lnTo>
                <a:lnTo>
                  <a:pt x="3920245" y="925684"/>
                </a:lnTo>
                <a:lnTo>
                  <a:pt x="3936253" y="922450"/>
                </a:lnTo>
                <a:lnTo>
                  <a:pt x="3952266" y="925684"/>
                </a:lnTo>
                <a:lnTo>
                  <a:pt x="3965346" y="934505"/>
                </a:lnTo>
                <a:lnTo>
                  <a:pt x="3974167" y="947589"/>
                </a:lnTo>
                <a:lnTo>
                  <a:pt x="3977402" y="963612"/>
                </a:lnTo>
                <a:lnTo>
                  <a:pt x="3974167" y="979635"/>
                </a:lnTo>
                <a:lnTo>
                  <a:pt x="3965346" y="992718"/>
                </a:lnTo>
                <a:lnTo>
                  <a:pt x="3952266" y="1001539"/>
                </a:lnTo>
                <a:lnTo>
                  <a:pt x="3936253" y="1004774"/>
                </a:lnTo>
                <a:close/>
              </a:path>
              <a:path w="5504815" h="2199005">
                <a:moveTo>
                  <a:pt x="4238977" y="1007299"/>
                </a:moveTo>
                <a:lnTo>
                  <a:pt x="4221989" y="1003867"/>
                </a:lnTo>
                <a:lnTo>
                  <a:pt x="4208115" y="994507"/>
                </a:lnTo>
                <a:lnTo>
                  <a:pt x="4198761" y="980626"/>
                </a:lnTo>
                <a:lnTo>
                  <a:pt x="4195330" y="963629"/>
                </a:lnTo>
                <a:lnTo>
                  <a:pt x="4198761" y="946632"/>
                </a:lnTo>
                <a:lnTo>
                  <a:pt x="4208115" y="932750"/>
                </a:lnTo>
                <a:lnTo>
                  <a:pt x="4221989" y="923391"/>
                </a:lnTo>
                <a:lnTo>
                  <a:pt x="4238977" y="919959"/>
                </a:lnTo>
                <a:lnTo>
                  <a:pt x="4255965" y="923391"/>
                </a:lnTo>
                <a:lnTo>
                  <a:pt x="4269838" y="932750"/>
                </a:lnTo>
                <a:lnTo>
                  <a:pt x="4279193" y="946632"/>
                </a:lnTo>
                <a:lnTo>
                  <a:pt x="4282623" y="963629"/>
                </a:lnTo>
                <a:lnTo>
                  <a:pt x="4279193" y="980626"/>
                </a:lnTo>
                <a:lnTo>
                  <a:pt x="4269838" y="994507"/>
                </a:lnTo>
                <a:lnTo>
                  <a:pt x="4255965" y="1003867"/>
                </a:lnTo>
                <a:lnTo>
                  <a:pt x="4238977" y="1007299"/>
                </a:lnTo>
                <a:close/>
              </a:path>
              <a:path w="5504815" h="2199005">
                <a:moveTo>
                  <a:pt x="4541701" y="1009824"/>
                </a:moveTo>
                <a:lnTo>
                  <a:pt x="4523739" y="1006194"/>
                </a:lnTo>
                <a:lnTo>
                  <a:pt x="4509071" y="996294"/>
                </a:lnTo>
                <a:lnTo>
                  <a:pt x="4499182" y="981610"/>
                </a:lnTo>
                <a:lnTo>
                  <a:pt x="4495556" y="963629"/>
                </a:lnTo>
                <a:lnTo>
                  <a:pt x="4499182" y="945649"/>
                </a:lnTo>
                <a:lnTo>
                  <a:pt x="4509071" y="930967"/>
                </a:lnTo>
                <a:lnTo>
                  <a:pt x="4523739" y="921067"/>
                </a:lnTo>
                <a:lnTo>
                  <a:pt x="4541701" y="917437"/>
                </a:lnTo>
                <a:lnTo>
                  <a:pt x="4559682" y="921067"/>
                </a:lnTo>
                <a:lnTo>
                  <a:pt x="4574360" y="930967"/>
                </a:lnTo>
                <a:lnTo>
                  <a:pt x="4584252" y="945649"/>
                </a:lnTo>
                <a:lnTo>
                  <a:pt x="4587879" y="963629"/>
                </a:lnTo>
                <a:lnTo>
                  <a:pt x="4584252" y="981610"/>
                </a:lnTo>
                <a:lnTo>
                  <a:pt x="4574360" y="996294"/>
                </a:lnTo>
                <a:lnTo>
                  <a:pt x="4559682" y="1006194"/>
                </a:lnTo>
                <a:lnTo>
                  <a:pt x="4541701" y="1009824"/>
                </a:lnTo>
                <a:close/>
              </a:path>
              <a:path w="5504815" h="2199005">
                <a:moveTo>
                  <a:pt x="4844424" y="1012345"/>
                </a:moveTo>
                <a:lnTo>
                  <a:pt x="4825483" y="1008517"/>
                </a:lnTo>
                <a:lnTo>
                  <a:pt x="4810010" y="998077"/>
                </a:lnTo>
                <a:lnTo>
                  <a:pt x="4799575" y="982592"/>
                </a:lnTo>
                <a:lnTo>
                  <a:pt x="4795748" y="963629"/>
                </a:lnTo>
                <a:lnTo>
                  <a:pt x="4799575" y="944665"/>
                </a:lnTo>
                <a:lnTo>
                  <a:pt x="4810010" y="929180"/>
                </a:lnTo>
                <a:lnTo>
                  <a:pt x="4825483" y="918740"/>
                </a:lnTo>
                <a:lnTo>
                  <a:pt x="4844424" y="914912"/>
                </a:lnTo>
                <a:lnTo>
                  <a:pt x="4863385" y="918740"/>
                </a:lnTo>
                <a:lnTo>
                  <a:pt x="4878868" y="929180"/>
                </a:lnTo>
                <a:lnTo>
                  <a:pt x="4889307" y="944665"/>
                </a:lnTo>
                <a:lnTo>
                  <a:pt x="4893135" y="963629"/>
                </a:lnTo>
                <a:lnTo>
                  <a:pt x="4889307" y="982592"/>
                </a:lnTo>
                <a:lnTo>
                  <a:pt x="4878868" y="998077"/>
                </a:lnTo>
                <a:lnTo>
                  <a:pt x="4863385" y="1008517"/>
                </a:lnTo>
                <a:lnTo>
                  <a:pt x="4844424" y="1012345"/>
                </a:lnTo>
                <a:close/>
              </a:path>
              <a:path w="5504815" h="2199005">
                <a:moveTo>
                  <a:pt x="5147149" y="1014870"/>
                </a:moveTo>
                <a:lnTo>
                  <a:pt x="5127213" y="1010844"/>
                </a:lnTo>
                <a:lnTo>
                  <a:pt x="5110937" y="999864"/>
                </a:lnTo>
                <a:lnTo>
                  <a:pt x="5099964" y="983576"/>
                </a:lnTo>
                <a:lnTo>
                  <a:pt x="5095940" y="963629"/>
                </a:lnTo>
                <a:lnTo>
                  <a:pt x="5099964" y="943681"/>
                </a:lnTo>
                <a:lnTo>
                  <a:pt x="5110937" y="927394"/>
                </a:lnTo>
                <a:lnTo>
                  <a:pt x="5127213" y="916413"/>
                </a:lnTo>
                <a:lnTo>
                  <a:pt x="5147149" y="912387"/>
                </a:lnTo>
                <a:lnTo>
                  <a:pt x="5167089" y="916413"/>
                </a:lnTo>
                <a:lnTo>
                  <a:pt x="5183377" y="927394"/>
                </a:lnTo>
                <a:lnTo>
                  <a:pt x="5194361" y="943681"/>
                </a:lnTo>
                <a:lnTo>
                  <a:pt x="5198390" y="963629"/>
                </a:lnTo>
                <a:lnTo>
                  <a:pt x="5194361" y="983576"/>
                </a:lnTo>
                <a:lnTo>
                  <a:pt x="5183377" y="999864"/>
                </a:lnTo>
                <a:lnTo>
                  <a:pt x="5167089" y="1010844"/>
                </a:lnTo>
                <a:lnTo>
                  <a:pt x="5147149" y="1014870"/>
                </a:lnTo>
                <a:close/>
              </a:path>
              <a:path w="5504815" h="2199005">
                <a:moveTo>
                  <a:pt x="5449872" y="1018236"/>
                </a:moveTo>
                <a:lnTo>
                  <a:pt x="5428646" y="1013945"/>
                </a:lnTo>
                <a:lnTo>
                  <a:pt x="5411306" y="1002243"/>
                </a:lnTo>
                <a:lnTo>
                  <a:pt x="5399611" y="984891"/>
                </a:lnTo>
                <a:lnTo>
                  <a:pt x="5395322" y="963646"/>
                </a:lnTo>
                <a:lnTo>
                  <a:pt x="5399611" y="942402"/>
                </a:lnTo>
                <a:lnTo>
                  <a:pt x="5411306" y="925049"/>
                </a:lnTo>
                <a:lnTo>
                  <a:pt x="5428646" y="913347"/>
                </a:lnTo>
                <a:lnTo>
                  <a:pt x="5449872" y="909055"/>
                </a:lnTo>
                <a:lnTo>
                  <a:pt x="5471118" y="913347"/>
                </a:lnTo>
                <a:lnTo>
                  <a:pt x="5488468" y="925049"/>
                </a:lnTo>
                <a:lnTo>
                  <a:pt x="5500166" y="942402"/>
                </a:lnTo>
                <a:lnTo>
                  <a:pt x="5504456" y="963646"/>
                </a:lnTo>
                <a:lnTo>
                  <a:pt x="5500166" y="984891"/>
                </a:lnTo>
                <a:lnTo>
                  <a:pt x="5488468" y="1002243"/>
                </a:lnTo>
                <a:lnTo>
                  <a:pt x="5471118" y="1013945"/>
                </a:lnTo>
                <a:lnTo>
                  <a:pt x="5449872" y="1018236"/>
                </a:lnTo>
                <a:close/>
              </a:path>
              <a:path w="5504815" h="2199005">
                <a:moveTo>
                  <a:pt x="1311" y="1267409"/>
                </a:moveTo>
                <a:lnTo>
                  <a:pt x="370" y="1267409"/>
                </a:lnTo>
                <a:lnTo>
                  <a:pt x="0" y="1267041"/>
                </a:lnTo>
                <a:lnTo>
                  <a:pt x="0" y="1266099"/>
                </a:lnTo>
                <a:lnTo>
                  <a:pt x="370" y="1265728"/>
                </a:lnTo>
                <a:lnTo>
                  <a:pt x="1311" y="1265728"/>
                </a:lnTo>
                <a:lnTo>
                  <a:pt x="1681" y="1266099"/>
                </a:lnTo>
                <a:lnTo>
                  <a:pt x="1681" y="1267041"/>
                </a:lnTo>
                <a:lnTo>
                  <a:pt x="1311" y="1267409"/>
                </a:lnTo>
                <a:close/>
              </a:path>
              <a:path w="5504815" h="2199005">
                <a:moveTo>
                  <a:pt x="305415" y="1269934"/>
                </a:moveTo>
                <a:lnTo>
                  <a:pt x="301698" y="1269934"/>
                </a:lnTo>
                <a:lnTo>
                  <a:pt x="300201" y="1268439"/>
                </a:lnTo>
                <a:lnTo>
                  <a:pt x="300201" y="1264702"/>
                </a:lnTo>
                <a:lnTo>
                  <a:pt x="301698" y="1263203"/>
                </a:lnTo>
                <a:lnTo>
                  <a:pt x="305432" y="1263203"/>
                </a:lnTo>
                <a:lnTo>
                  <a:pt x="306929" y="1264702"/>
                </a:lnTo>
                <a:lnTo>
                  <a:pt x="306929" y="1268439"/>
                </a:lnTo>
                <a:lnTo>
                  <a:pt x="305415" y="1269934"/>
                </a:lnTo>
                <a:close/>
              </a:path>
              <a:path w="5504815" h="2199005">
                <a:moveTo>
                  <a:pt x="610008" y="1273300"/>
                </a:moveTo>
                <a:lnTo>
                  <a:pt x="602591" y="1273300"/>
                </a:lnTo>
                <a:lnTo>
                  <a:pt x="599580" y="1270288"/>
                </a:lnTo>
                <a:lnTo>
                  <a:pt x="599580" y="1262886"/>
                </a:lnTo>
                <a:lnTo>
                  <a:pt x="602591" y="1259871"/>
                </a:lnTo>
                <a:lnTo>
                  <a:pt x="609991" y="1259871"/>
                </a:lnTo>
                <a:lnTo>
                  <a:pt x="613002" y="1262886"/>
                </a:lnTo>
                <a:lnTo>
                  <a:pt x="613002" y="1270288"/>
                </a:lnTo>
                <a:lnTo>
                  <a:pt x="610008" y="1273300"/>
                </a:lnTo>
                <a:close/>
              </a:path>
              <a:path w="5504815" h="2199005">
                <a:moveTo>
                  <a:pt x="914581" y="1276665"/>
                </a:moveTo>
                <a:lnTo>
                  <a:pt x="903448" y="1276665"/>
                </a:lnTo>
                <a:lnTo>
                  <a:pt x="898942" y="1272155"/>
                </a:lnTo>
                <a:lnTo>
                  <a:pt x="898942" y="1261016"/>
                </a:lnTo>
                <a:lnTo>
                  <a:pt x="903448" y="1256506"/>
                </a:lnTo>
                <a:lnTo>
                  <a:pt x="914581" y="1256506"/>
                </a:lnTo>
                <a:lnTo>
                  <a:pt x="919088" y="1261016"/>
                </a:lnTo>
                <a:lnTo>
                  <a:pt x="919088" y="1272155"/>
                </a:lnTo>
                <a:lnTo>
                  <a:pt x="914581" y="1276665"/>
                </a:lnTo>
                <a:close/>
              </a:path>
              <a:path w="5504815" h="2199005">
                <a:moveTo>
                  <a:pt x="1219155" y="1280030"/>
                </a:moveTo>
                <a:lnTo>
                  <a:pt x="1204323" y="1280030"/>
                </a:lnTo>
                <a:lnTo>
                  <a:pt x="1198304" y="1274008"/>
                </a:lnTo>
                <a:lnTo>
                  <a:pt x="1198304" y="1259166"/>
                </a:lnTo>
                <a:lnTo>
                  <a:pt x="1204323" y="1253140"/>
                </a:lnTo>
                <a:lnTo>
                  <a:pt x="1219155" y="1253140"/>
                </a:lnTo>
                <a:lnTo>
                  <a:pt x="1225177" y="1259166"/>
                </a:lnTo>
                <a:lnTo>
                  <a:pt x="1225177" y="1274008"/>
                </a:lnTo>
                <a:lnTo>
                  <a:pt x="1219155" y="1280030"/>
                </a:lnTo>
                <a:close/>
              </a:path>
              <a:path w="5504815" h="2199005">
                <a:moveTo>
                  <a:pt x="1523732" y="1283396"/>
                </a:moveTo>
                <a:lnTo>
                  <a:pt x="1505196" y="1283396"/>
                </a:lnTo>
                <a:lnTo>
                  <a:pt x="1497679" y="1275875"/>
                </a:lnTo>
                <a:lnTo>
                  <a:pt x="1497679" y="1257330"/>
                </a:lnTo>
                <a:lnTo>
                  <a:pt x="1505196" y="1249809"/>
                </a:lnTo>
                <a:lnTo>
                  <a:pt x="1523732" y="1249809"/>
                </a:lnTo>
                <a:lnTo>
                  <a:pt x="1531249" y="1257330"/>
                </a:lnTo>
                <a:lnTo>
                  <a:pt x="1531249" y="1275875"/>
                </a:lnTo>
                <a:lnTo>
                  <a:pt x="1523732" y="1283396"/>
                </a:lnTo>
                <a:close/>
              </a:path>
              <a:path w="5504815" h="2199005">
                <a:moveTo>
                  <a:pt x="1817190" y="1286765"/>
                </a:moveTo>
                <a:lnTo>
                  <a:pt x="1809345" y="1285181"/>
                </a:lnTo>
                <a:lnTo>
                  <a:pt x="1802940" y="1280861"/>
                </a:lnTo>
                <a:lnTo>
                  <a:pt x="1798623" y="1274452"/>
                </a:lnTo>
                <a:lnTo>
                  <a:pt x="1797041" y="1266602"/>
                </a:lnTo>
                <a:lnTo>
                  <a:pt x="1798623" y="1258753"/>
                </a:lnTo>
                <a:lnTo>
                  <a:pt x="1802940" y="1252345"/>
                </a:lnTo>
                <a:lnTo>
                  <a:pt x="1809345" y="1248027"/>
                </a:lnTo>
                <a:lnTo>
                  <a:pt x="1817190" y="1246443"/>
                </a:lnTo>
                <a:lnTo>
                  <a:pt x="1825035" y="1248027"/>
                </a:lnTo>
                <a:lnTo>
                  <a:pt x="1831439" y="1252345"/>
                </a:lnTo>
                <a:lnTo>
                  <a:pt x="1835756" y="1258753"/>
                </a:lnTo>
                <a:lnTo>
                  <a:pt x="1837339" y="1266602"/>
                </a:lnTo>
                <a:lnTo>
                  <a:pt x="1835756" y="1274452"/>
                </a:lnTo>
                <a:lnTo>
                  <a:pt x="1831439" y="1280861"/>
                </a:lnTo>
                <a:lnTo>
                  <a:pt x="1825035" y="1285181"/>
                </a:lnTo>
                <a:lnTo>
                  <a:pt x="1817190" y="1286765"/>
                </a:lnTo>
                <a:close/>
              </a:path>
              <a:path w="5504815" h="2199005">
                <a:moveTo>
                  <a:pt x="2119913" y="1290130"/>
                </a:moveTo>
                <a:lnTo>
                  <a:pt x="2110763" y="1288281"/>
                </a:lnTo>
                <a:lnTo>
                  <a:pt x="2103290" y="1283239"/>
                </a:lnTo>
                <a:lnTo>
                  <a:pt x="2098250" y="1275760"/>
                </a:lnTo>
                <a:lnTo>
                  <a:pt x="2096403" y="1266602"/>
                </a:lnTo>
                <a:lnTo>
                  <a:pt x="2098250" y="1257447"/>
                </a:lnTo>
                <a:lnTo>
                  <a:pt x="2103290" y="1249969"/>
                </a:lnTo>
                <a:lnTo>
                  <a:pt x="2110763" y="1244927"/>
                </a:lnTo>
                <a:lnTo>
                  <a:pt x="2119913" y="1243078"/>
                </a:lnTo>
                <a:lnTo>
                  <a:pt x="2129064" y="1244927"/>
                </a:lnTo>
                <a:lnTo>
                  <a:pt x="2136537" y="1249969"/>
                </a:lnTo>
                <a:lnTo>
                  <a:pt x="2141577" y="1257447"/>
                </a:lnTo>
                <a:lnTo>
                  <a:pt x="2143425" y="1266602"/>
                </a:lnTo>
                <a:lnTo>
                  <a:pt x="2141577" y="1275760"/>
                </a:lnTo>
                <a:lnTo>
                  <a:pt x="2136537" y="1283239"/>
                </a:lnTo>
                <a:lnTo>
                  <a:pt x="2129064" y="1288281"/>
                </a:lnTo>
                <a:lnTo>
                  <a:pt x="2119913" y="1290130"/>
                </a:lnTo>
                <a:close/>
              </a:path>
              <a:path w="5504815" h="2199005">
                <a:moveTo>
                  <a:pt x="2422641" y="1292652"/>
                </a:moveTo>
                <a:lnTo>
                  <a:pt x="2412516" y="1290605"/>
                </a:lnTo>
                <a:lnTo>
                  <a:pt x="2404245" y="1285026"/>
                </a:lnTo>
                <a:lnTo>
                  <a:pt x="2398667" y="1276751"/>
                </a:lnTo>
                <a:lnTo>
                  <a:pt x="2396622" y="1266619"/>
                </a:lnTo>
                <a:lnTo>
                  <a:pt x="2398667" y="1256489"/>
                </a:lnTo>
                <a:lnTo>
                  <a:pt x="2404245" y="1248214"/>
                </a:lnTo>
                <a:lnTo>
                  <a:pt x="2412516" y="1242633"/>
                </a:lnTo>
                <a:lnTo>
                  <a:pt x="2422641" y="1240587"/>
                </a:lnTo>
                <a:lnTo>
                  <a:pt x="2432764" y="1242633"/>
                </a:lnTo>
                <a:lnTo>
                  <a:pt x="2441033" y="1248214"/>
                </a:lnTo>
                <a:lnTo>
                  <a:pt x="2446611" y="1256489"/>
                </a:lnTo>
                <a:lnTo>
                  <a:pt x="2448656" y="1266619"/>
                </a:lnTo>
                <a:lnTo>
                  <a:pt x="2446613" y="1276751"/>
                </a:lnTo>
                <a:lnTo>
                  <a:pt x="2441040" y="1285026"/>
                </a:lnTo>
                <a:lnTo>
                  <a:pt x="2432771" y="1290605"/>
                </a:lnTo>
                <a:lnTo>
                  <a:pt x="2422641" y="1292652"/>
                </a:lnTo>
                <a:close/>
              </a:path>
              <a:path w="5504815" h="2199005">
                <a:moveTo>
                  <a:pt x="2725365" y="1296017"/>
                </a:moveTo>
                <a:lnTo>
                  <a:pt x="2713927" y="1293708"/>
                </a:lnTo>
                <a:lnTo>
                  <a:pt x="2704588" y="1287408"/>
                </a:lnTo>
                <a:lnTo>
                  <a:pt x="2698292" y="1278064"/>
                </a:lnTo>
                <a:lnTo>
                  <a:pt x="2695983" y="1266619"/>
                </a:lnTo>
                <a:lnTo>
                  <a:pt x="2698292" y="1255174"/>
                </a:lnTo>
                <a:lnTo>
                  <a:pt x="2704588" y="1245830"/>
                </a:lnTo>
                <a:lnTo>
                  <a:pt x="2713927" y="1239531"/>
                </a:lnTo>
                <a:lnTo>
                  <a:pt x="2725365" y="1237221"/>
                </a:lnTo>
                <a:lnTo>
                  <a:pt x="2736802" y="1239531"/>
                </a:lnTo>
                <a:lnTo>
                  <a:pt x="2746141" y="1245830"/>
                </a:lnTo>
                <a:lnTo>
                  <a:pt x="2752437" y="1255174"/>
                </a:lnTo>
                <a:lnTo>
                  <a:pt x="2754746" y="1266619"/>
                </a:lnTo>
                <a:lnTo>
                  <a:pt x="2752437" y="1278064"/>
                </a:lnTo>
                <a:lnTo>
                  <a:pt x="2746141" y="1287408"/>
                </a:lnTo>
                <a:lnTo>
                  <a:pt x="2736802" y="1293708"/>
                </a:lnTo>
                <a:lnTo>
                  <a:pt x="2725365" y="1296017"/>
                </a:lnTo>
                <a:close/>
              </a:path>
              <a:path w="5504815" h="2199005">
                <a:moveTo>
                  <a:pt x="3028088" y="1299383"/>
                </a:moveTo>
                <a:lnTo>
                  <a:pt x="3015345" y="1296807"/>
                </a:lnTo>
                <a:lnTo>
                  <a:pt x="3004937" y="1289785"/>
                </a:lnTo>
                <a:lnTo>
                  <a:pt x="2997919" y="1279370"/>
                </a:lnTo>
                <a:lnTo>
                  <a:pt x="2995345" y="1266619"/>
                </a:lnTo>
                <a:lnTo>
                  <a:pt x="2997919" y="1253868"/>
                </a:lnTo>
                <a:lnTo>
                  <a:pt x="3004937" y="1243454"/>
                </a:lnTo>
                <a:lnTo>
                  <a:pt x="3015345" y="1236431"/>
                </a:lnTo>
                <a:lnTo>
                  <a:pt x="3028088" y="1233856"/>
                </a:lnTo>
                <a:lnTo>
                  <a:pt x="3040832" y="1236431"/>
                </a:lnTo>
                <a:lnTo>
                  <a:pt x="3051242" y="1243454"/>
                </a:lnTo>
                <a:lnTo>
                  <a:pt x="3058261" y="1253868"/>
                </a:lnTo>
                <a:lnTo>
                  <a:pt x="3060835" y="1266619"/>
                </a:lnTo>
                <a:lnTo>
                  <a:pt x="3058261" y="1279370"/>
                </a:lnTo>
                <a:lnTo>
                  <a:pt x="3051242" y="1289785"/>
                </a:lnTo>
                <a:lnTo>
                  <a:pt x="3040832" y="1296807"/>
                </a:lnTo>
                <a:lnTo>
                  <a:pt x="3028088" y="1299383"/>
                </a:lnTo>
                <a:close/>
              </a:path>
              <a:path w="5504815" h="2199005">
                <a:moveTo>
                  <a:pt x="3330812" y="1301908"/>
                </a:moveTo>
                <a:lnTo>
                  <a:pt x="3317096" y="1299135"/>
                </a:lnTo>
                <a:lnTo>
                  <a:pt x="3305892" y="1291573"/>
                </a:lnTo>
                <a:lnTo>
                  <a:pt x="3298335" y="1280361"/>
                </a:lnTo>
                <a:lnTo>
                  <a:pt x="3295564" y="1266636"/>
                </a:lnTo>
                <a:lnTo>
                  <a:pt x="3298335" y="1252911"/>
                </a:lnTo>
                <a:lnTo>
                  <a:pt x="3305892" y="1241699"/>
                </a:lnTo>
                <a:lnTo>
                  <a:pt x="3317096" y="1234138"/>
                </a:lnTo>
                <a:lnTo>
                  <a:pt x="3330812" y="1231364"/>
                </a:lnTo>
                <a:lnTo>
                  <a:pt x="3344530" y="1234138"/>
                </a:lnTo>
                <a:lnTo>
                  <a:pt x="3355735" y="1241699"/>
                </a:lnTo>
                <a:lnTo>
                  <a:pt x="3363292" y="1252911"/>
                </a:lnTo>
                <a:lnTo>
                  <a:pt x="3366064" y="1266636"/>
                </a:lnTo>
                <a:lnTo>
                  <a:pt x="3363294" y="1280361"/>
                </a:lnTo>
                <a:lnTo>
                  <a:pt x="3355742" y="1291573"/>
                </a:lnTo>
                <a:lnTo>
                  <a:pt x="3344537" y="1299135"/>
                </a:lnTo>
                <a:lnTo>
                  <a:pt x="3330812" y="1301908"/>
                </a:lnTo>
                <a:close/>
              </a:path>
              <a:path w="5504815" h="2199005">
                <a:moveTo>
                  <a:pt x="3633529" y="1304433"/>
                </a:moveTo>
                <a:lnTo>
                  <a:pt x="3618826" y="1301462"/>
                </a:lnTo>
                <a:lnTo>
                  <a:pt x="3606820" y="1293360"/>
                </a:lnTo>
                <a:lnTo>
                  <a:pt x="3598725" y="1281345"/>
                </a:lnTo>
                <a:lnTo>
                  <a:pt x="3595756" y="1266636"/>
                </a:lnTo>
                <a:lnTo>
                  <a:pt x="3598725" y="1251927"/>
                </a:lnTo>
                <a:lnTo>
                  <a:pt x="3606820" y="1239912"/>
                </a:lnTo>
                <a:lnTo>
                  <a:pt x="3618826" y="1231811"/>
                </a:lnTo>
                <a:lnTo>
                  <a:pt x="3633529" y="1228839"/>
                </a:lnTo>
                <a:lnTo>
                  <a:pt x="3648232" y="1231811"/>
                </a:lnTo>
                <a:lnTo>
                  <a:pt x="3660239" y="1239912"/>
                </a:lnTo>
                <a:lnTo>
                  <a:pt x="3668334" y="1251927"/>
                </a:lnTo>
                <a:lnTo>
                  <a:pt x="3671302" y="1266636"/>
                </a:lnTo>
                <a:lnTo>
                  <a:pt x="3668334" y="1281345"/>
                </a:lnTo>
                <a:lnTo>
                  <a:pt x="3660239" y="1293360"/>
                </a:lnTo>
                <a:lnTo>
                  <a:pt x="3648232" y="1301462"/>
                </a:lnTo>
                <a:lnTo>
                  <a:pt x="3633529" y="1304433"/>
                </a:lnTo>
                <a:close/>
              </a:path>
              <a:path w="5504815" h="2199005">
                <a:moveTo>
                  <a:pt x="3936253" y="1307798"/>
                </a:moveTo>
                <a:lnTo>
                  <a:pt x="3920245" y="1304564"/>
                </a:lnTo>
                <a:lnTo>
                  <a:pt x="3907176" y="1295743"/>
                </a:lnTo>
                <a:lnTo>
                  <a:pt x="3898368" y="1282659"/>
                </a:lnTo>
                <a:lnTo>
                  <a:pt x="3895138" y="1266636"/>
                </a:lnTo>
                <a:lnTo>
                  <a:pt x="3898368" y="1250613"/>
                </a:lnTo>
                <a:lnTo>
                  <a:pt x="3907176" y="1237530"/>
                </a:lnTo>
                <a:lnTo>
                  <a:pt x="3920245" y="1228709"/>
                </a:lnTo>
                <a:lnTo>
                  <a:pt x="3936253" y="1225474"/>
                </a:lnTo>
                <a:lnTo>
                  <a:pt x="3952266" y="1228709"/>
                </a:lnTo>
                <a:lnTo>
                  <a:pt x="3965346" y="1237530"/>
                </a:lnTo>
                <a:lnTo>
                  <a:pt x="3974167" y="1250613"/>
                </a:lnTo>
                <a:lnTo>
                  <a:pt x="3977402" y="1266636"/>
                </a:lnTo>
                <a:lnTo>
                  <a:pt x="3974167" y="1282659"/>
                </a:lnTo>
                <a:lnTo>
                  <a:pt x="3965346" y="1295743"/>
                </a:lnTo>
                <a:lnTo>
                  <a:pt x="3952266" y="1304564"/>
                </a:lnTo>
                <a:lnTo>
                  <a:pt x="3936253" y="1307798"/>
                </a:lnTo>
                <a:close/>
              </a:path>
              <a:path w="5504815" h="2199005">
                <a:moveTo>
                  <a:pt x="4238977" y="1310323"/>
                </a:moveTo>
                <a:lnTo>
                  <a:pt x="4221989" y="1306891"/>
                </a:lnTo>
                <a:lnTo>
                  <a:pt x="4208115" y="1297531"/>
                </a:lnTo>
                <a:lnTo>
                  <a:pt x="4198761" y="1283650"/>
                </a:lnTo>
                <a:lnTo>
                  <a:pt x="4195330" y="1266653"/>
                </a:lnTo>
                <a:lnTo>
                  <a:pt x="4198761" y="1249656"/>
                </a:lnTo>
                <a:lnTo>
                  <a:pt x="4208115" y="1235776"/>
                </a:lnTo>
                <a:lnTo>
                  <a:pt x="4221989" y="1226418"/>
                </a:lnTo>
                <a:lnTo>
                  <a:pt x="4238977" y="1222986"/>
                </a:lnTo>
                <a:lnTo>
                  <a:pt x="4255965" y="1226418"/>
                </a:lnTo>
                <a:lnTo>
                  <a:pt x="4269838" y="1235776"/>
                </a:lnTo>
                <a:lnTo>
                  <a:pt x="4279193" y="1249656"/>
                </a:lnTo>
                <a:lnTo>
                  <a:pt x="4282623" y="1266653"/>
                </a:lnTo>
                <a:lnTo>
                  <a:pt x="4279193" y="1283650"/>
                </a:lnTo>
                <a:lnTo>
                  <a:pt x="4269838" y="1297531"/>
                </a:lnTo>
                <a:lnTo>
                  <a:pt x="4255965" y="1306891"/>
                </a:lnTo>
                <a:lnTo>
                  <a:pt x="4238977" y="1310323"/>
                </a:lnTo>
                <a:close/>
              </a:path>
              <a:path w="5504815" h="2199005">
                <a:moveTo>
                  <a:pt x="4541701" y="1312848"/>
                </a:moveTo>
                <a:lnTo>
                  <a:pt x="4523739" y="1309218"/>
                </a:lnTo>
                <a:lnTo>
                  <a:pt x="4509071" y="1299318"/>
                </a:lnTo>
                <a:lnTo>
                  <a:pt x="4499182" y="1284634"/>
                </a:lnTo>
                <a:lnTo>
                  <a:pt x="4495556" y="1266653"/>
                </a:lnTo>
                <a:lnTo>
                  <a:pt x="4499182" y="1248674"/>
                </a:lnTo>
                <a:lnTo>
                  <a:pt x="4509071" y="1233991"/>
                </a:lnTo>
                <a:lnTo>
                  <a:pt x="4523739" y="1224091"/>
                </a:lnTo>
                <a:lnTo>
                  <a:pt x="4541701" y="1220461"/>
                </a:lnTo>
                <a:lnTo>
                  <a:pt x="4559682" y="1224091"/>
                </a:lnTo>
                <a:lnTo>
                  <a:pt x="4574360" y="1233991"/>
                </a:lnTo>
                <a:lnTo>
                  <a:pt x="4584252" y="1248674"/>
                </a:lnTo>
                <a:lnTo>
                  <a:pt x="4587879" y="1266653"/>
                </a:lnTo>
                <a:lnTo>
                  <a:pt x="4584252" y="1284634"/>
                </a:lnTo>
                <a:lnTo>
                  <a:pt x="4574360" y="1299318"/>
                </a:lnTo>
                <a:lnTo>
                  <a:pt x="4559682" y="1309218"/>
                </a:lnTo>
                <a:lnTo>
                  <a:pt x="4541701" y="1312848"/>
                </a:lnTo>
                <a:close/>
              </a:path>
              <a:path w="5504815" h="2199005">
                <a:moveTo>
                  <a:pt x="4844424" y="1315370"/>
                </a:moveTo>
                <a:lnTo>
                  <a:pt x="4825483" y="1311542"/>
                </a:lnTo>
                <a:lnTo>
                  <a:pt x="4810010" y="1301103"/>
                </a:lnTo>
                <a:lnTo>
                  <a:pt x="4799575" y="1285618"/>
                </a:lnTo>
                <a:lnTo>
                  <a:pt x="4795748" y="1266653"/>
                </a:lnTo>
                <a:lnTo>
                  <a:pt x="4799575" y="1247690"/>
                </a:lnTo>
                <a:lnTo>
                  <a:pt x="4810010" y="1232205"/>
                </a:lnTo>
                <a:lnTo>
                  <a:pt x="4825483" y="1221765"/>
                </a:lnTo>
                <a:lnTo>
                  <a:pt x="4844424" y="1217936"/>
                </a:lnTo>
                <a:lnTo>
                  <a:pt x="4863385" y="1221765"/>
                </a:lnTo>
                <a:lnTo>
                  <a:pt x="4878868" y="1232205"/>
                </a:lnTo>
                <a:lnTo>
                  <a:pt x="4889307" y="1247690"/>
                </a:lnTo>
                <a:lnTo>
                  <a:pt x="4893135" y="1266653"/>
                </a:lnTo>
                <a:lnTo>
                  <a:pt x="4889307" y="1285618"/>
                </a:lnTo>
                <a:lnTo>
                  <a:pt x="4878868" y="1301103"/>
                </a:lnTo>
                <a:lnTo>
                  <a:pt x="4863385" y="1311542"/>
                </a:lnTo>
                <a:lnTo>
                  <a:pt x="4844424" y="1315370"/>
                </a:lnTo>
                <a:close/>
              </a:path>
              <a:path w="5504815" h="2199005">
                <a:moveTo>
                  <a:pt x="5147149" y="1317895"/>
                </a:moveTo>
                <a:lnTo>
                  <a:pt x="5127213" y="1313868"/>
                </a:lnTo>
                <a:lnTo>
                  <a:pt x="5110937" y="1302888"/>
                </a:lnTo>
                <a:lnTo>
                  <a:pt x="5099964" y="1286600"/>
                </a:lnTo>
                <a:lnTo>
                  <a:pt x="5095940" y="1266653"/>
                </a:lnTo>
                <a:lnTo>
                  <a:pt x="5099964" y="1246706"/>
                </a:lnTo>
                <a:lnTo>
                  <a:pt x="5110937" y="1230418"/>
                </a:lnTo>
                <a:lnTo>
                  <a:pt x="5127213" y="1219437"/>
                </a:lnTo>
                <a:lnTo>
                  <a:pt x="5147149" y="1215411"/>
                </a:lnTo>
                <a:lnTo>
                  <a:pt x="5167089" y="1219437"/>
                </a:lnTo>
                <a:lnTo>
                  <a:pt x="5183377" y="1230418"/>
                </a:lnTo>
                <a:lnTo>
                  <a:pt x="5194361" y="1246706"/>
                </a:lnTo>
                <a:lnTo>
                  <a:pt x="5198390" y="1266653"/>
                </a:lnTo>
                <a:lnTo>
                  <a:pt x="5194361" y="1286600"/>
                </a:lnTo>
                <a:lnTo>
                  <a:pt x="5183377" y="1302888"/>
                </a:lnTo>
                <a:lnTo>
                  <a:pt x="5167089" y="1313868"/>
                </a:lnTo>
                <a:lnTo>
                  <a:pt x="5147149" y="1317895"/>
                </a:lnTo>
                <a:close/>
              </a:path>
              <a:path w="5504815" h="2199005">
                <a:moveTo>
                  <a:pt x="5449872" y="1321260"/>
                </a:moveTo>
                <a:lnTo>
                  <a:pt x="5428646" y="1316969"/>
                </a:lnTo>
                <a:lnTo>
                  <a:pt x="5411306" y="1305268"/>
                </a:lnTo>
                <a:lnTo>
                  <a:pt x="5399611" y="1287915"/>
                </a:lnTo>
                <a:lnTo>
                  <a:pt x="5395322" y="1266670"/>
                </a:lnTo>
                <a:lnTo>
                  <a:pt x="5399611" y="1245426"/>
                </a:lnTo>
                <a:lnTo>
                  <a:pt x="5411306" y="1228073"/>
                </a:lnTo>
                <a:lnTo>
                  <a:pt x="5428646" y="1216371"/>
                </a:lnTo>
                <a:lnTo>
                  <a:pt x="5449872" y="1212080"/>
                </a:lnTo>
                <a:lnTo>
                  <a:pt x="5471118" y="1216371"/>
                </a:lnTo>
                <a:lnTo>
                  <a:pt x="5488468" y="1228073"/>
                </a:lnTo>
                <a:lnTo>
                  <a:pt x="5500166" y="1245426"/>
                </a:lnTo>
                <a:lnTo>
                  <a:pt x="5504456" y="1266670"/>
                </a:lnTo>
                <a:lnTo>
                  <a:pt x="5500166" y="1287915"/>
                </a:lnTo>
                <a:lnTo>
                  <a:pt x="5488468" y="1305268"/>
                </a:lnTo>
                <a:lnTo>
                  <a:pt x="5471118" y="1316969"/>
                </a:lnTo>
                <a:lnTo>
                  <a:pt x="5449872" y="1321260"/>
                </a:lnTo>
                <a:close/>
              </a:path>
              <a:path w="5504815" h="2199005">
                <a:moveTo>
                  <a:pt x="304961" y="1572101"/>
                </a:moveTo>
                <a:lnTo>
                  <a:pt x="302169" y="1572101"/>
                </a:lnTo>
                <a:lnTo>
                  <a:pt x="301043" y="1570973"/>
                </a:lnTo>
                <a:lnTo>
                  <a:pt x="301043" y="1568178"/>
                </a:lnTo>
                <a:lnTo>
                  <a:pt x="302169" y="1567054"/>
                </a:lnTo>
                <a:lnTo>
                  <a:pt x="304961" y="1567054"/>
                </a:lnTo>
                <a:lnTo>
                  <a:pt x="306088" y="1568178"/>
                </a:lnTo>
                <a:lnTo>
                  <a:pt x="306088" y="1570973"/>
                </a:lnTo>
                <a:lnTo>
                  <a:pt x="304961" y="1572101"/>
                </a:lnTo>
                <a:close/>
              </a:path>
              <a:path w="5504815" h="2199005">
                <a:moveTo>
                  <a:pt x="610008" y="1576307"/>
                </a:moveTo>
                <a:lnTo>
                  <a:pt x="602591" y="1576307"/>
                </a:lnTo>
                <a:lnTo>
                  <a:pt x="599580" y="1573296"/>
                </a:lnTo>
                <a:lnTo>
                  <a:pt x="599580" y="1565893"/>
                </a:lnTo>
                <a:lnTo>
                  <a:pt x="602591" y="1562879"/>
                </a:lnTo>
                <a:lnTo>
                  <a:pt x="609991" y="1562879"/>
                </a:lnTo>
                <a:lnTo>
                  <a:pt x="613002" y="1565893"/>
                </a:lnTo>
                <a:lnTo>
                  <a:pt x="613002" y="1573296"/>
                </a:lnTo>
                <a:lnTo>
                  <a:pt x="610008" y="1576307"/>
                </a:lnTo>
                <a:close/>
              </a:path>
              <a:path w="5504815" h="2199005">
                <a:moveTo>
                  <a:pt x="914581" y="1579672"/>
                </a:moveTo>
                <a:lnTo>
                  <a:pt x="903448" y="1579672"/>
                </a:lnTo>
                <a:lnTo>
                  <a:pt x="898942" y="1575163"/>
                </a:lnTo>
                <a:lnTo>
                  <a:pt x="898942" y="1564023"/>
                </a:lnTo>
                <a:lnTo>
                  <a:pt x="903448" y="1559513"/>
                </a:lnTo>
                <a:lnTo>
                  <a:pt x="914581" y="1559513"/>
                </a:lnTo>
                <a:lnTo>
                  <a:pt x="919088" y="1564023"/>
                </a:lnTo>
                <a:lnTo>
                  <a:pt x="919088" y="1575163"/>
                </a:lnTo>
                <a:lnTo>
                  <a:pt x="914581" y="1579672"/>
                </a:lnTo>
                <a:close/>
              </a:path>
              <a:path w="5504815" h="2199005">
                <a:moveTo>
                  <a:pt x="1219155" y="1583038"/>
                </a:moveTo>
                <a:lnTo>
                  <a:pt x="1204323" y="1583038"/>
                </a:lnTo>
                <a:lnTo>
                  <a:pt x="1198304" y="1577016"/>
                </a:lnTo>
                <a:lnTo>
                  <a:pt x="1198304" y="1562173"/>
                </a:lnTo>
                <a:lnTo>
                  <a:pt x="1204323" y="1556148"/>
                </a:lnTo>
                <a:lnTo>
                  <a:pt x="1219155" y="1556148"/>
                </a:lnTo>
                <a:lnTo>
                  <a:pt x="1225177" y="1562173"/>
                </a:lnTo>
                <a:lnTo>
                  <a:pt x="1225177" y="1577016"/>
                </a:lnTo>
                <a:lnTo>
                  <a:pt x="1219155" y="1583038"/>
                </a:lnTo>
                <a:close/>
              </a:path>
              <a:path w="5504815" h="2199005">
                <a:moveTo>
                  <a:pt x="1523732" y="1586403"/>
                </a:moveTo>
                <a:lnTo>
                  <a:pt x="1505196" y="1586403"/>
                </a:lnTo>
                <a:lnTo>
                  <a:pt x="1497679" y="1578882"/>
                </a:lnTo>
                <a:lnTo>
                  <a:pt x="1497679" y="1560337"/>
                </a:lnTo>
                <a:lnTo>
                  <a:pt x="1505196" y="1552816"/>
                </a:lnTo>
                <a:lnTo>
                  <a:pt x="1523732" y="1552816"/>
                </a:lnTo>
                <a:lnTo>
                  <a:pt x="1531249" y="1560337"/>
                </a:lnTo>
                <a:lnTo>
                  <a:pt x="1531249" y="1578882"/>
                </a:lnTo>
                <a:lnTo>
                  <a:pt x="1523732" y="1586403"/>
                </a:lnTo>
                <a:close/>
              </a:path>
              <a:path w="5504815" h="2199005">
                <a:moveTo>
                  <a:pt x="1817190" y="1589769"/>
                </a:moveTo>
                <a:lnTo>
                  <a:pt x="1809345" y="1588185"/>
                </a:lnTo>
                <a:lnTo>
                  <a:pt x="1802940" y="1583866"/>
                </a:lnTo>
                <a:lnTo>
                  <a:pt x="1798623" y="1577459"/>
                </a:lnTo>
                <a:lnTo>
                  <a:pt x="1797041" y="1569610"/>
                </a:lnTo>
                <a:lnTo>
                  <a:pt x="1798623" y="1561760"/>
                </a:lnTo>
                <a:lnTo>
                  <a:pt x="1802940" y="1555353"/>
                </a:lnTo>
                <a:lnTo>
                  <a:pt x="1809345" y="1551034"/>
                </a:lnTo>
                <a:lnTo>
                  <a:pt x="1817190" y="1549451"/>
                </a:lnTo>
                <a:lnTo>
                  <a:pt x="1825035" y="1551034"/>
                </a:lnTo>
                <a:lnTo>
                  <a:pt x="1831439" y="1555353"/>
                </a:lnTo>
                <a:lnTo>
                  <a:pt x="1835756" y="1561760"/>
                </a:lnTo>
                <a:lnTo>
                  <a:pt x="1837339" y="1569610"/>
                </a:lnTo>
                <a:lnTo>
                  <a:pt x="1835756" y="1577459"/>
                </a:lnTo>
                <a:lnTo>
                  <a:pt x="1831439" y="1583866"/>
                </a:lnTo>
                <a:lnTo>
                  <a:pt x="1825035" y="1588185"/>
                </a:lnTo>
                <a:lnTo>
                  <a:pt x="1817190" y="1589769"/>
                </a:lnTo>
                <a:close/>
              </a:path>
              <a:path w="5504815" h="2199005">
                <a:moveTo>
                  <a:pt x="2119913" y="1593138"/>
                </a:moveTo>
                <a:lnTo>
                  <a:pt x="2110763" y="1591288"/>
                </a:lnTo>
                <a:lnTo>
                  <a:pt x="2103290" y="1586246"/>
                </a:lnTo>
                <a:lnTo>
                  <a:pt x="2098250" y="1578767"/>
                </a:lnTo>
                <a:lnTo>
                  <a:pt x="2096403" y="1569610"/>
                </a:lnTo>
                <a:lnTo>
                  <a:pt x="2098250" y="1560454"/>
                </a:lnTo>
                <a:lnTo>
                  <a:pt x="2103290" y="1552976"/>
                </a:lnTo>
                <a:lnTo>
                  <a:pt x="2110763" y="1547934"/>
                </a:lnTo>
                <a:lnTo>
                  <a:pt x="2119913" y="1546085"/>
                </a:lnTo>
                <a:lnTo>
                  <a:pt x="2129064" y="1547934"/>
                </a:lnTo>
                <a:lnTo>
                  <a:pt x="2136537" y="1552976"/>
                </a:lnTo>
                <a:lnTo>
                  <a:pt x="2141577" y="1560454"/>
                </a:lnTo>
                <a:lnTo>
                  <a:pt x="2143425" y="1569610"/>
                </a:lnTo>
                <a:lnTo>
                  <a:pt x="2141577" y="1578767"/>
                </a:lnTo>
                <a:lnTo>
                  <a:pt x="2136537" y="1586246"/>
                </a:lnTo>
                <a:lnTo>
                  <a:pt x="2129064" y="1591288"/>
                </a:lnTo>
                <a:lnTo>
                  <a:pt x="2119913" y="1593138"/>
                </a:lnTo>
                <a:close/>
              </a:path>
              <a:path w="5504815" h="2199005">
                <a:moveTo>
                  <a:pt x="2422641" y="1595659"/>
                </a:moveTo>
                <a:lnTo>
                  <a:pt x="2412516" y="1593612"/>
                </a:lnTo>
                <a:lnTo>
                  <a:pt x="2404245" y="1588032"/>
                </a:lnTo>
                <a:lnTo>
                  <a:pt x="2398667" y="1579757"/>
                </a:lnTo>
                <a:lnTo>
                  <a:pt x="2396622" y="1569627"/>
                </a:lnTo>
                <a:lnTo>
                  <a:pt x="2398667" y="1559497"/>
                </a:lnTo>
                <a:lnTo>
                  <a:pt x="2404245" y="1551221"/>
                </a:lnTo>
                <a:lnTo>
                  <a:pt x="2412516" y="1545641"/>
                </a:lnTo>
                <a:lnTo>
                  <a:pt x="2422641" y="1543594"/>
                </a:lnTo>
                <a:lnTo>
                  <a:pt x="2432764" y="1545641"/>
                </a:lnTo>
                <a:lnTo>
                  <a:pt x="2441033" y="1551221"/>
                </a:lnTo>
                <a:lnTo>
                  <a:pt x="2446611" y="1559497"/>
                </a:lnTo>
                <a:lnTo>
                  <a:pt x="2448656" y="1569627"/>
                </a:lnTo>
                <a:lnTo>
                  <a:pt x="2446613" y="1579757"/>
                </a:lnTo>
                <a:lnTo>
                  <a:pt x="2441040" y="1588032"/>
                </a:lnTo>
                <a:lnTo>
                  <a:pt x="2432771" y="1593612"/>
                </a:lnTo>
                <a:lnTo>
                  <a:pt x="2422641" y="1595659"/>
                </a:lnTo>
                <a:close/>
              </a:path>
              <a:path w="5504815" h="2199005">
                <a:moveTo>
                  <a:pt x="2725365" y="1599025"/>
                </a:moveTo>
                <a:lnTo>
                  <a:pt x="2713927" y="1596715"/>
                </a:lnTo>
                <a:lnTo>
                  <a:pt x="2704588" y="1590416"/>
                </a:lnTo>
                <a:lnTo>
                  <a:pt x="2698292" y="1581071"/>
                </a:lnTo>
                <a:lnTo>
                  <a:pt x="2695983" y="1569627"/>
                </a:lnTo>
                <a:lnTo>
                  <a:pt x="2698292" y="1558182"/>
                </a:lnTo>
                <a:lnTo>
                  <a:pt x="2704588" y="1548838"/>
                </a:lnTo>
                <a:lnTo>
                  <a:pt x="2713927" y="1542538"/>
                </a:lnTo>
                <a:lnTo>
                  <a:pt x="2725365" y="1540229"/>
                </a:lnTo>
                <a:lnTo>
                  <a:pt x="2736802" y="1542538"/>
                </a:lnTo>
                <a:lnTo>
                  <a:pt x="2746141" y="1548838"/>
                </a:lnTo>
                <a:lnTo>
                  <a:pt x="2752437" y="1558182"/>
                </a:lnTo>
                <a:lnTo>
                  <a:pt x="2754746" y="1569627"/>
                </a:lnTo>
                <a:lnTo>
                  <a:pt x="2752437" y="1581071"/>
                </a:lnTo>
                <a:lnTo>
                  <a:pt x="2746141" y="1590416"/>
                </a:lnTo>
                <a:lnTo>
                  <a:pt x="2736802" y="1596715"/>
                </a:lnTo>
                <a:lnTo>
                  <a:pt x="2725365" y="1599025"/>
                </a:lnTo>
                <a:close/>
              </a:path>
              <a:path w="5504815" h="2199005">
                <a:moveTo>
                  <a:pt x="3028088" y="1602390"/>
                </a:moveTo>
                <a:lnTo>
                  <a:pt x="3015345" y="1599815"/>
                </a:lnTo>
                <a:lnTo>
                  <a:pt x="3004937" y="1592792"/>
                </a:lnTo>
                <a:lnTo>
                  <a:pt x="2997919" y="1582378"/>
                </a:lnTo>
                <a:lnTo>
                  <a:pt x="2995345" y="1569627"/>
                </a:lnTo>
                <a:lnTo>
                  <a:pt x="2997919" y="1556876"/>
                </a:lnTo>
                <a:lnTo>
                  <a:pt x="3004937" y="1546461"/>
                </a:lnTo>
                <a:lnTo>
                  <a:pt x="3015345" y="1539438"/>
                </a:lnTo>
                <a:lnTo>
                  <a:pt x="3028088" y="1536863"/>
                </a:lnTo>
                <a:lnTo>
                  <a:pt x="3040832" y="1539438"/>
                </a:lnTo>
                <a:lnTo>
                  <a:pt x="3051242" y="1546461"/>
                </a:lnTo>
                <a:lnTo>
                  <a:pt x="3058261" y="1556876"/>
                </a:lnTo>
                <a:lnTo>
                  <a:pt x="3060835" y="1569627"/>
                </a:lnTo>
                <a:lnTo>
                  <a:pt x="3058261" y="1582378"/>
                </a:lnTo>
                <a:lnTo>
                  <a:pt x="3051242" y="1592792"/>
                </a:lnTo>
                <a:lnTo>
                  <a:pt x="3040832" y="1599815"/>
                </a:lnTo>
                <a:lnTo>
                  <a:pt x="3028088" y="1602390"/>
                </a:lnTo>
                <a:close/>
              </a:path>
              <a:path w="5504815" h="2199005">
                <a:moveTo>
                  <a:pt x="3330812" y="1604915"/>
                </a:moveTo>
                <a:lnTo>
                  <a:pt x="3317096" y="1602142"/>
                </a:lnTo>
                <a:lnTo>
                  <a:pt x="3305892" y="1594581"/>
                </a:lnTo>
                <a:lnTo>
                  <a:pt x="3298335" y="1583369"/>
                </a:lnTo>
                <a:lnTo>
                  <a:pt x="3295564" y="1569644"/>
                </a:lnTo>
                <a:lnTo>
                  <a:pt x="3298335" y="1555918"/>
                </a:lnTo>
                <a:lnTo>
                  <a:pt x="3305892" y="1544706"/>
                </a:lnTo>
                <a:lnTo>
                  <a:pt x="3317096" y="1537145"/>
                </a:lnTo>
                <a:lnTo>
                  <a:pt x="3330812" y="1534372"/>
                </a:lnTo>
                <a:lnTo>
                  <a:pt x="3344530" y="1537145"/>
                </a:lnTo>
                <a:lnTo>
                  <a:pt x="3355735" y="1544706"/>
                </a:lnTo>
                <a:lnTo>
                  <a:pt x="3363292" y="1555918"/>
                </a:lnTo>
                <a:lnTo>
                  <a:pt x="3366064" y="1569644"/>
                </a:lnTo>
                <a:lnTo>
                  <a:pt x="3363294" y="1583369"/>
                </a:lnTo>
                <a:lnTo>
                  <a:pt x="3355742" y="1594581"/>
                </a:lnTo>
                <a:lnTo>
                  <a:pt x="3344537" y="1602142"/>
                </a:lnTo>
                <a:lnTo>
                  <a:pt x="3330812" y="1604915"/>
                </a:lnTo>
                <a:close/>
              </a:path>
              <a:path w="5504815" h="2199005">
                <a:moveTo>
                  <a:pt x="3633529" y="1607440"/>
                </a:moveTo>
                <a:lnTo>
                  <a:pt x="3618826" y="1604469"/>
                </a:lnTo>
                <a:lnTo>
                  <a:pt x="3606820" y="1596367"/>
                </a:lnTo>
                <a:lnTo>
                  <a:pt x="3598725" y="1584353"/>
                </a:lnTo>
                <a:lnTo>
                  <a:pt x="3595756" y="1569644"/>
                </a:lnTo>
                <a:lnTo>
                  <a:pt x="3598725" y="1554935"/>
                </a:lnTo>
                <a:lnTo>
                  <a:pt x="3606820" y="1542921"/>
                </a:lnTo>
                <a:lnTo>
                  <a:pt x="3618826" y="1534818"/>
                </a:lnTo>
                <a:lnTo>
                  <a:pt x="3633529" y="1531847"/>
                </a:lnTo>
                <a:lnTo>
                  <a:pt x="3648232" y="1534818"/>
                </a:lnTo>
                <a:lnTo>
                  <a:pt x="3660239" y="1542921"/>
                </a:lnTo>
                <a:lnTo>
                  <a:pt x="3668334" y="1554935"/>
                </a:lnTo>
                <a:lnTo>
                  <a:pt x="3671302" y="1569644"/>
                </a:lnTo>
                <a:lnTo>
                  <a:pt x="3668334" y="1584353"/>
                </a:lnTo>
                <a:lnTo>
                  <a:pt x="3660239" y="1596367"/>
                </a:lnTo>
                <a:lnTo>
                  <a:pt x="3648232" y="1604469"/>
                </a:lnTo>
                <a:lnTo>
                  <a:pt x="3633529" y="1607440"/>
                </a:lnTo>
                <a:close/>
              </a:path>
              <a:path w="5504815" h="2199005">
                <a:moveTo>
                  <a:pt x="3936253" y="1610805"/>
                </a:moveTo>
                <a:lnTo>
                  <a:pt x="3920245" y="1607571"/>
                </a:lnTo>
                <a:lnTo>
                  <a:pt x="3907176" y="1598750"/>
                </a:lnTo>
                <a:lnTo>
                  <a:pt x="3898368" y="1585666"/>
                </a:lnTo>
                <a:lnTo>
                  <a:pt x="3895138" y="1569644"/>
                </a:lnTo>
                <a:lnTo>
                  <a:pt x="3898368" y="1553621"/>
                </a:lnTo>
                <a:lnTo>
                  <a:pt x="3907176" y="1540537"/>
                </a:lnTo>
                <a:lnTo>
                  <a:pt x="3920245" y="1531716"/>
                </a:lnTo>
                <a:lnTo>
                  <a:pt x="3936253" y="1528481"/>
                </a:lnTo>
                <a:lnTo>
                  <a:pt x="3952266" y="1531716"/>
                </a:lnTo>
                <a:lnTo>
                  <a:pt x="3965346" y="1540537"/>
                </a:lnTo>
                <a:lnTo>
                  <a:pt x="3974167" y="1553621"/>
                </a:lnTo>
                <a:lnTo>
                  <a:pt x="3977402" y="1569644"/>
                </a:lnTo>
                <a:lnTo>
                  <a:pt x="3974167" y="1585666"/>
                </a:lnTo>
                <a:lnTo>
                  <a:pt x="3965346" y="1598750"/>
                </a:lnTo>
                <a:lnTo>
                  <a:pt x="3952266" y="1607571"/>
                </a:lnTo>
                <a:lnTo>
                  <a:pt x="3936253" y="1610805"/>
                </a:lnTo>
                <a:close/>
              </a:path>
              <a:path w="5504815" h="2199005">
                <a:moveTo>
                  <a:pt x="4238977" y="1613330"/>
                </a:moveTo>
                <a:lnTo>
                  <a:pt x="4221989" y="1609898"/>
                </a:lnTo>
                <a:lnTo>
                  <a:pt x="4208115" y="1600539"/>
                </a:lnTo>
                <a:lnTo>
                  <a:pt x="4198761" y="1586657"/>
                </a:lnTo>
                <a:lnTo>
                  <a:pt x="4195330" y="1569660"/>
                </a:lnTo>
                <a:lnTo>
                  <a:pt x="4198761" y="1552664"/>
                </a:lnTo>
                <a:lnTo>
                  <a:pt x="4208115" y="1538784"/>
                </a:lnTo>
                <a:lnTo>
                  <a:pt x="4221989" y="1529425"/>
                </a:lnTo>
                <a:lnTo>
                  <a:pt x="4238977" y="1525993"/>
                </a:lnTo>
                <a:lnTo>
                  <a:pt x="4255965" y="1529425"/>
                </a:lnTo>
                <a:lnTo>
                  <a:pt x="4269838" y="1538784"/>
                </a:lnTo>
                <a:lnTo>
                  <a:pt x="4279193" y="1552664"/>
                </a:lnTo>
                <a:lnTo>
                  <a:pt x="4282623" y="1569660"/>
                </a:lnTo>
                <a:lnTo>
                  <a:pt x="4279193" y="1586657"/>
                </a:lnTo>
                <a:lnTo>
                  <a:pt x="4269838" y="1600539"/>
                </a:lnTo>
                <a:lnTo>
                  <a:pt x="4255965" y="1609898"/>
                </a:lnTo>
                <a:lnTo>
                  <a:pt x="4238977" y="1613330"/>
                </a:lnTo>
                <a:close/>
              </a:path>
              <a:path w="5504815" h="2199005">
                <a:moveTo>
                  <a:pt x="4541701" y="1615855"/>
                </a:moveTo>
                <a:lnTo>
                  <a:pt x="4523739" y="1612225"/>
                </a:lnTo>
                <a:lnTo>
                  <a:pt x="4509071" y="1602325"/>
                </a:lnTo>
                <a:lnTo>
                  <a:pt x="4499182" y="1587642"/>
                </a:lnTo>
                <a:lnTo>
                  <a:pt x="4495556" y="1569660"/>
                </a:lnTo>
                <a:lnTo>
                  <a:pt x="4499182" y="1551680"/>
                </a:lnTo>
                <a:lnTo>
                  <a:pt x="4509071" y="1536997"/>
                </a:lnTo>
                <a:lnTo>
                  <a:pt x="4523739" y="1527098"/>
                </a:lnTo>
                <a:lnTo>
                  <a:pt x="4541701" y="1523469"/>
                </a:lnTo>
                <a:lnTo>
                  <a:pt x="4559682" y="1527098"/>
                </a:lnTo>
                <a:lnTo>
                  <a:pt x="4574360" y="1536997"/>
                </a:lnTo>
                <a:lnTo>
                  <a:pt x="4584252" y="1551680"/>
                </a:lnTo>
                <a:lnTo>
                  <a:pt x="4587879" y="1569660"/>
                </a:lnTo>
                <a:lnTo>
                  <a:pt x="4584252" y="1587642"/>
                </a:lnTo>
                <a:lnTo>
                  <a:pt x="4574360" y="1602325"/>
                </a:lnTo>
                <a:lnTo>
                  <a:pt x="4559682" y="1612225"/>
                </a:lnTo>
                <a:lnTo>
                  <a:pt x="4541701" y="1615855"/>
                </a:lnTo>
                <a:close/>
              </a:path>
              <a:path w="5504815" h="2199005">
                <a:moveTo>
                  <a:pt x="4844424" y="1618377"/>
                </a:moveTo>
                <a:lnTo>
                  <a:pt x="4825483" y="1614549"/>
                </a:lnTo>
                <a:lnTo>
                  <a:pt x="4810010" y="1604109"/>
                </a:lnTo>
                <a:lnTo>
                  <a:pt x="4799575" y="1588624"/>
                </a:lnTo>
                <a:lnTo>
                  <a:pt x="4795748" y="1569660"/>
                </a:lnTo>
                <a:lnTo>
                  <a:pt x="4799575" y="1550697"/>
                </a:lnTo>
                <a:lnTo>
                  <a:pt x="4810010" y="1535212"/>
                </a:lnTo>
                <a:lnTo>
                  <a:pt x="4825483" y="1524772"/>
                </a:lnTo>
                <a:lnTo>
                  <a:pt x="4844424" y="1520944"/>
                </a:lnTo>
                <a:lnTo>
                  <a:pt x="4863385" y="1524772"/>
                </a:lnTo>
                <a:lnTo>
                  <a:pt x="4878868" y="1535212"/>
                </a:lnTo>
                <a:lnTo>
                  <a:pt x="4889307" y="1550697"/>
                </a:lnTo>
                <a:lnTo>
                  <a:pt x="4893135" y="1569660"/>
                </a:lnTo>
                <a:lnTo>
                  <a:pt x="4889307" y="1588624"/>
                </a:lnTo>
                <a:lnTo>
                  <a:pt x="4878868" y="1604109"/>
                </a:lnTo>
                <a:lnTo>
                  <a:pt x="4863385" y="1614549"/>
                </a:lnTo>
                <a:lnTo>
                  <a:pt x="4844424" y="1618377"/>
                </a:lnTo>
                <a:close/>
              </a:path>
              <a:path w="5504815" h="2199005">
                <a:moveTo>
                  <a:pt x="5147149" y="1620902"/>
                </a:moveTo>
                <a:lnTo>
                  <a:pt x="5127213" y="1616876"/>
                </a:lnTo>
                <a:lnTo>
                  <a:pt x="5110937" y="1605895"/>
                </a:lnTo>
                <a:lnTo>
                  <a:pt x="5099964" y="1589608"/>
                </a:lnTo>
                <a:lnTo>
                  <a:pt x="5095940" y="1569660"/>
                </a:lnTo>
                <a:lnTo>
                  <a:pt x="5099964" y="1549713"/>
                </a:lnTo>
                <a:lnTo>
                  <a:pt x="5110937" y="1533425"/>
                </a:lnTo>
                <a:lnTo>
                  <a:pt x="5127213" y="1522445"/>
                </a:lnTo>
                <a:lnTo>
                  <a:pt x="5147149" y="1518419"/>
                </a:lnTo>
                <a:lnTo>
                  <a:pt x="5167089" y="1522445"/>
                </a:lnTo>
                <a:lnTo>
                  <a:pt x="5183377" y="1533425"/>
                </a:lnTo>
                <a:lnTo>
                  <a:pt x="5194361" y="1549713"/>
                </a:lnTo>
                <a:lnTo>
                  <a:pt x="5198390" y="1569660"/>
                </a:lnTo>
                <a:lnTo>
                  <a:pt x="5194361" y="1589608"/>
                </a:lnTo>
                <a:lnTo>
                  <a:pt x="5183377" y="1605895"/>
                </a:lnTo>
                <a:lnTo>
                  <a:pt x="5167089" y="1616876"/>
                </a:lnTo>
                <a:lnTo>
                  <a:pt x="5147149" y="1620902"/>
                </a:lnTo>
                <a:close/>
              </a:path>
              <a:path w="5504815" h="2199005">
                <a:moveTo>
                  <a:pt x="5449872" y="1624267"/>
                </a:moveTo>
                <a:lnTo>
                  <a:pt x="5428646" y="1619976"/>
                </a:lnTo>
                <a:lnTo>
                  <a:pt x="5411306" y="1608275"/>
                </a:lnTo>
                <a:lnTo>
                  <a:pt x="5399611" y="1590923"/>
                </a:lnTo>
                <a:lnTo>
                  <a:pt x="5395322" y="1569677"/>
                </a:lnTo>
                <a:lnTo>
                  <a:pt x="5399611" y="1548433"/>
                </a:lnTo>
                <a:lnTo>
                  <a:pt x="5411306" y="1531081"/>
                </a:lnTo>
                <a:lnTo>
                  <a:pt x="5428646" y="1519379"/>
                </a:lnTo>
                <a:lnTo>
                  <a:pt x="5449872" y="1515087"/>
                </a:lnTo>
                <a:lnTo>
                  <a:pt x="5471118" y="1519379"/>
                </a:lnTo>
                <a:lnTo>
                  <a:pt x="5488468" y="1531081"/>
                </a:lnTo>
                <a:lnTo>
                  <a:pt x="5500166" y="1548433"/>
                </a:lnTo>
                <a:lnTo>
                  <a:pt x="5504456" y="1569677"/>
                </a:lnTo>
                <a:lnTo>
                  <a:pt x="5500166" y="1590923"/>
                </a:lnTo>
                <a:lnTo>
                  <a:pt x="5488468" y="1608275"/>
                </a:lnTo>
                <a:lnTo>
                  <a:pt x="5471118" y="1619976"/>
                </a:lnTo>
                <a:lnTo>
                  <a:pt x="5449872" y="1624267"/>
                </a:lnTo>
                <a:close/>
              </a:path>
              <a:path w="5504815" h="2199005">
                <a:moveTo>
                  <a:pt x="607685" y="1875108"/>
                </a:moveTo>
                <a:lnTo>
                  <a:pt x="604894" y="1875108"/>
                </a:lnTo>
                <a:lnTo>
                  <a:pt x="603766" y="1873981"/>
                </a:lnTo>
                <a:lnTo>
                  <a:pt x="603766" y="1871189"/>
                </a:lnTo>
                <a:lnTo>
                  <a:pt x="604894" y="1870058"/>
                </a:lnTo>
                <a:lnTo>
                  <a:pt x="607685" y="1870058"/>
                </a:lnTo>
                <a:lnTo>
                  <a:pt x="608813" y="1871189"/>
                </a:lnTo>
                <a:lnTo>
                  <a:pt x="608813" y="1873981"/>
                </a:lnTo>
                <a:lnTo>
                  <a:pt x="607685" y="1875108"/>
                </a:lnTo>
                <a:close/>
              </a:path>
              <a:path w="5504815" h="2199005">
                <a:moveTo>
                  <a:pt x="913187" y="1880141"/>
                </a:moveTo>
                <a:lnTo>
                  <a:pt x="904843" y="1880141"/>
                </a:lnTo>
                <a:lnTo>
                  <a:pt x="901464" y="1876759"/>
                </a:lnTo>
                <a:lnTo>
                  <a:pt x="901464" y="1868411"/>
                </a:lnTo>
                <a:lnTo>
                  <a:pt x="904843" y="1865029"/>
                </a:lnTo>
                <a:lnTo>
                  <a:pt x="913187" y="1865029"/>
                </a:lnTo>
                <a:lnTo>
                  <a:pt x="916566" y="1868411"/>
                </a:lnTo>
                <a:lnTo>
                  <a:pt x="916566" y="1876759"/>
                </a:lnTo>
                <a:lnTo>
                  <a:pt x="913187" y="1880141"/>
                </a:lnTo>
                <a:close/>
              </a:path>
              <a:path w="5504815" h="2199005">
                <a:moveTo>
                  <a:pt x="1218686" y="1885171"/>
                </a:moveTo>
                <a:lnTo>
                  <a:pt x="1204778" y="1885171"/>
                </a:lnTo>
                <a:lnTo>
                  <a:pt x="1199144" y="1879534"/>
                </a:lnTo>
                <a:lnTo>
                  <a:pt x="1199144" y="1865599"/>
                </a:lnTo>
                <a:lnTo>
                  <a:pt x="1204778" y="1859962"/>
                </a:lnTo>
                <a:lnTo>
                  <a:pt x="1218703" y="1859962"/>
                </a:lnTo>
                <a:lnTo>
                  <a:pt x="1224336" y="1865599"/>
                </a:lnTo>
                <a:lnTo>
                  <a:pt x="1224336" y="1879534"/>
                </a:lnTo>
                <a:lnTo>
                  <a:pt x="1218686" y="1885171"/>
                </a:lnTo>
                <a:close/>
              </a:path>
              <a:path w="5504815" h="2199005">
                <a:moveTo>
                  <a:pt x="1523732" y="1889380"/>
                </a:moveTo>
                <a:lnTo>
                  <a:pt x="1505196" y="1889380"/>
                </a:lnTo>
                <a:lnTo>
                  <a:pt x="1497679" y="1881856"/>
                </a:lnTo>
                <a:lnTo>
                  <a:pt x="1497679" y="1863311"/>
                </a:lnTo>
                <a:lnTo>
                  <a:pt x="1505196" y="1855790"/>
                </a:lnTo>
                <a:lnTo>
                  <a:pt x="1523732" y="1855790"/>
                </a:lnTo>
                <a:lnTo>
                  <a:pt x="1531249" y="1863311"/>
                </a:lnTo>
                <a:lnTo>
                  <a:pt x="1531249" y="1881856"/>
                </a:lnTo>
                <a:lnTo>
                  <a:pt x="1523732" y="1889380"/>
                </a:lnTo>
                <a:close/>
              </a:path>
              <a:path w="5504815" h="2199005">
                <a:moveTo>
                  <a:pt x="1817190" y="1892746"/>
                </a:moveTo>
                <a:lnTo>
                  <a:pt x="1809345" y="1891162"/>
                </a:lnTo>
                <a:lnTo>
                  <a:pt x="1802940" y="1886843"/>
                </a:lnTo>
                <a:lnTo>
                  <a:pt x="1798623" y="1880435"/>
                </a:lnTo>
                <a:lnTo>
                  <a:pt x="1797041" y="1872583"/>
                </a:lnTo>
                <a:lnTo>
                  <a:pt x="1798623" y="1864734"/>
                </a:lnTo>
                <a:lnTo>
                  <a:pt x="1802940" y="1858326"/>
                </a:lnTo>
                <a:lnTo>
                  <a:pt x="1809345" y="1854008"/>
                </a:lnTo>
                <a:lnTo>
                  <a:pt x="1817190" y="1852424"/>
                </a:lnTo>
                <a:lnTo>
                  <a:pt x="1825035" y="1854008"/>
                </a:lnTo>
                <a:lnTo>
                  <a:pt x="1831439" y="1858326"/>
                </a:lnTo>
                <a:lnTo>
                  <a:pt x="1835756" y="1864734"/>
                </a:lnTo>
                <a:lnTo>
                  <a:pt x="1837339" y="1872583"/>
                </a:lnTo>
                <a:lnTo>
                  <a:pt x="1835756" y="1880435"/>
                </a:lnTo>
                <a:lnTo>
                  <a:pt x="1831439" y="1886843"/>
                </a:lnTo>
                <a:lnTo>
                  <a:pt x="1825035" y="1891162"/>
                </a:lnTo>
                <a:lnTo>
                  <a:pt x="1817190" y="1892746"/>
                </a:lnTo>
                <a:close/>
              </a:path>
              <a:path w="5504815" h="2199005">
                <a:moveTo>
                  <a:pt x="2119913" y="1896108"/>
                </a:moveTo>
                <a:lnTo>
                  <a:pt x="2110763" y="1894259"/>
                </a:lnTo>
                <a:lnTo>
                  <a:pt x="2103290" y="1889218"/>
                </a:lnTo>
                <a:lnTo>
                  <a:pt x="2098250" y="1881740"/>
                </a:lnTo>
                <a:lnTo>
                  <a:pt x="2096403" y="1872583"/>
                </a:lnTo>
                <a:lnTo>
                  <a:pt x="2098250" y="1863428"/>
                </a:lnTo>
                <a:lnTo>
                  <a:pt x="2103290" y="1855950"/>
                </a:lnTo>
                <a:lnTo>
                  <a:pt x="2110763" y="1850908"/>
                </a:lnTo>
                <a:lnTo>
                  <a:pt x="2119913" y="1849059"/>
                </a:lnTo>
                <a:lnTo>
                  <a:pt x="2129064" y="1850908"/>
                </a:lnTo>
                <a:lnTo>
                  <a:pt x="2136537" y="1855950"/>
                </a:lnTo>
                <a:lnTo>
                  <a:pt x="2141577" y="1863428"/>
                </a:lnTo>
                <a:lnTo>
                  <a:pt x="2143425" y="1872583"/>
                </a:lnTo>
                <a:lnTo>
                  <a:pt x="2141577" y="1881740"/>
                </a:lnTo>
                <a:lnTo>
                  <a:pt x="2136537" y="1889218"/>
                </a:lnTo>
                <a:lnTo>
                  <a:pt x="2129064" y="1894259"/>
                </a:lnTo>
                <a:lnTo>
                  <a:pt x="2119913" y="1896108"/>
                </a:lnTo>
                <a:close/>
              </a:path>
              <a:path w="5504815" h="2199005">
                <a:moveTo>
                  <a:pt x="2422641" y="1898633"/>
                </a:moveTo>
                <a:lnTo>
                  <a:pt x="2412516" y="1896586"/>
                </a:lnTo>
                <a:lnTo>
                  <a:pt x="2404245" y="1891006"/>
                </a:lnTo>
                <a:lnTo>
                  <a:pt x="2398667" y="1882731"/>
                </a:lnTo>
                <a:lnTo>
                  <a:pt x="2396622" y="1872600"/>
                </a:lnTo>
                <a:lnTo>
                  <a:pt x="2398667" y="1862470"/>
                </a:lnTo>
                <a:lnTo>
                  <a:pt x="2404245" y="1854195"/>
                </a:lnTo>
                <a:lnTo>
                  <a:pt x="2412516" y="1848614"/>
                </a:lnTo>
                <a:lnTo>
                  <a:pt x="2422641" y="1846568"/>
                </a:lnTo>
                <a:lnTo>
                  <a:pt x="2432764" y="1848614"/>
                </a:lnTo>
                <a:lnTo>
                  <a:pt x="2441033" y="1854195"/>
                </a:lnTo>
                <a:lnTo>
                  <a:pt x="2446611" y="1862470"/>
                </a:lnTo>
                <a:lnTo>
                  <a:pt x="2448656" y="1872600"/>
                </a:lnTo>
                <a:lnTo>
                  <a:pt x="2446613" y="1882731"/>
                </a:lnTo>
                <a:lnTo>
                  <a:pt x="2441040" y="1891006"/>
                </a:lnTo>
                <a:lnTo>
                  <a:pt x="2432771" y="1896586"/>
                </a:lnTo>
                <a:lnTo>
                  <a:pt x="2422641" y="1898633"/>
                </a:lnTo>
                <a:close/>
              </a:path>
              <a:path w="5504815" h="2199005">
                <a:moveTo>
                  <a:pt x="2725365" y="1901998"/>
                </a:moveTo>
                <a:lnTo>
                  <a:pt x="2713927" y="1899689"/>
                </a:lnTo>
                <a:lnTo>
                  <a:pt x="2704588" y="1893389"/>
                </a:lnTo>
                <a:lnTo>
                  <a:pt x="2698292" y="1884045"/>
                </a:lnTo>
                <a:lnTo>
                  <a:pt x="2695983" y="1872600"/>
                </a:lnTo>
                <a:lnTo>
                  <a:pt x="2698292" y="1861155"/>
                </a:lnTo>
                <a:lnTo>
                  <a:pt x="2704588" y="1851811"/>
                </a:lnTo>
                <a:lnTo>
                  <a:pt x="2713927" y="1845512"/>
                </a:lnTo>
                <a:lnTo>
                  <a:pt x="2725365" y="1843202"/>
                </a:lnTo>
                <a:lnTo>
                  <a:pt x="2736802" y="1845512"/>
                </a:lnTo>
                <a:lnTo>
                  <a:pt x="2746141" y="1851811"/>
                </a:lnTo>
                <a:lnTo>
                  <a:pt x="2752437" y="1861155"/>
                </a:lnTo>
                <a:lnTo>
                  <a:pt x="2754746" y="1872600"/>
                </a:lnTo>
                <a:lnTo>
                  <a:pt x="2752437" y="1884045"/>
                </a:lnTo>
                <a:lnTo>
                  <a:pt x="2746141" y="1893389"/>
                </a:lnTo>
                <a:lnTo>
                  <a:pt x="2736802" y="1899689"/>
                </a:lnTo>
                <a:lnTo>
                  <a:pt x="2725365" y="1901998"/>
                </a:lnTo>
                <a:close/>
              </a:path>
              <a:path w="5504815" h="2199005">
                <a:moveTo>
                  <a:pt x="3028088" y="1905367"/>
                </a:moveTo>
                <a:lnTo>
                  <a:pt x="3015345" y="1902791"/>
                </a:lnTo>
                <a:lnTo>
                  <a:pt x="3004937" y="1895767"/>
                </a:lnTo>
                <a:lnTo>
                  <a:pt x="2997919" y="1885352"/>
                </a:lnTo>
                <a:lnTo>
                  <a:pt x="2995345" y="1872600"/>
                </a:lnTo>
                <a:lnTo>
                  <a:pt x="2997919" y="1859849"/>
                </a:lnTo>
                <a:lnTo>
                  <a:pt x="3004937" y="1849435"/>
                </a:lnTo>
                <a:lnTo>
                  <a:pt x="3015345" y="1842412"/>
                </a:lnTo>
                <a:lnTo>
                  <a:pt x="3028088" y="1839837"/>
                </a:lnTo>
                <a:lnTo>
                  <a:pt x="3040832" y="1842412"/>
                </a:lnTo>
                <a:lnTo>
                  <a:pt x="3051242" y="1849435"/>
                </a:lnTo>
                <a:lnTo>
                  <a:pt x="3058261" y="1859849"/>
                </a:lnTo>
                <a:lnTo>
                  <a:pt x="3060835" y="1872600"/>
                </a:lnTo>
                <a:lnTo>
                  <a:pt x="3058261" y="1885352"/>
                </a:lnTo>
                <a:lnTo>
                  <a:pt x="3051242" y="1895767"/>
                </a:lnTo>
                <a:lnTo>
                  <a:pt x="3040832" y="1902791"/>
                </a:lnTo>
                <a:lnTo>
                  <a:pt x="3028088" y="1905367"/>
                </a:lnTo>
                <a:close/>
              </a:path>
              <a:path w="5504815" h="2199005">
                <a:moveTo>
                  <a:pt x="3330812" y="1907889"/>
                </a:moveTo>
                <a:lnTo>
                  <a:pt x="3317096" y="1905116"/>
                </a:lnTo>
                <a:lnTo>
                  <a:pt x="3305892" y="1897554"/>
                </a:lnTo>
                <a:lnTo>
                  <a:pt x="3298335" y="1886342"/>
                </a:lnTo>
                <a:lnTo>
                  <a:pt x="3295564" y="1872617"/>
                </a:lnTo>
                <a:lnTo>
                  <a:pt x="3298335" y="1858892"/>
                </a:lnTo>
                <a:lnTo>
                  <a:pt x="3305892" y="1847680"/>
                </a:lnTo>
                <a:lnTo>
                  <a:pt x="3317096" y="1840119"/>
                </a:lnTo>
                <a:lnTo>
                  <a:pt x="3330812" y="1837345"/>
                </a:lnTo>
                <a:lnTo>
                  <a:pt x="3344530" y="1840119"/>
                </a:lnTo>
                <a:lnTo>
                  <a:pt x="3355735" y="1847680"/>
                </a:lnTo>
                <a:lnTo>
                  <a:pt x="3363292" y="1858892"/>
                </a:lnTo>
                <a:lnTo>
                  <a:pt x="3366064" y="1872617"/>
                </a:lnTo>
                <a:lnTo>
                  <a:pt x="3363294" y="1886342"/>
                </a:lnTo>
                <a:lnTo>
                  <a:pt x="3355742" y="1897554"/>
                </a:lnTo>
                <a:lnTo>
                  <a:pt x="3344537" y="1905116"/>
                </a:lnTo>
                <a:lnTo>
                  <a:pt x="3330812" y="1907889"/>
                </a:lnTo>
                <a:close/>
              </a:path>
              <a:path w="5504815" h="2199005">
                <a:moveTo>
                  <a:pt x="3633529" y="1910414"/>
                </a:moveTo>
                <a:lnTo>
                  <a:pt x="3618826" y="1907442"/>
                </a:lnTo>
                <a:lnTo>
                  <a:pt x="3606820" y="1899341"/>
                </a:lnTo>
                <a:lnTo>
                  <a:pt x="3598725" y="1887326"/>
                </a:lnTo>
                <a:lnTo>
                  <a:pt x="3595756" y="1872617"/>
                </a:lnTo>
                <a:lnTo>
                  <a:pt x="3598725" y="1857908"/>
                </a:lnTo>
                <a:lnTo>
                  <a:pt x="3606820" y="1845893"/>
                </a:lnTo>
                <a:lnTo>
                  <a:pt x="3618826" y="1837792"/>
                </a:lnTo>
                <a:lnTo>
                  <a:pt x="3633529" y="1834821"/>
                </a:lnTo>
                <a:lnTo>
                  <a:pt x="3648232" y="1837792"/>
                </a:lnTo>
                <a:lnTo>
                  <a:pt x="3660239" y="1845893"/>
                </a:lnTo>
                <a:lnTo>
                  <a:pt x="3668334" y="1857908"/>
                </a:lnTo>
                <a:lnTo>
                  <a:pt x="3671302" y="1872617"/>
                </a:lnTo>
                <a:lnTo>
                  <a:pt x="3668334" y="1887326"/>
                </a:lnTo>
                <a:lnTo>
                  <a:pt x="3660239" y="1899341"/>
                </a:lnTo>
                <a:lnTo>
                  <a:pt x="3648232" y="1907442"/>
                </a:lnTo>
                <a:lnTo>
                  <a:pt x="3633529" y="1910414"/>
                </a:lnTo>
                <a:close/>
              </a:path>
              <a:path w="5504815" h="2199005">
                <a:moveTo>
                  <a:pt x="3936253" y="1913779"/>
                </a:moveTo>
                <a:lnTo>
                  <a:pt x="3920245" y="1910545"/>
                </a:lnTo>
                <a:lnTo>
                  <a:pt x="3907176" y="1901724"/>
                </a:lnTo>
                <a:lnTo>
                  <a:pt x="3898368" y="1888640"/>
                </a:lnTo>
                <a:lnTo>
                  <a:pt x="3895138" y="1872617"/>
                </a:lnTo>
                <a:lnTo>
                  <a:pt x="3898368" y="1856594"/>
                </a:lnTo>
                <a:lnTo>
                  <a:pt x="3907176" y="1843511"/>
                </a:lnTo>
                <a:lnTo>
                  <a:pt x="3920245" y="1834690"/>
                </a:lnTo>
                <a:lnTo>
                  <a:pt x="3936253" y="1831455"/>
                </a:lnTo>
                <a:lnTo>
                  <a:pt x="3952266" y="1834690"/>
                </a:lnTo>
                <a:lnTo>
                  <a:pt x="3965346" y="1843511"/>
                </a:lnTo>
                <a:lnTo>
                  <a:pt x="3974167" y="1856594"/>
                </a:lnTo>
                <a:lnTo>
                  <a:pt x="3977402" y="1872617"/>
                </a:lnTo>
                <a:lnTo>
                  <a:pt x="3974167" y="1888640"/>
                </a:lnTo>
                <a:lnTo>
                  <a:pt x="3965346" y="1901724"/>
                </a:lnTo>
                <a:lnTo>
                  <a:pt x="3952266" y="1910545"/>
                </a:lnTo>
                <a:lnTo>
                  <a:pt x="3936253" y="1913779"/>
                </a:lnTo>
                <a:close/>
              </a:path>
              <a:path w="5504815" h="2199005">
                <a:moveTo>
                  <a:pt x="4238977" y="1916304"/>
                </a:moveTo>
                <a:lnTo>
                  <a:pt x="4221989" y="1912872"/>
                </a:lnTo>
                <a:lnTo>
                  <a:pt x="4208115" y="1903512"/>
                </a:lnTo>
                <a:lnTo>
                  <a:pt x="4198761" y="1889631"/>
                </a:lnTo>
                <a:lnTo>
                  <a:pt x="4195330" y="1872634"/>
                </a:lnTo>
                <a:lnTo>
                  <a:pt x="4198761" y="1855637"/>
                </a:lnTo>
                <a:lnTo>
                  <a:pt x="4208115" y="1841756"/>
                </a:lnTo>
                <a:lnTo>
                  <a:pt x="4221989" y="1832396"/>
                </a:lnTo>
                <a:lnTo>
                  <a:pt x="4238977" y="1828964"/>
                </a:lnTo>
                <a:lnTo>
                  <a:pt x="4255965" y="1832396"/>
                </a:lnTo>
                <a:lnTo>
                  <a:pt x="4269838" y="1841756"/>
                </a:lnTo>
                <a:lnTo>
                  <a:pt x="4279193" y="1855637"/>
                </a:lnTo>
                <a:lnTo>
                  <a:pt x="4282623" y="1872634"/>
                </a:lnTo>
                <a:lnTo>
                  <a:pt x="4279193" y="1889631"/>
                </a:lnTo>
                <a:lnTo>
                  <a:pt x="4269838" y="1903512"/>
                </a:lnTo>
                <a:lnTo>
                  <a:pt x="4255965" y="1912872"/>
                </a:lnTo>
                <a:lnTo>
                  <a:pt x="4238977" y="1916304"/>
                </a:lnTo>
                <a:close/>
              </a:path>
              <a:path w="5504815" h="2199005">
                <a:moveTo>
                  <a:pt x="4541701" y="1918829"/>
                </a:moveTo>
                <a:lnTo>
                  <a:pt x="4523739" y="1915199"/>
                </a:lnTo>
                <a:lnTo>
                  <a:pt x="4509071" y="1905299"/>
                </a:lnTo>
                <a:lnTo>
                  <a:pt x="4499182" y="1890615"/>
                </a:lnTo>
                <a:lnTo>
                  <a:pt x="4495556" y="1872634"/>
                </a:lnTo>
                <a:lnTo>
                  <a:pt x="4499182" y="1854655"/>
                </a:lnTo>
                <a:lnTo>
                  <a:pt x="4509071" y="1839972"/>
                </a:lnTo>
                <a:lnTo>
                  <a:pt x="4523739" y="1830072"/>
                </a:lnTo>
                <a:lnTo>
                  <a:pt x="4541701" y="1826442"/>
                </a:lnTo>
                <a:lnTo>
                  <a:pt x="4559682" y="1830072"/>
                </a:lnTo>
                <a:lnTo>
                  <a:pt x="4574360" y="1839972"/>
                </a:lnTo>
                <a:lnTo>
                  <a:pt x="4584252" y="1854655"/>
                </a:lnTo>
                <a:lnTo>
                  <a:pt x="4587879" y="1872634"/>
                </a:lnTo>
                <a:lnTo>
                  <a:pt x="4584252" y="1890615"/>
                </a:lnTo>
                <a:lnTo>
                  <a:pt x="4574360" y="1905299"/>
                </a:lnTo>
                <a:lnTo>
                  <a:pt x="4559682" y="1915199"/>
                </a:lnTo>
                <a:lnTo>
                  <a:pt x="4541701" y="1918829"/>
                </a:lnTo>
                <a:close/>
              </a:path>
              <a:path w="5504815" h="2199005">
                <a:moveTo>
                  <a:pt x="4844424" y="1921351"/>
                </a:moveTo>
                <a:lnTo>
                  <a:pt x="4825483" y="1917523"/>
                </a:lnTo>
                <a:lnTo>
                  <a:pt x="4810010" y="1907084"/>
                </a:lnTo>
                <a:lnTo>
                  <a:pt x="4799575" y="1891599"/>
                </a:lnTo>
                <a:lnTo>
                  <a:pt x="4795748" y="1872634"/>
                </a:lnTo>
                <a:lnTo>
                  <a:pt x="4799575" y="1853671"/>
                </a:lnTo>
                <a:lnTo>
                  <a:pt x="4810010" y="1838185"/>
                </a:lnTo>
                <a:lnTo>
                  <a:pt x="4825483" y="1827745"/>
                </a:lnTo>
                <a:lnTo>
                  <a:pt x="4844424" y="1823917"/>
                </a:lnTo>
                <a:lnTo>
                  <a:pt x="4863385" y="1827745"/>
                </a:lnTo>
                <a:lnTo>
                  <a:pt x="4878868" y="1838185"/>
                </a:lnTo>
                <a:lnTo>
                  <a:pt x="4889307" y="1853671"/>
                </a:lnTo>
                <a:lnTo>
                  <a:pt x="4893135" y="1872634"/>
                </a:lnTo>
                <a:lnTo>
                  <a:pt x="4889307" y="1891599"/>
                </a:lnTo>
                <a:lnTo>
                  <a:pt x="4878868" y="1907084"/>
                </a:lnTo>
                <a:lnTo>
                  <a:pt x="4863385" y="1917523"/>
                </a:lnTo>
                <a:lnTo>
                  <a:pt x="4844424" y="1921351"/>
                </a:lnTo>
                <a:close/>
              </a:path>
              <a:path w="5504815" h="2199005">
                <a:moveTo>
                  <a:pt x="5147149" y="1923875"/>
                </a:moveTo>
                <a:lnTo>
                  <a:pt x="5127213" y="1919849"/>
                </a:lnTo>
                <a:lnTo>
                  <a:pt x="5110937" y="1908869"/>
                </a:lnTo>
                <a:lnTo>
                  <a:pt x="5099964" y="1892581"/>
                </a:lnTo>
                <a:lnTo>
                  <a:pt x="5095940" y="1872634"/>
                </a:lnTo>
                <a:lnTo>
                  <a:pt x="5099964" y="1852686"/>
                </a:lnTo>
                <a:lnTo>
                  <a:pt x="5110937" y="1836399"/>
                </a:lnTo>
                <a:lnTo>
                  <a:pt x="5127213" y="1825418"/>
                </a:lnTo>
                <a:lnTo>
                  <a:pt x="5147149" y="1821392"/>
                </a:lnTo>
                <a:lnTo>
                  <a:pt x="5167089" y="1825418"/>
                </a:lnTo>
                <a:lnTo>
                  <a:pt x="5183377" y="1836399"/>
                </a:lnTo>
                <a:lnTo>
                  <a:pt x="5194361" y="1852686"/>
                </a:lnTo>
                <a:lnTo>
                  <a:pt x="5198390" y="1872634"/>
                </a:lnTo>
                <a:lnTo>
                  <a:pt x="5194361" y="1892581"/>
                </a:lnTo>
                <a:lnTo>
                  <a:pt x="5183377" y="1908869"/>
                </a:lnTo>
                <a:lnTo>
                  <a:pt x="5167089" y="1919849"/>
                </a:lnTo>
                <a:lnTo>
                  <a:pt x="5147149" y="1923875"/>
                </a:lnTo>
                <a:close/>
              </a:path>
              <a:path w="5504815" h="2199005">
                <a:moveTo>
                  <a:pt x="5449872" y="1923875"/>
                </a:moveTo>
                <a:lnTo>
                  <a:pt x="5429937" y="1919849"/>
                </a:lnTo>
                <a:lnTo>
                  <a:pt x="5413660" y="1908869"/>
                </a:lnTo>
                <a:lnTo>
                  <a:pt x="5402687" y="1892581"/>
                </a:lnTo>
                <a:lnTo>
                  <a:pt x="5398664" y="1872634"/>
                </a:lnTo>
                <a:lnTo>
                  <a:pt x="5402687" y="1852686"/>
                </a:lnTo>
                <a:lnTo>
                  <a:pt x="5413660" y="1836399"/>
                </a:lnTo>
                <a:lnTo>
                  <a:pt x="5429937" y="1825418"/>
                </a:lnTo>
                <a:lnTo>
                  <a:pt x="5449872" y="1821392"/>
                </a:lnTo>
                <a:lnTo>
                  <a:pt x="5469812" y="1825418"/>
                </a:lnTo>
                <a:lnTo>
                  <a:pt x="5486101" y="1836399"/>
                </a:lnTo>
                <a:lnTo>
                  <a:pt x="5497085" y="1852686"/>
                </a:lnTo>
                <a:lnTo>
                  <a:pt x="5501114" y="1872634"/>
                </a:lnTo>
                <a:lnTo>
                  <a:pt x="5497085" y="1892581"/>
                </a:lnTo>
                <a:lnTo>
                  <a:pt x="5486101" y="1908869"/>
                </a:lnTo>
                <a:lnTo>
                  <a:pt x="5469812" y="1919849"/>
                </a:lnTo>
                <a:lnTo>
                  <a:pt x="5449872" y="1923875"/>
                </a:lnTo>
                <a:close/>
              </a:path>
              <a:path w="5504815" h="2199005">
                <a:moveTo>
                  <a:pt x="1212211" y="2176384"/>
                </a:moveTo>
                <a:lnTo>
                  <a:pt x="1211269" y="2176384"/>
                </a:lnTo>
                <a:lnTo>
                  <a:pt x="1210898" y="2176013"/>
                </a:lnTo>
                <a:lnTo>
                  <a:pt x="1210898" y="2175071"/>
                </a:lnTo>
                <a:lnTo>
                  <a:pt x="1211269" y="2174699"/>
                </a:lnTo>
                <a:lnTo>
                  <a:pt x="1212211" y="2174699"/>
                </a:lnTo>
                <a:lnTo>
                  <a:pt x="1212579" y="2175071"/>
                </a:lnTo>
                <a:lnTo>
                  <a:pt x="1212579" y="2176013"/>
                </a:lnTo>
                <a:lnTo>
                  <a:pt x="1212211" y="2176384"/>
                </a:lnTo>
                <a:close/>
              </a:path>
              <a:path w="5504815" h="2199005">
                <a:moveTo>
                  <a:pt x="1516316" y="2178906"/>
                </a:moveTo>
                <a:lnTo>
                  <a:pt x="1512599" y="2178906"/>
                </a:lnTo>
                <a:lnTo>
                  <a:pt x="1511100" y="2177410"/>
                </a:lnTo>
                <a:lnTo>
                  <a:pt x="1511100" y="2173673"/>
                </a:lnTo>
                <a:lnTo>
                  <a:pt x="1512599" y="2172175"/>
                </a:lnTo>
                <a:lnTo>
                  <a:pt x="1516333" y="2172175"/>
                </a:lnTo>
                <a:lnTo>
                  <a:pt x="1517828" y="2173673"/>
                </a:lnTo>
                <a:lnTo>
                  <a:pt x="1517828" y="2177410"/>
                </a:lnTo>
                <a:lnTo>
                  <a:pt x="1516316" y="2178906"/>
                </a:lnTo>
                <a:close/>
              </a:path>
              <a:path w="5504815" h="2199005">
                <a:moveTo>
                  <a:pt x="1821358" y="2183115"/>
                </a:moveTo>
                <a:lnTo>
                  <a:pt x="1813017" y="2183115"/>
                </a:lnTo>
                <a:lnTo>
                  <a:pt x="1809638" y="2179733"/>
                </a:lnTo>
                <a:lnTo>
                  <a:pt x="1809638" y="2171385"/>
                </a:lnTo>
                <a:lnTo>
                  <a:pt x="1813017" y="2168002"/>
                </a:lnTo>
                <a:lnTo>
                  <a:pt x="1821358" y="2168002"/>
                </a:lnTo>
                <a:lnTo>
                  <a:pt x="1824741" y="2171385"/>
                </a:lnTo>
                <a:lnTo>
                  <a:pt x="1824741" y="2179733"/>
                </a:lnTo>
                <a:lnTo>
                  <a:pt x="1821358" y="2183115"/>
                </a:lnTo>
                <a:close/>
              </a:path>
              <a:path w="5504815" h="2199005">
                <a:moveTo>
                  <a:pt x="2125936" y="2186480"/>
                </a:moveTo>
                <a:lnTo>
                  <a:pt x="2113895" y="2186480"/>
                </a:lnTo>
                <a:lnTo>
                  <a:pt x="2109000" y="2181582"/>
                </a:lnTo>
                <a:lnTo>
                  <a:pt x="2109000" y="2169535"/>
                </a:lnTo>
                <a:lnTo>
                  <a:pt x="2113895" y="2164637"/>
                </a:lnTo>
                <a:lnTo>
                  <a:pt x="2125936" y="2164637"/>
                </a:lnTo>
                <a:lnTo>
                  <a:pt x="2130830" y="2169535"/>
                </a:lnTo>
                <a:lnTo>
                  <a:pt x="2130830" y="2181582"/>
                </a:lnTo>
                <a:lnTo>
                  <a:pt x="2125936" y="2186480"/>
                </a:lnTo>
                <a:close/>
              </a:path>
              <a:path w="5504815" h="2199005">
                <a:moveTo>
                  <a:pt x="2430982" y="2190686"/>
                </a:moveTo>
                <a:lnTo>
                  <a:pt x="2414296" y="2190686"/>
                </a:lnTo>
                <a:lnTo>
                  <a:pt x="2407538" y="2183922"/>
                </a:lnTo>
                <a:lnTo>
                  <a:pt x="2407538" y="2167226"/>
                </a:lnTo>
                <a:lnTo>
                  <a:pt x="2414296" y="2160465"/>
                </a:lnTo>
                <a:lnTo>
                  <a:pt x="2430982" y="2160465"/>
                </a:lnTo>
                <a:lnTo>
                  <a:pt x="2437743" y="2167226"/>
                </a:lnTo>
                <a:lnTo>
                  <a:pt x="2437743" y="2183922"/>
                </a:lnTo>
                <a:lnTo>
                  <a:pt x="2430982" y="2190686"/>
                </a:lnTo>
                <a:close/>
              </a:path>
              <a:path w="5504815" h="2199005">
                <a:moveTo>
                  <a:pt x="2735103" y="2193211"/>
                </a:moveTo>
                <a:lnTo>
                  <a:pt x="2715626" y="2193211"/>
                </a:lnTo>
                <a:lnTo>
                  <a:pt x="2707737" y="2185319"/>
                </a:lnTo>
                <a:lnTo>
                  <a:pt x="2707737" y="2165832"/>
                </a:lnTo>
                <a:lnTo>
                  <a:pt x="2715626" y="2157940"/>
                </a:lnTo>
                <a:lnTo>
                  <a:pt x="2735103" y="2157940"/>
                </a:lnTo>
                <a:lnTo>
                  <a:pt x="2742989" y="2165832"/>
                </a:lnTo>
                <a:lnTo>
                  <a:pt x="2742989" y="2185319"/>
                </a:lnTo>
                <a:lnTo>
                  <a:pt x="2735103" y="2193211"/>
                </a:lnTo>
                <a:close/>
              </a:path>
              <a:path w="5504815" h="2199005">
                <a:moveTo>
                  <a:pt x="3028088" y="2196577"/>
                </a:moveTo>
                <a:lnTo>
                  <a:pt x="3019920" y="2194926"/>
                </a:lnTo>
                <a:lnTo>
                  <a:pt x="3013248" y="2190423"/>
                </a:lnTo>
                <a:lnTo>
                  <a:pt x="3008749" y="2183747"/>
                </a:lnTo>
                <a:lnTo>
                  <a:pt x="3007099" y="2175574"/>
                </a:lnTo>
                <a:lnTo>
                  <a:pt x="3008749" y="2167401"/>
                </a:lnTo>
                <a:lnTo>
                  <a:pt x="3013248" y="2160726"/>
                </a:lnTo>
                <a:lnTo>
                  <a:pt x="3019920" y="2156225"/>
                </a:lnTo>
                <a:lnTo>
                  <a:pt x="3028088" y="2154574"/>
                </a:lnTo>
                <a:lnTo>
                  <a:pt x="3036257" y="2156225"/>
                </a:lnTo>
                <a:lnTo>
                  <a:pt x="3042929" y="2160726"/>
                </a:lnTo>
                <a:lnTo>
                  <a:pt x="3047428" y="2167401"/>
                </a:lnTo>
                <a:lnTo>
                  <a:pt x="3049078" y="2175574"/>
                </a:lnTo>
                <a:lnTo>
                  <a:pt x="3047428" y="2183747"/>
                </a:lnTo>
                <a:lnTo>
                  <a:pt x="3042929" y="2190423"/>
                </a:lnTo>
                <a:lnTo>
                  <a:pt x="3036257" y="2194926"/>
                </a:lnTo>
                <a:lnTo>
                  <a:pt x="3028088" y="2196577"/>
                </a:lnTo>
                <a:close/>
              </a:path>
              <a:path w="5504815" h="2199005">
                <a:moveTo>
                  <a:pt x="3330812" y="2198258"/>
                </a:moveTo>
                <a:lnTo>
                  <a:pt x="3321985" y="2196476"/>
                </a:lnTo>
                <a:lnTo>
                  <a:pt x="3314779" y="2191617"/>
                </a:lnTo>
                <a:lnTo>
                  <a:pt x="3309922" y="2184407"/>
                </a:lnTo>
                <a:lnTo>
                  <a:pt x="3308142" y="2175574"/>
                </a:lnTo>
                <a:lnTo>
                  <a:pt x="3309922" y="2166740"/>
                </a:lnTo>
                <a:lnTo>
                  <a:pt x="3314779" y="2159530"/>
                </a:lnTo>
                <a:lnTo>
                  <a:pt x="3321985" y="2154671"/>
                </a:lnTo>
                <a:lnTo>
                  <a:pt x="3330812" y="2152890"/>
                </a:lnTo>
                <a:lnTo>
                  <a:pt x="3339641" y="2154671"/>
                </a:lnTo>
                <a:lnTo>
                  <a:pt x="3346848" y="2159530"/>
                </a:lnTo>
                <a:lnTo>
                  <a:pt x="3351705" y="2166740"/>
                </a:lnTo>
                <a:lnTo>
                  <a:pt x="3353486" y="2175574"/>
                </a:lnTo>
                <a:lnTo>
                  <a:pt x="3351703" y="2184407"/>
                </a:lnTo>
                <a:lnTo>
                  <a:pt x="3346842" y="2191617"/>
                </a:lnTo>
                <a:lnTo>
                  <a:pt x="3339634" y="2196476"/>
                </a:lnTo>
                <a:lnTo>
                  <a:pt x="3330812" y="2198258"/>
                </a:lnTo>
                <a:close/>
              </a:path>
              <a:path w="5504815" h="2199005">
                <a:moveTo>
                  <a:pt x="3633529" y="2198258"/>
                </a:moveTo>
                <a:lnTo>
                  <a:pt x="3624707" y="2196476"/>
                </a:lnTo>
                <a:lnTo>
                  <a:pt x="3617508" y="2191617"/>
                </a:lnTo>
                <a:lnTo>
                  <a:pt x="3612657" y="2184407"/>
                </a:lnTo>
                <a:lnTo>
                  <a:pt x="3610879" y="2175574"/>
                </a:lnTo>
                <a:lnTo>
                  <a:pt x="3612657" y="2166740"/>
                </a:lnTo>
                <a:lnTo>
                  <a:pt x="3617508" y="2159530"/>
                </a:lnTo>
                <a:lnTo>
                  <a:pt x="3624707" y="2154671"/>
                </a:lnTo>
                <a:lnTo>
                  <a:pt x="3633529" y="2152890"/>
                </a:lnTo>
                <a:lnTo>
                  <a:pt x="3642357" y="2154671"/>
                </a:lnTo>
                <a:lnTo>
                  <a:pt x="3649568" y="2159530"/>
                </a:lnTo>
                <a:lnTo>
                  <a:pt x="3654430" y="2166740"/>
                </a:lnTo>
                <a:lnTo>
                  <a:pt x="3656213" y="2175574"/>
                </a:lnTo>
                <a:lnTo>
                  <a:pt x="3654430" y="2184407"/>
                </a:lnTo>
                <a:lnTo>
                  <a:pt x="3649568" y="2191617"/>
                </a:lnTo>
                <a:lnTo>
                  <a:pt x="3642357" y="2196476"/>
                </a:lnTo>
                <a:lnTo>
                  <a:pt x="3633529" y="2198258"/>
                </a:lnTo>
                <a:close/>
              </a:path>
              <a:path w="5504815" h="2199005">
                <a:moveTo>
                  <a:pt x="3942143" y="2198752"/>
                </a:moveTo>
                <a:lnTo>
                  <a:pt x="3930363" y="2198752"/>
                </a:lnTo>
                <a:lnTo>
                  <a:pt x="3926782" y="2198028"/>
                </a:lnTo>
                <a:lnTo>
                  <a:pt x="3919046" y="2192808"/>
                </a:lnTo>
                <a:lnTo>
                  <a:pt x="3913828" y="2185068"/>
                </a:lnTo>
                <a:lnTo>
                  <a:pt x="3911915" y="2175591"/>
                </a:lnTo>
                <a:lnTo>
                  <a:pt x="3913828" y="2166114"/>
                </a:lnTo>
                <a:lnTo>
                  <a:pt x="3919046" y="2158375"/>
                </a:lnTo>
                <a:lnTo>
                  <a:pt x="3926782" y="2153156"/>
                </a:lnTo>
                <a:lnTo>
                  <a:pt x="3936253" y="2151242"/>
                </a:lnTo>
                <a:lnTo>
                  <a:pt x="3945724" y="2153156"/>
                </a:lnTo>
                <a:lnTo>
                  <a:pt x="3953460" y="2158375"/>
                </a:lnTo>
                <a:lnTo>
                  <a:pt x="3958678" y="2166114"/>
                </a:lnTo>
                <a:lnTo>
                  <a:pt x="3960591" y="2175591"/>
                </a:lnTo>
                <a:lnTo>
                  <a:pt x="3958678" y="2185068"/>
                </a:lnTo>
                <a:lnTo>
                  <a:pt x="3953460" y="2192808"/>
                </a:lnTo>
                <a:lnTo>
                  <a:pt x="3945724" y="2198028"/>
                </a:lnTo>
                <a:lnTo>
                  <a:pt x="3942143" y="2198752"/>
                </a:lnTo>
                <a:close/>
              </a:path>
              <a:path w="5504815" h="2199005">
                <a:moveTo>
                  <a:pt x="4238977" y="2198258"/>
                </a:moveTo>
                <a:lnTo>
                  <a:pt x="4230155" y="2196476"/>
                </a:lnTo>
                <a:lnTo>
                  <a:pt x="4222956" y="2191617"/>
                </a:lnTo>
                <a:lnTo>
                  <a:pt x="4218105" y="2184407"/>
                </a:lnTo>
                <a:lnTo>
                  <a:pt x="4216327" y="2175574"/>
                </a:lnTo>
                <a:lnTo>
                  <a:pt x="4218105" y="2166740"/>
                </a:lnTo>
                <a:lnTo>
                  <a:pt x="4222956" y="2159530"/>
                </a:lnTo>
                <a:lnTo>
                  <a:pt x="4230155" y="2154671"/>
                </a:lnTo>
                <a:lnTo>
                  <a:pt x="4238977" y="2152890"/>
                </a:lnTo>
                <a:lnTo>
                  <a:pt x="4247819" y="2154671"/>
                </a:lnTo>
                <a:lnTo>
                  <a:pt x="4255028" y="2159530"/>
                </a:lnTo>
                <a:lnTo>
                  <a:pt x="4259882" y="2166740"/>
                </a:lnTo>
                <a:lnTo>
                  <a:pt x="4261661" y="2175574"/>
                </a:lnTo>
                <a:lnTo>
                  <a:pt x="4259878" y="2184407"/>
                </a:lnTo>
                <a:lnTo>
                  <a:pt x="4255015" y="2191617"/>
                </a:lnTo>
                <a:lnTo>
                  <a:pt x="4247805" y="2196476"/>
                </a:lnTo>
                <a:lnTo>
                  <a:pt x="4238977" y="2198258"/>
                </a:lnTo>
                <a:close/>
              </a:path>
              <a:path w="5504815" h="2199005">
                <a:moveTo>
                  <a:pt x="4541701" y="2195736"/>
                </a:moveTo>
                <a:lnTo>
                  <a:pt x="4533867" y="2194152"/>
                </a:lnTo>
                <a:lnTo>
                  <a:pt x="4527460" y="2189832"/>
                </a:lnTo>
                <a:lnTo>
                  <a:pt x="4523135" y="2183424"/>
                </a:lnTo>
                <a:lnTo>
                  <a:pt x="4521548" y="2175574"/>
                </a:lnTo>
                <a:lnTo>
                  <a:pt x="4523135" y="2167725"/>
                </a:lnTo>
                <a:lnTo>
                  <a:pt x="4527460" y="2161317"/>
                </a:lnTo>
                <a:lnTo>
                  <a:pt x="4533867" y="2156998"/>
                </a:lnTo>
                <a:lnTo>
                  <a:pt x="4541701" y="2155415"/>
                </a:lnTo>
                <a:lnTo>
                  <a:pt x="4549549" y="2156998"/>
                </a:lnTo>
                <a:lnTo>
                  <a:pt x="4555954" y="2161317"/>
                </a:lnTo>
                <a:lnTo>
                  <a:pt x="4560271" y="2167725"/>
                </a:lnTo>
                <a:lnTo>
                  <a:pt x="4561853" y="2175574"/>
                </a:lnTo>
                <a:lnTo>
                  <a:pt x="4560271" y="2183424"/>
                </a:lnTo>
                <a:lnTo>
                  <a:pt x="4555954" y="2189832"/>
                </a:lnTo>
                <a:lnTo>
                  <a:pt x="4549549" y="2194152"/>
                </a:lnTo>
                <a:lnTo>
                  <a:pt x="4541701" y="2195736"/>
                </a:lnTo>
                <a:close/>
              </a:path>
              <a:path w="5504815" h="2199005">
                <a:moveTo>
                  <a:pt x="4853235" y="2191527"/>
                </a:moveTo>
                <a:lnTo>
                  <a:pt x="4835648" y="2191527"/>
                </a:lnTo>
                <a:lnTo>
                  <a:pt x="4828492" y="2184374"/>
                </a:lnTo>
                <a:lnTo>
                  <a:pt x="4828492" y="2166774"/>
                </a:lnTo>
                <a:lnTo>
                  <a:pt x="4835648" y="2159621"/>
                </a:lnTo>
                <a:lnTo>
                  <a:pt x="4853235" y="2159621"/>
                </a:lnTo>
                <a:lnTo>
                  <a:pt x="4860391" y="2166774"/>
                </a:lnTo>
                <a:lnTo>
                  <a:pt x="4860391" y="2184374"/>
                </a:lnTo>
                <a:lnTo>
                  <a:pt x="4853235" y="2191527"/>
                </a:lnTo>
                <a:close/>
              </a:path>
              <a:path w="5504815" h="2199005">
                <a:moveTo>
                  <a:pt x="5152718" y="2185657"/>
                </a:moveTo>
                <a:lnTo>
                  <a:pt x="5141612" y="2185657"/>
                </a:lnTo>
                <a:lnTo>
                  <a:pt x="5137089" y="2181144"/>
                </a:lnTo>
                <a:lnTo>
                  <a:pt x="5137089" y="2170004"/>
                </a:lnTo>
                <a:lnTo>
                  <a:pt x="5141612" y="2165494"/>
                </a:lnTo>
                <a:lnTo>
                  <a:pt x="5152718" y="2165494"/>
                </a:lnTo>
                <a:lnTo>
                  <a:pt x="5157242" y="2170004"/>
                </a:lnTo>
                <a:lnTo>
                  <a:pt x="5157242" y="2181144"/>
                </a:lnTo>
                <a:lnTo>
                  <a:pt x="5152718" y="2185657"/>
                </a:lnTo>
                <a:close/>
              </a:path>
              <a:path w="5504815" h="2199005">
                <a:moveTo>
                  <a:pt x="5451729" y="2178939"/>
                </a:moveTo>
                <a:lnTo>
                  <a:pt x="5448015" y="2178939"/>
                </a:lnTo>
                <a:lnTo>
                  <a:pt x="5446530" y="2177440"/>
                </a:lnTo>
                <a:lnTo>
                  <a:pt x="5446530" y="2173707"/>
                </a:lnTo>
                <a:lnTo>
                  <a:pt x="5448015" y="2172208"/>
                </a:lnTo>
                <a:lnTo>
                  <a:pt x="5451763" y="2172208"/>
                </a:lnTo>
                <a:lnTo>
                  <a:pt x="5453248" y="2173707"/>
                </a:lnTo>
                <a:lnTo>
                  <a:pt x="5453248" y="2177440"/>
                </a:lnTo>
                <a:lnTo>
                  <a:pt x="5451729" y="2178939"/>
                </a:lnTo>
                <a:close/>
              </a:path>
            </a:pathLst>
          </a:custGeom>
          <a:solidFill>
            <a:srgbClr val="E8C7C6"/>
          </a:solidFill>
        </p:spPr>
        <p:txBody>
          <a:bodyPr wrap="square" lIns="0" tIns="0" rIns="0" bIns="0" rtlCol="0"/>
          <a:lstStyle/>
          <a:p>
            <a:endParaRPr/>
          </a:p>
        </p:txBody>
      </p:sp>
      <p:sp>
        <p:nvSpPr>
          <p:cNvPr id="8" name="object 8"/>
          <p:cNvSpPr/>
          <p:nvPr/>
        </p:nvSpPr>
        <p:spPr>
          <a:xfrm>
            <a:off x="11118231" y="9258300"/>
            <a:ext cx="7035165" cy="1010285"/>
          </a:xfrm>
          <a:custGeom>
            <a:avLst/>
            <a:gdLst/>
            <a:ahLst/>
            <a:cxnLst/>
            <a:rect l="l" t="t" r="r" b="b"/>
            <a:pathLst>
              <a:path w="7035165" h="1010284">
                <a:moveTo>
                  <a:pt x="1817659" y="30189"/>
                </a:moveTo>
                <a:lnTo>
                  <a:pt x="1816717" y="30189"/>
                </a:lnTo>
                <a:lnTo>
                  <a:pt x="1816349" y="29819"/>
                </a:lnTo>
                <a:lnTo>
                  <a:pt x="1816349" y="28876"/>
                </a:lnTo>
                <a:lnTo>
                  <a:pt x="1816717" y="28506"/>
                </a:lnTo>
                <a:lnTo>
                  <a:pt x="1817659" y="28506"/>
                </a:lnTo>
                <a:lnTo>
                  <a:pt x="1818030" y="28876"/>
                </a:lnTo>
                <a:lnTo>
                  <a:pt x="1818030" y="29819"/>
                </a:lnTo>
                <a:lnTo>
                  <a:pt x="1817659" y="30189"/>
                </a:lnTo>
                <a:close/>
              </a:path>
              <a:path w="7035165" h="1010284">
                <a:moveTo>
                  <a:pt x="2120838" y="31030"/>
                </a:moveTo>
                <a:lnTo>
                  <a:pt x="2118989" y="31030"/>
                </a:lnTo>
                <a:lnTo>
                  <a:pt x="2118232" y="30273"/>
                </a:lnTo>
                <a:lnTo>
                  <a:pt x="2118232" y="28422"/>
                </a:lnTo>
                <a:lnTo>
                  <a:pt x="2118989" y="27664"/>
                </a:lnTo>
                <a:lnTo>
                  <a:pt x="2120838" y="27664"/>
                </a:lnTo>
                <a:lnTo>
                  <a:pt x="2121594" y="28422"/>
                </a:lnTo>
                <a:lnTo>
                  <a:pt x="2121594" y="30273"/>
                </a:lnTo>
                <a:lnTo>
                  <a:pt x="2120838" y="31030"/>
                </a:lnTo>
                <a:close/>
              </a:path>
              <a:path w="7035165" h="1010284">
                <a:moveTo>
                  <a:pt x="2425415" y="34396"/>
                </a:moveTo>
                <a:lnTo>
                  <a:pt x="2419863" y="34396"/>
                </a:lnTo>
                <a:lnTo>
                  <a:pt x="2417611" y="32141"/>
                </a:lnTo>
                <a:lnTo>
                  <a:pt x="2417611" y="26588"/>
                </a:lnTo>
                <a:lnTo>
                  <a:pt x="2419863" y="24332"/>
                </a:lnTo>
                <a:lnTo>
                  <a:pt x="2425415" y="24332"/>
                </a:lnTo>
                <a:lnTo>
                  <a:pt x="2427667" y="26588"/>
                </a:lnTo>
                <a:lnTo>
                  <a:pt x="2427667" y="32141"/>
                </a:lnTo>
                <a:lnTo>
                  <a:pt x="2425415" y="34396"/>
                </a:lnTo>
                <a:close/>
              </a:path>
              <a:path w="7035165" h="1010284">
                <a:moveTo>
                  <a:pt x="2730006" y="37761"/>
                </a:moveTo>
                <a:lnTo>
                  <a:pt x="2720723" y="37761"/>
                </a:lnTo>
                <a:lnTo>
                  <a:pt x="2716973" y="34009"/>
                </a:lnTo>
                <a:lnTo>
                  <a:pt x="2716973" y="24720"/>
                </a:lnTo>
                <a:lnTo>
                  <a:pt x="2720723" y="20967"/>
                </a:lnTo>
                <a:lnTo>
                  <a:pt x="2730006" y="20967"/>
                </a:lnTo>
                <a:lnTo>
                  <a:pt x="2733756" y="24720"/>
                </a:lnTo>
                <a:lnTo>
                  <a:pt x="2733756" y="34009"/>
                </a:lnTo>
                <a:lnTo>
                  <a:pt x="2730006" y="37761"/>
                </a:lnTo>
                <a:close/>
              </a:path>
              <a:path w="7035165" h="1010284">
                <a:moveTo>
                  <a:pt x="3034580" y="41127"/>
                </a:moveTo>
                <a:lnTo>
                  <a:pt x="3021597" y="41127"/>
                </a:lnTo>
                <a:lnTo>
                  <a:pt x="3016335" y="35860"/>
                </a:lnTo>
                <a:lnTo>
                  <a:pt x="3016335" y="22869"/>
                </a:lnTo>
                <a:lnTo>
                  <a:pt x="3021597" y="17601"/>
                </a:lnTo>
                <a:lnTo>
                  <a:pt x="3034580" y="17601"/>
                </a:lnTo>
                <a:lnTo>
                  <a:pt x="3039845" y="22869"/>
                </a:lnTo>
                <a:lnTo>
                  <a:pt x="3039845" y="35860"/>
                </a:lnTo>
                <a:lnTo>
                  <a:pt x="3034580" y="41127"/>
                </a:lnTo>
                <a:close/>
              </a:path>
              <a:path w="7035165" h="1010284">
                <a:moveTo>
                  <a:pt x="3339157" y="44493"/>
                </a:moveTo>
                <a:lnTo>
                  <a:pt x="3322471" y="44493"/>
                </a:lnTo>
                <a:lnTo>
                  <a:pt x="3315710" y="37728"/>
                </a:lnTo>
                <a:lnTo>
                  <a:pt x="3315710" y="21034"/>
                </a:lnTo>
                <a:lnTo>
                  <a:pt x="3322471" y="14269"/>
                </a:lnTo>
                <a:lnTo>
                  <a:pt x="3339157" y="14269"/>
                </a:lnTo>
                <a:lnTo>
                  <a:pt x="3345918" y="21034"/>
                </a:lnTo>
                <a:lnTo>
                  <a:pt x="3345918" y="37728"/>
                </a:lnTo>
                <a:lnTo>
                  <a:pt x="3339157" y="44493"/>
                </a:lnTo>
                <a:close/>
              </a:path>
              <a:path w="7035165" h="1010284">
                <a:moveTo>
                  <a:pt x="3633529" y="47859"/>
                </a:moveTo>
                <a:lnTo>
                  <a:pt x="3626343" y="46406"/>
                </a:lnTo>
                <a:lnTo>
                  <a:pt x="3620474" y="42444"/>
                </a:lnTo>
                <a:lnTo>
                  <a:pt x="3616516" y="36571"/>
                </a:lnTo>
                <a:lnTo>
                  <a:pt x="3615064" y="29381"/>
                </a:lnTo>
                <a:lnTo>
                  <a:pt x="3616516" y="22192"/>
                </a:lnTo>
                <a:lnTo>
                  <a:pt x="3620474" y="16318"/>
                </a:lnTo>
                <a:lnTo>
                  <a:pt x="3626343" y="12357"/>
                </a:lnTo>
                <a:lnTo>
                  <a:pt x="3633529" y="10904"/>
                </a:lnTo>
                <a:lnTo>
                  <a:pt x="3640715" y="12357"/>
                </a:lnTo>
                <a:lnTo>
                  <a:pt x="3646584" y="16318"/>
                </a:lnTo>
                <a:lnTo>
                  <a:pt x="3650542" y="22192"/>
                </a:lnTo>
                <a:lnTo>
                  <a:pt x="3651994" y="29381"/>
                </a:lnTo>
                <a:lnTo>
                  <a:pt x="3650542" y="36571"/>
                </a:lnTo>
                <a:lnTo>
                  <a:pt x="3646584" y="42444"/>
                </a:lnTo>
                <a:lnTo>
                  <a:pt x="3640715" y="46406"/>
                </a:lnTo>
                <a:lnTo>
                  <a:pt x="3633529" y="47859"/>
                </a:lnTo>
                <a:close/>
              </a:path>
              <a:path w="7035165" h="1010284">
                <a:moveTo>
                  <a:pt x="3936253" y="52066"/>
                </a:moveTo>
                <a:lnTo>
                  <a:pt x="3927431" y="50284"/>
                </a:lnTo>
                <a:lnTo>
                  <a:pt x="3920232" y="45425"/>
                </a:lnTo>
                <a:lnTo>
                  <a:pt x="3915381" y="38215"/>
                </a:lnTo>
                <a:lnTo>
                  <a:pt x="3913603" y="29381"/>
                </a:lnTo>
                <a:lnTo>
                  <a:pt x="3915381" y="20548"/>
                </a:lnTo>
                <a:lnTo>
                  <a:pt x="3920232" y="13338"/>
                </a:lnTo>
                <a:lnTo>
                  <a:pt x="3927431" y="8478"/>
                </a:lnTo>
                <a:lnTo>
                  <a:pt x="3936253" y="6697"/>
                </a:lnTo>
                <a:lnTo>
                  <a:pt x="3945081" y="8478"/>
                </a:lnTo>
                <a:lnTo>
                  <a:pt x="3952292" y="13338"/>
                </a:lnTo>
                <a:lnTo>
                  <a:pt x="3957154" y="20548"/>
                </a:lnTo>
                <a:lnTo>
                  <a:pt x="3958937" y="29381"/>
                </a:lnTo>
                <a:lnTo>
                  <a:pt x="3957154" y="38215"/>
                </a:lnTo>
                <a:lnTo>
                  <a:pt x="3952292" y="45425"/>
                </a:lnTo>
                <a:lnTo>
                  <a:pt x="3945081" y="50284"/>
                </a:lnTo>
                <a:lnTo>
                  <a:pt x="3936253" y="52066"/>
                </a:lnTo>
                <a:close/>
              </a:path>
              <a:path w="7035165" h="1010284">
                <a:moveTo>
                  <a:pt x="4238977" y="54589"/>
                </a:moveTo>
                <a:lnTo>
                  <a:pt x="4229180" y="52610"/>
                </a:lnTo>
                <a:lnTo>
                  <a:pt x="4221187" y="47212"/>
                </a:lnTo>
                <a:lnTo>
                  <a:pt x="4215802" y="39205"/>
                </a:lnTo>
                <a:lnTo>
                  <a:pt x="4213828" y="29398"/>
                </a:lnTo>
                <a:lnTo>
                  <a:pt x="4215802" y="19590"/>
                </a:lnTo>
                <a:lnTo>
                  <a:pt x="4221187" y="11583"/>
                </a:lnTo>
                <a:lnTo>
                  <a:pt x="4229180" y="6185"/>
                </a:lnTo>
                <a:lnTo>
                  <a:pt x="4238977" y="4206"/>
                </a:lnTo>
                <a:lnTo>
                  <a:pt x="4248779" y="6185"/>
                </a:lnTo>
                <a:lnTo>
                  <a:pt x="4256783" y="11583"/>
                </a:lnTo>
                <a:lnTo>
                  <a:pt x="4262180" y="19590"/>
                </a:lnTo>
                <a:lnTo>
                  <a:pt x="4264159" y="29398"/>
                </a:lnTo>
                <a:lnTo>
                  <a:pt x="4262180" y="39205"/>
                </a:lnTo>
                <a:lnTo>
                  <a:pt x="4256783" y="47212"/>
                </a:lnTo>
                <a:lnTo>
                  <a:pt x="4248779" y="52610"/>
                </a:lnTo>
                <a:lnTo>
                  <a:pt x="4238977" y="54589"/>
                </a:lnTo>
                <a:close/>
              </a:path>
              <a:path w="7035165" h="1010284">
                <a:moveTo>
                  <a:pt x="4541701" y="56273"/>
                </a:moveTo>
                <a:lnTo>
                  <a:pt x="4531256" y="54161"/>
                </a:lnTo>
                <a:lnTo>
                  <a:pt x="4522726" y="48401"/>
                </a:lnTo>
                <a:lnTo>
                  <a:pt x="4516974" y="39859"/>
                </a:lnTo>
                <a:lnTo>
                  <a:pt x="4514865" y="29398"/>
                </a:lnTo>
                <a:lnTo>
                  <a:pt x="4516974" y="18937"/>
                </a:lnTo>
                <a:lnTo>
                  <a:pt x="4522726" y="10395"/>
                </a:lnTo>
                <a:lnTo>
                  <a:pt x="4531256" y="4635"/>
                </a:lnTo>
                <a:lnTo>
                  <a:pt x="4541701" y="2523"/>
                </a:lnTo>
                <a:lnTo>
                  <a:pt x="4552165" y="4635"/>
                </a:lnTo>
                <a:lnTo>
                  <a:pt x="4560705" y="10395"/>
                </a:lnTo>
                <a:lnTo>
                  <a:pt x="4566461" y="18937"/>
                </a:lnTo>
                <a:lnTo>
                  <a:pt x="4568571" y="29398"/>
                </a:lnTo>
                <a:lnTo>
                  <a:pt x="4566461" y="39859"/>
                </a:lnTo>
                <a:lnTo>
                  <a:pt x="4560705" y="48401"/>
                </a:lnTo>
                <a:lnTo>
                  <a:pt x="4552165" y="54161"/>
                </a:lnTo>
                <a:lnTo>
                  <a:pt x="4541701" y="56273"/>
                </a:lnTo>
                <a:close/>
              </a:path>
              <a:path w="7035165" h="1010284">
                <a:moveTo>
                  <a:pt x="4844424" y="57114"/>
                </a:moveTo>
                <a:lnTo>
                  <a:pt x="4833648" y="54937"/>
                </a:lnTo>
                <a:lnTo>
                  <a:pt x="4824850" y="48998"/>
                </a:lnTo>
                <a:lnTo>
                  <a:pt x="4818919" y="40189"/>
                </a:lnTo>
                <a:lnTo>
                  <a:pt x="4816745" y="29398"/>
                </a:lnTo>
                <a:lnTo>
                  <a:pt x="4818919" y="18607"/>
                </a:lnTo>
                <a:lnTo>
                  <a:pt x="4824850" y="9797"/>
                </a:lnTo>
                <a:lnTo>
                  <a:pt x="4833648" y="3859"/>
                </a:lnTo>
                <a:lnTo>
                  <a:pt x="4844424" y="1682"/>
                </a:lnTo>
                <a:lnTo>
                  <a:pt x="4855220" y="3859"/>
                </a:lnTo>
                <a:lnTo>
                  <a:pt x="4864028" y="9797"/>
                </a:lnTo>
                <a:lnTo>
                  <a:pt x="4869963" y="18607"/>
                </a:lnTo>
                <a:lnTo>
                  <a:pt x="4872138" y="29398"/>
                </a:lnTo>
                <a:lnTo>
                  <a:pt x="4869963" y="40189"/>
                </a:lnTo>
                <a:lnTo>
                  <a:pt x="4864028" y="48998"/>
                </a:lnTo>
                <a:lnTo>
                  <a:pt x="4855220" y="54937"/>
                </a:lnTo>
                <a:lnTo>
                  <a:pt x="4844424" y="57114"/>
                </a:lnTo>
                <a:close/>
              </a:path>
              <a:path w="7035165" h="1010284">
                <a:moveTo>
                  <a:pt x="5147149" y="58796"/>
                </a:moveTo>
                <a:lnTo>
                  <a:pt x="5135724" y="56487"/>
                </a:lnTo>
                <a:lnTo>
                  <a:pt x="5126388" y="50187"/>
                </a:lnTo>
                <a:lnTo>
                  <a:pt x="5120091" y="40842"/>
                </a:lnTo>
                <a:lnTo>
                  <a:pt x="5117781" y="29398"/>
                </a:lnTo>
                <a:lnTo>
                  <a:pt x="5120091" y="17953"/>
                </a:lnTo>
                <a:lnTo>
                  <a:pt x="5126388" y="8609"/>
                </a:lnTo>
                <a:lnTo>
                  <a:pt x="5135724" y="2309"/>
                </a:lnTo>
                <a:lnTo>
                  <a:pt x="5147150" y="0"/>
                </a:lnTo>
                <a:lnTo>
                  <a:pt x="5158592" y="2309"/>
                </a:lnTo>
                <a:lnTo>
                  <a:pt x="5167938" y="8609"/>
                </a:lnTo>
                <a:lnTo>
                  <a:pt x="5174239" y="17953"/>
                </a:lnTo>
                <a:lnTo>
                  <a:pt x="5176550" y="29398"/>
                </a:lnTo>
                <a:lnTo>
                  <a:pt x="5174239" y="40842"/>
                </a:lnTo>
                <a:lnTo>
                  <a:pt x="5167938" y="50187"/>
                </a:lnTo>
                <a:lnTo>
                  <a:pt x="5158592" y="56487"/>
                </a:lnTo>
                <a:lnTo>
                  <a:pt x="5147149" y="58796"/>
                </a:lnTo>
                <a:close/>
              </a:path>
              <a:path w="7035165" h="1010284">
                <a:moveTo>
                  <a:pt x="5449872" y="57114"/>
                </a:moveTo>
                <a:lnTo>
                  <a:pt x="5439096" y="54937"/>
                </a:lnTo>
                <a:lnTo>
                  <a:pt x="5430298" y="48998"/>
                </a:lnTo>
                <a:lnTo>
                  <a:pt x="5424367" y="40189"/>
                </a:lnTo>
                <a:lnTo>
                  <a:pt x="5422192" y="29398"/>
                </a:lnTo>
                <a:lnTo>
                  <a:pt x="5424367" y="18607"/>
                </a:lnTo>
                <a:lnTo>
                  <a:pt x="5430298" y="9797"/>
                </a:lnTo>
                <a:lnTo>
                  <a:pt x="5439096" y="3859"/>
                </a:lnTo>
                <a:lnTo>
                  <a:pt x="5449872" y="1682"/>
                </a:lnTo>
                <a:lnTo>
                  <a:pt x="5460668" y="3859"/>
                </a:lnTo>
                <a:lnTo>
                  <a:pt x="5469476" y="9797"/>
                </a:lnTo>
                <a:lnTo>
                  <a:pt x="5475411" y="18607"/>
                </a:lnTo>
                <a:lnTo>
                  <a:pt x="5477586" y="29398"/>
                </a:lnTo>
                <a:lnTo>
                  <a:pt x="5475411" y="40189"/>
                </a:lnTo>
                <a:lnTo>
                  <a:pt x="5469476" y="48998"/>
                </a:lnTo>
                <a:lnTo>
                  <a:pt x="5460668" y="54937"/>
                </a:lnTo>
                <a:lnTo>
                  <a:pt x="5449872" y="57114"/>
                </a:lnTo>
                <a:close/>
              </a:path>
              <a:path w="7035165" h="1010284">
                <a:moveTo>
                  <a:pt x="5752630" y="52082"/>
                </a:moveTo>
                <a:lnTo>
                  <a:pt x="5743788" y="50301"/>
                </a:lnTo>
                <a:lnTo>
                  <a:pt x="5736579" y="45441"/>
                </a:lnTo>
                <a:lnTo>
                  <a:pt x="5731724" y="38231"/>
                </a:lnTo>
                <a:lnTo>
                  <a:pt x="5729946" y="29398"/>
                </a:lnTo>
                <a:lnTo>
                  <a:pt x="5731724" y="20564"/>
                </a:lnTo>
                <a:lnTo>
                  <a:pt x="5736579" y="13354"/>
                </a:lnTo>
                <a:lnTo>
                  <a:pt x="5743788" y="8495"/>
                </a:lnTo>
                <a:lnTo>
                  <a:pt x="5752630" y="6713"/>
                </a:lnTo>
                <a:lnTo>
                  <a:pt x="5761452" y="8495"/>
                </a:lnTo>
                <a:lnTo>
                  <a:pt x="5768651" y="13354"/>
                </a:lnTo>
                <a:lnTo>
                  <a:pt x="5773502" y="20564"/>
                </a:lnTo>
                <a:lnTo>
                  <a:pt x="5775280" y="29398"/>
                </a:lnTo>
                <a:lnTo>
                  <a:pt x="5773497" y="38231"/>
                </a:lnTo>
                <a:lnTo>
                  <a:pt x="5768639" y="45441"/>
                </a:lnTo>
                <a:lnTo>
                  <a:pt x="5761438" y="50301"/>
                </a:lnTo>
                <a:lnTo>
                  <a:pt x="5752630" y="52082"/>
                </a:lnTo>
                <a:close/>
              </a:path>
              <a:path w="7035165" h="1010284">
                <a:moveTo>
                  <a:pt x="6062746" y="42843"/>
                </a:moveTo>
                <a:lnTo>
                  <a:pt x="6047927" y="42843"/>
                </a:lnTo>
                <a:lnTo>
                  <a:pt x="6041885" y="36819"/>
                </a:lnTo>
                <a:lnTo>
                  <a:pt x="6041885" y="21976"/>
                </a:lnTo>
                <a:lnTo>
                  <a:pt x="6047927" y="15952"/>
                </a:lnTo>
                <a:lnTo>
                  <a:pt x="6062746" y="15952"/>
                </a:lnTo>
                <a:lnTo>
                  <a:pt x="6068788" y="21976"/>
                </a:lnTo>
                <a:lnTo>
                  <a:pt x="6068788" y="36819"/>
                </a:lnTo>
                <a:lnTo>
                  <a:pt x="6062746" y="42843"/>
                </a:lnTo>
                <a:close/>
              </a:path>
              <a:path w="7035165" h="1010284">
                <a:moveTo>
                  <a:pt x="6359900" y="32763"/>
                </a:moveTo>
                <a:lnTo>
                  <a:pt x="6356187" y="32763"/>
                </a:lnTo>
                <a:lnTo>
                  <a:pt x="6354702" y="31266"/>
                </a:lnTo>
                <a:lnTo>
                  <a:pt x="6354702" y="27530"/>
                </a:lnTo>
                <a:lnTo>
                  <a:pt x="6356187" y="26032"/>
                </a:lnTo>
                <a:lnTo>
                  <a:pt x="6359934" y="26032"/>
                </a:lnTo>
                <a:lnTo>
                  <a:pt x="6361419" y="27530"/>
                </a:lnTo>
                <a:lnTo>
                  <a:pt x="6361419" y="31266"/>
                </a:lnTo>
                <a:lnTo>
                  <a:pt x="6359900" y="32763"/>
                </a:lnTo>
                <a:close/>
              </a:path>
              <a:path w="7035165" h="1010284">
                <a:moveTo>
                  <a:pt x="910409" y="334828"/>
                </a:moveTo>
                <a:lnTo>
                  <a:pt x="907617" y="334828"/>
                </a:lnTo>
                <a:lnTo>
                  <a:pt x="906493" y="333701"/>
                </a:lnTo>
                <a:lnTo>
                  <a:pt x="906493" y="330907"/>
                </a:lnTo>
                <a:lnTo>
                  <a:pt x="907617" y="329780"/>
                </a:lnTo>
                <a:lnTo>
                  <a:pt x="910409" y="329780"/>
                </a:lnTo>
                <a:lnTo>
                  <a:pt x="911536" y="330907"/>
                </a:lnTo>
                <a:lnTo>
                  <a:pt x="911536" y="333701"/>
                </a:lnTo>
                <a:lnTo>
                  <a:pt x="910409" y="334828"/>
                </a:lnTo>
                <a:close/>
              </a:path>
              <a:path w="7035165" h="1010284">
                <a:moveTo>
                  <a:pt x="1215911" y="339861"/>
                </a:moveTo>
                <a:lnTo>
                  <a:pt x="1207570" y="339861"/>
                </a:lnTo>
                <a:lnTo>
                  <a:pt x="1204187" y="336477"/>
                </a:lnTo>
                <a:lnTo>
                  <a:pt x="1204187" y="328131"/>
                </a:lnTo>
                <a:lnTo>
                  <a:pt x="1207570" y="324748"/>
                </a:lnTo>
                <a:lnTo>
                  <a:pt x="1215911" y="324748"/>
                </a:lnTo>
                <a:lnTo>
                  <a:pt x="1219290" y="328131"/>
                </a:lnTo>
                <a:lnTo>
                  <a:pt x="1219290" y="336477"/>
                </a:lnTo>
                <a:lnTo>
                  <a:pt x="1215911" y="339861"/>
                </a:lnTo>
                <a:close/>
              </a:path>
              <a:path w="7035165" h="1010284">
                <a:moveTo>
                  <a:pt x="1521410" y="344891"/>
                </a:moveTo>
                <a:lnTo>
                  <a:pt x="1507502" y="344891"/>
                </a:lnTo>
                <a:lnTo>
                  <a:pt x="1501868" y="339254"/>
                </a:lnTo>
                <a:lnTo>
                  <a:pt x="1501868" y="325321"/>
                </a:lnTo>
                <a:lnTo>
                  <a:pt x="1507502" y="319683"/>
                </a:lnTo>
                <a:lnTo>
                  <a:pt x="1521426" y="319683"/>
                </a:lnTo>
                <a:lnTo>
                  <a:pt x="1527060" y="325321"/>
                </a:lnTo>
                <a:lnTo>
                  <a:pt x="1527060" y="339254"/>
                </a:lnTo>
                <a:lnTo>
                  <a:pt x="1521410" y="344891"/>
                </a:lnTo>
                <a:close/>
              </a:path>
              <a:path w="7035165" h="1010284">
                <a:moveTo>
                  <a:pt x="1826928" y="349924"/>
                </a:moveTo>
                <a:lnTo>
                  <a:pt x="1807451" y="349924"/>
                </a:lnTo>
                <a:lnTo>
                  <a:pt x="1799562" y="342032"/>
                </a:lnTo>
                <a:lnTo>
                  <a:pt x="1799562" y="322544"/>
                </a:lnTo>
                <a:lnTo>
                  <a:pt x="1807451" y="314652"/>
                </a:lnTo>
                <a:lnTo>
                  <a:pt x="1826928" y="314652"/>
                </a:lnTo>
                <a:lnTo>
                  <a:pt x="1834814" y="322544"/>
                </a:lnTo>
                <a:lnTo>
                  <a:pt x="1834814" y="342032"/>
                </a:lnTo>
                <a:lnTo>
                  <a:pt x="1826928" y="349924"/>
                </a:lnTo>
                <a:close/>
              </a:path>
              <a:path w="7035165" h="1010284">
                <a:moveTo>
                  <a:pt x="2119913" y="354954"/>
                </a:moveTo>
                <a:lnTo>
                  <a:pt x="2111085" y="353172"/>
                </a:lnTo>
                <a:lnTo>
                  <a:pt x="2103879" y="348313"/>
                </a:lnTo>
                <a:lnTo>
                  <a:pt x="2099023" y="341104"/>
                </a:lnTo>
                <a:lnTo>
                  <a:pt x="2097243" y="332271"/>
                </a:lnTo>
                <a:lnTo>
                  <a:pt x="2099023" y="323437"/>
                </a:lnTo>
                <a:lnTo>
                  <a:pt x="2103879" y="316227"/>
                </a:lnTo>
                <a:lnTo>
                  <a:pt x="2111085" y="311367"/>
                </a:lnTo>
                <a:lnTo>
                  <a:pt x="2119913" y="309586"/>
                </a:lnTo>
                <a:lnTo>
                  <a:pt x="2128742" y="311367"/>
                </a:lnTo>
                <a:lnTo>
                  <a:pt x="2135948" y="316227"/>
                </a:lnTo>
                <a:lnTo>
                  <a:pt x="2140804" y="323437"/>
                </a:lnTo>
                <a:lnTo>
                  <a:pt x="2142584" y="332271"/>
                </a:lnTo>
                <a:lnTo>
                  <a:pt x="2140801" y="341104"/>
                </a:lnTo>
                <a:lnTo>
                  <a:pt x="2135941" y="348313"/>
                </a:lnTo>
                <a:lnTo>
                  <a:pt x="2128735" y="353172"/>
                </a:lnTo>
                <a:lnTo>
                  <a:pt x="2119913" y="354954"/>
                </a:lnTo>
                <a:close/>
              </a:path>
              <a:path w="7035165" h="1010284">
                <a:moveTo>
                  <a:pt x="2422641" y="358319"/>
                </a:moveTo>
                <a:lnTo>
                  <a:pt x="2412516" y="356273"/>
                </a:lnTo>
                <a:lnTo>
                  <a:pt x="2404245" y="350693"/>
                </a:lnTo>
                <a:lnTo>
                  <a:pt x="2398667" y="342418"/>
                </a:lnTo>
                <a:lnTo>
                  <a:pt x="2396622" y="332288"/>
                </a:lnTo>
                <a:lnTo>
                  <a:pt x="2398667" y="322157"/>
                </a:lnTo>
                <a:lnTo>
                  <a:pt x="2404245" y="313882"/>
                </a:lnTo>
                <a:lnTo>
                  <a:pt x="2412516" y="308301"/>
                </a:lnTo>
                <a:lnTo>
                  <a:pt x="2422641" y="306254"/>
                </a:lnTo>
                <a:lnTo>
                  <a:pt x="2432764" y="308301"/>
                </a:lnTo>
                <a:lnTo>
                  <a:pt x="2441033" y="313882"/>
                </a:lnTo>
                <a:lnTo>
                  <a:pt x="2446611" y="322157"/>
                </a:lnTo>
                <a:lnTo>
                  <a:pt x="2448656" y="332288"/>
                </a:lnTo>
                <a:lnTo>
                  <a:pt x="2446613" y="342418"/>
                </a:lnTo>
                <a:lnTo>
                  <a:pt x="2441040" y="350693"/>
                </a:lnTo>
                <a:lnTo>
                  <a:pt x="2432771" y="356273"/>
                </a:lnTo>
                <a:lnTo>
                  <a:pt x="2422641" y="358319"/>
                </a:lnTo>
                <a:close/>
              </a:path>
              <a:path w="7035165" h="1010284">
                <a:moveTo>
                  <a:pt x="2725365" y="361685"/>
                </a:moveTo>
                <a:lnTo>
                  <a:pt x="2713927" y="359375"/>
                </a:lnTo>
                <a:lnTo>
                  <a:pt x="2704588" y="353076"/>
                </a:lnTo>
                <a:lnTo>
                  <a:pt x="2698292" y="343732"/>
                </a:lnTo>
                <a:lnTo>
                  <a:pt x="2695983" y="332288"/>
                </a:lnTo>
                <a:lnTo>
                  <a:pt x="2698292" y="320843"/>
                </a:lnTo>
                <a:lnTo>
                  <a:pt x="2704588" y="311499"/>
                </a:lnTo>
                <a:lnTo>
                  <a:pt x="2713927" y="305199"/>
                </a:lnTo>
                <a:lnTo>
                  <a:pt x="2725365" y="302889"/>
                </a:lnTo>
                <a:lnTo>
                  <a:pt x="2736802" y="305199"/>
                </a:lnTo>
                <a:lnTo>
                  <a:pt x="2746141" y="311499"/>
                </a:lnTo>
                <a:lnTo>
                  <a:pt x="2752437" y="320843"/>
                </a:lnTo>
                <a:lnTo>
                  <a:pt x="2754746" y="332288"/>
                </a:lnTo>
                <a:lnTo>
                  <a:pt x="2752437" y="343732"/>
                </a:lnTo>
                <a:lnTo>
                  <a:pt x="2746141" y="353076"/>
                </a:lnTo>
                <a:lnTo>
                  <a:pt x="2736802" y="359375"/>
                </a:lnTo>
                <a:lnTo>
                  <a:pt x="2725365" y="361685"/>
                </a:lnTo>
                <a:close/>
              </a:path>
              <a:path w="7035165" h="1010284">
                <a:moveTo>
                  <a:pt x="3028088" y="365050"/>
                </a:moveTo>
                <a:lnTo>
                  <a:pt x="3015345" y="362475"/>
                </a:lnTo>
                <a:lnTo>
                  <a:pt x="3004937" y="355452"/>
                </a:lnTo>
                <a:lnTo>
                  <a:pt x="2997919" y="345038"/>
                </a:lnTo>
                <a:lnTo>
                  <a:pt x="2995345" y="332288"/>
                </a:lnTo>
                <a:lnTo>
                  <a:pt x="2997919" y="319536"/>
                </a:lnTo>
                <a:lnTo>
                  <a:pt x="3004937" y="309122"/>
                </a:lnTo>
                <a:lnTo>
                  <a:pt x="3015345" y="302099"/>
                </a:lnTo>
                <a:lnTo>
                  <a:pt x="3028088" y="299523"/>
                </a:lnTo>
                <a:lnTo>
                  <a:pt x="3040832" y="302099"/>
                </a:lnTo>
                <a:lnTo>
                  <a:pt x="3051242" y="309122"/>
                </a:lnTo>
                <a:lnTo>
                  <a:pt x="3058261" y="319536"/>
                </a:lnTo>
                <a:lnTo>
                  <a:pt x="3060835" y="332288"/>
                </a:lnTo>
                <a:lnTo>
                  <a:pt x="3058261" y="345038"/>
                </a:lnTo>
                <a:lnTo>
                  <a:pt x="3051242" y="355452"/>
                </a:lnTo>
                <a:lnTo>
                  <a:pt x="3040832" y="362475"/>
                </a:lnTo>
                <a:lnTo>
                  <a:pt x="3028088" y="365050"/>
                </a:lnTo>
                <a:close/>
              </a:path>
              <a:path w="7035165" h="1010284">
                <a:moveTo>
                  <a:pt x="3330812" y="367575"/>
                </a:moveTo>
                <a:lnTo>
                  <a:pt x="3317096" y="364802"/>
                </a:lnTo>
                <a:lnTo>
                  <a:pt x="3305892" y="357241"/>
                </a:lnTo>
                <a:lnTo>
                  <a:pt x="3298335" y="346029"/>
                </a:lnTo>
                <a:lnTo>
                  <a:pt x="3295564" y="332304"/>
                </a:lnTo>
                <a:lnTo>
                  <a:pt x="3298335" y="318579"/>
                </a:lnTo>
                <a:lnTo>
                  <a:pt x="3305892" y="307367"/>
                </a:lnTo>
                <a:lnTo>
                  <a:pt x="3317096" y="299806"/>
                </a:lnTo>
                <a:lnTo>
                  <a:pt x="3330812" y="297033"/>
                </a:lnTo>
                <a:lnTo>
                  <a:pt x="3344530" y="299806"/>
                </a:lnTo>
                <a:lnTo>
                  <a:pt x="3355735" y="307367"/>
                </a:lnTo>
                <a:lnTo>
                  <a:pt x="3363292" y="318579"/>
                </a:lnTo>
                <a:lnTo>
                  <a:pt x="3366064" y="332304"/>
                </a:lnTo>
                <a:lnTo>
                  <a:pt x="3363294" y="346029"/>
                </a:lnTo>
                <a:lnTo>
                  <a:pt x="3355742" y="357241"/>
                </a:lnTo>
                <a:lnTo>
                  <a:pt x="3344537" y="364802"/>
                </a:lnTo>
                <a:lnTo>
                  <a:pt x="3330812" y="367575"/>
                </a:lnTo>
                <a:close/>
              </a:path>
              <a:path w="7035165" h="1010284">
                <a:moveTo>
                  <a:pt x="3633529" y="370100"/>
                </a:moveTo>
                <a:lnTo>
                  <a:pt x="3618826" y="367129"/>
                </a:lnTo>
                <a:lnTo>
                  <a:pt x="3606820" y="359027"/>
                </a:lnTo>
                <a:lnTo>
                  <a:pt x="3598725" y="347013"/>
                </a:lnTo>
                <a:lnTo>
                  <a:pt x="3595756" y="332304"/>
                </a:lnTo>
                <a:lnTo>
                  <a:pt x="3598725" y="317595"/>
                </a:lnTo>
                <a:lnTo>
                  <a:pt x="3606820" y="305581"/>
                </a:lnTo>
                <a:lnTo>
                  <a:pt x="3618826" y="297479"/>
                </a:lnTo>
                <a:lnTo>
                  <a:pt x="3633529" y="294508"/>
                </a:lnTo>
                <a:lnTo>
                  <a:pt x="3648232" y="297479"/>
                </a:lnTo>
                <a:lnTo>
                  <a:pt x="3660239" y="305581"/>
                </a:lnTo>
                <a:lnTo>
                  <a:pt x="3668334" y="317595"/>
                </a:lnTo>
                <a:lnTo>
                  <a:pt x="3671302" y="332304"/>
                </a:lnTo>
                <a:lnTo>
                  <a:pt x="3668334" y="347013"/>
                </a:lnTo>
                <a:lnTo>
                  <a:pt x="3660239" y="359027"/>
                </a:lnTo>
                <a:lnTo>
                  <a:pt x="3648232" y="367129"/>
                </a:lnTo>
                <a:lnTo>
                  <a:pt x="3633529" y="370100"/>
                </a:lnTo>
                <a:close/>
              </a:path>
              <a:path w="7035165" h="1010284">
                <a:moveTo>
                  <a:pt x="3936253" y="373466"/>
                </a:moveTo>
                <a:lnTo>
                  <a:pt x="3920245" y="370231"/>
                </a:lnTo>
                <a:lnTo>
                  <a:pt x="3907176" y="361410"/>
                </a:lnTo>
                <a:lnTo>
                  <a:pt x="3898368" y="348327"/>
                </a:lnTo>
                <a:lnTo>
                  <a:pt x="3895138" y="332304"/>
                </a:lnTo>
                <a:lnTo>
                  <a:pt x="3898368" y="316281"/>
                </a:lnTo>
                <a:lnTo>
                  <a:pt x="3907176" y="303198"/>
                </a:lnTo>
                <a:lnTo>
                  <a:pt x="3920245" y="294377"/>
                </a:lnTo>
                <a:lnTo>
                  <a:pt x="3936253" y="291143"/>
                </a:lnTo>
                <a:lnTo>
                  <a:pt x="3952266" y="294377"/>
                </a:lnTo>
                <a:lnTo>
                  <a:pt x="3965346" y="303198"/>
                </a:lnTo>
                <a:lnTo>
                  <a:pt x="3974167" y="316281"/>
                </a:lnTo>
                <a:lnTo>
                  <a:pt x="3977402" y="332304"/>
                </a:lnTo>
                <a:lnTo>
                  <a:pt x="3974167" y="348327"/>
                </a:lnTo>
                <a:lnTo>
                  <a:pt x="3965346" y="361410"/>
                </a:lnTo>
                <a:lnTo>
                  <a:pt x="3952266" y="370231"/>
                </a:lnTo>
                <a:lnTo>
                  <a:pt x="3936253" y="373466"/>
                </a:lnTo>
                <a:close/>
              </a:path>
              <a:path w="7035165" h="1010284">
                <a:moveTo>
                  <a:pt x="4238977" y="375991"/>
                </a:moveTo>
                <a:lnTo>
                  <a:pt x="4221989" y="372558"/>
                </a:lnTo>
                <a:lnTo>
                  <a:pt x="4208115" y="363199"/>
                </a:lnTo>
                <a:lnTo>
                  <a:pt x="4198761" y="349318"/>
                </a:lnTo>
                <a:lnTo>
                  <a:pt x="4195330" y="332321"/>
                </a:lnTo>
                <a:lnTo>
                  <a:pt x="4198761" y="315324"/>
                </a:lnTo>
                <a:lnTo>
                  <a:pt x="4208115" y="301443"/>
                </a:lnTo>
                <a:lnTo>
                  <a:pt x="4221989" y="292084"/>
                </a:lnTo>
                <a:lnTo>
                  <a:pt x="4238977" y="288652"/>
                </a:lnTo>
                <a:lnTo>
                  <a:pt x="4255965" y="292084"/>
                </a:lnTo>
                <a:lnTo>
                  <a:pt x="4269838" y="301443"/>
                </a:lnTo>
                <a:lnTo>
                  <a:pt x="4279193" y="315324"/>
                </a:lnTo>
                <a:lnTo>
                  <a:pt x="4282623" y="332321"/>
                </a:lnTo>
                <a:lnTo>
                  <a:pt x="4279193" y="349318"/>
                </a:lnTo>
                <a:lnTo>
                  <a:pt x="4269838" y="363199"/>
                </a:lnTo>
                <a:lnTo>
                  <a:pt x="4255965" y="372558"/>
                </a:lnTo>
                <a:lnTo>
                  <a:pt x="4238977" y="375991"/>
                </a:lnTo>
                <a:close/>
              </a:path>
              <a:path w="7035165" h="1010284">
                <a:moveTo>
                  <a:pt x="4541701" y="378515"/>
                </a:moveTo>
                <a:lnTo>
                  <a:pt x="4523739" y="374885"/>
                </a:lnTo>
                <a:lnTo>
                  <a:pt x="4509071" y="364985"/>
                </a:lnTo>
                <a:lnTo>
                  <a:pt x="4499182" y="350302"/>
                </a:lnTo>
                <a:lnTo>
                  <a:pt x="4495556" y="332321"/>
                </a:lnTo>
                <a:lnTo>
                  <a:pt x="4499182" y="314341"/>
                </a:lnTo>
                <a:lnTo>
                  <a:pt x="4509071" y="299658"/>
                </a:lnTo>
                <a:lnTo>
                  <a:pt x="4523739" y="289758"/>
                </a:lnTo>
                <a:lnTo>
                  <a:pt x="4541701" y="286128"/>
                </a:lnTo>
                <a:lnTo>
                  <a:pt x="4559682" y="289758"/>
                </a:lnTo>
                <a:lnTo>
                  <a:pt x="4574360" y="299658"/>
                </a:lnTo>
                <a:lnTo>
                  <a:pt x="4584252" y="314341"/>
                </a:lnTo>
                <a:lnTo>
                  <a:pt x="4587879" y="332321"/>
                </a:lnTo>
                <a:lnTo>
                  <a:pt x="4584252" y="350302"/>
                </a:lnTo>
                <a:lnTo>
                  <a:pt x="4574360" y="364985"/>
                </a:lnTo>
                <a:lnTo>
                  <a:pt x="4559682" y="374885"/>
                </a:lnTo>
                <a:lnTo>
                  <a:pt x="4541701" y="378515"/>
                </a:lnTo>
                <a:close/>
              </a:path>
              <a:path w="7035165" h="1010284">
                <a:moveTo>
                  <a:pt x="4844424" y="381037"/>
                </a:moveTo>
                <a:lnTo>
                  <a:pt x="4825483" y="377209"/>
                </a:lnTo>
                <a:lnTo>
                  <a:pt x="4810010" y="366770"/>
                </a:lnTo>
                <a:lnTo>
                  <a:pt x="4799575" y="351285"/>
                </a:lnTo>
                <a:lnTo>
                  <a:pt x="4795748" y="332321"/>
                </a:lnTo>
                <a:lnTo>
                  <a:pt x="4799575" y="313357"/>
                </a:lnTo>
                <a:lnTo>
                  <a:pt x="4810010" y="297872"/>
                </a:lnTo>
                <a:lnTo>
                  <a:pt x="4825483" y="287432"/>
                </a:lnTo>
                <a:lnTo>
                  <a:pt x="4844424" y="283604"/>
                </a:lnTo>
                <a:lnTo>
                  <a:pt x="4863385" y="287432"/>
                </a:lnTo>
                <a:lnTo>
                  <a:pt x="4878868" y="297872"/>
                </a:lnTo>
                <a:lnTo>
                  <a:pt x="4889307" y="313357"/>
                </a:lnTo>
                <a:lnTo>
                  <a:pt x="4893135" y="332321"/>
                </a:lnTo>
                <a:lnTo>
                  <a:pt x="4889307" y="351285"/>
                </a:lnTo>
                <a:lnTo>
                  <a:pt x="4878868" y="366770"/>
                </a:lnTo>
                <a:lnTo>
                  <a:pt x="4863385" y="377209"/>
                </a:lnTo>
                <a:lnTo>
                  <a:pt x="4844424" y="381037"/>
                </a:lnTo>
                <a:close/>
              </a:path>
              <a:path w="7035165" h="1010284">
                <a:moveTo>
                  <a:pt x="5147149" y="383562"/>
                </a:moveTo>
                <a:lnTo>
                  <a:pt x="5127213" y="379536"/>
                </a:lnTo>
                <a:lnTo>
                  <a:pt x="5110937" y="368555"/>
                </a:lnTo>
                <a:lnTo>
                  <a:pt x="5099964" y="352268"/>
                </a:lnTo>
                <a:lnTo>
                  <a:pt x="5095940" y="332321"/>
                </a:lnTo>
                <a:lnTo>
                  <a:pt x="5099964" y="312373"/>
                </a:lnTo>
                <a:lnTo>
                  <a:pt x="5110937" y="296086"/>
                </a:lnTo>
                <a:lnTo>
                  <a:pt x="5127213" y="285105"/>
                </a:lnTo>
                <a:lnTo>
                  <a:pt x="5147149" y="281079"/>
                </a:lnTo>
                <a:lnTo>
                  <a:pt x="5167089" y="285105"/>
                </a:lnTo>
                <a:lnTo>
                  <a:pt x="5183377" y="296086"/>
                </a:lnTo>
                <a:lnTo>
                  <a:pt x="5194361" y="312373"/>
                </a:lnTo>
                <a:lnTo>
                  <a:pt x="5198390" y="332321"/>
                </a:lnTo>
                <a:lnTo>
                  <a:pt x="5194361" y="352268"/>
                </a:lnTo>
                <a:lnTo>
                  <a:pt x="5183377" y="368555"/>
                </a:lnTo>
                <a:lnTo>
                  <a:pt x="5167089" y="379536"/>
                </a:lnTo>
                <a:lnTo>
                  <a:pt x="5147149" y="383562"/>
                </a:lnTo>
                <a:close/>
              </a:path>
              <a:path w="7035165" h="1010284">
                <a:moveTo>
                  <a:pt x="5449872" y="386927"/>
                </a:moveTo>
                <a:lnTo>
                  <a:pt x="5428646" y="382636"/>
                </a:lnTo>
                <a:lnTo>
                  <a:pt x="5411306" y="370935"/>
                </a:lnTo>
                <a:lnTo>
                  <a:pt x="5399611" y="353583"/>
                </a:lnTo>
                <a:lnTo>
                  <a:pt x="5395322" y="332338"/>
                </a:lnTo>
                <a:lnTo>
                  <a:pt x="5399611" y="311093"/>
                </a:lnTo>
                <a:lnTo>
                  <a:pt x="5411306" y="293740"/>
                </a:lnTo>
                <a:lnTo>
                  <a:pt x="5428646" y="282039"/>
                </a:lnTo>
                <a:lnTo>
                  <a:pt x="5449872" y="277747"/>
                </a:lnTo>
                <a:lnTo>
                  <a:pt x="5471118" y="282039"/>
                </a:lnTo>
                <a:lnTo>
                  <a:pt x="5488468" y="293740"/>
                </a:lnTo>
                <a:lnTo>
                  <a:pt x="5500166" y="311093"/>
                </a:lnTo>
                <a:lnTo>
                  <a:pt x="5504456" y="332338"/>
                </a:lnTo>
                <a:lnTo>
                  <a:pt x="5500166" y="353583"/>
                </a:lnTo>
                <a:lnTo>
                  <a:pt x="5488468" y="370935"/>
                </a:lnTo>
                <a:lnTo>
                  <a:pt x="5471118" y="382636"/>
                </a:lnTo>
                <a:lnTo>
                  <a:pt x="5449872" y="386927"/>
                </a:lnTo>
                <a:close/>
              </a:path>
              <a:path w="7035165" h="1010284">
                <a:moveTo>
                  <a:pt x="5752630" y="389452"/>
                </a:moveTo>
                <a:lnTo>
                  <a:pt x="5730410" y="384963"/>
                </a:lnTo>
                <a:lnTo>
                  <a:pt x="5712266" y="372722"/>
                </a:lnTo>
                <a:lnTo>
                  <a:pt x="5700034" y="354567"/>
                </a:lnTo>
                <a:lnTo>
                  <a:pt x="5695548" y="332338"/>
                </a:lnTo>
                <a:lnTo>
                  <a:pt x="5700034" y="310110"/>
                </a:lnTo>
                <a:lnTo>
                  <a:pt x="5712266" y="291955"/>
                </a:lnTo>
                <a:lnTo>
                  <a:pt x="5730410" y="279713"/>
                </a:lnTo>
                <a:lnTo>
                  <a:pt x="5752630" y="275223"/>
                </a:lnTo>
                <a:lnTo>
                  <a:pt x="5774830" y="279713"/>
                </a:lnTo>
                <a:lnTo>
                  <a:pt x="5792964" y="291955"/>
                </a:lnTo>
                <a:lnTo>
                  <a:pt x="5805193" y="310110"/>
                </a:lnTo>
                <a:lnTo>
                  <a:pt x="5809677" y="332338"/>
                </a:lnTo>
                <a:lnTo>
                  <a:pt x="5805197" y="354567"/>
                </a:lnTo>
                <a:lnTo>
                  <a:pt x="5792977" y="372722"/>
                </a:lnTo>
                <a:lnTo>
                  <a:pt x="5774844" y="384963"/>
                </a:lnTo>
                <a:lnTo>
                  <a:pt x="5752630" y="389452"/>
                </a:lnTo>
                <a:close/>
              </a:path>
              <a:path w="7035165" h="1010284">
                <a:moveTo>
                  <a:pt x="6055354" y="391977"/>
                </a:moveTo>
                <a:lnTo>
                  <a:pt x="6032154" y="387290"/>
                </a:lnTo>
                <a:lnTo>
                  <a:pt x="6013205" y="374507"/>
                </a:lnTo>
                <a:lnTo>
                  <a:pt x="6000427" y="355550"/>
                </a:lnTo>
                <a:lnTo>
                  <a:pt x="5995740" y="332338"/>
                </a:lnTo>
                <a:lnTo>
                  <a:pt x="6000427" y="309126"/>
                </a:lnTo>
                <a:lnTo>
                  <a:pt x="6013205" y="290169"/>
                </a:lnTo>
                <a:lnTo>
                  <a:pt x="6032154" y="277386"/>
                </a:lnTo>
                <a:lnTo>
                  <a:pt x="6055354" y="272699"/>
                </a:lnTo>
                <a:lnTo>
                  <a:pt x="6078548" y="277386"/>
                </a:lnTo>
                <a:lnTo>
                  <a:pt x="6097485" y="290169"/>
                </a:lnTo>
                <a:lnTo>
                  <a:pt x="6110252" y="309126"/>
                </a:lnTo>
                <a:lnTo>
                  <a:pt x="6114933" y="332338"/>
                </a:lnTo>
                <a:lnTo>
                  <a:pt x="6110252" y="355550"/>
                </a:lnTo>
                <a:lnTo>
                  <a:pt x="6097485" y="374507"/>
                </a:lnTo>
                <a:lnTo>
                  <a:pt x="6078548" y="387290"/>
                </a:lnTo>
                <a:lnTo>
                  <a:pt x="6055354" y="391977"/>
                </a:lnTo>
                <a:close/>
              </a:path>
              <a:path w="7035165" h="1010284">
                <a:moveTo>
                  <a:pt x="6358077" y="391977"/>
                </a:moveTo>
                <a:lnTo>
                  <a:pt x="6334878" y="387290"/>
                </a:lnTo>
                <a:lnTo>
                  <a:pt x="6315929" y="374507"/>
                </a:lnTo>
                <a:lnTo>
                  <a:pt x="6303151" y="355550"/>
                </a:lnTo>
                <a:lnTo>
                  <a:pt x="6298464" y="332338"/>
                </a:lnTo>
                <a:lnTo>
                  <a:pt x="6303151" y="309126"/>
                </a:lnTo>
                <a:lnTo>
                  <a:pt x="6315929" y="290169"/>
                </a:lnTo>
                <a:lnTo>
                  <a:pt x="6334878" y="277386"/>
                </a:lnTo>
                <a:lnTo>
                  <a:pt x="6358077" y="272699"/>
                </a:lnTo>
                <a:lnTo>
                  <a:pt x="6381271" y="277386"/>
                </a:lnTo>
                <a:lnTo>
                  <a:pt x="6400209" y="290169"/>
                </a:lnTo>
                <a:lnTo>
                  <a:pt x="6412975" y="309126"/>
                </a:lnTo>
                <a:lnTo>
                  <a:pt x="6417656" y="332338"/>
                </a:lnTo>
                <a:lnTo>
                  <a:pt x="6412975" y="355550"/>
                </a:lnTo>
                <a:lnTo>
                  <a:pt x="6400209" y="374507"/>
                </a:lnTo>
                <a:lnTo>
                  <a:pt x="6381271" y="387290"/>
                </a:lnTo>
                <a:lnTo>
                  <a:pt x="6358077" y="391977"/>
                </a:lnTo>
                <a:close/>
              </a:path>
              <a:path w="7035165" h="1010284">
                <a:moveTo>
                  <a:pt x="6660801" y="376865"/>
                </a:moveTo>
                <a:lnTo>
                  <a:pt x="6643482" y="373368"/>
                </a:lnTo>
                <a:lnTo>
                  <a:pt x="6629340" y="363830"/>
                </a:lnTo>
                <a:lnTo>
                  <a:pt x="6619807" y="349682"/>
                </a:lnTo>
                <a:lnTo>
                  <a:pt x="6616311" y="332355"/>
                </a:lnTo>
                <a:lnTo>
                  <a:pt x="6619807" y="315028"/>
                </a:lnTo>
                <a:lnTo>
                  <a:pt x="6629340" y="300880"/>
                </a:lnTo>
                <a:lnTo>
                  <a:pt x="6643482" y="291342"/>
                </a:lnTo>
                <a:lnTo>
                  <a:pt x="6660801" y="287844"/>
                </a:lnTo>
                <a:lnTo>
                  <a:pt x="6678101" y="291342"/>
                </a:lnTo>
                <a:lnTo>
                  <a:pt x="6692232" y="300880"/>
                </a:lnTo>
                <a:lnTo>
                  <a:pt x="6701762" y="315028"/>
                </a:lnTo>
                <a:lnTo>
                  <a:pt x="6705258" y="332355"/>
                </a:lnTo>
                <a:lnTo>
                  <a:pt x="6701762" y="349682"/>
                </a:lnTo>
                <a:lnTo>
                  <a:pt x="6692232" y="363830"/>
                </a:lnTo>
                <a:lnTo>
                  <a:pt x="6678101" y="373368"/>
                </a:lnTo>
                <a:lnTo>
                  <a:pt x="6660801" y="376865"/>
                </a:lnTo>
                <a:close/>
              </a:path>
              <a:path w="7035165" h="1010284">
                <a:moveTo>
                  <a:pt x="6970918" y="345782"/>
                </a:moveTo>
                <a:lnTo>
                  <a:pt x="6956099" y="345782"/>
                </a:lnTo>
                <a:lnTo>
                  <a:pt x="6950090" y="339760"/>
                </a:lnTo>
                <a:lnTo>
                  <a:pt x="6950090" y="324917"/>
                </a:lnTo>
                <a:lnTo>
                  <a:pt x="6956099" y="318892"/>
                </a:lnTo>
                <a:lnTo>
                  <a:pt x="6970918" y="318892"/>
                </a:lnTo>
                <a:lnTo>
                  <a:pt x="6976960" y="324917"/>
                </a:lnTo>
                <a:lnTo>
                  <a:pt x="6976960" y="339760"/>
                </a:lnTo>
                <a:lnTo>
                  <a:pt x="6970918" y="345782"/>
                </a:lnTo>
                <a:close/>
              </a:path>
              <a:path w="7035165" h="1010284">
                <a:moveTo>
                  <a:pt x="304490" y="636928"/>
                </a:moveTo>
                <a:lnTo>
                  <a:pt x="302640" y="636928"/>
                </a:lnTo>
                <a:lnTo>
                  <a:pt x="301883" y="636168"/>
                </a:lnTo>
                <a:lnTo>
                  <a:pt x="301883" y="634318"/>
                </a:lnTo>
                <a:lnTo>
                  <a:pt x="302640" y="633562"/>
                </a:lnTo>
                <a:lnTo>
                  <a:pt x="304490" y="633562"/>
                </a:lnTo>
                <a:lnTo>
                  <a:pt x="305247" y="634318"/>
                </a:lnTo>
                <a:lnTo>
                  <a:pt x="305247" y="636168"/>
                </a:lnTo>
                <a:lnTo>
                  <a:pt x="304490" y="636928"/>
                </a:lnTo>
                <a:close/>
              </a:path>
              <a:path w="7035165" h="1010284">
                <a:moveTo>
                  <a:pt x="609535" y="641134"/>
                </a:moveTo>
                <a:lnTo>
                  <a:pt x="603044" y="641134"/>
                </a:lnTo>
                <a:lnTo>
                  <a:pt x="600421" y="638508"/>
                </a:lnTo>
                <a:lnTo>
                  <a:pt x="600421" y="632013"/>
                </a:lnTo>
                <a:lnTo>
                  <a:pt x="603044" y="629387"/>
                </a:lnTo>
                <a:lnTo>
                  <a:pt x="609535" y="629387"/>
                </a:lnTo>
                <a:lnTo>
                  <a:pt x="612161" y="632013"/>
                </a:lnTo>
                <a:lnTo>
                  <a:pt x="612161" y="638508"/>
                </a:lnTo>
                <a:lnTo>
                  <a:pt x="609535" y="641134"/>
                </a:lnTo>
                <a:close/>
              </a:path>
              <a:path w="7035165" h="1010284">
                <a:moveTo>
                  <a:pt x="914581" y="645340"/>
                </a:moveTo>
                <a:lnTo>
                  <a:pt x="903448" y="645340"/>
                </a:lnTo>
                <a:lnTo>
                  <a:pt x="898942" y="640830"/>
                </a:lnTo>
                <a:lnTo>
                  <a:pt x="898942" y="629691"/>
                </a:lnTo>
                <a:lnTo>
                  <a:pt x="903448" y="625181"/>
                </a:lnTo>
                <a:lnTo>
                  <a:pt x="914581" y="625181"/>
                </a:lnTo>
                <a:lnTo>
                  <a:pt x="919088" y="629691"/>
                </a:lnTo>
                <a:lnTo>
                  <a:pt x="919088" y="640830"/>
                </a:lnTo>
                <a:lnTo>
                  <a:pt x="914581" y="645340"/>
                </a:lnTo>
                <a:close/>
              </a:path>
              <a:path w="7035165" h="1010284">
                <a:moveTo>
                  <a:pt x="1219155" y="648705"/>
                </a:moveTo>
                <a:lnTo>
                  <a:pt x="1204323" y="648705"/>
                </a:lnTo>
                <a:lnTo>
                  <a:pt x="1198304" y="642683"/>
                </a:lnTo>
                <a:lnTo>
                  <a:pt x="1198304" y="627841"/>
                </a:lnTo>
                <a:lnTo>
                  <a:pt x="1204323" y="621815"/>
                </a:lnTo>
                <a:lnTo>
                  <a:pt x="1219155" y="621815"/>
                </a:lnTo>
                <a:lnTo>
                  <a:pt x="1225177" y="627841"/>
                </a:lnTo>
                <a:lnTo>
                  <a:pt x="1225177" y="642683"/>
                </a:lnTo>
                <a:lnTo>
                  <a:pt x="1219155" y="648705"/>
                </a:lnTo>
                <a:close/>
              </a:path>
              <a:path w="7035165" h="1010284">
                <a:moveTo>
                  <a:pt x="1523732" y="652074"/>
                </a:moveTo>
                <a:lnTo>
                  <a:pt x="1505196" y="652074"/>
                </a:lnTo>
                <a:lnTo>
                  <a:pt x="1497679" y="644550"/>
                </a:lnTo>
                <a:lnTo>
                  <a:pt x="1497679" y="626004"/>
                </a:lnTo>
                <a:lnTo>
                  <a:pt x="1505196" y="618483"/>
                </a:lnTo>
                <a:lnTo>
                  <a:pt x="1523732" y="618483"/>
                </a:lnTo>
                <a:lnTo>
                  <a:pt x="1531249" y="626004"/>
                </a:lnTo>
                <a:lnTo>
                  <a:pt x="1531249" y="644550"/>
                </a:lnTo>
                <a:lnTo>
                  <a:pt x="1523732" y="652074"/>
                </a:lnTo>
                <a:close/>
              </a:path>
              <a:path w="7035165" h="1010284">
                <a:moveTo>
                  <a:pt x="1817190" y="655436"/>
                </a:moveTo>
                <a:lnTo>
                  <a:pt x="1809345" y="653853"/>
                </a:lnTo>
                <a:lnTo>
                  <a:pt x="1802940" y="649534"/>
                </a:lnTo>
                <a:lnTo>
                  <a:pt x="1798623" y="643126"/>
                </a:lnTo>
                <a:lnTo>
                  <a:pt x="1797041" y="635277"/>
                </a:lnTo>
                <a:lnTo>
                  <a:pt x="1798623" y="627428"/>
                </a:lnTo>
                <a:lnTo>
                  <a:pt x="1802940" y="621020"/>
                </a:lnTo>
                <a:lnTo>
                  <a:pt x="1809345" y="616701"/>
                </a:lnTo>
                <a:lnTo>
                  <a:pt x="1817190" y="615118"/>
                </a:lnTo>
                <a:lnTo>
                  <a:pt x="1825035" y="616701"/>
                </a:lnTo>
                <a:lnTo>
                  <a:pt x="1831439" y="621020"/>
                </a:lnTo>
                <a:lnTo>
                  <a:pt x="1835756" y="627428"/>
                </a:lnTo>
                <a:lnTo>
                  <a:pt x="1837339" y="635277"/>
                </a:lnTo>
                <a:lnTo>
                  <a:pt x="1835756" y="643126"/>
                </a:lnTo>
                <a:lnTo>
                  <a:pt x="1831439" y="649534"/>
                </a:lnTo>
                <a:lnTo>
                  <a:pt x="1825035" y="653853"/>
                </a:lnTo>
                <a:lnTo>
                  <a:pt x="1817190" y="655436"/>
                </a:lnTo>
                <a:close/>
              </a:path>
              <a:path w="7035165" h="1010284">
                <a:moveTo>
                  <a:pt x="2119913" y="658805"/>
                </a:moveTo>
                <a:lnTo>
                  <a:pt x="2110763" y="656956"/>
                </a:lnTo>
                <a:lnTo>
                  <a:pt x="2103290" y="651913"/>
                </a:lnTo>
                <a:lnTo>
                  <a:pt x="2098250" y="644435"/>
                </a:lnTo>
                <a:lnTo>
                  <a:pt x="2096403" y="635277"/>
                </a:lnTo>
                <a:lnTo>
                  <a:pt x="2098250" y="626122"/>
                </a:lnTo>
                <a:lnTo>
                  <a:pt x="2103290" y="618644"/>
                </a:lnTo>
                <a:lnTo>
                  <a:pt x="2110763" y="613602"/>
                </a:lnTo>
                <a:lnTo>
                  <a:pt x="2119913" y="611753"/>
                </a:lnTo>
                <a:lnTo>
                  <a:pt x="2129064" y="613602"/>
                </a:lnTo>
                <a:lnTo>
                  <a:pt x="2136537" y="618644"/>
                </a:lnTo>
                <a:lnTo>
                  <a:pt x="2141577" y="626122"/>
                </a:lnTo>
                <a:lnTo>
                  <a:pt x="2143425" y="635277"/>
                </a:lnTo>
                <a:lnTo>
                  <a:pt x="2141577" y="644435"/>
                </a:lnTo>
                <a:lnTo>
                  <a:pt x="2136537" y="651913"/>
                </a:lnTo>
                <a:lnTo>
                  <a:pt x="2129064" y="656956"/>
                </a:lnTo>
                <a:lnTo>
                  <a:pt x="2119913" y="658805"/>
                </a:lnTo>
                <a:close/>
              </a:path>
              <a:path w="7035165" h="1010284">
                <a:moveTo>
                  <a:pt x="2422641" y="661327"/>
                </a:moveTo>
                <a:lnTo>
                  <a:pt x="2412516" y="659280"/>
                </a:lnTo>
                <a:lnTo>
                  <a:pt x="2404245" y="653700"/>
                </a:lnTo>
                <a:lnTo>
                  <a:pt x="2398667" y="645425"/>
                </a:lnTo>
                <a:lnTo>
                  <a:pt x="2396622" y="635294"/>
                </a:lnTo>
                <a:lnTo>
                  <a:pt x="2398667" y="625164"/>
                </a:lnTo>
                <a:lnTo>
                  <a:pt x="2404245" y="616889"/>
                </a:lnTo>
                <a:lnTo>
                  <a:pt x="2412516" y="611308"/>
                </a:lnTo>
                <a:lnTo>
                  <a:pt x="2422641" y="609261"/>
                </a:lnTo>
                <a:lnTo>
                  <a:pt x="2432764" y="611308"/>
                </a:lnTo>
                <a:lnTo>
                  <a:pt x="2441033" y="616889"/>
                </a:lnTo>
                <a:lnTo>
                  <a:pt x="2446611" y="625164"/>
                </a:lnTo>
                <a:lnTo>
                  <a:pt x="2448656" y="635294"/>
                </a:lnTo>
                <a:lnTo>
                  <a:pt x="2446613" y="645425"/>
                </a:lnTo>
                <a:lnTo>
                  <a:pt x="2441040" y="653700"/>
                </a:lnTo>
                <a:lnTo>
                  <a:pt x="2432771" y="659280"/>
                </a:lnTo>
                <a:lnTo>
                  <a:pt x="2422641" y="661327"/>
                </a:lnTo>
                <a:close/>
              </a:path>
              <a:path w="7035165" h="1010284">
                <a:moveTo>
                  <a:pt x="2725365" y="664692"/>
                </a:moveTo>
                <a:lnTo>
                  <a:pt x="2713927" y="662382"/>
                </a:lnTo>
                <a:lnTo>
                  <a:pt x="2704588" y="656083"/>
                </a:lnTo>
                <a:lnTo>
                  <a:pt x="2698292" y="646739"/>
                </a:lnTo>
                <a:lnTo>
                  <a:pt x="2695983" y="635294"/>
                </a:lnTo>
                <a:lnTo>
                  <a:pt x="2698292" y="623849"/>
                </a:lnTo>
                <a:lnTo>
                  <a:pt x="2704588" y="614505"/>
                </a:lnTo>
                <a:lnTo>
                  <a:pt x="2713927" y="608206"/>
                </a:lnTo>
                <a:lnTo>
                  <a:pt x="2725365" y="605896"/>
                </a:lnTo>
                <a:lnTo>
                  <a:pt x="2736802" y="608206"/>
                </a:lnTo>
                <a:lnTo>
                  <a:pt x="2746141" y="614505"/>
                </a:lnTo>
                <a:lnTo>
                  <a:pt x="2752437" y="623849"/>
                </a:lnTo>
                <a:lnTo>
                  <a:pt x="2754746" y="635294"/>
                </a:lnTo>
                <a:lnTo>
                  <a:pt x="2752437" y="646739"/>
                </a:lnTo>
                <a:lnTo>
                  <a:pt x="2746141" y="656083"/>
                </a:lnTo>
                <a:lnTo>
                  <a:pt x="2736802" y="662382"/>
                </a:lnTo>
                <a:lnTo>
                  <a:pt x="2725365" y="664692"/>
                </a:lnTo>
                <a:close/>
              </a:path>
              <a:path w="7035165" h="1010284">
                <a:moveTo>
                  <a:pt x="3028088" y="668058"/>
                </a:moveTo>
                <a:lnTo>
                  <a:pt x="3015345" y="665482"/>
                </a:lnTo>
                <a:lnTo>
                  <a:pt x="3004937" y="658459"/>
                </a:lnTo>
                <a:lnTo>
                  <a:pt x="2997919" y="648045"/>
                </a:lnTo>
                <a:lnTo>
                  <a:pt x="2995345" y="635294"/>
                </a:lnTo>
                <a:lnTo>
                  <a:pt x="2997919" y="622543"/>
                </a:lnTo>
                <a:lnTo>
                  <a:pt x="3004937" y="612128"/>
                </a:lnTo>
                <a:lnTo>
                  <a:pt x="3015345" y="605106"/>
                </a:lnTo>
                <a:lnTo>
                  <a:pt x="3028088" y="602530"/>
                </a:lnTo>
                <a:lnTo>
                  <a:pt x="3040832" y="605106"/>
                </a:lnTo>
                <a:lnTo>
                  <a:pt x="3051242" y="612128"/>
                </a:lnTo>
                <a:lnTo>
                  <a:pt x="3058261" y="622543"/>
                </a:lnTo>
                <a:lnTo>
                  <a:pt x="3060835" y="635294"/>
                </a:lnTo>
                <a:lnTo>
                  <a:pt x="3058261" y="648045"/>
                </a:lnTo>
                <a:lnTo>
                  <a:pt x="3051242" y="658459"/>
                </a:lnTo>
                <a:lnTo>
                  <a:pt x="3040832" y="665482"/>
                </a:lnTo>
                <a:lnTo>
                  <a:pt x="3028088" y="668058"/>
                </a:lnTo>
                <a:close/>
              </a:path>
              <a:path w="7035165" h="1010284">
                <a:moveTo>
                  <a:pt x="3330812" y="670583"/>
                </a:moveTo>
                <a:lnTo>
                  <a:pt x="3317096" y="667809"/>
                </a:lnTo>
                <a:lnTo>
                  <a:pt x="3305892" y="660248"/>
                </a:lnTo>
                <a:lnTo>
                  <a:pt x="3298335" y="649036"/>
                </a:lnTo>
                <a:lnTo>
                  <a:pt x="3295564" y="635311"/>
                </a:lnTo>
                <a:lnTo>
                  <a:pt x="3298335" y="621586"/>
                </a:lnTo>
                <a:lnTo>
                  <a:pt x="3305892" y="610374"/>
                </a:lnTo>
                <a:lnTo>
                  <a:pt x="3317096" y="602812"/>
                </a:lnTo>
                <a:lnTo>
                  <a:pt x="3330812" y="600039"/>
                </a:lnTo>
                <a:lnTo>
                  <a:pt x="3344530" y="602812"/>
                </a:lnTo>
                <a:lnTo>
                  <a:pt x="3355735" y="610374"/>
                </a:lnTo>
                <a:lnTo>
                  <a:pt x="3363292" y="621586"/>
                </a:lnTo>
                <a:lnTo>
                  <a:pt x="3366064" y="635311"/>
                </a:lnTo>
                <a:lnTo>
                  <a:pt x="3363294" y="649036"/>
                </a:lnTo>
                <a:lnTo>
                  <a:pt x="3355742" y="660248"/>
                </a:lnTo>
                <a:lnTo>
                  <a:pt x="3344537" y="667809"/>
                </a:lnTo>
                <a:lnTo>
                  <a:pt x="3330812" y="670583"/>
                </a:lnTo>
                <a:close/>
              </a:path>
              <a:path w="7035165" h="1010284">
                <a:moveTo>
                  <a:pt x="3633529" y="673107"/>
                </a:moveTo>
                <a:lnTo>
                  <a:pt x="3618826" y="670136"/>
                </a:lnTo>
                <a:lnTo>
                  <a:pt x="3606820" y="662035"/>
                </a:lnTo>
                <a:lnTo>
                  <a:pt x="3598725" y="650020"/>
                </a:lnTo>
                <a:lnTo>
                  <a:pt x="3595756" y="635311"/>
                </a:lnTo>
                <a:lnTo>
                  <a:pt x="3598725" y="620603"/>
                </a:lnTo>
                <a:lnTo>
                  <a:pt x="3606820" y="608588"/>
                </a:lnTo>
                <a:lnTo>
                  <a:pt x="3618826" y="600486"/>
                </a:lnTo>
                <a:lnTo>
                  <a:pt x="3633529" y="597514"/>
                </a:lnTo>
                <a:lnTo>
                  <a:pt x="3648232" y="600486"/>
                </a:lnTo>
                <a:lnTo>
                  <a:pt x="3660239" y="608588"/>
                </a:lnTo>
                <a:lnTo>
                  <a:pt x="3668334" y="620603"/>
                </a:lnTo>
                <a:lnTo>
                  <a:pt x="3671302" y="635311"/>
                </a:lnTo>
                <a:lnTo>
                  <a:pt x="3668334" y="650020"/>
                </a:lnTo>
                <a:lnTo>
                  <a:pt x="3660239" y="662035"/>
                </a:lnTo>
                <a:lnTo>
                  <a:pt x="3648232" y="670136"/>
                </a:lnTo>
                <a:lnTo>
                  <a:pt x="3633529" y="673107"/>
                </a:lnTo>
                <a:close/>
              </a:path>
              <a:path w="7035165" h="1010284">
                <a:moveTo>
                  <a:pt x="3936253" y="676473"/>
                </a:moveTo>
                <a:lnTo>
                  <a:pt x="3920245" y="673238"/>
                </a:lnTo>
                <a:lnTo>
                  <a:pt x="3907176" y="664417"/>
                </a:lnTo>
                <a:lnTo>
                  <a:pt x="3898368" y="651334"/>
                </a:lnTo>
                <a:lnTo>
                  <a:pt x="3895138" y="635311"/>
                </a:lnTo>
                <a:lnTo>
                  <a:pt x="3898368" y="619288"/>
                </a:lnTo>
                <a:lnTo>
                  <a:pt x="3907176" y="606204"/>
                </a:lnTo>
                <a:lnTo>
                  <a:pt x="3920245" y="597383"/>
                </a:lnTo>
                <a:lnTo>
                  <a:pt x="3936253" y="594149"/>
                </a:lnTo>
                <a:lnTo>
                  <a:pt x="3952266" y="597383"/>
                </a:lnTo>
                <a:lnTo>
                  <a:pt x="3965346" y="606204"/>
                </a:lnTo>
                <a:lnTo>
                  <a:pt x="3974167" y="619288"/>
                </a:lnTo>
                <a:lnTo>
                  <a:pt x="3977402" y="635311"/>
                </a:lnTo>
                <a:lnTo>
                  <a:pt x="3974167" y="651334"/>
                </a:lnTo>
                <a:lnTo>
                  <a:pt x="3965346" y="664417"/>
                </a:lnTo>
                <a:lnTo>
                  <a:pt x="3952266" y="673238"/>
                </a:lnTo>
                <a:lnTo>
                  <a:pt x="3936253" y="676473"/>
                </a:lnTo>
                <a:close/>
              </a:path>
              <a:path w="7035165" h="1010284">
                <a:moveTo>
                  <a:pt x="4238977" y="678998"/>
                </a:moveTo>
                <a:lnTo>
                  <a:pt x="4221989" y="675566"/>
                </a:lnTo>
                <a:lnTo>
                  <a:pt x="4208115" y="666206"/>
                </a:lnTo>
                <a:lnTo>
                  <a:pt x="4198761" y="652325"/>
                </a:lnTo>
                <a:lnTo>
                  <a:pt x="4195330" y="635328"/>
                </a:lnTo>
                <a:lnTo>
                  <a:pt x="4198761" y="618331"/>
                </a:lnTo>
                <a:lnTo>
                  <a:pt x="4208115" y="604451"/>
                </a:lnTo>
                <a:lnTo>
                  <a:pt x="4221989" y="595093"/>
                </a:lnTo>
                <a:lnTo>
                  <a:pt x="4238977" y="591661"/>
                </a:lnTo>
                <a:lnTo>
                  <a:pt x="4255965" y="595093"/>
                </a:lnTo>
                <a:lnTo>
                  <a:pt x="4269838" y="604451"/>
                </a:lnTo>
                <a:lnTo>
                  <a:pt x="4279193" y="618331"/>
                </a:lnTo>
                <a:lnTo>
                  <a:pt x="4282623" y="635328"/>
                </a:lnTo>
                <a:lnTo>
                  <a:pt x="4279193" y="652325"/>
                </a:lnTo>
                <a:lnTo>
                  <a:pt x="4269838" y="666206"/>
                </a:lnTo>
                <a:lnTo>
                  <a:pt x="4255965" y="675566"/>
                </a:lnTo>
                <a:lnTo>
                  <a:pt x="4238977" y="678998"/>
                </a:lnTo>
                <a:close/>
              </a:path>
              <a:path w="7035165" h="1010284">
                <a:moveTo>
                  <a:pt x="4541701" y="681523"/>
                </a:moveTo>
                <a:lnTo>
                  <a:pt x="4523739" y="677893"/>
                </a:lnTo>
                <a:lnTo>
                  <a:pt x="4509071" y="667993"/>
                </a:lnTo>
                <a:lnTo>
                  <a:pt x="4499182" y="653309"/>
                </a:lnTo>
                <a:lnTo>
                  <a:pt x="4495556" y="635328"/>
                </a:lnTo>
                <a:lnTo>
                  <a:pt x="4499182" y="617349"/>
                </a:lnTo>
                <a:lnTo>
                  <a:pt x="4509071" y="602666"/>
                </a:lnTo>
                <a:lnTo>
                  <a:pt x="4523739" y="592766"/>
                </a:lnTo>
                <a:lnTo>
                  <a:pt x="4541701" y="589136"/>
                </a:lnTo>
                <a:lnTo>
                  <a:pt x="4559682" y="592766"/>
                </a:lnTo>
                <a:lnTo>
                  <a:pt x="4574360" y="602666"/>
                </a:lnTo>
                <a:lnTo>
                  <a:pt x="4584252" y="617349"/>
                </a:lnTo>
                <a:lnTo>
                  <a:pt x="4587879" y="635328"/>
                </a:lnTo>
                <a:lnTo>
                  <a:pt x="4584252" y="653309"/>
                </a:lnTo>
                <a:lnTo>
                  <a:pt x="4574360" y="667993"/>
                </a:lnTo>
                <a:lnTo>
                  <a:pt x="4559682" y="677893"/>
                </a:lnTo>
                <a:lnTo>
                  <a:pt x="4541701" y="681523"/>
                </a:lnTo>
                <a:close/>
              </a:path>
              <a:path w="7035165" h="1010284">
                <a:moveTo>
                  <a:pt x="4844424" y="684044"/>
                </a:moveTo>
                <a:lnTo>
                  <a:pt x="4825483" y="680217"/>
                </a:lnTo>
                <a:lnTo>
                  <a:pt x="4810010" y="669777"/>
                </a:lnTo>
                <a:lnTo>
                  <a:pt x="4799575" y="654293"/>
                </a:lnTo>
                <a:lnTo>
                  <a:pt x="4795748" y="635328"/>
                </a:lnTo>
                <a:lnTo>
                  <a:pt x="4799575" y="616364"/>
                </a:lnTo>
                <a:lnTo>
                  <a:pt x="4810010" y="600879"/>
                </a:lnTo>
                <a:lnTo>
                  <a:pt x="4825483" y="590439"/>
                </a:lnTo>
                <a:lnTo>
                  <a:pt x="4844424" y="586611"/>
                </a:lnTo>
                <a:lnTo>
                  <a:pt x="4863385" y="590439"/>
                </a:lnTo>
                <a:lnTo>
                  <a:pt x="4878868" y="600879"/>
                </a:lnTo>
                <a:lnTo>
                  <a:pt x="4889307" y="616364"/>
                </a:lnTo>
                <a:lnTo>
                  <a:pt x="4893135" y="635328"/>
                </a:lnTo>
                <a:lnTo>
                  <a:pt x="4889307" y="654293"/>
                </a:lnTo>
                <a:lnTo>
                  <a:pt x="4878868" y="669777"/>
                </a:lnTo>
                <a:lnTo>
                  <a:pt x="4863385" y="680217"/>
                </a:lnTo>
                <a:lnTo>
                  <a:pt x="4844424" y="684044"/>
                </a:lnTo>
                <a:close/>
              </a:path>
              <a:path w="7035165" h="1010284">
                <a:moveTo>
                  <a:pt x="5147149" y="686569"/>
                </a:moveTo>
                <a:lnTo>
                  <a:pt x="5127213" y="682543"/>
                </a:lnTo>
                <a:lnTo>
                  <a:pt x="5110937" y="671563"/>
                </a:lnTo>
                <a:lnTo>
                  <a:pt x="5099964" y="655275"/>
                </a:lnTo>
                <a:lnTo>
                  <a:pt x="5095940" y="635328"/>
                </a:lnTo>
                <a:lnTo>
                  <a:pt x="5099964" y="615380"/>
                </a:lnTo>
                <a:lnTo>
                  <a:pt x="5110937" y="599093"/>
                </a:lnTo>
                <a:lnTo>
                  <a:pt x="5127213" y="588112"/>
                </a:lnTo>
                <a:lnTo>
                  <a:pt x="5147149" y="584086"/>
                </a:lnTo>
                <a:lnTo>
                  <a:pt x="5167089" y="588112"/>
                </a:lnTo>
                <a:lnTo>
                  <a:pt x="5183377" y="599093"/>
                </a:lnTo>
                <a:lnTo>
                  <a:pt x="5194361" y="615380"/>
                </a:lnTo>
                <a:lnTo>
                  <a:pt x="5198390" y="635328"/>
                </a:lnTo>
                <a:lnTo>
                  <a:pt x="5194361" y="655275"/>
                </a:lnTo>
                <a:lnTo>
                  <a:pt x="5183377" y="671563"/>
                </a:lnTo>
                <a:lnTo>
                  <a:pt x="5167089" y="682543"/>
                </a:lnTo>
                <a:lnTo>
                  <a:pt x="5147149" y="686569"/>
                </a:lnTo>
                <a:close/>
              </a:path>
              <a:path w="7035165" h="1010284">
                <a:moveTo>
                  <a:pt x="5449872" y="689935"/>
                </a:moveTo>
                <a:lnTo>
                  <a:pt x="5428646" y="685644"/>
                </a:lnTo>
                <a:lnTo>
                  <a:pt x="5411306" y="673942"/>
                </a:lnTo>
                <a:lnTo>
                  <a:pt x="5399611" y="656590"/>
                </a:lnTo>
                <a:lnTo>
                  <a:pt x="5395322" y="635345"/>
                </a:lnTo>
                <a:lnTo>
                  <a:pt x="5399611" y="614101"/>
                </a:lnTo>
                <a:lnTo>
                  <a:pt x="5411306" y="596748"/>
                </a:lnTo>
                <a:lnTo>
                  <a:pt x="5428646" y="585046"/>
                </a:lnTo>
                <a:lnTo>
                  <a:pt x="5449872" y="580754"/>
                </a:lnTo>
                <a:lnTo>
                  <a:pt x="5471118" y="585046"/>
                </a:lnTo>
                <a:lnTo>
                  <a:pt x="5488468" y="596748"/>
                </a:lnTo>
                <a:lnTo>
                  <a:pt x="5500166" y="614101"/>
                </a:lnTo>
                <a:lnTo>
                  <a:pt x="5504456" y="635345"/>
                </a:lnTo>
                <a:lnTo>
                  <a:pt x="5500166" y="656590"/>
                </a:lnTo>
                <a:lnTo>
                  <a:pt x="5488468" y="673942"/>
                </a:lnTo>
                <a:lnTo>
                  <a:pt x="5471118" y="685644"/>
                </a:lnTo>
                <a:lnTo>
                  <a:pt x="5449872" y="689935"/>
                </a:lnTo>
                <a:close/>
              </a:path>
              <a:path w="7035165" h="1010284">
                <a:moveTo>
                  <a:pt x="5752630" y="692460"/>
                </a:moveTo>
                <a:lnTo>
                  <a:pt x="5730410" y="687970"/>
                </a:lnTo>
                <a:lnTo>
                  <a:pt x="5712266" y="675728"/>
                </a:lnTo>
                <a:lnTo>
                  <a:pt x="5700034" y="657573"/>
                </a:lnTo>
                <a:lnTo>
                  <a:pt x="5695548" y="635345"/>
                </a:lnTo>
                <a:lnTo>
                  <a:pt x="5700034" y="613117"/>
                </a:lnTo>
                <a:lnTo>
                  <a:pt x="5712266" y="594961"/>
                </a:lnTo>
                <a:lnTo>
                  <a:pt x="5730410" y="582719"/>
                </a:lnTo>
                <a:lnTo>
                  <a:pt x="5752630" y="578229"/>
                </a:lnTo>
                <a:lnTo>
                  <a:pt x="5774830" y="582719"/>
                </a:lnTo>
                <a:lnTo>
                  <a:pt x="5792964" y="594961"/>
                </a:lnTo>
                <a:lnTo>
                  <a:pt x="5805193" y="613117"/>
                </a:lnTo>
                <a:lnTo>
                  <a:pt x="5809677" y="635345"/>
                </a:lnTo>
                <a:lnTo>
                  <a:pt x="5805197" y="657573"/>
                </a:lnTo>
                <a:lnTo>
                  <a:pt x="5792977" y="675728"/>
                </a:lnTo>
                <a:lnTo>
                  <a:pt x="5774844" y="687970"/>
                </a:lnTo>
                <a:lnTo>
                  <a:pt x="5752630" y="692460"/>
                </a:lnTo>
                <a:close/>
              </a:path>
              <a:path w="7035165" h="1010284">
                <a:moveTo>
                  <a:pt x="6055354" y="694985"/>
                </a:moveTo>
                <a:lnTo>
                  <a:pt x="6032154" y="690297"/>
                </a:lnTo>
                <a:lnTo>
                  <a:pt x="6013205" y="677514"/>
                </a:lnTo>
                <a:lnTo>
                  <a:pt x="6000427" y="658557"/>
                </a:lnTo>
                <a:lnTo>
                  <a:pt x="5995740" y="635345"/>
                </a:lnTo>
                <a:lnTo>
                  <a:pt x="6000427" y="612133"/>
                </a:lnTo>
                <a:lnTo>
                  <a:pt x="6013205" y="593177"/>
                </a:lnTo>
                <a:lnTo>
                  <a:pt x="6032154" y="580395"/>
                </a:lnTo>
                <a:lnTo>
                  <a:pt x="6055354" y="575708"/>
                </a:lnTo>
                <a:lnTo>
                  <a:pt x="6078548" y="580395"/>
                </a:lnTo>
                <a:lnTo>
                  <a:pt x="6097485" y="593177"/>
                </a:lnTo>
                <a:lnTo>
                  <a:pt x="6110252" y="612133"/>
                </a:lnTo>
                <a:lnTo>
                  <a:pt x="6114933" y="635345"/>
                </a:lnTo>
                <a:lnTo>
                  <a:pt x="6110252" y="658557"/>
                </a:lnTo>
                <a:lnTo>
                  <a:pt x="6097485" y="677514"/>
                </a:lnTo>
                <a:lnTo>
                  <a:pt x="6078548" y="690297"/>
                </a:lnTo>
                <a:lnTo>
                  <a:pt x="6055354" y="694985"/>
                </a:lnTo>
                <a:close/>
              </a:path>
              <a:path w="7035165" h="1010284">
                <a:moveTo>
                  <a:pt x="6358077" y="699191"/>
                </a:moveTo>
                <a:lnTo>
                  <a:pt x="6333241" y="694175"/>
                </a:lnTo>
                <a:lnTo>
                  <a:pt x="6312962" y="680497"/>
                </a:lnTo>
                <a:lnTo>
                  <a:pt x="6299291" y="660208"/>
                </a:lnTo>
                <a:lnTo>
                  <a:pt x="6294278" y="635361"/>
                </a:lnTo>
                <a:lnTo>
                  <a:pt x="6299291" y="610515"/>
                </a:lnTo>
                <a:lnTo>
                  <a:pt x="6312962" y="590226"/>
                </a:lnTo>
                <a:lnTo>
                  <a:pt x="6333241" y="576548"/>
                </a:lnTo>
                <a:lnTo>
                  <a:pt x="6358077" y="571532"/>
                </a:lnTo>
                <a:lnTo>
                  <a:pt x="6382894" y="576548"/>
                </a:lnTo>
                <a:lnTo>
                  <a:pt x="6403163" y="590226"/>
                </a:lnTo>
                <a:lnTo>
                  <a:pt x="6416830" y="610515"/>
                </a:lnTo>
                <a:lnTo>
                  <a:pt x="6421843" y="635361"/>
                </a:lnTo>
                <a:lnTo>
                  <a:pt x="6416830" y="660208"/>
                </a:lnTo>
                <a:lnTo>
                  <a:pt x="6403163" y="680497"/>
                </a:lnTo>
                <a:lnTo>
                  <a:pt x="6382894" y="694175"/>
                </a:lnTo>
                <a:lnTo>
                  <a:pt x="6358077" y="699191"/>
                </a:lnTo>
                <a:close/>
              </a:path>
              <a:path w="7035165" h="1010284">
                <a:moveTo>
                  <a:pt x="6660801" y="702556"/>
                </a:moveTo>
                <a:lnTo>
                  <a:pt x="6634654" y="697275"/>
                </a:lnTo>
                <a:lnTo>
                  <a:pt x="6613302" y="682874"/>
                </a:lnTo>
                <a:lnTo>
                  <a:pt x="6598906" y="661516"/>
                </a:lnTo>
                <a:lnTo>
                  <a:pt x="6593626" y="635361"/>
                </a:lnTo>
                <a:lnTo>
                  <a:pt x="6598906" y="609209"/>
                </a:lnTo>
                <a:lnTo>
                  <a:pt x="6613302" y="587850"/>
                </a:lnTo>
                <a:lnTo>
                  <a:pt x="6634654" y="573448"/>
                </a:lnTo>
                <a:lnTo>
                  <a:pt x="6660801" y="568167"/>
                </a:lnTo>
                <a:lnTo>
                  <a:pt x="6686928" y="573448"/>
                </a:lnTo>
                <a:lnTo>
                  <a:pt x="6708271" y="587850"/>
                </a:lnTo>
                <a:lnTo>
                  <a:pt x="6722663" y="609209"/>
                </a:lnTo>
                <a:lnTo>
                  <a:pt x="6727942" y="635361"/>
                </a:lnTo>
                <a:lnTo>
                  <a:pt x="6722663" y="661516"/>
                </a:lnTo>
                <a:lnTo>
                  <a:pt x="6708271" y="682874"/>
                </a:lnTo>
                <a:lnTo>
                  <a:pt x="6686928" y="697275"/>
                </a:lnTo>
                <a:lnTo>
                  <a:pt x="6660801" y="702556"/>
                </a:lnTo>
                <a:close/>
              </a:path>
              <a:path w="7035165" h="1010284">
                <a:moveTo>
                  <a:pt x="6963525" y="703397"/>
                </a:moveTo>
                <a:lnTo>
                  <a:pt x="6937047" y="698050"/>
                </a:lnTo>
                <a:lnTo>
                  <a:pt x="6915427" y="683471"/>
                </a:lnTo>
                <a:lnTo>
                  <a:pt x="6900851" y="661845"/>
                </a:lnTo>
                <a:lnTo>
                  <a:pt x="6895507" y="635361"/>
                </a:lnTo>
                <a:lnTo>
                  <a:pt x="6900851" y="608878"/>
                </a:lnTo>
                <a:lnTo>
                  <a:pt x="6915427" y="587252"/>
                </a:lnTo>
                <a:lnTo>
                  <a:pt x="6937047" y="572672"/>
                </a:lnTo>
                <a:lnTo>
                  <a:pt x="6963525" y="567326"/>
                </a:lnTo>
                <a:lnTo>
                  <a:pt x="6989983" y="572672"/>
                </a:lnTo>
                <a:lnTo>
                  <a:pt x="7011593" y="587252"/>
                </a:lnTo>
                <a:lnTo>
                  <a:pt x="7026166" y="608878"/>
                </a:lnTo>
                <a:lnTo>
                  <a:pt x="7031510" y="635361"/>
                </a:lnTo>
                <a:lnTo>
                  <a:pt x="7026166" y="661845"/>
                </a:lnTo>
                <a:lnTo>
                  <a:pt x="7011593" y="683471"/>
                </a:lnTo>
                <a:lnTo>
                  <a:pt x="6989983" y="698050"/>
                </a:lnTo>
                <a:lnTo>
                  <a:pt x="6963525" y="703397"/>
                </a:lnTo>
                <a:close/>
              </a:path>
              <a:path w="7035165" h="1010284">
                <a:moveTo>
                  <a:pt x="1311" y="939111"/>
                </a:moveTo>
                <a:lnTo>
                  <a:pt x="370" y="939111"/>
                </a:lnTo>
                <a:lnTo>
                  <a:pt x="0" y="938740"/>
                </a:lnTo>
                <a:lnTo>
                  <a:pt x="0" y="937798"/>
                </a:lnTo>
                <a:lnTo>
                  <a:pt x="370" y="937427"/>
                </a:lnTo>
                <a:lnTo>
                  <a:pt x="1311" y="937427"/>
                </a:lnTo>
                <a:lnTo>
                  <a:pt x="1681" y="937798"/>
                </a:lnTo>
                <a:lnTo>
                  <a:pt x="1681" y="938740"/>
                </a:lnTo>
                <a:lnTo>
                  <a:pt x="1311" y="939111"/>
                </a:lnTo>
                <a:close/>
              </a:path>
              <a:path w="7035165" h="1010284">
                <a:moveTo>
                  <a:pt x="305415" y="941633"/>
                </a:moveTo>
                <a:lnTo>
                  <a:pt x="301698" y="941633"/>
                </a:lnTo>
                <a:lnTo>
                  <a:pt x="300201" y="940138"/>
                </a:lnTo>
                <a:lnTo>
                  <a:pt x="300201" y="936401"/>
                </a:lnTo>
                <a:lnTo>
                  <a:pt x="301698" y="934902"/>
                </a:lnTo>
                <a:lnTo>
                  <a:pt x="305432" y="934902"/>
                </a:lnTo>
                <a:lnTo>
                  <a:pt x="306929" y="936401"/>
                </a:lnTo>
                <a:lnTo>
                  <a:pt x="306929" y="940138"/>
                </a:lnTo>
                <a:lnTo>
                  <a:pt x="305415" y="941633"/>
                </a:lnTo>
                <a:close/>
              </a:path>
              <a:path w="7035165" h="1010284">
                <a:moveTo>
                  <a:pt x="610008" y="944999"/>
                </a:moveTo>
                <a:lnTo>
                  <a:pt x="602591" y="944999"/>
                </a:lnTo>
                <a:lnTo>
                  <a:pt x="599580" y="941988"/>
                </a:lnTo>
                <a:lnTo>
                  <a:pt x="599580" y="934585"/>
                </a:lnTo>
                <a:lnTo>
                  <a:pt x="602591" y="931570"/>
                </a:lnTo>
                <a:lnTo>
                  <a:pt x="609991" y="931570"/>
                </a:lnTo>
                <a:lnTo>
                  <a:pt x="613002" y="934585"/>
                </a:lnTo>
                <a:lnTo>
                  <a:pt x="613002" y="941988"/>
                </a:lnTo>
                <a:lnTo>
                  <a:pt x="610008" y="944999"/>
                </a:lnTo>
                <a:close/>
              </a:path>
              <a:path w="7035165" h="1010284">
                <a:moveTo>
                  <a:pt x="914581" y="948364"/>
                </a:moveTo>
                <a:lnTo>
                  <a:pt x="903448" y="948364"/>
                </a:lnTo>
                <a:lnTo>
                  <a:pt x="898942" y="943854"/>
                </a:lnTo>
                <a:lnTo>
                  <a:pt x="898942" y="932715"/>
                </a:lnTo>
                <a:lnTo>
                  <a:pt x="903448" y="928205"/>
                </a:lnTo>
                <a:lnTo>
                  <a:pt x="914581" y="928205"/>
                </a:lnTo>
                <a:lnTo>
                  <a:pt x="919088" y="932715"/>
                </a:lnTo>
                <a:lnTo>
                  <a:pt x="919088" y="943854"/>
                </a:lnTo>
                <a:lnTo>
                  <a:pt x="914581" y="948364"/>
                </a:lnTo>
                <a:close/>
              </a:path>
              <a:path w="7035165" h="1010284">
                <a:moveTo>
                  <a:pt x="1219155" y="951733"/>
                </a:moveTo>
                <a:lnTo>
                  <a:pt x="1204323" y="951733"/>
                </a:lnTo>
                <a:lnTo>
                  <a:pt x="1198304" y="945707"/>
                </a:lnTo>
                <a:lnTo>
                  <a:pt x="1198304" y="930865"/>
                </a:lnTo>
                <a:lnTo>
                  <a:pt x="1204323" y="924839"/>
                </a:lnTo>
                <a:lnTo>
                  <a:pt x="1219155" y="924839"/>
                </a:lnTo>
                <a:lnTo>
                  <a:pt x="1225177" y="930865"/>
                </a:lnTo>
                <a:lnTo>
                  <a:pt x="1225177" y="945707"/>
                </a:lnTo>
                <a:lnTo>
                  <a:pt x="1219155" y="951733"/>
                </a:lnTo>
                <a:close/>
              </a:path>
              <a:path w="7035165" h="1010284">
                <a:moveTo>
                  <a:pt x="1523732" y="955095"/>
                </a:moveTo>
                <a:lnTo>
                  <a:pt x="1505196" y="955095"/>
                </a:lnTo>
                <a:lnTo>
                  <a:pt x="1497679" y="947574"/>
                </a:lnTo>
                <a:lnTo>
                  <a:pt x="1497679" y="929029"/>
                </a:lnTo>
                <a:lnTo>
                  <a:pt x="1505196" y="921508"/>
                </a:lnTo>
                <a:lnTo>
                  <a:pt x="1523732" y="921508"/>
                </a:lnTo>
                <a:lnTo>
                  <a:pt x="1531249" y="929029"/>
                </a:lnTo>
                <a:lnTo>
                  <a:pt x="1531249" y="947574"/>
                </a:lnTo>
                <a:lnTo>
                  <a:pt x="1523732" y="955095"/>
                </a:lnTo>
                <a:close/>
              </a:path>
              <a:path w="7035165" h="1010284">
                <a:moveTo>
                  <a:pt x="1817190" y="958464"/>
                </a:moveTo>
                <a:lnTo>
                  <a:pt x="1809345" y="956880"/>
                </a:lnTo>
                <a:lnTo>
                  <a:pt x="1802940" y="952560"/>
                </a:lnTo>
                <a:lnTo>
                  <a:pt x="1798623" y="946151"/>
                </a:lnTo>
                <a:lnTo>
                  <a:pt x="1797041" y="938301"/>
                </a:lnTo>
                <a:lnTo>
                  <a:pt x="1798623" y="930452"/>
                </a:lnTo>
                <a:lnTo>
                  <a:pt x="1802940" y="924044"/>
                </a:lnTo>
                <a:lnTo>
                  <a:pt x="1809345" y="919726"/>
                </a:lnTo>
                <a:lnTo>
                  <a:pt x="1817190" y="918142"/>
                </a:lnTo>
                <a:lnTo>
                  <a:pt x="1825035" y="919726"/>
                </a:lnTo>
                <a:lnTo>
                  <a:pt x="1831439" y="924044"/>
                </a:lnTo>
                <a:lnTo>
                  <a:pt x="1835756" y="930452"/>
                </a:lnTo>
                <a:lnTo>
                  <a:pt x="1837339" y="938301"/>
                </a:lnTo>
                <a:lnTo>
                  <a:pt x="1835756" y="946151"/>
                </a:lnTo>
                <a:lnTo>
                  <a:pt x="1831439" y="952560"/>
                </a:lnTo>
                <a:lnTo>
                  <a:pt x="1825035" y="956880"/>
                </a:lnTo>
                <a:lnTo>
                  <a:pt x="1817190" y="958464"/>
                </a:lnTo>
                <a:close/>
              </a:path>
              <a:path w="7035165" h="1010284">
                <a:moveTo>
                  <a:pt x="2119913" y="961829"/>
                </a:moveTo>
                <a:lnTo>
                  <a:pt x="2110763" y="959980"/>
                </a:lnTo>
                <a:lnTo>
                  <a:pt x="2103290" y="954938"/>
                </a:lnTo>
                <a:lnTo>
                  <a:pt x="2098250" y="947459"/>
                </a:lnTo>
                <a:lnTo>
                  <a:pt x="2096403" y="938301"/>
                </a:lnTo>
                <a:lnTo>
                  <a:pt x="2098250" y="929146"/>
                </a:lnTo>
                <a:lnTo>
                  <a:pt x="2103290" y="921668"/>
                </a:lnTo>
                <a:lnTo>
                  <a:pt x="2110763" y="916626"/>
                </a:lnTo>
                <a:lnTo>
                  <a:pt x="2119913" y="914777"/>
                </a:lnTo>
                <a:lnTo>
                  <a:pt x="2129064" y="916626"/>
                </a:lnTo>
                <a:lnTo>
                  <a:pt x="2136537" y="921668"/>
                </a:lnTo>
                <a:lnTo>
                  <a:pt x="2141577" y="929146"/>
                </a:lnTo>
                <a:lnTo>
                  <a:pt x="2143425" y="938301"/>
                </a:lnTo>
                <a:lnTo>
                  <a:pt x="2141577" y="947459"/>
                </a:lnTo>
                <a:lnTo>
                  <a:pt x="2136537" y="954938"/>
                </a:lnTo>
                <a:lnTo>
                  <a:pt x="2129064" y="959980"/>
                </a:lnTo>
                <a:lnTo>
                  <a:pt x="2119913" y="961829"/>
                </a:lnTo>
                <a:close/>
              </a:path>
              <a:path w="7035165" h="1010284">
                <a:moveTo>
                  <a:pt x="2422641" y="964351"/>
                </a:moveTo>
                <a:lnTo>
                  <a:pt x="2412516" y="962305"/>
                </a:lnTo>
                <a:lnTo>
                  <a:pt x="2404245" y="956725"/>
                </a:lnTo>
                <a:lnTo>
                  <a:pt x="2398667" y="948450"/>
                </a:lnTo>
                <a:lnTo>
                  <a:pt x="2396622" y="938318"/>
                </a:lnTo>
                <a:lnTo>
                  <a:pt x="2398667" y="928188"/>
                </a:lnTo>
                <a:lnTo>
                  <a:pt x="2404245" y="919913"/>
                </a:lnTo>
                <a:lnTo>
                  <a:pt x="2412516" y="914332"/>
                </a:lnTo>
                <a:lnTo>
                  <a:pt x="2422641" y="912286"/>
                </a:lnTo>
                <a:lnTo>
                  <a:pt x="2432764" y="914332"/>
                </a:lnTo>
                <a:lnTo>
                  <a:pt x="2441033" y="919913"/>
                </a:lnTo>
                <a:lnTo>
                  <a:pt x="2446611" y="928188"/>
                </a:lnTo>
                <a:lnTo>
                  <a:pt x="2448656" y="938318"/>
                </a:lnTo>
                <a:lnTo>
                  <a:pt x="2446613" y="948450"/>
                </a:lnTo>
                <a:lnTo>
                  <a:pt x="2441040" y="956725"/>
                </a:lnTo>
                <a:lnTo>
                  <a:pt x="2432771" y="962305"/>
                </a:lnTo>
                <a:lnTo>
                  <a:pt x="2422641" y="964351"/>
                </a:lnTo>
                <a:close/>
              </a:path>
              <a:path w="7035165" h="1010284">
                <a:moveTo>
                  <a:pt x="2725365" y="967716"/>
                </a:moveTo>
                <a:lnTo>
                  <a:pt x="2713927" y="965407"/>
                </a:lnTo>
                <a:lnTo>
                  <a:pt x="2704588" y="959107"/>
                </a:lnTo>
                <a:lnTo>
                  <a:pt x="2698292" y="949763"/>
                </a:lnTo>
                <a:lnTo>
                  <a:pt x="2695983" y="938318"/>
                </a:lnTo>
                <a:lnTo>
                  <a:pt x="2698292" y="926874"/>
                </a:lnTo>
                <a:lnTo>
                  <a:pt x="2704588" y="917529"/>
                </a:lnTo>
                <a:lnTo>
                  <a:pt x="2713927" y="911230"/>
                </a:lnTo>
                <a:lnTo>
                  <a:pt x="2725365" y="908920"/>
                </a:lnTo>
                <a:lnTo>
                  <a:pt x="2736802" y="911230"/>
                </a:lnTo>
                <a:lnTo>
                  <a:pt x="2746141" y="917529"/>
                </a:lnTo>
                <a:lnTo>
                  <a:pt x="2752437" y="926874"/>
                </a:lnTo>
                <a:lnTo>
                  <a:pt x="2754746" y="938318"/>
                </a:lnTo>
                <a:lnTo>
                  <a:pt x="2752437" y="949763"/>
                </a:lnTo>
                <a:lnTo>
                  <a:pt x="2746141" y="959107"/>
                </a:lnTo>
                <a:lnTo>
                  <a:pt x="2736802" y="965407"/>
                </a:lnTo>
                <a:lnTo>
                  <a:pt x="2725365" y="967716"/>
                </a:lnTo>
                <a:close/>
              </a:path>
              <a:path w="7035165" h="1010284">
                <a:moveTo>
                  <a:pt x="3028088" y="971082"/>
                </a:moveTo>
                <a:lnTo>
                  <a:pt x="3015345" y="968506"/>
                </a:lnTo>
                <a:lnTo>
                  <a:pt x="3004937" y="961484"/>
                </a:lnTo>
                <a:lnTo>
                  <a:pt x="2997919" y="951069"/>
                </a:lnTo>
                <a:lnTo>
                  <a:pt x="2995345" y="938318"/>
                </a:lnTo>
                <a:lnTo>
                  <a:pt x="2997919" y="925567"/>
                </a:lnTo>
                <a:lnTo>
                  <a:pt x="3004937" y="915153"/>
                </a:lnTo>
                <a:lnTo>
                  <a:pt x="3015345" y="908130"/>
                </a:lnTo>
                <a:lnTo>
                  <a:pt x="3028088" y="905555"/>
                </a:lnTo>
                <a:lnTo>
                  <a:pt x="3040832" y="908130"/>
                </a:lnTo>
                <a:lnTo>
                  <a:pt x="3051242" y="915153"/>
                </a:lnTo>
                <a:lnTo>
                  <a:pt x="3058261" y="925567"/>
                </a:lnTo>
                <a:lnTo>
                  <a:pt x="3060835" y="938318"/>
                </a:lnTo>
                <a:lnTo>
                  <a:pt x="3058261" y="951069"/>
                </a:lnTo>
                <a:lnTo>
                  <a:pt x="3051242" y="961484"/>
                </a:lnTo>
                <a:lnTo>
                  <a:pt x="3040832" y="968506"/>
                </a:lnTo>
                <a:lnTo>
                  <a:pt x="3028088" y="971082"/>
                </a:lnTo>
                <a:close/>
              </a:path>
              <a:path w="7035165" h="1010284">
                <a:moveTo>
                  <a:pt x="3330812" y="973607"/>
                </a:moveTo>
                <a:lnTo>
                  <a:pt x="3317096" y="970834"/>
                </a:lnTo>
                <a:lnTo>
                  <a:pt x="3305892" y="963272"/>
                </a:lnTo>
                <a:lnTo>
                  <a:pt x="3298335" y="952060"/>
                </a:lnTo>
                <a:lnTo>
                  <a:pt x="3295564" y="938335"/>
                </a:lnTo>
                <a:lnTo>
                  <a:pt x="3298335" y="924610"/>
                </a:lnTo>
                <a:lnTo>
                  <a:pt x="3305892" y="913398"/>
                </a:lnTo>
                <a:lnTo>
                  <a:pt x="3317096" y="905837"/>
                </a:lnTo>
                <a:lnTo>
                  <a:pt x="3330812" y="903063"/>
                </a:lnTo>
                <a:lnTo>
                  <a:pt x="3344530" y="905837"/>
                </a:lnTo>
                <a:lnTo>
                  <a:pt x="3355735" y="913398"/>
                </a:lnTo>
                <a:lnTo>
                  <a:pt x="3363292" y="924610"/>
                </a:lnTo>
                <a:lnTo>
                  <a:pt x="3366064" y="938335"/>
                </a:lnTo>
                <a:lnTo>
                  <a:pt x="3363294" y="952060"/>
                </a:lnTo>
                <a:lnTo>
                  <a:pt x="3355742" y="963272"/>
                </a:lnTo>
                <a:lnTo>
                  <a:pt x="3344537" y="970834"/>
                </a:lnTo>
                <a:lnTo>
                  <a:pt x="3330812" y="973607"/>
                </a:lnTo>
                <a:close/>
              </a:path>
              <a:path w="7035165" h="1010284">
                <a:moveTo>
                  <a:pt x="3633529" y="976132"/>
                </a:moveTo>
                <a:lnTo>
                  <a:pt x="3618826" y="973161"/>
                </a:lnTo>
                <a:lnTo>
                  <a:pt x="3606820" y="965059"/>
                </a:lnTo>
                <a:lnTo>
                  <a:pt x="3598725" y="953044"/>
                </a:lnTo>
                <a:lnTo>
                  <a:pt x="3595756" y="938335"/>
                </a:lnTo>
                <a:lnTo>
                  <a:pt x="3598725" y="923626"/>
                </a:lnTo>
                <a:lnTo>
                  <a:pt x="3606820" y="911611"/>
                </a:lnTo>
                <a:lnTo>
                  <a:pt x="3618826" y="903510"/>
                </a:lnTo>
                <a:lnTo>
                  <a:pt x="3633529" y="900538"/>
                </a:lnTo>
                <a:lnTo>
                  <a:pt x="3648232" y="903510"/>
                </a:lnTo>
                <a:lnTo>
                  <a:pt x="3660239" y="911611"/>
                </a:lnTo>
                <a:lnTo>
                  <a:pt x="3668334" y="923626"/>
                </a:lnTo>
                <a:lnTo>
                  <a:pt x="3671302" y="938335"/>
                </a:lnTo>
                <a:lnTo>
                  <a:pt x="3668334" y="953044"/>
                </a:lnTo>
                <a:lnTo>
                  <a:pt x="3660239" y="965059"/>
                </a:lnTo>
                <a:lnTo>
                  <a:pt x="3648232" y="973161"/>
                </a:lnTo>
                <a:lnTo>
                  <a:pt x="3633529" y="976132"/>
                </a:lnTo>
                <a:close/>
              </a:path>
              <a:path w="7035165" h="1010284">
                <a:moveTo>
                  <a:pt x="3936253" y="979497"/>
                </a:moveTo>
                <a:lnTo>
                  <a:pt x="3920245" y="976263"/>
                </a:lnTo>
                <a:lnTo>
                  <a:pt x="3907176" y="967442"/>
                </a:lnTo>
                <a:lnTo>
                  <a:pt x="3898368" y="954358"/>
                </a:lnTo>
                <a:lnTo>
                  <a:pt x="3895138" y="938335"/>
                </a:lnTo>
                <a:lnTo>
                  <a:pt x="3898368" y="922312"/>
                </a:lnTo>
                <a:lnTo>
                  <a:pt x="3907176" y="909229"/>
                </a:lnTo>
                <a:lnTo>
                  <a:pt x="3920245" y="900408"/>
                </a:lnTo>
                <a:lnTo>
                  <a:pt x="3936253" y="897173"/>
                </a:lnTo>
                <a:lnTo>
                  <a:pt x="3952266" y="900408"/>
                </a:lnTo>
                <a:lnTo>
                  <a:pt x="3965346" y="909229"/>
                </a:lnTo>
                <a:lnTo>
                  <a:pt x="3974167" y="922312"/>
                </a:lnTo>
                <a:lnTo>
                  <a:pt x="3977402" y="938335"/>
                </a:lnTo>
                <a:lnTo>
                  <a:pt x="3974167" y="954358"/>
                </a:lnTo>
                <a:lnTo>
                  <a:pt x="3965346" y="967442"/>
                </a:lnTo>
                <a:lnTo>
                  <a:pt x="3952266" y="976263"/>
                </a:lnTo>
                <a:lnTo>
                  <a:pt x="3936253" y="979497"/>
                </a:lnTo>
                <a:close/>
              </a:path>
              <a:path w="7035165" h="1010284">
                <a:moveTo>
                  <a:pt x="4238977" y="982022"/>
                </a:moveTo>
                <a:lnTo>
                  <a:pt x="4221989" y="978590"/>
                </a:lnTo>
                <a:lnTo>
                  <a:pt x="4208115" y="969230"/>
                </a:lnTo>
                <a:lnTo>
                  <a:pt x="4198761" y="955349"/>
                </a:lnTo>
                <a:lnTo>
                  <a:pt x="4195330" y="938352"/>
                </a:lnTo>
                <a:lnTo>
                  <a:pt x="4198761" y="921355"/>
                </a:lnTo>
                <a:lnTo>
                  <a:pt x="4208115" y="907475"/>
                </a:lnTo>
                <a:lnTo>
                  <a:pt x="4221989" y="898117"/>
                </a:lnTo>
                <a:lnTo>
                  <a:pt x="4238977" y="894685"/>
                </a:lnTo>
                <a:lnTo>
                  <a:pt x="4255965" y="898117"/>
                </a:lnTo>
                <a:lnTo>
                  <a:pt x="4269838" y="907475"/>
                </a:lnTo>
                <a:lnTo>
                  <a:pt x="4279193" y="921355"/>
                </a:lnTo>
                <a:lnTo>
                  <a:pt x="4282623" y="938352"/>
                </a:lnTo>
                <a:lnTo>
                  <a:pt x="4279193" y="955349"/>
                </a:lnTo>
                <a:lnTo>
                  <a:pt x="4269838" y="969230"/>
                </a:lnTo>
                <a:lnTo>
                  <a:pt x="4255965" y="978590"/>
                </a:lnTo>
                <a:lnTo>
                  <a:pt x="4238977" y="982022"/>
                </a:lnTo>
                <a:close/>
              </a:path>
              <a:path w="7035165" h="1010284">
                <a:moveTo>
                  <a:pt x="4541701" y="984547"/>
                </a:moveTo>
                <a:lnTo>
                  <a:pt x="4523739" y="980917"/>
                </a:lnTo>
                <a:lnTo>
                  <a:pt x="4509071" y="971017"/>
                </a:lnTo>
                <a:lnTo>
                  <a:pt x="4499182" y="956333"/>
                </a:lnTo>
                <a:lnTo>
                  <a:pt x="4495556" y="938352"/>
                </a:lnTo>
                <a:lnTo>
                  <a:pt x="4499182" y="920373"/>
                </a:lnTo>
                <a:lnTo>
                  <a:pt x="4509071" y="905690"/>
                </a:lnTo>
                <a:lnTo>
                  <a:pt x="4523739" y="895790"/>
                </a:lnTo>
                <a:lnTo>
                  <a:pt x="4541701" y="892160"/>
                </a:lnTo>
                <a:lnTo>
                  <a:pt x="4559682" y="895790"/>
                </a:lnTo>
                <a:lnTo>
                  <a:pt x="4574360" y="905690"/>
                </a:lnTo>
                <a:lnTo>
                  <a:pt x="4584252" y="920373"/>
                </a:lnTo>
                <a:lnTo>
                  <a:pt x="4587879" y="938352"/>
                </a:lnTo>
                <a:lnTo>
                  <a:pt x="4584252" y="956333"/>
                </a:lnTo>
                <a:lnTo>
                  <a:pt x="4574360" y="971017"/>
                </a:lnTo>
                <a:lnTo>
                  <a:pt x="4559682" y="980917"/>
                </a:lnTo>
                <a:lnTo>
                  <a:pt x="4541701" y="984547"/>
                </a:lnTo>
                <a:close/>
              </a:path>
              <a:path w="7035165" h="1010284">
                <a:moveTo>
                  <a:pt x="4844424" y="987069"/>
                </a:moveTo>
                <a:lnTo>
                  <a:pt x="4825483" y="983241"/>
                </a:lnTo>
                <a:lnTo>
                  <a:pt x="4810010" y="972802"/>
                </a:lnTo>
                <a:lnTo>
                  <a:pt x="4799575" y="957317"/>
                </a:lnTo>
                <a:lnTo>
                  <a:pt x="4795748" y="938352"/>
                </a:lnTo>
                <a:lnTo>
                  <a:pt x="4799575" y="919389"/>
                </a:lnTo>
                <a:lnTo>
                  <a:pt x="4810010" y="903904"/>
                </a:lnTo>
                <a:lnTo>
                  <a:pt x="4825483" y="893464"/>
                </a:lnTo>
                <a:lnTo>
                  <a:pt x="4844424" y="889635"/>
                </a:lnTo>
                <a:lnTo>
                  <a:pt x="4863385" y="893464"/>
                </a:lnTo>
                <a:lnTo>
                  <a:pt x="4878868" y="903904"/>
                </a:lnTo>
                <a:lnTo>
                  <a:pt x="4889307" y="919389"/>
                </a:lnTo>
                <a:lnTo>
                  <a:pt x="4893135" y="938352"/>
                </a:lnTo>
                <a:lnTo>
                  <a:pt x="4889307" y="957317"/>
                </a:lnTo>
                <a:lnTo>
                  <a:pt x="4878868" y="972802"/>
                </a:lnTo>
                <a:lnTo>
                  <a:pt x="4863385" y="983241"/>
                </a:lnTo>
                <a:lnTo>
                  <a:pt x="4844424" y="987069"/>
                </a:lnTo>
                <a:close/>
              </a:path>
              <a:path w="7035165" h="1010284">
                <a:moveTo>
                  <a:pt x="5147149" y="989594"/>
                </a:moveTo>
                <a:lnTo>
                  <a:pt x="5127213" y="985567"/>
                </a:lnTo>
                <a:lnTo>
                  <a:pt x="5110937" y="974587"/>
                </a:lnTo>
                <a:lnTo>
                  <a:pt x="5099964" y="958299"/>
                </a:lnTo>
                <a:lnTo>
                  <a:pt x="5095940" y="938352"/>
                </a:lnTo>
                <a:lnTo>
                  <a:pt x="5099964" y="918405"/>
                </a:lnTo>
                <a:lnTo>
                  <a:pt x="5110937" y="902117"/>
                </a:lnTo>
                <a:lnTo>
                  <a:pt x="5127213" y="891137"/>
                </a:lnTo>
                <a:lnTo>
                  <a:pt x="5147149" y="887110"/>
                </a:lnTo>
                <a:lnTo>
                  <a:pt x="5167089" y="891137"/>
                </a:lnTo>
                <a:lnTo>
                  <a:pt x="5183377" y="902117"/>
                </a:lnTo>
                <a:lnTo>
                  <a:pt x="5194361" y="918405"/>
                </a:lnTo>
                <a:lnTo>
                  <a:pt x="5198390" y="938352"/>
                </a:lnTo>
                <a:lnTo>
                  <a:pt x="5194361" y="958299"/>
                </a:lnTo>
                <a:lnTo>
                  <a:pt x="5183377" y="974587"/>
                </a:lnTo>
                <a:lnTo>
                  <a:pt x="5167089" y="985567"/>
                </a:lnTo>
                <a:lnTo>
                  <a:pt x="5147149" y="989594"/>
                </a:lnTo>
                <a:close/>
              </a:path>
              <a:path w="7035165" h="1010284">
                <a:moveTo>
                  <a:pt x="5449872" y="992959"/>
                </a:moveTo>
                <a:lnTo>
                  <a:pt x="5428646" y="988668"/>
                </a:lnTo>
                <a:lnTo>
                  <a:pt x="5411306" y="976967"/>
                </a:lnTo>
                <a:lnTo>
                  <a:pt x="5399611" y="959614"/>
                </a:lnTo>
                <a:lnTo>
                  <a:pt x="5395322" y="938369"/>
                </a:lnTo>
                <a:lnTo>
                  <a:pt x="5399611" y="917125"/>
                </a:lnTo>
                <a:lnTo>
                  <a:pt x="5411306" y="899772"/>
                </a:lnTo>
                <a:lnTo>
                  <a:pt x="5428646" y="888070"/>
                </a:lnTo>
                <a:lnTo>
                  <a:pt x="5449872" y="883779"/>
                </a:lnTo>
                <a:lnTo>
                  <a:pt x="5471118" y="888070"/>
                </a:lnTo>
                <a:lnTo>
                  <a:pt x="5488468" y="899772"/>
                </a:lnTo>
                <a:lnTo>
                  <a:pt x="5500166" y="917125"/>
                </a:lnTo>
                <a:lnTo>
                  <a:pt x="5504456" y="938369"/>
                </a:lnTo>
                <a:lnTo>
                  <a:pt x="5500166" y="959614"/>
                </a:lnTo>
                <a:lnTo>
                  <a:pt x="5488468" y="976967"/>
                </a:lnTo>
                <a:lnTo>
                  <a:pt x="5471118" y="988668"/>
                </a:lnTo>
                <a:lnTo>
                  <a:pt x="5449872" y="992959"/>
                </a:lnTo>
                <a:close/>
              </a:path>
              <a:path w="7035165" h="1010284">
                <a:moveTo>
                  <a:pt x="5752630" y="995484"/>
                </a:moveTo>
                <a:lnTo>
                  <a:pt x="5730410" y="990995"/>
                </a:lnTo>
                <a:lnTo>
                  <a:pt x="5712266" y="978753"/>
                </a:lnTo>
                <a:lnTo>
                  <a:pt x="5700034" y="960598"/>
                </a:lnTo>
                <a:lnTo>
                  <a:pt x="5695548" y="938369"/>
                </a:lnTo>
                <a:lnTo>
                  <a:pt x="5700034" y="916141"/>
                </a:lnTo>
                <a:lnTo>
                  <a:pt x="5712266" y="897986"/>
                </a:lnTo>
                <a:lnTo>
                  <a:pt x="5730410" y="885743"/>
                </a:lnTo>
                <a:lnTo>
                  <a:pt x="5752630" y="881254"/>
                </a:lnTo>
                <a:lnTo>
                  <a:pt x="5774830" y="885743"/>
                </a:lnTo>
                <a:lnTo>
                  <a:pt x="5792964" y="897986"/>
                </a:lnTo>
                <a:lnTo>
                  <a:pt x="5805193" y="916141"/>
                </a:lnTo>
                <a:lnTo>
                  <a:pt x="5809677" y="938369"/>
                </a:lnTo>
                <a:lnTo>
                  <a:pt x="5805197" y="960598"/>
                </a:lnTo>
                <a:lnTo>
                  <a:pt x="5792977" y="978753"/>
                </a:lnTo>
                <a:lnTo>
                  <a:pt x="5774844" y="990995"/>
                </a:lnTo>
                <a:lnTo>
                  <a:pt x="5752630" y="995484"/>
                </a:lnTo>
                <a:close/>
              </a:path>
              <a:path w="7035165" h="1010284">
                <a:moveTo>
                  <a:pt x="6055354" y="998009"/>
                </a:moveTo>
                <a:lnTo>
                  <a:pt x="6032154" y="993321"/>
                </a:lnTo>
                <a:lnTo>
                  <a:pt x="6013205" y="980539"/>
                </a:lnTo>
                <a:lnTo>
                  <a:pt x="6000427" y="961581"/>
                </a:lnTo>
                <a:lnTo>
                  <a:pt x="5995740" y="938369"/>
                </a:lnTo>
                <a:lnTo>
                  <a:pt x="6000427" y="915157"/>
                </a:lnTo>
                <a:lnTo>
                  <a:pt x="6013205" y="896201"/>
                </a:lnTo>
                <a:lnTo>
                  <a:pt x="6032154" y="883419"/>
                </a:lnTo>
                <a:lnTo>
                  <a:pt x="6055354" y="878732"/>
                </a:lnTo>
                <a:lnTo>
                  <a:pt x="6078548" y="883419"/>
                </a:lnTo>
                <a:lnTo>
                  <a:pt x="6097485" y="896201"/>
                </a:lnTo>
                <a:lnTo>
                  <a:pt x="6110252" y="915157"/>
                </a:lnTo>
                <a:lnTo>
                  <a:pt x="6114933" y="938369"/>
                </a:lnTo>
                <a:lnTo>
                  <a:pt x="6110252" y="961581"/>
                </a:lnTo>
                <a:lnTo>
                  <a:pt x="6097485" y="980539"/>
                </a:lnTo>
                <a:lnTo>
                  <a:pt x="6078548" y="993321"/>
                </a:lnTo>
                <a:lnTo>
                  <a:pt x="6055354" y="998009"/>
                </a:lnTo>
                <a:close/>
              </a:path>
              <a:path w="7035165" h="1010284">
                <a:moveTo>
                  <a:pt x="6358077" y="1002215"/>
                </a:moveTo>
                <a:lnTo>
                  <a:pt x="6333241" y="997199"/>
                </a:lnTo>
                <a:lnTo>
                  <a:pt x="6312962" y="983521"/>
                </a:lnTo>
                <a:lnTo>
                  <a:pt x="6299291" y="963232"/>
                </a:lnTo>
                <a:lnTo>
                  <a:pt x="6294278" y="938386"/>
                </a:lnTo>
                <a:lnTo>
                  <a:pt x="6299291" y="913539"/>
                </a:lnTo>
                <a:lnTo>
                  <a:pt x="6312962" y="893251"/>
                </a:lnTo>
                <a:lnTo>
                  <a:pt x="6333241" y="879572"/>
                </a:lnTo>
                <a:lnTo>
                  <a:pt x="6358077" y="874557"/>
                </a:lnTo>
                <a:lnTo>
                  <a:pt x="6382894" y="879572"/>
                </a:lnTo>
                <a:lnTo>
                  <a:pt x="6403163" y="893251"/>
                </a:lnTo>
                <a:lnTo>
                  <a:pt x="6416830" y="913539"/>
                </a:lnTo>
                <a:lnTo>
                  <a:pt x="6421843" y="938386"/>
                </a:lnTo>
                <a:lnTo>
                  <a:pt x="6416830" y="963232"/>
                </a:lnTo>
                <a:lnTo>
                  <a:pt x="6403163" y="983521"/>
                </a:lnTo>
                <a:lnTo>
                  <a:pt x="6382894" y="997199"/>
                </a:lnTo>
                <a:lnTo>
                  <a:pt x="6358077" y="1002215"/>
                </a:lnTo>
                <a:close/>
              </a:path>
              <a:path w="7035165" h="1010284">
                <a:moveTo>
                  <a:pt x="6660801" y="1005580"/>
                </a:moveTo>
                <a:lnTo>
                  <a:pt x="6634654" y="1000300"/>
                </a:lnTo>
                <a:lnTo>
                  <a:pt x="6613302" y="985899"/>
                </a:lnTo>
                <a:lnTo>
                  <a:pt x="6598906" y="964540"/>
                </a:lnTo>
                <a:lnTo>
                  <a:pt x="6593626" y="938386"/>
                </a:lnTo>
                <a:lnTo>
                  <a:pt x="6598906" y="912233"/>
                </a:lnTo>
                <a:lnTo>
                  <a:pt x="6613302" y="890874"/>
                </a:lnTo>
                <a:lnTo>
                  <a:pt x="6634654" y="876472"/>
                </a:lnTo>
                <a:lnTo>
                  <a:pt x="6660801" y="871191"/>
                </a:lnTo>
                <a:lnTo>
                  <a:pt x="6686928" y="876472"/>
                </a:lnTo>
                <a:lnTo>
                  <a:pt x="6708271" y="890874"/>
                </a:lnTo>
                <a:lnTo>
                  <a:pt x="6722663" y="912233"/>
                </a:lnTo>
                <a:lnTo>
                  <a:pt x="6727942" y="938386"/>
                </a:lnTo>
                <a:lnTo>
                  <a:pt x="6722663" y="964540"/>
                </a:lnTo>
                <a:lnTo>
                  <a:pt x="6708271" y="985899"/>
                </a:lnTo>
                <a:lnTo>
                  <a:pt x="6686928" y="1000300"/>
                </a:lnTo>
                <a:lnTo>
                  <a:pt x="6660801" y="1005580"/>
                </a:lnTo>
                <a:close/>
              </a:path>
              <a:path w="7035165" h="1010284">
                <a:moveTo>
                  <a:pt x="6963525" y="1009786"/>
                </a:moveTo>
                <a:lnTo>
                  <a:pt x="6935742" y="1004177"/>
                </a:lnTo>
                <a:lnTo>
                  <a:pt x="6913060" y="988879"/>
                </a:lnTo>
                <a:lnTo>
                  <a:pt x="6897770" y="966184"/>
                </a:lnTo>
                <a:lnTo>
                  <a:pt x="6892165" y="938386"/>
                </a:lnTo>
                <a:lnTo>
                  <a:pt x="6897770" y="910589"/>
                </a:lnTo>
                <a:lnTo>
                  <a:pt x="6913060" y="887894"/>
                </a:lnTo>
                <a:lnTo>
                  <a:pt x="6935742" y="872595"/>
                </a:lnTo>
                <a:lnTo>
                  <a:pt x="6963525" y="866985"/>
                </a:lnTo>
                <a:lnTo>
                  <a:pt x="6991294" y="872595"/>
                </a:lnTo>
                <a:lnTo>
                  <a:pt x="7013978" y="887894"/>
                </a:lnTo>
                <a:lnTo>
                  <a:pt x="7029275" y="910589"/>
                </a:lnTo>
                <a:lnTo>
                  <a:pt x="7034885" y="938386"/>
                </a:lnTo>
                <a:lnTo>
                  <a:pt x="7029275" y="966184"/>
                </a:lnTo>
                <a:lnTo>
                  <a:pt x="7013978" y="988879"/>
                </a:lnTo>
                <a:lnTo>
                  <a:pt x="6991294" y="1004177"/>
                </a:lnTo>
                <a:lnTo>
                  <a:pt x="6963525" y="1009786"/>
                </a:lnTo>
                <a:close/>
              </a:path>
            </a:pathLst>
          </a:custGeom>
          <a:solidFill>
            <a:srgbClr val="E8C7C6"/>
          </a:solidFill>
        </p:spPr>
        <p:txBody>
          <a:bodyPr wrap="square" lIns="0" tIns="0" rIns="0" bIns="0" rtlCol="0"/>
          <a:lstStyle/>
          <a:p>
            <a:endParaRPr/>
          </a:p>
        </p:txBody>
      </p:sp>
      <p:pic>
        <p:nvPicPr>
          <p:cNvPr id="9" name="object 9"/>
          <p:cNvPicPr/>
          <p:nvPr/>
        </p:nvPicPr>
        <p:blipFill>
          <a:blip r:embed="rId2" cstate="print"/>
          <a:stretch>
            <a:fillRect/>
          </a:stretch>
        </p:blipFill>
        <p:spPr>
          <a:xfrm>
            <a:off x="7323124" y="4302743"/>
            <a:ext cx="4057649" cy="3905249"/>
          </a:xfrm>
          <a:prstGeom prst="rect">
            <a:avLst/>
          </a:prstGeom>
        </p:spPr>
      </p:pic>
      <p:sp>
        <p:nvSpPr>
          <p:cNvPr id="10" name="object 10"/>
          <p:cNvSpPr txBox="1">
            <a:spLocks noGrp="1"/>
          </p:cNvSpPr>
          <p:nvPr>
            <p:ph type="title"/>
          </p:nvPr>
        </p:nvSpPr>
        <p:spPr>
          <a:xfrm>
            <a:off x="4038600" y="2133608"/>
            <a:ext cx="13679058" cy="1392689"/>
          </a:xfrm>
          <a:prstGeom prst="rect">
            <a:avLst/>
          </a:prstGeom>
        </p:spPr>
        <p:txBody>
          <a:bodyPr vert="horz" wrap="square" lIns="0" tIns="160020" rIns="0" bIns="0" rtlCol="0">
            <a:spAutoFit/>
          </a:bodyPr>
          <a:lstStyle/>
          <a:p>
            <a:pPr marL="12700" marR="5080" algn="ctr">
              <a:lnSpc>
                <a:spcPts val="4800"/>
              </a:lnSpc>
              <a:spcBef>
                <a:spcPts val="1260"/>
              </a:spcBef>
            </a:pPr>
            <a:r>
              <a:rPr sz="5000" b="0" spc="240" dirty="0">
                <a:latin typeface="Times New Roman"/>
                <a:cs typeface="Times New Roman"/>
              </a:rPr>
              <a:t>SWOYAMBU</a:t>
            </a:r>
            <a:r>
              <a:rPr sz="5000" b="0" spc="-80" dirty="0">
                <a:latin typeface="Times New Roman"/>
                <a:cs typeface="Times New Roman"/>
              </a:rPr>
              <a:t> </a:t>
            </a:r>
            <a:r>
              <a:rPr sz="5000" b="0" spc="335" dirty="0">
                <a:latin typeface="Times New Roman"/>
                <a:cs typeface="Times New Roman"/>
              </a:rPr>
              <a:t>INTERNATIONAL </a:t>
            </a:r>
            <a:r>
              <a:rPr sz="5000" b="0" spc="-1235" dirty="0">
                <a:latin typeface="Times New Roman"/>
                <a:cs typeface="Times New Roman"/>
              </a:rPr>
              <a:t> </a:t>
            </a:r>
            <a:r>
              <a:rPr sz="5000" b="0" spc="300" dirty="0">
                <a:latin typeface="Times New Roman"/>
                <a:cs typeface="Times New Roman"/>
              </a:rPr>
              <a:t>COLLEGE</a:t>
            </a:r>
            <a:endParaRPr sz="5000" dirty="0">
              <a:latin typeface="Times New Roman"/>
              <a:cs typeface="Times New Roman"/>
            </a:endParaRPr>
          </a:p>
          <a:p>
            <a:pPr algn="ctr">
              <a:lnSpc>
                <a:spcPts val="4840"/>
              </a:lnSpc>
            </a:pPr>
            <a:r>
              <a:rPr sz="5000" b="0" spc="340" dirty="0">
                <a:latin typeface="Times New Roman"/>
                <a:cs typeface="Times New Roman"/>
              </a:rPr>
              <a:t>LAGANKHEL,</a:t>
            </a:r>
            <a:r>
              <a:rPr sz="5000" b="0" spc="-25" dirty="0">
                <a:latin typeface="Times New Roman"/>
                <a:cs typeface="Times New Roman"/>
              </a:rPr>
              <a:t> </a:t>
            </a:r>
            <a:r>
              <a:rPr sz="5000" b="0" spc="320" dirty="0">
                <a:latin typeface="Times New Roman"/>
                <a:cs typeface="Times New Roman"/>
              </a:rPr>
              <a:t>LALITPUR</a:t>
            </a:r>
            <a:endParaRPr sz="5000" dirty="0">
              <a:latin typeface="Times New Roman"/>
              <a:cs typeface="Times New Roman"/>
            </a:endParaRPr>
          </a:p>
        </p:txBody>
      </p:sp>
      <p:sp>
        <p:nvSpPr>
          <p:cNvPr id="11" name="object 11"/>
          <p:cNvSpPr txBox="1"/>
          <p:nvPr/>
        </p:nvSpPr>
        <p:spPr>
          <a:xfrm>
            <a:off x="6471189" y="9143817"/>
            <a:ext cx="5760085" cy="613410"/>
          </a:xfrm>
          <a:prstGeom prst="rect">
            <a:avLst/>
          </a:prstGeom>
        </p:spPr>
        <p:txBody>
          <a:bodyPr vert="horz" wrap="square" lIns="0" tIns="13335" rIns="0" bIns="0" rtlCol="0">
            <a:spAutoFit/>
          </a:bodyPr>
          <a:lstStyle/>
          <a:p>
            <a:pPr marL="12700">
              <a:lnSpc>
                <a:spcPct val="100000"/>
              </a:lnSpc>
              <a:spcBef>
                <a:spcPts val="105"/>
              </a:spcBef>
            </a:pPr>
            <a:r>
              <a:rPr sz="3850" b="1" spc="215" dirty="0">
                <a:latin typeface="Times New Roman"/>
                <a:cs typeface="Times New Roman"/>
              </a:rPr>
              <a:t>P</a:t>
            </a:r>
            <a:r>
              <a:rPr sz="3850" b="1" spc="-229" dirty="0">
                <a:latin typeface="Times New Roman"/>
                <a:cs typeface="Times New Roman"/>
              </a:rPr>
              <a:t>r</a:t>
            </a:r>
            <a:r>
              <a:rPr sz="3850" b="1" spc="-25" dirty="0">
                <a:latin typeface="Times New Roman"/>
                <a:cs typeface="Times New Roman"/>
              </a:rPr>
              <a:t>e</a:t>
            </a:r>
            <a:r>
              <a:rPr sz="3850" b="1" spc="-20" dirty="0">
                <a:latin typeface="Times New Roman"/>
                <a:cs typeface="Times New Roman"/>
              </a:rPr>
              <a:t>s</a:t>
            </a:r>
            <a:r>
              <a:rPr sz="3850" b="1" spc="-25" dirty="0">
                <a:latin typeface="Times New Roman"/>
                <a:cs typeface="Times New Roman"/>
              </a:rPr>
              <a:t>e</a:t>
            </a:r>
            <a:r>
              <a:rPr sz="3850" b="1" spc="-220" dirty="0">
                <a:latin typeface="Times New Roman"/>
                <a:cs typeface="Times New Roman"/>
              </a:rPr>
              <a:t>n</a:t>
            </a:r>
            <a:r>
              <a:rPr sz="3850" b="1" spc="-5" dirty="0">
                <a:latin typeface="Times New Roman"/>
                <a:cs typeface="Times New Roman"/>
              </a:rPr>
              <a:t>t</a:t>
            </a:r>
            <a:r>
              <a:rPr sz="3850" b="1" spc="-25" dirty="0">
                <a:latin typeface="Times New Roman"/>
                <a:cs typeface="Times New Roman"/>
              </a:rPr>
              <a:t>e</a:t>
            </a:r>
            <a:r>
              <a:rPr sz="3850" b="1" spc="-215" dirty="0">
                <a:latin typeface="Times New Roman"/>
                <a:cs typeface="Times New Roman"/>
              </a:rPr>
              <a:t>d</a:t>
            </a:r>
            <a:r>
              <a:rPr sz="3850" b="1" dirty="0">
                <a:latin typeface="Times New Roman"/>
                <a:cs typeface="Times New Roman"/>
              </a:rPr>
              <a:t> </a:t>
            </a:r>
            <a:r>
              <a:rPr sz="3850" b="1" spc="-5" dirty="0">
                <a:latin typeface="Times New Roman"/>
                <a:cs typeface="Times New Roman"/>
              </a:rPr>
              <a:t>B</a:t>
            </a:r>
            <a:r>
              <a:rPr sz="3850" b="1" dirty="0">
                <a:latin typeface="Times New Roman"/>
                <a:cs typeface="Times New Roman"/>
              </a:rPr>
              <a:t>y </a:t>
            </a:r>
            <a:r>
              <a:rPr sz="3850" b="1" spc="-240" dirty="0">
                <a:latin typeface="Times New Roman"/>
                <a:cs typeface="Times New Roman"/>
              </a:rPr>
              <a:t>:</a:t>
            </a:r>
            <a:r>
              <a:rPr sz="3850" b="1" dirty="0">
                <a:latin typeface="Times New Roman"/>
                <a:cs typeface="Times New Roman"/>
              </a:rPr>
              <a:t> </a:t>
            </a:r>
            <a:r>
              <a:rPr sz="3850" b="1" spc="180" dirty="0">
                <a:latin typeface="Times New Roman"/>
                <a:cs typeface="Times New Roman"/>
              </a:rPr>
              <a:t>S</a:t>
            </a:r>
            <a:r>
              <a:rPr sz="3850" b="1" spc="-229" dirty="0">
                <a:latin typeface="Times New Roman"/>
                <a:cs typeface="Times New Roman"/>
              </a:rPr>
              <a:t>r</a:t>
            </a:r>
            <a:r>
              <a:rPr sz="3850" b="1" spc="-30" dirty="0">
                <a:latin typeface="Times New Roman"/>
                <a:cs typeface="Times New Roman"/>
              </a:rPr>
              <a:t>i</a:t>
            </a:r>
            <a:r>
              <a:rPr sz="3850" b="1" spc="-245" dirty="0">
                <a:latin typeface="Times New Roman"/>
                <a:cs typeface="Times New Roman"/>
              </a:rPr>
              <a:t>j</a:t>
            </a:r>
            <a:r>
              <a:rPr sz="3850" b="1" spc="-5" dirty="0">
                <a:latin typeface="Times New Roman"/>
                <a:cs typeface="Times New Roman"/>
              </a:rPr>
              <a:t>a</a:t>
            </a:r>
            <a:r>
              <a:rPr sz="3850" b="1" spc="-220" dirty="0">
                <a:latin typeface="Times New Roman"/>
                <a:cs typeface="Times New Roman"/>
              </a:rPr>
              <a:t>n</a:t>
            </a:r>
            <a:r>
              <a:rPr sz="3850" b="1" dirty="0">
                <a:latin typeface="Times New Roman"/>
                <a:cs typeface="Times New Roman"/>
              </a:rPr>
              <a:t>a </a:t>
            </a:r>
            <a:r>
              <a:rPr sz="3850" b="1" spc="-5" dirty="0">
                <a:latin typeface="Times New Roman"/>
                <a:cs typeface="Times New Roman"/>
              </a:rPr>
              <a:t>B</a:t>
            </a:r>
            <a:r>
              <a:rPr sz="3850" b="1" spc="-30" dirty="0">
                <a:latin typeface="Times New Roman"/>
                <a:cs typeface="Times New Roman"/>
              </a:rPr>
              <a:t>i</a:t>
            </a:r>
            <a:r>
              <a:rPr sz="3850" b="1" spc="-20" dirty="0">
                <a:latin typeface="Times New Roman"/>
                <a:cs typeface="Times New Roman"/>
              </a:rPr>
              <a:t>s</a:t>
            </a:r>
            <a:r>
              <a:rPr sz="3850" b="1" spc="-5" dirty="0">
                <a:latin typeface="Times New Roman"/>
                <a:cs typeface="Times New Roman"/>
              </a:rPr>
              <a:t>t</a:t>
            </a:r>
            <a:r>
              <a:rPr sz="3850" b="1" dirty="0">
                <a:latin typeface="Times New Roman"/>
                <a:cs typeface="Times New Roman"/>
              </a:rPr>
              <a:t>a</a:t>
            </a:r>
            <a:endParaRPr sz="385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4410" y="0"/>
            <a:ext cx="16650969" cy="8438515"/>
            <a:chOff x="714410" y="0"/>
            <a:chExt cx="16650969" cy="8438515"/>
          </a:xfrm>
        </p:grpSpPr>
        <p:pic>
          <p:nvPicPr>
            <p:cNvPr id="3" name="object 3"/>
            <p:cNvPicPr/>
            <p:nvPr/>
          </p:nvPicPr>
          <p:blipFill>
            <a:blip r:embed="rId2" cstate="print"/>
            <a:stretch>
              <a:fillRect/>
            </a:stretch>
          </p:blipFill>
          <p:spPr>
            <a:xfrm>
              <a:off x="714410" y="1673225"/>
              <a:ext cx="15920773" cy="6765057"/>
            </a:xfrm>
            <a:prstGeom prst="rect">
              <a:avLst/>
            </a:prstGeom>
          </p:spPr>
        </p:pic>
        <p:sp>
          <p:nvSpPr>
            <p:cNvPr id="4" name="object 4"/>
            <p:cNvSpPr/>
            <p:nvPr/>
          </p:nvSpPr>
          <p:spPr>
            <a:xfrm>
              <a:off x="15915855"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grpSp>
      <p:sp>
        <p:nvSpPr>
          <p:cNvPr id="5" name="object 5"/>
          <p:cNvSpPr txBox="1"/>
          <p:nvPr/>
        </p:nvSpPr>
        <p:spPr>
          <a:xfrm>
            <a:off x="16425636" y="390090"/>
            <a:ext cx="429895" cy="875030"/>
          </a:xfrm>
          <a:prstGeom prst="rect">
            <a:avLst/>
          </a:prstGeom>
        </p:spPr>
        <p:txBody>
          <a:bodyPr vert="horz" wrap="square" lIns="0" tIns="15875" rIns="0" bIns="0" rtlCol="0">
            <a:spAutoFit/>
          </a:bodyPr>
          <a:lstStyle/>
          <a:p>
            <a:pPr marL="12700">
              <a:lnSpc>
                <a:spcPct val="100000"/>
              </a:lnSpc>
              <a:spcBef>
                <a:spcPts val="125"/>
              </a:spcBef>
            </a:pPr>
            <a:r>
              <a:rPr lang="en-US" sz="5550" b="1" spc="-70" dirty="0">
                <a:latin typeface="Trebuchet MS"/>
                <a:cs typeface="Trebuchet MS"/>
              </a:rPr>
              <a:t>9</a:t>
            </a:r>
            <a:endParaRPr sz="5550" dirty="0">
              <a:latin typeface="Trebuchet MS"/>
              <a:cs typeface="Trebuchet MS"/>
            </a:endParaRPr>
          </a:p>
        </p:txBody>
      </p:sp>
      <p:sp>
        <p:nvSpPr>
          <p:cNvPr id="6" name="object 6"/>
          <p:cNvSpPr txBox="1">
            <a:spLocks noGrp="1"/>
          </p:cNvSpPr>
          <p:nvPr>
            <p:ph type="title"/>
          </p:nvPr>
        </p:nvSpPr>
        <p:spPr>
          <a:xfrm>
            <a:off x="6400800" y="190448"/>
            <a:ext cx="6325235" cy="782265"/>
          </a:xfrm>
          <a:prstGeom prst="rect">
            <a:avLst/>
          </a:prstGeom>
        </p:spPr>
        <p:txBody>
          <a:bodyPr vert="horz" wrap="square" lIns="0" tIns="12700" rIns="0" bIns="0" rtlCol="0">
            <a:spAutoFit/>
          </a:bodyPr>
          <a:lstStyle/>
          <a:p>
            <a:pPr marL="12700">
              <a:lnSpc>
                <a:spcPct val="100000"/>
              </a:lnSpc>
              <a:spcBef>
                <a:spcPts val="100"/>
              </a:spcBef>
            </a:pPr>
            <a:r>
              <a:rPr lang="en-US" sz="5000" dirty="0">
                <a:latin typeface="Times New Roman" panose="02020603050405020304" pitchFamily="18" charset="0"/>
                <a:cs typeface="Times New Roman" panose="02020603050405020304" pitchFamily="18" charset="0"/>
              </a:rPr>
              <a:t>Gantt Chart</a:t>
            </a:r>
            <a:endParaRPr sz="5000" dirty="0">
              <a:latin typeface="Times New Roman" panose="02020603050405020304" pitchFamily="18" charset="0"/>
              <a:cs typeface="Times New Roman" panose="02020603050405020304" pitchFamily="18" charset="0"/>
            </a:endParaRPr>
          </a:p>
        </p:txBody>
      </p:sp>
      <p:sp>
        <p:nvSpPr>
          <p:cNvPr id="7" name="object 7"/>
          <p:cNvSpPr/>
          <p:nvPr/>
        </p:nvSpPr>
        <p:spPr>
          <a:xfrm>
            <a:off x="148259" y="165048"/>
            <a:ext cx="18140045" cy="8689340"/>
          </a:xfrm>
          <a:custGeom>
            <a:avLst/>
            <a:gdLst/>
            <a:ahLst/>
            <a:cxnLst/>
            <a:rect l="l" t="t" r="r" b="b"/>
            <a:pathLst>
              <a:path w="18140045" h="8689340">
                <a:moveTo>
                  <a:pt x="27711" y="1881809"/>
                </a:moveTo>
                <a:lnTo>
                  <a:pt x="24320" y="1878431"/>
                </a:lnTo>
                <a:lnTo>
                  <a:pt x="15976" y="1878431"/>
                </a:lnTo>
                <a:lnTo>
                  <a:pt x="12598" y="1881809"/>
                </a:lnTo>
                <a:lnTo>
                  <a:pt x="12598" y="1890153"/>
                </a:lnTo>
                <a:lnTo>
                  <a:pt x="15976" y="1893544"/>
                </a:lnTo>
                <a:lnTo>
                  <a:pt x="24320" y="1893544"/>
                </a:lnTo>
                <a:lnTo>
                  <a:pt x="27711" y="1890153"/>
                </a:lnTo>
                <a:lnTo>
                  <a:pt x="27711" y="1881809"/>
                </a:lnTo>
                <a:close/>
              </a:path>
              <a:path w="18140045" h="8689340">
                <a:moveTo>
                  <a:pt x="40309" y="1583004"/>
                </a:moveTo>
                <a:lnTo>
                  <a:pt x="38722" y="1575155"/>
                </a:lnTo>
                <a:lnTo>
                  <a:pt x="34404" y="1568754"/>
                </a:lnTo>
                <a:lnTo>
                  <a:pt x="28003" y="1564436"/>
                </a:lnTo>
                <a:lnTo>
                  <a:pt x="20154" y="1562849"/>
                </a:lnTo>
                <a:lnTo>
                  <a:pt x="12306" y="1564436"/>
                </a:lnTo>
                <a:lnTo>
                  <a:pt x="5905" y="1568754"/>
                </a:lnTo>
                <a:lnTo>
                  <a:pt x="1587" y="1575155"/>
                </a:lnTo>
                <a:lnTo>
                  <a:pt x="0" y="1583004"/>
                </a:lnTo>
                <a:lnTo>
                  <a:pt x="1587" y="1590865"/>
                </a:lnTo>
                <a:lnTo>
                  <a:pt x="5905" y="1597266"/>
                </a:lnTo>
                <a:lnTo>
                  <a:pt x="12306" y="1601584"/>
                </a:lnTo>
                <a:lnTo>
                  <a:pt x="20154" y="1603171"/>
                </a:lnTo>
                <a:lnTo>
                  <a:pt x="28003" y="1601584"/>
                </a:lnTo>
                <a:lnTo>
                  <a:pt x="34404" y="1597266"/>
                </a:lnTo>
                <a:lnTo>
                  <a:pt x="38722" y="1590865"/>
                </a:lnTo>
                <a:lnTo>
                  <a:pt x="40309" y="1583004"/>
                </a:lnTo>
                <a:close/>
              </a:path>
              <a:path w="18140045" h="8689340">
                <a:moveTo>
                  <a:pt x="40309" y="1280033"/>
                </a:moveTo>
                <a:lnTo>
                  <a:pt x="38722" y="1272184"/>
                </a:lnTo>
                <a:lnTo>
                  <a:pt x="34404" y="1265783"/>
                </a:lnTo>
                <a:lnTo>
                  <a:pt x="28003" y="1261465"/>
                </a:lnTo>
                <a:lnTo>
                  <a:pt x="20154" y="1259878"/>
                </a:lnTo>
                <a:lnTo>
                  <a:pt x="12306" y="1261465"/>
                </a:lnTo>
                <a:lnTo>
                  <a:pt x="5905" y="1265783"/>
                </a:lnTo>
                <a:lnTo>
                  <a:pt x="1587" y="1272184"/>
                </a:lnTo>
                <a:lnTo>
                  <a:pt x="0" y="1280033"/>
                </a:lnTo>
                <a:lnTo>
                  <a:pt x="1587" y="1287881"/>
                </a:lnTo>
                <a:lnTo>
                  <a:pt x="5905" y="1294295"/>
                </a:lnTo>
                <a:lnTo>
                  <a:pt x="12306" y="1298613"/>
                </a:lnTo>
                <a:lnTo>
                  <a:pt x="20154" y="1300200"/>
                </a:lnTo>
                <a:lnTo>
                  <a:pt x="28003" y="1298613"/>
                </a:lnTo>
                <a:lnTo>
                  <a:pt x="34404" y="1294295"/>
                </a:lnTo>
                <a:lnTo>
                  <a:pt x="38722" y="1287881"/>
                </a:lnTo>
                <a:lnTo>
                  <a:pt x="40309" y="1280033"/>
                </a:lnTo>
                <a:close/>
              </a:path>
              <a:path w="18140045" h="8689340">
                <a:moveTo>
                  <a:pt x="40309" y="977023"/>
                </a:moveTo>
                <a:lnTo>
                  <a:pt x="38722" y="969175"/>
                </a:lnTo>
                <a:lnTo>
                  <a:pt x="34404" y="962774"/>
                </a:lnTo>
                <a:lnTo>
                  <a:pt x="28003" y="958456"/>
                </a:lnTo>
                <a:lnTo>
                  <a:pt x="20154" y="956868"/>
                </a:lnTo>
                <a:lnTo>
                  <a:pt x="12306" y="958456"/>
                </a:lnTo>
                <a:lnTo>
                  <a:pt x="5905" y="962774"/>
                </a:lnTo>
                <a:lnTo>
                  <a:pt x="1587" y="969175"/>
                </a:lnTo>
                <a:lnTo>
                  <a:pt x="0" y="977023"/>
                </a:lnTo>
                <a:lnTo>
                  <a:pt x="1587" y="984885"/>
                </a:lnTo>
                <a:lnTo>
                  <a:pt x="5905" y="991285"/>
                </a:lnTo>
                <a:lnTo>
                  <a:pt x="12306" y="995603"/>
                </a:lnTo>
                <a:lnTo>
                  <a:pt x="20154" y="997191"/>
                </a:lnTo>
                <a:lnTo>
                  <a:pt x="28003" y="995603"/>
                </a:lnTo>
                <a:lnTo>
                  <a:pt x="34404" y="991285"/>
                </a:lnTo>
                <a:lnTo>
                  <a:pt x="38722" y="984885"/>
                </a:lnTo>
                <a:lnTo>
                  <a:pt x="40309" y="977023"/>
                </a:lnTo>
                <a:close/>
              </a:path>
              <a:path w="18140045" h="8689340">
                <a:moveTo>
                  <a:pt x="40309" y="674001"/>
                </a:moveTo>
                <a:lnTo>
                  <a:pt x="38722" y="666153"/>
                </a:lnTo>
                <a:lnTo>
                  <a:pt x="34404" y="659752"/>
                </a:lnTo>
                <a:lnTo>
                  <a:pt x="28003" y="655434"/>
                </a:lnTo>
                <a:lnTo>
                  <a:pt x="20154" y="653846"/>
                </a:lnTo>
                <a:lnTo>
                  <a:pt x="12306" y="655434"/>
                </a:lnTo>
                <a:lnTo>
                  <a:pt x="5905" y="659752"/>
                </a:lnTo>
                <a:lnTo>
                  <a:pt x="1587" y="666153"/>
                </a:lnTo>
                <a:lnTo>
                  <a:pt x="0" y="674001"/>
                </a:lnTo>
                <a:lnTo>
                  <a:pt x="1587" y="681850"/>
                </a:lnTo>
                <a:lnTo>
                  <a:pt x="5905" y="688263"/>
                </a:lnTo>
                <a:lnTo>
                  <a:pt x="12306" y="692581"/>
                </a:lnTo>
                <a:lnTo>
                  <a:pt x="20154" y="694169"/>
                </a:lnTo>
                <a:lnTo>
                  <a:pt x="28003" y="692581"/>
                </a:lnTo>
                <a:lnTo>
                  <a:pt x="34404" y="688263"/>
                </a:lnTo>
                <a:lnTo>
                  <a:pt x="38722" y="681850"/>
                </a:lnTo>
                <a:lnTo>
                  <a:pt x="40309" y="674001"/>
                </a:lnTo>
                <a:close/>
              </a:path>
              <a:path w="18140045" h="8689340">
                <a:moveTo>
                  <a:pt x="40309" y="370979"/>
                </a:moveTo>
                <a:lnTo>
                  <a:pt x="38722" y="363131"/>
                </a:lnTo>
                <a:lnTo>
                  <a:pt x="34404" y="356717"/>
                </a:lnTo>
                <a:lnTo>
                  <a:pt x="28003" y="352399"/>
                </a:lnTo>
                <a:lnTo>
                  <a:pt x="20154" y="350824"/>
                </a:lnTo>
                <a:lnTo>
                  <a:pt x="12306" y="352399"/>
                </a:lnTo>
                <a:lnTo>
                  <a:pt x="5905" y="356717"/>
                </a:lnTo>
                <a:lnTo>
                  <a:pt x="1587" y="363131"/>
                </a:lnTo>
                <a:lnTo>
                  <a:pt x="0" y="370979"/>
                </a:lnTo>
                <a:lnTo>
                  <a:pt x="1587" y="378828"/>
                </a:lnTo>
                <a:lnTo>
                  <a:pt x="5905" y="385241"/>
                </a:lnTo>
                <a:lnTo>
                  <a:pt x="12306" y="389559"/>
                </a:lnTo>
                <a:lnTo>
                  <a:pt x="20154" y="391147"/>
                </a:lnTo>
                <a:lnTo>
                  <a:pt x="28003" y="389559"/>
                </a:lnTo>
                <a:lnTo>
                  <a:pt x="34404" y="385241"/>
                </a:lnTo>
                <a:lnTo>
                  <a:pt x="38722" y="378828"/>
                </a:lnTo>
                <a:lnTo>
                  <a:pt x="40309" y="370979"/>
                </a:lnTo>
                <a:close/>
              </a:path>
              <a:path w="18140045" h="8689340">
                <a:moveTo>
                  <a:pt x="40309" y="67957"/>
                </a:moveTo>
                <a:lnTo>
                  <a:pt x="38722" y="60109"/>
                </a:lnTo>
                <a:lnTo>
                  <a:pt x="34404" y="53695"/>
                </a:lnTo>
                <a:lnTo>
                  <a:pt x="28003" y="49377"/>
                </a:lnTo>
                <a:lnTo>
                  <a:pt x="20154" y="47802"/>
                </a:lnTo>
                <a:lnTo>
                  <a:pt x="12306" y="49377"/>
                </a:lnTo>
                <a:lnTo>
                  <a:pt x="5905" y="53695"/>
                </a:lnTo>
                <a:lnTo>
                  <a:pt x="1587" y="60109"/>
                </a:lnTo>
                <a:lnTo>
                  <a:pt x="0" y="67957"/>
                </a:lnTo>
                <a:lnTo>
                  <a:pt x="1587" y="75806"/>
                </a:lnTo>
                <a:lnTo>
                  <a:pt x="5905" y="82207"/>
                </a:lnTo>
                <a:lnTo>
                  <a:pt x="12306" y="86537"/>
                </a:lnTo>
                <a:lnTo>
                  <a:pt x="20154" y="88112"/>
                </a:lnTo>
                <a:lnTo>
                  <a:pt x="28003" y="86537"/>
                </a:lnTo>
                <a:lnTo>
                  <a:pt x="34404" y="82207"/>
                </a:lnTo>
                <a:lnTo>
                  <a:pt x="38722" y="75806"/>
                </a:lnTo>
                <a:lnTo>
                  <a:pt x="40309" y="67957"/>
                </a:lnTo>
                <a:close/>
              </a:path>
              <a:path w="18140045" h="8689340">
                <a:moveTo>
                  <a:pt x="333794" y="1879955"/>
                </a:moveTo>
                <a:lnTo>
                  <a:pt x="328904" y="1875066"/>
                </a:lnTo>
                <a:lnTo>
                  <a:pt x="316865" y="1875066"/>
                </a:lnTo>
                <a:lnTo>
                  <a:pt x="311962" y="1879955"/>
                </a:lnTo>
                <a:lnTo>
                  <a:pt x="311962" y="1892007"/>
                </a:lnTo>
                <a:lnTo>
                  <a:pt x="316865" y="1896910"/>
                </a:lnTo>
                <a:lnTo>
                  <a:pt x="328904" y="1896910"/>
                </a:lnTo>
                <a:lnTo>
                  <a:pt x="333794" y="1892007"/>
                </a:lnTo>
                <a:lnTo>
                  <a:pt x="333794" y="1879955"/>
                </a:lnTo>
                <a:close/>
              </a:path>
              <a:path w="18140045" h="8689340">
                <a:moveTo>
                  <a:pt x="346392" y="1583004"/>
                </a:moveTo>
                <a:lnTo>
                  <a:pt x="344538" y="1573860"/>
                </a:lnTo>
                <a:lnTo>
                  <a:pt x="339496" y="1566379"/>
                </a:lnTo>
                <a:lnTo>
                  <a:pt x="332028" y="1561338"/>
                </a:lnTo>
                <a:lnTo>
                  <a:pt x="322884" y="1559483"/>
                </a:lnTo>
                <a:lnTo>
                  <a:pt x="313728" y="1561338"/>
                </a:lnTo>
                <a:lnTo>
                  <a:pt x="306260" y="1566379"/>
                </a:lnTo>
                <a:lnTo>
                  <a:pt x="301218" y="1573860"/>
                </a:lnTo>
                <a:lnTo>
                  <a:pt x="299364" y="1583004"/>
                </a:lnTo>
                <a:lnTo>
                  <a:pt x="301218" y="1592160"/>
                </a:lnTo>
                <a:lnTo>
                  <a:pt x="306260" y="1599641"/>
                </a:lnTo>
                <a:lnTo>
                  <a:pt x="313728" y="1604683"/>
                </a:lnTo>
                <a:lnTo>
                  <a:pt x="322884" y="1606537"/>
                </a:lnTo>
                <a:lnTo>
                  <a:pt x="332028" y="1604683"/>
                </a:lnTo>
                <a:lnTo>
                  <a:pt x="339496" y="1599641"/>
                </a:lnTo>
                <a:lnTo>
                  <a:pt x="344538" y="1592160"/>
                </a:lnTo>
                <a:lnTo>
                  <a:pt x="346392" y="1583004"/>
                </a:lnTo>
                <a:close/>
              </a:path>
              <a:path w="18140045" h="8689340">
                <a:moveTo>
                  <a:pt x="346392" y="1280033"/>
                </a:moveTo>
                <a:lnTo>
                  <a:pt x="344538" y="1270876"/>
                </a:lnTo>
                <a:lnTo>
                  <a:pt x="339496" y="1263408"/>
                </a:lnTo>
                <a:lnTo>
                  <a:pt x="332028" y="1258366"/>
                </a:lnTo>
                <a:lnTo>
                  <a:pt x="322884" y="1256512"/>
                </a:lnTo>
                <a:lnTo>
                  <a:pt x="313728" y="1258366"/>
                </a:lnTo>
                <a:lnTo>
                  <a:pt x="306260" y="1263408"/>
                </a:lnTo>
                <a:lnTo>
                  <a:pt x="301218" y="1270876"/>
                </a:lnTo>
                <a:lnTo>
                  <a:pt x="299364" y="1280033"/>
                </a:lnTo>
                <a:lnTo>
                  <a:pt x="301218" y="1289189"/>
                </a:lnTo>
                <a:lnTo>
                  <a:pt x="306260" y="1296670"/>
                </a:lnTo>
                <a:lnTo>
                  <a:pt x="313728" y="1301711"/>
                </a:lnTo>
                <a:lnTo>
                  <a:pt x="322884" y="1303566"/>
                </a:lnTo>
                <a:lnTo>
                  <a:pt x="332028" y="1301711"/>
                </a:lnTo>
                <a:lnTo>
                  <a:pt x="339496" y="1296670"/>
                </a:lnTo>
                <a:lnTo>
                  <a:pt x="344538" y="1289189"/>
                </a:lnTo>
                <a:lnTo>
                  <a:pt x="346392" y="1280033"/>
                </a:lnTo>
                <a:close/>
              </a:path>
              <a:path w="18140045" h="8689340">
                <a:moveTo>
                  <a:pt x="346392" y="977023"/>
                </a:moveTo>
                <a:lnTo>
                  <a:pt x="344538" y="967867"/>
                </a:lnTo>
                <a:lnTo>
                  <a:pt x="339496" y="960399"/>
                </a:lnTo>
                <a:lnTo>
                  <a:pt x="332028" y="955357"/>
                </a:lnTo>
                <a:lnTo>
                  <a:pt x="322884" y="953503"/>
                </a:lnTo>
                <a:lnTo>
                  <a:pt x="313728" y="955357"/>
                </a:lnTo>
                <a:lnTo>
                  <a:pt x="306260" y="960399"/>
                </a:lnTo>
                <a:lnTo>
                  <a:pt x="301218" y="967867"/>
                </a:lnTo>
                <a:lnTo>
                  <a:pt x="299364" y="977023"/>
                </a:lnTo>
                <a:lnTo>
                  <a:pt x="301218" y="986180"/>
                </a:lnTo>
                <a:lnTo>
                  <a:pt x="306260" y="993660"/>
                </a:lnTo>
                <a:lnTo>
                  <a:pt x="313728" y="998702"/>
                </a:lnTo>
                <a:lnTo>
                  <a:pt x="322884" y="1000556"/>
                </a:lnTo>
                <a:lnTo>
                  <a:pt x="332028" y="998702"/>
                </a:lnTo>
                <a:lnTo>
                  <a:pt x="339496" y="993660"/>
                </a:lnTo>
                <a:lnTo>
                  <a:pt x="344538" y="986180"/>
                </a:lnTo>
                <a:lnTo>
                  <a:pt x="346392" y="977023"/>
                </a:lnTo>
                <a:close/>
              </a:path>
              <a:path w="18140045" h="8689340">
                <a:moveTo>
                  <a:pt x="346392" y="674001"/>
                </a:moveTo>
                <a:lnTo>
                  <a:pt x="344538" y="664845"/>
                </a:lnTo>
                <a:lnTo>
                  <a:pt x="339496" y="657377"/>
                </a:lnTo>
                <a:lnTo>
                  <a:pt x="332028" y="652322"/>
                </a:lnTo>
                <a:lnTo>
                  <a:pt x="322884" y="650481"/>
                </a:lnTo>
                <a:lnTo>
                  <a:pt x="313728" y="652322"/>
                </a:lnTo>
                <a:lnTo>
                  <a:pt x="306260" y="657377"/>
                </a:lnTo>
                <a:lnTo>
                  <a:pt x="301218" y="664845"/>
                </a:lnTo>
                <a:lnTo>
                  <a:pt x="299364" y="674001"/>
                </a:lnTo>
                <a:lnTo>
                  <a:pt x="301218" y="683158"/>
                </a:lnTo>
                <a:lnTo>
                  <a:pt x="306260" y="690638"/>
                </a:lnTo>
                <a:lnTo>
                  <a:pt x="313728" y="695680"/>
                </a:lnTo>
                <a:lnTo>
                  <a:pt x="322884" y="697534"/>
                </a:lnTo>
                <a:lnTo>
                  <a:pt x="332028" y="695680"/>
                </a:lnTo>
                <a:lnTo>
                  <a:pt x="339496" y="690638"/>
                </a:lnTo>
                <a:lnTo>
                  <a:pt x="344538" y="683158"/>
                </a:lnTo>
                <a:lnTo>
                  <a:pt x="346392" y="674001"/>
                </a:lnTo>
                <a:close/>
              </a:path>
              <a:path w="18140045" h="8689340">
                <a:moveTo>
                  <a:pt x="346392" y="370979"/>
                </a:moveTo>
                <a:lnTo>
                  <a:pt x="344538" y="361823"/>
                </a:lnTo>
                <a:lnTo>
                  <a:pt x="339496" y="354342"/>
                </a:lnTo>
                <a:lnTo>
                  <a:pt x="332028" y="349300"/>
                </a:lnTo>
                <a:lnTo>
                  <a:pt x="322884" y="347459"/>
                </a:lnTo>
                <a:lnTo>
                  <a:pt x="313728" y="349300"/>
                </a:lnTo>
                <a:lnTo>
                  <a:pt x="306260" y="354342"/>
                </a:lnTo>
                <a:lnTo>
                  <a:pt x="301218" y="361823"/>
                </a:lnTo>
                <a:lnTo>
                  <a:pt x="299364" y="370979"/>
                </a:lnTo>
                <a:lnTo>
                  <a:pt x="301218" y="380136"/>
                </a:lnTo>
                <a:lnTo>
                  <a:pt x="306260" y="387616"/>
                </a:lnTo>
                <a:lnTo>
                  <a:pt x="313728" y="392658"/>
                </a:lnTo>
                <a:lnTo>
                  <a:pt x="322884" y="394512"/>
                </a:lnTo>
                <a:lnTo>
                  <a:pt x="332028" y="392658"/>
                </a:lnTo>
                <a:lnTo>
                  <a:pt x="339496" y="387616"/>
                </a:lnTo>
                <a:lnTo>
                  <a:pt x="344538" y="380136"/>
                </a:lnTo>
                <a:lnTo>
                  <a:pt x="346392" y="370979"/>
                </a:lnTo>
                <a:close/>
              </a:path>
              <a:path w="18140045" h="8689340">
                <a:moveTo>
                  <a:pt x="346392" y="67957"/>
                </a:moveTo>
                <a:lnTo>
                  <a:pt x="344538" y="58801"/>
                </a:lnTo>
                <a:lnTo>
                  <a:pt x="339496" y="51320"/>
                </a:lnTo>
                <a:lnTo>
                  <a:pt x="332028" y="46278"/>
                </a:lnTo>
                <a:lnTo>
                  <a:pt x="322884" y="44437"/>
                </a:lnTo>
                <a:lnTo>
                  <a:pt x="313728" y="46278"/>
                </a:lnTo>
                <a:lnTo>
                  <a:pt x="306260" y="51320"/>
                </a:lnTo>
                <a:lnTo>
                  <a:pt x="301218" y="58801"/>
                </a:lnTo>
                <a:lnTo>
                  <a:pt x="299364" y="67957"/>
                </a:lnTo>
                <a:lnTo>
                  <a:pt x="301218" y="77114"/>
                </a:lnTo>
                <a:lnTo>
                  <a:pt x="306260" y="84594"/>
                </a:lnTo>
                <a:lnTo>
                  <a:pt x="313728" y="89636"/>
                </a:lnTo>
                <a:lnTo>
                  <a:pt x="322884" y="91478"/>
                </a:lnTo>
                <a:lnTo>
                  <a:pt x="332028" y="89636"/>
                </a:lnTo>
                <a:lnTo>
                  <a:pt x="339496" y="84594"/>
                </a:lnTo>
                <a:lnTo>
                  <a:pt x="344538" y="77114"/>
                </a:lnTo>
                <a:lnTo>
                  <a:pt x="346392" y="67957"/>
                </a:lnTo>
                <a:close/>
              </a:path>
              <a:path w="18140045" h="8689340">
                <a:moveTo>
                  <a:pt x="640702" y="1877656"/>
                </a:moveTo>
                <a:lnTo>
                  <a:pt x="633945" y="1870887"/>
                </a:lnTo>
                <a:lnTo>
                  <a:pt x="617258" y="1870887"/>
                </a:lnTo>
                <a:lnTo>
                  <a:pt x="610501" y="1877656"/>
                </a:lnTo>
                <a:lnTo>
                  <a:pt x="610501" y="1894344"/>
                </a:lnTo>
                <a:lnTo>
                  <a:pt x="617258" y="1901113"/>
                </a:lnTo>
                <a:lnTo>
                  <a:pt x="633945" y="1901113"/>
                </a:lnTo>
                <a:lnTo>
                  <a:pt x="640702" y="1894344"/>
                </a:lnTo>
                <a:lnTo>
                  <a:pt x="640702" y="1877656"/>
                </a:lnTo>
                <a:close/>
              </a:path>
              <a:path w="18140045" h="8689340">
                <a:moveTo>
                  <a:pt x="651624" y="1583029"/>
                </a:moveTo>
                <a:lnTo>
                  <a:pt x="649579" y="1572895"/>
                </a:lnTo>
                <a:lnTo>
                  <a:pt x="644004" y="1564627"/>
                </a:lnTo>
                <a:lnTo>
                  <a:pt x="635723" y="1559039"/>
                </a:lnTo>
                <a:lnTo>
                  <a:pt x="625602" y="1556994"/>
                </a:lnTo>
                <a:lnTo>
                  <a:pt x="615480" y="1559039"/>
                </a:lnTo>
                <a:lnTo>
                  <a:pt x="607212" y="1564627"/>
                </a:lnTo>
                <a:lnTo>
                  <a:pt x="601637" y="1572895"/>
                </a:lnTo>
                <a:lnTo>
                  <a:pt x="599592" y="1583029"/>
                </a:lnTo>
                <a:lnTo>
                  <a:pt x="601637" y="1593164"/>
                </a:lnTo>
                <a:lnTo>
                  <a:pt x="607212" y="1601431"/>
                </a:lnTo>
                <a:lnTo>
                  <a:pt x="615480" y="1607007"/>
                </a:lnTo>
                <a:lnTo>
                  <a:pt x="625602" y="1609064"/>
                </a:lnTo>
                <a:lnTo>
                  <a:pt x="635736" y="1607007"/>
                </a:lnTo>
                <a:lnTo>
                  <a:pt x="644004" y="1601431"/>
                </a:lnTo>
                <a:lnTo>
                  <a:pt x="649579" y="1593164"/>
                </a:lnTo>
                <a:lnTo>
                  <a:pt x="651624" y="1583029"/>
                </a:lnTo>
                <a:close/>
              </a:path>
              <a:path w="18140045" h="8689340">
                <a:moveTo>
                  <a:pt x="651624" y="1280058"/>
                </a:moveTo>
                <a:lnTo>
                  <a:pt x="649579" y="1269923"/>
                </a:lnTo>
                <a:lnTo>
                  <a:pt x="644004" y="1261643"/>
                </a:lnTo>
                <a:lnTo>
                  <a:pt x="635723" y="1256068"/>
                </a:lnTo>
                <a:lnTo>
                  <a:pt x="625602" y="1254023"/>
                </a:lnTo>
                <a:lnTo>
                  <a:pt x="615480" y="1256068"/>
                </a:lnTo>
                <a:lnTo>
                  <a:pt x="607212" y="1261643"/>
                </a:lnTo>
                <a:lnTo>
                  <a:pt x="601637" y="1269923"/>
                </a:lnTo>
                <a:lnTo>
                  <a:pt x="599592" y="1280058"/>
                </a:lnTo>
                <a:lnTo>
                  <a:pt x="601637" y="1290180"/>
                </a:lnTo>
                <a:lnTo>
                  <a:pt x="607212" y="1298460"/>
                </a:lnTo>
                <a:lnTo>
                  <a:pt x="615480" y="1304036"/>
                </a:lnTo>
                <a:lnTo>
                  <a:pt x="625602" y="1306080"/>
                </a:lnTo>
                <a:lnTo>
                  <a:pt x="635736" y="1304036"/>
                </a:lnTo>
                <a:lnTo>
                  <a:pt x="644004" y="1298460"/>
                </a:lnTo>
                <a:lnTo>
                  <a:pt x="649579" y="1290180"/>
                </a:lnTo>
                <a:lnTo>
                  <a:pt x="651624" y="1280058"/>
                </a:lnTo>
                <a:close/>
              </a:path>
              <a:path w="18140045" h="8689340">
                <a:moveTo>
                  <a:pt x="651624" y="977049"/>
                </a:moveTo>
                <a:lnTo>
                  <a:pt x="649579" y="966914"/>
                </a:lnTo>
                <a:lnTo>
                  <a:pt x="644004" y="958646"/>
                </a:lnTo>
                <a:lnTo>
                  <a:pt x="635723" y="953058"/>
                </a:lnTo>
                <a:lnTo>
                  <a:pt x="625602" y="951014"/>
                </a:lnTo>
                <a:lnTo>
                  <a:pt x="615480" y="953058"/>
                </a:lnTo>
                <a:lnTo>
                  <a:pt x="607212" y="958646"/>
                </a:lnTo>
                <a:lnTo>
                  <a:pt x="601637" y="966914"/>
                </a:lnTo>
                <a:lnTo>
                  <a:pt x="599592" y="977049"/>
                </a:lnTo>
                <a:lnTo>
                  <a:pt x="601637" y="987171"/>
                </a:lnTo>
                <a:lnTo>
                  <a:pt x="607212" y="995451"/>
                </a:lnTo>
                <a:lnTo>
                  <a:pt x="615480" y="1001026"/>
                </a:lnTo>
                <a:lnTo>
                  <a:pt x="625602" y="1003084"/>
                </a:lnTo>
                <a:lnTo>
                  <a:pt x="635736" y="1001026"/>
                </a:lnTo>
                <a:lnTo>
                  <a:pt x="644004" y="995451"/>
                </a:lnTo>
                <a:lnTo>
                  <a:pt x="649579" y="987171"/>
                </a:lnTo>
                <a:lnTo>
                  <a:pt x="651624" y="977049"/>
                </a:lnTo>
                <a:close/>
              </a:path>
              <a:path w="18140045" h="8689340">
                <a:moveTo>
                  <a:pt x="651624" y="674027"/>
                </a:moveTo>
                <a:lnTo>
                  <a:pt x="649579" y="663892"/>
                </a:lnTo>
                <a:lnTo>
                  <a:pt x="644004" y="655612"/>
                </a:lnTo>
                <a:lnTo>
                  <a:pt x="635723" y="650036"/>
                </a:lnTo>
                <a:lnTo>
                  <a:pt x="625602" y="647992"/>
                </a:lnTo>
                <a:lnTo>
                  <a:pt x="615480" y="650036"/>
                </a:lnTo>
                <a:lnTo>
                  <a:pt x="607212" y="655612"/>
                </a:lnTo>
                <a:lnTo>
                  <a:pt x="601637" y="663892"/>
                </a:lnTo>
                <a:lnTo>
                  <a:pt x="599592" y="674027"/>
                </a:lnTo>
                <a:lnTo>
                  <a:pt x="601637" y="684149"/>
                </a:lnTo>
                <a:lnTo>
                  <a:pt x="607212" y="692429"/>
                </a:lnTo>
                <a:lnTo>
                  <a:pt x="615480" y="698004"/>
                </a:lnTo>
                <a:lnTo>
                  <a:pt x="625602" y="700049"/>
                </a:lnTo>
                <a:lnTo>
                  <a:pt x="635736" y="698004"/>
                </a:lnTo>
                <a:lnTo>
                  <a:pt x="644004" y="692429"/>
                </a:lnTo>
                <a:lnTo>
                  <a:pt x="649579" y="684149"/>
                </a:lnTo>
                <a:lnTo>
                  <a:pt x="651624" y="674027"/>
                </a:lnTo>
                <a:close/>
              </a:path>
              <a:path w="18140045" h="8689340">
                <a:moveTo>
                  <a:pt x="651624" y="370992"/>
                </a:moveTo>
                <a:lnTo>
                  <a:pt x="649579" y="360870"/>
                </a:lnTo>
                <a:lnTo>
                  <a:pt x="644004" y="352590"/>
                </a:lnTo>
                <a:lnTo>
                  <a:pt x="635723" y="347014"/>
                </a:lnTo>
                <a:lnTo>
                  <a:pt x="625602" y="344970"/>
                </a:lnTo>
                <a:lnTo>
                  <a:pt x="615480" y="347014"/>
                </a:lnTo>
                <a:lnTo>
                  <a:pt x="607212" y="352590"/>
                </a:lnTo>
                <a:lnTo>
                  <a:pt x="601637" y="360870"/>
                </a:lnTo>
                <a:lnTo>
                  <a:pt x="599592" y="370992"/>
                </a:lnTo>
                <a:lnTo>
                  <a:pt x="601637" y="381127"/>
                </a:lnTo>
                <a:lnTo>
                  <a:pt x="607212" y="389407"/>
                </a:lnTo>
                <a:lnTo>
                  <a:pt x="615480" y="394982"/>
                </a:lnTo>
                <a:lnTo>
                  <a:pt x="625602" y="397027"/>
                </a:lnTo>
                <a:lnTo>
                  <a:pt x="635736" y="394982"/>
                </a:lnTo>
                <a:lnTo>
                  <a:pt x="644004" y="389407"/>
                </a:lnTo>
                <a:lnTo>
                  <a:pt x="649579" y="381127"/>
                </a:lnTo>
                <a:lnTo>
                  <a:pt x="651624" y="370992"/>
                </a:lnTo>
                <a:close/>
              </a:path>
              <a:path w="18140045" h="8689340">
                <a:moveTo>
                  <a:pt x="651624" y="67970"/>
                </a:moveTo>
                <a:lnTo>
                  <a:pt x="649579" y="57848"/>
                </a:lnTo>
                <a:lnTo>
                  <a:pt x="644004" y="49568"/>
                </a:lnTo>
                <a:lnTo>
                  <a:pt x="635723" y="43992"/>
                </a:lnTo>
                <a:lnTo>
                  <a:pt x="625602" y="41935"/>
                </a:lnTo>
                <a:lnTo>
                  <a:pt x="615480" y="43992"/>
                </a:lnTo>
                <a:lnTo>
                  <a:pt x="607212" y="49568"/>
                </a:lnTo>
                <a:lnTo>
                  <a:pt x="601637" y="57848"/>
                </a:lnTo>
                <a:lnTo>
                  <a:pt x="599592" y="67970"/>
                </a:lnTo>
                <a:lnTo>
                  <a:pt x="601637" y="78105"/>
                </a:lnTo>
                <a:lnTo>
                  <a:pt x="607212" y="86385"/>
                </a:lnTo>
                <a:lnTo>
                  <a:pt x="615480" y="91960"/>
                </a:lnTo>
                <a:lnTo>
                  <a:pt x="625602" y="94005"/>
                </a:lnTo>
                <a:lnTo>
                  <a:pt x="635736" y="91960"/>
                </a:lnTo>
                <a:lnTo>
                  <a:pt x="644004" y="86385"/>
                </a:lnTo>
                <a:lnTo>
                  <a:pt x="649579" y="78105"/>
                </a:lnTo>
                <a:lnTo>
                  <a:pt x="651624" y="67970"/>
                </a:lnTo>
                <a:close/>
              </a:path>
              <a:path w="18140045" h="8689340">
                <a:moveTo>
                  <a:pt x="945959" y="1876259"/>
                </a:moveTo>
                <a:lnTo>
                  <a:pt x="938072" y="1868360"/>
                </a:lnTo>
                <a:lnTo>
                  <a:pt x="918591" y="1868360"/>
                </a:lnTo>
                <a:lnTo>
                  <a:pt x="910704" y="1876259"/>
                </a:lnTo>
                <a:lnTo>
                  <a:pt x="910704" y="1895741"/>
                </a:lnTo>
                <a:lnTo>
                  <a:pt x="918591" y="1903641"/>
                </a:lnTo>
                <a:lnTo>
                  <a:pt x="938072" y="1903641"/>
                </a:lnTo>
                <a:lnTo>
                  <a:pt x="945959" y="1895741"/>
                </a:lnTo>
                <a:lnTo>
                  <a:pt x="945959" y="1876259"/>
                </a:lnTo>
                <a:close/>
              </a:path>
              <a:path w="18140045" h="8689340">
                <a:moveTo>
                  <a:pt x="957707" y="1583029"/>
                </a:moveTo>
                <a:lnTo>
                  <a:pt x="955408" y="1571586"/>
                </a:lnTo>
                <a:lnTo>
                  <a:pt x="949109" y="1562239"/>
                </a:lnTo>
                <a:lnTo>
                  <a:pt x="939761" y="1555940"/>
                </a:lnTo>
                <a:lnTo>
                  <a:pt x="928331" y="1553629"/>
                </a:lnTo>
                <a:lnTo>
                  <a:pt x="916889" y="1555940"/>
                </a:lnTo>
                <a:lnTo>
                  <a:pt x="907554" y="1562239"/>
                </a:lnTo>
                <a:lnTo>
                  <a:pt x="901255" y="1571586"/>
                </a:lnTo>
                <a:lnTo>
                  <a:pt x="898944" y="1583029"/>
                </a:lnTo>
                <a:lnTo>
                  <a:pt x="901255" y="1594472"/>
                </a:lnTo>
                <a:lnTo>
                  <a:pt x="907554" y="1603819"/>
                </a:lnTo>
                <a:lnTo>
                  <a:pt x="916889" y="1610118"/>
                </a:lnTo>
                <a:lnTo>
                  <a:pt x="928331" y="1612430"/>
                </a:lnTo>
                <a:lnTo>
                  <a:pt x="939761" y="1610118"/>
                </a:lnTo>
                <a:lnTo>
                  <a:pt x="949109" y="1603819"/>
                </a:lnTo>
                <a:lnTo>
                  <a:pt x="955408" y="1594472"/>
                </a:lnTo>
                <a:lnTo>
                  <a:pt x="957707" y="1583029"/>
                </a:lnTo>
                <a:close/>
              </a:path>
              <a:path w="18140045" h="8689340">
                <a:moveTo>
                  <a:pt x="957707" y="1280058"/>
                </a:moveTo>
                <a:lnTo>
                  <a:pt x="955408" y="1268603"/>
                </a:lnTo>
                <a:lnTo>
                  <a:pt x="949109" y="1259268"/>
                </a:lnTo>
                <a:lnTo>
                  <a:pt x="939761" y="1252969"/>
                </a:lnTo>
                <a:lnTo>
                  <a:pt x="928331" y="1250657"/>
                </a:lnTo>
                <a:lnTo>
                  <a:pt x="916889" y="1252969"/>
                </a:lnTo>
                <a:lnTo>
                  <a:pt x="907554" y="1259268"/>
                </a:lnTo>
                <a:lnTo>
                  <a:pt x="901255" y="1268603"/>
                </a:lnTo>
                <a:lnTo>
                  <a:pt x="898944" y="1280058"/>
                </a:lnTo>
                <a:lnTo>
                  <a:pt x="901255" y="1291501"/>
                </a:lnTo>
                <a:lnTo>
                  <a:pt x="907554" y="1300848"/>
                </a:lnTo>
                <a:lnTo>
                  <a:pt x="916889" y="1307147"/>
                </a:lnTo>
                <a:lnTo>
                  <a:pt x="928331" y="1309446"/>
                </a:lnTo>
                <a:lnTo>
                  <a:pt x="939761" y="1307147"/>
                </a:lnTo>
                <a:lnTo>
                  <a:pt x="949109" y="1300848"/>
                </a:lnTo>
                <a:lnTo>
                  <a:pt x="955408" y="1291501"/>
                </a:lnTo>
                <a:lnTo>
                  <a:pt x="957707" y="1280058"/>
                </a:lnTo>
                <a:close/>
              </a:path>
              <a:path w="18140045" h="8689340">
                <a:moveTo>
                  <a:pt x="957707" y="977049"/>
                </a:moveTo>
                <a:lnTo>
                  <a:pt x="955408" y="965606"/>
                </a:lnTo>
                <a:lnTo>
                  <a:pt x="949109" y="956259"/>
                </a:lnTo>
                <a:lnTo>
                  <a:pt x="939761" y="949960"/>
                </a:lnTo>
                <a:lnTo>
                  <a:pt x="928331" y="947648"/>
                </a:lnTo>
                <a:lnTo>
                  <a:pt x="916889" y="949960"/>
                </a:lnTo>
                <a:lnTo>
                  <a:pt x="907554" y="956259"/>
                </a:lnTo>
                <a:lnTo>
                  <a:pt x="901255" y="965606"/>
                </a:lnTo>
                <a:lnTo>
                  <a:pt x="898944" y="977049"/>
                </a:lnTo>
                <a:lnTo>
                  <a:pt x="901255" y="988491"/>
                </a:lnTo>
                <a:lnTo>
                  <a:pt x="907554" y="997839"/>
                </a:lnTo>
                <a:lnTo>
                  <a:pt x="916889" y="1004138"/>
                </a:lnTo>
                <a:lnTo>
                  <a:pt x="928331" y="1006449"/>
                </a:lnTo>
                <a:lnTo>
                  <a:pt x="939761" y="1004138"/>
                </a:lnTo>
                <a:lnTo>
                  <a:pt x="949109" y="997839"/>
                </a:lnTo>
                <a:lnTo>
                  <a:pt x="955408" y="988491"/>
                </a:lnTo>
                <a:lnTo>
                  <a:pt x="957707" y="977049"/>
                </a:lnTo>
                <a:close/>
              </a:path>
              <a:path w="18140045" h="8689340">
                <a:moveTo>
                  <a:pt x="957707" y="674027"/>
                </a:moveTo>
                <a:lnTo>
                  <a:pt x="955408" y="662571"/>
                </a:lnTo>
                <a:lnTo>
                  <a:pt x="949109" y="653237"/>
                </a:lnTo>
                <a:lnTo>
                  <a:pt x="939761" y="646938"/>
                </a:lnTo>
                <a:lnTo>
                  <a:pt x="928331" y="644626"/>
                </a:lnTo>
                <a:lnTo>
                  <a:pt x="916889" y="646938"/>
                </a:lnTo>
                <a:lnTo>
                  <a:pt x="907554" y="653237"/>
                </a:lnTo>
                <a:lnTo>
                  <a:pt x="901255" y="662571"/>
                </a:lnTo>
                <a:lnTo>
                  <a:pt x="898944" y="674027"/>
                </a:lnTo>
                <a:lnTo>
                  <a:pt x="901255" y="685469"/>
                </a:lnTo>
                <a:lnTo>
                  <a:pt x="907554" y="694804"/>
                </a:lnTo>
                <a:lnTo>
                  <a:pt x="916889" y="701116"/>
                </a:lnTo>
                <a:lnTo>
                  <a:pt x="928331" y="703414"/>
                </a:lnTo>
                <a:lnTo>
                  <a:pt x="939761" y="701116"/>
                </a:lnTo>
                <a:lnTo>
                  <a:pt x="949109" y="694804"/>
                </a:lnTo>
                <a:lnTo>
                  <a:pt x="955408" y="685469"/>
                </a:lnTo>
                <a:lnTo>
                  <a:pt x="957707" y="674027"/>
                </a:lnTo>
                <a:close/>
              </a:path>
              <a:path w="18140045" h="8689340">
                <a:moveTo>
                  <a:pt x="957707" y="370992"/>
                </a:moveTo>
                <a:lnTo>
                  <a:pt x="955408" y="359549"/>
                </a:lnTo>
                <a:lnTo>
                  <a:pt x="949109" y="350202"/>
                </a:lnTo>
                <a:lnTo>
                  <a:pt x="939761" y="343903"/>
                </a:lnTo>
                <a:lnTo>
                  <a:pt x="928331" y="341604"/>
                </a:lnTo>
                <a:lnTo>
                  <a:pt x="916889" y="343903"/>
                </a:lnTo>
                <a:lnTo>
                  <a:pt x="907554" y="350202"/>
                </a:lnTo>
                <a:lnTo>
                  <a:pt x="901255" y="359549"/>
                </a:lnTo>
                <a:lnTo>
                  <a:pt x="898944" y="370992"/>
                </a:lnTo>
                <a:lnTo>
                  <a:pt x="901255" y="382447"/>
                </a:lnTo>
                <a:lnTo>
                  <a:pt x="907554" y="391782"/>
                </a:lnTo>
                <a:lnTo>
                  <a:pt x="916889" y="398081"/>
                </a:lnTo>
                <a:lnTo>
                  <a:pt x="928331" y="400392"/>
                </a:lnTo>
                <a:lnTo>
                  <a:pt x="939761" y="398081"/>
                </a:lnTo>
                <a:lnTo>
                  <a:pt x="949109" y="391782"/>
                </a:lnTo>
                <a:lnTo>
                  <a:pt x="955408" y="382447"/>
                </a:lnTo>
                <a:lnTo>
                  <a:pt x="957707" y="370992"/>
                </a:lnTo>
                <a:close/>
              </a:path>
              <a:path w="18140045" h="8689340">
                <a:moveTo>
                  <a:pt x="957707" y="67970"/>
                </a:moveTo>
                <a:lnTo>
                  <a:pt x="955408" y="56527"/>
                </a:lnTo>
                <a:lnTo>
                  <a:pt x="949109" y="47180"/>
                </a:lnTo>
                <a:lnTo>
                  <a:pt x="939761" y="40881"/>
                </a:lnTo>
                <a:lnTo>
                  <a:pt x="928331" y="38569"/>
                </a:lnTo>
                <a:lnTo>
                  <a:pt x="916889" y="40881"/>
                </a:lnTo>
                <a:lnTo>
                  <a:pt x="907554" y="47180"/>
                </a:lnTo>
                <a:lnTo>
                  <a:pt x="901255" y="56527"/>
                </a:lnTo>
                <a:lnTo>
                  <a:pt x="898944" y="67970"/>
                </a:lnTo>
                <a:lnTo>
                  <a:pt x="901255" y="79413"/>
                </a:lnTo>
                <a:lnTo>
                  <a:pt x="907554" y="88760"/>
                </a:lnTo>
                <a:lnTo>
                  <a:pt x="916889" y="95059"/>
                </a:lnTo>
                <a:lnTo>
                  <a:pt x="928331" y="97370"/>
                </a:lnTo>
                <a:lnTo>
                  <a:pt x="939761" y="95059"/>
                </a:lnTo>
                <a:lnTo>
                  <a:pt x="949109" y="88760"/>
                </a:lnTo>
                <a:lnTo>
                  <a:pt x="955408" y="79413"/>
                </a:lnTo>
                <a:lnTo>
                  <a:pt x="957707" y="67970"/>
                </a:lnTo>
                <a:close/>
              </a:path>
              <a:path w="18140045" h="8689340">
                <a:moveTo>
                  <a:pt x="1252042" y="1886000"/>
                </a:moveTo>
                <a:lnTo>
                  <a:pt x="1250391" y="1877822"/>
                </a:lnTo>
                <a:lnTo>
                  <a:pt x="1245895" y="1871154"/>
                </a:lnTo>
                <a:lnTo>
                  <a:pt x="1239227" y="1866646"/>
                </a:lnTo>
                <a:lnTo>
                  <a:pt x="1231049" y="1864995"/>
                </a:lnTo>
                <a:lnTo>
                  <a:pt x="1222883" y="1866646"/>
                </a:lnTo>
                <a:lnTo>
                  <a:pt x="1216215" y="1871154"/>
                </a:lnTo>
                <a:lnTo>
                  <a:pt x="1211719" y="1877822"/>
                </a:lnTo>
                <a:lnTo>
                  <a:pt x="1210068" y="1886000"/>
                </a:lnTo>
                <a:lnTo>
                  <a:pt x="1211719" y="1894179"/>
                </a:lnTo>
                <a:lnTo>
                  <a:pt x="1216215" y="1900847"/>
                </a:lnTo>
                <a:lnTo>
                  <a:pt x="1222883" y="1905355"/>
                </a:lnTo>
                <a:lnTo>
                  <a:pt x="1231049" y="1907006"/>
                </a:lnTo>
                <a:lnTo>
                  <a:pt x="1239227" y="1905355"/>
                </a:lnTo>
                <a:lnTo>
                  <a:pt x="1245895" y="1900847"/>
                </a:lnTo>
                <a:lnTo>
                  <a:pt x="1250391" y="1894179"/>
                </a:lnTo>
                <a:lnTo>
                  <a:pt x="1252042" y="1886000"/>
                </a:lnTo>
                <a:close/>
              </a:path>
              <a:path w="18140045" h="8689340">
                <a:moveTo>
                  <a:pt x="1263802" y="1583029"/>
                </a:moveTo>
                <a:lnTo>
                  <a:pt x="1261224" y="1570278"/>
                </a:lnTo>
                <a:lnTo>
                  <a:pt x="1254201" y="1559864"/>
                </a:lnTo>
                <a:lnTo>
                  <a:pt x="1243799" y="1552841"/>
                </a:lnTo>
                <a:lnTo>
                  <a:pt x="1231049" y="1550263"/>
                </a:lnTo>
                <a:lnTo>
                  <a:pt x="1218311" y="1552841"/>
                </a:lnTo>
                <a:lnTo>
                  <a:pt x="1207897" y="1559864"/>
                </a:lnTo>
                <a:lnTo>
                  <a:pt x="1200886" y="1570278"/>
                </a:lnTo>
                <a:lnTo>
                  <a:pt x="1198308" y="1583029"/>
                </a:lnTo>
                <a:lnTo>
                  <a:pt x="1200886" y="1595780"/>
                </a:lnTo>
                <a:lnTo>
                  <a:pt x="1207897" y="1606194"/>
                </a:lnTo>
                <a:lnTo>
                  <a:pt x="1218311" y="1613217"/>
                </a:lnTo>
                <a:lnTo>
                  <a:pt x="1231049" y="1615795"/>
                </a:lnTo>
                <a:lnTo>
                  <a:pt x="1243799" y="1613217"/>
                </a:lnTo>
                <a:lnTo>
                  <a:pt x="1254201" y="1606194"/>
                </a:lnTo>
                <a:lnTo>
                  <a:pt x="1261224" y="1595780"/>
                </a:lnTo>
                <a:lnTo>
                  <a:pt x="1263802" y="1583029"/>
                </a:lnTo>
                <a:close/>
              </a:path>
              <a:path w="18140045" h="8689340">
                <a:moveTo>
                  <a:pt x="1263802" y="1280058"/>
                </a:moveTo>
                <a:lnTo>
                  <a:pt x="1261224" y="1267307"/>
                </a:lnTo>
                <a:lnTo>
                  <a:pt x="1254201" y="1256893"/>
                </a:lnTo>
                <a:lnTo>
                  <a:pt x="1243799" y="1249870"/>
                </a:lnTo>
                <a:lnTo>
                  <a:pt x="1231049" y="1247292"/>
                </a:lnTo>
                <a:lnTo>
                  <a:pt x="1218311" y="1249870"/>
                </a:lnTo>
                <a:lnTo>
                  <a:pt x="1207897" y="1256893"/>
                </a:lnTo>
                <a:lnTo>
                  <a:pt x="1200886" y="1267307"/>
                </a:lnTo>
                <a:lnTo>
                  <a:pt x="1198308" y="1280058"/>
                </a:lnTo>
                <a:lnTo>
                  <a:pt x="1200886" y="1292809"/>
                </a:lnTo>
                <a:lnTo>
                  <a:pt x="1207897" y="1303223"/>
                </a:lnTo>
                <a:lnTo>
                  <a:pt x="1218311" y="1310246"/>
                </a:lnTo>
                <a:lnTo>
                  <a:pt x="1231049" y="1312811"/>
                </a:lnTo>
                <a:lnTo>
                  <a:pt x="1243799" y="1310246"/>
                </a:lnTo>
                <a:lnTo>
                  <a:pt x="1254201" y="1303223"/>
                </a:lnTo>
                <a:lnTo>
                  <a:pt x="1261224" y="1292809"/>
                </a:lnTo>
                <a:lnTo>
                  <a:pt x="1263802" y="1280058"/>
                </a:lnTo>
                <a:close/>
              </a:path>
              <a:path w="18140045" h="8689340">
                <a:moveTo>
                  <a:pt x="1263802" y="977049"/>
                </a:moveTo>
                <a:lnTo>
                  <a:pt x="1261224" y="964298"/>
                </a:lnTo>
                <a:lnTo>
                  <a:pt x="1254201" y="953884"/>
                </a:lnTo>
                <a:lnTo>
                  <a:pt x="1243799" y="946861"/>
                </a:lnTo>
                <a:lnTo>
                  <a:pt x="1231049" y="944283"/>
                </a:lnTo>
                <a:lnTo>
                  <a:pt x="1218311" y="946861"/>
                </a:lnTo>
                <a:lnTo>
                  <a:pt x="1207897" y="953884"/>
                </a:lnTo>
                <a:lnTo>
                  <a:pt x="1200886" y="964298"/>
                </a:lnTo>
                <a:lnTo>
                  <a:pt x="1198308" y="977049"/>
                </a:lnTo>
                <a:lnTo>
                  <a:pt x="1200886" y="989799"/>
                </a:lnTo>
                <a:lnTo>
                  <a:pt x="1207897" y="1000213"/>
                </a:lnTo>
                <a:lnTo>
                  <a:pt x="1218311" y="1007237"/>
                </a:lnTo>
                <a:lnTo>
                  <a:pt x="1231049" y="1009815"/>
                </a:lnTo>
                <a:lnTo>
                  <a:pt x="1243799" y="1007237"/>
                </a:lnTo>
                <a:lnTo>
                  <a:pt x="1254201" y="1000213"/>
                </a:lnTo>
                <a:lnTo>
                  <a:pt x="1261224" y="989799"/>
                </a:lnTo>
                <a:lnTo>
                  <a:pt x="1263802" y="977049"/>
                </a:lnTo>
                <a:close/>
              </a:path>
              <a:path w="18140045" h="8689340">
                <a:moveTo>
                  <a:pt x="1263802" y="674027"/>
                </a:moveTo>
                <a:lnTo>
                  <a:pt x="1261224" y="661276"/>
                </a:lnTo>
                <a:lnTo>
                  <a:pt x="1254201" y="650862"/>
                </a:lnTo>
                <a:lnTo>
                  <a:pt x="1243799" y="643839"/>
                </a:lnTo>
                <a:lnTo>
                  <a:pt x="1231049" y="641261"/>
                </a:lnTo>
                <a:lnTo>
                  <a:pt x="1218311" y="643839"/>
                </a:lnTo>
                <a:lnTo>
                  <a:pt x="1207897" y="650862"/>
                </a:lnTo>
                <a:lnTo>
                  <a:pt x="1200886" y="661276"/>
                </a:lnTo>
                <a:lnTo>
                  <a:pt x="1198308" y="674027"/>
                </a:lnTo>
                <a:lnTo>
                  <a:pt x="1200886" y="686777"/>
                </a:lnTo>
                <a:lnTo>
                  <a:pt x="1207897" y="697191"/>
                </a:lnTo>
                <a:lnTo>
                  <a:pt x="1218311" y="704215"/>
                </a:lnTo>
                <a:lnTo>
                  <a:pt x="1231049" y="706780"/>
                </a:lnTo>
                <a:lnTo>
                  <a:pt x="1243799" y="704215"/>
                </a:lnTo>
                <a:lnTo>
                  <a:pt x="1254201" y="697191"/>
                </a:lnTo>
                <a:lnTo>
                  <a:pt x="1261224" y="686777"/>
                </a:lnTo>
                <a:lnTo>
                  <a:pt x="1263802" y="674027"/>
                </a:lnTo>
                <a:close/>
              </a:path>
              <a:path w="18140045" h="8689340">
                <a:moveTo>
                  <a:pt x="1263802" y="370992"/>
                </a:moveTo>
                <a:lnTo>
                  <a:pt x="1261224" y="358241"/>
                </a:lnTo>
                <a:lnTo>
                  <a:pt x="1254201" y="347827"/>
                </a:lnTo>
                <a:lnTo>
                  <a:pt x="1243799" y="340804"/>
                </a:lnTo>
                <a:lnTo>
                  <a:pt x="1231049" y="338239"/>
                </a:lnTo>
                <a:lnTo>
                  <a:pt x="1218311" y="340804"/>
                </a:lnTo>
                <a:lnTo>
                  <a:pt x="1207897" y="347827"/>
                </a:lnTo>
                <a:lnTo>
                  <a:pt x="1200886" y="358241"/>
                </a:lnTo>
                <a:lnTo>
                  <a:pt x="1198308" y="370992"/>
                </a:lnTo>
                <a:lnTo>
                  <a:pt x="1200886" y="383743"/>
                </a:lnTo>
                <a:lnTo>
                  <a:pt x="1207897" y="394157"/>
                </a:lnTo>
                <a:lnTo>
                  <a:pt x="1218311" y="401180"/>
                </a:lnTo>
                <a:lnTo>
                  <a:pt x="1231049" y="403758"/>
                </a:lnTo>
                <a:lnTo>
                  <a:pt x="1243799" y="401180"/>
                </a:lnTo>
                <a:lnTo>
                  <a:pt x="1254201" y="394157"/>
                </a:lnTo>
                <a:lnTo>
                  <a:pt x="1261224" y="383743"/>
                </a:lnTo>
                <a:lnTo>
                  <a:pt x="1263802" y="370992"/>
                </a:lnTo>
                <a:close/>
              </a:path>
              <a:path w="18140045" h="8689340">
                <a:moveTo>
                  <a:pt x="1263802" y="67970"/>
                </a:moveTo>
                <a:lnTo>
                  <a:pt x="1261224" y="55219"/>
                </a:lnTo>
                <a:lnTo>
                  <a:pt x="1254201" y="44805"/>
                </a:lnTo>
                <a:lnTo>
                  <a:pt x="1243799" y="37782"/>
                </a:lnTo>
                <a:lnTo>
                  <a:pt x="1231049" y="35204"/>
                </a:lnTo>
                <a:lnTo>
                  <a:pt x="1218311" y="37782"/>
                </a:lnTo>
                <a:lnTo>
                  <a:pt x="1207897" y="44805"/>
                </a:lnTo>
                <a:lnTo>
                  <a:pt x="1200886" y="55219"/>
                </a:lnTo>
                <a:lnTo>
                  <a:pt x="1198308" y="67970"/>
                </a:lnTo>
                <a:lnTo>
                  <a:pt x="1200886" y="80721"/>
                </a:lnTo>
                <a:lnTo>
                  <a:pt x="1207897" y="91135"/>
                </a:lnTo>
                <a:lnTo>
                  <a:pt x="1218311" y="98158"/>
                </a:lnTo>
                <a:lnTo>
                  <a:pt x="1231049" y="100736"/>
                </a:lnTo>
                <a:lnTo>
                  <a:pt x="1243799" y="98158"/>
                </a:lnTo>
                <a:lnTo>
                  <a:pt x="1254201" y="91135"/>
                </a:lnTo>
                <a:lnTo>
                  <a:pt x="1261224" y="80721"/>
                </a:lnTo>
                <a:lnTo>
                  <a:pt x="1263802" y="67970"/>
                </a:lnTo>
                <a:close/>
              </a:path>
              <a:path w="18140045" h="8689340">
                <a:moveTo>
                  <a:pt x="1556448" y="1886000"/>
                </a:moveTo>
                <a:lnTo>
                  <a:pt x="1554670" y="1877161"/>
                </a:lnTo>
                <a:lnTo>
                  <a:pt x="1549819" y="1869960"/>
                </a:lnTo>
                <a:lnTo>
                  <a:pt x="1542605" y="1865096"/>
                </a:lnTo>
                <a:lnTo>
                  <a:pt x="1533779" y="1863318"/>
                </a:lnTo>
                <a:lnTo>
                  <a:pt x="1524952" y="1865096"/>
                </a:lnTo>
                <a:lnTo>
                  <a:pt x="1517738" y="1869960"/>
                </a:lnTo>
                <a:lnTo>
                  <a:pt x="1512887" y="1877161"/>
                </a:lnTo>
                <a:lnTo>
                  <a:pt x="1511109" y="1886000"/>
                </a:lnTo>
                <a:lnTo>
                  <a:pt x="1512887" y="1894840"/>
                </a:lnTo>
                <a:lnTo>
                  <a:pt x="1517738" y="1902040"/>
                </a:lnTo>
                <a:lnTo>
                  <a:pt x="1524952" y="1906905"/>
                </a:lnTo>
                <a:lnTo>
                  <a:pt x="1533779" y="1908683"/>
                </a:lnTo>
                <a:lnTo>
                  <a:pt x="1542592" y="1906905"/>
                </a:lnTo>
                <a:lnTo>
                  <a:pt x="1549806" y="1902040"/>
                </a:lnTo>
                <a:lnTo>
                  <a:pt x="1554670" y="1894840"/>
                </a:lnTo>
                <a:lnTo>
                  <a:pt x="1556448" y="1886000"/>
                </a:lnTo>
                <a:close/>
              </a:path>
              <a:path w="18140045" h="8689340">
                <a:moveTo>
                  <a:pt x="1569034" y="1583042"/>
                </a:moveTo>
                <a:lnTo>
                  <a:pt x="1566252" y="1569313"/>
                </a:lnTo>
                <a:lnTo>
                  <a:pt x="1558696" y="1558112"/>
                </a:lnTo>
                <a:lnTo>
                  <a:pt x="1547495" y="1550543"/>
                </a:lnTo>
                <a:lnTo>
                  <a:pt x="1533779" y="1547774"/>
                </a:lnTo>
                <a:lnTo>
                  <a:pt x="1520063" y="1550543"/>
                </a:lnTo>
                <a:lnTo>
                  <a:pt x="1508861" y="1558112"/>
                </a:lnTo>
                <a:lnTo>
                  <a:pt x="1501305" y="1569313"/>
                </a:lnTo>
                <a:lnTo>
                  <a:pt x="1498523" y="1583042"/>
                </a:lnTo>
                <a:lnTo>
                  <a:pt x="1501305" y="1596771"/>
                </a:lnTo>
                <a:lnTo>
                  <a:pt x="1508861" y="1607985"/>
                </a:lnTo>
                <a:lnTo>
                  <a:pt x="1520063" y="1615541"/>
                </a:lnTo>
                <a:lnTo>
                  <a:pt x="1533779" y="1618310"/>
                </a:lnTo>
                <a:lnTo>
                  <a:pt x="1547507" y="1615541"/>
                </a:lnTo>
                <a:lnTo>
                  <a:pt x="1558709" y="1607985"/>
                </a:lnTo>
                <a:lnTo>
                  <a:pt x="1566265" y="1596771"/>
                </a:lnTo>
                <a:lnTo>
                  <a:pt x="1569034" y="1583042"/>
                </a:lnTo>
                <a:close/>
              </a:path>
              <a:path w="18140045" h="8689340">
                <a:moveTo>
                  <a:pt x="1569034" y="1280071"/>
                </a:moveTo>
                <a:lnTo>
                  <a:pt x="1566252" y="1266342"/>
                </a:lnTo>
                <a:lnTo>
                  <a:pt x="1558696" y="1255128"/>
                </a:lnTo>
                <a:lnTo>
                  <a:pt x="1547495" y="1247571"/>
                </a:lnTo>
                <a:lnTo>
                  <a:pt x="1533779" y="1244803"/>
                </a:lnTo>
                <a:lnTo>
                  <a:pt x="1520063" y="1247571"/>
                </a:lnTo>
                <a:lnTo>
                  <a:pt x="1508861" y="1255128"/>
                </a:lnTo>
                <a:lnTo>
                  <a:pt x="1501305" y="1266342"/>
                </a:lnTo>
                <a:lnTo>
                  <a:pt x="1498523" y="1280071"/>
                </a:lnTo>
                <a:lnTo>
                  <a:pt x="1501305" y="1293799"/>
                </a:lnTo>
                <a:lnTo>
                  <a:pt x="1508861" y="1305001"/>
                </a:lnTo>
                <a:lnTo>
                  <a:pt x="1520063" y="1312570"/>
                </a:lnTo>
                <a:lnTo>
                  <a:pt x="1533779" y="1315339"/>
                </a:lnTo>
                <a:lnTo>
                  <a:pt x="1547507" y="1312570"/>
                </a:lnTo>
                <a:lnTo>
                  <a:pt x="1558709" y="1305001"/>
                </a:lnTo>
                <a:lnTo>
                  <a:pt x="1566265" y="1293799"/>
                </a:lnTo>
                <a:lnTo>
                  <a:pt x="1569034" y="1280071"/>
                </a:lnTo>
                <a:close/>
              </a:path>
              <a:path w="18140045" h="8689340">
                <a:moveTo>
                  <a:pt x="1569034" y="977061"/>
                </a:moveTo>
                <a:lnTo>
                  <a:pt x="1566252" y="963333"/>
                </a:lnTo>
                <a:lnTo>
                  <a:pt x="1558696" y="952131"/>
                </a:lnTo>
                <a:lnTo>
                  <a:pt x="1547495" y="944562"/>
                </a:lnTo>
                <a:lnTo>
                  <a:pt x="1533779" y="941793"/>
                </a:lnTo>
                <a:lnTo>
                  <a:pt x="1520063" y="944562"/>
                </a:lnTo>
                <a:lnTo>
                  <a:pt x="1508861" y="952131"/>
                </a:lnTo>
                <a:lnTo>
                  <a:pt x="1501305" y="963333"/>
                </a:lnTo>
                <a:lnTo>
                  <a:pt x="1498523" y="977061"/>
                </a:lnTo>
                <a:lnTo>
                  <a:pt x="1501305" y="990790"/>
                </a:lnTo>
                <a:lnTo>
                  <a:pt x="1508861" y="1002004"/>
                </a:lnTo>
                <a:lnTo>
                  <a:pt x="1520063" y="1009561"/>
                </a:lnTo>
                <a:lnTo>
                  <a:pt x="1533779" y="1012329"/>
                </a:lnTo>
                <a:lnTo>
                  <a:pt x="1547507" y="1009561"/>
                </a:lnTo>
                <a:lnTo>
                  <a:pt x="1558709" y="1002004"/>
                </a:lnTo>
                <a:lnTo>
                  <a:pt x="1566265" y="990790"/>
                </a:lnTo>
                <a:lnTo>
                  <a:pt x="1569034" y="977061"/>
                </a:lnTo>
                <a:close/>
              </a:path>
              <a:path w="18140045" h="8689340">
                <a:moveTo>
                  <a:pt x="1569034" y="674039"/>
                </a:moveTo>
                <a:lnTo>
                  <a:pt x="1566252" y="660311"/>
                </a:lnTo>
                <a:lnTo>
                  <a:pt x="1558696" y="649097"/>
                </a:lnTo>
                <a:lnTo>
                  <a:pt x="1547495" y="641540"/>
                </a:lnTo>
                <a:lnTo>
                  <a:pt x="1533779" y="638771"/>
                </a:lnTo>
                <a:lnTo>
                  <a:pt x="1520063" y="641540"/>
                </a:lnTo>
                <a:lnTo>
                  <a:pt x="1508861" y="649097"/>
                </a:lnTo>
                <a:lnTo>
                  <a:pt x="1501305" y="660311"/>
                </a:lnTo>
                <a:lnTo>
                  <a:pt x="1498523" y="674039"/>
                </a:lnTo>
                <a:lnTo>
                  <a:pt x="1501305" y="687768"/>
                </a:lnTo>
                <a:lnTo>
                  <a:pt x="1508861" y="698969"/>
                </a:lnTo>
                <a:lnTo>
                  <a:pt x="1520063" y="706539"/>
                </a:lnTo>
                <a:lnTo>
                  <a:pt x="1533779" y="709307"/>
                </a:lnTo>
                <a:lnTo>
                  <a:pt x="1547507" y="706539"/>
                </a:lnTo>
                <a:lnTo>
                  <a:pt x="1558709" y="698969"/>
                </a:lnTo>
                <a:lnTo>
                  <a:pt x="1566265" y="687768"/>
                </a:lnTo>
                <a:lnTo>
                  <a:pt x="1569034" y="674039"/>
                </a:lnTo>
                <a:close/>
              </a:path>
              <a:path w="18140045" h="8689340">
                <a:moveTo>
                  <a:pt x="1569034" y="371017"/>
                </a:moveTo>
                <a:lnTo>
                  <a:pt x="1566252" y="357289"/>
                </a:lnTo>
                <a:lnTo>
                  <a:pt x="1558696" y="346075"/>
                </a:lnTo>
                <a:lnTo>
                  <a:pt x="1547495" y="338518"/>
                </a:lnTo>
                <a:lnTo>
                  <a:pt x="1533779" y="335737"/>
                </a:lnTo>
                <a:lnTo>
                  <a:pt x="1520063" y="338518"/>
                </a:lnTo>
                <a:lnTo>
                  <a:pt x="1508861" y="346075"/>
                </a:lnTo>
                <a:lnTo>
                  <a:pt x="1501305" y="357289"/>
                </a:lnTo>
                <a:lnTo>
                  <a:pt x="1498523" y="371017"/>
                </a:lnTo>
                <a:lnTo>
                  <a:pt x="1501305" y="384733"/>
                </a:lnTo>
                <a:lnTo>
                  <a:pt x="1508861" y="395947"/>
                </a:lnTo>
                <a:lnTo>
                  <a:pt x="1520063" y="403517"/>
                </a:lnTo>
                <a:lnTo>
                  <a:pt x="1533779" y="406285"/>
                </a:lnTo>
                <a:lnTo>
                  <a:pt x="1547507" y="403517"/>
                </a:lnTo>
                <a:lnTo>
                  <a:pt x="1558709" y="395947"/>
                </a:lnTo>
                <a:lnTo>
                  <a:pt x="1566265" y="384733"/>
                </a:lnTo>
                <a:lnTo>
                  <a:pt x="1569034" y="371017"/>
                </a:lnTo>
                <a:close/>
              </a:path>
              <a:path w="18140045" h="8689340">
                <a:moveTo>
                  <a:pt x="1569034" y="67995"/>
                </a:moveTo>
                <a:lnTo>
                  <a:pt x="1566252" y="54267"/>
                </a:lnTo>
                <a:lnTo>
                  <a:pt x="1558696" y="43053"/>
                </a:lnTo>
                <a:lnTo>
                  <a:pt x="1547495" y="35496"/>
                </a:lnTo>
                <a:lnTo>
                  <a:pt x="1533779" y="32715"/>
                </a:lnTo>
                <a:lnTo>
                  <a:pt x="1520063" y="35496"/>
                </a:lnTo>
                <a:lnTo>
                  <a:pt x="1508861" y="43053"/>
                </a:lnTo>
                <a:lnTo>
                  <a:pt x="1501305" y="54267"/>
                </a:lnTo>
                <a:lnTo>
                  <a:pt x="1498523" y="67995"/>
                </a:lnTo>
                <a:lnTo>
                  <a:pt x="1501305" y="81711"/>
                </a:lnTo>
                <a:lnTo>
                  <a:pt x="1508861" y="92925"/>
                </a:lnTo>
                <a:lnTo>
                  <a:pt x="1520063" y="100482"/>
                </a:lnTo>
                <a:lnTo>
                  <a:pt x="1533779" y="103263"/>
                </a:lnTo>
                <a:lnTo>
                  <a:pt x="1547507" y="100482"/>
                </a:lnTo>
                <a:lnTo>
                  <a:pt x="1558709" y="92925"/>
                </a:lnTo>
                <a:lnTo>
                  <a:pt x="1566265" y="81711"/>
                </a:lnTo>
                <a:lnTo>
                  <a:pt x="1569034" y="67995"/>
                </a:lnTo>
                <a:close/>
              </a:path>
              <a:path w="18140045" h="8689340">
                <a:moveTo>
                  <a:pt x="1859178" y="1886000"/>
                </a:moveTo>
                <a:lnTo>
                  <a:pt x="1857400" y="1877161"/>
                </a:lnTo>
                <a:lnTo>
                  <a:pt x="1852536" y="1869960"/>
                </a:lnTo>
                <a:lnTo>
                  <a:pt x="1845322" y="1865096"/>
                </a:lnTo>
                <a:lnTo>
                  <a:pt x="1836496" y="1863318"/>
                </a:lnTo>
                <a:lnTo>
                  <a:pt x="1827669" y="1865096"/>
                </a:lnTo>
                <a:lnTo>
                  <a:pt x="1820468" y="1869960"/>
                </a:lnTo>
                <a:lnTo>
                  <a:pt x="1815617" y="1877161"/>
                </a:lnTo>
                <a:lnTo>
                  <a:pt x="1813839" y="1886000"/>
                </a:lnTo>
                <a:lnTo>
                  <a:pt x="1815617" y="1894840"/>
                </a:lnTo>
                <a:lnTo>
                  <a:pt x="1820468" y="1902040"/>
                </a:lnTo>
                <a:lnTo>
                  <a:pt x="1827669" y="1906905"/>
                </a:lnTo>
                <a:lnTo>
                  <a:pt x="1836496" y="1908683"/>
                </a:lnTo>
                <a:lnTo>
                  <a:pt x="1845322" y="1906905"/>
                </a:lnTo>
                <a:lnTo>
                  <a:pt x="1852536" y="1902040"/>
                </a:lnTo>
                <a:lnTo>
                  <a:pt x="1857400" y="1894840"/>
                </a:lnTo>
                <a:lnTo>
                  <a:pt x="1859178" y="1886000"/>
                </a:lnTo>
                <a:close/>
              </a:path>
              <a:path w="18140045" h="8689340">
                <a:moveTo>
                  <a:pt x="1874266" y="1583042"/>
                </a:moveTo>
                <a:lnTo>
                  <a:pt x="1871294" y="1568335"/>
                </a:lnTo>
                <a:lnTo>
                  <a:pt x="1863204" y="1556321"/>
                </a:lnTo>
                <a:lnTo>
                  <a:pt x="1851202" y="1548218"/>
                </a:lnTo>
                <a:lnTo>
                  <a:pt x="1836496" y="1545247"/>
                </a:lnTo>
                <a:lnTo>
                  <a:pt x="1821789" y="1548218"/>
                </a:lnTo>
                <a:lnTo>
                  <a:pt x="1809788" y="1556321"/>
                </a:lnTo>
                <a:lnTo>
                  <a:pt x="1801685" y="1568335"/>
                </a:lnTo>
                <a:lnTo>
                  <a:pt x="1798726" y="1583042"/>
                </a:lnTo>
                <a:lnTo>
                  <a:pt x="1801685" y="1597748"/>
                </a:lnTo>
                <a:lnTo>
                  <a:pt x="1809788" y="1609763"/>
                </a:lnTo>
                <a:lnTo>
                  <a:pt x="1821789" y="1617865"/>
                </a:lnTo>
                <a:lnTo>
                  <a:pt x="1836496" y="1620837"/>
                </a:lnTo>
                <a:lnTo>
                  <a:pt x="1851202" y="1617865"/>
                </a:lnTo>
                <a:lnTo>
                  <a:pt x="1863204" y="1609763"/>
                </a:lnTo>
                <a:lnTo>
                  <a:pt x="1871294" y="1597748"/>
                </a:lnTo>
                <a:lnTo>
                  <a:pt x="1874266" y="1583042"/>
                </a:lnTo>
                <a:close/>
              </a:path>
              <a:path w="18140045" h="8689340">
                <a:moveTo>
                  <a:pt x="1874266" y="1280071"/>
                </a:moveTo>
                <a:lnTo>
                  <a:pt x="1871294" y="1265364"/>
                </a:lnTo>
                <a:lnTo>
                  <a:pt x="1863204" y="1253350"/>
                </a:lnTo>
                <a:lnTo>
                  <a:pt x="1851202" y="1245247"/>
                </a:lnTo>
                <a:lnTo>
                  <a:pt x="1836496" y="1242275"/>
                </a:lnTo>
                <a:lnTo>
                  <a:pt x="1821789" y="1245247"/>
                </a:lnTo>
                <a:lnTo>
                  <a:pt x="1809788" y="1253350"/>
                </a:lnTo>
                <a:lnTo>
                  <a:pt x="1801685" y="1265364"/>
                </a:lnTo>
                <a:lnTo>
                  <a:pt x="1798726" y="1280071"/>
                </a:lnTo>
                <a:lnTo>
                  <a:pt x="1801685" y="1294777"/>
                </a:lnTo>
                <a:lnTo>
                  <a:pt x="1809788" y="1306791"/>
                </a:lnTo>
                <a:lnTo>
                  <a:pt x="1821789" y="1314894"/>
                </a:lnTo>
                <a:lnTo>
                  <a:pt x="1836496" y="1317866"/>
                </a:lnTo>
                <a:lnTo>
                  <a:pt x="1851202" y="1314894"/>
                </a:lnTo>
                <a:lnTo>
                  <a:pt x="1863204" y="1306791"/>
                </a:lnTo>
                <a:lnTo>
                  <a:pt x="1871294" y="1294777"/>
                </a:lnTo>
                <a:lnTo>
                  <a:pt x="1874266" y="1280071"/>
                </a:lnTo>
                <a:close/>
              </a:path>
              <a:path w="18140045" h="8689340">
                <a:moveTo>
                  <a:pt x="1874266" y="977061"/>
                </a:moveTo>
                <a:lnTo>
                  <a:pt x="1871294" y="962355"/>
                </a:lnTo>
                <a:lnTo>
                  <a:pt x="1863204" y="950341"/>
                </a:lnTo>
                <a:lnTo>
                  <a:pt x="1851202" y="942238"/>
                </a:lnTo>
                <a:lnTo>
                  <a:pt x="1836496" y="939266"/>
                </a:lnTo>
                <a:lnTo>
                  <a:pt x="1821789" y="942238"/>
                </a:lnTo>
                <a:lnTo>
                  <a:pt x="1809788" y="950341"/>
                </a:lnTo>
                <a:lnTo>
                  <a:pt x="1801685" y="962355"/>
                </a:lnTo>
                <a:lnTo>
                  <a:pt x="1798726" y="977061"/>
                </a:lnTo>
                <a:lnTo>
                  <a:pt x="1801685" y="991768"/>
                </a:lnTo>
                <a:lnTo>
                  <a:pt x="1809788" y="1003782"/>
                </a:lnTo>
                <a:lnTo>
                  <a:pt x="1821789" y="1011885"/>
                </a:lnTo>
                <a:lnTo>
                  <a:pt x="1836496" y="1014857"/>
                </a:lnTo>
                <a:lnTo>
                  <a:pt x="1851202" y="1011885"/>
                </a:lnTo>
                <a:lnTo>
                  <a:pt x="1863204" y="1003782"/>
                </a:lnTo>
                <a:lnTo>
                  <a:pt x="1871294" y="991768"/>
                </a:lnTo>
                <a:lnTo>
                  <a:pt x="1874266" y="977061"/>
                </a:lnTo>
                <a:close/>
              </a:path>
              <a:path w="18140045" h="8689340">
                <a:moveTo>
                  <a:pt x="1874266" y="674039"/>
                </a:moveTo>
                <a:lnTo>
                  <a:pt x="1871294" y="659333"/>
                </a:lnTo>
                <a:lnTo>
                  <a:pt x="1863204" y="647319"/>
                </a:lnTo>
                <a:lnTo>
                  <a:pt x="1851202" y="639216"/>
                </a:lnTo>
                <a:lnTo>
                  <a:pt x="1836496" y="636244"/>
                </a:lnTo>
                <a:lnTo>
                  <a:pt x="1821789" y="639216"/>
                </a:lnTo>
                <a:lnTo>
                  <a:pt x="1809788" y="647319"/>
                </a:lnTo>
                <a:lnTo>
                  <a:pt x="1801685" y="659333"/>
                </a:lnTo>
                <a:lnTo>
                  <a:pt x="1798726" y="674039"/>
                </a:lnTo>
                <a:lnTo>
                  <a:pt x="1801685" y="688746"/>
                </a:lnTo>
                <a:lnTo>
                  <a:pt x="1809788" y="700760"/>
                </a:lnTo>
                <a:lnTo>
                  <a:pt x="1821789" y="708863"/>
                </a:lnTo>
                <a:lnTo>
                  <a:pt x="1836496" y="711835"/>
                </a:lnTo>
                <a:lnTo>
                  <a:pt x="1851202" y="708863"/>
                </a:lnTo>
                <a:lnTo>
                  <a:pt x="1863204" y="700760"/>
                </a:lnTo>
                <a:lnTo>
                  <a:pt x="1871294" y="688746"/>
                </a:lnTo>
                <a:lnTo>
                  <a:pt x="1874266" y="674039"/>
                </a:lnTo>
                <a:close/>
              </a:path>
              <a:path w="18140045" h="8689340">
                <a:moveTo>
                  <a:pt x="1874266" y="371017"/>
                </a:moveTo>
                <a:lnTo>
                  <a:pt x="1871294" y="356298"/>
                </a:lnTo>
                <a:lnTo>
                  <a:pt x="1863204" y="344284"/>
                </a:lnTo>
                <a:lnTo>
                  <a:pt x="1851202" y="336194"/>
                </a:lnTo>
                <a:lnTo>
                  <a:pt x="1836496" y="333222"/>
                </a:lnTo>
                <a:lnTo>
                  <a:pt x="1821789" y="336194"/>
                </a:lnTo>
                <a:lnTo>
                  <a:pt x="1809788" y="344284"/>
                </a:lnTo>
                <a:lnTo>
                  <a:pt x="1801685" y="356298"/>
                </a:lnTo>
                <a:lnTo>
                  <a:pt x="1798726" y="371017"/>
                </a:lnTo>
                <a:lnTo>
                  <a:pt x="1801685" y="385724"/>
                </a:lnTo>
                <a:lnTo>
                  <a:pt x="1809788" y="397738"/>
                </a:lnTo>
                <a:lnTo>
                  <a:pt x="1821789" y="405841"/>
                </a:lnTo>
                <a:lnTo>
                  <a:pt x="1836496" y="408813"/>
                </a:lnTo>
                <a:lnTo>
                  <a:pt x="1851202" y="405841"/>
                </a:lnTo>
                <a:lnTo>
                  <a:pt x="1863204" y="397738"/>
                </a:lnTo>
                <a:lnTo>
                  <a:pt x="1871294" y="385724"/>
                </a:lnTo>
                <a:lnTo>
                  <a:pt x="1874266" y="371017"/>
                </a:lnTo>
                <a:close/>
              </a:path>
              <a:path w="18140045" h="8689340">
                <a:moveTo>
                  <a:pt x="1874266" y="67995"/>
                </a:moveTo>
                <a:lnTo>
                  <a:pt x="1871294" y="53276"/>
                </a:lnTo>
                <a:lnTo>
                  <a:pt x="1863204" y="41262"/>
                </a:lnTo>
                <a:lnTo>
                  <a:pt x="1851202" y="33159"/>
                </a:lnTo>
                <a:lnTo>
                  <a:pt x="1836496" y="30187"/>
                </a:lnTo>
                <a:lnTo>
                  <a:pt x="1821789" y="33159"/>
                </a:lnTo>
                <a:lnTo>
                  <a:pt x="1809788" y="41262"/>
                </a:lnTo>
                <a:lnTo>
                  <a:pt x="1801685" y="53276"/>
                </a:lnTo>
                <a:lnTo>
                  <a:pt x="1798726" y="67995"/>
                </a:lnTo>
                <a:lnTo>
                  <a:pt x="1801685" y="82702"/>
                </a:lnTo>
                <a:lnTo>
                  <a:pt x="1809788" y="94716"/>
                </a:lnTo>
                <a:lnTo>
                  <a:pt x="1821789" y="102819"/>
                </a:lnTo>
                <a:lnTo>
                  <a:pt x="1836496" y="105791"/>
                </a:lnTo>
                <a:lnTo>
                  <a:pt x="1851202" y="102819"/>
                </a:lnTo>
                <a:lnTo>
                  <a:pt x="1863204" y="94716"/>
                </a:lnTo>
                <a:lnTo>
                  <a:pt x="1871294" y="82702"/>
                </a:lnTo>
                <a:lnTo>
                  <a:pt x="1874266" y="67995"/>
                </a:lnTo>
                <a:close/>
              </a:path>
              <a:path w="18140045" h="8689340">
                <a:moveTo>
                  <a:pt x="2163559" y="1886013"/>
                </a:moveTo>
                <a:lnTo>
                  <a:pt x="2161641" y="1876539"/>
                </a:lnTo>
                <a:lnTo>
                  <a:pt x="2156422" y="1868805"/>
                </a:lnTo>
                <a:lnTo>
                  <a:pt x="2148687" y="1863585"/>
                </a:lnTo>
                <a:lnTo>
                  <a:pt x="2139213" y="1861667"/>
                </a:lnTo>
                <a:lnTo>
                  <a:pt x="2129752" y="1863585"/>
                </a:lnTo>
                <a:lnTo>
                  <a:pt x="2122005" y="1868805"/>
                </a:lnTo>
                <a:lnTo>
                  <a:pt x="2116798" y="1876539"/>
                </a:lnTo>
                <a:lnTo>
                  <a:pt x="2114880" y="1886013"/>
                </a:lnTo>
                <a:lnTo>
                  <a:pt x="2116798" y="1895500"/>
                </a:lnTo>
                <a:lnTo>
                  <a:pt x="2122005" y="1903234"/>
                </a:lnTo>
                <a:lnTo>
                  <a:pt x="2129752" y="1908454"/>
                </a:lnTo>
                <a:lnTo>
                  <a:pt x="2133320" y="1909178"/>
                </a:lnTo>
                <a:lnTo>
                  <a:pt x="2145106" y="1909178"/>
                </a:lnTo>
                <a:lnTo>
                  <a:pt x="2148687" y="1908454"/>
                </a:lnTo>
                <a:lnTo>
                  <a:pt x="2156422" y="1903234"/>
                </a:lnTo>
                <a:lnTo>
                  <a:pt x="2161641" y="1895500"/>
                </a:lnTo>
                <a:lnTo>
                  <a:pt x="2163559" y="1886013"/>
                </a:lnTo>
                <a:close/>
              </a:path>
              <a:path w="18140045" h="8689340">
                <a:moveTo>
                  <a:pt x="2180361" y="1583042"/>
                </a:moveTo>
                <a:lnTo>
                  <a:pt x="2177135" y="1567014"/>
                </a:lnTo>
                <a:lnTo>
                  <a:pt x="2168309" y="1553933"/>
                </a:lnTo>
                <a:lnTo>
                  <a:pt x="2155228" y="1545120"/>
                </a:lnTo>
                <a:lnTo>
                  <a:pt x="2139213" y="1541881"/>
                </a:lnTo>
                <a:lnTo>
                  <a:pt x="2123211" y="1545120"/>
                </a:lnTo>
                <a:lnTo>
                  <a:pt x="2110143" y="1553933"/>
                </a:lnTo>
                <a:lnTo>
                  <a:pt x="2101329" y="1567014"/>
                </a:lnTo>
                <a:lnTo>
                  <a:pt x="2098103" y="1583042"/>
                </a:lnTo>
                <a:lnTo>
                  <a:pt x="2101329" y="1599069"/>
                </a:lnTo>
                <a:lnTo>
                  <a:pt x="2110143" y="1612150"/>
                </a:lnTo>
                <a:lnTo>
                  <a:pt x="2123211" y="1620977"/>
                </a:lnTo>
                <a:lnTo>
                  <a:pt x="2139213" y="1624203"/>
                </a:lnTo>
                <a:lnTo>
                  <a:pt x="2155228" y="1620977"/>
                </a:lnTo>
                <a:lnTo>
                  <a:pt x="2168309" y="1612150"/>
                </a:lnTo>
                <a:lnTo>
                  <a:pt x="2177135" y="1599069"/>
                </a:lnTo>
                <a:lnTo>
                  <a:pt x="2180361" y="1583042"/>
                </a:lnTo>
                <a:close/>
              </a:path>
              <a:path w="18140045" h="8689340">
                <a:moveTo>
                  <a:pt x="2180361" y="1280071"/>
                </a:moveTo>
                <a:lnTo>
                  <a:pt x="2177135" y="1264043"/>
                </a:lnTo>
                <a:lnTo>
                  <a:pt x="2168309" y="1250962"/>
                </a:lnTo>
                <a:lnTo>
                  <a:pt x="2155228" y="1242136"/>
                </a:lnTo>
                <a:lnTo>
                  <a:pt x="2139213" y="1238910"/>
                </a:lnTo>
                <a:lnTo>
                  <a:pt x="2123211" y="1242136"/>
                </a:lnTo>
                <a:lnTo>
                  <a:pt x="2110143" y="1250962"/>
                </a:lnTo>
                <a:lnTo>
                  <a:pt x="2101329" y="1264043"/>
                </a:lnTo>
                <a:lnTo>
                  <a:pt x="2098103" y="1280071"/>
                </a:lnTo>
                <a:lnTo>
                  <a:pt x="2101329" y="1296098"/>
                </a:lnTo>
                <a:lnTo>
                  <a:pt x="2110143" y="1309179"/>
                </a:lnTo>
                <a:lnTo>
                  <a:pt x="2123211" y="1317993"/>
                </a:lnTo>
                <a:lnTo>
                  <a:pt x="2139213" y="1321231"/>
                </a:lnTo>
                <a:lnTo>
                  <a:pt x="2155228" y="1317993"/>
                </a:lnTo>
                <a:lnTo>
                  <a:pt x="2168309" y="1309179"/>
                </a:lnTo>
                <a:lnTo>
                  <a:pt x="2177135" y="1296098"/>
                </a:lnTo>
                <a:lnTo>
                  <a:pt x="2180361" y="1280071"/>
                </a:lnTo>
                <a:close/>
              </a:path>
              <a:path w="18140045" h="8689340">
                <a:moveTo>
                  <a:pt x="2180361" y="977061"/>
                </a:moveTo>
                <a:lnTo>
                  <a:pt x="2177135" y="961034"/>
                </a:lnTo>
                <a:lnTo>
                  <a:pt x="2168309" y="947953"/>
                </a:lnTo>
                <a:lnTo>
                  <a:pt x="2155228" y="939139"/>
                </a:lnTo>
                <a:lnTo>
                  <a:pt x="2139213" y="935901"/>
                </a:lnTo>
                <a:lnTo>
                  <a:pt x="2123211" y="939139"/>
                </a:lnTo>
                <a:lnTo>
                  <a:pt x="2110143" y="947953"/>
                </a:lnTo>
                <a:lnTo>
                  <a:pt x="2101329" y="961034"/>
                </a:lnTo>
                <a:lnTo>
                  <a:pt x="2098103" y="977061"/>
                </a:lnTo>
                <a:lnTo>
                  <a:pt x="2101329" y="993089"/>
                </a:lnTo>
                <a:lnTo>
                  <a:pt x="2110143" y="1006170"/>
                </a:lnTo>
                <a:lnTo>
                  <a:pt x="2123211" y="1014984"/>
                </a:lnTo>
                <a:lnTo>
                  <a:pt x="2139213" y="1018222"/>
                </a:lnTo>
                <a:lnTo>
                  <a:pt x="2155228" y="1014984"/>
                </a:lnTo>
                <a:lnTo>
                  <a:pt x="2168309" y="1006170"/>
                </a:lnTo>
                <a:lnTo>
                  <a:pt x="2177135" y="993089"/>
                </a:lnTo>
                <a:lnTo>
                  <a:pt x="2180361" y="977061"/>
                </a:lnTo>
                <a:close/>
              </a:path>
              <a:path w="18140045" h="8689340">
                <a:moveTo>
                  <a:pt x="2180361" y="674039"/>
                </a:moveTo>
                <a:lnTo>
                  <a:pt x="2177135" y="658012"/>
                </a:lnTo>
                <a:lnTo>
                  <a:pt x="2168309" y="644931"/>
                </a:lnTo>
                <a:lnTo>
                  <a:pt x="2155228" y="636104"/>
                </a:lnTo>
                <a:lnTo>
                  <a:pt x="2139213" y="632879"/>
                </a:lnTo>
                <a:lnTo>
                  <a:pt x="2123211" y="636104"/>
                </a:lnTo>
                <a:lnTo>
                  <a:pt x="2110143" y="644931"/>
                </a:lnTo>
                <a:lnTo>
                  <a:pt x="2101329" y="658012"/>
                </a:lnTo>
                <a:lnTo>
                  <a:pt x="2098103" y="674039"/>
                </a:lnTo>
                <a:lnTo>
                  <a:pt x="2101329" y="690067"/>
                </a:lnTo>
                <a:lnTo>
                  <a:pt x="2110143" y="703148"/>
                </a:lnTo>
                <a:lnTo>
                  <a:pt x="2123211" y="711962"/>
                </a:lnTo>
                <a:lnTo>
                  <a:pt x="2139213" y="715200"/>
                </a:lnTo>
                <a:lnTo>
                  <a:pt x="2155228" y="711962"/>
                </a:lnTo>
                <a:lnTo>
                  <a:pt x="2168309" y="703148"/>
                </a:lnTo>
                <a:lnTo>
                  <a:pt x="2177135" y="690067"/>
                </a:lnTo>
                <a:lnTo>
                  <a:pt x="2180361" y="674039"/>
                </a:lnTo>
                <a:close/>
              </a:path>
              <a:path w="18140045" h="8689340">
                <a:moveTo>
                  <a:pt x="2180361" y="371017"/>
                </a:moveTo>
                <a:lnTo>
                  <a:pt x="2177135" y="354990"/>
                </a:lnTo>
                <a:lnTo>
                  <a:pt x="2168309" y="341909"/>
                </a:lnTo>
                <a:lnTo>
                  <a:pt x="2155228" y="333082"/>
                </a:lnTo>
                <a:lnTo>
                  <a:pt x="2139213" y="329857"/>
                </a:lnTo>
                <a:lnTo>
                  <a:pt x="2123211" y="333082"/>
                </a:lnTo>
                <a:lnTo>
                  <a:pt x="2110143" y="341909"/>
                </a:lnTo>
                <a:lnTo>
                  <a:pt x="2101329" y="354990"/>
                </a:lnTo>
                <a:lnTo>
                  <a:pt x="2098103" y="371017"/>
                </a:lnTo>
                <a:lnTo>
                  <a:pt x="2101329" y="387032"/>
                </a:lnTo>
                <a:lnTo>
                  <a:pt x="2110143" y="400126"/>
                </a:lnTo>
                <a:lnTo>
                  <a:pt x="2123211" y="408940"/>
                </a:lnTo>
                <a:lnTo>
                  <a:pt x="2139213" y="412178"/>
                </a:lnTo>
                <a:lnTo>
                  <a:pt x="2155228" y="408940"/>
                </a:lnTo>
                <a:lnTo>
                  <a:pt x="2168309" y="400126"/>
                </a:lnTo>
                <a:lnTo>
                  <a:pt x="2177135" y="387032"/>
                </a:lnTo>
                <a:lnTo>
                  <a:pt x="2180361" y="371017"/>
                </a:lnTo>
                <a:close/>
              </a:path>
              <a:path w="18140045" h="8689340">
                <a:moveTo>
                  <a:pt x="2180361" y="67995"/>
                </a:moveTo>
                <a:lnTo>
                  <a:pt x="2177135" y="51968"/>
                </a:lnTo>
                <a:lnTo>
                  <a:pt x="2168309" y="38887"/>
                </a:lnTo>
                <a:lnTo>
                  <a:pt x="2155228" y="30060"/>
                </a:lnTo>
                <a:lnTo>
                  <a:pt x="2139213" y="26822"/>
                </a:lnTo>
                <a:lnTo>
                  <a:pt x="2123211" y="30060"/>
                </a:lnTo>
                <a:lnTo>
                  <a:pt x="2110143" y="38887"/>
                </a:lnTo>
                <a:lnTo>
                  <a:pt x="2101329" y="51968"/>
                </a:lnTo>
                <a:lnTo>
                  <a:pt x="2098103" y="67995"/>
                </a:lnTo>
                <a:lnTo>
                  <a:pt x="2101329" y="84010"/>
                </a:lnTo>
                <a:lnTo>
                  <a:pt x="2110143" y="97091"/>
                </a:lnTo>
                <a:lnTo>
                  <a:pt x="2123211" y="105918"/>
                </a:lnTo>
                <a:lnTo>
                  <a:pt x="2139213" y="109156"/>
                </a:lnTo>
                <a:lnTo>
                  <a:pt x="2155228" y="105918"/>
                </a:lnTo>
                <a:lnTo>
                  <a:pt x="2168309" y="97091"/>
                </a:lnTo>
                <a:lnTo>
                  <a:pt x="2177135" y="84010"/>
                </a:lnTo>
                <a:lnTo>
                  <a:pt x="2180361" y="67995"/>
                </a:lnTo>
                <a:close/>
              </a:path>
              <a:path w="18140045" h="8689340">
                <a:moveTo>
                  <a:pt x="2464625" y="1886000"/>
                </a:moveTo>
                <a:lnTo>
                  <a:pt x="2462847" y="1877161"/>
                </a:lnTo>
                <a:lnTo>
                  <a:pt x="2457996" y="1869960"/>
                </a:lnTo>
                <a:lnTo>
                  <a:pt x="2450782" y="1865096"/>
                </a:lnTo>
                <a:lnTo>
                  <a:pt x="2441943" y="1863318"/>
                </a:lnTo>
                <a:lnTo>
                  <a:pt x="2433116" y="1865096"/>
                </a:lnTo>
                <a:lnTo>
                  <a:pt x="2425916" y="1869960"/>
                </a:lnTo>
                <a:lnTo>
                  <a:pt x="2421064" y="1877161"/>
                </a:lnTo>
                <a:lnTo>
                  <a:pt x="2419286" y="1886000"/>
                </a:lnTo>
                <a:lnTo>
                  <a:pt x="2421064" y="1894840"/>
                </a:lnTo>
                <a:lnTo>
                  <a:pt x="2425916" y="1902040"/>
                </a:lnTo>
                <a:lnTo>
                  <a:pt x="2433116" y="1906905"/>
                </a:lnTo>
                <a:lnTo>
                  <a:pt x="2441943" y="1908683"/>
                </a:lnTo>
                <a:lnTo>
                  <a:pt x="2450769" y="1906905"/>
                </a:lnTo>
                <a:lnTo>
                  <a:pt x="2457983" y="1902040"/>
                </a:lnTo>
                <a:lnTo>
                  <a:pt x="2462847" y="1894840"/>
                </a:lnTo>
                <a:lnTo>
                  <a:pt x="2464625" y="1886000"/>
                </a:lnTo>
                <a:close/>
              </a:path>
              <a:path w="18140045" h="8689340">
                <a:moveTo>
                  <a:pt x="2485593" y="1583055"/>
                </a:moveTo>
                <a:lnTo>
                  <a:pt x="2482164" y="1566062"/>
                </a:lnTo>
                <a:lnTo>
                  <a:pt x="2472804" y="1552181"/>
                </a:lnTo>
                <a:lnTo>
                  <a:pt x="2458936" y="1542821"/>
                </a:lnTo>
                <a:lnTo>
                  <a:pt x="2441943" y="1539392"/>
                </a:lnTo>
                <a:lnTo>
                  <a:pt x="2424950" y="1542821"/>
                </a:lnTo>
                <a:lnTo>
                  <a:pt x="2411082" y="1552181"/>
                </a:lnTo>
                <a:lnTo>
                  <a:pt x="2401722" y="1566062"/>
                </a:lnTo>
                <a:lnTo>
                  <a:pt x="2398293" y="1583055"/>
                </a:lnTo>
                <a:lnTo>
                  <a:pt x="2401722" y="1600060"/>
                </a:lnTo>
                <a:lnTo>
                  <a:pt x="2411082" y="1613941"/>
                </a:lnTo>
                <a:lnTo>
                  <a:pt x="2424950" y="1623301"/>
                </a:lnTo>
                <a:lnTo>
                  <a:pt x="2441943" y="1626730"/>
                </a:lnTo>
                <a:lnTo>
                  <a:pt x="2458936" y="1623301"/>
                </a:lnTo>
                <a:lnTo>
                  <a:pt x="2472804" y="1613941"/>
                </a:lnTo>
                <a:lnTo>
                  <a:pt x="2482164" y="1600060"/>
                </a:lnTo>
                <a:lnTo>
                  <a:pt x="2485593" y="1583055"/>
                </a:lnTo>
                <a:close/>
              </a:path>
              <a:path w="18140045" h="8689340">
                <a:moveTo>
                  <a:pt x="2485593" y="1280083"/>
                </a:moveTo>
                <a:lnTo>
                  <a:pt x="2482164" y="1263091"/>
                </a:lnTo>
                <a:lnTo>
                  <a:pt x="2472804" y="1249210"/>
                </a:lnTo>
                <a:lnTo>
                  <a:pt x="2458936" y="1239850"/>
                </a:lnTo>
                <a:lnTo>
                  <a:pt x="2441943" y="1236421"/>
                </a:lnTo>
                <a:lnTo>
                  <a:pt x="2424950" y="1239850"/>
                </a:lnTo>
                <a:lnTo>
                  <a:pt x="2411082" y="1249210"/>
                </a:lnTo>
                <a:lnTo>
                  <a:pt x="2401722" y="1263091"/>
                </a:lnTo>
                <a:lnTo>
                  <a:pt x="2398293" y="1280083"/>
                </a:lnTo>
                <a:lnTo>
                  <a:pt x="2401722" y="1297089"/>
                </a:lnTo>
                <a:lnTo>
                  <a:pt x="2411082" y="1310970"/>
                </a:lnTo>
                <a:lnTo>
                  <a:pt x="2424950" y="1320330"/>
                </a:lnTo>
                <a:lnTo>
                  <a:pt x="2441943" y="1323759"/>
                </a:lnTo>
                <a:lnTo>
                  <a:pt x="2458936" y="1320330"/>
                </a:lnTo>
                <a:lnTo>
                  <a:pt x="2472804" y="1310970"/>
                </a:lnTo>
                <a:lnTo>
                  <a:pt x="2482164" y="1297089"/>
                </a:lnTo>
                <a:lnTo>
                  <a:pt x="2485593" y="1280083"/>
                </a:lnTo>
                <a:close/>
              </a:path>
              <a:path w="18140045" h="8689340">
                <a:moveTo>
                  <a:pt x="2485593" y="977074"/>
                </a:moveTo>
                <a:lnTo>
                  <a:pt x="2482164" y="960081"/>
                </a:lnTo>
                <a:lnTo>
                  <a:pt x="2472804" y="946200"/>
                </a:lnTo>
                <a:lnTo>
                  <a:pt x="2458936" y="936840"/>
                </a:lnTo>
                <a:lnTo>
                  <a:pt x="2441943" y="933411"/>
                </a:lnTo>
                <a:lnTo>
                  <a:pt x="2424950" y="936840"/>
                </a:lnTo>
                <a:lnTo>
                  <a:pt x="2411082" y="946200"/>
                </a:lnTo>
                <a:lnTo>
                  <a:pt x="2401722" y="960081"/>
                </a:lnTo>
                <a:lnTo>
                  <a:pt x="2398293" y="977074"/>
                </a:lnTo>
                <a:lnTo>
                  <a:pt x="2401722" y="994079"/>
                </a:lnTo>
                <a:lnTo>
                  <a:pt x="2411082" y="1007960"/>
                </a:lnTo>
                <a:lnTo>
                  <a:pt x="2424950" y="1017320"/>
                </a:lnTo>
                <a:lnTo>
                  <a:pt x="2441943" y="1020749"/>
                </a:lnTo>
                <a:lnTo>
                  <a:pt x="2458936" y="1017320"/>
                </a:lnTo>
                <a:lnTo>
                  <a:pt x="2472804" y="1007960"/>
                </a:lnTo>
                <a:lnTo>
                  <a:pt x="2482164" y="994079"/>
                </a:lnTo>
                <a:lnTo>
                  <a:pt x="2485593" y="977074"/>
                </a:lnTo>
                <a:close/>
              </a:path>
              <a:path w="18140045" h="8689340">
                <a:moveTo>
                  <a:pt x="2485593" y="674052"/>
                </a:moveTo>
                <a:lnTo>
                  <a:pt x="2482164" y="657059"/>
                </a:lnTo>
                <a:lnTo>
                  <a:pt x="2472804" y="643178"/>
                </a:lnTo>
                <a:lnTo>
                  <a:pt x="2458936" y="633818"/>
                </a:lnTo>
                <a:lnTo>
                  <a:pt x="2441943" y="630389"/>
                </a:lnTo>
                <a:lnTo>
                  <a:pt x="2424950" y="633818"/>
                </a:lnTo>
                <a:lnTo>
                  <a:pt x="2411082" y="643178"/>
                </a:lnTo>
                <a:lnTo>
                  <a:pt x="2401722" y="657059"/>
                </a:lnTo>
                <a:lnTo>
                  <a:pt x="2398293" y="674052"/>
                </a:lnTo>
                <a:lnTo>
                  <a:pt x="2401722" y="691057"/>
                </a:lnTo>
                <a:lnTo>
                  <a:pt x="2411082" y="704938"/>
                </a:lnTo>
                <a:lnTo>
                  <a:pt x="2424950" y="714298"/>
                </a:lnTo>
                <a:lnTo>
                  <a:pt x="2441943" y="717727"/>
                </a:lnTo>
                <a:lnTo>
                  <a:pt x="2458936" y="714298"/>
                </a:lnTo>
                <a:lnTo>
                  <a:pt x="2472804" y="704938"/>
                </a:lnTo>
                <a:lnTo>
                  <a:pt x="2482164" y="691057"/>
                </a:lnTo>
                <a:lnTo>
                  <a:pt x="2485593" y="674052"/>
                </a:lnTo>
                <a:close/>
              </a:path>
              <a:path w="18140045" h="8689340">
                <a:moveTo>
                  <a:pt x="2485593" y="371030"/>
                </a:moveTo>
                <a:lnTo>
                  <a:pt x="2482164" y="354037"/>
                </a:lnTo>
                <a:lnTo>
                  <a:pt x="2472804" y="340156"/>
                </a:lnTo>
                <a:lnTo>
                  <a:pt x="2458936" y="330796"/>
                </a:lnTo>
                <a:lnTo>
                  <a:pt x="2441943" y="327367"/>
                </a:lnTo>
                <a:lnTo>
                  <a:pt x="2424950" y="330796"/>
                </a:lnTo>
                <a:lnTo>
                  <a:pt x="2411082" y="340156"/>
                </a:lnTo>
                <a:lnTo>
                  <a:pt x="2401722" y="354037"/>
                </a:lnTo>
                <a:lnTo>
                  <a:pt x="2398293" y="371030"/>
                </a:lnTo>
                <a:lnTo>
                  <a:pt x="2401722" y="388023"/>
                </a:lnTo>
                <a:lnTo>
                  <a:pt x="2411082" y="401904"/>
                </a:lnTo>
                <a:lnTo>
                  <a:pt x="2424950" y="411264"/>
                </a:lnTo>
                <a:lnTo>
                  <a:pt x="2441943" y="414705"/>
                </a:lnTo>
                <a:lnTo>
                  <a:pt x="2458936" y="411264"/>
                </a:lnTo>
                <a:lnTo>
                  <a:pt x="2472804" y="401904"/>
                </a:lnTo>
                <a:lnTo>
                  <a:pt x="2482164" y="388023"/>
                </a:lnTo>
                <a:lnTo>
                  <a:pt x="2485593" y="371030"/>
                </a:lnTo>
                <a:close/>
              </a:path>
              <a:path w="18140045" h="8689340">
                <a:moveTo>
                  <a:pt x="2485593" y="68008"/>
                </a:moveTo>
                <a:lnTo>
                  <a:pt x="2482164" y="51015"/>
                </a:lnTo>
                <a:lnTo>
                  <a:pt x="2472804" y="37134"/>
                </a:lnTo>
                <a:lnTo>
                  <a:pt x="2458936" y="27774"/>
                </a:lnTo>
                <a:lnTo>
                  <a:pt x="2441943" y="24345"/>
                </a:lnTo>
                <a:lnTo>
                  <a:pt x="2424950" y="27774"/>
                </a:lnTo>
                <a:lnTo>
                  <a:pt x="2411082" y="37134"/>
                </a:lnTo>
                <a:lnTo>
                  <a:pt x="2401722" y="51015"/>
                </a:lnTo>
                <a:lnTo>
                  <a:pt x="2398293" y="68008"/>
                </a:lnTo>
                <a:lnTo>
                  <a:pt x="2401722" y="85001"/>
                </a:lnTo>
                <a:lnTo>
                  <a:pt x="2411082" y="98882"/>
                </a:lnTo>
                <a:lnTo>
                  <a:pt x="2424950" y="108242"/>
                </a:lnTo>
                <a:lnTo>
                  <a:pt x="2441943" y="111671"/>
                </a:lnTo>
                <a:lnTo>
                  <a:pt x="2458936" y="108242"/>
                </a:lnTo>
                <a:lnTo>
                  <a:pt x="2472804" y="98882"/>
                </a:lnTo>
                <a:lnTo>
                  <a:pt x="2482164" y="85001"/>
                </a:lnTo>
                <a:lnTo>
                  <a:pt x="2485593" y="68008"/>
                </a:lnTo>
                <a:close/>
              </a:path>
              <a:path w="18140045" h="8689340">
                <a:moveTo>
                  <a:pt x="2764815" y="1886000"/>
                </a:moveTo>
                <a:lnTo>
                  <a:pt x="2763240" y="1878152"/>
                </a:lnTo>
                <a:lnTo>
                  <a:pt x="2758922" y="1871738"/>
                </a:lnTo>
                <a:lnTo>
                  <a:pt x="2752509" y="1867420"/>
                </a:lnTo>
                <a:lnTo>
                  <a:pt x="2744660" y="1865845"/>
                </a:lnTo>
                <a:lnTo>
                  <a:pt x="2736837" y="1867420"/>
                </a:lnTo>
                <a:lnTo>
                  <a:pt x="2730423" y="1871738"/>
                </a:lnTo>
                <a:lnTo>
                  <a:pt x="2726105" y="1878152"/>
                </a:lnTo>
                <a:lnTo>
                  <a:pt x="2724518" y="1886000"/>
                </a:lnTo>
                <a:lnTo>
                  <a:pt x="2726105" y="1893849"/>
                </a:lnTo>
                <a:lnTo>
                  <a:pt x="2730423" y="1900262"/>
                </a:lnTo>
                <a:lnTo>
                  <a:pt x="2736837" y="1904580"/>
                </a:lnTo>
                <a:lnTo>
                  <a:pt x="2744660" y="1906168"/>
                </a:lnTo>
                <a:lnTo>
                  <a:pt x="2752509" y="1904580"/>
                </a:lnTo>
                <a:lnTo>
                  <a:pt x="2758922" y="1900262"/>
                </a:lnTo>
                <a:lnTo>
                  <a:pt x="2763240" y="1893849"/>
                </a:lnTo>
                <a:lnTo>
                  <a:pt x="2764815" y="1886000"/>
                </a:lnTo>
                <a:close/>
              </a:path>
              <a:path w="18140045" h="8689340">
                <a:moveTo>
                  <a:pt x="2790837" y="1583055"/>
                </a:moveTo>
                <a:lnTo>
                  <a:pt x="2787218" y="1565084"/>
                </a:lnTo>
                <a:lnTo>
                  <a:pt x="2777325" y="1550403"/>
                </a:lnTo>
                <a:lnTo>
                  <a:pt x="2762643" y="1540497"/>
                </a:lnTo>
                <a:lnTo>
                  <a:pt x="2744660" y="1536865"/>
                </a:lnTo>
                <a:lnTo>
                  <a:pt x="2726702" y="1540497"/>
                </a:lnTo>
                <a:lnTo>
                  <a:pt x="2712034" y="1550403"/>
                </a:lnTo>
                <a:lnTo>
                  <a:pt x="2702153" y="1565084"/>
                </a:lnTo>
                <a:lnTo>
                  <a:pt x="2698521" y="1583055"/>
                </a:lnTo>
                <a:lnTo>
                  <a:pt x="2702153" y="1601038"/>
                </a:lnTo>
                <a:lnTo>
                  <a:pt x="2712034" y="1615719"/>
                </a:lnTo>
                <a:lnTo>
                  <a:pt x="2726702" y="1625625"/>
                </a:lnTo>
                <a:lnTo>
                  <a:pt x="2744660" y="1629257"/>
                </a:lnTo>
                <a:lnTo>
                  <a:pt x="2762643" y="1625625"/>
                </a:lnTo>
                <a:lnTo>
                  <a:pt x="2777325" y="1615719"/>
                </a:lnTo>
                <a:lnTo>
                  <a:pt x="2787218" y="1601038"/>
                </a:lnTo>
                <a:lnTo>
                  <a:pt x="2790837" y="1583055"/>
                </a:lnTo>
                <a:close/>
              </a:path>
              <a:path w="18140045" h="8689340">
                <a:moveTo>
                  <a:pt x="2790837" y="1280083"/>
                </a:moveTo>
                <a:lnTo>
                  <a:pt x="2787218" y="1262100"/>
                </a:lnTo>
                <a:lnTo>
                  <a:pt x="2777325" y="1247419"/>
                </a:lnTo>
                <a:lnTo>
                  <a:pt x="2762643" y="1237526"/>
                </a:lnTo>
                <a:lnTo>
                  <a:pt x="2744660" y="1233893"/>
                </a:lnTo>
                <a:lnTo>
                  <a:pt x="2726702" y="1237526"/>
                </a:lnTo>
                <a:lnTo>
                  <a:pt x="2712034" y="1247419"/>
                </a:lnTo>
                <a:lnTo>
                  <a:pt x="2702153" y="1262100"/>
                </a:lnTo>
                <a:lnTo>
                  <a:pt x="2698521" y="1280083"/>
                </a:lnTo>
                <a:lnTo>
                  <a:pt x="2702153" y="1298067"/>
                </a:lnTo>
                <a:lnTo>
                  <a:pt x="2712034" y="1312748"/>
                </a:lnTo>
                <a:lnTo>
                  <a:pt x="2726702" y="1322654"/>
                </a:lnTo>
                <a:lnTo>
                  <a:pt x="2744660" y="1326286"/>
                </a:lnTo>
                <a:lnTo>
                  <a:pt x="2762643" y="1322654"/>
                </a:lnTo>
                <a:lnTo>
                  <a:pt x="2777325" y="1312748"/>
                </a:lnTo>
                <a:lnTo>
                  <a:pt x="2787218" y="1298067"/>
                </a:lnTo>
                <a:lnTo>
                  <a:pt x="2790837" y="1280083"/>
                </a:lnTo>
                <a:close/>
              </a:path>
              <a:path w="18140045" h="8689340">
                <a:moveTo>
                  <a:pt x="2790837" y="977074"/>
                </a:moveTo>
                <a:lnTo>
                  <a:pt x="2787218" y="959104"/>
                </a:lnTo>
                <a:lnTo>
                  <a:pt x="2777325" y="944422"/>
                </a:lnTo>
                <a:lnTo>
                  <a:pt x="2762643" y="934516"/>
                </a:lnTo>
                <a:lnTo>
                  <a:pt x="2744660" y="930884"/>
                </a:lnTo>
                <a:lnTo>
                  <a:pt x="2726702" y="934516"/>
                </a:lnTo>
                <a:lnTo>
                  <a:pt x="2712034" y="944422"/>
                </a:lnTo>
                <a:lnTo>
                  <a:pt x="2702153" y="959104"/>
                </a:lnTo>
                <a:lnTo>
                  <a:pt x="2698521" y="977074"/>
                </a:lnTo>
                <a:lnTo>
                  <a:pt x="2702153" y="995057"/>
                </a:lnTo>
                <a:lnTo>
                  <a:pt x="2712034" y="1009738"/>
                </a:lnTo>
                <a:lnTo>
                  <a:pt x="2726702" y="1019644"/>
                </a:lnTo>
                <a:lnTo>
                  <a:pt x="2744660" y="1023277"/>
                </a:lnTo>
                <a:lnTo>
                  <a:pt x="2762643" y="1019644"/>
                </a:lnTo>
                <a:lnTo>
                  <a:pt x="2777325" y="1009738"/>
                </a:lnTo>
                <a:lnTo>
                  <a:pt x="2787218" y="995057"/>
                </a:lnTo>
                <a:lnTo>
                  <a:pt x="2790837" y="977074"/>
                </a:lnTo>
                <a:close/>
              </a:path>
              <a:path w="18140045" h="8689340">
                <a:moveTo>
                  <a:pt x="2790837" y="674052"/>
                </a:moveTo>
                <a:lnTo>
                  <a:pt x="2787218" y="656082"/>
                </a:lnTo>
                <a:lnTo>
                  <a:pt x="2777325" y="641388"/>
                </a:lnTo>
                <a:lnTo>
                  <a:pt x="2762643" y="631494"/>
                </a:lnTo>
                <a:lnTo>
                  <a:pt x="2744660" y="627862"/>
                </a:lnTo>
                <a:lnTo>
                  <a:pt x="2726702" y="631494"/>
                </a:lnTo>
                <a:lnTo>
                  <a:pt x="2712034" y="641388"/>
                </a:lnTo>
                <a:lnTo>
                  <a:pt x="2702153" y="656082"/>
                </a:lnTo>
                <a:lnTo>
                  <a:pt x="2698521" y="674052"/>
                </a:lnTo>
                <a:lnTo>
                  <a:pt x="2702153" y="692035"/>
                </a:lnTo>
                <a:lnTo>
                  <a:pt x="2712034" y="706716"/>
                </a:lnTo>
                <a:lnTo>
                  <a:pt x="2726702" y="716622"/>
                </a:lnTo>
                <a:lnTo>
                  <a:pt x="2744660" y="720255"/>
                </a:lnTo>
                <a:lnTo>
                  <a:pt x="2762643" y="716622"/>
                </a:lnTo>
                <a:lnTo>
                  <a:pt x="2777325" y="706716"/>
                </a:lnTo>
                <a:lnTo>
                  <a:pt x="2787218" y="692035"/>
                </a:lnTo>
                <a:lnTo>
                  <a:pt x="2790837" y="674052"/>
                </a:lnTo>
                <a:close/>
              </a:path>
              <a:path w="18140045" h="8689340">
                <a:moveTo>
                  <a:pt x="2790837" y="371030"/>
                </a:moveTo>
                <a:lnTo>
                  <a:pt x="2787218" y="353047"/>
                </a:lnTo>
                <a:lnTo>
                  <a:pt x="2777325" y="338366"/>
                </a:lnTo>
                <a:lnTo>
                  <a:pt x="2762643" y="328472"/>
                </a:lnTo>
                <a:lnTo>
                  <a:pt x="2744660" y="324840"/>
                </a:lnTo>
                <a:lnTo>
                  <a:pt x="2726702" y="328472"/>
                </a:lnTo>
                <a:lnTo>
                  <a:pt x="2712034" y="338366"/>
                </a:lnTo>
                <a:lnTo>
                  <a:pt x="2702153" y="353047"/>
                </a:lnTo>
                <a:lnTo>
                  <a:pt x="2698521" y="371030"/>
                </a:lnTo>
                <a:lnTo>
                  <a:pt x="2702153" y="389013"/>
                </a:lnTo>
                <a:lnTo>
                  <a:pt x="2712034" y="403694"/>
                </a:lnTo>
                <a:lnTo>
                  <a:pt x="2726702" y="413600"/>
                </a:lnTo>
                <a:lnTo>
                  <a:pt x="2744660" y="417220"/>
                </a:lnTo>
                <a:lnTo>
                  <a:pt x="2762643" y="413600"/>
                </a:lnTo>
                <a:lnTo>
                  <a:pt x="2777325" y="403694"/>
                </a:lnTo>
                <a:lnTo>
                  <a:pt x="2787218" y="389013"/>
                </a:lnTo>
                <a:lnTo>
                  <a:pt x="2790837" y="371030"/>
                </a:lnTo>
                <a:close/>
              </a:path>
              <a:path w="18140045" h="8689340">
                <a:moveTo>
                  <a:pt x="2790837" y="68008"/>
                </a:moveTo>
                <a:lnTo>
                  <a:pt x="2787218" y="50025"/>
                </a:lnTo>
                <a:lnTo>
                  <a:pt x="2777325" y="35344"/>
                </a:lnTo>
                <a:lnTo>
                  <a:pt x="2762643" y="25450"/>
                </a:lnTo>
                <a:lnTo>
                  <a:pt x="2744660" y="21818"/>
                </a:lnTo>
                <a:lnTo>
                  <a:pt x="2726702" y="25450"/>
                </a:lnTo>
                <a:lnTo>
                  <a:pt x="2712034" y="35344"/>
                </a:lnTo>
                <a:lnTo>
                  <a:pt x="2702153" y="50025"/>
                </a:lnTo>
                <a:lnTo>
                  <a:pt x="2698521" y="68008"/>
                </a:lnTo>
                <a:lnTo>
                  <a:pt x="2702153" y="85991"/>
                </a:lnTo>
                <a:lnTo>
                  <a:pt x="2712034" y="100672"/>
                </a:lnTo>
                <a:lnTo>
                  <a:pt x="2726702" y="110566"/>
                </a:lnTo>
                <a:lnTo>
                  <a:pt x="2744660" y="114198"/>
                </a:lnTo>
                <a:lnTo>
                  <a:pt x="2762643" y="110566"/>
                </a:lnTo>
                <a:lnTo>
                  <a:pt x="2777325" y="100672"/>
                </a:lnTo>
                <a:lnTo>
                  <a:pt x="2787218" y="85991"/>
                </a:lnTo>
                <a:lnTo>
                  <a:pt x="2790837" y="68008"/>
                </a:lnTo>
                <a:close/>
              </a:path>
              <a:path w="18140045" h="8689340">
                <a:moveTo>
                  <a:pt x="3063354" y="1877199"/>
                </a:moveTo>
                <a:lnTo>
                  <a:pt x="3056204" y="1870049"/>
                </a:lnTo>
                <a:lnTo>
                  <a:pt x="3038614" y="1870049"/>
                </a:lnTo>
                <a:lnTo>
                  <a:pt x="3031452" y="1877199"/>
                </a:lnTo>
                <a:lnTo>
                  <a:pt x="3031452" y="1894801"/>
                </a:lnTo>
                <a:lnTo>
                  <a:pt x="3038614" y="1901952"/>
                </a:lnTo>
                <a:lnTo>
                  <a:pt x="3056204" y="1901952"/>
                </a:lnTo>
                <a:lnTo>
                  <a:pt x="3063354" y="1894801"/>
                </a:lnTo>
                <a:lnTo>
                  <a:pt x="3063354" y="1877199"/>
                </a:lnTo>
                <a:close/>
              </a:path>
              <a:path w="18140045" h="8689340">
                <a:moveTo>
                  <a:pt x="3096095" y="1583055"/>
                </a:moveTo>
                <a:lnTo>
                  <a:pt x="3092272" y="1564093"/>
                </a:lnTo>
                <a:lnTo>
                  <a:pt x="3081832" y="1548612"/>
                </a:lnTo>
                <a:lnTo>
                  <a:pt x="3066351" y="1538173"/>
                </a:lnTo>
                <a:lnTo>
                  <a:pt x="3047390" y="1534337"/>
                </a:lnTo>
                <a:lnTo>
                  <a:pt x="3028442" y="1538173"/>
                </a:lnTo>
                <a:lnTo>
                  <a:pt x="3012973" y="1548612"/>
                </a:lnTo>
                <a:lnTo>
                  <a:pt x="3002546" y="1564093"/>
                </a:lnTo>
                <a:lnTo>
                  <a:pt x="2998711" y="1583055"/>
                </a:lnTo>
                <a:lnTo>
                  <a:pt x="3002546" y="1602028"/>
                </a:lnTo>
                <a:lnTo>
                  <a:pt x="3012973" y="1617510"/>
                </a:lnTo>
                <a:lnTo>
                  <a:pt x="3028442" y="1627949"/>
                </a:lnTo>
                <a:lnTo>
                  <a:pt x="3047390" y="1631772"/>
                </a:lnTo>
                <a:lnTo>
                  <a:pt x="3066351" y="1627949"/>
                </a:lnTo>
                <a:lnTo>
                  <a:pt x="3081832" y="1617510"/>
                </a:lnTo>
                <a:lnTo>
                  <a:pt x="3092272" y="1602028"/>
                </a:lnTo>
                <a:lnTo>
                  <a:pt x="3096095" y="1583055"/>
                </a:lnTo>
                <a:close/>
              </a:path>
              <a:path w="18140045" h="8689340">
                <a:moveTo>
                  <a:pt x="3096095" y="1280083"/>
                </a:moveTo>
                <a:lnTo>
                  <a:pt x="3092272" y="1261122"/>
                </a:lnTo>
                <a:lnTo>
                  <a:pt x="3081832" y="1245641"/>
                </a:lnTo>
                <a:lnTo>
                  <a:pt x="3066351" y="1235202"/>
                </a:lnTo>
                <a:lnTo>
                  <a:pt x="3047390" y="1231366"/>
                </a:lnTo>
                <a:lnTo>
                  <a:pt x="3028442" y="1235202"/>
                </a:lnTo>
                <a:lnTo>
                  <a:pt x="3012973" y="1245641"/>
                </a:lnTo>
                <a:lnTo>
                  <a:pt x="3002546" y="1261122"/>
                </a:lnTo>
                <a:lnTo>
                  <a:pt x="2998711" y="1280083"/>
                </a:lnTo>
                <a:lnTo>
                  <a:pt x="3002546" y="1299044"/>
                </a:lnTo>
                <a:lnTo>
                  <a:pt x="3012973" y="1314538"/>
                </a:lnTo>
                <a:lnTo>
                  <a:pt x="3028442" y="1324978"/>
                </a:lnTo>
                <a:lnTo>
                  <a:pt x="3047390" y="1328801"/>
                </a:lnTo>
                <a:lnTo>
                  <a:pt x="3066351" y="1324978"/>
                </a:lnTo>
                <a:lnTo>
                  <a:pt x="3081832" y="1314538"/>
                </a:lnTo>
                <a:lnTo>
                  <a:pt x="3092272" y="1299044"/>
                </a:lnTo>
                <a:lnTo>
                  <a:pt x="3096095" y="1280083"/>
                </a:lnTo>
                <a:close/>
              </a:path>
              <a:path w="18140045" h="8689340">
                <a:moveTo>
                  <a:pt x="3096095" y="977074"/>
                </a:moveTo>
                <a:lnTo>
                  <a:pt x="3092272" y="958113"/>
                </a:lnTo>
                <a:lnTo>
                  <a:pt x="3081832" y="942632"/>
                </a:lnTo>
                <a:lnTo>
                  <a:pt x="3066351" y="932192"/>
                </a:lnTo>
                <a:lnTo>
                  <a:pt x="3047390" y="928357"/>
                </a:lnTo>
                <a:lnTo>
                  <a:pt x="3028442" y="932192"/>
                </a:lnTo>
                <a:lnTo>
                  <a:pt x="3012973" y="942632"/>
                </a:lnTo>
                <a:lnTo>
                  <a:pt x="3002546" y="958113"/>
                </a:lnTo>
                <a:lnTo>
                  <a:pt x="2998711" y="977074"/>
                </a:lnTo>
                <a:lnTo>
                  <a:pt x="3002546" y="996048"/>
                </a:lnTo>
                <a:lnTo>
                  <a:pt x="3012973" y="1011529"/>
                </a:lnTo>
                <a:lnTo>
                  <a:pt x="3028442" y="1021969"/>
                </a:lnTo>
                <a:lnTo>
                  <a:pt x="3047390" y="1025791"/>
                </a:lnTo>
                <a:lnTo>
                  <a:pt x="3066351" y="1021969"/>
                </a:lnTo>
                <a:lnTo>
                  <a:pt x="3081832" y="1011529"/>
                </a:lnTo>
                <a:lnTo>
                  <a:pt x="3092272" y="996048"/>
                </a:lnTo>
                <a:lnTo>
                  <a:pt x="3096095" y="977074"/>
                </a:lnTo>
                <a:close/>
              </a:path>
              <a:path w="18140045" h="8689340">
                <a:moveTo>
                  <a:pt x="3096095" y="674052"/>
                </a:moveTo>
                <a:lnTo>
                  <a:pt x="3092272" y="655091"/>
                </a:lnTo>
                <a:lnTo>
                  <a:pt x="3081832" y="639610"/>
                </a:lnTo>
                <a:lnTo>
                  <a:pt x="3066351" y="629170"/>
                </a:lnTo>
                <a:lnTo>
                  <a:pt x="3047390" y="625335"/>
                </a:lnTo>
                <a:lnTo>
                  <a:pt x="3028442" y="629170"/>
                </a:lnTo>
                <a:lnTo>
                  <a:pt x="3012973" y="639610"/>
                </a:lnTo>
                <a:lnTo>
                  <a:pt x="3002546" y="655091"/>
                </a:lnTo>
                <a:lnTo>
                  <a:pt x="2998711" y="674052"/>
                </a:lnTo>
                <a:lnTo>
                  <a:pt x="3002546" y="693013"/>
                </a:lnTo>
                <a:lnTo>
                  <a:pt x="3012973" y="708507"/>
                </a:lnTo>
                <a:lnTo>
                  <a:pt x="3028442" y="718947"/>
                </a:lnTo>
                <a:lnTo>
                  <a:pt x="3047390" y="722769"/>
                </a:lnTo>
                <a:lnTo>
                  <a:pt x="3066351" y="718947"/>
                </a:lnTo>
                <a:lnTo>
                  <a:pt x="3081832" y="708507"/>
                </a:lnTo>
                <a:lnTo>
                  <a:pt x="3092272" y="693013"/>
                </a:lnTo>
                <a:lnTo>
                  <a:pt x="3096095" y="674052"/>
                </a:lnTo>
                <a:close/>
              </a:path>
              <a:path w="18140045" h="8689340">
                <a:moveTo>
                  <a:pt x="3096095" y="371030"/>
                </a:moveTo>
                <a:lnTo>
                  <a:pt x="3092272" y="352069"/>
                </a:lnTo>
                <a:lnTo>
                  <a:pt x="3081832" y="336588"/>
                </a:lnTo>
                <a:lnTo>
                  <a:pt x="3066351" y="326148"/>
                </a:lnTo>
                <a:lnTo>
                  <a:pt x="3047390" y="322313"/>
                </a:lnTo>
                <a:lnTo>
                  <a:pt x="3028442" y="326148"/>
                </a:lnTo>
                <a:lnTo>
                  <a:pt x="3012973" y="336588"/>
                </a:lnTo>
                <a:lnTo>
                  <a:pt x="3002546" y="352069"/>
                </a:lnTo>
                <a:lnTo>
                  <a:pt x="2998711" y="371030"/>
                </a:lnTo>
                <a:lnTo>
                  <a:pt x="3002546" y="389991"/>
                </a:lnTo>
                <a:lnTo>
                  <a:pt x="3012973" y="405485"/>
                </a:lnTo>
                <a:lnTo>
                  <a:pt x="3028442" y="415925"/>
                </a:lnTo>
                <a:lnTo>
                  <a:pt x="3047390" y="419747"/>
                </a:lnTo>
                <a:lnTo>
                  <a:pt x="3066351" y="415925"/>
                </a:lnTo>
                <a:lnTo>
                  <a:pt x="3081832" y="405485"/>
                </a:lnTo>
                <a:lnTo>
                  <a:pt x="3092272" y="389991"/>
                </a:lnTo>
                <a:lnTo>
                  <a:pt x="3096095" y="371030"/>
                </a:lnTo>
                <a:close/>
              </a:path>
              <a:path w="18140045" h="8689340">
                <a:moveTo>
                  <a:pt x="3096095" y="68008"/>
                </a:moveTo>
                <a:lnTo>
                  <a:pt x="3092272" y="49047"/>
                </a:lnTo>
                <a:lnTo>
                  <a:pt x="3081832" y="33553"/>
                </a:lnTo>
                <a:lnTo>
                  <a:pt x="3066351" y="23114"/>
                </a:lnTo>
                <a:lnTo>
                  <a:pt x="3047390" y="19291"/>
                </a:lnTo>
                <a:lnTo>
                  <a:pt x="3028442" y="23114"/>
                </a:lnTo>
                <a:lnTo>
                  <a:pt x="3012973" y="33553"/>
                </a:lnTo>
                <a:lnTo>
                  <a:pt x="3002546" y="49047"/>
                </a:lnTo>
                <a:lnTo>
                  <a:pt x="2998711" y="68008"/>
                </a:lnTo>
                <a:lnTo>
                  <a:pt x="3002546" y="86969"/>
                </a:lnTo>
                <a:lnTo>
                  <a:pt x="3012973" y="102450"/>
                </a:lnTo>
                <a:lnTo>
                  <a:pt x="3028442" y="112890"/>
                </a:lnTo>
                <a:lnTo>
                  <a:pt x="3047390" y="116725"/>
                </a:lnTo>
                <a:lnTo>
                  <a:pt x="3066351" y="112890"/>
                </a:lnTo>
                <a:lnTo>
                  <a:pt x="3081832" y="102450"/>
                </a:lnTo>
                <a:lnTo>
                  <a:pt x="3092272" y="86969"/>
                </a:lnTo>
                <a:lnTo>
                  <a:pt x="3096095" y="68008"/>
                </a:lnTo>
                <a:close/>
              </a:path>
              <a:path w="18140045" h="8689340">
                <a:moveTo>
                  <a:pt x="3360204" y="1880425"/>
                </a:moveTo>
                <a:lnTo>
                  <a:pt x="3355683" y="1875917"/>
                </a:lnTo>
                <a:lnTo>
                  <a:pt x="3344583" y="1875917"/>
                </a:lnTo>
                <a:lnTo>
                  <a:pt x="3340049" y="1880425"/>
                </a:lnTo>
                <a:lnTo>
                  <a:pt x="3340049" y="1891576"/>
                </a:lnTo>
                <a:lnTo>
                  <a:pt x="3344583" y="1896084"/>
                </a:lnTo>
                <a:lnTo>
                  <a:pt x="3355683" y="1896084"/>
                </a:lnTo>
                <a:lnTo>
                  <a:pt x="3360204" y="1891576"/>
                </a:lnTo>
                <a:lnTo>
                  <a:pt x="3360204" y="1880425"/>
                </a:lnTo>
                <a:close/>
              </a:path>
              <a:path w="18140045" h="8689340">
                <a:moveTo>
                  <a:pt x="3401352" y="1583055"/>
                </a:moveTo>
                <a:lnTo>
                  <a:pt x="3397326" y="1563116"/>
                </a:lnTo>
                <a:lnTo>
                  <a:pt x="3386340" y="1546821"/>
                </a:lnTo>
                <a:lnTo>
                  <a:pt x="3370059" y="1535849"/>
                </a:lnTo>
                <a:lnTo>
                  <a:pt x="3350107" y="1531823"/>
                </a:lnTo>
                <a:lnTo>
                  <a:pt x="3330181" y="1535849"/>
                </a:lnTo>
                <a:lnTo>
                  <a:pt x="3313900" y="1546821"/>
                </a:lnTo>
                <a:lnTo>
                  <a:pt x="3302927" y="1563116"/>
                </a:lnTo>
                <a:lnTo>
                  <a:pt x="3298901" y="1583055"/>
                </a:lnTo>
                <a:lnTo>
                  <a:pt x="3302927" y="1603006"/>
                </a:lnTo>
                <a:lnTo>
                  <a:pt x="3313900" y="1619300"/>
                </a:lnTo>
                <a:lnTo>
                  <a:pt x="3330181" y="1630273"/>
                </a:lnTo>
                <a:lnTo>
                  <a:pt x="3350107" y="1634299"/>
                </a:lnTo>
                <a:lnTo>
                  <a:pt x="3370059" y="1630273"/>
                </a:lnTo>
                <a:lnTo>
                  <a:pt x="3386340" y="1619300"/>
                </a:lnTo>
                <a:lnTo>
                  <a:pt x="3397326" y="1603006"/>
                </a:lnTo>
                <a:lnTo>
                  <a:pt x="3401352" y="1583055"/>
                </a:lnTo>
                <a:close/>
              </a:path>
              <a:path w="18140045" h="8689340">
                <a:moveTo>
                  <a:pt x="3401352" y="1280083"/>
                </a:moveTo>
                <a:lnTo>
                  <a:pt x="3397326" y="1260144"/>
                </a:lnTo>
                <a:lnTo>
                  <a:pt x="3386340" y="1243850"/>
                </a:lnTo>
                <a:lnTo>
                  <a:pt x="3370059" y="1232877"/>
                </a:lnTo>
                <a:lnTo>
                  <a:pt x="3350107" y="1228839"/>
                </a:lnTo>
                <a:lnTo>
                  <a:pt x="3330181" y="1232877"/>
                </a:lnTo>
                <a:lnTo>
                  <a:pt x="3313900" y="1243850"/>
                </a:lnTo>
                <a:lnTo>
                  <a:pt x="3302927" y="1260144"/>
                </a:lnTo>
                <a:lnTo>
                  <a:pt x="3298901" y="1280083"/>
                </a:lnTo>
                <a:lnTo>
                  <a:pt x="3302927" y="1300035"/>
                </a:lnTo>
                <a:lnTo>
                  <a:pt x="3313900" y="1316316"/>
                </a:lnTo>
                <a:lnTo>
                  <a:pt x="3330181" y="1327302"/>
                </a:lnTo>
                <a:lnTo>
                  <a:pt x="3350107" y="1331328"/>
                </a:lnTo>
                <a:lnTo>
                  <a:pt x="3370059" y="1327302"/>
                </a:lnTo>
                <a:lnTo>
                  <a:pt x="3386340" y="1316316"/>
                </a:lnTo>
                <a:lnTo>
                  <a:pt x="3397326" y="1300035"/>
                </a:lnTo>
                <a:lnTo>
                  <a:pt x="3401352" y="1280083"/>
                </a:lnTo>
                <a:close/>
              </a:path>
              <a:path w="18140045" h="8689340">
                <a:moveTo>
                  <a:pt x="3401352" y="977074"/>
                </a:moveTo>
                <a:lnTo>
                  <a:pt x="3397326" y="957135"/>
                </a:lnTo>
                <a:lnTo>
                  <a:pt x="3386340" y="940841"/>
                </a:lnTo>
                <a:lnTo>
                  <a:pt x="3370059" y="929868"/>
                </a:lnTo>
                <a:lnTo>
                  <a:pt x="3350107" y="925842"/>
                </a:lnTo>
                <a:lnTo>
                  <a:pt x="3330181" y="929868"/>
                </a:lnTo>
                <a:lnTo>
                  <a:pt x="3313900" y="940841"/>
                </a:lnTo>
                <a:lnTo>
                  <a:pt x="3302927" y="957135"/>
                </a:lnTo>
                <a:lnTo>
                  <a:pt x="3298901" y="977074"/>
                </a:lnTo>
                <a:lnTo>
                  <a:pt x="3302927" y="997026"/>
                </a:lnTo>
                <a:lnTo>
                  <a:pt x="3313900" y="1013320"/>
                </a:lnTo>
                <a:lnTo>
                  <a:pt x="3330181" y="1024293"/>
                </a:lnTo>
                <a:lnTo>
                  <a:pt x="3350107" y="1028319"/>
                </a:lnTo>
                <a:lnTo>
                  <a:pt x="3370059" y="1024293"/>
                </a:lnTo>
                <a:lnTo>
                  <a:pt x="3386340" y="1013320"/>
                </a:lnTo>
                <a:lnTo>
                  <a:pt x="3397326" y="997026"/>
                </a:lnTo>
                <a:lnTo>
                  <a:pt x="3401352" y="977074"/>
                </a:lnTo>
                <a:close/>
              </a:path>
              <a:path w="18140045" h="8689340">
                <a:moveTo>
                  <a:pt x="3401352" y="674052"/>
                </a:moveTo>
                <a:lnTo>
                  <a:pt x="3397326" y="654113"/>
                </a:lnTo>
                <a:lnTo>
                  <a:pt x="3386340" y="637819"/>
                </a:lnTo>
                <a:lnTo>
                  <a:pt x="3370059" y="626833"/>
                </a:lnTo>
                <a:lnTo>
                  <a:pt x="3350107" y="622808"/>
                </a:lnTo>
                <a:lnTo>
                  <a:pt x="3330181" y="626833"/>
                </a:lnTo>
                <a:lnTo>
                  <a:pt x="3313900" y="637819"/>
                </a:lnTo>
                <a:lnTo>
                  <a:pt x="3302927" y="654113"/>
                </a:lnTo>
                <a:lnTo>
                  <a:pt x="3298901" y="674052"/>
                </a:lnTo>
                <a:lnTo>
                  <a:pt x="3302927" y="694004"/>
                </a:lnTo>
                <a:lnTo>
                  <a:pt x="3313900" y="710285"/>
                </a:lnTo>
                <a:lnTo>
                  <a:pt x="3330181" y="721271"/>
                </a:lnTo>
                <a:lnTo>
                  <a:pt x="3350107" y="725297"/>
                </a:lnTo>
                <a:lnTo>
                  <a:pt x="3370059" y="721271"/>
                </a:lnTo>
                <a:lnTo>
                  <a:pt x="3386340" y="710285"/>
                </a:lnTo>
                <a:lnTo>
                  <a:pt x="3397326" y="694004"/>
                </a:lnTo>
                <a:lnTo>
                  <a:pt x="3401352" y="674052"/>
                </a:lnTo>
                <a:close/>
              </a:path>
              <a:path w="18140045" h="8689340">
                <a:moveTo>
                  <a:pt x="3401352" y="371030"/>
                </a:moveTo>
                <a:lnTo>
                  <a:pt x="3397326" y="351078"/>
                </a:lnTo>
                <a:lnTo>
                  <a:pt x="3386340" y="334797"/>
                </a:lnTo>
                <a:lnTo>
                  <a:pt x="3370059" y="323811"/>
                </a:lnTo>
                <a:lnTo>
                  <a:pt x="3350107" y="319786"/>
                </a:lnTo>
                <a:lnTo>
                  <a:pt x="3330181" y="323811"/>
                </a:lnTo>
                <a:lnTo>
                  <a:pt x="3313900" y="334797"/>
                </a:lnTo>
                <a:lnTo>
                  <a:pt x="3302927" y="351078"/>
                </a:lnTo>
                <a:lnTo>
                  <a:pt x="3298901" y="371030"/>
                </a:lnTo>
                <a:lnTo>
                  <a:pt x="3302927" y="390982"/>
                </a:lnTo>
                <a:lnTo>
                  <a:pt x="3313900" y="407263"/>
                </a:lnTo>
                <a:lnTo>
                  <a:pt x="3330181" y="418249"/>
                </a:lnTo>
                <a:lnTo>
                  <a:pt x="3350107" y="422275"/>
                </a:lnTo>
                <a:lnTo>
                  <a:pt x="3370059" y="418249"/>
                </a:lnTo>
                <a:lnTo>
                  <a:pt x="3386340" y="407263"/>
                </a:lnTo>
                <a:lnTo>
                  <a:pt x="3397326" y="390982"/>
                </a:lnTo>
                <a:lnTo>
                  <a:pt x="3401352" y="371030"/>
                </a:lnTo>
                <a:close/>
              </a:path>
              <a:path w="18140045" h="8689340">
                <a:moveTo>
                  <a:pt x="3401352" y="68008"/>
                </a:moveTo>
                <a:lnTo>
                  <a:pt x="3397326" y="48056"/>
                </a:lnTo>
                <a:lnTo>
                  <a:pt x="3386340" y="31775"/>
                </a:lnTo>
                <a:lnTo>
                  <a:pt x="3370059" y="20789"/>
                </a:lnTo>
                <a:lnTo>
                  <a:pt x="3350107" y="16764"/>
                </a:lnTo>
                <a:lnTo>
                  <a:pt x="3330181" y="20789"/>
                </a:lnTo>
                <a:lnTo>
                  <a:pt x="3313900" y="31775"/>
                </a:lnTo>
                <a:lnTo>
                  <a:pt x="3302927" y="48056"/>
                </a:lnTo>
                <a:lnTo>
                  <a:pt x="3298901" y="68008"/>
                </a:lnTo>
                <a:lnTo>
                  <a:pt x="3302927" y="87960"/>
                </a:lnTo>
                <a:lnTo>
                  <a:pt x="3313900" y="104241"/>
                </a:lnTo>
                <a:lnTo>
                  <a:pt x="3330181" y="115227"/>
                </a:lnTo>
                <a:lnTo>
                  <a:pt x="3350107" y="119253"/>
                </a:lnTo>
                <a:lnTo>
                  <a:pt x="3370059" y="115227"/>
                </a:lnTo>
                <a:lnTo>
                  <a:pt x="3386340" y="104241"/>
                </a:lnTo>
                <a:lnTo>
                  <a:pt x="3397326" y="87960"/>
                </a:lnTo>
                <a:lnTo>
                  <a:pt x="3401352" y="68008"/>
                </a:lnTo>
                <a:close/>
              </a:path>
              <a:path w="18140045" h="8689340">
                <a:moveTo>
                  <a:pt x="3656215" y="1884133"/>
                </a:moveTo>
                <a:lnTo>
                  <a:pt x="3654729" y="1882635"/>
                </a:lnTo>
                <a:lnTo>
                  <a:pt x="3650983" y="1882635"/>
                </a:lnTo>
                <a:lnTo>
                  <a:pt x="3649497" y="1884133"/>
                </a:lnTo>
                <a:lnTo>
                  <a:pt x="3649497" y="1887867"/>
                </a:lnTo>
                <a:lnTo>
                  <a:pt x="3650983" y="1889366"/>
                </a:lnTo>
                <a:lnTo>
                  <a:pt x="3654691" y="1889366"/>
                </a:lnTo>
                <a:lnTo>
                  <a:pt x="3656215" y="1887867"/>
                </a:lnTo>
                <a:lnTo>
                  <a:pt x="3656215" y="1884133"/>
                </a:lnTo>
                <a:close/>
              </a:path>
              <a:path w="18140045" h="8689340">
                <a:moveTo>
                  <a:pt x="3704082" y="1583055"/>
                </a:moveTo>
                <a:lnTo>
                  <a:pt x="3700056" y="1563116"/>
                </a:lnTo>
                <a:lnTo>
                  <a:pt x="3689070" y="1546821"/>
                </a:lnTo>
                <a:lnTo>
                  <a:pt x="3672776" y="1535849"/>
                </a:lnTo>
                <a:lnTo>
                  <a:pt x="3652837" y="1531823"/>
                </a:lnTo>
                <a:lnTo>
                  <a:pt x="3632898" y="1535849"/>
                </a:lnTo>
                <a:lnTo>
                  <a:pt x="3616629" y="1546821"/>
                </a:lnTo>
                <a:lnTo>
                  <a:pt x="3605657" y="1563116"/>
                </a:lnTo>
                <a:lnTo>
                  <a:pt x="3601631" y="1583055"/>
                </a:lnTo>
                <a:lnTo>
                  <a:pt x="3605657" y="1603006"/>
                </a:lnTo>
                <a:lnTo>
                  <a:pt x="3616629" y="1619300"/>
                </a:lnTo>
                <a:lnTo>
                  <a:pt x="3632898" y="1630273"/>
                </a:lnTo>
                <a:lnTo>
                  <a:pt x="3652837" y="1634299"/>
                </a:lnTo>
                <a:lnTo>
                  <a:pt x="3672776" y="1630273"/>
                </a:lnTo>
                <a:lnTo>
                  <a:pt x="3689070" y="1619300"/>
                </a:lnTo>
                <a:lnTo>
                  <a:pt x="3700056" y="1603006"/>
                </a:lnTo>
                <a:lnTo>
                  <a:pt x="3704082" y="1583055"/>
                </a:lnTo>
                <a:close/>
              </a:path>
              <a:path w="18140045" h="8689340">
                <a:moveTo>
                  <a:pt x="3707422" y="1280109"/>
                </a:moveTo>
                <a:lnTo>
                  <a:pt x="3703129" y="1258862"/>
                </a:lnTo>
                <a:lnTo>
                  <a:pt x="3691432" y="1241501"/>
                </a:lnTo>
                <a:lnTo>
                  <a:pt x="3674084" y="1229804"/>
                </a:lnTo>
                <a:lnTo>
                  <a:pt x="3652837" y="1225511"/>
                </a:lnTo>
                <a:lnTo>
                  <a:pt x="3631615" y="1229804"/>
                </a:lnTo>
                <a:lnTo>
                  <a:pt x="3614267" y="1241501"/>
                </a:lnTo>
                <a:lnTo>
                  <a:pt x="3602571" y="1258862"/>
                </a:lnTo>
                <a:lnTo>
                  <a:pt x="3598291" y="1280109"/>
                </a:lnTo>
                <a:lnTo>
                  <a:pt x="3602571" y="1301343"/>
                </a:lnTo>
                <a:lnTo>
                  <a:pt x="3614267" y="1318704"/>
                </a:lnTo>
                <a:lnTo>
                  <a:pt x="3631615" y="1330401"/>
                </a:lnTo>
                <a:lnTo>
                  <a:pt x="3652837" y="1334693"/>
                </a:lnTo>
                <a:lnTo>
                  <a:pt x="3674084" y="1330401"/>
                </a:lnTo>
                <a:lnTo>
                  <a:pt x="3691432" y="1318704"/>
                </a:lnTo>
                <a:lnTo>
                  <a:pt x="3703129" y="1301343"/>
                </a:lnTo>
                <a:lnTo>
                  <a:pt x="3707422" y="1280109"/>
                </a:lnTo>
                <a:close/>
              </a:path>
              <a:path w="18140045" h="8689340">
                <a:moveTo>
                  <a:pt x="3707422" y="977099"/>
                </a:moveTo>
                <a:lnTo>
                  <a:pt x="3703129" y="955852"/>
                </a:lnTo>
                <a:lnTo>
                  <a:pt x="3691432" y="938504"/>
                </a:lnTo>
                <a:lnTo>
                  <a:pt x="3674084" y="926795"/>
                </a:lnTo>
                <a:lnTo>
                  <a:pt x="3652837" y="922502"/>
                </a:lnTo>
                <a:lnTo>
                  <a:pt x="3631615" y="926795"/>
                </a:lnTo>
                <a:lnTo>
                  <a:pt x="3614267" y="938504"/>
                </a:lnTo>
                <a:lnTo>
                  <a:pt x="3602571" y="955852"/>
                </a:lnTo>
                <a:lnTo>
                  <a:pt x="3598291" y="977099"/>
                </a:lnTo>
                <a:lnTo>
                  <a:pt x="3602571" y="998347"/>
                </a:lnTo>
                <a:lnTo>
                  <a:pt x="3614267" y="1015695"/>
                </a:lnTo>
                <a:lnTo>
                  <a:pt x="3631615" y="1027391"/>
                </a:lnTo>
                <a:lnTo>
                  <a:pt x="3652837" y="1031684"/>
                </a:lnTo>
                <a:lnTo>
                  <a:pt x="3674084" y="1027391"/>
                </a:lnTo>
                <a:lnTo>
                  <a:pt x="3691432" y="1015695"/>
                </a:lnTo>
                <a:lnTo>
                  <a:pt x="3703129" y="998347"/>
                </a:lnTo>
                <a:lnTo>
                  <a:pt x="3707422" y="977099"/>
                </a:lnTo>
                <a:close/>
              </a:path>
              <a:path w="18140045" h="8689340">
                <a:moveTo>
                  <a:pt x="3707422" y="674077"/>
                </a:moveTo>
                <a:lnTo>
                  <a:pt x="3703129" y="652830"/>
                </a:lnTo>
                <a:lnTo>
                  <a:pt x="3691432" y="635469"/>
                </a:lnTo>
                <a:lnTo>
                  <a:pt x="3674084" y="623773"/>
                </a:lnTo>
                <a:lnTo>
                  <a:pt x="3652837" y="619480"/>
                </a:lnTo>
                <a:lnTo>
                  <a:pt x="3631615" y="623773"/>
                </a:lnTo>
                <a:lnTo>
                  <a:pt x="3614267" y="635469"/>
                </a:lnTo>
                <a:lnTo>
                  <a:pt x="3602571" y="652830"/>
                </a:lnTo>
                <a:lnTo>
                  <a:pt x="3598291" y="674077"/>
                </a:lnTo>
                <a:lnTo>
                  <a:pt x="3602571" y="695312"/>
                </a:lnTo>
                <a:lnTo>
                  <a:pt x="3614267" y="712673"/>
                </a:lnTo>
                <a:lnTo>
                  <a:pt x="3631615" y="724369"/>
                </a:lnTo>
                <a:lnTo>
                  <a:pt x="3652837" y="728662"/>
                </a:lnTo>
                <a:lnTo>
                  <a:pt x="3674084" y="724369"/>
                </a:lnTo>
                <a:lnTo>
                  <a:pt x="3691432" y="712673"/>
                </a:lnTo>
                <a:lnTo>
                  <a:pt x="3703129" y="695312"/>
                </a:lnTo>
                <a:lnTo>
                  <a:pt x="3707422" y="674077"/>
                </a:lnTo>
                <a:close/>
              </a:path>
              <a:path w="18140045" h="8689340">
                <a:moveTo>
                  <a:pt x="3707422" y="371043"/>
                </a:moveTo>
                <a:lnTo>
                  <a:pt x="3703129" y="349808"/>
                </a:lnTo>
                <a:lnTo>
                  <a:pt x="3691432" y="332447"/>
                </a:lnTo>
                <a:lnTo>
                  <a:pt x="3674084" y="320751"/>
                </a:lnTo>
                <a:lnTo>
                  <a:pt x="3652837" y="316458"/>
                </a:lnTo>
                <a:lnTo>
                  <a:pt x="3631615" y="320751"/>
                </a:lnTo>
                <a:lnTo>
                  <a:pt x="3614267" y="332447"/>
                </a:lnTo>
                <a:lnTo>
                  <a:pt x="3602571" y="349808"/>
                </a:lnTo>
                <a:lnTo>
                  <a:pt x="3598291" y="371043"/>
                </a:lnTo>
                <a:lnTo>
                  <a:pt x="3602571" y="392290"/>
                </a:lnTo>
                <a:lnTo>
                  <a:pt x="3614267" y="409651"/>
                </a:lnTo>
                <a:lnTo>
                  <a:pt x="3631615" y="421347"/>
                </a:lnTo>
                <a:lnTo>
                  <a:pt x="3652837" y="425640"/>
                </a:lnTo>
                <a:lnTo>
                  <a:pt x="3674084" y="421347"/>
                </a:lnTo>
                <a:lnTo>
                  <a:pt x="3691432" y="409651"/>
                </a:lnTo>
                <a:lnTo>
                  <a:pt x="3703129" y="392290"/>
                </a:lnTo>
                <a:lnTo>
                  <a:pt x="3707422" y="371043"/>
                </a:lnTo>
                <a:close/>
              </a:path>
              <a:path w="18140045" h="8689340">
                <a:moveTo>
                  <a:pt x="3707422" y="68021"/>
                </a:moveTo>
                <a:lnTo>
                  <a:pt x="3703129" y="46774"/>
                </a:lnTo>
                <a:lnTo>
                  <a:pt x="3691432" y="29425"/>
                </a:lnTo>
                <a:lnTo>
                  <a:pt x="3674084" y="17729"/>
                </a:lnTo>
                <a:lnTo>
                  <a:pt x="3652837" y="13436"/>
                </a:lnTo>
                <a:lnTo>
                  <a:pt x="3631615" y="17729"/>
                </a:lnTo>
                <a:lnTo>
                  <a:pt x="3614267" y="29425"/>
                </a:lnTo>
                <a:lnTo>
                  <a:pt x="3602571" y="46774"/>
                </a:lnTo>
                <a:lnTo>
                  <a:pt x="3598291" y="68021"/>
                </a:lnTo>
                <a:lnTo>
                  <a:pt x="3602571" y="89268"/>
                </a:lnTo>
                <a:lnTo>
                  <a:pt x="3614267" y="106616"/>
                </a:lnTo>
                <a:lnTo>
                  <a:pt x="3631615" y="118325"/>
                </a:lnTo>
                <a:lnTo>
                  <a:pt x="3652837" y="122618"/>
                </a:lnTo>
                <a:lnTo>
                  <a:pt x="3674084" y="118325"/>
                </a:lnTo>
                <a:lnTo>
                  <a:pt x="3691432" y="106616"/>
                </a:lnTo>
                <a:lnTo>
                  <a:pt x="3703129" y="89268"/>
                </a:lnTo>
                <a:lnTo>
                  <a:pt x="3707422" y="68021"/>
                </a:lnTo>
                <a:close/>
              </a:path>
              <a:path w="18140045" h="8689340">
                <a:moveTo>
                  <a:pt x="4000893" y="1583080"/>
                </a:moveTo>
                <a:lnTo>
                  <a:pt x="3997337" y="1565427"/>
                </a:lnTo>
                <a:lnTo>
                  <a:pt x="3987622" y="1551012"/>
                </a:lnTo>
                <a:lnTo>
                  <a:pt x="3973220" y="1541284"/>
                </a:lnTo>
                <a:lnTo>
                  <a:pt x="3955592" y="1537728"/>
                </a:lnTo>
                <a:lnTo>
                  <a:pt x="3937939" y="1541284"/>
                </a:lnTo>
                <a:lnTo>
                  <a:pt x="3923538" y="1551012"/>
                </a:lnTo>
                <a:lnTo>
                  <a:pt x="3913822" y="1565427"/>
                </a:lnTo>
                <a:lnTo>
                  <a:pt x="3910266" y="1583080"/>
                </a:lnTo>
                <a:lnTo>
                  <a:pt x="3913822" y="1600733"/>
                </a:lnTo>
                <a:lnTo>
                  <a:pt x="3923538" y="1615147"/>
                </a:lnTo>
                <a:lnTo>
                  <a:pt x="3937939" y="1624863"/>
                </a:lnTo>
                <a:lnTo>
                  <a:pt x="3955592" y="1628432"/>
                </a:lnTo>
                <a:lnTo>
                  <a:pt x="3973220" y="1624863"/>
                </a:lnTo>
                <a:lnTo>
                  <a:pt x="3987622" y="1615147"/>
                </a:lnTo>
                <a:lnTo>
                  <a:pt x="3997337" y="1600733"/>
                </a:lnTo>
                <a:lnTo>
                  <a:pt x="4000893" y="1583080"/>
                </a:lnTo>
                <a:close/>
              </a:path>
              <a:path w="18140045" h="8689340">
                <a:moveTo>
                  <a:pt x="4012641" y="1280109"/>
                </a:moveTo>
                <a:lnTo>
                  <a:pt x="4008158" y="1257871"/>
                </a:lnTo>
                <a:lnTo>
                  <a:pt x="3995928" y="1239723"/>
                </a:lnTo>
                <a:lnTo>
                  <a:pt x="3977792" y="1227480"/>
                </a:lnTo>
                <a:lnTo>
                  <a:pt x="3955592" y="1222984"/>
                </a:lnTo>
                <a:lnTo>
                  <a:pt x="3933380" y="1227480"/>
                </a:lnTo>
                <a:lnTo>
                  <a:pt x="3915232" y="1239723"/>
                </a:lnTo>
                <a:lnTo>
                  <a:pt x="3903002" y="1257871"/>
                </a:lnTo>
                <a:lnTo>
                  <a:pt x="3898519" y="1280109"/>
                </a:lnTo>
                <a:lnTo>
                  <a:pt x="3903002" y="1302334"/>
                </a:lnTo>
                <a:lnTo>
                  <a:pt x="3915232" y="1320482"/>
                </a:lnTo>
                <a:lnTo>
                  <a:pt x="3933380" y="1332725"/>
                </a:lnTo>
                <a:lnTo>
                  <a:pt x="3955592" y="1337221"/>
                </a:lnTo>
                <a:lnTo>
                  <a:pt x="3977805" y="1332725"/>
                </a:lnTo>
                <a:lnTo>
                  <a:pt x="3995940" y="1320482"/>
                </a:lnTo>
                <a:lnTo>
                  <a:pt x="4008158" y="1302334"/>
                </a:lnTo>
                <a:lnTo>
                  <a:pt x="4012641" y="1280109"/>
                </a:lnTo>
                <a:close/>
              </a:path>
              <a:path w="18140045" h="8689340">
                <a:moveTo>
                  <a:pt x="4012641" y="977099"/>
                </a:moveTo>
                <a:lnTo>
                  <a:pt x="4008158" y="954862"/>
                </a:lnTo>
                <a:lnTo>
                  <a:pt x="3995928" y="936713"/>
                </a:lnTo>
                <a:lnTo>
                  <a:pt x="3977792" y="924471"/>
                </a:lnTo>
                <a:lnTo>
                  <a:pt x="3955592" y="919975"/>
                </a:lnTo>
                <a:lnTo>
                  <a:pt x="3933380" y="924471"/>
                </a:lnTo>
                <a:lnTo>
                  <a:pt x="3915232" y="936713"/>
                </a:lnTo>
                <a:lnTo>
                  <a:pt x="3903002" y="954862"/>
                </a:lnTo>
                <a:lnTo>
                  <a:pt x="3898519" y="977099"/>
                </a:lnTo>
                <a:lnTo>
                  <a:pt x="3903002" y="999324"/>
                </a:lnTo>
                <a:lnTo>
                  <a:pt x="3915232" y="1017485"/>
                </a:lnTo>
                <a:lnTo>
                  <a:pt x="3933380" y="1029728"/>
                </a:lnTo>
                <a:lnTo>
                  <a:pt x="3955592" y="1034211"/>
                </a:lnTo>
                <a:lnTo>
                  <a:pt x="3977805" y="1029728"/>
                </a:lnTo>
                <a:lnTo>
                  <a:pt x="3995940" y="1017485"/>
                </a:lnTo>
                <a:lnTo>
                  <a:pt x="4008158" y="999324"/>
                </a:lnTo>
                <a:lnTo>
                  <a:pt x="4012641" y="977099"/>
                </a:lnTo>
                <a:close/>
              </a:path>
              <a:path w="18140045" h="8689340">
                <a:moveTo>
                  <a:pt x="4012641" y="674077"/>
                </a:moveTo>
                <a:lnTo>
                  <a:pt x="4008158" y="651840"/>
                </a:lnTo>
                <a:lnTo>
                  <a:pt x="3995928" y="633691"/>
                </a:lnTo>
                <a:lnTo>
                  <a:pt x="3977792" y="621449"/>
                </a:lnTo>
                <a:lnTo>
                  <a:pt x="3955592" y="616953"/>
                </a:lnTo>
                <a:lnTo>
                  <a:pt x="3933380" y="621449"/>
                </a:lnTo>
                <a:lnTo>
                  <a:pt x="3915232" y="633691"/>
                </a:lnTo>
                <a:lnTo>
                  <a:pt x="3903002" y="651840"/>
                </a:lnTo>
                <a:lnTo>
                  <a:pt x="3898519" y="674077"/>
                </a:lnTo>
                <a:lnTo>
                  <a:pt x="3903002" y="696302"/>
                </a:lnTo>
                <a:lnTo>
                  <a:pt x="3915232" y="714451"/>
                </a:lnTo>
                <a:lnTo>
                  <a:pt x="3933380" y="726694"/>
                </a:lnTo>
                <a:lnTo>
                  <a:pt x="3955592" y="731189"/>
                </a:lnTo>
                <a:lnTo>
                  <a:pt x="3977805" y="726694"/>
                </a:lnTo>
                <a:lnTo>
                  <a:pt x="3995940" y="714451"/>
                </a:lnTo>
                <a:lnTo>
                  <a:pt x="4008158" y="696302"/>
                </a:lnTo>
                <a:lnTo>
                  <a:pt x="4012641" y="674077"/>
                </a:lnTo>
                <a:close/>
              </a:path>
              <a:path w="18140045" h="8689340">
                <a:moveTo>
                  <a:pt x="4012641" y="371043"/>
                </a:moveTo>
                <a:lnTo>
                  <a:pt x="4008158" y="348818"/>
                </a:lnTo>
                <a:lnTo>
                  <a:pt x="3995928" y="330669"/>
                </a:lnTo>
                <a:lnTo>
                  <a:pt x="3977792" y="318427"/>
                </a:lnTo>
                <a:lnTo>
                  <a:pt x="3955592" y="313931"/>
                </a:lnTo>
                <a:lnTo>
                  <a:pt x="3933380" y="318427"/>
                </a:lnTo>
                <a:lnTo>
                  <a:pt x="3915232" y="330669"/>
                </a:lnTo>
                <a:lnTo>
                  <a:pt x="3903002" y="348818"/>
                </a:lnTo>
                <a:lnTo>
                  <a:pt x="3898519" y="371043"/>
                </a:lnTo>
                <a:lnTo>
                  <a:pt x="3903002" y="393280"/>
                </a:lnTo>
                <a:lnTo>
                  <a:pt x="3915232" y="411429"/>
                </a:lnTo>
                <a:lnTo>
                  <a:pt x="3933380" y="423672"/>
                </a:lnTo>
                <a:lnTo>
                  <a:pt x="3955592" y="428167"/>
                </a:lnTo>
                <a:lnTo>
                  <a:pt x="3977805" y="423672"/>
                </a:lnTo>
                <a:lnTo>
                  <a:pt x="3995940" y="411429"/>
                </a:lnTo>
                <a:lnTo>
                  <a:pt x="4008158" y="393280"/>
                </a:lnTo>
                <a:lnTo>
                  <a:pt x="4012641" y="371043"/>
                </a:lnTo>
                <a:close/>
              </a:path>
              <a:path w="18140045" h="8689340">
                <a:moveTo>
                  <a:pt x="4012641" y="68021"/>
                </a:moveTo>
                <a:lnTo>
                  <a:pt x="4008158" y="45796"/>
                </a:lnTo>
                <a:lnTo>
                  <a:pt x="3995928" y="27635"/>
                </a:lnTo>
                <a:lnTo>
                  <a:pt x="3977792" y="15392"/>
                </a:lnTo>
                <a:lnTo>
                  <a:pt x="3955592" y="10909"/>
                </a:lnTo>
                <a:lnTo>
                  <a:pt x="3933380" y="15392"/>
                </a:lnTo>
                <a:lnTo>
                  <a:pt x="3915232" y="27635"/>
                </a:lnTo>
                <a:lnTo>
                  <a:pt x="3903002" y="45796"/>
                </a:lnTo>
                <a:lnTo>
                  <a:pt x="3898519" y="68021"/>
                </a:lnTo>
                <a:lnTo>
                  <a:pt x="3903002" y="90246"/>
                </a:lnTo>
                <a:lnTo>
                  <a:pt x="3915232" y="108407"/>
                </a:lnTo>
                <a:lnTo>
                  <a:pt x="3933380" y="120650"/>
                </a:lnTo>
                <a:lnTo>
                  <a:pt x="3955592" y="125133"/>
                </a:lnTo>
                <a:lnTo>
                  <a:pt x="3977805" y="120650"/>
                </a:lnTo>
                <a:lnTo>
                  <a:pt x="3995940" y="108407"/>
                </a:lnTo>
                <a:lnTo>
                  <a:pt x="4008158" y="90246"/>
                </a:lnTo>
                <a:lnTo>
                  <a:pt x="4012641" y="68021"/>
                </a:lnTo>
                <a:close/>
              </a:path>
              <a:path w="18140045" h="8689340">
                <a:moveTo>
                  <a:pt x="4289374" y="1583055"/>
                </a:moveTo>
                <a:lnTo>
                  <a:pt x="4286936" y="1570964"/>
                </a:lnTo>
                <a:lnTo>
                  <a:pt x="4280281" y="1561084"/>
                </a:lnTo>
                <a:lnTo>
                  <a:pt x="4270400" y="1554416"/>
                </a:lnTo>
                <a:lnTo>
                  <a:pt x="4258322" y="1551978"/>
                </a:lnTo>
                <a:lnTo>
                  <a:pt x="4246207" y="1554416"/>
                </a:lnTo>
                <a:lnTo>
                  <a:pt x="4236326" y="1561084"/>
                </a:lnTo>
                <a:lnTo>
                  <a:pt x="4229671" y="1570964"/>
                </a:lnTo>
                <a:lnTo>
                  <a:pt x="4227233" y="1583055"/>
                </a:lnTo>
                <a:lnTo>
                  <a:pt x="4229671" y="1595158"/>
                </a:lnTo>
                <a:lnTo>
                  <a:pt x="4236326" y="1605038"/>
                </a:lnTo>
                <a:lnTo>
                  <a:pt x="4246207" y="1611706"/>
                </a:lnTo>
                <a:lnTo>
                  <a:pt x="4258322" y="1614144"/>
                </a:lnTo>
                <a:lnTo>
                  <a:pt x="4270400" y="1611706"/>
                </a:lnTo>
                <a:lnTo>
                  <a:pt x="4280281" y="1605038"/>
                </a:lnTo>
                <a:lnTo>
                  <a:pt x="4286936" y="1595158"/>
                </a:lnTo>
                <a:lnTo>
                  <a:pt x="4289374" y="1583055"/>
                </a:lnTo>
                <a:close/>
              </a:path>
              <a:path w="18140045" h="8689340">
                <a:moveTo>
                  <a:pt x="4317898" y="1280109"/>
                </a:moveTo>
                <a:lnTo>
                  <a:pt x="4313212" y="1256893"/>
                </a:lnTo>
                <a:lnTo>
                  <a:pt x="4300448" y="1237932"/>
                </a:lnTo>
                <a:lnTo>
                  <a:pt x="4281513" y="1225156"/>
                </a:lnTo>
                <a:lnTo>
                  <a:pt x="4258322" y="1220470"/>
                </a:lnTo>
                <a:lnTo>
                  <a:pt x="4235120" y="1225156"/>
                </a:lnTo>
                <a:lnTo>
                  <a:pt x="4216171" y="1237932"/>
                </a:lnTo>
                <a:lnTo>
                  <a:pt x="4203395" y="1256893"/>
                </a:lnTo>
                <a:lnTo>
                  <a:pt x="4198709" y="1280109"/>
                </a:lnTo>
                <a:lnTo>
                  <a:pt x="4203395" y="1303312"/>
                </a:lnTo>
                <a:lnTo>
                  <a:pt x="4216171" y="1322273"/>
                </a:lnTo>
                <a:lnTo>
                  <a:pt x="4235120" y="1335062"/>
                </a:lnTo>
                <a:lnTo>
                  <a:pt x="4258322" y="1339748"/>
                </a:lnTo>
                <a:lnTo>
                  <a:pt x="4281513" y="1335062"/>
                </a:lnTo>
                <a:lnTo>
                  <a:pt x="4300448" y="1322273"/>
                </a:lnTo>
                <a:lnTo>
                  <a:pt x="4313212" y="1303312"/>
                </a:lnTo>
                <a:lnTo>
                  <a:pt x="4317898" y="1280109"/>
                </a:lnTo>
                <a:close/>
              </a:path>
              <a:path w="18140045" h="8689340">
                <a:moveTo>
                  <a:pt x="4317898" y="977099"/>
                </a:moveTo>
                <a:lnTo>
                  <a:pt x="4313212" y="953884"/>
                </a:lnTo>
                <a:lnTo>
                  <a:pt x="4300448" y="934923"/>
                </a:lnTo>
                <a:lnTo>
                  <a:pt x="4281513" y="922147"/>
                </a:lnTo>
                <a:lnTo>
                  <a:pt x="4258322" y="917460"/>
                </a:lnTo>
                <a:lnTo>
                  <a:pt x="4235120" y="922147"/>
                </a:lnTo>
                <a:lnTo>
                  <a:pt x="4216171" y="934923"/>
                </a:lnTo>
                <a:lnTo>
                  <a:pt x="4203395" y="953884"/>
                </a:lnTo>
                <a:lnTo>
                  <a:pt x="4198709" y="977099"/>
                </a:lnTo>
                <a:lnTo>
                  <a:pt x="4203395" y="1000302"/>
                </a:lnTo>
                <a:lnTo>
                  <a:pt x="4216171" y="1019263"/>
                </a:lnTo>
                <a:lnTo>
                  <a:pt x="4235120" y="1032052"/>
                </a:lnTo>
                <a:lnTo>
                  <a:pt x="4258322" y="1036739"/>
                </a:lnTo>
                <a:lnTo>
                  <a:pt x="4281513" y="1032052"/>
                </a:lnTo>
                <a:lnTo>
                  <a:pt x="4300448" y="1019263"/>
                </a:lnTo>
                <a:lnTo>
                  <a:pt x="4313212" y="1000302"/>
                </a:lnTo>
                <a:lnTo>
                  <a:pt x="4317898" y="977099"/>
                </a:lnTo>
                <a:close/>
              </a:path>
              <a:path w="18140045" h="8689340">
                <a:moveTo>
                  <a:pt x="4317898" y="674077"/>
                </a:moveTo>
                <a:lnTo>
                  <a:pt x="4313212" y="650862"/>
                </a:lnTo>
                <a:lnTo>
                  <a:pt x="4300448" y="631901"/>
                </a:lnTo>
                <a:lnTo>
                  <a:pt x="4281513" y="619125"/>
                </a:lnTo>
                <a:lnTo>
                  <a:pt x="4258322" y="614426"/>
                </a:lnTo>
                <a:lnTo>
                  <a:pt x="4235120" y="619125"/>
                </a:lnTo>
                <a:lnTo>
                  <a:pt x="4216171" y="631901"/>
                </a:lnTo>
                <a:lnTo>
                  <a:pt x="4203395" y="650862"/>
                </a:lnTo>
                <a:lnTo>
                  <a:pt x="4198709" y="674077"/>
                </a:lnTo>
                <a:lnTo>
                  <a:pt x="4203395" y="697280"/>
                </a:lnTo>
                <a:lnTo>
                  <a:pt x="4216171" y="716241"/>
                </a:lnTo>
                <a:lnTo>
                  <a:pt x="4235120" y="729030"/>
                </a:lnTo>
                <a:lnTo>
                  <a:pt x="4258322" y="733717"/>
                </a:lnTo>
                <a:lnTo>
                  <a:pt x="4281513" y="729030"/>
                </a:lnTo>
                <a:lnTo>
                  <a:pt x="4300448" y="716241"/>
                </a:lnTo>
                <a:lnTo>
                  <a:pt x="4313212" y="697280"/>
                </a:lnTo>
                <a:lnTo>
                  <a:pt x="4317898" y="674077"/>
                </a:lnTo>
                <a:close/>
              </a:path>
              <a:path w="18140045" h="8689340">
                <a:moveTo>
                  <a:pt x="4317898" y="371043"/>
                </a:moveTo>
                <a:lnTo>
                  <a:pt x="4313212" y="347840"/>
                </a:lnTo>
                <a:lnTo>
                  <a:pt x="4300448" y="328879"/>
                </a:lnTo>
                <a:lnTo>
                  <a:pt x="4281513" y="316103"/>
                </a:lnTo>
                <a:lnTo>
                  <a:pt x="4258322" y="311416"/>
                </a:lnTo>
                <a:lnTo>
                  <a:pt x="4235120" y="316103"/>
                </a:lnTo>
                <a:lnTo>
                  <a:pt x="4216171" y="328879"/>
                </a:lnTo>
                <a:lnTo>
                  <a:pt x="4203395" y="347840"/>
                </a:lnTo>
                <a:lnTo>
                  <a:pt x="4198709" y="371043"/>
                </a:lnTo>
                <a:lnTo>
                  <a:pt x="4203395" y="394258"/>
                </a:lnTo>
                <a:lnTo>
                  <a:pt x="4216171" y="413219"/>
                </a:lnTo>
                <a:lnTo>
                  <a:pt x="4235120" y="425996"/>
                </a:lnTo>
                <a:lnTo>
                  <a:pt x="4258322" y="430682"/>
                </a:lnTo>
                <a:lnTo>
                  <a:pt x="4281513" y="425996"/>
                </a:lnTo>
                <a:lnTo>
                  <a:pt x="4300448" y="413219"/>
                </a:lnTo>
                <a:lnTo>
                  <a:pt x="4313212" y="394258"/>
                </a:lnTo>
                <a:lnTo>
                  <a:pt x="4317898" y="371043"/>
                </a:lnTo>
                <a:close/>
              </a:path>
              <a:path w="18140045" h="8689340">
                <a:moveTo>
                  <a:pt x="4317898" y="68021"/>
                </a:moveTo>
                <a:lnTo>
                  <a:pt x="4313212" y="44818"/>
                </a:lnTo>
                <a:lnTo>
                  <a:pt x="4300448" y="25857"/>
                </a:lnTo>
                <a:lnTo>
                  <a:pt x="4281513" y="13068"/>
                </a:lnTo>
                <a:lnTo>
                  <a:pt x="4258322" y="8382"/>
                </a:lnTo>
                <a:lnTo>
                  <a:pt x="4235120" y="13068"/>
                </a:lnTo>
                <a:lnTo>
                  <a:pt x="4216171" y="25857"/>
                </a:lnTo>
                <a:lnTo>
                  <a:pt x="4203395" y="44818"/>
                </a:lnTo>
                <a:lnTo>
                  <a:pt x="4198709" y="68021"/>
                </a:lnTo>
                <a:lnTo>
                  <a:pt x="4203395" y="91236"/>
                </a:lnTo>
                <a:lnTo>
                  <a:pt x="4216171" y="110197"/>
                </a:lnTo>
                <a:lnTo>
                  <a:pt x="4235120" y="122974"/>
                </a:lnTo>
                <a:lnTo>
                  <a:pt x="4258322" y="127660"/>
                </a:lnTo>
                <a:lnTo>
                  <a:pt x="4281513" y="122974"/>
                </a:lnTo>
                <a:lnTo>
                  <a:pt x="4300448" y="110197"/>
                </a:lnTo>
                <a:lnTo>
                  <a:pt x="4313212" y="91236"/>
                </a:lnTo>
                <a:lnTo>
                  <a:pt x="4317898" y="68021"/>
                </a:lnTo>
                <a:close/>
              </a:path>
              <a:path w="18140045" h="8689340">
                <a:moveTo>
                  <a:pt x="4573638" y="1576095"/>
                </a:moveTo>
                <a:lnTo>
                  <a:pt x="4567999" y="1570456"/>
                </a:lnTo>
                <a:lnTo>
                  <a:pt x="4554055" y="1570456"/>
                </a:lnTo>
                <a:lnTo>
                  <a:pt x="4548416" y="1576095"/>
                </a:lnTo>
                <a:lnTo>
                  <a:pt x="4548416" y="1590027"/>
                </a:lnTo>
                <a:lnTo>
                  <a:pt x="4554055" y="1595666"/>
                </a:lnTo>
                <a:lnTo>
                  <a:pt x="4567961" y="1595666"/>
                </a:lnTo>
                <a:lnTo>
                  <a:pt x="4573638" y="1590027"/>
                </a:lnTo>
                <a:lnTo>
                  <a:pt x="4573638" y="1576095"/>
                </a:lnTo>
                <a:close/>
              </a:path>
              <a:path w="18140045" h="8689340">
                <a:moveTo>
                  <a:pt x="4623155" y="1280109"/>
                </a:moveTo>
                <a:lnTo>
                  <a:pt x="4618266" y="1255903"/>
                </a:lnTo>
                <a:lnTo>
                  <a:pt x="4604956" y="1236154"/>
                </a:lnTo>
                <a:lnTo>
                  <a:pt x="4585220" y="1222832"/>
                </a:lnTo>
                <a:lnTo>
                  <a:pt x="4561040" y="1217942"/>
                </a:lnTo>
                <a:lnTo>
                  <a:pt x="4536846" y="1222832"/>
                </a:lnTo>
                <a:lnTo>
                  <a:pt x="4517098" y="1236154"/>
                </a:lnTo>
                <a:lnTo>
                  <a:pt x="4503775" y="1255903"/>
                </a:lnTo>
                <a:lnTo>
                  <a:pt x="4498899" y="1280109"/>
                </a:lnTo>
                <a:lnTo>
                  <a:pt x="4503775" y="1304302"/>
                </a:lnTo>
                <a:lnTo>
                  <a:pt x="4517098" y="1324063"/>
                </a:lnTo>
                <a:lnTo>
                  <a:pt x="4536846" y="1337386"/>
                </a:lnTo>
                <a:lnTo>
                  <a:pt x="4561040" y="1342263"/>
                </a:lnTo>
                <a:lnTo>
                  <a:pt x="4585220" y="1337386"/>
                </a:lnTo>
                <a:lnTo>
                  <a:pt x="4604956" y="1324063"/>
                </a:lnTo>
                <a:lnTo>
                  <a:pt x="4618266" y="1304302"/>
                </a:lnTo>
                <a:lnTo>
                  <a:pt x="4623155" y="1280109"/>
                </a:lnTo>
                <a:close/>
              </a:path>
              <a:path w="18140045" h="8689340">
                <a:moveTo>
                  <a:pt x="4624806" y="977112"/>
                </a:moveTo>
                <a:lnTo>
                  <a:pt x="4619790" y="952271"/>
                </a:lnTo>
                <a:lnTo>
                  <a:pt x="4606125" y="931976"/>
                </a:lnTo>
                <a:lnTo>
                  <a:pt x="4585855" y="918298"/>
                </a:lnTo>
                <a:lnTo>
                  <a:pt x="4561040" y="913282"/>
                </a:lnTo>
                <a:lnTo>
                  <a:pt x="4536211" y="918298"/>
                </a:lnTo>
                <a:lnTo>
                  <a:pt x="4515929" y="931976"/>
                </a:lnTo>
                <a:lnTo>
                  <a:pt x="4502251" y="952271"/>
                </a:lnTo>
                <a:lnTo>
                  <a:pt x="4497248" y="977112"/>
                </a:lnTo>
                <a:lnTo>
                  <a:pt x="4502251" y="1001953"/>
                </a:lnTo>
                <a:lnTo>
                  <a:pt x="4515929" y="1022248"/>
                </a:lnTo>
                <a:lnTo>
                  <a:pt x="4536211" y="1035926"/>
                </a:lnTo>
                <a:lnTo>
                  <a:pt x="4561040" y="1040942"/>
                </a:lnTo>
                <a:lnTo>
                  <a:pt x="4585855" y="1035926"/>
                </a:lnTo>
                <a:lnTo>
                  <a:pt x="4606125" y="1022248"/>
                </a:lnTo>
                <a:lnTo>
                  <a:pt x="4619790" y="1001953"/>
                </a:lnTo>
                <a:lnTo>
                  <a:pt x="4624806" y="977112"/>
                </a:lnTo>
                <a:close/>
              </a:path>
              <a:path w="18140045" h="8689340">
                <a:moveTo>
                  <a:pt x="4624806" y="674090"/>
                </a:moveTo>
                <a:lnTo>
                  <a:pt x="4619790" y="649236"/>
                </a:lnTo>
                <a:lnTo>
                  <a:pt x="4606125" y="628954"/>
                </a:lnTo>
                <a:lnTo>
                  <a:pt x="4585855" y="615276"/>
                </a:lnTo>
                <a:lnTo>
                  <a:pt x="4561040" y="610260"/>
                </a:lnTo>
                <a:lnTo>
                  <a:pt x="4536211" y="615276"/>
                </a:lnTo>
                <a:lnTo>
                  <a:pt x="4515929" y="628954"/>
                </a:lnTo>
                <a:lnTo>
                  <a:pt x="4502251" y="649236"/>
                </a:lnTo>
                <a:lnTo>
                  <a:pt x="4497248" y="674090"/>
                </a:lnTo>
                <a:lnTo>
                  <a:pt x="4502251" y="698931"/>
                </a:lnTo>
                <a:lnTo>
                  <a:pt x="4515929" y="719226"/>
                </a:lnTo>
                <a:lnTo>
                  <a:pt x="4536211" y="732904"/>
                </a:lnTo>
                <a:lnTo>
                  <a:pt x="4561040" y="737920"/>
                </a:lnTo>
                <a:lnTo>
                  <a:pt x="4585855" y="732904"/>
                </a:lnTo>
                <a:lnTo>
                  <a:pt x="4606125" y="719226"/>
                </a:lnTo>
                <a:lnTo>
                  <a:pt x="4619790" y="698931"/>
                </a:lnTo>
                <a:lnTo>
                  <a:pt x="4624806" y="674090"/>
                </a:lnTo>
                <a:close/>
              </a:path>
              <a:path w="18140045" h="8689340">
                <a:moveTo>
                  <a:pt x="4624806" y="371068"/>
                </a:moveTo>
                <a:lnTo>
                  <a:pt x="4619790" y="346214"/>
                </a:lnTo>
                <a:lnTo>
                  <a:pt x="4606125" y="325932"/>
                </a:lnTo>
                <a:lnTo>
                  <a:pt x="4585855" y="312254"/>
                </a:lnTo>
                <a:lnTo>
                  <a:pt x="4561040" y="307238"/>
                </a:lnTo>
                <a:lnTo>
                  <a:pt x="4536211" y="312254"/>
                </a:lnTo>
                <a:lnTo>
                  <a:pt x="4515929" y="325932"/>
                </a:lnTo>
                <a:lnTo>
                  <a:pt x="4502251" y="346214"/>
                </a:lnTo>
                <a:lnTo>
                  <a:pt x="4497248" y="371068"/>
                </a:lnTo>
                <a:lnTo>
                  <a:pt x="4502251" y="395909"/>
                </a:lnTo>
                <a:lnTo>
                  <a:pt x="4515929" y="416204"/>
                </a:lnTo>
                <a:lnTo>
                  <a:pt x="4536211" y="429882"/>
                </a:lnTo>
                <a:lnTo>
                  <a:pt x="4561040" y="434898"/>
                </a:lnTo>
                <a:lnTo>
                  <a:pt x="4585855" y="429882"/>
                </a:lnTo>
                <a:lnTo>
                  <a:pt x="4606125" y="416204"/>
                </a:lnTo>
                <a:lnTo>
                  <a:pt x="4619790" y="395909"/>
                </a:lnTo>
                <a:lnTo>
                  <a:pt x="4624806" y="371068"/>
                </a:lnTo>
                <a:close/>
              </a:path>
              <a:path w="18140045" h="8689340">
                <a:moveTo>
                  <a:pt x="4624806" y="68046"/>
                </a:moveTo>
                <a:lnTo>
                  <a:pt x="4619790" y="43192"/>
                </a:lnTo>
                <a:lnTo>
                  <a:pt x="4606125" y="22910"/>
                </a:lnTo>
                <a:lnTo>
                  <a:pt x="4585855" y="9232"/>
                </a:lnTo>
                <a:lnTo>
                  <a:pt x="4561040" y="4216"/>
                </a:lnTo>
                <a:lnTo>
                  <a:pt x="4536211" y="9232"/>
                </a:lnTo>
                <a:lnTo>
                  <a:pt x="4515929" y="22910"/>
                </a:lnTo>
                <a:lnTo>
                  <a:pt x="4502251" y="43192"/>
                </a:lnTo>
                <a:lnTo>
                  <a:pt x="4497248" y="68046"/>
                </a:lnTo>
                <a:lnTo>
                  <a:pt x="4502251" y="92887"/>
                </a:lnTo>
                <a:lnTo>
                  <a:pt x="4515929" y="113169"/>
                </a:lnTo>
                <a:lnTo>
                  <a:pt x="4536211" y="126860"/>
                </a:lnTo>
                <a:lnTo>
                  <a:pt x="4561040" y="131864"/>
                </a:lnTo>
                <a:lnTo>
                  <a:pt x="4585855" y="126860"/>
                </a:lnTo>
                <a:lnTo>
                  <a:pt x="4606125" y="113169"/>
                </a:lnTo>
                <a:lnTo>
                  <a:pt x="4619790" y="92887"/>
                </a:lnTo>
                <a:lnTo>
                  <a:pt x="4624806" y="68046"/>
                </a:lnTo>
                <a:close/>
              </a:path>
              <a:path w="18140045" h="8689340">
                <a:moveTo>
                  <a:pt x="4911598" y="1280109"/>
                </a:moveTo>
                <a:lnTo>
                  <a:pt x="4907839" y="1261465"/>
                </a:lnTo>
                <a:lnTo>
                  <a:pt x="4897577" y="1246251"/>
                </a:lnTo>
                <a:lnTo>
                  <a:pt x="4882375" y="1235989"/>
                </a:lnTo>
                <a:lnTo>
                  <a:pt x="4863770" y="1232230"/>
                </a:lnTo>
                <a:lnTo>
                  <a:pt x="4845139" y="1235989"/>
                </a:lnTo>
                <a:lnTo>
                  <a:pt x="4829924" y="1246251"/>
                </a:lnTo>
                <a:lnTo>
                  <a:pt x="4819662" y="1261465"/>
                </a:lnTo>
                <a:lnTo>
                  <a:pt x="4815903" y="1280109"/>
                </a:lnTo>
                <a:lnTo>
                  <a:pt x="4819662" y="1298740"/>
                </a:lnTo>
                <a:lnTo>
                  <a:pt x="4829924" y="1313954"/>
                </a:lnTo>
                <a:lnTo>
                  <a:pt x="4845139" y="1324216"/>
                </a:lnTo>
                <a:lnTo>
                  <a:pt x="4863770" y="1327975"/>
                </a:lnTo>
                <a:lnTo>
                  <a:pt x="4882375" y="1324216"/>
                </a:lnTo>
                <a:lnTo>
                  <a:pt x="4897577" y="1313954"/>
                </a:lnTo>
                <a:lnTo>
                  <a:pt x="4907839" y="1298740"/>
                </a:lnTo>
                <a:lnTo>
                  <a:pt x="4911598" y="1280109"/>
                </a:lnTo>
                <a:close/>
              </a:path>
              <a:path w="18140045" h="8689340">
                <a:moveTo>
                  <a:pt x="4930902" y="977112"/>
                </a:moveTo>
                <a:lnTo>
                  <a:pt x="4925631" y="950963"/>
                </a:lnTo>
                <a:lnTo>
                  <a:pt x="4911229" y="929601"/>
                </a:lnTo>
                <a:lnTo>
                  <a:pt x="4889893" y="915200"/>
                </a:lnTo>
                <a:lnTo>
                  <a:pt x="4863770" y="909916"/>
                </a:lnTo>
                <a:lnTo>
                  <a:pt x="4837620" y="915200"/>
                </a:lnTo>
                <a:lnTo>
                  <a:pt x="4816272" y="929601"/>
                </a:lnTo>
                <a:lnTo>
                  <a:pt x="4801870" y="950963"/>
                </a:lnTo>
                <a:lnTo>
                  <a:pt x="4796587" y="977112"/>
                </a:lnTo>
                <a:lnTo>
                  <a:pt x="4801870" y="1003261"/>
                </a:lnTo>
                <a:lnTo>
                  <a:pt x="4816272" y="1024623"/>
                </a:lnTo>
                <a:lnTo>
                  <a:pt x="4837620" y="1039025"/>
                </a:lnTo>
                <a:lnTo>
                  <a:pt x="4863770" y="1044308"/>
                </a:lnTo>
                <a:lnTo>
                  <a:pt x="4889893" y="1039025"/>
                </a:lnTo>
                <a:lnTo>
                  <a:pt x="4911229" y="1024623"/>
                </a:lnTo>
                <a:lnTo>
                  <a:pt x="4925631" y="1003261"/>
                </a:lnTo>
                <a:lnTo>
                  <a:pt x="4930902" y="977112"/>
                </a:lnTo>
                <a:close/>
              </a:path>
              <a:path w="18140045" h="8689340">
                <a:moveTo>
                  <a:pt x="4930902" y="674090"/>
                </a:moveTo>
                <a:lnTo>
                  <a:pt x="4925631" y="647941"/>
                </a:lnTo>
                <a:lnTo>
                  <a:pt x="4911229" y="626579"/>
                </a:lnTo>
                <a:lnTo>
                  <a:pt x="4889893" y="612178"/>
                </a:lnTo>
                <a:lnTo>
                  <a:pt x="4863770" y="606894"/>
                </a:lnTo>
                <a:lnTo>
                  <a:pt x="4837620" y="612178"/>
                </a:lnTo>
                <a:lnTo>
                  <a:pt x="4816272" y="626579"/>
                </a:lnTo>
                <a:lnTo>
                  <a:pt x="4801870" y="647941"/>
                </a:lnTo>
                <a:lnTo>
                  <a:pt x="4796587" y="674090"/>
                </a:lnTo>
                <a:lnTo>
                  <a:pt x="4801870" y="700239"/>
                </a:lnTo>
                <a:lnTo>
                  <a:pt x="4816272" y="721601"/>
                </a:lnTo>
                <a:lnTo>
                  <a:pt x="4837620" y="736003"/>
                </a:lnTo>
                <a:lnTo>
                  <a:pt x="4863770" y="741286"/>
                </a:lnTo>
                <a:lnTo>
                  <a:pt x="4889893" y="736003"/>
                </a:lnTo>
                <a:lnTo>
                  <a:pt x="4911229" y="721601"/>
                </a:lnTo>
                <a:lnTo>
                  <a:pt x="4925631" y="700239"/>
                </a:lnTo>
                <a:lnTo>
                  <a:pt x="4930902" y="674090"/>
                </a:lnTo>
                <a:close/>
              </a:path>
              <a:path w="18140045" h="8689340">
                <a:moveTo>
                  <a:pt x="4930902" y="371068"/>
                </a:moveTo>
                <a:lnTo>
                  <a:pt x="4925631" y="344906"/>
                </a:lnTo>
                <a:lnTo>
                  <a:pt x="4911229" y="323557"/>
                </a:lnTo>
                <a:lnTo>
                  <a:pt x="4889893" y="309156"/>
                </a:lnTo>
                <a:lnTo>
                  <a:pt x="4863770" y="303872"/>
                </a:lnTo>
                <a:lnTo>
                  <a:pt x="4837620" y="309156"/>
                </a:lnTo>
                <a:lnTo>
                  <a:pt x="4816272" y="323557"/>
                </a:lnTo>
                <a:lnTo>
                  <a:pt x="4801870" y="344906"/>
                </a:lnTo>
                <a:lnTo>
                  <a:pt x="4796587" y="371068"/>
                </a:lnTo>
                <a:lnTo>
                  <a:pt x="4801870" y="397217"/>
                </a:lnTo>
                <a:lnTo>
                  <a:pt x="4816272" y="418579"/>
                </a:lnTo>
                <a:lnTo>
                  <a:pt x="4837620" y="432981"/>
                </a:lnTo>
                <a:lnTo>
                  <a:pt x="4863770" y="438264"/>
                </a:lnTo>
                <a:lnTo>
                  <a:pt x="4889893" y="432981"/>
                </a:lnTo>
                <a:lnTo>
                  <a:pt x="4911229" y="418579"/>
                </a:lnTo>
                <a:lnTo>
                  <a:pt x="4925631" y="397217"/>
                </a:lnTo>
                <a:lnTo>
                  <a:pt x="4930902" y="371068"/>
                </a:lnTo>
                <a:close/>
              </a:path>
              <a:path w="18140045" h="8689340">
                <a:moveTo>
                  <a:pt x="4930902" y="68046"/>
                </a:moveTo>
                <a:lnTo>
                  <a:pt x="4925631" y="41884"/>
                </a:lnTo>
                <a:lnTo>
                  <a:pt x="4911229" y="20523"/>
                </a:lnTo>
                <a:lnTo>
                  <a:pt x="4889893" y="6121"/>
                </a:lnTo>
                <a:lnTo>
                  <a:pt x="4863770" y="850"/>
                </a:lnTo>
                <a:lnTo>
                  <a:pt x="4837620" y="6121"/>
                </a:lnTo>
                <a:lnTo>
                  <a:pt x="4816272" y="20523"/>
                </a:lnTo>
                <a:lnTo>
                  <a:pt x="4801870" y="41884"/>
                </a:lnTo>
                <a:lnTo>
                  <a:pt x="4796587" y="68046"/>
                </a:lnTo>
                <a:lnTo>
                  <a:pt x="4801870" y="94195"/>
                </a:lnTo>
                <a:lnTo>
                  <a:pt x="4816272" y="115557"/>
                </a:lnTo>
                <a:lnTo>
                  <a:pt x="4837620" y="129959"/>
                </a:lnTo>
                <a:lnTo>
                  <a:pt x="4863770" y="135229"/>
                </a:lnTo>
                <a:lnTo>
                  <a:pt x="4889893" y="129959"/>
                </a:lnTo>
                <a:lnTo>
                  <a:pt x="4911229" y="115557"/>
                </a:lnTo>
                <a:lnTo>
                  <a:pt x="4925631" y="94195"/>
                </a:lnTo>
                <a:lnTo>
                  <a:pt x="4930902" y="68046"/>
                </a:lnTo>
                <a:close/>
              </a:path>
              <a:path w="18140045" h="8689340">
                <a:moveTo>
                  <a:pt x="5178234" y="1273606"/>
                </a:moveTo>
                <a:lnTo>
                  <a:pt x="5172976" y="1268336"/>
                </a:lnTo>
                <a:lnTo>
                  <a:pt x="5159972" y="1268336"/>
                </a:lnTo>
                <a:lnTo>
                  <a:pt x="5154714" y="1273606"/>
                </a:lnTo>
                <a:lnTo>
                  <a:pt x="5154714" y="1286598"/>
                </a:lnTo>
                <a:lnTo>
                  <a:pt x="5159972" y="1291869"/>
                </a:lnTo>
                <a:lnTo>
                  <a:pt x="5172976" y="1291869"/>
                </a:lnTo>
                <a:lnTo>
                  <a:pt x="5178234" y="1286598"/>
                </a:lnTo>
                <a:lnTo>
                  <a:pt x="5178234" y="1273606"/>
                </a:lnTo>
                <a:close/>
              </a:path>
              <a:path w="18140045" h="8689340">
                <a:moveTo>
                  <a:pt x="5231943" y="977112"/>
                </a:moveTo>
                <a:lnTo>
                  <a:pt x="5226799" y="951611"/>
                </a:lnTo>
                <a:lnTo>
                  <a:pt x="5212778" y="930795"/>
                </a:lnTo>
                <a:lnTo>
                  <a:pt x="5191963" y="916749"/>
                </a:lnTo>
                <a:lnTo>
                  <a:pt x="5166487" y="911606"/>
                </a:lnTo>
                <a:lnTo>
                  <a:pt x="5140985" y="916749"/>
                </a:lnTo>
                <a:lnTo>
                  <a:pt x="5120183" y="930795"/>
                </a:lnTo>
                <a:lnTo>
                  <a:pt x="5106149" y="951611"/>
                </a:lnTo>
                <a:lnTo>
                  <a:pt x="5101006" y="977112"/>
                </a:lnTo>
                <a:lnTo>
                  <a:pt x="5106149" y="1002614"/>
                </a:lnTo>
                <a:lnTo>
                  <a:pt x="5120183" y="1023442"/>
                </a:lnTo>
                <a:lnTo>
                  <a:pt x="5140985" y="1037475"/>
                </a:lnTo>
                <a:lnTo>
                  <a:pt x="5166487" y="1042631"/>
                </a:lnTo>
                <a:lnTo>
                  <a:pt x="5191963" y="1037475"/>
                </a:lnTo>
                <a:lnTo>
                  <a:pt x="5212778" y="1023442"/>
                </a:lnTo>
                <a:lnTo>
                  <a:pt x="5226799" y="1002614"/>
                </a:lnTo>
                <a:lnTo>
                  <a:pt x="5231943" y="977112"/>
                </a:lnTo>
                <a:close/>
              </a:path>
              <a:path w="18140045" h="8689340">
                <a:moveTo>
                  <a:pt x="5234470" y="68046"/>
                </a:moveTo>
                <a:lnTo>
                  <a:pt x="5229136" y="41554"/>
                </a:lnTo>
                <a:lnTo>
                  <a:pt x="5214556" y="19926"/>
                </a:lnTo>
                <a:lnTo>
                  <a:pt x="5192954" y="5346"/>
                </a:lnTo>
                <a:lnTo>
                  <a:pt x="5166487" y="0"/>
                </a:lnTo>
                <a:lnTo>
                  <a:pt x="5140007" y="5346"/>
                </a:lnTo>
                <a:lnTo>
                  <a:pt x="5118392" y="19926"/>
                </a:lnTo>
                <a:lnTo>
                  <a:pt x="5103812" y="41554"/>
                </a:lnTo>
                <a:lnTo>
                  <a:pt x="5098466" y="68046"/>
                </a:lnTo>
                <a:lnTo>
                  <a:pt x="5103812" y="94526"/>
                </a:lnTo>
                <a:lnTo>
                  <a:pt x="5118392" y="116154"/>
                </a:lnTo>
                <a:lnTo>
                  <a:pt x="5140007" y="130733"/>
                </a:lnTo>
                <a:lnTo>
                  <a:pt x="5166487" y="136080"/>
                </a:lnTo>
                <a:lnTo>
                  <a:pt x="5192954" y="130733"/>
                </a:lnTo>
                <a:lnTo>
                  <a:pt x="5214556" y="116154"/>
                </a:lnTo>
                <a:lnTo>
                  <a:pt x="5229136" y="94526"/>
                </a:lnTo>
                <a:lnTo>
                  <a:pt x="5234470" y="68046"/>
                </a:lnTo>
                <a:close/>
              </a:path>
              <a:path w="18140045" h="8689340">
                <a:moveTo>
                  <a:pt x="5237848" y="674090"/>
                </a:moveTo>
                <a:lnTo>
                  <a:pt x="5232235" y="646290"/>
                </a:lnTo>
                <a:lnTo>
                  <a:pt x="5216944" y="623595"/>
                </a:lnTo>
                <a:lnTo>
                  <a:pt x="5194262" y="608291"/>
                </a:lnTo>
                <a:lnTo>
                  <a:pt x="5166487" y="602691"/>
                </a:lnTo>
                <a:lnTo>
                  <a:pt x="5138712" y="608291"/>
                </a:lnTo>
                <a:lnTo>
                  <a:pt x="5116030" y="623595"/>
                </a:lnTo>
                <a:lnTo>
                  <a:pt x="5100739" y="646290"/>
                </a:lnTo>
                <a:lnTo>
                  <a:pt x="5095125" y="674090"/>
                </a:lnTo>
                <a:lnTo>
                  <a:pt x="5100739" y="701890"/>
                </a:lnTo>
                <a:lnTo>
                  <a:pt x="5116030" y="724585"/>
                </a:lnTo>
                <a:lnTo>
                  <a:pt x="5138712" y="739889"/>
                </a:lnTo>
                <a:lnTo>
                  <a:pt x="5166487" y="745490"/>
                </a:lnTo>
                <a:lnTo>
                  <a:pt x="5194262" y="739889"/>
                </a:lnTo>
                <a:lnTo>
                  <a:pt x="5216944" y="724585"/>
                </a:lnTo>
                <a:lnTo>
                  <a:pt x="5232235" y="701890"/>
                </a:lnTo>
                <a:lnTo>
                  <a:pt x="5237848" y="674090"/>
                </a:lnTo>
                <a:close/>
              </a:path>
              <a:path w="18140045" h="8689340">
                <a:moveTo>
                  <a:pt x="5237848" y="371068"/>
                </a:moveTo>
                <a:lnTo>
                  <a:pt x="5232235" y="343268"/>
                </a:lnTo>
                <a:lnTo>
                  <a:pt x="5216944" y="320573"/>
                </a:lnTo>
                <a:lnTo>
                  <a:pt x="5194262" y="305269"/>
                </a:lnTo>
                <a:lnTo>
                  <a:pt x="5166487" y="299669"/>
                </a:lnTo>
                <a:lnTo>
                  <a:pt x="5138712" y="305269"/>
                </a:lnTo>
                <a:lnTo>
                  <a:pt x="5116030" y="320573"/>
                </a:lnTo>
                <a:lnTo>
                  <a:pt x="5100739" y="343268"/>
                </a:lnTo>
                <a:lnTo>
                  <a:pt x="5095125" y="371068"/>
                </a:lnTo>
                <a:lnTo>
                  <a:pt x="5100739" y="398868"/>
                </a:lnTo>
                <a:lnTo>
                  <a:pt x="5116030" y="421563"/>
                </a:lnTo>
                <a:lnTo>
                  <a:pt x="5138712" y="436854"/>
                </a:lnTo>
                <a:lnTo>
                  <a:pt x="5166487" y="442468"/>
                </a:lnTo>
                <a:lnTo>
                  <a:pt x="5194262" y="436854"/>
                </a:lnTo>
                <a:lnTo>
                  <a:pt x="5216944" y="421563"/>
                </a:lnTo>
                <a:lnTo>
                  <a:pt x="5232235" y="398868"/>
                </a:lnTo>
                <a:lnTo>
                  <a:pt x="5237848" y="371068"/>
                </a:lnTo>
                <a:close/>
              </a:path>
              <a:path w="18140045" h="8689340">
                <a:moveTo>
                  <a:pt x="5481802" y="970127"/>
                </a:moveTo>
                <a:lnTo>
                  <a:pt x="5476164" y="964488"/>
                </a:lnTo>
                <a:lnTo>
                  <a:pt x="5462232" y="964488"/>
                </a:lnTo>
                <a:lnTo>
                  <a:pt x="5456593" y="970127"/>
                </a:lnTo>
                <a:lnTo>
                  <a:pt x="5456593" y="984059"/>
                </a:lnTo>
                <a:lnTo>
                  <a:pt x="5462232" y="989698"/>
                </a:lnTo>
                <a:lnTo>
                  <a:pt x="5476138" y="989698"/>
                </a:lnTo>
                <a:lnTo>
                  <a:pt x="5481802" y="984059"/>
                </a:lnTo>
                <a:lnTo>
                  <a:pt x="5481802" y="970127"/>
                </a:lnTo>
                <a:close/>
              </a:path>
              <a:path w="18140045" h="8689340">
                <a:moveTo>
                  <a:pt x="5487682" y="68046"/>
                </a:moveTo>
                <a:lnTo>
                  <a:pt x="5486222" y="60845"/>
                </a:lnTo>
                <a:lnTo>
                  <a:pt x="5482272" y="54978"/>
                </a:lnTo>
                <a:lnTo>
                  <a:pt x="5476405" y="51015"/>
                </a:lnTo>
                <a:lnTo>
                  <a:pt x="5469217" y="49568"/>
                </a:lnTo>
                <a:lnTo>
                  <a:pt x="5462028" y="51015"/>
                </a:lnTo>
                <a:lnTo>
                  <a:pt x="5456161" y="54978"/>
                </a:lnTo>
                <a:lnTo>
                  <a:pt x="5452199" y="60845"/>
                </a:lnTo>
                <a:lnTo>
                  <a:pt x="5450751" y="68046"/>
                </a:lnTo>
                <a:lnTo>
                  <a:pt x="5452199" y="75234"/>
                </a:lnTo>
                <a:lnTo>
                  <a:pt x="5456161" y="81102"/>
                </a:lnTo>
                <a:lnTo>
                  <a:pt x="5462028" y="85064"/>
                </a:lnTo>
                <a:lnTo>
                  <a:pt x="5469217" y="86512"/>
                </a:lnTo>
                <a:lnTo>
                  <a:pt x="5476405" y="85064"/>
                </a:lnTo>
                <a:lnTo>
                  <a:pt x="5482272" y="81102"/>
                </a:lnTo>
                <a:lnTo>
                  <a:pt x="5486222" y="75234"/>
                </a:lnTo>
                <a:lnTo>
                  <a:pt x="5487682" y="68046"/>
                </a:lnTo>
                <a:close/>
              </a:path>
              <a:path w="18140045" h="8689340">
                <a:moveTo>
                  <a:pt x="5508637" y="674090"/>
                </a:moveTo>
                <a:lnTo>
                  <a:pt x="5505539" y="658723"/>
                </a:lnTo>
                <a:lnTo>
                  <a:pt x="5497093" y="646176"/>
                </a:lnTo>
                <a:lnTo>
                  <a:pt x="5484558" y="637717"/>
                </a:lnTo>
                <a:lnTo>
                  <a:pt x="5469217" y="634606"/>
                </a:lnTo>
                <a:lnTo>
                  <a:pt x="5453850" y="637717"/>
                </a:lnTo>
                <a:lnTo>
                  <a:pt x="5441302" y="646176"/>
                </a:lnTo>
                <a:lnTo>
                  <a:pt x="5432857" y="658723"/>
                </a:lnTo>
                <a:lnTo>
                  <a:pt x="5429758" y="674090"/>
                </a:lnTo>
                <a:lnTo>
                  <a:pt x="5432857" y="689457"/>
                </a:lnTo>
                <a:lnTo>
                  <a:pt x="5441302" y="702005"/>
                </a:lnTo>
                <a:lnTo>
                  <a:pt x="5453850" y="710463"/>
                </a:lnTo>
                <a:lnTo>
                  <a:pt x="5469217" y="713574"/>
                </a:lnTo>
                <a:lnTo>
                  <a:pt x="5484558" y="710463"/>
                </a:lnTo>
                <a:lnTo>
                  <a:pt x="5497093" y="702005"/>
                </a:lnTo>
                <a:lnTo>
                  <a:pt x="5505539" y="689457"/>
                </a:lnTo>
                <a:lnTo>
                  <a:pt x="5508637" y="674090"/>
                </a:lnTo>
                <a:close/>
              </a:path>
              <a:path w="18140045" h="8689340">
                <a:moveTo>
                  <a:pt x="5517896" y="371068"/>
                </a:moveTo>
                <a:lnTo>
                  <a:pt x="5514060" y="352107"/>
                </a:lnTo>
                <a:lnTo>
                  <a:pt x="5503634" y="336613"/>
                </a:lnTo>
                <a:lnTo>
                  <a:pt x="5488152" y="326174"/>
                </a:lnTo>
                <a:lnTo>
                  <a:pt x="5469217" y="322351"/>
                </a:lnTo>
                <a:lnTo>
                  <a:pt x="5450256" y="326174"/>
                </a:lnTo>
                <a:lnTo>
                  <a:pt x="5434774" y="336613"/>
                </a:lnTo>
                <a:lnTo>
                  <a:pt x="5424335" y="352107"/>
                </a:lnTo>
                <a:lnTo>
                  <a:pt x="5420499" y="371068"/>
                </a:lnTo>
                <a:lnTo>
                  <a:pt x="5424335" y="390029"/>
                </a:lnTo>
                <a:lnTo>
                  <a:pt x="5434774" y="405511"/>
                </a:lnTo>
                <a:lnTo>
                  <a:pt x="5450256" y="415950"/>
                </a:lnTo>
                <a:lnTo>
                  <a:pt x="5469217" y="419785"/>
                </a:lnTo>
                <a:lnTo>
                  <a:pt x="5488152" y="415950"/>
                </a:lnTo>
                <a:lnTo>
                  <a:pt x="5503634" y="405511"/>
                </a:lnTo>
                <a:lnTo>
                  <a:pt x="5514060" y="390029"/>
                </a:lnTo>
                <a:lnTo>
                  <a:pt x="5517896" y="371068"/>
                </a:lnTo>
                <a:close/>
              </a:path>
              <a:path w="18140045" h="8689340">
                <a:moveTo>
                  <a:pt x="14836356" y="7758455"/>
                </a:moveTo>
                <a:lnTo>
                  <a:pt x="14835988" y="7758087"/>
                </a:lnTo>
                <a:lnTo>
                  <a:pt x="14835035" y="7758087"/>
                </a:lnTo>
                <a:lnTo>
                  <a:pt x="14834667" y="7758455"/>
                </a:lnTo>
                <a:lnTo>
                  <a:pt x="14834667" y="7759395"/>
                </a:lnTo>
                <a:lnTo>
                  <a:pt x="14835035" y="7759763"/>
                </a:lnTo>
                <a:lnTo>
                  <a:pt x="14835988" y="7759763"/>
                </a:lnTo>
                <a:lnTo>
                  <a:pt x="14836356" y="7759395"/>
                </a:lnTo>
                <a:lnTo>
                  <a:pt x="14836356" y="7758455"/>
                </a:lnTo>
                <a:close/>
              </a:path>
              <a:path w="18140045" h="8689340">
                <a:moveTo>
                  <a:pt x="14836356" y="7455433"/>
                </a:moveTo>
                <a:lnTo>
                  <a:pt x="14835988" y="7455052"/>
                </a:lnTo>
                <a:lnTo>
                  <a:pt x="14835035" y="7455052"/>
                </a:lnTo>
                <a:lnTo>
                  <a:pt x="14834667" y="7455433"/>
                </a:lnTo>
                <a:lnTo>
                  <a:pt x="14834667" y="7456373"/>
                </a:lnTo>
                <a:lnTo>
                  <a:pt x="14835035" y="7456741"/>
                </a:lnTo>
                <a:lnTo>
                  <a:pt x="14835988" y="7456741"/>
                </a:lnTo>
                <a:lnTo>
                  <a:pt x="14836356" y="7456373"/>
                </a:lnTo>
                <a:lnTo>
                  <a:pt x="14836356" y="7455433"/>
                </a:lnTo>
                <a:close/>
              </a:path>
              <a:path w="18140045" h="8689340">
                <a:moveTo>
                  <a:pt x="14836356" y="7152411"/>
                </a:moveTo>
                <a:lnTo>
                  <a:pt x="14835988" y="7152030"/>
                </a:lnTo>
                <a:lnTo>
                  <a:pt x="14835035" y="7152030"/>
                </a:lnTo>
                <a:lnTo>
                  <a:pt x="14834667" y="7152411"/>
                </a:lnTo>
                <a:lnTo>
                  <a:pt x="14834667" y="7153351"/>
                </a:lnTo>
                <a:lnTo>
                  <a:pt x="14835035" y="7153719"/>
                </a:lnTo>
                <a:lnTo>
                  <a:pt x="14835988" y="7153719"/>
                </a:lnTo>
                <a:lnTo>
                  <a:pt x="14836356" y="7153351"/>
                </a:lnTo>
                <a:lnTo>
                  <a:pt x="14836356" y="7152411"/>
                </a:lnTo>
                <a:close/>
              </a:path>
              <a:path w="18140045" h="8689340">
                <a:moveTo>
                  <a:pt x="15139924" y="6848919"/>
                </a:moveTo>
                <a:lnTo>
                  <a:pt x="15139162" y="6848170"/>
                </a:lnTo>
                <a:lnTo>
                  <a:pt x="15137308" y="6848170"/>
                </a:lnTo>
                <a:lnTo>
                  <a:pt x="15136559" y="6848919"/>
                </a:lnTo>
                <a:lnTo>
                  <a:pt x="15136559" y="6850774"/>
                </a:lnTo>
                <a:lnTo>
                  <a:pt x="15137308" y="6851536"/>
                </a:lnTo>
                <a:lnTo>
                  <a:pt x="15139162" y="6851536"/>
                </a:lnTo>
                <a:lnTo>
                  <a:pt x="15139924" y="6850774"/>
                </a:lnTo>
                <a:lnTo>
                  <a:pt x="15139924" y="6848919"/>
                </a:lnTo>
                <a:close/>
              </a:path>
              <a:path w="18140045" h="8689340">
                <a:moveTo>
                  <a:pt x="15140762" y="8060537"/>
                </a:moveTo>
                <a:lnTo>
                  <a:pt x="15139632" y="8059407"/>
                </a:lnTo>
                <a:lnTo>
                  <a:pt x="15136838" y="8059407"/>
                </a:lnTo>
                <a:lnTo>
                  <a:pt x="15135721" y="8060537"/>
                </a:lnTo>
                <a:lnTo>
                  <a:pt x="15135721" y="8063331"/>
                </a:lnTo>
                <a:lnTo>
                  <a:pt x="15136838" y="8064449"/>
                </a:lnTo>
                <a:lnTo>
                  <a:pt x="15139632" y="8064449"/>
                </a:lnTo>
                <a:lnTo>
                  <a:pt x="15140762" y="8063331"/>
                </a:lnTo>
                <a:lnTo>
                  <a:pt x="15140762" y="8060537"/>
                </a:lnTo>
                <a:close/>
              </a:path>
              <a:path w="18140045" h="8689340">
                <a:moveTo>
                  <a:pt x="15141601" y="7757058"/>
                </a:moveTo>
                <a:lnTo>
                  <a:pt x="15140102" y="7755560"/>
                </a:lnTo>
                <a:lnTo>
                  <a:pt x="15136368" y="7755560"/>
                </a:lnTo>
                <a:lnTo>
                  <a:pt x="15134870" y="7757058"/>
                </a:lnTo>
                <a:lnTo>
                  <a:pt x="15134870" y="7760792"/>
                </a:lnTo>
                <a:lnTo>
                  <a:pt x="15136368" y="7762291"/>
                </a:lnTo>
                <a:lnTo>
                  <a:pt x="15140089" y="7762291"/>
                </a:lnTo>
                <a:lnTo>
                  <a:pt x="15141601" y="7760792"/>
                </a:lnTo>
                <a:lnTo>
                  <a:pt x="15141601" y="7757058"/>
                </a:lnTo>
                <a:close/>
              </a:path>
              <a:path w="18140045" h="8689340">
                <a:moveTo>
                  <a:pt x="15141601" y="7454036"/>
                </a:moveTo>
                <a:lnTo>
                  <a:pt x="15140102" y="7452538"/>
                </a:lnTo>
                <a:lnTo>
                  <a:pt x="15136368" y="7452538"/>
                </a:lnTo>
                <a:lnTo>
                  <a:pt x="15134870" y="7454036"/>
                </a:lnTo>
                <a:lnTo>
                  <a:pt x="15134870" y="7457770"/>
                </a:lnTo>
                <a:lnTo>
                  <a:pt x="15136368" y="7459269"/>
                </a:lnTo>
                <a:lnTo>
                  <a:pt x="15140089" y="7459269"/>
                </a:lnTo>
                <a:lnTo>
                  <a:pt x="15141601" y="7457770"/>
                </a:lnTo>
                <a:lnTo>
                  <a:pt x="15141601" y="7454036"/>
                </a:lnTo>
                <a:close/>
              </a:path>
              <a:path w="18140045" h="8689340">
                <a:moveTo>
                  <a:pt x="15141601" y="7151014"/>
                </a:moveTo>
                <a:lnTo>
                  <a:pt x="15140102" y="7149503"/>
                </a:lnTo>
                <a:lnTo>
                  <a:pt x="15136368" y="7149503"/>
                </a:lnTo>
                <a:lnTo>
                  <a:pt x="15134870" y="7151014"/>
                </a:lnTo>
                <a:lnTo>
                  <a:pt x="15134870" y="7154748"/>
                </a:lnTo>
                <a:lnTo>
                  <a:pt x="15136368" y="7156234"/>
                </a:lnTo>
                <a:lnTo>
                  <a:pt x="15140089" y="7156234"/>
                </a:lnTo>
                <a:lnTo>
                  <a:pt x="15141601" y="7154748"/>
                </a:lnTo>
                <a:lnTo>
                  <a:pt x="15141601" y="7151014"/>
                </a:lnTo>
                <a:close/>
              </a:path>
              <a:path w="18140045" h="8689340">
                <a:moveTo>
                  <a:pt x="15443480" y="8363547"/>
                </a:moveTo>
                <a:lnTo>
                  <a:pt x="15442362" y="8362416"/>
                </a:lnTo>
                <a:lnTo>
                  <a:pt x="15439568" y="8362416"/>
                </a:lnTo>
                <a:lnTo>
                  <a:pt x="15438438" y="8363547"/>
                </a:lnTo>
                <a:lnTo>
                  <a:pt x="15438438" y="8366341"/>
                </a:lnTo>
                <a:lnTo>
                  <a:pt x="15439568" y="8367458"/>
                </a:lnTo>
                <a:lnTo>
                  <a:pt x="15442362" y="8367458"/>
                </a:lnTo>
                <a:lnTo>
                  <a:pt x="15443480" y="8366341"/>
                </a:lnTo>
                <a:lnTo>
                  <a:pt x="15443480" y="8363547"/>
                </a:lnTo>
                <a:close/>
              </a:path>
              <a:path w="18140045" h="8689340">
                <a:moveTo>
                  <a:pt x="15446832" y="6846621"/>
                </a:moveTo>
                <a:lnTo>
                  <a:pt x="15444204" y="6843992"/>
                </a:lnTo>
                <a:lnTo>
                  <a:pt x="15437714" y="6843992"/>
                </a:lnTo>
                <a:lnTo>
                  <a:pt x="15435098" y="6846621"/>
                </a:lnTo>
                <a:lnTo>
                  <a:pt x="15435098" y="6853110"/>
                </a:lnTo>
                <a:lnTo>
                  <a:pt x="15437714" y="6855739"/>
                </a:lnTo>
                <a:lnTo>
                  <a:pt x="15444204" y="6855739"/>
                </a:lnTo>
                <a:lnTo>
                  <a:pt x="15446832" y="6853110"/>
                </a:lnTo>
                <a:lnTo>
                  <a:pt x="15446832" y="6846621"/>
                </a:lnTo>
                <a:close/>
              </a:path>
              <a:path w="18140045" h="8689340">
                <a:moveTo>
                  <a:pt x="15447671" y="8058251"/>
                </a:moveTo>
                <a:lnTo>
                  <a:pt x="15444661" y="8055229"/>
                </a:lnTo>
                <a:lnTo>
                  <a:pt x="15437269" y="8055229"/>
                </a:lnTo>
                <a:lnTo>
                  <a:pt x="15434247" y="8058251"/>
                </a:lnTo>
                <a:lnTo>
                  <a:pt x="15434247" y="8065656"/>
                </a:lnTo>
                <a:lnTo>
                  <a:pt x="15437269" y="8068665"/>
                </a:lnTo>
                <a:lnTo>
                  <a:pt x="15444673" y="8068665"/>
                </a:lnTo>
                <a:lnTo>
                  <a:pt x="15447671" y="8065656"/>
                </a:lnTo>
                <a:lnTo>
                  <a:pt x="15447671" y="8058251"/>
                </a:lnTo>
                <a:close/>
              </a:path>
              <a:path w="18140045" h="8689340">
                <a:moveTo>
                  <a:pt x="15447671" y="7755242"/>
                </a:moveTo>
                <a:lnTo>
                  <a:pt x="15444661" y="7752232"/>
                </a:lnTo>
                <a:lnTo>
                  <a:pt x="15437269" y="7752232"/>
                </a:lnTo>
                <a:lnTo>
                  <a:pt x="15434247" y="7755242"/>
                </a:lnTo>
                <a:lnTo>
                  <a:pt x="15434247" y="7762646"/>
                </a:lnTo>
                <a:lnTo>
                  <a:pt x="15437269" y="7765656"/>
                </a:lnTo>
                <a:lnTo>
                  <a:pt x="15444673" y="7765656"/>
                </a:lnTo>
                <a:lnTo>
                  <a:pt x="15447671" y="7762646"/>
                </a:lnTo>
                <a:lnTo>
                  <a:pt x="15447671" y="7755242"/>
                </a:lnTo>
                <a:close/>
              </a:path>
              <a:path w="18140045" h="8689340">
                <a:moveTo>
                  <a:pt x="15447671" y="7452207"/>
                </a:moveTo>
                <a:lnTo>
                  <a:pt x="15444661" y="7449198"/>
                </a:lnTo>
                <a:lnTo>
                  <a:pt x="15437269" y="7449198"/>
                </a:lnTo>
                <a:lnTo>
                  <a:pt x="15434247" y="7452207"/>
                </a:lnTo>
                <a:lnTo>
                  <a:pt x="15434247" y="7459624"/>
                </a:lnTo>
                <a:lnTo>
                  <a:pt x="15437269" y="7462634"/>
                </a:lnTo>
                <a:lnTo>
                  <a:pt x="15444673" y="7462634"/>
                </a:lnTo>
                <a:lnTo>
                  <a:pt x="15447671" y="7459624"/>
                </a:lnTo>
                <a:lnTo>
                  <a:pt x="15447671" y="7452207"/>
                </a:lnTo>
                <a:close/>
              </a:path>
              <a:path w="18140045" h="8689340">
                <a:moveTo>
                  <a:pt x="15447671" y="7149185"/>
                </a:moveTo>
                <a:lnTo>
                  <a:pt x="15444661" y="7146176"/>
                </a:lnTo>
                <a:lnTo>
                  <a:pt x="15437269" y="7146176"/>
                </a:lnTo>
                <a:lnTo>
                  <a:pt x="15434247" y="7149185"/>
                </a:lnTo>
                <a:lnTo>
                  <a:pt x="15434247" y="7156590"/>
                </a:lnTo>
                <a:lnTo>
                  <a:pt x="15437269" y="7159599"/>
                </a:lnTo>
                <a:lnTo>
                  <a:pt x="15444673" y="7159599"/>
                </a:lnTo>
                <a:lnTo>
                  <a:pt x="15447671" y="7156590"/>
                </a:lnTo>
                <a:lnTo>
                  <a:pt x="15447671" y="7149185"/>
                </a:lnTo>
                <a:close/>
              </a:path>
              <a:path w="18140045" h="8689340">
                <a:moveTo>
                  <a:pt x="15746210" y="6545516"/>
                </a:moveTo>
                <a:lnTo>
                  <a:pt x="15745079" y="6544386"/>
                </a:lnTo>
                <a:lnTo>
                  <a:pt x="15742285" y="6544386"/>
                </a:lnTo>
                <a:lnTo>
                  <a:pt x="15741168" y="6545516"/>
                </a:lnTo>
                <a:lnTo>
                  <a:pt x="15741168" y="6548310"/>
                </a:lnTo>
                <a:lnTo>
                  <a:pt x="15742285" y="6549441"/>
                </a:lnTo>
                <a:lnTo>
                  <a:pt x="15745079" y="6549441"/>
                </a:lnTo>
                <a:lnTo>
                  <a:pt x="15746210" y="6548310"/>
                </a:lnTo>
                <a:lnTo>
                  <a:pt x="15746210" y="6545516"/>
                </a:lnTo>
                <a:close/>
              </a:path>
              <a:path w="18140045" h="8689340">
                <a:moveTo>
                  <a:pt x="15751239" y="8360765"/>
                </a:moveTo>
                <a:lnTo>
                  <a:pt x="15747861" y="8357387"/>
                </a:lnTo>
                <a:lnTo>
                  <a:pt x="15739517" y="8357387"/>
                </a:lnTo>
                <a:lnTo>
                  <a:pt x="15736138" y="8360765"/>
                </a:lnTo>
                <a:lnTo>
                  <a:pt x="15736138" y="8369109"/>
                </a:lnTo>
                <a:lnTo>
                  <a:pt x="15739517" y="8372500"/>
                </a:lnTo>
                <a:lnTo>
                  <a:pt x="15747861" y="8372500"/>
                </a:lnTo>
                <a:lnTo>
                  <a:pt x="15751239" y="8369109"/>
                </a:lnTo>
                <a:lnTo>
                  <a:pt x="15751239" y="8360765"/>
                </a:lnTo>
                <a:close/>
              </a:path>
              <a:path w="18140045" h="8689340">
                <a:moveTo>
                  <a:pt x="15753753" y="8056372"/>
                </a:moveTo>
                <a:lnTo>
                  <a:pt x="15749258" y="8051863"/>
                </a:lnTo>
                <a:lnTo>
                  <a:pt x="15738120" y="8051863"/>
                </a:lnTo>
                <a:lnTo>
                  <a:pt x="15733611" y="8056372"/>
                </a:lnTo>
                <a:lnTo>
                  <a:pt x="15733611" y="8067522"/>
                </a:lnTo>
                <a:lnTo>
                  <a:pt x="15738120" y="8072031"/>
                </a:lnTo>
                <a:lnTo>
                  <a:pt x="15749258" y="8072031"/>
                </a:lnTo>
                <a:lnTo>
                  <a:pt x="15753753" y="8067522"/>
                </a:lnTo>
                <a:lnTo>
                  <a:pt x="15753753" y="8056372"/>
                </a:lnTo>
                <a:close/>
              </a:path>
              <a:path w="18140045" h="8689340">
                <a:moveTo>
                  <a:pt x="15753753" y="7753375"/>
                </a:moveTo>
                <a:lnTo>
                  <a:pt x="15749258" y="7748867"/>
                </a:lnTo>
                <a:lnTo>
                  <a:pt x="15738120" y="7748867"/>
                </a:lnTo>
                <a:lnTo>
                  <a:pt x="15733611" y="7753375"/>
                </a:lnTo>
                <a:lnTo>
                  <a:pt x="15733611" y="7764513"/>
                </a:lnTo>
                <a:lnTo>
                  <a:pt x="15738120" y="7769022"/>
                </a:lnTo>
                <a:lnTo>
                  <a:pt x="15749258" y="7769022"/>
                </a:lnTo>
                <a:lnTo>
                  <a:pt x="15753753" y="7764513"/>
                </a:lnTo>
                <a:lnTo>
                  <a:pt x="15753753" y="7753375"/>
                </a:lnTo>
                <a:close/>
              </a:path>
              <a:path w="18140045" h="8689340">
                <a:moveTo>
                  <a:pt x="15753753" y="7450341"/>
                </a:moveTo>
                <a:lnTo>
                  <a:pt x="15749258" y="7445832"/>
                </a:lnTo>
                <a:lnTo>
                  <a:pt x="15738120" y="7445832"/>
                </a:lnTo>
                <a:lnTo>
                  <a:pt x="15733611" y="7450341"/>
                </a:lnTo>
                <a:lnTo>
                  <a:pt x="15733611" y="7461491"/>
                </a:lnTo>
                <a:lnTo>
                  <a:pt x="15738120" y="7466000"/>
                </a:lnTo>
                <a:lnTo>
                  <a:pt x="15749258" y="7466000"/>
                </a:lnTo>
                <a:lnTo>
                  <a:pt x="15753753" y="7461491"/>
                </a:lnTo>
                <a:lnTo>
                  <a:pt x="15753753" y="7450341"/>
                </a:lnTo>
                <a:close/>
              </a:path>
              <a:path w="18140045" h="8689340">
                <a:moveTo>
                  <a:pt x="15753753" y="7147319"/>
                </a:moveTo>
                <a:lnTo>
                  <a:pt x="15749258" y="7142810"/>
                </a:lnTo>
                <a:lnTo>
                  <a:pt x="15738120" y="7142810"/>
                </a:lnTo>
                <a:lnTo>
                  <a:pt x="15733611" y="7147319"/>
                </a:lnTo>
                <a:lnTo>
                  <a:pt x="15733611" y="7158456"/>
                </a:lnTo>
                <a:lnTo>
                  <a:pt x="15738120" y="7162965"/>
                </a:lnTo>
                <a:lnTo>
                  <a:pt x="15749258" y="7162965"/>
                </a:lnTo>
                <a:lnTo>
                  <a:pt x="15753753" y="7158456"/>
                </a:lnTo>
                <a:lnTo>
                  <a:pt x="15753753" y="7147319"/>
                </a:lnTo>
                <a:close/>
              </a:path>
              <a:path w="18140045" h="8689340">
                <a:moveTo>
                  <a:pt x="15753753" y="6844297"/>
                </a:moveTo>
                <a:lnTo>
                  <a:pt x="15749258" y="6839788"/>
                </a:lnTo>
                <a:lnTo>
                  <a:pt x="15738120" y="6839788"/>
                </a:lnTo>
                <a:lnTo>
                  <a:pt x="15733611" y="6844297"/>
                </a:lnTo>
                <a:lnTo>
                  <a:pt x="15733611" y="6855434"/>
                </a:lnTo>
                <a:lnTo>
                  <a:pt x="15738120" y="6859943"/>
                </a:lnTo>
                <a:lnTo>
                  <a:pt x="15749258" y="6859943"/>
                </a:lnTo>
                <a:lnTo>
                  <a:pt x="15753753" y="6855434"/>
                </a:lnTo>
                <a:lnTo>
                  <a:pt x="15753753" y="6844297"/>
                </a:lnTo>
                <a:close/>
              </a:path>
              <a:path w="18140045" h="8689340">
                <a:moveTo>
                  <a:pt x="16047250" y="8667420"/>
                </a:moveTo>
                <a:lnTo>
                  <a:pt x="16046882" y="8667051"/>
                </a:lnTo>
                <a:lnTo>
                  <a:pt x="16045942" y="8667051"/>
                </a:lnTo>
                <a:lnTo>
                  <a:pt x="16045574" y="8667420"/>
                </a:lnTo>
                <a:lnTo>
                  <a:pt x="16045574" y="8668372"/>
                </a:lnTo>
                <a:lnTo>
                  <a:pt x="16045942" y="8668741"/>
                </a:lnTo>
                <a:lnTo>
                  <a:pt x="16046882" y="8668741"/>
                </a:lnTo>
                <a:lnTo>
                  <a:pt x="16047250" y="8668372"/>
                </a:lnTo>
                <a:lnTo>
                  <a:pt x="16047250" y="8667420"/>
                </a:lnTo>
                <a:close/>
              </a:path>
              <a:path w="18140045" h="8689340">
                <a:moveTo>
                  <a:pt x="16053956" y="6542735"/>
                </a:moveTo>
                <a:lnTo>
                  <a:pt x="16050578" y="6539357"/>
                </a:lnTo>
                <a:lnTo>
                  <a:pt x="16042247" y="6539357"/>
                </a:lnTo>
                <a:lnTo>
                  <a:pt x="16038856" y="6542735"/>
                </a:lnTo>
                <a:lnTo>
                  <a:pt x="16038856" y="6551079"/>
                </a:lnTo>
                <a:lnTo>
                  <a:pt x="16042247" y="6554470"/>
                </a:lnTo>
                <a:lnTo>
                  <a:pt x="16050578" y="6554470"/>
                </a:lnTo>
                <a:lnTo>
                  <a:pt x="16053956" y="6551079"/>
                </a:lnTo>
                <a:lnTo>
                  <a:pt x="16053956" y="6542735"/>
                </a:lnTo>
                <a:close/>
              </a:path>
              <a:path w="18140045" h="8689340">
                <a:moveTo>
                  <a:pt x="16059011" y="8357959"/>
                </a:moveTo>
                <a:lnTo>
                  <a:pt x="16053372" y="8352320"/>
                </a:lnTo>
                <a:lnTo>
                  <a:pt x="16039453" y="8352320"/>
                </a:lnTo>
                <a:lnTo>
                  <a:pt x="16033814" y="8357959"/>
                </a:lnTo>
                <a:lnTo>
                  <a:pt x="16033814" y="8371891"/>
                </a:lnTo>
                <a:lnTo>
                  <a:pt x="16039453" y="8377529"/>
                </a:lnTo>
                <a:lnTo>
                  <a:pt x="16053359" y="8377529"/>
                </a:lnTo>
                <a:lnTo>
                  <a:pt x="16059011" y="8371891"/>
                </a:lnTo>
                <a:lnTo>
                  <a:pt x="16059011" y="8357959"/>
                </a:lnTo>
                <a:close/>
              </a:path>
              <a:path w="18140045" h="8689340">
                <a:moveTo>
                  <a:pt x="16059849" y="8054530"/>
                </a:moveTo>
                <a:lnTo>
                  <a:pt x="16053829" y="8048498"/>
                </a:lnTo>
                <a:lnTo>
                  <a:pt x="16038995" y="8048498"/>
                </a:lnTo>
                <a:lnTo>
                  <a:pt x="16032976" y="8054530"/>
                </a:lnTo>
                <a:lnTo>
                  <a:pt x="16032976" y="8069364"/>
                </a:lnTo>
                <a:lnTo>
                  <a:pt x="16038995" y="8075396"/>
                </a:lnTo>
                <a:lnTo>
                  <a:pt x="16053829" y="8075396"/>
                </a:lnTo>
                <a:lnTo>
                  <a:pt x="16059849" y="8069364"/>
                </a:lnTo>
                <a:lnTo>
                  <a:pt x="16059849" y="8054530"/>
                </a:lnTo>
                <a:close/>
              </a:path>
              <a:path w="18140045" h="8689340">
                <a:moveTo>
                  <a:pt x="16059849" y="7751521"/>
                </a:moveTo>
                <a:lnTo>
                  <a:pt x="16053829" y="7745501"/>
                </a:lnTo>
                <a:lnTo>
                  <a:pt x="16038995" y="7745501"/>
                </a:lnTo>
                <a:lnTo>
                  <a:pt x="16032976" y="7751521"/>
                </a:lnTo>
                <a:lnTo>
                  <a:pt x="16032976" y="7766367"/>
                </a:lnTo>
                <a:lnTo>
                  <a:pt x="16038995" y="7772387"/>
                </a:lnTo>
                <a:lnTo>
                  <a:pt x="16053829" y="7772387"/>
                </a:lnTo>
                <a:lnTo>
                  <a:pt x="16059849" y="7766367"/>
                </a:lnTo>
                <a:lnTo>
                  <a:pt x="16059849" y="7751521"/>
                </a:lnTo>
                <a:close/>
              </a:path>
              <a:path w="18140045" h="8689340">
                <a:moveTo>
                  <a:pt x="16059849" y="7448499"/>
                </a:moveTo>
                <a:lnTo>
                  <a:pt x="16053829" y="7442467"/>
                </a:lnTo>
                <a:lnTo>
                  <a:pt x="16038995" y="7442467"/>
                </a:lnTo>
                <a:lnTo>
                  <a:pt x="16032976" y="7448499"/>
                </a:lnTo>
                <a:lnTo>
                  <a:pt x="16032976" y="7463333"/>
                </a:lnTo>
                <a:lnTo>
                  <a:pt x="16038995" y="7469365"/>
                </a:lnTo>
                <a:lnTo>
                  <a:pt x="16053829" y="7469365"/>
                </a:lnTo>
                <a:lnTo>
                  <a:pt x="16059849" y="7463333"/>
                </a:lnTo>
                <a:lnTo>
                  <a:pt x="16059849" y="7448499"/>
                </a:lnTo>
                <a:close/>
              </a:path>
              <a:path w="18140045" h="8689340">
                <a:moveTo>
                  <a:pt x="16059849" y="7145477"/>
                </a:moveTo>
                <a:lnTo>
                  <a:pt x="16053829" y="7139445"/>
                </a:lnTo>
                <a:lnTo>
                  <a:pt x="16038995" y="7139445"/>
                </a:lnTo>
                <a:lnTo>
                  <a:pt x="16032976" y="7145477"/>
                </a:lnTo>
                <a:lnTo>
                  <a:pt x="16032976" y="7160311"/>
                </a:lnTo>
                <a:lnTo>
                  <a:pt x="16038995" y="7166343"/>
                </a:lnTo>
                <a:lnTo>
                  <a:pt x="16053829" y="7166343"/>
                </a:lnTo>
                <a:lnTo>
                  <a:pt x="16059849" y="7160311"/>
                </a:lnTo>
                <a:lnTo>
                  <a:pt x="16059849" y="7145477"/>
                </a:lnTo>
                <a:close/>
              </a:path>
              <a:path w="18140045" h="8689340">
                <a:moveTo>
                  <a:pt x="16059849" y="6842442"/>
                </a:moveTo>
                <a:lnTo>
                  <a:pt x="16053829" y="6836423"/>
                </a:lnTo>
                <a:lnTo>
                  <a:pt x="16038995" y="6836423"/>
                </a:lnTo>
                <a:lnTo>
                  <a:pt x="16032976" y="6842442"/>
                </a:lnTo>
                <a:lnTo>
                  <a:pt x="16032976" y="6857289"/>
                </a:lnTo>
                <a:lnTo>
                  <a:pt x="16038995" y="6863308"/>
                </a:lnTo>
                <a:lnTo>
                  <a:pt x="16053829" y="6863308"/>
                </a:lnTo>
                <a:lnTo>
                  <a:pt x="16059849" y="6857289"/>
                </a:lnTo>
                <a:lnTo>
                  <a:pt x="16059849" y="6842442"/>
                </a:lnTo>
                <a:close/>
              </a:path>
              <a:path w="18140045" h="8689340">
                <a:moveTo>
                  <a:pt x="16352495" y="8666023"/>
                </a:moveTo>
                <a:lnTo>
                  <a:pt x="16351009" y="8664524"/>
                </a:lnTo>
                <a:lnTo>
                  <a:pt x="16347275" y="8664524"/>
                </a:lnTo>
                <a:lnTo>
                  <a:pt x="16345777" y="8666023"/>
                </a:lnTo>
                <a:lnTo>
                  <a:pt x="16345777" y="8669769"/>
                </a:lnTo>
                <a:lnTo>
                  <a:pt x="16347275" y="8671255"/>
                </a:lnTo>
                <a:lnTo>
                  <a:pt x="16350984" y="8671255"/>
                </a:lnTo>
                <a:lnTo>
                  <a:pt x="16352495" y="8669769"/>
                </a:lnTo>
                <a:lnTo>
                  <a:pt x="16352495" y="8666023"/>
                </a:lnTo>
                <a:close/>
              </a:path>
              <a:path w="18140045" h="8689340">
                <a:moveTo>
                  <a:pt x="16361728" y="6539928"/>
                </a:moveTo>
                <a:lnTo>
                  <a:pt x="16356102" y="6534290"/>
                </a:lnTo>
                <a:lnTo>
                  <a:pt x="16342170" y="6534290"/>
                </a:lnTo>
                <a:lnTo>
                  <a:pt x="16336544" y="6539928"/>
                </a:lnTo>
                <a:lnTo>
                  <a:pt x="16336544" y="6553860"/>
                </a:lnTo>
                <a:lnTo>
                  <a:pt x="16342170" y="6559499"/>
                </a:lnTo>
                <a:lnTo>
                  <a:pt x="16356076" y="6559499"/>
                </a:lnTo>
                <a:lnTo>
                  <a:pt x="16361728" y="6553860"/>
                </a:lnTo>
                <a:lnTo>
                  <a:pt x="16361728" y="6539928"/>
                </a:lnTo>
                <a:close/>
              </a:path>
              <a:path w="18140045" h="8689340">
                <a:moveTo>
                  <a:pt x="16365919" y="8355660"/>
                </a:moveTo>
                <a:lnTo>
                  <a:pt x="16358400" y="8348142"/>
                </a:lnTo>
                <a:lnTo>
                  <a:pt x="16339871" y="8348142"/>
                </a:lnTo>
                <a:lnTo>
                  <a:pt x="16332353" y="8355660"/>
                </a:lnTo>
                <a:lnTo>
                  <a:pt x="16332353" y="8374215"/>
                </a:lnTo>
                <a:lnTo>
                  <a:pt x="16339871" y="8381733"/>
                </a:lnTo>
                <a:lnTo>
                  <a:pt x="16358400" y="8381733"/>
                </a:lnTo>
                <a:lnTo>
                  <a:pt x="16365919" y="8374215"/>
                </a:lnTo>
                <a:lnTo>
                  <a:pt x="16365919" y="8355660"/>
                </a:lnTo>
                <a:close/>
              </a:path>
              <a:path w="18140045" h="8689340">
                <a:moveTo>
                  <a:pt x="16365919" y="8052689"/>
                </a:moveTo>
                <a:lnTo>
                  <a:pt x="16358400" y="8045170"/>
                </a:lnTo>
                <a:lnTo>
                  <a:pt x="16339871" y="8045170"/>
                </a:lnTo>
                <a:lnTo>
                  <a:pt x="16332353" y="8052689"/>
                </a:lnTo>
                <a:lnTo>
                  <a:pt x="16332353" y="8071231"/>
                </a:lnTo>
                <a:lnTo>
                  <a:pt x="16339871" y="8078762"/>
                </a:lnTo>
                <a:lnTo>
                  <a:pt x="16358400" y="8078762"/>
                </a:lnTo>
                <a:lnTo>
                  <a:pt x="16365919" y="8071231"/>
                </a:lnTo>
                <a:lnTo>
                  <a:pt x="16365919" y="8052689"/>
                </a:lnTo>
                <a:close/>
              </a:path>
              <a:path w="18140045" h="8689340">
                <a:moveTo>
                  <a:pt x="16365919" y="7749680"/>
                </a:moveTo>
                <a:lnTo>
                  <a:pt x="16358400" y="7742161"/>
                </a:lnTo>
                <a:lnTo>
                  <a:pt x="16339871" y="7742161"/>
                </a:lnTo>
                <a:lnTo>
                  <a:pt x="16332353" y="7749680"/>
                </a:lnTo>
                <a:lnTo>
                  <a:pt x="16332353" y="7768234"/>
                </a:lnTo>
                <a:lnTo>
                  <a:pt x="16339871" y="7775753"/>
                </a:lnTo>
                <a:lnTo>
                  <a:pt x="16358400" y="7775753"/>
                </a:lnTo>
                <a:lnTo>
                  <a:pt x="16365919" y="7768234"/>
                </a:lnTo>
                <a:lnTo>
                  <a:pt x="16365919" y="7749680"/>
                </a:lnTo>
                <a:close/>
              </a:path>
              <a:path w="18140045" h="8689340">
                <a:moveTo>
                  <a:pt x="16365919" y="7446658"/>
                </a:moveTo>
                <a:lnTo>
                  <a:pt x="16358400" y="7439139"/>
                </a:lnTo>
                <a:lnTo>
                  <a:pt x="16339871" y="7439139"/>
                </a:lnTo>
                <a:lnTo>
                  <a:pt x="16332353" y="7446658"/>
                </a:lnTo>
                <a:lnTo>
                  <a:pt x="16332353" y="7465200"/>
                </a:lnTo>
                <a:lnTo>
                  <a:pt x="16339871" y="7472731"/>
                </a:lnTo>
                <a:lnTo>
                  <a:pt x="16358400" y="7472731"/>
                </a:lnTo>
                <a:lnTo>
                  <a:pt x="16365919" y="7465200"/>
                </a:lnTo>
                <a:lnTo>
                  <a:pt x="16365919" y="7446658"/>
                </a:lnTo>
                <a:close/>
              </a:path>
              <a:path w="18140045" h="8689340">
                <a:moveTo>
                  <a:pt x="16365919" y="7143636"/>
                </a:moveTo>
                <a:lnTo>
                  <a:pt x="16358400" y="7136117"/>
                </a:lnTo>
                <a:lnTo>
                  <a:pt x="16339871" y="7136117"/>
                </a:lnTo>
                <a:lnTo>
                  <a:pt x="16332353" y="7143636"/>
                </a:lnTo>
                <a:lnTo>
                  <a:pt x="16332353" y="7162178"/>
                </a:lnTo>
                <a:lnTo>
                  <a:pt x="16339871" y="7169696"/>
                </a:lnTo>
                <a:lnTo>
                  <a:pt x="16358400" y="7169696"/>
                </a:lnTo>
                <a:lnTo>
                  <a:pt x="16365919" y="7162178"/>
                </a:lnTo>
                <a:lnTo>
                  <a:pt x="16365919" y="7143636"/>
                </a:lnTo>
                <a:close/>
              </a:path>
              <a:path w="18140045" h="8689340">
                <a:moveTo>
                  <a:pt x="16365919" y="6840614"/>
                </a:moveTo>
                <a:lnTo>
                  <a:pt x="16358400" y="6833095"/>
                </a:lnTo>
                <a:lnTo>
                  <a:pt x="16339871" y="6833095"/>
                </a:lnTo>
                <a:lnTo>
                  <a:pt x="16332353" y="6840614"/>
                </a:lnTo>
                <a:lnTo>
                  <a:pt x="16332353" y="6859156"/>
                </a:lnTo>
                <a:lnTo>
                  <a:pt x="16339871" y="6866687"/>
                </a:lnTo>
                <a:lnTo>
                  <a:pt x="16358400" y="6866687"/>
                </a:lnTo>
                <a:lnTo>
                  <a:pt x="16365919" y="6859156"/>
                </a:lnTo>
                <a:lnTo>
                  <a:pt x="16365919" y="6840614"/>
                </a:lnTo>
                <a:close/>
              </a:path>
              <a:path w="18140045" h="8689340">
                <a:moveTo>
                  <a:pt x="16652697" y="6243485"/>
                </a:moveTo>
                <a:lnTo>
                  <a:pt x="16652329" y="6243117"/>
                </a:lnTo>
                <a:lnTo>
                  <a:pt x="16651389" y="6243117"/>
                </a:lnTo>
                <a:lnTo>
                  <a:pt x="16651021" y="6243485"/>
                </a:lnTo>
                <a:lnTo>
                  <a:pt x="16651021" y="6244425"/>
                </a:lnTo>
                <a:lnTo>
                  <a:pt x="16651389" y="6244793"/>
                </a:lnTo>
                <a:lnTo>
                  <a:pt x="16652329" y="6244793"/>
                </a:lnTo>
                <a:lnTo>
                  <a:pt x="16652697" y="6244425"/>
                </a:lnTo>
                <a:lnTo>
                  <a:pt x="16652697" y="6243485"/>
                </a:lnTo>
                <a:close/>
              </a:path>
              <a:path w="18140045" h="8689340">
                <a:moveTo>
                  <a:pt x="16659416" y="8663737"/>
                </a:moveTo>
                <a:lnTo>
                  <a:pt x="16656025" y="8660359"/>
                </a:lnTo>
                <a:lnTo>
                  <a:pt x="16647694" y="8660359"/>
                </a:lnTo>
                <a:lnTo>
                  <a:pt x="16644315" y="8663737"/>
                </a:lnTo>
                <a:lnTo>
                  <a:pt x="16644315" y="8672093"/>
                </a:lnTo>
                <a:lnTo>
                  <a:pt x="16647694" y="8675472"/>
                </a:lnTo>
                <a:lnTo>
                  <a:pt x="16656025" y="8675472"/>
                </a:lnTo>
                <a:lnTo>
                  <a:pt x="16659416" y="8672093"/>
                </a:lnTo>
                <a:lnTo>
                  <a:pt x="16659416" y="8663737"/>
                </a:lnTo>
                <a:close/>
              </a:path>
              <a:path w="18140045" h="8689340">
                <a:moveTo>
                  <a:pt x="16669487" y="6537147"/>
                </a:moveTo>
                <a:lnTo>
                  <a:pt x="16661600" y="6529260"/>
                </a:lnTo>
                <a:lnTo>
                  <a:pt x="16642118" y="6529260"/>
                </a:lnTo>
                <a:lnTo>
                  <a:pt x="16634232" y="6537147"/>
                </a:lnTo>
                <a:lnTo>
                  <a:pt x="16634232" y="6556642"/>
                </a:lnTo>
                <a:lnTo>
                  <a:pt x="16642118" y="6564528"/>
                </a:lnTo>
                <a:lnTo>
                  <a:pt x="16661600" y="6564528"/>
                </a:lnTo>
                <a:lnTo>
                  <a:pt x="16669487" y="6556642"/>
                </a:lnTo>
                <a:lnTo>
                  <a:pt x="16669487" y="6537147"/>
                </a:lnTo>
                <a:close/>
              </a:path>
              <a:path w="18140045" h="8689340">
                <a:moveTo>
                  <a:pt x="16672014" y="8364944"/>
                </a:moveTo>
                <a:lnTo>
                  <a:pt x="16670427" y="8357082"/>
                </a:lnTo>
                <a:lnTo>
                  <a:pt x="16666109" y="8350682"/>
                </a:lnTo>
                <a:lnTo>
                  <a:pt x="16659708" y="8346364"/>
                </a:lnTo>
                <a:lnTo>
                  <a:pt x="16651859" y="8344776"/>
                </a:lnTo>
                <a:lnTo>
                  <a:pt x="16644011" y="8346364"/>
                </a:lnTo>
                <a:lnTo>
                  <a:pt x="16637610" y="8350682"/>
                </a:lnTo>
                <a:lnTo>
                  <a:pt x="16633292" y="8357082"/>
                </a:lnTo>
                <a:lnTo>
                  <a:pt x="16631717" y="8364944"/>
                </a:lnTo>
                <a:lnTo>
                  <a:pt x="16633292" y="8372792"/>
                </a:lnTo>
                <a:lnTo>
                  <a:pt x="16637610" y="8379193"/>
                </a:lnTo>
                <a:lnTo>
                  <a:pt x="16644011" y="8383511"/>
                </a:lnTo>
                <a:lnTo>
                  <a:pt x="16651859" y="8385099"/>
                </a:lnTo>
                <a:lnTo>
                  <a:pt x="16659708" y="8383511"/>
                </a:lnTo>
                <a:lnTo>
                  <a:pt x="16666109" y="8379193"/>
                </a:lnTo>
                <a:lnTo>
                  <a:pt x="16670427" y="8372792"/>
                </a:lnTo>
                <a:lnTo>
                  <a:pt x="16672014" y="8364944"/>
                </a:lnTo>
                <a:close/>
              </a:path>
              <a:path w="18140045" h="8689340">
                <a:moveTo>
                  <a:pt x="16672014" y="8061960"/>
                </a:moveTo>
                <a:lnTo>
                  <a:pt x="16670427" y="8054111"/>
                </a:lnTo>
                <a:lnTo>
                  <a:pt x="16666109" y="8047710"/>
                </a:lnTo>
                <a:lnTo>
                  <a:pt x="16659708" y="8043392"/>
                </a:lnTo>
                <a:lnTo>
                  <a:pt x="16651859" y="8041805"/>
                </a:lnTo>
                <a:lnTo>
                  <a:pt x="16644011" y="8043392"/>
                </a:lnTo>
                <a:lnTo>
                  <a:pt x="16637610" y="8047710"/>
                </a:lnTo>
                <a:lnTo>
                  <a:pt x="16633292" y="8054111"/>
                </a:lnTo>
                <a:lnTo>
                  <a:pt x="16631717" y="8061960"/>
                </a:lnTo>
                <a:lnTo>
                  <a:pt x="16633292" y="8069808"/>
                </a:lnTo>
                <a:lnTo>
                  <a:pt x="16637610" y="8076222"/>
                </a:lnTo>
                <a:lnTo>
                  <a:pt x="16644011" y="8080540"/>
                </a:lnTo>
                <a:lnTo>
                  <a:pt x="16651859" y="8082127"/>
                </a:lnTo>
                <a:lnTo>
                  <a:pt x="16659708" y="8080540"/>
                </a:lnTo>
                <a:lnTo>
                  <a:pt x="16666109" y="8076222"/>
                </a:lnTo>
                <a:lnTo>
                  <a:pt x="16670427" y="8069808"/>
                </a:lnTo>
                <a:lnTo>
                  <a:pt x="16672014" y="8061960"/>
                </a:lnTo>
                <a:close/>
              </a:path>
              <a:path w="18140045" h="8689340">
                <a:moveTo>
                  <a:pt x="16672014" y="7758951"/>
                </a:moveTo>
                <a:lnTo>
                  <a:pt x="16670427" y="7751102"/>
                </a:lnTo>
                <a:lnTo>
                  <a:pt x="16666109" y="7744701"/>
                </a:lnTo>
                <a:lnTo>
                  <a:pt x="16659708" y="7740383"/>
                </a:lnTo>
                <a:lnTo>
                  <a:pt x="16651859" y="7738796"/>
                </a:lnTo>
                <a:lnTo>
                  <a:pt x="16644011" y="7740383"/>
                </a:lnTo>
                <a:lnTo>
                  <a:pt x="16637610" y="7744701"/>
                </a:lnTo>
                <a:lnTo>
                  <a:pt x="16633292" y="7751102"/>
                </a:lnTo>
                <a:lnTo>
                  <a:pt x="16631717" y="7758951"/>
                </a:lnTo>
                <a:lnTo>
                  <a:pt x="16633292" y="7766812"/>
                </a:lnTo>
                <a:lnTo>
                  <a:pt x="16637610" y="7773213"/>
                </a:lnTo>
                <a:lnTo>
                  <a:pt x="16644011" y="7777531"/>
                </a:lnTo>
                <a:lnTo>
                  <a:pt x="16651859" y="7779118"/>
                </a:lnTo>
                <a:lnTo>
                  <a:pt x="16659708" y="7777531"/>
                </a:lnTo>
                <a:lnTo>
                  <a:pt x="16666109" y="7773213"/>
                </a:lnTo>
                <a:lnTo>
                  <a:pt x="16670427" y="7766812"/>
                </a:lnTo>
                <a:lnTo>
                  <a:pt x="16672014" y="7758951"/>
                </a:lnTo>
                <a:close/>
              </a:path>
              <a:path w="18140045" h="8689340">
                <a:moveTo>
                  <a:pt x="16672014" y="7455929"/>
                </a:moveTo>
                <a:lnTo>
                  <a:pt x="16670427" y="7448080"/>
                </a:lnTo>
                <a:lnTo>
                  <a:pt x="16666109" y="7441679"/>
                </a:lnTo>
                <a:lnTo>
                  <a:pt x="16659708" y="7437361"/>
                </a:lnTo>
                <a:lnTo>
                  <a:pt x="16651859" y="7435774"/>
                </a:lnTo>
                <a:lnTo>
                  <a:pt x="16644011" y="7437361"/>
                </a:lnTo>
                <a:lnTo>
                  <a:pt x="16637610" y="7441679"/>
                </a:lnTo>
                <a:lnTo>
                  <a:pt x="16633292" y="7448080"/>
                </a:lnTo>
                <a:lnTo>
                  <a:pt x="16631717" y="7455929"/>
                </a:lnTo>
                <a:lnTo>
                  <a:pt x="16633292" y="7463777"/>
                </a:lnTo>
                <a:lnTo>
                  <a:pt x="16637610" y="7470191"/>
                </a:lnTo>
                <a:lnTo>
                  <a:pt x="16644011" y="7474509"/>
                </a:lnTo>
                <a:lnTo>
                  <a:pt x="16651859" y="7476096"/>
                </a:lnTo>
                <a:lnTo>
                  <a:pt x="16659708" y="7474509"/>
                </a:lnTo>
                <a:lnTo>
                  <a:pt x="16666109" y="7470191"/>
                </a:lnTo>
                <a:lnTo>
                  <a:pt x="16670427" y="7463777"/>
                </a:lnTo>
                <a:lnTo>
                  <a:pt x="16672014" y="7455929"/>
                </a:lnTo>
                <a:close/>
              </a:path>
              <a:path w="18140045" h="8689340">
                <a:moveTo>
                  <a:pt x="16672014" y="7152907"/>
                </a:moveTo>
                <a:lnTo>
                  <a:pt x="16670427" y="7145058"/>
                </a:lnTo>
                <a:lnTo>
                  <a:pt x="16666109" y="7138657"/>
                </a:lnTo>
                <a:lnTo>
                  <a:pt x="16659708" y="7134326"/>
                </a:lnTo>
                <a:lnTo>
                  <a:pt x="16651859" y="7132752"/>
                </a:lnTo>
                <a:lnTo>
                  <a:pt x="16644011" y="7134326"/>
                </a:lnTo>
                <a:lnTo>
                  <a:pt x="16637610" y="7138657"/>
                </a:lnTo>
                <a:lnTo>
                  <a:pt x="16633292" y="7145058"/>
                </a:lnTo>
                <a:lnTo>
                  <a:pt x="16631717" y="7152907"/>
                </a:lnTo>
                <a:lnTo>
                  <a:pt x="16633292" y="7160755"/>
                </a:lnTo>
                <a:lnTo>
                  <a:pt x="16637610" y="7167169"/>
                </a:lnTo>
                <a:lnTo>
                  <a:pt x="16644011" y="7171487"/>
                </a:lnTo>
                <a:lnTo>
                  <a:pt x="16651859" y="7173074"/>
                </a:lnTo>
                <a:lnTo>
                  <a:pt x="16659708" y="7171487"/>
                </a:lnTo>
                <a:lnTo>
                  <a:pt x="16666109" y="7167169"/>
                </a:lnTo>
                <a:lnTo>
                  <a:pt x="16670427" y="7160755"/>
                </a:lnTo>
                <a:lnTo>
                  <a:pt x="16672014" y="7152907"/>
                </a:lnTo>
                <a:close/>
              </a:path>
              <a:path w="18140045" h="8689340">
                <a:moveTo>
                  <a:pt x="16672014" y="6849885"/>
                </a:moveTo>
                <a:lnTo>
                  <a:pt x="16670427" y="6842036"/>
                </a:lnTo>
                <a:lnTo>
                  <a:pt x="16666109" y="6835622"/>
                </a:lnTo>
                <a:lnTo>
                  <a:pt x="16659708" y="6831304"/>
                </a:lnTo>
                <a:lnTo>
                  <a:pt x="16651859" y="6829730"/>
                </a:lnTo>
                <a:lnTo>
                  <a:pt x="16644011" y="6831304"/>
                </a:lnTo>
                <a:lnTo>
                  <a:pt x="16637610" y="6835622"/>
                </a:lnTo>
                <a:lnTo>
                  <a:pt x="16633292" y="6842036"/>
                </a:lnTo>
                <a:lnTo>
                  <a:pt x="16631717" y="6849885"/>
                </a:lnTo>
                <a:lnTo>
                  <a:pt x="16633292" y="6857733"/>
                </a:lnTo>
                <a:lnTo>
                  <a:pt x="16637610" y="6864147"/>
                </a:lnTo>
                <a:lnTo>
                  <a:pt x="16644011" y="6868465"/>
                </a:lnTo>
                <a:lnTo>
                  <a:pt x="16651859" y="6870039"/>
                </a:lnTo>
                <a:lnTo>
                  <a:pt x="16659708" y="6868465"/>
                </a:lnTo>
                <a:lnTo>
                  <a:pt x="16666109" y="6864147"/>
                </a:lnTo>
                <a:lnTo>
                  <a:pt x="16670427" y="6857733"/>
                </a:lnTo>
                <a:lnTo>
                  <a:pt x="16672014" y="6849885"/>
                </a:lnTo>
                <a:close/>
              </a:path>
              <a:path w="18140045" h="8689340">
                <a:moveTo>
                  <a:pt x="16956266" y="6243028"/>
                </a:moveTo>
                <a:lnTo>
                  <a:pt x="16955516" y="6242266"/>
                </a:lnTo>
                <a:lnTo>
                  <a:pt x="16953662" y="6242266"/>
                </a:lnTo>
                <a:lnTo>
                  <a:pt x="16952900" y="6243028"/>
                </a:lnTo>
                <a:lnTo>
                  <a:pt x="16952900" y="6244882"/>
                </a:lnTo>
                <a:lnTo>
                  <a:pt x="16953662" y="6245631"/>
                </a:lnTo>
                <a:lnTo>
                  <a:pt x="16955516" y="6245631"/>
                </a:lnTo>
                <a:lnTo>
                  <a:pt x="16956266" y="6244882"/>
                </a:lnTo>
                <a:lnTo>
                  <a:pt x="16956266" y="6243028"/>
                </a:lnTo>
                <a:close/>
              </a:path>
              <a:path w="18140045" h="8689340">
                <a:moveTo>
                  <a:pt x="16965499" y="8661895"/>
                </a:moveTo>
                <a:lnTo>
                  <a:pt x="16960609" y="8656993"/>
                </a:lnTo>
                <a:lnTo>
                  <a:pt x="16948569" y="8656993"/>
                </a:lnTo>
                <a:lnTo>
                  <a:pt x="16943667" y="8661895"/>
                </a:lnTo>
                <a:lnTo>
                  <a:pt x="16943667" y="8673935"/>
                </a:lnTo>
                <a:lnTo>
                  <a:pt x="16948569" y="8678837"/>
                </a:lnTo>
                <a:lnTo>
                  <a:pt x="16960609" y="8678837"/>
                </a:lnTo>
                <a:lnTo>
                  <a:pt x="16965499" y="8673935"/>
                </a:lnTo>
                <a:lnTo>
                  <a:pt x="16965499" y="8661895"/>
                </a:lnTo>
                <a:close/>
              </a:path>
              <a:path w="18140045" h="8689340">
                <a:moveTo>
                  <a:pt x="16977259" y="6546875"/>
                </a:moveTo>
                <a:lnTo>
                  <a:pt x="16975481" y="6538049"/>
                </a:lnTo>
                <a:lnTo>
                  <a:pt x="16970617" y="6530835"/>
                </a:lnTo>
                <a:lnTo>
                  <a:pt x="16963416" y="6525971"/>
                </a:lnTo>
                <a:lnTo>
                  <a:pt x="16954589" y="6524193"/>
                </a:lnTo>
                <a:lnTo>
                  <a:pt x="16945763" y="6525971"/>
                </a:lnTo>
                <a:lnTo>
                  <a:pt x="16938549" y="6530835"/>
                </a:lnTo>
                <a:lnTo>
                  <a:pt x="16933698" y="6538049"/>
                </a:lnTo>
                <a:lnTo>
                  <a:pt x="16931920" y="6546875"/>
                </a:lnTo>
                <a:lnTo>
                  <a:pt x="16933698" y="6555714"/>
                </a:lnTo>
                <a:lnTo>
                  <a:pt x="16938549" y="6562915"/>
                </a:lnTo>
                <a:lnTo>
                  <a:pt x="16945763" y="6567779"/>
                </a:lnTo>
                <a:lnTo>
                  <a:pt x="16954589" y="6569557"/>
                </a:lnTo>
                <a:lnTo>
                  <a:pt x="16963403" y="6567779"/>
                </a:lnTo>
                <a:lnTo>
                  <a:pt x="16970617" y="6562915"/>
                </a:lnTo>
                <a:lnTo>
                  <a:pt x="16975468" y="6555714"/>
                </a:lnTo>
                <a:lnTo>
                  <a:pt x="16977259" y="6546875"/>
                </a:lnTo>
                <a:close/>
              </a:path>
              <a:path w="18140045" h="8689340">
                <a:moveTo>
                  <a:pt x="16978097" y="8364944"/>
                </a:moveTo>
                <a:lnTo>
                  <a:pt x="16976243" y="8355787"/>
                </a:lnTo>
                <a:lnTo>
                  <a:pt x="16971214" y="8348307"/>
                </a:lnTo>
                <a:lnTo>
                  <a:pt x="16963733" y="8343265"/>
                </a:lnTo>
                <a:lnTo>
                  <a:pt x="16954589" y="8341411"/>
                </a:lnTo>
                <a:lnTo>
                  <a:pt x="16945433" y="8343265"/>
                </a:lnTo>
                <a:lnTo>
                  <a:pt x="16937965" y="8348307"/>
                </a:lnTo>
                <a:lnTo>
                  <a:pt x="16932923" y="8355787"/>
                </a:lnTo>
                <a:lnTo>
                  <a:pt x="16931069" y="8364944"/>
                </a:lnTo>
                <a:lnTo>
                  <a:pt x="16932923" y="8374100"/>
                </a:lnTo>
                <a:lnTo>
                  <a:pt x="16937965" y="8381568"/>
                </a:lnTo>
                <a:lnTo>
                  <a:pt x="16945433" y="8386610"/>
                </a:lnTo>
                <a:lnTo>
                  <a:pt x="16954589" y="8388464"/>
                </a:lnTo>
                <a:lnTo>
                  <a:pt x="16963733" y="8386610"/>
                </a:lnTo>
                <a:lnTo>
                  <a:pt x="16971214" y="8381568"/>
                </a:lnTo>
                <a:lnTo>
                  <a:pt x="16976243" y="8374100"/>
                </a:lnTo>
                <a:lnTo>
                  <a:pt x="16978097" y="8364944"/>
                </a:lnTo>
                <a:close/>
              </a:path>
              <a:path w="18140045" h="8689340">
                <a:moveTo>
                  <a:pt x="16978097" y="8061960"/>
                </a:moveTo>
                <a:lnTo>
                  <a:pt x="16976243" y="8052803"/>
                </a:lnTo>
                <a:lnTo>
                  <a:pt x="16971214" y="8045336"/>
                </a:lnTo>
                <a:lnTo>
                  <a:pt x="16963733" y="8040294"/>
                </a:lnTo>
                <a:lnTo>
                  <a:pt x="16954589" y="8038439"/>
                </a:lnTo>
                <a:lnTo>
                  <a:pt x="16945433" y="8040294"/>
                </a:lnTo>
                <a:lnTo>
                  <a:pt x="16937965" y="8045336"/>
                </a:lnTo>
                <a:lnTo>
                  <a:pt x="16932923" y="8052803"/>
                </a:lnTo>
                <a:lnTo>
                  <a:pt x="16931069" y="8061960"/>
                </a:lnTo>
                <a:lnTo>
                  <a:pt x="16932923" y="8071117"/>
                </a:lnTo>
                <a:lnTo>
                  <a:pt x="16937965" y="8078597"/>
                </a:lnTo>
                <a:lnTo>
                  <a:pt x="16945433" y="8083639"/>
                </a:lnTo>
                <a:lnTo>
                  <a:pt x="16954589" y="8085493"/>
                </a:lnTo>
                <a:lnTo>
                  <a:pt x="16963733" y="8083639"/>
                </a:lnTo>
                <a:lnTo>
                  <a:pt x="16971214" y="8078597"/>
                </a:lnTo>
                <a:lnTo>
                  <a:pt x="16976243" y="8071117"/>
                </a:lnTo>
                <a:lnTo>
                  <a:pt x="16978097" y="8061960"/>
                </a:lnTo>
                <a:close/>
              </a:path>
              <a:path w="18140045" h="8689340">
                <a:moveTo>
                  <a:pt x="16978097" y="7758951"/>
                </a:moveTo>
                <a:lnTo>
                  <a:pt x="16976243" y="7749807"/>
                </a:lnTo>
                <a:lnTo>
                  <a:pt x="16971214" y="7742326"/>
                </a:lnTo>
                <a:lnTo>
                  <a:pt x="16963733" y="7737284"/>
                </a:lnTo>
                <a:lnTo>
                  <a:pt x="16954589" y="7735430"/>
                </a:lnTo>
                <a:lnTo>
                  <a:pt x="16945433" y="7737284"/>
                </a:lnTo>
                <a:lnTo>
                  <a:pt x="16937965" y="7742326"/>
                </a:lnTo>
                <a:lnTo>
                  <a:pt x="16932923" y="7749807"/>
                </a:lnTo>
                <a:lnTo>
                  <a:pt x="16931069" y="7758951"/>
                </a:lnTo>
                <a:lnTo>
                  <a:pt x="16932923" y="7768120"/>
                </a:lnTo>
                <a:lnTo>
                  <a:pt x="16937965" y="7775588"/>
                </a:lnTo>
                <a:lnTo>
                  <a:pt x="16945433" y="7780629"/>
                </a:lnTo>
                <a:lnTo>
                  <a:pt x="16954589" y="7782484"/>
                </a:lnTo>
                <a:lnTo>
                  <a:pt x="16963733" y="7780629"/>
                </a:lnTo>
                <a:lnTo>
                  <a:pt x="16971214" y="7775588"/>
                </a:lnTo>
                <a:lnTo>
                  <a:pt x="16976243" y="7768120"/>
                </a:lnTo>
                <a:lnTo>
                  <a:pt x="16978097" y="7758951"/>
                </a:lnTo>
                <a:close/>
              </a:path>
              <a:path w="18140045" h="8689340">
                <a:moveTo>
                  <a:pt x="16978097" y="7455929"/>
                </a:moveTo>
                <a:lnTo>
                  <a:pt x="16976243" y="7446772"/>
                </a:lnTo>
                <a:lnTo>
                  <a:pt x="16971214" y="7439304"/>
                </a:lnTo>
                <a:lnTo>
                  <a:pt x="16963733" y="7434262"/>
                </a:lnTo>
                <a:lnTo>
                  <a:pt x="16954589" y="7432408"/>
                </a:lnTo>
                <a:lnTo>
                  <a:pt x="16945433" y="7434262"/>
                </a:lnTo>
                <a:lnTo>
                  <a:pt x="16937965" y="7439304"/>
                </a:lnTo>
                <a:lnTo>
                  <a:pt x="16932923" y="7446772"/>
                </a:lnTo>
                <a:lnTo>
                  <a:pt x="16931069" y="7455929"/>
                </a:lnTo>
                <a:lnTo>
                  <a:pt x="16932923" y="7465085"/>
                </a:lnTo>
                <a:lnTo>
                  <a:pt x="16937965" y="7472566"/>
                </a:lnTo>
                <a:lnTo>
                  <a:pt x="16945433" y="7477607"/>
                </a:lnTo>
                <a:lnTo>
                  <a:pt x="16954589" y="7479462"/>
                </a:lnTo>
                <a:lnTo>
                  <a:pt x="16963733" y="7477607"/>
                </a:lnTo>
                <a:lnTo>
                  <a:pt x="16971214" y="7472566"/>
                </a:lnTo>
                <a:lnTo>
                  <a:pt x="16976243" y="7465085"/>
                </a:lnTo>
                <a:lnTo>
                  <a:pt x="16978097" y="7455929"/>
                </a:lnTo>
                <a:close/>
              </a:path>
              <a:path w="18140045" h="8689340">
                <a:moveTo>
                  <a:pt x="16978097" y="7152907"/>
                </a:moveTo>
                <a:lnTo>
                  <a:pt x="16976243" y="7143750"/>
                </a:lnTo>
                <a:lnTo>
                  <a:pt x="16971214" y="7136270"/>
                </a:lnTo>
                <a:lnTo>
                  <a:pt x="16963733" y="7131228"/>
                </a:lnTo>
                <a:lnTo>
                  <a:pt x="16954589" y="7129386"/>
                </a:lnTo>
                <a:lnTo>
                  <a:pt x="16945433" y="7131228"/>
                </a:lnTo>
                <a:lnTo>
                  <a:pt x="16937965" y="7136270"/>
                </a:lnTo>
                <a:lnTo>
                  <a:pt x="16932923" y="7143750"/>
                </a:lnTo>
                <a:lnTo>
                  <a:pt x="16931069" y="7152907"/>
                </a:lnTo>
                <a:lnTo>
                  <a:pt x="16932923" y="7162063"/>
                </a:lnTo>
                <a:lnTo>
                  <a:pt x="16937965" y="7169544"/>
                </a:lnTo>
                <a:lnTo>
                  <a:pt x="16945433" y="7174585"/>
                </a:lnTo>
                <a:lnTo>
                  <a:pt x="16954589" y="7176440"/>
                </a:lnTo>
                <a:lnTo>
                  <a:pt x="16963733" y="7174585"/>
                </a:lnTo>
                <a:lnTo>
                  <a:pt x="16971214" y="7169544"/>
                </a:lnTo>
                <a:lnTo>
                  <a:pt x="16976243" y="7162063"/>
                </a:lnTo>
                <a:lnTo>
                  <a:pt x="16978097" y="7152907"/>
                </a:lnTo>
                <a:close/>
              </a:path>
              <a:path w="18140045" h="8689340">
                <a:moveTo>
                  <a:pt x="16978097" y="6849885"/>
                </a:moveTo>
                <a:lnTo>
                  <a:pt x="16976243" y="6840728"/>
                </a:lnTo>
                <a:lnTo>
                  <a:pt x="16971214" y="6833248"/>
                </a:lnTo>
                <a:lnTo>
                  <a:pt x="16963733" y="6828206"/>
                </a:lnTo>
                <a:lnTo>
                  <a:pt x="16954589" y="6826364"/>
                </a:lnTo>
                <a:lnTo>
                  <a:pt x="16945433" y="6828206"/>
                </a:lnTo>
                <a:lnTo>
                  <a:pt x="16937965" y="6833248"/>
                </a:lnTo>
                <a:lnTo>
                  <a:pt x="16932923" y="6840728"/>
                </a:lnTo>
                <a:lnTo>
                  <a:pt x="16931069" y="6849885"/>
                </a:lnTo>
                <a:lnTo>
                  <a:pt x="16932923" y="6859041"/>
                </a:lnTo>
                <a:lnTo>
                  <a:pt x="16937965" y="6866522"/>
                </a:lnTo>
                <a:lnTo>
                  <a:pt x="16945433" y="6871563"/>
                </a:lnTo>
                <a:lnTo>
                  <a:pt x="16954589" y="6873418"/>
                </a:lnTo>
                <a:lnTo>
                  <a:pt x="16963733" y="6871563"/>
                </a:lnTo>
                <a:lnTo>
                  <a:pt x="16971214" y="6866522"/>
                </a:lnTo>
                <a:lnTo>
                  <a:pt x="16976243" y="6859041"/>
                </a:lnTo>
                <a:lnTo>
                  <a:pt x="16978097" y="6849885"/>
                </a:lnTo>
                <a:close/>
              </a:path>
              <a:path w="18140045" h="8689340">
                <a:moveTo>
                  <a:pt x="17262336" y="6241199"/>
                </a:moveTo>
                <a:lnTo>
                  <a:pt x="17260088" y="6238938"/>
                </a:lnTo>
                <a:lnTo>
                  <a:pt x="17254538" y="6238938"/>
                </a:lnTo>
                <a:lnTo>
                  <a:pt x="17252277" y="6241199"/>
                </a:lnTo>
                <a:lnTo>
                  <a:pt x="17252277" y="6246749"/>
                </a:lnTo>
                <a:lnTo>
                  <a:pt x="17254538" y="6248997"/>
                </a:lnTo>
                <a:lnTo>
                  <a:pt x="17260088" y="6248997"/>
                </a:lnTo>
                <a:lnTo>
                  <a:pt x="17262336" y="6246749"/>
                </a:lnTo>
                <a:lnTo>
                  <a:pt x="17262336" y="6241199"/>
                </a:lnTo>
                <a:close/>
              </a:path>
              <a:path w="18140045" h="8689340">
                <a:moveTo>
                  <a:pt x="17272419" y="8659584"/>
                </a:moveTo>
                <a:lnTo>
                  <a:pt x="17265650" y="8652815"/>
                </a:lnTo>
                <a:lnTo>
                  <a:pt x="17248963" y="8652815"/>
                </a:lnTo>
                <a:lnTo>
                  <a:pt x="17242206" y="8659584"/>
                </a:lnTo>
                <a:lnTo>
                  <a:pt x="17242206" y="8676272"/>
                </a:lnTo>
                <a:lnTo>
                  <a:pt x="17248963" y="8683041"/>
                </a:lnTo>
                <a:lnTo>
                  <a:pt x="17265650" y="8683041"/>
                </a:lnTo>
                <a:lnTo>
                  <a:pt x="17272419" y="8676272"/>
                </a:lnTo>
                <a:lnTo>
                  <a:pt x="17272419" y="8659584"/>
                </a:lnTo>
                <a:close/>
              </a:path>
              <a:path w="18140045" h="8689340">
                <a:moveTo>
                  <a:pt x="17283329" y="8364956"/>
                </a:moveTo>
                <a:lnTo>
                  <a:pt x="17281284" y="8354822"/>
                </a:lnTo>
                <a:lnTo>
                  <a:pt x="17275709" y="8346554"/>
                </a:lnTo>
                <a:lnTo>
                  <a:pt x="17267441" y="8340966"/>
                </a:lnTo>
                <a:lnTo>
                  <a:pt x="17257319" y="8338921"/>
                </a:lnTo>
                <a:lnTo>
                  <a:pt x="17247185" y="8340966"/>
                </a:lnTo>
                <a:lnTo>
                  <a:pt x="17238917" y="8346554"/>
                </a:lnTo>
                <a:lnTo>
                  <a:pt x="17233342" y="8354822"/>
                </a:lnTo>
                <a:lnTo>
                  <a:pt x="17231297" y="8364956"/>
                </a:lnTo>
                <a:lnTo>
                  <a:pt x="17233342" y="8375091"/>
                </a:lnTo>
                <a:lnTo>
                  <a:pt x="17238917" y="8383359"/>
                </a:lnTo>
                <a:lnTo>
                  <a:pt x="17247185" y="8388947"/>
                </a:lnTo>
                <a:lnTo>
                  <a:pt x="17257319" y="8390991"/>
                </a:lnTo>
                <a:lnTo>
                  <a:pt x="17267441" y="8388947"/>
                </a:lnTo>
                <a:lnTo>
                  <a:pt x="17275709" y="8383359"/>
                </a:lnTo>
                <a:lnTo>
                  <a:pt x="17281284" y="8375091"/>
                </a:lnTo>
                <a:lnTo>
                  <a:pt x="17283329" y="8364956"/>
                </a:lnTo>
                <a:close/>
              </a:path>
              <a:path w="18140045" h="8689340">
                <a:moveTo>
                  <a:pt x="17283329" y="8061985"/>
                </a:moveTo>
                <a:lnTo>
                  <a:pt x="17281284" y="8051851"/>
                </a:lnTo>
                <a:lnTo>
                  <a:pt x="17275709" y="8043570"/>
                </a:lnTo>
                <a:lnTo>
                  <a:pt x="17267441" y="8037995"/>
                </a:lnTo>
                <a:lnTo>
                  <a:pt x="17257319" y="8035950"/>
                </a:lnTo>
                <a:lnTo>
                  <a:pt x="17247185" y="8037995"/>
                </a:lnTo>
                <a:lnTo>
                  <a:pt x="17238917" y="8043570"/>
                </a:lnTo>
                <a:lnTo>
                  <a:pt x="17233342" y="8051851"/>
                </a:lnTo>
                <a:lnTo>
                  <a:pt x="17231297" y="8061985"/>
                </a:lnTo>
                <a:lnTo>
                  <a:pt x="17233342" y="8072107"/>
                </a:lnTo>
                <a:lnTo>
                  <a:pt x="17238917" y="8080388"/>
                </a:lnTo>
                <a:lnTo>
                  <a:pt x="17247185" y="8085963"/>
                </a:lnTo>
                <a:lnTo>
                  <a:pt x="17257319" y="8088008"/>
                </a:lnTo>
                <a:lnTo>
                  <a:pt x="17267441" y="8085963"/>
                </a:lnTo>
                <a:lnTo>
                  <a:pt x="17275709" y="8080388"/>
                </a:lnTo>
                <a:lnTo>
                  <a:pt x="17281284" y="8072107"/>
                </a:lnTo>
                <a:lnTo>
                  <a:pt x="17283329" y="8061985"/>
                </a:lnTo>
                <a:close/>
              </a:path>
              <a:path w="18140045" h="8689340">
                <a:moveTo>
                  <a:pt x="17283329" y="7758976"/>
                </a:moveTo>
                <a:lnTo>
                  <a:pt x="17281284" y="7748841"/>
                </a:lnTo>
                <a:lnTo>
                  <a:pt x="17275709" y="7740574"/>
                </a:lnTo>
                <a:lnTo>
                  <a:pt x="17267441" y="7734986"/>
                </a:lnTo>
                <a:lnTo>
                  <a:pt x="17257319" y="7732941"/>
                </a:lnTo>
                <a:lnTo>
                  <a:pt x="17247185" y="7734986"/>
                </a:lnTo>
                <a:lnTo>
                  <a:pt x="17238917" y="7740574"/>
                </a:lnTo>
                <a:lnTo>
                  <a:pt x="17233342" y="7748841"/>
                </a:lnTo>
                <a:lnTo>
                  <a:pt x="17231297" y="7758976"/>
                </a:lnTo>
                <a:lnTo>
                  <a:pt x="17233342" y="7769111"/>
                </a:lnTo>
                <a:lnTo>
                  <a:pt x="17238917" y="7777378"/>
                </a:lnTo>
                <a:lnTo>
                  <a:pt x="17247185" y="7782966"/>
                </a:lnTo>
                <a:lnTo>
                  <a:pt x="17257319" y="7785011"/>
                </a:lnTo>
                <a:lnTo>
                  <a:pt x="17267441" y="7782966"/>
                </a:lnTo>
                <a:lnTo>
                  <a:pt x="17275709" y="7777378"/>
                </a:lnTo>
                <a:lnTo>
                  <a:pt x="17281284" y="7769111"/>
                </a:lnTo>
                <a:lnTo>
                  <a:pt x="17283329" y="7758976"/>
                </a:lnTo>
                <a:close/>
              </a:path>
              <a:path w="18140045" h="8689340">
                <a:moveTo>
                  <a:pt x="17283329" y="7455954"/>
                </a:moveTo>
                <a:lnTo>
                  <a:pt x="17281284" y="7445819"/>
                </a:lnTo>
                <a:lnTo>
                  <a:pt x="17275709" y="7437539"/>
                </a:lnTo>
                <a:lnTo>
                  <a:pt x="17267441" y="7431964"/>
                </a:lnTo>
                <a:lnTo>
                  <a:pt x="17257319" y="7429919"/>
                </a:lnTo>
                <a:lnTo>
                  <a:pt x="17247185" y="7431964"/>
                </a:lnTo>
                <a:lnTo>
                  <a:pt x="17238917" y="7437539"/>
                </a:lnTo>
                <a:lnTo>
                  <a:pt x="17233342" y="7445819"/>
                </a:lnTo>
                <a:lnTo>
                  <a:pt x="17231297" y="7455954"/>
                </a:lnTo>
                <a:lnTo>
                  <a:pt x="17233342" y="7466076"/>
                </a:lnTo>
                <a:lnTo>
                  <a:pt x="17238917" y="7474356"/>
                </a:lnTo>
                <a:lnTo>
                  <a:pt x="17247185" y="7479932"/>
                </a:lnTo>
                <a:lnTo>
                  <a:pt x="17257319" y="7481976"/>
                </a:lnTo>
                <a:lnTo>
                  <a:pt x="17267441" y="7479932"/>
                </a:lnTo>
                <a:lnTo>
                  <a:pt x="17275709" y="7474356"/>
                </a:lnTo>
                <a:lnTo>
                  <a:pt x="17281284" y="7466076"/>
                </a:lnTo>
                <a:lnTo>
                  <a:pt x="17283329" y="7455954"/>
                </a:lnTo>
                <a:close/>
              </a:path>
              <a:path w="18140045" h="8689340">
                <a:moveTo>
                  <a:pt x="17283329" y="7152919"/>
                </a:moveTo>
                <a:lnTo>
                  <a:pt x="17281284" y="7142797"/>
                </a:lnTo>
                <a:lnTo>
                  <a:pt x="17275709" y="7134517"/>
                </a:lnTo>
                <a:lnTo>
                  <a:pt x="17267441" y="7128942"/>
                </a:lnTo>
                <a:lnTo>
                  <a:pt x="17257319" y="7126897"/>
                </a:lnTo>
                <a:lnTo>
                  <a:pt x="17247185" y="7128942"/>
                </a:lnTo>
                <a:lnTo>
                  <a:pt x="17238917" y="7134517"/>
                </a:lnTo>
                <a:lnTo>
                  <a:pt x="17233342" y="7142797"/>
                </a:lnTo>
                <a:lnTo>
                  <a:pt x="17231297" y="7152919"/>
                </a:lnTo>
                <a:lnTo>
                  <a:pt x="17233342" y="7163054"/>
                </a:lnTo>
                <a:lnTo>
                  <a:pt x="17238917" y="7171334"/>
                </a:lnTo>
                <a:lnTo>
                  <a:pt x="17247185" y="7176910"/>
                </a:lnTo>
                <a:lnTo>
                  <a:pt x="17257319" y="7178954"/>
                </a:lnTo>
                <a:lnTo>
                  <a:pt x="17267441" y="7176910"/>
                </a:lnTo>
                <a:lnTo>
                  <a:pt x="17275709" y="7171334"/>
                </a:lnTo>
                <a:lnTo>
                  <a:pt x="17281284" y="7163054"/>
                </a:lnTo>
                <a:lnTo>
                  <a:pt x="17283329" y="7152919"/>
                </a:lnTo>
                <a:close/>
              </a:path>
              <a:path w="18140045" h="8689340">
                <a:moveTo>
                  <a:pt x="17283329" y="6849897"/>
                </a:moveTo>
                <a:lnTo>
                  <a:pt x="17281284" y="6839775"/>
                </a:lnTo>
                <a:lnTo>
                  <a:pt x="17275709" y="6831495"/>
                </a:lnTo>
                <a:lnTo>
                  <a:pt x="17267441" y="6825920"/>
                </a:lnTo>
                <a:lnTo>
                  <a:pt x="17257319" y="6823862"/>
                </a:lnTo>
                <a:lnTo>
                  <a:pt x="17247185" y="6825920"/>
                </a:lnTo>
                <a:lnTo>
                  <a:pt x="17238917" y="6831495"/>
                </a:lnTo>
                <a:lnTo>
                  <a:pt x="17233342" y="6839775"/>
                </a:lnTo>
                <a:lnTo>
                  <a:pt x="17231297" y="6849897"/>
                </a:lnTo>
                <a:lnTo>
                  <a:pt x="17233342" y="6860032"/>
                </a:lnTo>
                <a:lnTo>
                  <a:pt x="17238917" y="6868312"/>
                </a:lnTo>
                <a:lnTo>
                  <a:pt x="17247185" y="6873888"/>
                </a:lnTo>
                <a:lnTo>
                  <a:pt x="17257319" y="6875932"/>
                </a:lnTo>
                <a:lnTo>
                  <a:pt x="17267441" y="6873888"/>
                </a:lnTo>
                <a:lnTo>
                  <a:pt x="17275709" y="6868312"/>
                </a:lnTo>
                <a:lnTo>
                  <a:pt x="17281284" y="6860032"/>
                </a:lnTo>
                <a:lnTo>
                  <a:pt x="17283329" y="6849897"/>
                </a:lnTo>
                <a:close/>
              </a:path>
              <a:path w="18140045" h="8689340">
                <a:moveTo>
                  <a:pt x="17283329" y="6546901"/>
                </a:moveTo>
                <a:lnTo>
                  <a:pt x="17281284" y="6536766"/>
                </a:lnTo>
                <a:lnTo>
                  <a:pt x="17275709" y="6528486"/>
                </a:lnTo>
                <a:lnTo>
                  <a:pt x="17267441" y="6522910"/>
                </a:lnTo>
                <a:lnTo>
                  <a:pt x="17257319" y="6520866"/>
                </a:lnTo>
                <a:lnTo>
                  <a:pt x="17247185" y="6522910"/>
                </a:lnTo>
                <a:lnTo>
                  <a:pt x="17238917" y="6528486"/>
                </a:lnTo>
                <a:lnTo>
                  <a:pt x="17233342" y="6536766"/>
                </a:lnTo>
                <a:lnTo>
                  <a:pt x="17231297" y="6546901"/>
                </a:lnTo>
                <a:lnTo>
                  <a:pt x="17233342" y="6557023"/>
                </a:lnTo>
                <a:lnTo>
                  <a:pt x="17238917" y="6565303"/>
                </a:lnTo>
                <a:lnTo>
                  <a:pt x="17247185" y="6570878"/>
                </a:lnTo>
                <a:lnTo>
                  <a:pt x="17257319" y="6572923"/>
                </a:lnTo>
                <a:lnTo>
                  <a:pt x="17267441" y="6570878"/>
                </a:lnTo>
                <a:lnTo>
                  <a:pt x="17275709" y="6565303"/>
                </a:lnTo>
                <a:lnTo>
                  <a:pt x="17281284" y="6557023"/>
                </a:lnTo>
                <a:lnTo>
                  <a:pt x="17283329" y="6546901"/>
                </a:lnTo>
                <a:close/>
              </a:path>
              <a:path w="18140045" h="8689340">
                <a:moveTo>
                  <a:pt x="17568431" y="6239332"/>
                </a:moveTo>
                <a:lnTo>
                  <a:pt x="17564672" y="6235573"/>
                </a:lnTo>
                <a:lnTo>
                  <a:pt x="17555401" y="6235573"/>
                </a:lnTo>
                <a:lnTo>
                  <a:pt x="17551642" y="6239332"/>
                </a:lnTo>
                <a:lnTo>
                  <a:pt x="17551642" y="6248616"/>
                </a:lnTo>
                <a:lnTo>
                  <a:pt x="17555401" y="6252362"/>
                </a:lnTo>
                <a:lnTo>
                  <a:pt x="17564672" y="6252362"/>
                </a:lnTo>
                <a:lnTo>
                  <a:pt x="17568431" y="6248616"/>
                </a:lnTo>
                <a:lnTo>
                  <a:pt x="17568431" y="6239332"/>
                </a:lnTo>
                <a:close/>
              </a:path>
              <a:path w="18140045" h="8689340">
                <a:moveTo>
                  <a:pt x="17577664" y="8658187"/>
                </a:moveTo>
                <a:lnTo>
                  <a:pt x="17569777" y="8650300"/>
                </a:lnTo>
                <a:lnTo>
                  <a:pt x="17550295" y="8650300"/>
                </a:lnTo>
                <a:lnTo>
                  <a:pt x="17542409" y="8658187"/>
                </a:lnTo>
                <a:lnTo>
                  <a:pt x="17542409" y="8677669"/>
                </a:lnTo>
                <a:lnTo>
                  <a:pt x="17550295" y="8685568"/>
                </a:lnTo>
                <a:lnTo>
                  <a:pt x="17569777" y="8685568"/>
                </a:lnTo>
                <a:lnTo>
                  <a:pt x="17577664" y="8677669"/>
                </a:lnTo>
                <a:lnTo>
                  <a:pt x="17577664" y="8658187"/>
                </a:lnTo>
                <a:close/>
              </a:path>
              <a:path w="18140045" h="8689340">
                <a:moveTo>
                  <a:pt x="17589424" y="8364956"/>
                </a:moveTo>
                <a:lnTo>
                  <a:pt x="17587113" y="8353514"/>
                </a:lnTo>
                <a:lnTo>
                  <a:pt x="17580814" y="8344167"/>
                </a:lnTo>
                <a:lnTo>
                  <a:pt x="17571479" y="8337867"/>
                </a:lnTo>
                <a:lnTo>
                  <a:pt x="17560036" y="8335556"/>
                </a:lnTo>
                <a:lnTo>
                  <a:pt x="17548594" y="8337867"/>
                </a:lnTo>
                <a:lnTo>
                  <a:pt x="17539259" y="8344167"/>
                </a:lnTo>
                <a:lnTo>
                  <a:pt x="17532960" y="8353514"/>
                </a:lnTo>
                <a:lnTo>
                  <a:pt x="17530661" y="8364956"/>
                </a:lnTo>
                <a:lnTo>
                  <a:pt x="17532960" y="8376399"/>
                </a:lnTo>
                <a:lnTo>
                  <a:pt x="17539259" y="8385746"/>
                </a:lnTo>
                <a:lnTo>
                  <a:pt x="17548594" y="8392046"/>
                </a:lnTo>
                <a:lnTo>
                  <a:pt x="17560036" y="8394357"/>
                </a:lnTo>
                <a:lnTo>
                  <a:pt x="17571479" y="8392046"/>
                </a:lnTo>
                <a:lnTo>
                  <a:pt x="17580814" y="8385746"/>
                </a:lnTo>
                <a:lnTo>
                  <a:pt x="17587113" y="8376399"/>
                </a:lnTo>
                <a:lnTo>
                  <a:pt x="17589424" y="8364956"/>
                </a:lnTo>
                <a:close/>
              </a:path>
              <a:path w="18140045" h="8689340">
                <a:moveTo>
                  <a:pt x="17589424" y="8061985"/>
                </a:moveTo>
                <a:lnTo>
                  <a:pt x="17587113" y="8050543"/>
                </a:lnTo>
                <a:lnTo>
                  <a:pt x="17580814" y="8041195"/>
                </a:lnTo>
                <a:lnTo>
                  <a:pt x="17571479" y="8034896"/>
                </a:lnTo>
                <a:lnTo>
                  <a:pt x="17560036" y="8032585"/>
                </a:lnTo>
                <a:lnTo>
                  <a:pt x="17548594" y="8034896"/>
                </a:lnTo>
                <a:lnTo>
                  <a:pt x="17539259" y="8041195"/>
                </a:lnTo>
                <a:lnTo>
                  <a:pt x="17532960" y="8050543"/>
                </a:lnTo>
                <a:lnTo>
                  <a:pt x="17530661" y="8061985"/>
                </a:lnTo>
                <a:lnTo>
                  <a:pt x="17532960" y="8073428"/>
                </a:lnTo>
                <a:lnTo>
                  <a:pt x="17539259" y="8082775"/>
                </a:lnTo>
                <a:lnTo>
                  <a:pt x="17548594" y="8089074"/>
                </a:lnTo>
                <a:lnTo>
                  <a:pt x="17560036" y="8091373"/>
                </a:lnTo>
                <a:lnTo>
                  <a:pt x="17571479" y="8089074"/>
                </a:lnTo>
                <a:lnTo>
                  <a:pt x="17580814" y="8082775"/>
                </a:lnTo>
                <a:lnTo>
                  <a:pt x="17587113" y="8073428"/>
                </a:lnTo>
                <a:lnTo>
                  <a:pt x="17589424" y="8061985"/>
                </a:lnTo>
                <a:close/>
              </a:path>
              <a:path w="18140045" h="8689340">
                <a:moveTo>
                  <a:pt x="17589424" y="7758976"/>
                </a:moveTo>
                <a:lnTo>
                  <a:pt x="17587113" y="7747533"/>
                </a:lnTo>
                <a:lnTo>
                  <a:pt x="17580814" y="7738186"/>
                </a:lnTo>
                <a:lnTo>
                  <a:pt x="17571479" y="7731887"/>
                </a:lnTo>
                <a:lnTo>
                  <a:pt x="17560036" y="7729575"/>
                </a:lnTo>
                <a:lnTo>
                  <a:pt x="17548594" y="7731887"/>
                </a:lnTo>
                <a:lnTo>
                  <a:pt x="17539259" y="7738186"/>
                </a:lnTo>
                <a:lnTo>
                  <a:pt x="17532960" y="7747533"/>
                </a:lnTo>
                <a:lnTo>
                  <a:pt x="17530661" y="7758976"/>
                </a:lnTo>
                <a:lnTo>
                  <a:pt x="17532960" y="7770419"/>
                </a:lnTo>
                <a:lnTo>
                  <a:pt x="17539259" y="7779766"/>
                </a:lnTo>
                <a:lnTo>
                  <a:pt x="17548594" y="7786065"/>
                </a:lnTo>
                <a:lnTo>
                  <a:pt x="17560036" y="7788376"/>
                </a:lnTo>
                <a:lnTo>
                  <a:pt x="17571479" y="7786065"/>
                </a:lnTo>
                <a:lnTo>
                  <a:pt x="17580814" y="7779766"/>
                </a:lnTo>
                <a:lnTo>
                  <a:pt x="17587113" y="7770419"/>
                </a:lnTo>
                <a:lnTo>
                  <a:pt x="17589424" y="7758976"/>
                </a:lnTo>
                <a:close/>
              </a:path>
              <a:path w="18140045" h="8689340">
                <a:moveTo>
                  <a:pt x="17589424" y="7455954"/>
                </a:moveTo>
                <a:lnTo>
                  <a:pt x="17587113" y="7444499"/>
                </a:lnTo>
                <a:lnTo>
                  <a:pt x="17580814" y="7435164"/>
                </a:lnTo>
                <a:lnTo>
                  <a:pt x="17571479" y="7428865"/>
                </a:lnTo>
                <a:lnTo>
                  <a:pt x="17560036" y="7426553"/>
                </a:lnTo>
                <a:lnTo>
                  <a:pt x="17548594" y="7428865"/>
                </a:lnTo>
                <a:lnTo>
                  <a:pt x="17539259" y="7435164"/>
                </a:lnTo>
                <a:lnTo>
                  <a:pt x="17532960" y="7444499"/>
                </a:lnTo>
                <a:lnTo>
                  <a:pt x="17530661" y="7455954"/>
                </a:lnTo>
                <a:lnTo>
                  <a:pt x="17532960" y="7467397"/>
                </a:lnTo>
                <a:lnTo>
                  <a:pt x="17539259" y="7476744"/>
                </a:lnTo>
                <a:lnTo>
                  <a:pt x="17548594" y="7483043"/>
                </a:lnTo>
                <a:lnTo>
                  <a:pt x="17560036" y="7485342"/>
                </a:lnTo>
                <a:lnTo>
                  <a:pt x="17571479" y="7483043"/>
                </a:lnTo>
                <a:lnTo>
                  <a:pt x="17580814" y="7476744"/>
                </a:lnTo>
                <a:lnTo>
                  <a:pt x="17587113" y="7467397"/>
                </a:lnTo>
                <a:lnTo>
                  <a:pt x="17589424" y="7455954"/>
                </a:lnTo>
                <a:close/>
              </a:path>
              <a:path w="18140045" h="8689340">
                <a:moveTo>
                  <a:pt x="17589424" y="7152919"/>
                </a:moveTo>
                <a:lnTo>
                  <a:pt x="17587113" y="7141477"/>
                </a:lnTo>
                <a:lnTo>
                  <a:pt x="17580814" y="7132142"/>
                </a:lnTo>
                <a:lnTo>
                  <a:pt x="17571479" y="7125843"/>
                </a:lnTo>
                <a:lnTo>
                  <a:pt x="17560036" y="7123531"/>
                </a:lnTo>
                <a:lnTo>
                  <a:pt x="17548594" y="7125843"/>
                </a:lnTo>
                <a:lnTo>
                  <a:pt x="17539259" y="7132142"/>
                </a:lnTo>
                <a:lnTo>
                  <a:pt x="17532960" y="7141477"/>
                </a:lnTo>
                <a:lnTo>
                  <a:pt x="17530661" y="7152919"/>
                </a:lnTo>
                <a:lnTo>
                  <a:pt x="17532960" y="7164375"/>
                </a:lnTo>
                <a:lnTo>
                  <a:pt x="17539259" y="7173709"/>
                </a:lnTo>
                <a:lnTo>
                  <a:pt x="17548594" y="7180008"/>
                </a:lnTo>
                <a:lnTo>
                  <a:pt x="17560036" y="7182320"/>
                </a:lnTo>
                <a:lnTo>
                  <a:pt x="17571479" y="7180008"/>
                </a:lnTo>
                <a:lnTo>
                  <a:pt x="17580814" y="7173709"/>
                </a:lnTo>
                <a:lnTo>
                  <a:pt x="17587113" y="7164375"/>
                </a:lnTo>
                <a:lnTo>
                  <a:pt x="17589424" y="7152919"/>
                </a:lnTo>
                <a:close/>
              </a:path>
              <a:path w="18140045" h="8689340">
                <a:moveTo>
                  <a:pt x="17589424" y="6849897"/>
                </a:moveTo>
                <a:lnTo>
                  <a:pt x="17587113" y="6838455"/>
                </a:lnTo>
                <a:lnTo>
                  <a:pt x="17580814" y="6829107"/>
                </a:lnTo>
                <a:lnTo>
                  <a:pt x="17571479" y="6822808"/>
                </a:lnTo>
                <a:lnTo>
                  <a:pt x="17560036" y="6820497"/>
                </a:lnTo>
                <a:lnTo>
                  <a:pt x="17548594" y="6822808"/>
                </a:lnTo>
                <a:lnTo>
                  <a:pt x="17539259" y="6829107"/>
                </a:lnTo>
                <a:lnTo>
                  <a:pt x="17532960" y="6838455"/>
                </a:lnTo>
                <a:lnTo>
                  <a:pt x="17530661" y="6849897"/>
                </a:lnTo>
                <a:lnTo>
                  <a:pt x="17532960" y="6861340"/>
                </a:lnTo>
                <a:lnTo>
                  <a:pt x="17539259" y="6870687"/>
                </a:lnTo>
                <a:lnTo>
                  <a:pt x="17548594" y="6876986"/>
                </a:lnTo>
                <a:lnTo>
                  <a:pt x="17560036" y="6879298"/>
                </a:lnTo>
                <a:lnTo>
                  <a:pt x="17571479" y="6876986"/>
                </a:lnTo>
                <a:lnTo>
                  <a:pt x="17580814" y="6870687"/>
                </a:lnTo>
                <a:lnTo>
                  <a:pt x="17587113" y="6861340"/>
                </a:lnTo>
                <a:lnTo>
                  <a:pt x="17589424" y="6849897"/>
                </a:lnTo>
                <a:close/>
              </a:path>
              <a:path w="18140045" h="8689340">
                <a:moveTo>
                  <a:pt x="17589424" y="6546901"/>
                </a:moveTo>
                <a:lnTo>
                  <a:pt x="17587113" y="6535445"/>
                </a:lnTo>
                <a:lnTo>
                  <a:pt x="17580814" y="6526111"/>
                </a:lnTo>
                <a:lnTo>
                  <a:pt x="17571479" y="6519812"/>
                </a:lnTo>
                <a:lnTo>
                  <a:pt x="17560036" y="6517500"/>
                </a:lnTo>
                <a:lnTo>
                  <a:pt x="17548594" y="6519812"/>
                </a:lnTo>
                <a:lnTo>
                  <a:pt x="17539259" y="6526111"/>
                </a:lnTo>
                <a:lnTo>
                  <a:pt x="17532960" y="6535445"/>
                </a:lnTo>
                <a:lnTo>
                  <a:pt x="17530661" y="6546901"/>
                </a:lnTo>
                <a:lnTo>
                  <a:pt x="17532960" y="6558343"/>
                </a:lnTo>
                <a:lnTo>
                  <a:pt x="17539259" y="6567678"/>
                </a:lnTo>
                <a:lnTo>
                  <a:pt x="17548594" y="6573977"/>
                </a:lnTo>
                <a:lnTo>
                  <a:pt x="17560036" y="6576288"/>
                </a:lnTo>
                <a:lnTo>
                  <a:pt x="17571479" y="6573977"/>
                </a:lnTo>
                <a:lnTo>
                  <a:pt x="17580814" y="6567678"/>
                </a:lnTo>
                <a:lnTo>
                  <a:pt x="17587113" y="6558343"/>
                </a:lnTo>
                <a:lnTo>
                  <a:pt x="17589424" y="6546901"/>
                </a:lnTo>
                <a:close/>
              </a:path>
              <a:path w="18140045" h="8689340">
                <a:moveTo>
                  <a:pt x="17874514" y="6237478"/>
                </a:moveTo>
                <a:lnTo>
                  <a:pt x="17869256" y="6232207"/>
                </a:lnTo>
                <a:lnTo>
                  <a:pt x="17856264" y="6232207"/>
                </a:lnTo>
                <a:lnTo>
                  <a:pt x="17851006" y="6237478"/>
                </a:lnTo>
                <a:lnTo>
                  <a:pt x="17851006" y="6250470"/>
                </a:lnTo>
                <a:lnTo>
                  <a:pt x="17856264" y="6255740"/>
                </a:lnTo>
                <a:lnTo>
                  <a:pt x="17869256" y="6255740"/>
                </a:lnTo>
                <a:lnTo>
                  <a:pt x="17874514" y="6250470"/>
                </a:lnTo>
                <a:lnTo>
                  <a:pt x="17874514" y="6237478"/>
                </a:lnTo>
                <a:close/>
              </a:path>
              <a:path w="18140045" h="8689340">
                <a:moveTo>
                  <a:pt x="17883747" y="8667928"/>
                </a:moveTo>
                <a:lnTo>
                  <a:pt x="17882096" y="8659762"/>
                </a:lnTo>
                <a:lnTo>
                  <a:pt x="17877600" y="8653081"/>
                </a:lnTo>
                <a:lnTo>
                  <a:pt x="17870932" y="8648586"/>
                </a:lnTo>
                <a:lnTo>
                  <a:pt x="17862766" y="8646935"/>
                </a:lnTo>
                <a:lnTo>
                  <a:pt x="17854587" y="8648586"/>
                </a:lnTo>
                <a:lnTo>
                  <a:pt x="17847920" y="8653081"/>
                </a:lnTo>
                <a:lnTo>
                  <a:pt x="17843424" y="8659762"/>
                </a:lnTo>
                <a:lnTo>
                  <a:pt x="17841773" y="8667928"/>
                </a:lnTo>
                <a:lnTo>
                  <a:pt x="17843424" y="8676107"/>
                </a:lnTo>
                <a:lnTo>
                  <a:pt x="17847920" y="8682774"/>
                </a:lnTo>
                <a:lnTo>
                  <a:pt x="17854587" y="8687283"/>
                </a:lnTo>
                <a:lnTo>
                  <a:pt x="17862766" y="8688934"/>
                </a:lnTo>
                <a:lnTo>
                  <a:pt x="17870932" y="8687283"/>
                </a:lnTo>
                <a:lnTo>
                  <a:pt x="17877600" y="8682774"/>
                </a:lnTo>
                <a:lnTo>
                  <a:pt x="17882096" y="8676107"/>
                </a:lnTo>
                <a:lnTo>
                  <a:pt x="17883747" y="8667928"/>
                </a:lnTo>
                <a:close/>
              </a:path>
              <a:path w="18140045" h="8689340">
                <a:moveTo>
                  <a:pt x="17895507" y="8364956"/>
                </a:moveTo>
                <a:lnTo>
                  <a:pt x="17892929" y="8352206"/>
                </a:lnTo>
                <a:lnTo>
                  <a:pt x="17885918" y="8341792"/>
                </a:lnTo>
                <a:lnTo>
                  <a:pt x="17875504" y="8334769"/>
                </a:lnTo>
                <a:lnTo>
                  <a:pt x="17862766" y="8332190"/>
                </a:lnTo>
                <a:lnTo>
                  <a:pt x="17850015" y="8334769"/>
                </a:lnTo>
                <a:lnTo>
                  <a:pt x="17839614" y="8341792"/>
                </a:lnTo>
                <a:lnTo>
                  <a:pt x="17832591" y="8352206"/>
                </a:lnTo>
                <a:lnTo>
                  <a:pt x="17830013" y="8364956"/>
                </a:lnTo>
                <a:lnTo>
                  <a:pt x="17832591" y="8377707"/>
                </a:lnTo>
                <a:lnTo>
                  <a:pt x="17839614" y="8388121"/>
                </a:lnTo>
                <a:lnTo>
                  <a:pt x="17850015" y="8395144"/>
                </a:lnTo>
                <a:lnTo>
                  <a:pt x="17862766" y="8397722"/>
                </a:lnTo>
                <a:lnTo>
                  <a:pt x="17875504" y="8395144"/>
                </a:lnTo>
                <a:lnTo>
                  <a:pt x="17885918" y="8388121"/>
                </a:lnTo>
                <a:lnTo>
                  <a:pt x="17892929" y="8377707"/>
                </a:lnTo>
                <a:lnTo>
                  <a:pt x="17895507" y="8364956"/>
                </a:lnTo>
                <a:close/>
              </a:path>
              <a:path w="18140045" h="8689340">
                <a:moveTo>
                  <a:pt x="17895507" y="8061985"/>
                </a:moveTo>
                <a:lnTo>
                  <a:pt x="17892929" y="8049234"/>
                </a:lnTo>
                <a:lnTo>
                  <a:pt x="17885918" y="8038820"/>
                </a:lnTo>
                <a:lnTo>
                  <a:pt x="17875504" y="8031797"/>
                </a:lnTo>
                <a:lnTo>
                  <a:pt x="17862766" y="8029219"/>
                </a:lnTo>
                <a:lnTo>
                  <a:pt x="17850015" y="8031797"/>
                </a:lnTo>
                <a:lnTo>
                  <a:pt x="17839614" y="8038820"/>
                </a:lnTo>
                <a:lnTo>
                  <a:pt x="17832591" y="8049234"/>
                </a:lnTo>
                <a:lnTo>
                  <a:pt x="17830013" y="8061985"/>
                </a:lnTo>
                <a:lnTo>
                  <a:pt x="17832591" y="8074736"/>
                </a:lnTo>
                <a:lnTo>
                  <a:pt x="17839614" y="8085150"/>
                </a:lnTo>
                <a:lnTo>
                  <a:pt x="17850015" y="8092173"/>
                </a:lnTo>
                <a:lnTo>
                  <a:pt x="17862766" y="8094739"/>
                </a:lnTo>
                <a:lnTo>
                  <a:pt x="17875504" y="8092173"/>
                </a:lnTo>
                <a:lnTo>
                  <a:pt x="17885918" y="8085150"/>
                </a:lnTo>
                <a:lnTo>
                  <a:pt x="17892929" y="8074736"/>
                </a:lnTo>
                <a:lnTo>
                  <a:pt x="17895507" y="8061985"/>
                </a:lnTo>
                <a:close/>
              </a:path>
              <a:path w="18140045" h="8689340">
                <a:moveTo>
                  <a:pt x="17895507" y="7758976"/>
                </a:moveTo>
                <a:lnTo>
                  <a:pt x="17892929" y="7746225"/>
                </a:lnTo>
                <a:lnTo>
                  <a:pt x="17885918" y="7735811"/>
                </a:lnTo>
                <a:lnTo>
                  <a:pt x="17875504" y="7728788"/>
                </a:lnTo>
                <a:lnTo>
                  <a:pt x="17862766" y="7726210"/>
                </a:lnTo>
                <a:lnTo>
                  <a:pt x="17850015" y="7728788"/>
                </a:lnTo>
                <a:lnTo>
                  <a:pt x="17839614" y="7735811"/>
                </a:lnTo>
                <a:lnTo>
                  <a:pt x="17832591" y="7746225"/>
                </a:lnTo>
                <a:lnTo>
                  <a:pt x="17830013" y="7758976"/>
                </a:lnTo>
                <a:lnTo>
                  <a:pt x="17832591" y="7771727"/>
                </a:lnTo>
                <a:lnTo>
                  <a:pt x="17839614" y="7782141"/>
                </a:lnTo>
                <a:lnTo>
                  <a:pt x="17850015" y="7789164"/>
                </a:lnTo>
                <a:lnTo>
                  <a:pt x="17862766" y="7791742"/>
                </a:lnTo>
                <a:lnTo>
                  <a:pt x="17875504" y="7789164"/>
                </a:lnTo>
                <a:lnTo>
                  <a:pt x="17885918" y="7782141"/>
                </a:lnTo>
                <a:lnTo>
                  <a:pt x="17892929" y="7771727"/>
                </a:lnTo>
                <a:lnTo>
                  <a:pt x="17895507" y="7758976"/>
                </a:lnTo>
                <a:close/>
              </a:path>
              <a:path w="18140045" h="8689340">
                <a:moveTo>
                  <a:pt x="17895507" y="7455954"/>
                </a:moveTo>
                <a:lnTo>
                  <a:pt x="17892929" y="7443203"/>
                </a:lnTo>
                <a:lnTo>
                  <a:pt x="17885918" y="7432789"/>
                </a:lnTo>
                <a:lnTo>
                  <a:pt x="17875504" y="7425766"/>
                </a:lnTo>
                <a:lnTo>
                  <a:pt x="17862766" y="7423188"/>
                </a:lnTo>
                <a:lnTo>
                  <a:pt x="17850015" y="7425766"/>
                </a:lnTo>
                <a:lnTo>
                  <a:pt x="17839614" y="7432789"/>
                </a:lnTo>
                <a:lnTo>
                  <a:pt x="17832591" y="7443203"/>
                </a:lnTo>
                <a:lnTo>
                  <a:pt x="17830013" y="7455954"/>
                </a:lnTo>
                <a:lnTo>
                  <a:pt x="17832591" y="7468705"/>
                </a:lnTo>
                <a:lnTo>
                  <a:pt x="17839614" y="7479119"/>
                </a:lnTo>
                <a:lnTo>
                  <a:pt x="17850015" y="7486142"/>
                </a:lnTo>
                <a:lnTo>
                  <a:pt x="17862766" y="7488707"/>
                </a:lnTo>
                <a:lnTo>
                  <a:pt x="17875504" y="7486142"/>
                </a:lnTo>
                <a:lnTo>
                  <a:pt x="17885918" y="7479119"/>
                </a:lnTo>
                <a:lnTo>
                  <a:pt x="17892929" y="7468705"/>
                </a:lnTo>
                <a:lnTo>
                  <a:pt x="17895507" y="7455954"/>
                </a:lnTo>
                <a:close/>
              </a:path>
              <a:path w="18140045" h="8689340">
                <a:moveTo>
                  <a:pt x="17895507" y="7152919"/>
                </a:moveTo>
                <a:lnTo>
                  <a:pt x="17892929" y="7140168"/>
                </a:lnTo>
                <a:lnTo>
                  <a:pt x="17885918" y="7129754"/>
                </a:lnTo>
                <a:lnTo>
                  <a:pt x="17875504" y="7122731"/>
                </a:lnTo>
                <a:lnTo>
                  <a:pt x="17862766" y="7120166"/>
                </a:lnTo>
                <a:lnTo>
                  <a:pt x="17850015" y="7122731"/>
                </a:lnTo>
                <a:lnTo>
                  <a:pt x="17839614" y="7129754"/>
                </a:lnTo>
                <a:lnTo>
                  <a:pt x="17832591" y="7140168"/>
                </a:lnTo>
                <a:lnTo>
                  <a:pt x="17830013" y="7152919"/>
                </a:lnTo>
                <a:lnTo>
                  <a:pt x="17832591" y="7165670"/>
                </a:lnTo>
                <a:lnTo>
                  <a:pt x="17839614" y="7176097"/>
                </a:lnTo>
                <a:lnTo>
                  <a:pt x="17850015" y="7183107"/>
                </a:lnTo>
                <a:lnTo>
                  <a:pt x="17862766" y="7185685"/>
                </a:lnTo>
                <a:lnTo>
                  <a:pt x="17875504" y="7183107"/>
                </a:lnTo>
                <a:lnTo>
                  <a:pt x="17885918" y="7176097"/>
                </a:lnTo>
                <a:lnTo>
                  <a:pt x="17892929" y="7165670"/>
                </a:lnTo>
                <a:lnTo>
                  <a:pt x="17895507" y="7152919"/>
                </a:lnTo>
                <a:close/>
              </a:path>
              <a:path w="18140045" h="8689340">
                <a:moveTo>
                  <a:pt x="17895507" y="6849897"/>
                </a:moveTo>
                <a:lnTo>
                  <a:pt x="17892929" y="6837146"/>
                </a:lnTo>
                <a:lnTo>
                  <a:pt x="17885918" y="6826732"/>
                </a:lnTo>
                <a:lnTo>
                  <a:pt x="17875504" y="6819709"/>
                </a:lnTo>
                <a:lnTo>
                  <a:pt x="17862766" y="6817131"/>
                </a:lnTo>
                <a:lnTo>
                  <a:pt x="17850015" y="6819709"/>
                </a:lnTo>
                <a:lnTo>
                  <a:pt x="17839614" y="6826732"/>
                </a:lnTo>
                <a:lnTo>
                  <a:pt x="17832591" y="6837146"/>
                </a:lnTo>
                <a:lnTo>
                  <a:pt x="17830013" y="6849897"/>
                </a:lnTo>
                <a:lnTo>
                  <a:pt x="17832591" y="6862648"/>
                </a:lnTo>
                <a:lnTo>
                  <a:pt x="17839614" y="6873062"/>
                </a:lnTo>
                <a:lnTo>
                  <a:pt x="17850015" y="6880085"/>
                </a:lnTo>
                <a:lnTo>
                  <a:pt x="17862766" y="6882663"/>
                </a:lnTo>
                <a:lnTo>
                  <a:pt x="17875504" y="6880085"/>
                </a:lnTo>
                <a:lnTo>
                  <a:pt x="17885918" y="6873062"/>
                </a:lnTo>
                <a:lnTo>
                  <a:pt x="17892929" y="6862648"/>
                </a:lnTo>
                <a:lnTo>
                  <a:pt x="17895507" y="6849897"/>
                </a:lnTo>
                <a:close/>
              </a:path>
              <a:path w="18140045" h="8689340">
                <a:moveTo>
                  <a:pt x="17895507" y="6546901"/>
                </a:moveTo>
                <a:lnTo>
                  <a:pt x="17892929" y="6534137"/>
                </a:lnTo>
                <a:lnTo>
                  <a:pt x="17885918" y="6523723"/>
                </a:lnTo>
                <a:lnTo>
                  <a:pt x="17875504" y="6516700"/>
                </a:lnTo>
                <a:lnTo>
                  <a:pt x="17862766" y="6514135"/>
                </a:lnTo>
                <a:lnTo>
                  <a:pt x="17850015" y="6516700"/>
                </a:lnTo>
                <a:lnTo>
                  <a:pt x="17839614" y="6523723"/>
                </a:lnTo>
                <a:lnTo>
                  <a:pt x="17832591" y="6534137"/>
                </a:lnTo>
                <a:lnTo>
                  <a:pt x="17830013" y="6546901"/>
                </a:lnTo>
                <a:lnTo>
                  <a:pt x="17832591" y="6559639"/>
                </a:lnTo>
                <a:lnTo>
                  <a:pt x="17839614" y="6570065"/>
                </a:lnTo>
                <a:lnTo>
                  <a:pt x="17850015" y="6577076"/>
                </a:lnTo>
                <a:lnTo>
                  <a:pt x="17862766" y="6579654"/>
                </a:lnTo>
                <a:lnTo>
                  <a:pt x="17875504" y="6577076"/>
                </a:lnTo>
                <a:lnTo>
                  <a:pt x="17885918" y="6570065"/>
                </a:lnTo>
                <a:lnTo>
                  <a:pt x="17892929" y="6559639"/>
                </a:lnTo>
                <a:lnTo>
                  <a:pt x="17895507" y="6546901"/>
                </a:lnTo>
                <a:close/>
              </a:path>
              <a:path w="18140045" h="8689340">
                <a:moveTo>
                  <a:pt x="18139728" y="8341271"/>
                </a:moveTo>
                <a:lnTo>
                  <a:pt x="18133010" y="8351240"/>
                </a:lnTo>
                <a:lnTo>
                  <a:pt x="18130241" y="8364969"/>
                </a:lnTo>
                <a:lnTo>
                  <a:pt x="18133010" y="8378698"/>
                </a:lnTo>
                <a:lnTo>
                  <a:pt x="18139728" y="8388680"/>
                </a:lnTo>
                <a:lnTo>
                  <a:pt x="18139728" y="8341271"/>
                </a:lnTo>
                <a:close/>
              </a:path>
              <a:path w="18140045" h="8689340">
                <a:moveTo>
                  <a:pt x="18139728" y="8038300"/>
                </a:moveTo>
                <a:lnTo>
                  <a:pt x="18133010" y="8048269"/>
                </a:lnTo>
                <a:lnTo>
                  <a:pt x="18130241" y="8061998"/>
                </a:lnTo>
                <a:lnTo>
                  <a:pt x="18133010" y="8075727"/>
                </a:lnTo>
                <a:lnTo>
                  <a:pt x="18139728" y="8085709"/>
                </a:lnTo>
                <a:lnTo>
                  <a:pt x="18139728" y="8038300"/>
                </a:lnTo>
                <a:close/>
              </a:path>
              <a:path w="18140045" h="8689340">
                <a:moveTo>
                  <a:pt x="18139728" y="7735290"/>
                </a:moveTo>
                <a:lnTo>
                  <a:pt x="18133010" y="7745260"/>
                </a:lnTo>
                <a:lnTo>
                  <a:pt x="18130241" y="7758989"/>
                </a:lnTo>
                <a:lnTo>
                  <a:pt x="18133010" y="7772717"/>
                </a:lnTo>
                <a:lnTo>
                  <a:pt x="18139728" y="7782700"/>
                </a:lnTo>
                <a:lnTo>
                  <a:pt x="18139728" y="7735290"/>
                </a:lnTo>
                <a:close/>
              </a:path>
              <a:path w="18140045" h="8689340">
                <a:moveTo>
                  <a:pt x="18139728" y="7432256"/>
                </a:moveTo>
                <a:lnTo>
                  <a:pt x="18133010" y="7442238"/>
                </a:lnTo>
                <a:lnTo>
                  <a:pt x="18130241" y="7455967"/>
                </a:lnTo>
                <a:lnTo>
                  <a:pt x="18133010" y="7469695"/>
                </a:lnTo>
                <a:lnTo>
                  <a:pt x="18139728" y="7479665"/>
                </a:lnTo>
                <a:lnTo>
                  <a:pt x="18139728" y="7432256"/>
                </a:lnTo>
                <a:close/>
              </a:path>
              <a:path w="18140045" h="8689340">
                <a:moveTo>
                  <a:pt x="18139728" y="7129234"/>
                </a:moveTo>
                <a:lnTo>
                  <a:pt x="18133010" y="7139216"/>
                </a:lnTo>
                <a:lnTo>
                  <a:pt x="18130241" y="7152945"/>
                </a:lnTo>
                <a:lnTo>
                  <a:pt x="18133010" y="7166673"/>
                </a:lnTo>
                <a:lnTo>
                  <a:pt x="18139728" y="7176643"/>
                </a:lnTo>
                <a:lnTo>
                  <a:pt x="18139728" y="7129234"/>
                </a:lnTo>
                <a:close/>
              </a:path>
              <a:path w="18140045" h="8689340">
                <a:moveTo>
                  <a:pt x="18139728" y="6826212"/>
                </a:moveTo>
                <a:lnTo>
                  <a:pt x="18133010" y="6836194"/>
                </a:lnTo>
                <a:lnTo>
                  <a:pt x="18130241" y="6849923"/>
                </a:lnTo>
                <a:lnTo>
                  <a:pt x="18133010" y="6863639"/>
                </a:lnTo>
                <a:lnTo>
                  <a:pt x="18139728" y="6873621"/>
                </a:lnTo>
                <a:lnTo>
                  <a:pt x="18139728" y="6826212"/>
                </a:lnTo>
                <a:close/>
              </a:path>
              <a:path w="18140045" h="8689340">
                <a:moveTo>
                  <a:pt x="18139728" y="6523202"/>
                </a:moveTo>
                <a:lnTo>
                  <a:pt x="18133010" y="6533185"/>
                </a:lnTo>
                <a:lnTo>
                  <a:pt x="18130241" y="6546913"/>
                </a:lnTo>
                <a:lnTo>
                  <a:pt x="18133010" y="6560642"/>
                </a:lnTo>
                <a:lnTo>
                  <a:pt x="18139728" y="6570612"/>
                </a:lnTo>
                <a:lnTo>
                  <a:pt x="18139728" y="6523202"/>
                </a:lnTo>
                <a:close/>
              </a:path>
            </a:pathLst>
          </a:custGeom>
          <a:solidFill>
            <a:srgbClr val="E8C7C6"/>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7805" y="3132894"/>
            <a:ext cx="17650724" cy="4813833"/>
          </a:xfrm>
          <a:prstGeom prst="rect">
            <a:avLst/>
          </a:prstGeom>
        </p:spPr>
      </p:pic>
      <p:sp>
        <p:nvSpPr>
          <p:cNvPr id="3" name="object 3"/>
          <p:cNvSpPr/>
          <p:nvPr/>
        </p:nvSpPr>
        <p:spPr>
          <a:xfrm>
            <a:off x="16077247" y="2286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4" name="object 4"/>
          <p:cNvSpPr txBox="1"/>
          <p:nvPr/>
        </p:nvSpPr>
        <p:spPr>
          <a:xfrm>
            <a:off x="16383000" y="390090"/>
            <a:ext cx="838200" cy="870110"/>
          </a:xfrm>
          <a:prstGeom prst="rect">
            <a:avLst/>
          </a:prstGeom>
        </p:spPr>
        <p:txBody>
          <a:bodyPr vert="horz" wrap="square" lIns="0" tIns="15875" rIns="0" bIns="0" rtlCol="0">
            <a:spAutoFit/>
          </a:bodyPr>
          <a:lstStyle/>
          <a:p>
            <a:pPr marL="12700">
              <a:lnSpc>
                <a:spcPct val="100000"/>
              </a:lnSpc>
              <a:spcBef>
                <a:spcPts val="125"/>
              </a:spcBef>
            </a:pPr>
            <a:r>
              <a:rPr lang="en-US" sz="5550" b="1" spc="-70" dirty="0">
                <a:latin typeface="Trebuchet MS"/>
                <a:cs typeface="Trebuchet MS"/>
              </a:rPr>
              <a:t>10</a:t>
            </a:r>
            <a:endParaRPr sz="5550" dirty="0">
              <a:latin typeface="Trebuchet MS"/>
              <a:cs typeface="Trebuchet MS"/>
            </a:endParaRPr>
          </a:p>
        </p:txBody>
      </p:sp>
      <p:sp>
        <p:nvSpPr>
          <p:cNvPr id="5" name="object 5"/>
          <p:cNvSpPr txBox="1">
            <a:spLocks noGrp="1"/>
          </p:cNvSpPr>
          <p:nvPr>
            <p:ph type="title"/>
          </p:nvPr>
        </p:nvSpPr>
        <p:spPr>
          <a:xfrm>
            <a:off x="5589875" y="977293"/>
            <a:ext cx="7108190" cy="782265"/>
          </a:xfrm>
          <a:prstGeom prst="rect">
            <a:avLst/>
          </a:prstGeom>
        </p:spPr>
        <p:txBody>
          <a:bodyPr vert="horz" wrap="square" lIns="0" tIns="12700" rIns="0" bIns="0" rtlCol="0">
            <a:spAutoFit/>
          </a:bodyPr>
          <a:lstStyle/>
          <a:p>
            <a:pPr marL="12700">
              <a:lnSpc>
                <a:spcPct val="100000"/>
              </a:lnSpc>
              <a:spcBef>
                <a:spcPts val="100"/>
              </a:spcBef>
            </a:pPr>
            <a:r>
              <a:rPr lang="en-US" sz="5000" dirty="0">
                <a:latin typeface="Times New Roman" panose="02020603050405020304" pitchFamily="18" charset="0"/>
                <a:cs typeface="Times New Roman" panose="02020603050405020304" pitchFamily="18" charset="0"/>
              </a:rPr>
              <a:t>Working Mechanism</a:t>
            </a:r>
            <a:endParaRPr sz="5000" dirty="0">
              <a:latin typeface="Times New Roman" panose="02020603050405020304" pitchFamily="18" charset="0"/>
              <a:cs typeface="Times New Roman" panose="02020603050405020304" pitchFamily="18" charset="0"/>
            </a:endParaRPr>
          </a:p>
        </p:txBody>
      </p:sp>
      <p:sp>
        <p:nvSpPr>
          <p:cNvPr id="6" name="object 6"/>
          <p:cNvSpPr/>
          <p:nvPr/>
        </p:nvSpPr>
        <p:spPr>
          <a:xfrm>
            <a:off x="14982938" y="6397250"/>
            <a:ext cx="3305175" cy="2456815"/>
          </a:xfrm>
          <a:custGeom>
            <a:avLst/>
            <a:gdLst/>
            <a:ahLst/>
            <a:cxnLst/>
            <a:rect l="l" t="t" r="r" b="b"/>
            <a:pathLst>
              <a:path w="3305175" h="2456815">
                <a:moveTo>
                  <a:pt x="1817659" y="12587"/>
                </a:moveTo>
                <a:lnTo>
                  <a:pt x="1816717" y="12587"/>
                </a:lnTo>
                <a:lnTo>
                  <a:pt x="1816349" y="12217"/>
                </a:lnTo>
                <a:lnTo>
                  <a:pt x="1816349" y="11274"/>
                </a:lnTo>
                <a:lnTo>
                  <a:pt x="1816717" y="10904"/>
                </a:lnTo>
                <a:lnTo>
                  <a:pt x="1817659" y="10904"/>
                </a:lnTo>
                <a:lnTo>
                  <a:pt x="1818030" y="11274"/>
                </a:lnTo>
                <a:lnTo>
                  <a:pt x="1818030" y="12217"/>
                </a:lnTo>
                <a:lnTo>
                  <a:pt x="1817659" y="12587"/>
                </a:lnTo>
                <a:close/>
              </a:path>
              <a:path w="3305175" h="2456815">
                <a:moveTo>
                  <a:pt x="2120838" y="13428"/>
                </a:moveTo>
                <a:lnTo>
                  <a:pt x="2118989" y="13428"/>
                </a:lnTo>
                <a:lnTo>
                  <a:pt x="2118232" y="12671"/>
                </a:lnTo>
                <a:lnTo>
                  <a:pt x="2118232" y="10820"/>
                </a:lnTo>
                <a:lnTo>
                  <a:pt x="2118989" y="10063"/>
                </a:lnTo>
                <a:lnTo>
                  <a:pt x="2120838" y="10063"/>
                </a:lnTo>
                <a:lnTo>
                  <a:pt x="2121594" y="10820"/>
                </a:lnTo>
                <a:lnTo>
                  <a:pt x="2121594" y="12671"/>
                </a:lnTo>
                <a:lnTo>
                  <a:pt x="2120838" y="13428"/>
                </a:lnTo>
                <a:close/>
              </a:path>
              <a:path w="3305175" h="2456815">
                <a:moveTo>
                  <a:pt x="2425415" y="16794"/>
                </a:moveTo>
                <a:lnTo>
                  <a:pt x="2419863" y="16794"/>
                </a:lnTo>
                <a:lnTo>
                  <a:pt x="2417611" y="14539"/>
                </a:lnTo>
                <a:lnTo>
                  <a:pt x="2417611" y="8986"/>
                </a:lnTo>
                <a:lnTo>
                  <a:pt x="2419863" y="6731"/>
                </a:lnTo>
                <a:lnTo>
                  <a:pt x="2425415" y="6731"/>
                </a:lnTo>
                <a:lnTo>
                  <a:pt x="2427667" y="8986"/>
                </a:lnTo>
                <a:lnTo>
                  <a:pt x="2427667" y="14539"/>
                </a:lnTo>
                <a:lnTo>
                  <a:pt x="2425415" y="16794"/>
                </a:lnTo>
                <a:close/>
              </a:path>
              <a:path w="3305175" h="2456815">
                <a:moveTo>
                  <a:pt x="2730006" y="20160"/>
                </a:moveTo>
                <a:lnTo>
                  <a:pt x="2720723" y="20160"/>
                </a:lnTo>
                <a:lnTo>
                  <a:pt x="2716973" y="16407"/>
                </a:lnTo>
                <a:lnTo>
                  <a:pt x="2716973" y="7118"/>
                </a:lnTo>
                <a:lnTo>
                  <a:pt x="2720723" y="3365"/>
                </a:lnTo>
                <a:lnTo>
                  <a:pt x="2730006" y="3365"/>
                </a:lnTo>
                <a:lnTo>
                  <a:pt x="2733756" y="7118"/>
                </a:lnTo>
                <a:lnTo>
                  <a:pt x="2733756" y="16407"/>
                </a:lnTo>
                <a:lnTo>
                  <a:pt x="2730006" y="20160"/>
                </a:lnTo>
                <a:close/>
              </a:path>
              <a:path w="3305175" h="2456815">
                <a:moveTo>
                  <a:pt x="3034580" y="23525"/>
                </a:moveTo>
                <a:lnTo>
                  <a:pt x="3021597" y="23525"/>
                </a:lnTo>
                <a:lnTo>
                  <a:pt x="3016335" y="18258"/>
                </a:lnTo>
                <a:lnTo>
                  <a:pt x="3016335" y="5267"/>
                </a:lnTo>
                <a:lnTo>
                  <a:pt x="3021597" y="0"/>
                </a:lnTo>
                <a:lnTo>
                  <a:pt x="3034580" y="0"/>
                </a:lnTo>
                <a:lnTo>
                  <a:pt x="3039845" y="5267"/>
                </a:lnTo>
                <a:lnTo>
                  <a:pt x="3039845" y="18258"/>
                </a:lnTo>
                <a:lnTo>
                  <a:pt x="3034580" y="23525"/>
                </a:lnTo>
                <a:close/>
              </a:path>
              <a:path w="3305175" h="2456815">
                <a:moveTo>
                  <a:pt x="910409" y="317226"/>
                </a:moveTo>
                <a:lnTo>
                  <a:pt x="907617" y="317226"/>
                </a:lnTo>
                <a:lnTo>
                  <a:pt x="906493" y="316099"/>
                </a:lnTo>
                <a:lnTo>
                  <a:pt x="906493" y="313306"/>
                </a:lnTo>
                <a:lnTo>
                  <a:pt x="907617" y="312178"/>
                </a:lnTo>
                <a:lnTo>
                  <a:pt x="910409" y="312178"/>
                </a:lnTo>
                <a:lnTo>
                  <a:pt x="911536" y="313306"/>
                </a:lnTo>
                <a:lnTo>
                  <a:pt x="911536" y="316099"/>
                </a:lnTo>
                <a:lnTo>
                  <a:pt x="910409" y="317226"/>
                </a:lnTo>
                <a:close/>
              </a:path>
              <a:path w="3305175" h="2456815">
                <a:moveTo>
                  <a:pt x="1215911" y="322260"/>
                </a:moveTo>
                <a:lnTo>
                  <a:pt x="1207570" y="322260"/>
                </a:lnTo>
                <a:lnTo>
                  <a:pt x="1204187" y="318876"/>
                </a:lnTo>
                <a:lnTo>
                  <a:pt x="1204187" y="310529"/>
                </a:lnTo>
                <a:lnTo>
                  <a:pt x="1207570" y="307146"/>
                </a:lnTo>
                <a:lnTo>
                  <a:pt x="1215911" y="307146"/>
                </a:lnTo>
                <a:lnTo>
                  <a:pt x="1219290" y="310529"/>
                </a:lnTo>
                <a:lnTo>
                  <a:pt x="1219290" y="318876"/>
                </a:lnTo>
                <a:lnTo>
                  <a:pt x="1215911" y="322260"/>
                </a:lnTo>
                <a:close/>
              </a:path>
              <a:path w="3305175" h="2456815">
                <a:moveTo>
                  <a:pt x="1521410" y="327289"/>
                </a:moveTo>
                <a:lnTo>
                  <a:pt x="1507502" y="327289"/>
                </a:lnTo>
                <a:lnTo>
                  <a:pt x="1501868" y="321652"/>
                </a:lnTo>
                <a:lnTo>
                  <a:pt x="1501868" y="307719"/>
                </a:lnTo>
                <a:lnTo>
                  <a:pt x="1507502" y="302081"/>
                </a:lnTo>
                <a:lnTo>
                  <a:pt x="1521426" y="302081"/>
                </a:lnTo>
                <a:lnTo>
                  <a:pt x="1527060" y="307719"/>
                </a:lnTo>
                <a:lnTo>
                  <a:pt x="1527060" y="321652"/>
                </a:lnTo>
                <a:lnTo>
                  <a:pt x="1521410" y="327289"/>
                </a:lnTo>
                <a:close/>
              </a:path>
              <a:path w="3305175" h="2456815">
                <a:moveTo>
                  <a:pt x="1826928" y="332322"/>
                </a:moveTo>
                <a:lnTo>
                  <a:pt x="1807451" y="332322"/>
                </a:lnTo>
                <a:lnTo>
                  <a:pt x="1799562" y="324430"/>
                </a:lnTo>
                <a:lnTo>
                  <a:pt x="1799562" y="304942"/>
                </a:lnTo>
                <a:lnTo>
                  <a:pt x="1807451" y="297050"/>
                </a:lnTo>
                <a:lnTo>
                  <a:pt x="1826928" y="297050"/>
                </a:lnTo>
                <a:lnTo>
                  <a:pt x="1834814" y="304942"/>
                </a:lnTo>
                <a:lnTo>
                  <a:pt x="1834814" y="324430"/>
                </a:lnTo>
                <a:lnTo>
                  <a:pt x="1826928" y="332322"/>
                </a:lnTo>
                <a:close/>
              </a:path>
              <a:path w="3305175" h="2456815">
                <a:moveTo>
                  <a:pt x="2119913" y="337352"/>
                </a:moveTo>
                <a:lnTo>
                  <a:pt x="2111085" y="335571"/>
                </a:lnTo>
                <a:lnTo>
                  <a:pt x="2103879" y="330711"/>
                </a:lnTo>
                <a:lnTo>
                  <a:pt x="2099023" y="323502"/>
                </a:lnTo>
                <a:lnTo>
                  <a:pt x="2097243" y="314669"/>
                </a:lnTo>
                <a:lnTo>
                  <a:pt x="2099023" y="305835"/>
                </a:lnTo>
                <a:lnTo>
                  <a:pt x="2103879" y="298625"/>
                </a:lnTo>
                <a:lnTo>
                  <a:pt x="2111085" y="293766"/>
                </a:lnTo>
                <a:lnTo>
                  <a:pt x="2119913" y="291984"/>
                </a:lnTo>
                <a:lnTo>
                  <a:pt x="2128742" y="293766"/>
                </a:lnTo>
                <a:lnTo>
                  <a:pt x="2135948" y="298625"/>
                </a:lnTo>
                <a:lnTo>
                  <a:pt x="2140804" y="305835"/>
                </a:lnTo>
                <a:lnTo>
                  <a:pt x="2142584" y="314669"/>
                </a:lnTo>
                <a:lnTo>
                  <a:pt x="2140801" y="323502"/>
                </a:lnTo>
                <a:lnTo>
                  <a:pt x="2135941" y="330711"/>
                </a:lnTo>
                <a:lnTo>
                  <a:pt x="2128735" y="335571"/>
                </a:lnTo>
                <a:lnTo>
                  <a:pt x="2119913" y="337352"/>
                </a:lnTo>
                <a:close/>
              </a:path>
              <a:path w="3305175" h="2456815">
                <a:moveTo>
                  <a:pt x="2422641" y="340717"/>
                </a:moveTo>
                <a:lnTo>
                  <a:pt x="2412516" y="338671"/>
                </a:lnTo>
                <a:lnTo>
                  <a:pt x="2404245" y="333091"/>
                </a:lnTo>
                <a:lnTo>
                  <a:pt x="2398667" y="324817"/>
                </a:lnTo>
                <a:lnTo>
                  <a:pt x="2396622" y="314686"/>
                </a:lnTo>
                <a:lnTo>
                  <a:pt x="2398667" y="304555"/>
                </a:lnTo>
                <a:lnTo>
                  <a:pt x="2404245" y="296280"/>
                </a:lnTo>
                <a:lnTo>
                  <a:pt x="2412516" y="290699"/>
                </a:lnTo>
                <a:lnTo>
                  <a:pt x="2422641" y="288652"/>
                </a:lnTo>
                <a:lnTo>
                  <a:pt x="2432764" y="290699"/>
                </a:lnTo>
                <a:lnTo>
                  <a:pt x="2441033" y="296280"/>
                </a:lnTo>
                <a:lnTo>
                  <a:pt x="2446611" y="304555"/>
                </a:lnTo>
                <a:lnTo>
                  <a:pt x="2448656" y="314686"/>
                </a:lnTo>
                <a:lnTo>
                  <a:pt x="2446613" y="324817"/>
                </a:lnTo>
                <a:lnTo>
                  <a:pt x="2441040" y="333091"/>
                </a:lnTo>
                <a:lnTo>
                  <a:pt x="2432771" y="338671"/>
                </a:lnTo>
                <a:lnTo>
                  <a:pt x="2422641" y="340717"/>
                </a:lnTo>
                <a:close/>
              </a:path>
              <a:path w="3305175" h="2456815">
                <a:moveTo>
                  <a:pt x="2725365" y="344083"/>
                </a:moveTo>
                <a:lnTo>
                  <a:pt x="2713927" y="341773"/>
                </a:lnTo>
                <a:lnTo>
                  <a:pt x="2704588" y="335474"/>
                </a:lnTo>
                <a:lnTo>
                  <a:pt x="2698292" y="326130"/>
                </a:lnTo>
                <a:lnTo>
                  <a:pt x="2695983" y="314686"/>
                </a:lnTo>
                <a:lnTo>
                  <a:pt x="2698292" y="303241"/>
                </a:lnTo>
                <a:lnTo>
                  <a:pt x="2704588" y="293897"/>
                </a:lnTo>
                <a:lnTo>
                  <a:pt x="2713927" y="287597"/>
                </a:lnTo>
                <a:lnTo>
                  <a:pt x="2725365" y="285287"/>
                </a:lnTo>
                <a:lnTo>
                  <a:pt x="2736802" y="287597"/>
                </a:lnTo>
                <a:lnTo>
                  <a:pt x="2746141" y="293897"/>
                </a:lnTo>
                <a:lnTo>
                  <a:pt x="2752437" y="303241"/>
                </a:lnTo>
                <a:lnTo>
                  <a:pt x="2754746" y="314686"/>
                </a:lnTo>
                <a:lnTo>
                  <a:pt x="2752437" y="326130"/>
                </a:lnTo>
                <a:lnTo>
                  <a:pt x="2746141" y="335474"/>
                </a:lnTo>
                <a:lnTo>
                  <a:pt x="2736802" y="341773"/>
                </a:lnTo>
                <a:lnTo>
                  <a:pt x="2725365" y="344083"/>
                </a:lnTo>
                <a:close/>
              </a:path>
              <a:path w="3305175" h="2456815">
                <a:moveTo>
                  <a:pt x="3028088" y="347448"/>
                </a:moveTo>
                <a:lnTo>
                  <a:pt x="3015345" y="344873"/>
                </a:lnTo>
                <a:lnTo>
                  <a:pt x="3004937" y="337850"/>
                </a:lnTo>
                <a:lnTo>
                  <a:pt x="2997919" y="327436"/>
                </a:lnTo>
                <a:lnTo>
                  <a:pt x="2995345" y="314686"/>
                </a:lnTo>
                <a:lnTo>
                  <a:pt x="2997919" y="301935"/>
                </a:lnTo>
                <a:lnTo>
                  <a:pt x="3004937" y="291520"/>
                </a:lnTo>
                <a:lnTo>
                  <a:pt x="3015345" y="284497"/>
                </a:lnTo>
                <a:lnTo>
                  <a:pt x="3028088" y="281921"/>
                </a:lnTo>
                <a:lnTo>
                  <a:pt x="3040832" y="284497"/>
                </a:lnTo>
                <a:lnTo>
                  <a:pt x="3051242" y="291520"/>
                </a:lnTo>
                <a:lnTo>
                  <a:pt x="3058261" y="301935"/>
                </a:lnTo>
                <a:lnTo>
                  <a:pt x="3060835" y="314686"/>
                </a:lnTo>
                <a:lnTo>
                  <a:pt x="3058261" y="327436"/>
                </a:lnTo>
                <a:lnTo>
                  <a:pt x="3051242" y="337850"/>
                </a:lnTo>
                <a:lnTo>
                  <a:pt x="3040832" y="344873"/>
                </a:lnTo>
                <a:lnTo>
                  <a:pt x="3028088" y="347448"/>
                </a:lnTo>
                <a:close/>
              </a:path>
              <a:path w="3305175" h="2456815">
                <a:moveTo>
                  <a:pt x="3305061" y="338406"/>
                </a:moveTo>
                <a:lnTo>
                  <a:pt x="3298335" y="328427"/>
                </a:lnTo>
                <a:lnTo>
                  <a:pt x="3295564" y="314702"/>
                </a:lnTo>
                <a:lnTo>
                  <a:pt x="3298335" y="300977"/>
                </a:lnTo>
                <a:lnTo>
                  <a:pt x="3305061" y="290998"/>
                </a:lnTo>
                <a:lnTo>
                  <a:pt x="3305061" y="338406"/>
                </a:lnTo>
                <a:close/>
              </a:path>
              <a:path w="3305175" h="2456815">
                <a:moveTo>
                  <a:pt x="304490" y="619326"/>
                </a:moveTo>
                <a:lnTo>
                  <a:pt x="302640" y="619326"/>
                </a:lnTo>
                <a:lnTo>
                  <a:pt x="301883" y="618566"/>
                </a:lnTo>
                <a:lnTo>
                  <a:pt x="301883" y="616717"/>
                </a:lnTo>
                <a:lnTo>
                  <a:pt x="302640" y="615960"/>
                </a:lnTo>
                <a:lnTo>
                  <a:pt x="304490" y="615960"/>
                </a:lnTo>
                <a:lnTo>
                  <a:pt x="305247" y="616717"/>
                </a:lnTo>
                <a:lnTo>
                  <a:pt x="305247" y="618566"/>
                </a:lnTo>
                <a:lnTo>
                  <a:pt x="304490" y="619326"/>
                </a:lnTo>
                <a:close/>
              </a:path>
              <a:path w="3305175" h="2456815">
                <a:moveTo>
                  <a:pt x="609535" y="623532"/>
                </a:moveTo>
                <a:lnTo>
                  <a:pt x="603044" y="623532"/>
                </a:lnTo>
                <a:lnTo>
                  <a:pt x="600421" y="620906"/>
                </a:lnTo>
                <a:lnTo>
                  <a:pt x="600421" y="614411"/>
                </a:lnTo>
                <a:lnTo>
                  <a:pt x="603044" y="611785"/>
                </a:lnTo>
                <a:lnTo>
                  <a:pt x="609535" y="611785"/>
                </a:lnTo>
                <a:lnTo>
                  <a:pt x="612161" y="614411"/>
                </a:lnTo>
                <a:lnTo>
                  <a:pt x="612161" y="620906"/>
                </a:lnTo>
                <a:lnTo>
                  <a:pt x="609535" y="623532"/>
                </a:lnTo>
                <a:close/>
              </a:path>
              <a:path w="3305175" h="2456815">
                <a:moveTo>
                  <a:pt x="914581" y="627738"/>
                </a:moveTo>
                <a:lnTo>
                  <a:pt x="903448" y="627738"/>
                </a:lnTo>
                <a:lnTo>
                  <a:pt x="898942" y="623228"/>
                </a:lnTo>
                <a:lnTo>
                  <a:pt x="898942" y="612089"/>
                </a:lnTo>
                <a:lnTo>
                  <a:pt x="903448" y="607579"/>
                </a:lnTo>
                <a:lnTo>
                  <a:pt x="914581" y="607579"/>
                </a:lnTo>
                <a:lnTo>
                  <a:pt x="919088" y="612089"/>
                </a:lnTo>
                <a:lnTo>
                  <a:pt x="919088" y="623228"/>
                </a:lnTo>
                <a:lnTo>
                  <a:pt x="914581" y="627738"/>
                </a:lnTo>
                <a:close/>
              </a:path>
              <a:path w="3305175" h="2456815">
                <a:moveTo>
                  <a:pt x="1219155" y="631103"/>
                </a:moveTo>
                <a:lnTo>
                  <a:pt x="1204323" y="631103"/>
                </a:lnTo>
                <a:lnTo>
                  <a:pt x="1198304" y="625081"/>
                </a:lnTo>
                <a:lnTo>
                  <a:pt x="1198304" y="610239"/>
                </a:lnTo>
                <a:lnTo>
                  <a:pt x="1204323" y="604213"/>
                </a:lnTo>
                <a:lnTo>
                  <a:pt x="1219155" y="604213"/>
                </a:lnTo>
                <a:lnTo>
                  <a:pt x="1225177" y="610239"/>
                </a:lnTo>
                <a:lnTo>
                  <a:pt x="1225177" y="625081"/>
                </a:lnTo>
                <a:lnTo>
                  <a:pt x="1219155" y="631103"/>
                </a:lnTo>
                <a:close/>
              </a:path>
              <a:path w="3305175" h="2456815">
                <a:moveTo>
                  <a:pt x="1523732" y="634472"/>
                </a:moveTo>
                <a:lnTo>
                  <a:pt x="1505196" y="634472"/>
                </a:lnTo>
                <a:lnTo>
                  <a:pt x="1497679" y="626948"/>
                </a:lnTo>
                <a:lnTo>
                  <a:pt x="1497679" y="608402"/>
                </a:lnTo>
                <a:lnTo>
                  <a:pt x="1505196" y="600882"/>
                </a:lnTo>
                <a:lnTo>
                  <a:pt x="1523732" y="600882"/>
                </a:lnTo>
                <a:lnTo>
                  <a:pt x="1531249" y="608402"/>
                </a:lnTo>
                <a:lnTo>
                  <a:pt x="1531249" y="626948"/>
                </a:lnTo>
                <a:lnTo>
                  <a:pt x="1523732" y="634472"/>
                </a:lnTo>
                <a:close/>
              </a:path>
              <a:path w="3305175" h="2456815">
                <a:moveTo>
                  <a:pt x="1817190" y="637834"/>
                </a:moveTo>
                <a:lnTo>
                  <a:pt x="1809345" y="636251"/>
                </a:lnTo>
                <a:lnTo>
                  <a:pt x="1802940" y="631932"/>
                </a:lnTo>
                <a:lnTo>
                  <a:pt x="1798623" y="625525"/>
                </a:lnTo>
                <a:lnTo>
                  <a:pt x="1797041" y="617675"/>
                </a:lnTo>
                <a:lnTo>
                  <a:pt x="1798623" y="609826"/>
                </a:lnTo>
                <a:lnTo>
                  <a:pt x="1802940" y="603418"/>
                </a:lnTo>
                <a:lnTo>
                  <a:pt x="1809345" y="599100"/>
                </a:lnTo>
                <a:lnTo>
                  <a:pt x="1817190" y="597516"/>
                </a:lnTo>
                <a:lnTo>
                  <a:pt x="1825035" y="599100"/>
                </a:lnTo>
                <a:lnTo>
                  <a:pt x="1831439" y="603418"/>
                </a:lnTo>
                <a:lnTo>
                  <a:pt x="1835756" y="609826"/>
                </a:lnTo>
                <a:lnTo>
                  <a:pt x="1837339" y="617675"/>
                </a:lnTo>
                <a:lnTo>
                  <a:pt x="1835756" y="625525"/>
                </a:lnTo>
                <a:lnTo>
                  <a:pt x="1831439" y="631932"/>
                </a:lnTo>
                <a:lnTo>
                  <a:pt x="1825035" y="636251"/>
                </a:lnTo>
                <a:lnTo>
                  <a:pt x="1817190" y="637834"/>
                </a:lnTo>
                <a:close/>
              </a:path>
              <a:path w="3305175" h="2456815">
                <a:moveTo>
                  <a:pt x="2119913" y="641203"/>
                </a:moveTo>
                <a:lnTo>
                  <a:pt x="2110763" y="639354"/>
                </a:lnTo>
                <a:lnTo>
                  <a:pt x="2103290" y="634312"/>
                </a:lnTo>
                <a:lnTo>
                  <a:pt x="2098250" y="626833"/>
                </a:lnTo>
                <a:lnTo>
                  <a:pt x="2096403" y="617675"/>
                </a:lnTo>
                <a:lnTo>
                  <a:pt x="2098250" y="608520"/>
                </a:lnTo>
                <a:lnTo>
                  <a:pt x="2103290" y="601042"/>
                </a:lnTo>
                <a:lnTo>
                  <a:pt x="2110763" y="596000"/>
                </a:lnTo>
                <a:lnTo>
                  <a:pt x="2119913" y="594151"/>
                </a:lnTo>
                <a:lnTo>
                  <a:pt x="2129064" y="596000"/>
                </a:lnTo>
                <a:lnTo>
                  <a:pt x="2136537" y="601042"/>
                </a:lnTo>
                <a:lnTo>
                  <a:pt x="2141577" y="608520"/>
                </a:lnTo>
                <a:lnTo>
                  <a:pt x="2143425" y="617675"/>
                </a:lnTo>
                <a:lnTo>
                  <a:pt x="2141577" y="626833"/>
                </a:lnTo>
                <a:lnTo>
                  <a:pt x="2136537" y="634312"/>
                </a:lnTo>
                <a:lnTo>
                  <a:pt x="2129064" y="639354"/>
                </a:lnTo>
                <a:lnTo>
                  <a:pt x="2119913" y="641203"/>
                </a:lnTo>
                <a:close/>
              </a:path>
              <a:path w="3305175" h="2456815">
                <a:moveTo>
                  <a:pt x="2422641" y="643725"/>
                </a:moveTo>
                <a:lnTo>
                  <a:pt x="2412516" y="641678"/>
                </a:lnTo>
                <a:lnTo>
                  <a:pt x="2404245" y="636098"/>
                </a:lnTo>
                <a:lnTo>
                  <a:pt x="2398667" y="627823"/>
                </a:lnTo>
                <a:lnTo>
                  <a:pt x="2396622" y="617692"/>
                </a:lnTo>
                <a:lnTo>
                  <a:pt x="2398667" y="607562"/>
                </a:lnTo>
                <a:lnTo>
                  <a:pt x="2404245" y="599287"/>
                </a:lnTo>
                <a:lnTo>
                  <a:pt x="2412516" y="593706"/>
                </a:lnTo>
                <a:lnTo>
                  <a:pt x="2422641" y="591660"/>
                </a:lnTo>
                <a:lnTo>
                  <a:pt x="2432764" y="593706"/>
                </a:lnTo>
                <a:lnTo>
                  <a:pt x="2441033" y="599287"/>
                </a:lnTo>
                <a:lnTo>
                  <a:pt x="2446611" y="607562"/>
                </a:lnTo>
                <a:lnTo>
                  <a:pt x="2448656" y="617692"/>
                </a:lnTo>
                <a:lnTo>
                  <a:pt x="2446613" y="627823"/>
                </a:lnTo>
                <a:lnTo>
                  <a:pt x="2441040" y="636098"/>
                </a:lnTo>
                <a:lnTo>
                  <a:pt x="2432771" y="641678"/>
                </a:lnTo>
                <a:lnTo>
                  <a:pt x="2422641" y="643725"/>
                </a:lnTo>
                <a:close/>
              </a:path>
              <a:path w="3305175" h="2456815">
                <a:moveTo>
                  <a:pt x="2725365" y="647090"/>
                </a:moveTo>
                <a:lnTo>
                  <a:pt x="2713927" y="644781"/>
                </a:lnTo>
                <a:lnTo>
                  <a:pt x="2704588" y="638481"/>
                </a:lnTo>
                <a:lnTo>
                  <a:pt x="2698292" y="629137"/>
                </a:lnTo>
                <a:lnTo>
                  <a:pt x="2695983" y="617692"/>
                </a:lnTo>
                <a:lnTo>
                  <a:pt x="2698292" y="606247"/>
                </a:lnTo>
                <a:lnTo>
                  <a:pt x="2704588" y="596903"/>
                </a:lnTo>
                <a:lnTo>
                  <a:pt x="2713927" y="590604"/>
                </a:lnTo>
                <a:lnTo>
                  <a:pt x="2725365" y="588294"/>
                </a:lnTo>
                <a:lnTo>
                  <a:pt x="2736802" y="590604"/>
                </a:lnTo>
                <a:lnTo>
                  <a:pt x="2746141" y="596903"/>
                </a:lnTo>
                <a:lnTo>
                  <a:pt x="2752437" y="606247"/>
                </a:lnTo>
                <a:lnTo>
                  <a:pt x="2754746" y="617692"/>
                </a:lnTo>
                <a:lnTo>
                  <a:pt x="2752437" y="629137"/>
                </a:lnTo>
                <a:lnTo>
                  <a:pt x="2746141" y="638481"/>
                </a:lnTo>
                <a:lnTo>
                  <a:pt x="2736802" y="644781"/>
                </a:lnTo>
                <a:lnTo>
                  <a:pt x="2725365" y="647090"/>
                </a:lnTo>
                <a:close/>
              </a:path>
              <a:path w="3305175" h="2456815">
                <a:moveTo>
                  <a:pt x="3028088" y="650456"/>
                </a:moveTo>
                <a:lnTo>
                  <a:pt x="3015345" y="647880"/>
                </a:lnTo>
                <a:lnTo>
                  <a:pt x="3004937" y="640858"/>
                </a:lnTo>
                <a:lnTo>
                  <a:pt x="2997919" y="630443"/>
                </a:lnTo>
                <a:lnTo>
                  <a:pt x="2995345" y="617692"/>
                </a:lnTo>
                <a:lnTo>
                  <a:pt x="2997919" y="604941"/>
                </a:lnTo>
                <a:lnTo>
                  <a:pt x="3004937" y="594527"/>
                </a:lnTo>
                <a:lnTo>
                  <a:pt x="3015345" y="587504"/>
                </a:lnTo>
                <a:lnTo>
                  <a:pt x="3028088" y="584929"/>
                </a:lnTo>
                <a:lnTo>
                  <a:pt x="3040832" y="587504"/>
                </a:lnTo>
                <a:lnTo>
                  <a:pt x="3051242" y="594527"/>
                </a:lnTo>
                <a:lnTo>
                  <a:pt x="3058261" y="604941"/>
                </a:lnTo>
                <a:lnTo>
                  <a:pt x="3060835" y="617692"/>
                </a:lnTo>
                <a:lnTo>
                  <a:pt x="3058261" y="630443"/>
                </a:lnTo>
                <a:lnTo>
                  <a:pt x="3051242" y="640858"/>
                </a:lnTo>
                <a:lnTo>
                  <a:pt x="3040832" y="647880"/>
                </a:lnTo>
                <a:lnTo>
                  <a:pt x="3028088" y="650456"/>
                </a:lnTo>
                <a:close/>
              </a:path>
              <a:path w="3305175" h="2456815">
                <a:moveTo>
                  <a:pt x="3305061" y="641414"/>
                </a:moveTo>
                <a:lnTo>
                  <a:pt x="3298335" y="631434"/>
                </a:lnTo>
                <a:lnTo>
                  <a:pt x="3295564" y="617709"/>
                </a:lnTo>
                <a:lnTo>
                  <a:pt x="3298335" y="603984"/>
                </a:lnTo>
                <a:lnTo>
                  <a:pt x="3305061" y="594004"/>
                </a:lnTo>
                <a:lnTo>
                  <a:pt x="3305061" y="641414"/>
                </a:lnTo>
                <a:close/>
              </a:path>
              <a:path w="3305175" h="2456815">
                <a:moveTo>
                  <a:pt x="1311" y="921510"/>
                </a:moveTo>
                <a:lnTo>
                  <a:pt x="370" y="921510"/>
                </a:lnTo>
                <a:lnTo>
                  <a:pt x="0" y="921138"/>
                </a:lnTo>
                <a:lnTo>
                  <a:pt x="0" y="920196"/>
                </a:lnTo>
                <a:lnTo>
                  <a:pt x="370" y="919825"/>
                </a:lnTo>
                <a:lnTo>
                  <a:pt x="1311" y="919825"/>
                </a:lnTo>
                <a:lnTo>
                  <a:pt x="1681" y="920196"/>
                </a:lnTo>
                <a:lnTo>
                  <a:pt x="1681" y="921138"/>
                </a:lnTo>
                <a:lnTo>
                  <a:pt x="1311" y="921510"/>
                </a:lnTo>
                <a:close/>
              </a:path>
              <a:path w="3305175" h="2456815">
                <a:moveTo>
                  <a:pt x="305415" y="924031"/>
                </a:moveTo>
                <a:lnTo>
                  <a:pt x="301698" y="924031"/>
                </a:lnTo>
                <a:lnTo>
                  <a:pt x="300201" y="922536"/>
                </a:lnTo>
                <a:lnTo>
                  <a:pt x="300201" y="918799"/>
                </a:lnTo>
                <a:lnTo>
                  <a:pt x="301698" y="917300"/>
                </a:lnTo>
                <a:lnTo>
                  <a:pt x="305432" y="917300"/>
                </a:lnTo>
                <a:lnTo>
                  <a:pt x="306929" y="918799"/>
                </a:lnTo>
                <a:lnTo>
                  <a:pt x="306929" y="922536"/>
                </a:lnTo>
                <a:lnTo>
                  <a:pt x="305415" y="924031"/>
                </a:lnTo>
                <a:close/>
              </a:path>
              <a:path w="3305175" h="2456815">
                <a:moveTo>
                  <a:pt x="610008" y="927397"/>
                </a:moveTo>
                <a:lnTo>
                  <a:pt x="602591" y="927397"/>
                </a:lnTo>
                <a:lnTo>
                  <a:pt x="599580" y="924386"/>
                </a:lnTo>
                <a:lnTo>
                  <a:pt x="599580" y="916983"/>
                </a:lnTo>
                <a:lnTo>
                  <a:pt x="602591" y="913968"/>
                </a:lnTo>
                <a:lnTo>
                  <a:pt x="609991" y="913968"/>
                </a:lnTo>
                <a:lnTo>
                  <a:pt x="613002" y="916983"/>
                </a:lnTo>
                <a:lnTo>
                  <a:pt x="613002" y="924386"/>
                </a:lnTo>
                <a:lnTo>
                  <a:pt x="610008" y="927397"/>
                </a:lnTo>
                <a:close/>
              </a:path>
              <a:path w="3305175" h="2456815">
                <a:moveTo>
                  <a:pt x="914581" y="930762"/>
                </a:moveTo>
                <a:lnTo>
                  <a:pt x="903448" y="930762"/>
                </a:lnTo>
                <a:lnTo>
                  <a:pt x="898942" y="926252"/>
                </a:lnTo>
                <a:lnTo>
                  <a:pt x="898942" y="915113"/>
                </a:lnTo>
                <a:lnTo>
                  <a:pt x="903448" y="910603"/>
                </a:lnTo>
                <a:lnTo>
                  <a:pt x="914581" y="910603"/>
                </a:lnTo>
                <a:lnTo>
                  <a:pt x="919088" y="915113"/>
                </a:lnTo>
                <a:lnTo>
                  <a:pt x="919088" y="926252"/>
                </a:lnTo>
                <a:lnTo>
                  <a:pt x="914581" y="930762"/>
                </a:lnTo>
                <a:close/>
              </a:path>
              <a:path w="3305175" h="2456815">
                <a:moveTo>
                  <a:pt x="1219155" y="934131"/>
                </a:moveTo>
                <a:lnTo>
                  <a:pt x="1204323" y="934131"/>
                </a:lnTo>
                <a:lnTo>
                  <a:pt x="1198304" y="928106"/>
                </a:lnTo>
                <a:lnTo>
                  <a:pt x="1198304" y="913263"/>
                </a:lnTo>
                <a:lnTo>
                  <a:pt x="1204323" y="907238"/>
                </a:lnTo>
                <a:lnTo>
                  <a:pt x="1219155" y="907238"/>
                </a:lnTo>
                <a:lnTo>
                  <a:pt x="1225177" y="913263"/>
                </a:lnTo>
                <a:lnTo>
                  <a:pt x="1225177" y="928106"/>
                </a:lnTo>
                <a:lnTo>
                  <a:pt x="1219155" y="934131"/>
                </a:lnTo>
                <a:close/>
              </a:path>
              <a:path w="3305175" h="2456815">
                <a:moveTo>
                  <a:pt x="1523732" y="937493"/>
                </a:moveTo>
                <a:lnTo>
                  <a:pt x="1505196" y="937493"/>
                </a:lnTo>
                <a:lnTo>
                  <a:pt x="1497679" y="929972"/>
                </a:lnTo>
                <a:lnTo>
                  <a:pt x="1497679" y="911427"/>
                </a:lnTo>
                <a:lnTo>
                  <a:pt x="1505196" y="903906"/>
                </a:lnTo>
                <a:lnTo>
                  <a:pt x="1523732" y="903906"/>
                </a:lnTo>
                <a:lnTo>
                  <a:pt x="1531249" y="911427"/>
                </a:lnTo>
                <a:lnTo>
                  <a:pt x="1531249" y="929972"/>
                </a:lnTo>
                <a:lnTo>
                  <a:pt x="1523732" y="937493"/>
                </a:lnTo>
                <a:close/>
              </a:path>
              <a:path w="3305175" h="2456815">
                <a:moveTo>
                  <a:pt x="1817190" y="940862"/>
                </a:moveTo>
                <a:lnTo>
                  <a:pt x="1809345" y="939278"/>
                </a:lnTo>
                <a:lnTo>
                  <a:pt x="1802940" y="934958"/>
                </a:lnTo>
                <a:lnTo>
                  <a:pt x="1798623" y="928549"/>
                </a:lnTo>
                <a:lnTo>
                  <a:pt x="1797041" y="920699"/>
                </a:lnTo>
                <a:lnTo>
                  <a:pt x="1798623" y="912850"/>
                </a:lnTo>
                <a:lnTo>
                  <a:pt x="1802940" y="906443"/>
                </a:lnTo>
                <a:lnTo>
                  <a:pt x="1809345" y="902124"/>
                </a:lnTo>
                <a:lnTo>
                  <a:pt x="1817190" y="900540"/>
                </a:lnTo>
                <a:lnTo>
                  <a:pt x="1825035" y="902124"/>
                </a:lnTo>
                <a:lnTo>
                  <a:pt x="1831439" y="906443"/>
                </a:lnTo>
                <a:lnTo>
                  <a:pt x="1835756" y="912850"/>
                </a:lnTo>
                <a:lnTo>
                  <a:pt x="1837339" y="920699"/>
                </a:lnTo>
                <a:lnTo>
                  <a:pt x="1835756" y="928549"/>
                </a:lnTo>
                <a:lnTo>
                  <a:pt x="1831439" y="934958"/>
                </a:lnTo>
                <a:lnTo>
                  <a:pt x="1825035" y="939278"/>
                </a:lnTo>
                <a:lnTo>
                  <a:pt x="1817190" y="940862"/>
                </a:lnTo>
                <a:close/>
              </a:path>
              <a:path w="3305175" h="2456815">
                <a:moveTo>
                  <a:pt x="2119913" y="944227"/>
                </a:moveTo>
                <a:lnTo>
                  <a:pt x="2110763" y="942378"/>
                </a:lnTo>
                <a:lnTo>
                  <a:pt x="2103290" y="937336"/>
                </a:lnTo>
                <a:lnTo>
                  <a:pt x="2098250" y="929857"/>
                </a:lnTo>
                <a:lnTo>
                  <a:pt x="2096403" y="920699"/>
                </a:lnTo>
                <a:lnTo>
                  <a:pt x="2098250" y="911544"/>
                </a:lnTo>
                <a:lnTo>
                  <a:pt x="2103290" y="904066"/>
                </a:lnTo>
                <a:lnTo>
                  <a:pt x="2110763" y="899024"/>
                </a:lnTo>
                <a:lnTo>
                  <a:pt x="2119913" y="897175"/>
                </a:lnTo>
                <a:lnTo>
                  <a:pt x="2129064" y="899024"/>
                </a:lnTo>
                <a:lnTo>
                  <a:pt x="2136537" y="904066"/>
                </a:lnTo>
                <a:lnTo>
                  <a:pt x="2141577" y="911544"/>
                </a:lnTo>
                <a:lnTo>
                  <a:pt x="2143425" y="920699"/>
                </a:lnTo>
                <a:lnTo>
                  <a:pt x="2141577" y="929857"/>
                </a:lnTo>
                <a:lnTo>
                  <a:pt x="2136537" y="937336"/>
                </a:lnTo>
                <a:lnTo>
                  <a:pt x="2129064" y="942378"/>
                </a:lnTo>
                <a:lnTo>
                  <a:pt x="2119913" y="944227"/>
                </a:lnTo>
                <a:close/>
              </a:path>
              <a:path w="3305175" h="2456815">
                <a:moveTo>
                  <a:pt x="2422641" y="946749"/>
                </a:moveTo>
                <a:lnTo>
                  <a:pt x="2412516" y="944703"/>
                </a:lnTo>
                <a:lnTo>
                  <a:pt x="2404245" y="939123"/>
                </a:lnTo>
                <a:lnTo>
                  <a:pt x="2398667" y="930848"/>
                </a:lnTo>
                <a:lnTo>
                  <a:pt x="2396622" y="920716"/>
                </a:lnTo>
                <a:lnTo>
                  <a:pt x="2398667" y="910586"/>
                </a:lnTo>
                <a:lnTo>
                  <a:pt x="2404245" y="902311"/>
                </a:lnTo>
                <a:lnTo>
                  <a:pt x="2412516" y="896731"/>
                </a:lnTo>
                <a:lnTo>
                  <a:pt x="2422641" y="894684"/>
                </a:lnTo>
                <a:lnTo>
                  <a:pt x="2432764" y="896731"/>
                </a:lnTo>
                <a:lnTo>
                  <a:pt x="2441033" y="902311"/>
                </a:lnTo>
                <a:lnTo>
                  <a:pt x="2446611" y="910586"/>
                </a:lnTo>
                <a:lnTo>
                  <a:pt x="2448656" y="920716"/>
                </a:lnTo>
                <a:lnTo>
                  <a:pt x="2446613" y="930848"/>
                </a:lnTo>
                <a:lnTo>
                  <a:pt x="2441040" y="939123"/>
                </a:lnTo>
                <a:lnTo>
                  <a:pt x="2432771" y="944703"/>
                </a:lnTo>
                <a:lnTo>
                  <a:pt x="2422641" y="946749"/>
                </a:lnTo>
                <a:close/>
              </a:path>
              <a:path w="3305175" h="2456815">
                <a:moveTo>
                  <a:pt x="2725365" y="950114"/>
                </a:moveTo>
                <a:lnTo>
                  <a:pt x="2713927" y="947805"/>
                </a:lnTo>
                <a:lnTo>
                  <a:pt x="2704588" y="941505"/>
                </a:lnTo>
                <a:lnTo>
                  <a:pt x="2698292" y="932161"/>
                </a:lnTo>
                <a:lnTo>
                  <a:pt x="2695983" y="920716"/>
                </a:lnTo>
                <a:lnTo>
                  <a:pt x="2698292" y="909272"/>
                </a:lnTo>
                <a:lnTo>
                  <a:pt x="2704588" y="899927"/>
                </a:lnTo>
                <a:lnTo>
                  <a:pt x="2713927" y="893628"/>
                </a:lnTo>
                <a:lnTo>
                  <a:pt x="2725365" y="891318"/>
                </a:lnTo>
                <a:lnTo>
                  <a:pt x="2736802" y="893628"/>
                </a:lnTo>
                <a:lnTo>
                  <a:pt x="2746141" y="899927"/>
                </a:lnTo>
                <a:lnTo>
                  <a:pt x="2752437" y="909272"/>
                </a:lnTo>
                <a:lnTo>
                  <a:pt x="2754746" y="920716"/>
                </a:lnTo>
                <a:lnTo>
                  <a:pt x="2752437" y="932161"/>
                </a:lnTo>
                <a:lnTo>
                  <a:pt x="2746141" y="941505"/>
                </a:lnTo>
                <a:lnTo>
                  <a:pt x="2736802" y="947805"/>
                </a:lnTo>
                <a:lnTo>
                  <a:pt x="2725365" y="950114"/>
                </a:lnTo>
                <a:close/>
              </a:path>
              <a:path w="3305175" h="2456815">
                <a:moveTo>
                  <a:pt x="3028088" y="953480"/>
                </a:moveTo>
                <a:lnTo>
                  <a:pt x="3015345" y="950905"/>
                </a:lnTo>
                <a:lnTo>
                  <a:pt x="3004937" y="943882"/>
                </a:lnTo>
                <a:lnTo>
                  <a:pt x="2997919" y="933467"/>
                </a:lnTo>
                <a:lnTo>
                  <a:pt x="2995345" y="920716"/>
                </a:lnTo>
                <a:lnTo>
                  <a:pt x="2997919" y="907965"/>
                </a:lnTo>
                <a:lnTo>
                  <a:pt x="3004937" y="897551"/>
                </a:lnTo>
                <a:lnTo>
                  <a:pt x="3015345" y="890528"/>
                </a:lnTo>
                <a:lnTo>
                  <a:pt x="3028088" y="887953"/>
                </a:lnTo>
                <a:lnTo>
                  <a:pt x="3040832" y="890528"/>
                </a:lnTo>
                <a:lnTo>
                  <a:pt x="3051242" y="897551"/>
                </a:lnTo>
                <a:lnTo>
                  <a:pt x="3058261" y="907965"/>
                </a:lnTo>
                <a:lnTo>
                  <a:pt x="3060835" y="920716"/>
                </a:lnTo>
                <a:lnTo>
                  <a:pt x="3058261" y="933467"/>
                </a:lnTo>
                <a:lnTo>
                  <a:pt x="3051242" y="943882"/>
                </a:lnTo>
                <a:lnTo>
                  <a:pt x="3040832" y="950905"/>
                </a:lnTo>
                <a:lnTo>
                  <a:pt x="3028088" y="953480"/>
                </a:lnTo>
                <a:close/>
              </a:path>
              <a:path w="3305175" h="2456815">
                <a:moveTo>
                  <a:pt x="3305061" y="944438"/>
                </a:moveTo>
                <a:lnTo>
                  <a:pt x="3298335" y="934459"/>
                </a:lnTo>
                <a:lnTo>
                  <a:pt x="3295564" y="920733"/>
                </a:lnTo>
                <a:lnTo>
                  <a:pt x="3298335" y="907008"/>
                </a:lnTo>
                <a:lnTo>
                  <a:pt x="3305061" y="897029"/>
                </a:lnTo>
                <a:lnTo>
                  <a:pt x="3305061" y="944438"/>
                </a:lnTo>
                <a:close/>
              </a:path>
              <a:path w="3305175" h="2456815">
                <a:moveTo>
                  <a:pt x="1311" y="1224534"/>
                </a:moveTo>
                <a:lnTo>
                  <a:pt x="370" y="1224534"/>
                </a:lnTo>
                <a:lnTo>
                  <a:pt x="0" y="1224163"/>
                </a:lnTo>
                <a:lnTo>
                  <a:pt x="0" y="1223221"/>
                </a:lnTo>
                <a:lnTo>
                  <a:pt x="370" y="1222849"/>
                </a:lnTo>
                <a:lnTo>
                  <a:pt x="1311" y="1222849"/>
                </a:lnTo>
                <a:lnTo>
                  <a:pt x="1681" y="1223221"/>
                </a:lnTo>
                <a:lnTo>
                  <a:pt x="1681" y="1224163"/>
                </a:lnTo>
                <a:lnTo>
                  <a:pt x="1311" y="1224534"/>
                </a:lnTo>
                <a:close/>
              </a:path>
              <a:path w="3305175" h="2456815">
                <a:moveTo>
                  <a:pt x="305415" y="1227055"/>
                </a:moveTo>
                <a:lnTo>
                  <a:pt x="301698" y="1227055"/>
                </a:lnTo>
                <a:lnTo>
                  <a:pt x="300201" y="1225560"/>
                </a:lnTo>
                <a:lnTo>
                  <a:pt x="300201" y="1221823"/>
                </a:lnTo>
                <a:lnTo>
                  <a:pt x="301698" y="1220325"/>
                </a:lnTo>
                <a:lnTo>
                  <a:pt x="305432" y="1220325"/>
                </a:lnTo>
                <a:lnTo>
                  <a:pt x="306929" y="1221823"/>
                </a:lnTo>
                <a:lnTo>
                  <a:pt x="306929" y="1225560"/>
                </a:lnTo>
                <a:lnTo>
                  <a:pt x="305415" y="1227055"/>
                </a:lnTo>
                <a:close/>
              </a:path>
              <a:path w="3305175" h="2456815">
                <a:moveTo>
                  <a:pt x="610008" y="1230421"/>
                </a:moveTo>
                <a:lnTo>
                  <a:pt x="602591" y="1230421"/>
                </a:lnTo>
                <a:lnTo>
                  <a:pt x="599580" y="1227410"/>
                </a:lnTo>
                <a:lnTo>
                  <a:pt x="599580" y="1220004"/>
                </a:lnTo>
                <a:lnTo>
                  <a:pt x="602591" y="1216993"/>
                </a:lnTo>
                <a:lnTo>
                  <a:pt x="609991" y="1216993"/>
                </a:lnTo>
                <a:lnTo>
                  <a:pt x="613002" y="1220004"/>
                </a:lnTo>
                <a:lnTo>
                  <a:pt x="613002" y="1227410"/>
                </a:lnTo>
                <a:lnTo>
                  <a:pt x="610008" y="1230421"/>
                </a:lnTo>
                <a:close/>
              </a:path>
              <a:path w="3305175" h="2456815">
                <a:moveTo>
                  <a:pt x="914581" y="1233786"/>
                </a:moveTo>
                <a:lnTo>
                  <a:pt x="903448" y="1233786"/>
                </a:lnTo>
                <a:lnTo>
                  <a:pt x="898942" y="1229277"/>
                </a:lnTo>
                <a:lnTo>
                  <a:pt x="898942" y="1218137"/>
                </a:lnTo>
                <a:lnTo>
                  <a:pt x="903448" y="1213627"/>
                </a:lnTo>
                <a:lnTo>
                  <a:pt x="914581" y="1213627"/>
                </a:lnTo>
                <a:lnTo>
                  <a:pt x="919088" y="1218137"/>
                </a:lnTo>
                <a:lnTo>
                  <a:pt x="919088" y="1229277"/>
                </a:lnTo>
                <a:lnTo>
                  <a:pt x="914581" y="1233786"/>
                </a:lnTo>
                <a:close/>
              </a:path>
              <a:path w="3305175" h="2456815">
                <a:moveTo>
                  <a:pt x="1219155" y="1237152"/>
                </a:moveTo>
                <a:lnTo>
                  <a:pt x="1204323" y="1237152"/>
                </a:lnTo>
                <a:lnTo>
                  <a:pt x="1198304" y="1231130"/>
                </a:lnTo>
                <a:lnTo>
                  <a:pt x="1198304" y="1216287"/>
                </a:lnTo>
                <a:lnTo>
                  <a:pt x="1204323" y="1210262"/>
                </a:lnTo>
                <a:lnTo>
                  <a:pt x="1219155" y="1210262"/>
                </a:lnTo>
                <a:lnTo>
                  <a:pt x="1225177" y="1216287"/>
                </a:lnTo>
                <a:lnTo>
                  <a:pt x="1225177" y="1231130"/>
                </a:lnTo>
                <a:lnTo>
                  <a:pt x="1219155" y="1237152"/>
                </a:lnTo>
                <a:close/>
              </a:path>
              <a:path w="3305175" h="2456815">
                <a:moveTo>
                  <a:pt x="1523732" y="1240521"/>
                </a:moveTo>
                <a:lnTo>
                  <a:pt x="1505196" y="1240521"/>
                </a:lnTo>
                <a:lnTo>
                  <a:pt x="1497679" y="1232996"/>
                </a:lnTo>
                <a:lnTo>
                  <a:pt x="1497679" y="1214451"/>
                </a:lnTo>
                <a:lnTo>
                  <a:pt x="1505196" y="1206930"/>
                </a:lnTo>
                <a:lnTo>
                  <a:pt x="1523732" y="1206930"/>
                </a:lnTo>
                <a:lnTo>
                  <a:pt x="1531249" y="1214451"/>
                </a:lnTo>
                <a:lnTo>
                  <a:pt x="1531249" y="1232996"/>
                </a:lnTo>
                <a:lnTo>
                  <a:pt x="1523732" y="1240521"/>
                </a:lnTo>
                <a:close/>
              </a:path>
              <a:path w="3305175" h="2456815">
                <a:moveTo>
                  <a:pt x="1817190" y="1243883"/>
                </a:moveTo>
                <a:lnTo>
                  <a:pt x="1809345" y="1242299"/>
                </a:lnTo>
                <a:lnTo>
                  <a:pt x="1802940" y="1237981"/>
                </a:lnTo>
                <a:lnTo>
                  <a:pt x="1798623" y="1231573"/>
                </a:lnTo>
                <a:lnTo>
                  <a:pt x="1797041" y="1223724"/>
                </a:lnTo>
                <a:lnTo>
                  <a:pt x="1798623" y="1215874"/>
                </a:lnTo>
                <a:lnTo>
                  <a:pt x="1802940" y="1209467"/>
                </a:lnTo>
                <a:lnTo>
                  <a:pt x="1809345" y="1205148"/>
                </a:lnTo>
                <a:lnTo>
                  <a:pt x="1817190" y="1203565"/>
                </a:lnTo>
                <a:lnTo>
                  <a:pt x="1825035" y="1205148"/>
                </a:lnTo>
                <a:lnTo>
                  <a:pt x="1831439" y="1209467"/>
                </a:lnTo>
                <a:lnTo>
                  <a:pt x="1835756" y="1215874"/>
                </a:lnTo>
                <a:lnTo>
                  <a:pt x="1837339" y="1223724"/>
                </a:lnTo>
                <a:lnTo>
                  <a:pt x="1835756" y="1231573"/>
                </a:lnTo>
                <a:lnTo>
                  <a:pt x="1831439" y="1237981"/>
                </a:lnTo>
                <a:lnTo>
                  <a:pt x="1825035" y="1242299"/>
                </a:lnTo>
                <a:lnTo>
                  <a:pt x="1817190" y="1243883"/>
                </a:lnTo>
                <a:close/>
              </a:path>
              <a:path w="3305175" h="2456815">
                <a:moveTo>
                  <a:pt x="2119913" y="1247252"/>
                </a:moveTo>
                <a:lnTo>
                  <a:pt x="2110763" y="1245403"/>
                </a:lnTo>
                <a:lnTo>
                  <a:pt x="2103290" y="1240360"/>
                </a:lnTo>
                <a:lnTo>
                  <a:pt x="2098250" y="1232881"/>
                </a:lnTo>
                <a:lnTo>
                  <a:pt x="2096403" y="1223724"/>
                </a:lnTo>
                <a:lnTo>
                  <a:pt x="2098250" y="1214568"/>
                </a:lnTo>
                <a:lnTo>
                  <a:pt x="2103290" y="1207090"/>
                </a:lnTo>
                <a:lnTo>
                  <a:pt x="2110763" y="1202048"/>
                </a:lnTo>
                <a:lnTo>
                  <a:pt x="2119913" y="1200199"/>
                </a:lnTo>
                <a:lnTo>
                  <a:pt x="2129064" y="1202048"/>
                </a:lnTo>
                <a:lnTo>
                  <a:pt x="2136537" y="1207090"/>
                </a:lnTo>
                <a:lnTo>
                  <a:pt x="2141577" y="1214568"/>
                </a:lnTo>
                <a:lnTo>
                  <a:pt x="2143425" y="1223724"/>
                </a:lnTo>
                <a:lnTo>
                  <a:pt x="2141577" y="1232881"/>
                </a:lnTo>
                <a:lnTo>
                  <a:pt x="2136537" y="1240360"/>
                </a:lnTo>
                <a:lnTo>
                  <a:pt x="2129064" y="1245403"/>
                </a:lnTo>
                <a:lnTo>
                  <a:pt x="2119913" y="1247252"/>
                </a:lnTo>
                <a:close/>
              </a:path>
              <a:path w="3305175" h="2456815">
                <a:moveTo>
                  <a:pt x="2422641" y="1249773"/>
                </a:moveTo>
                <a:lnTo>
                  <a:pt x="2412516" y="1247727"/>
                </a:lnTo>
                <a:lnTo>
                  <a:pt x="2404245" y="1242147"/>
                </a:lnTo>
                <a:lnTo>
                  <a:pt x="2398667" y="1233872"/>
                </a:lnTo>
                <a:lnTo>
                  <a:pt x="2396622" y="1223741"/>
                </a:lnTo>
                <a:lnTo>
                  <a:pt x="2398667" y="1213611"/>
                </a:lnTo>
                <a:lnTo>
                  <a:pt x="2404245" y="1205336"/>
                </a:lnTo>
                <a:lnTo>
                  <a:pt x="2412516" y="1199755"/>
                </a:lnTo>
                <a:lnTo>
                  <a:pt x="2422641" y="1197708"/>
                </a:lnTo>
                <a:lnTo>
                  <a:pt x="2432764" y="1199755"/>
                </a:lnTo>
                <a:lnTo>
                  <a:pt x="2441033" y="1205336"/>
                </a:lnTo>
                <a:lnTo>
                  <a:pt x="2446611" y="1213611"/>
                </a:lnTo>
                <a:lnTo>
                  <a:pt x="2448656" y="1223741"/>
                </a:lnTo>
                <a:lnTo>
                  <a:pt x="2446613" y="1233872"/>
                </a:lnTo>
                <a:lnTo>
                  <a:pt x="2441040" y="1242147"/>
                </a:lnTo>
                <a:lnTo>
                  <a:pt x="2432771" y="1247727"/>
                </a:lnTo>
                <a:lnTo>
                  <a:pt x="2422641" y="1249773"/>
                </a:lnTo>
                <a:close/>
              </a:path>
              <a:path w="3305175" h="2456815">
                <a:moveTo>
                  <a:pt x="2725365" y="1253139"/>
                </a:moveTo>
                <a:lnTo>
                  <a:pt x="2713927" y="1250829"/>
                </a:lnTo>
                <a:lnTo>
                  <a:pt x="2704588" y="1244530"/>
                </a:lnTo>
                <a:lnTo>
                  <a:pt x="2698292" y="1235185"/>
                </a:lnTo>
                <a:lnTo>
                  <a:pt x="2695983" y="1223741"/>
                </a:lnTo>
                <a:lnTo>
                  <a:pt x="2698292" y="1212296"/>
                </a:lnTo>
                <a:lnTo>
                  <a:pt x="2704588" y="1202952"/>
                </a:lnTo>
                <a:lnTo>
                  <a:pt x="2713927" y="1196652"/>
                </a:lnTo>
                <a:lnTo>
                  <a:pt x="2725365" y="1194343"/>
                </a:lnTo>
                <a:lnTo>
                  <a:pt x="2736802" y="1196652"/>
                </a:lnTo>
                <a:lnTo>
                  <a:pt x="2746141" y="1202952"/>
                </a:lnTo>
                <a:lnTo>
                  <a:pt x="2752437" y="1212296"/>
                </a:lnTo>
                <a:lnTo>
                  <a:pt x="2754746" y="1223741"/>
                </a:lnTo>
                <a:lnTo>
                  <a:pt x="2752437" y="1235185"/>
                </a:lnTo>
                <a:lnTo>
                  <a:pt x="2746141" y="1244530"/>
                </a:lnTo>
                <a:lnTo>
                  <a:pt x="2736802" y="1250829"/>
                </a:lnTo>
                <a:lnTo>
                  <a:pt x="2725365" y="1253139"/>
                </a:lnTo>
                <a:close/>
              </a:path>
              <a:path w="3305175" h="2456815">
                <a:moveTo>
                  <a:pt x="3028088" y="1256504"/>
                </a:moveTo>
                <a:lnTo>
                  <a:pt x="3015345" y="1253929"/>
                </a:lnTo>
                <a:lnTo>
                  <a:pt x="3004937" y="1246906"/>
                </a:lnTo>
                <a:lnTo>
                  <a:pt x="2997919" y="1236492"/>
                </a:lnTo>
                <a:lnTo>
                  <a:pt x="2995345" y="1223741"/>
                </a:lnTo>
                <a:lnTo>
                  <a:pt x="2997919" y="1210990"/>
                </a:lnTo>
                <a:lnTo>
                  <a:pt x="3004937" y="1200575"/>
                </a:lnTo>
                <a:lnTo>
                  <a:pt x="3015345" y="1193552"/>
                </a:lnTo>
                <a:lnTo>
                  <a:pt x="3028088" y="1190977"/>
                </a:lnTo>
                <a:lnTo>
                  <a:pt x="3040832" y="1193552"/>
                </a:lnTo>
                <a:lnTo>
                  <a:pt x="3051242" y="1200575"/>
                </a:lnTo>
                <a:lnTo>
                  <a:pt x="3058261" y="1210990"/>
                </a:lnTo>
                <a:lnTo>
                  <a:pt x="3060835" y="1223741"/>
                </a:lnTo>
                <a:lnTo>
                  <a:pt x="3058261" y="1236492"/>
                </a:lnTo>
                <a:lnTo>
                  <a:pt x="3051242" y="1246906"/>
                </a:lnTo>
                <a:lnTo>
                  <a:pt x="3040832" y="1253929"/>
                </a:lnTo>
                <a:lnTo>
                  <a:pt x="3028088" y="1256504"/>
                </a:lnTo>
                <a:close/>
              </a:path>
              <a:path w="3305175" h="2456815">
                <a:moveTo>
                  <a:pt x="3305061" y="1247462"/>
                </a:moveTo>
                <a:lnTo>
                  <a:pt x="3298335" y="1237483"/>
                </a:lnTo>
                <a:lnTo>
                  <a:pt x="3295564" y="1223757"/>
                </a:lnTo>
                <a:lnTo>
                  <a:pt x="3298335" y="1210032"/>
                </a:lnTo>
                <a:lnTo>
                  <a:pt x="3305061" y="1200053"/>
                </a:lnTo>
                <a:lnTo>
                  <a:pt x="3305061" y="1247462"/>
                </a:lnTo>
                <a:close/>
              </a:path>
              <a:path w="3305175" h="2456815">
                <a:moveTo>
                  <a:pt x="1311" y="1527555"/>
                </a:moveTo>
                <a:lnTo>
                  <a:pt x="370" y="1527555"/>
                </a:lnTo>
                <a:lnTo>
                  <a:pt x="0" y="1527187"/>
                </a:lnTo>
                <a:lnTo>
                  <a:pt x="0" y="1526245"/>
                </a:lnTo>
                <a:lnTo>
                  <a:pt x="370" y="1525874"/>
                </a:lnTo>
                <a:lnTo>
                  <a:pt x="1311" y="1525874"/>
                </a:lnTo>
                <a:lnTo>
                  <a:pt x="1681" y="1526245"/>
                </a:lnTo>
                <a:lnTo>
                  <a:pt x="1681" y="1527187"/>
                </a:lnTo>
                <a:lnTo>
                  <a:pt x="1311" y="1527555"/>
                </a:lnTo>
                <a:close/>
              </a:path>
              <a:path w="3305175" h="2456815">
                <a:moveTo>
                  <a:pt x="305415" y="1530080"/>
                </a:moveTo>
                <a:lnTo>
                  <a:pt x="301698" y="1530080"/>
                </a:lnTo>
                <a:lnTo>
                  <a:pt x="300201" y="1528584"/>
                </a:lnTo>
                <a:lnTo>
                  <a:pt x="300201" y="1524848"/>
                </a:lnTo>
                <a:lnTo>
                  <a:pt x="301698" y="1523349"/>
                </a:lnTo>
                <a:lnTo>
                  <a:pt x="305432" y="1523349"/>
                </a:lnTo>
                <a:lnTo>
                  <a:pt x="306929" y="1524848"/>
                </a:lnTo>
                <a:lnTo>
                  <a:pt x="306929" y="1528584"/>
                </a:lnTo>
                <a:lnTo>
                  <a:pt x="305415" y="1530080"/>
                </a:lnTo>
                <a:close/>
              </a:path>
              <a:path w="3305175" h="2456815">
                <a:moveTo>
                  <a:pt x="610008" y="1533445"/>
                </a:moveTo>
                <a:lnTo>
                  <a:pt x="602591" y="1533445"/>
                </a:lnTo>
                <a:lnTo>
                  <a:pt x="599580" y="1530434"/>
                </a:lnTo>
                <a:lnTo>
                  <a:pt x="599580" y="1523032"/>
                </a:lnTo>
                <a:lnTo>
                  <a:pt x="602591" y="1520017"/>
                </a:lnTo>
                <a:lnTo>
                  <a:pt x="609991" y="1520017"/>
                </a:lnTo>
                <a:lnTo>
                  <a:pt x="613002" y="1523032"/>
                </a:lnTo>
                <a:lnTo>
                  <a:pt x="613002" y="1530434"/>
                </a:lnTo>
                <a:lnTo>
                  <a:pt x="610008" y="1533445"/>
                </a:lnTo>
                <a:close/>
              </a:path>
              <a:path w="3305175" h="2456815">
                <a:moveTo>
                  <a:pt x="914581" y="1536811"/>
                </a:moveTo>
                <a:lnTo>
                  <a:pt x="903448" y="1536811"/>
                </a:lnTo>
                <a:lnTo>
                  <a:pt x="898942" y="1532301"/>
                </a:lnTo>
                <a:lnTo>
                  <a:pt x="898942" y="1521161"/>
                </a:lnTo>
                <a:lnTo>
                  <a:pt x="903448" y="1516652"/>
                </a:lnTo>
                <a:lnTo>
                  <a:pt x="914581" y="1516652"/>
                </a:lnTo>
                <a:lnTo>
                  <a:pt x="919088" y="1521161"/>
                </a:lnTo>
                <a:lnTo>
                  <a:pt x="919088" y="1532301"/>
                </a:lnTo>
                <a:lnTo>
                  <a:pt x="914581" y="1536811"/>
                </a:lnTo>
                <a:close/>
              </a:path>
              <a:path w="3305175" h="2456815">
                <a:moveTo>
                  <a:pt x="1219155" y="1540176"/>
                </a:moveTo>
                <a:lnTo>
                  <a:pt x="1204323" y="1540176"/>
                </a:lnTo>
                <a:lnTo>
                  <a:pt x="1198304" y="1534154"/>
                </a:lnTo>
                <a:lnTo>
                  <a:pt x="1198304" y="1519312"/>
                </a:lnTo>
                <a:lnTo>
                  <a:pt x="1204323" y="1513286"/>
                </a:lnTo>
                <a:lnTo>
                  <a:pt x="1219155" y="1513286"/>
                </a:lnTo>
                <a:lnTo>
                  <a:pt x="1225177" y="1519312"/>
                </a:lnTo>
                <a:lnTo>
                  <a:pt x="1225177" y="1534154"/>
                </a:lnTo>
                <a:lnTo>
                  <a:pt x="1219155" y="1540176"/>
                </a:lnTo>
                <a:close/>
              </a:path>
              <a:path w="3305175" h="2456815">
                <a:moveTo>
                  <a:pt x="1523732" y="1543542"/>
                </a:moveTo>
                <a:lnTo>
                  <a:pt x="1505196" y="1543542"/>
                </a:lnTo>
                <a:lnTo>
                  <a:pt x="1497679" y="1536021"/>
                </a:lnTo>
                <a:lnTo>
                  <a:pt x="1497679" y="1517475"/>
                </a:lnTo>
                <a:lnTo>
                  <a:pt x="1505196" y="1509954"/>
                </a:lnTo>
                <a:lnTo>
                  <a:pt x="1523732" y="1509954"/>
                </a:lnTo>
                <a:lnTo>
                  <a:pt x="1531249" y="1517475"/>
                </a:lnTo>
                <a:lnTo>
                  <a:pt x="1531249" y="1536021"/>
                </a:lnTo>
                <a:lnTo>
                  <a:pt x="1523732" y="1543542"/>
                </a:lnTo>
                <a:close/>
              </a:path>
              <a:path w="3305175" h="2456815">
                <a:moveTo>
                  <a:pt x="1817190" y="1546910"/>
                </a:moveTo>
                <a:lnTo>
                  <a:pt x="1809345" y="1545327"/>
                </a:lnTo>
                <a:lnTo>
                  <a:pt x="1802940" y="1541006"/>
                </a:lnTo>
                <a:lnTo>
                  <a:pt x="1798623" y="1534598"/>
                </a:lnTo>
                <a:lnTo>
                  <a:pt x="1797041" y="1526748"/>
                </a:lnTo>
                <a:lnTo>
                  <a:pt x="1798623" y="1518899"/>
                </a:lnTo>
                <a:lnTo>
                  <a:pt x="1802940" y="1512491"/>
                </a:lnTo>
                <a:lnTo>
                  <a:pt x="1809345" y="1508172"/>
                </a:lnTo>
                <a:lnTo>
                  <a:pt x="1817190" y="1506589"/>
                </a:lnTo>
                <a:lnTo>
                  <a:pt x="1825035" y="1508172"/>
                </a:lnTo>
                <a:lnTo>
                  <a:pt x="1831439" y="1512491"/>
                </a:lnTo>
                <a:lnTo>
                  <a:pt x="1835756" y="1518899"/>
                </a:lnTo>
                <a:lnTo>
                  <a:pt x="1837339" y="1526748"/>
                </a:lnTo>
                <a:lnTo>
                  <a:pt x="1835756" y="1534598"/>
                </a:lnTo>
                <a:lnTo>
                  <a:pt x="1831439" y="1541006"/>
                </a:lnTo>
                <a:lnTo>
                  <a:pt x="1825035" y="1545327"/>
                </a:lnTo>
                <a:lnTo>
                  <a:pt x="1817190" y="1546910"/>
                </a:lnTo>
                <a:close/>
              </a:path>
              <a:path w="3305175" h="2456815">
                <a:moveTo>
                  <a:pt x="2119913" y="1550276"/>
                </a:moveTo>
                <a:lnTo>
                  <a:pt x="2110763" y="1548427"/>
                </a:lnTo>
                <a:lnTo>
                  <a:pt x="2103290" y="1543384"/>
                </a:lnTo>
                <a:lnTo>
                  <a:pt x="2098250" y="1535906"/>
                </a:lnTo>
                <a:lnTo>
                  <a:pt x="2096403" y="1526748"/>
                </a:lnTo>
                <a:lnTo>
                  <a:pt x="2098250" y="1517592"/>
                </a:lnTo>
                <a:lnTo>
                  <a:pt x="2103290" y="1510115"/>
                </a:lnTo>
                <a:lnTo>
                  <a:pt x="2110763" y="1505073"/>
                </a:lnTo>
                <a:lnTo>
                  <a:pt x="2119913" y="1503223"/>
                </a:lnTo>
                <a:lnTo>
                  <a:pt x="2129064" y="1505073"/>
                </a:lnTo>
                <a:lnTo>
                  <a:pt x="2136537" y="1510115"/>
                </a:lnTo>
                <a:lnTo>
                  <a:pt x="2141577" y="1517592"/>
                </a:lnTo>
                <a:lnTo>
                  <a:pt x="2143425" y="1526748"/>
                </a:lnTo>
                <a:lnTo>
                  <a:pt x="2141577" y="1535906"/>
                </a:lnTo>
                <a:lnTo>
                  <a:pt x="2136537" y="1543384"/>
                </a:lnTo>
                <a:lnTo>
                  <a:pt x="2129064" y="1548427"/>
                </a:lnTo>
                <a:lnTo>
                  <a:pt x="2119913" y="1550276"/>
                </a:lnTo>
                <a:close/>
              </a:path>
              <a:path w="3305175" h="2456815">
                <a:moveTo>
                  <a:pt x="2422641" y="1552798"/>
                </a:moveTo>
                <a:lnTo>
                  <a:pt x="2412516" y="1550751"/>
                </a:lnTo>
                <a:lnTo>
                  <a:pt x="2404245" y="1545171"/>
                </a:lnTo>
                <a:lnTo>
                  <a:pt x="2398667" y="1536896"/>
                </a:lnTo>
                <a:lnTo>
                  <a:pt x="2396622" y="1526765"/>
                </a:lnTo>
                <a:lnTo>
                  <a:pt x="2398667" y="1516635"/>
                </a:lnTo>
                <a:lnTo>
                  <a:pt x="2404245" y="1508360"/>
                </a:lnTo>
                <a:lnTo>
                  <a:pt x="2412516" y="1502779"/>
                </a:lnTo>
                <a:lnTo>
                  <a:pt x="2422641" y="1500732"/>
                </a:lnTo>
                <a:lnTo>
                  <a:pt x="2432764" y="1502779"/>
                </a:lnTo>
                <a:lnTo>
                  <a:pt x="2441033" y="1508360"/>
                </a:lnTo>
                <a:lnTo>
                  <a:pt x="2446611" y="1516635"/>
                </a:lnTo>
                <a:lnTo>
                  <a:pt x="2448656" y="1526765"/>
                </a:lnTo>
                <a:lnTo>
                  <a:pt x="2446613" y="1536896"/>
                </a:lnTo>
                <a:lnTo>
                  <a:pt x="2441040" y="1545171"/>
                </a:lnTo>
                <a:lnTo>
                  <a:pt x="2432771" y="1550751"/>
                </a:lnTo>
                <a:lnTo>
                  <a:pt x="2422641" y="1552798"/>
                </a:lnTo>
                <a:close/>
              </a:path>
              <a:path w="3305175" h="2456815">
                <a:moveTo>
                  <a:pt x="2725365" y="1556163"/>
                </a:moveTo>
                <a:lnTo>
                  <a:pt x="2713927" y="1553853"/>
                </a:lnTo>
                <a:lnTo>
                  <a:pt x="2704588" y="1547554"/>
                </a:lnTo>
                <a:lnTo>
                  <a:pt x="2698292" y="1538210"/>
                </a:lnTo>
                <a:lnTo>
                  <a:pt x="2695983" y="1526765"/>
                </a:lnTo>
                <a:lnTo>
                  <a:pt x="2698292" y="1515320"/>
                </a:lnTo>
                <a:lnTo>
                  <a:pt x="2704588" y="1505976"/>
                </a:lnTo>
                <a:lnTo>
                  <a:pt x="2713927" y="1499676"/>
                </a:lnTo>
                <a:lnTo>
                  <a:pt x="2725365" y="1497367"/>
                </a:lnTo>
                <a:lnTo>
                  <a:pt x="2736802" y="1499676"/>
                </a:lnTo>
                <a:lnTo>
                  <a:pt x="2746141" y="1505976"/>
                </a:lnTo>
                <a:lnTo>
                  <a:pt x="2752437" y="1515320"/>
                </a:lnTo>
                <a:lnTo>
                  <a:pt x="2754746" y="1526765"/>
                </a:lnTo>
                <a:lnTo>
                  <a:pt x="2752437" y="1538210"/>
                </a:lnTo>
                <a:lnTo>
                  <a:pt x="2746141" y="1547554"/>
                </a:lnTo>
                <a:lnTo>
                  <a:pt x="2736802" y="1553853"/>
                </a:lnTo>
                <a:lnTo>
                  <a:pt x="2725365" y="1556163"/>
                </a:lnTo>
                <a:close/>
              </a:path>
              <a:path w="3305175" h="2456815">
                <a:moveTo>
                  <a:pt x="3028088" y="1559528"/>
                </a:moveTo>
                <a:lnTo>
                  <a:pt x="3015345" y="1556953"/>
                </a:lnTo>
                <a:lnTo>
                  <a:pt x="3004937" y="1549930"/>
                </a:lnTo>
                <a:lnTo>
                  <a:pt x="2997919" y="1539516"/>
                </a:lnTo>
                <a:lnTo>
                  <a:pt x="2995345" y="1526765"/>
                </a:lnTo>
                <a:lnTo>
                  <a:pt x="2997919" y="1514014"/>
                </a:lnTo>
                <a:lnTo>
                  <a:pt x="3004937" y="1503599"/>
                </a:lnTo>
                <a:lnTo>
                  <a:pt x="3015345" y="1496577"/>
                </a:lnTo>
                <a:lnTo>
                  <a:pt x="3028088" y="1494001"/>
                </a:lnTo>
                <a:lnTo>
                  <a:pt x="3040832" y="1496577"/>
                </a:lnTo>
                <a:lnTo>
                  <a:pt x="3051242" y="1503599"/>
                </a:lnTo>
                <a:lnTo>
                  <a:pt x="3058261" y="1514014"/>
                </a:lnTo>
                <a:lnTo>
                  <a:pt x="3060835" y="1526765"/>
                </a:lnTo>
                <a:lnTo>
                  <a:pt x="3058261" y="1539516"/>
                </a:lnTo>
                <a:lnTo>
                  <a:pt x="3051242" y="1549930"/>
                </a:lnTo>
                <a:lnTo>
                  <a:pt x="3040832" y="1556953"/>
                </a:lnTo>
                <a:lnTo>
                  <a:pt x="3028088" y="1559528"/>
                </a:lnTo>
                <a:close/>
              </a:path>
              <a:path w="3305175" h="2456815">
                <a:moveTo>
                  <a:pt x="3305061" y="1550486"/>
                </a:moveTo>
                <a:lnTo>
                  <a:pt x="3298335" y="1540507"/>
                </a:lnTo>
                <a:lnTo>
                  <a:pt x="3295564" y="1526782"/>
                </a:lnTo>
                <a:lnTo>
                  <a:pt x="3298335" y="1513056"/>
                </a:lnTo>
                <a:lnTo>
                  <a:pt x="3305061" y="1503077"/>
                </a:lnTo>
                <a:lnTo>
                  <a:pt x="3305061" y="1550486"/>
                </a:lnTo>
                <a:close/>
              </a:path>
              <a:path w="3305175" h="2456815">
                <a:moveTo>
                  <a:pt x="304961" y="1832246"/>
                </a:moveTo>
                <a:lnTo>
                  <a:pt x="302169" y="1832246"/>
                </a:lnTo>
                <a:lnTo>
                  <a:pt x="301043" y="1831119"/>
                </a:lnTo>
                <a:lnTo>
                  <a:pt x="301043" y="1828324"/>
                </a:lnTo>
                <a:lnTo>
                  <a:pt x="302169" y="1827200"/>
                </a:lnTo>
                <a:lnTo>
                  <a:pt x="304961" y="1827200"/>
                </a:lnTo>
                <a:lnTo>
                  <a:pt x="306088" y="1828324"/>
                </a:lnTo>
                <a:lnTo>
                  <a:pt x="306088" y="1831119"/>
                </a:lnTo>
                <a:lnTo>
                  <a:pt x="304961" y="1832246"/>
                </a:lnTo>
                <a:close/>
              </a:path>
              <a:path w="3305175" h="2456815">
                <a:moveTo>
                  <a:pt x="610008" y="1836453"/>
                </a:moveTo>
                <a:lnTo>
                  <a:pt x="602591" y="1836453"/>
                </a:lnTo>
                <a:lnTo>
                  <a:pt x="599580" y="1833441"/>
                </a:lnTo>
                <a:lnTo>
                  <a:pt x="599580" y="1826039"/>
                </a:lnTo>
                <a:lnTo>
                  <a:pt x="602591" y="1823024"/>
                </a:lnTo>
                <a:lnTo>
                  <a:pt x="609991" y="1823024"/>
                </a:lnTo>
                <a:lnTo>
                  <a:pt x="613002" y="1826039"/>
                </a:lnTo>
                <a:lnTo>
                  <a:pt x="613002" y="1833441"/>
                </a:lnTo>
                <a:lnTo>
                  <a:pt x="610008" y="1836453"/>
                </a:lnTo>
                <a:close/>
              </a:path>
              <a:path w="3305175" h="2456815">
                <a:moveTo>
                  <a:pt x="914581" y="1839818"/>
                </a:moveTo>
                <a:lnTo>
                  <a:pt x="903448" y="1839818"/>
                </a:lnTo>
                <a:lnTo>
                  <a:pt x="898942" y="1835308"/>
                </a:lnTo>
                <a:lnTo>
                  <a:pt x="898942" y="1824169"/>
                </a:lnTo>
                <a:lnTo>
                  <a:pt x="903448" y="1819659"/>
                </a:lnTo>
                <a:lnTo>
                  <a:pt x="914581" y="1819659"/>
                </a:lnTo>
                <a:lnTo>
                  <a:pt x="919088" y="1824169"/>
                </a:lnTo>
                <a:lnTo>
                  <a:pt x="919088" y="1835308"/>
                </a:lnTo>
                <a:lnTo>
                  <a:pt x="914581" y="1839818"/>
                </a:lnTo>
                <a:close/>
              </a:path>
              <a:path w="3305175" h="2456815">
                <a:moveTo>
                  <a:pt x="1219155" y="1843183"/>
                </a:moveTo>
                <a:lnTo>
                  <a:pt x="1204323" y="1843183"/>
                </a:lnTo>
                <a:lnTo>
                  <a:pt x="1198304" y="1837161"/>
                </a:lnTo>
                <a:lnTo>
                  <a:pt x="1198304" y="1822319"/>
                </a:lnTo>
                <a:lnTo>
                  <a:pt x="1204323" y="1816294"/>
                </a:lnTo>
                <a:lnTo>
                  <a:pt x="1219155" y="1816294"/>
                </a:lnTo>
                <a:lnTo>
                  <a:pt x="1225177" y="1822319"/>
                </a:lnTo>
                <a:lnTo>
                  <a:pt x="1225177" y="1837161"/>
                </a:lnTo>
                <a:lnTo>
                  <a:pt x="1219155" y="1843183"/>
                </a:lnTo>
                <a:close/>
              </a:path>
              <a:path w="3305175" h="2456815">
                <a:moveTo>
                  <a:pt x="1523732" y="1846549"/>
                </a:moveTo>
                <a:lnTo>
                  <a:pt x="1505196" y="1846549"/>
                </a:lnTo>
                <a:lnTo>
                  <a:pt x="1497679" y="1839028"/>
                </a:lnTo>
                <a:lnTo>
                  <a:pt x="1497679" y="1820483"/>
                </a:lnTo>
                <a:lnTo>
                  <a:pt x="1505196" y="1812962"/>
                </a:lnTo>
                <a:lnTo>
                  <a:pt x="1523732" y="1812962"/>
                </a:lnTo>
                <a:lnTo>
                  <a:pt x="1531249" y="1820483"/>
                </a:lnTo>
                <a:lnTo>
                  <a:pt x="1531249" y="1839028"/>
                </a:lnTo>
                <a:lnTo>
                  <a:pt x="1523732" y="1846549"/>
                </a:lnTo>
                <a:close/>
              </a:path>
              <a:path w="3305175" h="2456815">
                <a:moveTo>
                  <a:pt x="1817190" y="1849914"/>
                </a:moveTo>
                <a:lnTo>
                  <a:pt x="1809345" y="1848331"/>
                </a:lnTo>
                <a:lnTo>
                  <a:pt x="1802940" y="1844012"/>
                </a:lnTo>
                <a:lnTo>
                  <a:pt x="1798623" y="1837605"/>
                </a:lnTo>
                <a:lnTo>
                  <a:pt x="1797041" y="1829755"/>
                </a:lnTo>
                <a:lnTo>
                  <a:pt x="1798623" y="1821906"/>
                </a:lnTo>
                <a:lnTo>
                  <a:pt x="1802940" y="1815499"/>
                </a:lnTo>
                <a:lnTo>
                  <a:pt x="1809345" y="1811180"/>
                </a:lnTo>
                <a:lnTo>
                  <a:pt x="1817190" y="1809596"/>
                </a:lnTo>
                <a:lnTo>
                  <a:pt x="1825035" y="1811180"/>
                </a:lnTo>
                <a:lnTo>
                  <a:pt x="1831439" y="1815499"/>
                </a:lnTo>
                <a:lnTo>
                  <a:pt x="1835756" y="1821906"/>
                </a:lnTo>
                <a:lnTo>
                  <a:pt x="1837339" y="1829755"/>
                </a:lnTo>
                <a:lnTo>
                  <a:pt x="1835756" y="1837605"/>
                </a:lnTo>
                <a:lnTo>
                  <a:pt x="1831439" y="1844012"/>
                </a:lnTo>
                <a:lnTo>
                  <a:pt x="1825035" y="1848331"/>
                </a:lnTo>
                <a:lnTo>
                  <a:pt x="1817190" y="1849914"/>
                </a:lnTo>
                <a:close/>
              </a:path>
              <a:path w="3305175" h="2456815">
                <a:moveTo>
                  <a:pt x="2119913" y="1853283"/>
                </a:moveTo>
                <a:lnTo>
                  <a:pt x="2110763" y="1851434"/>
                </a:lnTo>
                <a:lnTo>
                  <a:pt x="2103290" y="1846392"/>
                </a:lnTo>
                <a:lnTo>
                  <a:pt x="2098250" y="1838913"/>
                </a:lnTo>
                <a:lnTo>
                  <a:pt x="2096403" y="1829755"/>
                </a:lnTo>
                <a:lnTo>
                  <a:pt x="2098250" y="1820600"/>
                </a:lnTo>
                <a:lnTo>
                  <a:pt x="2103290" y="1813122"/>
                </a:lnTo>
                <a:lnTo>
                  <a:pt x="2110763" y="1808080"/>
                </a:lnTo>
                <a:lnTo>
                  <a:pt x="2119913" y="1806231"/>
                </a:lnTo>
                <a:lnTo>
                  <a:pt x="2129064" y="1808080"/>
                </a:lnTo>
                <a:lnTo>
                  <a:pt x="2136537" y="1813122"/>
                </a:lnTo>
                <a:lnTo>
                  <a:pt x="2141577" y="1820600"/>
                </a:lnTo>
                <a:lnTo>
                  <a:pt x="2143425" y="1829755"/>
                </a:lnTo>
                <a:lnTo>
                  <a:pt x="2141577" y="1838913"/>
                </a:lnTo>
                <a:lnTo>
                  <a:pt x="2136537" y="1846392"/>
                </a:lnTo>
                <a:lnTo>
                  <a:pt x="2129064" y="1851434"/>
                </a:lnTo>
                <a:lnTo>
                  <a:pt x="2119913" y="1853283"/>
                </a:lnTo>
                <a:close/>
              </a:path>
              <a:path w="3305175" h="2456815">
                <a:moveTo>
                  <a:pt x="2422641" y="1855805"/>
                </a:moveTo>
                <a:lnTo>
                  <a:pt x="2412516" y="1853758"/>
                </a:lnTo>
                <a:lnTo>
                  <a:pt x="2404245" y="1848177"/>
                </a:lnTo>
                <a:lnTo>
                  <a:pt x="2398667" y="1839902"/>
                </a:lnTo>
                <a:lnTo>
                  <a:pt x="2396622" y="1829772"/>
                </a:lnTo>
                <a:lnTo>
                  <a:pt x="2398667" y="1819642"/>
                </a:lnTo>
                <a:lnTo>
                  <a:pt x="2404245" y="1811367"/>
                </a:lnTo>
                <a:lnTo>
                  <a:pt x="2412516" y="1805786"/>
                </a:lnTo>
                <a:lnTo>
                  <a:pt x="2422641" y="1803740"/>
                </a:lnTo>
                <a:lnTo>
                  <a:pt x="2432764" y="1805786"/>
                </a:lnTo>
                <a:lnTo>
                  <a:pt x="2441033" y="1811367"/>
                </a:lnTo>
                <a:lnTo>
                  <a:pt x="2446611" y="1819642"/>
                </a:lnTo>
                <a:lnTo>
                  <a:pt x="2448656" y="1829772"/>
                </a:lnTo>
                <a:lnTo>
                  <a:pt x="2446613" y="1839902"/>
                </a:lnTo>
                <a:lnTo>
                  <a:pt x="2441040" y="1848177"/>
                </a:lnTo>
                <a:lnTo>
                  <a:pt x="2432771" y="1853758"/>
                </a:lnTo>
                <a:lnTo>
                  <a:pt x="2422641" y="1855805"/>
                </a:lnTo>
                <a:close/>
              </a:path>
              <a:path w="3305175" h="2456815">
                <a:moveTo>
                  <a:pt x="2725365" y="1859170"/>
                </a:moveTo>
                <a:lnTo>
                  <a:pt x="2713927" y="1856861"/>
                </a:lnTo>
                <a:lnTo>
                  <a:pt x="2704588" y="1850561"/>
                </a:lnTo>
                <a:lnTo>
                  <a:pt x="2698292" y="1841217"/>
                </a:lnTo>
                <a:lnTo>
                  <a:pt x="2695983" y="1829772"/>
                </a:lnTo>
                <a:lnTo>
                  <a:pt x="2698292" y="1818328"/>
                </a:lnTo>
                <a:lnTo>
                  <a:pt x="2704588" y="1808983"/>
                </a:lnTo>
                <a:lnTo>
                  <a:pt x="2713927" y="1802684"/>
                </a:lnTo>
                <a:lnTo>
                  <a:pt x="2725365" y="1800374"/>
                </a:lnTo>
                <a:lnTo>
                  <a:pt x="2736802" y="1802684"/>
                </a:lnTo>
                <a:lnTo>
                  <a:pt x="2746141" y="1808983"/>
                </a:lnTo>
                <a:lnTo>
                  <a:pt x="2752437" y="1818328"/>
                </a:lnTo>
                <a:lnTo>
                  <a:pt x="2754746" y="1829772"/>
                </a:lnTo>
                <a:lnTo>
                  <a:pt x="2752437" y="1841217"/>
                </a:lnTo>
                <a:lnTo>
                  <a:pt x="2746141" y="1850561"/>
                </a:lnTo>
                <a:lnTo>
                  <a:pt x="2736802" y="1856861"/>
                </a:lnTo>
                <a:lnTo>
                  <a:pt x="2725365" y="1859170"/>
                </a:lnTo>
                <a:close/>
              </a:path>
              <a:path w="3305175" h="2456815">
                <a:moveTo>
                  <a:pt x="3028088" y="1862536"/>
                </a:moveTo>
                <a:lnTo>
                  <a:pt x="3015345" y="1859960"/>
                </a:lnTo>
                <a:lnTo>
                  <a:pt x="3004937" y="1852938"/>
                </a:lnTo>
                <a:lnTo>
                  <a:pt x="2997919" y="1842523"/>
                </a:lnTo>
                <a:lnTo>
                  <a:pt x="2995345" y="1829772"/>
                </a:lnTo>
                <a:lnTo>
                  <a:pt x="2997919" y="1817021"/>
                </a:lnTo>
                <a:lnTo>
                  <a:pt x="3004937" y="1806607"/>
                </a:lnTo>
                <a:lnTo>
                  <a:pt x="3015345" y="1799584"/>
                </a:lnTo>
                <a:lnTo>
                  <a:pt x="3028088" y="1797009"/>
                </a:lnTo>
                <a:lnTo>
                  <a:pt x="3040832" y="1799584"/>
                </a:lnTo>
                <a:lnTo>
                  <a:pt x="3051242" y="1806607"/>
                </a:lnTo>
                <a:lnTo>
                  <a:pt x="3058261" y="1817021"/>
                </a:lnTo>
                <a:lnTo>
                  <a:pt x="3060835" y="1829772"/>
                </a:lnTo>
                <a:lnTo>
                  <a:pt x="3058261" y="1842523"/>
                </a:lnTo>
                <a:lnTo>
                  <a:pt x="3051242" y="1852938"/>
                </a:lnTo>
                <a:lnTo>
                  <a:pt x="3040832" y="1859960"/>
                </a:lnTo>
                <a:lnTo>
                  <a:pt x="3028088" y="1862536"/>
                </a:lnTo>
                <a:close/>
              </a:path>
              <a:path w="3305175" h="2456815">
                <a:moveTo>
                  <a:pt x="3305061" y="1853494"/>
                </a:moveTo>
                <a:lnTo>
                  <a:pt x="3298335" y="1843514"/>
                </a:lnTo>
                <a:lnTo>
                  <a:pt x="3295564" y="1829789"/>
                </a:lnTo>
                <a:lnTo>
                  <a:pt x="3298335" y="1816064"/>
                </a:lnTo>
                <a:lnTo>
                  <a:pt x="3305061" y="1806085"/>
                </a:lnTo>
                <a:lnTo>
                  <a:pt x="3305061" y="1853494"/>
                </a:lnTo>
                <a:close/>
              </a:path>
              <a:path w="3305175" h="2456815">
                <a:moveTo>
                  <a:pt x="607685" y="2135254"/>
                </a:moveTo>
                <a:lnTo>
                  <a:pt x="604894" y="2135254"/>
                </a:lnTo>
                <a:lnTo>
                  <a:pt x="603766" y="2134126"/>
                </a:lnTo>
                <a:lnTo>
                  <a:pt x="603766" y="2131335"/>
                </a:lnTo>
                <a:lnTo>
                  <a:pt x="604894" y="2130204"/>
                </a:lnTo>
                <a:lnTo>
                  <a:pt x="607685" y="2130204"/>
                </a:lnTo>
                <a:lnTo>
                  <a:pt x="608813" y="2131335"/>
                </a:lnTo>
                <a:lnTo>
                  <a:pt x="608813" y="2134126"/>
                </a:lnTo>
                <a:lnTo>
                  <a:pt x="607685" y="2135254"/>
                </a:lnTo>
                <a:close/>
              </a:path>
              <a:path w="3305175" h="2456815">
                <a:moveTo>
                  <a:pt x="913187" y="2140287"/>
                </a:moveTo>
                <a:lnTo>
                  <a:pt x="904843" y="2140287"/>
                </a:lnTo>
                <a:lnTo>
                  <a:pt x="901464" y="2136904"/>
                </a:lnTo>
                <a:lnTo>
                  <a:pt x="901464" y="2128557"/>
                </a:lnTo>
                <a:lnTo>
                  <a:pt x="904843" y="2125174"/>
                </a:lnTo>
                <a:lnTo>
                  <a:pt x="913187" y="2125174"/>
                </a:lnTo>
                <a:lnTo>
                  <a:pt x="916566" y="2128557"/>
                </a:lnTo>
                <a:lnTo>
                  <a:pt x="916566" y="2136904"/>
                </a:lnTo>
                <a:lnTo>
                  <a:pt x="913187" y="2140287"/>
                </a:lnTo>
                <a:close/>
              </a:path>
              <a:path w="3305175" h="2456815">
                <a:moveTo>
                  <a:pt x="1218686" y="2145317"/>
                </a:moveTo>
                <a:lnTo>
                  <a:pt x="1204778" y="2145317"/>
                </a:lnTo>
                <a:lnTo>
                  <a:pt x="1199144" y="2139679"/>
                </a:lnTo>
                <a:lnTo>
                  <a:pt x="1199144" y="2125745"/>
                </a:lnTo>
                <a:lnTo>
                  <a:pt x="1204778" y="2120108"/>
                </a:lnTo>
                <a:lnTo>
                  <a:pt x="1218703" y="2120108"/>
                </a:lnTo>
                <a:lnTo>
                  <a:pt x="1224336" y="2125745"/>
                </a:lnTo>
                <a:lnTo>
                  <a:pt x="1224336" y="2139679"/>
                </a:lnTo>
                <a:lnTo>
                  <a:pt x="1218686" y="2145317"/>
                </a:lnTo>
                <a:close/>
              </a:path>
              <a:path w="3305175" h="2456815">
                <a:moveTo>
                  <a:pt x="1523732" y="2149526"/>
                </a:moveTo>
                <a:lnTo>
                  <a:pt x="1505196" y="2149526"/>
                </a:lnTo>
                <a:lnTo>
                  <a:pt x="1497679" y="2142002"/>
                </a:lnTo>
                <a:lnTo>
                  <a:pt x="1497679" y="2123456"/>
                </a:lnTo>
                <a:lnTo>
                  <a:pt x="1505196" y="2115935"/>
                </a:lnTo>
                <a:lnTo>
                  <a:pt x="1523732" y="2115935"/>
                </a:lnTo>
                <a:lnTo>
                  <a:pt x="1531249" y="2123456"/>
                </a:lnTo>
                <a:lnTo>
                  <a:pt x="1531249" y="2142002"/>
                </a:lnTo>
                <a:lnTo>
                  <a:pt x="1523732" y="2149526"/>
                </a:lnTo>
                <a:close/>
              </a:path>
              <a:path w="3305175" h="2456815">
                <a:moveTo>
                  <a:pt x="1817190" y="2152891"/>
                </a:moveTo>
                <a:lnTo>
                  <a:pt x="1809345" y="2151308"/>
                </a:lnTo>
                <a:lnTo>
                  <a:pt x="1802940" y="2146989"/>
                </a:lnTo>
                <a:lnTo>
                  <a:pt x="1798623" y="2140580"/>
                </a:lnTo>
                <a:lnTo>
                  <a:pt x="1797041" y="2132729"/>
                </a:lnTo>
                <a:lnTo>
                  <a:pt x="1798623" y="2124880"/>
                </a:lnTo>
                <a:lnTo>
                  <a:pt x="1802940" y="2118472"/>
                </a:lnTo>
                <a:lnTo>
                  <a:pt x="1809345" y="2114153"/>
                </a:lnTo>
                <a:lnTo>
                  <a:pt x="1817190" y="2112570"/>
                </a:lnTo>
                <a:lnTo>
                  <a:pt x="1825035" y="2114153"/>
                </a:lnTo>
                <a:lnTo>
                  <a:pt x="1831439" y="2118472"/>
                </a:lnTo>
                <a:lnTo>
                  <a:pt x="1835756" y="2124880"/>
                </a:lnTo>
                <a:lnTo>
                  <a:pt x="1837339" y="2132729"/>
                </a:lnTo>
                <a:lnTo>
                  <a:pt x="1835756" y="2140580"/>
                </a:lnTo>
                <a:lnTo>
                  <a:pt x="1831439" y="2146989"/>
                </a:lnTo>
                <a:lnTo>
                  <a:pt x="1825035" y="2151308"/>
                </a:lnTo>
                <a:lnTo>
                  <a:pt x="1817190" y="2152891"/>
                </a:lnTo>
                <a:close/>
              </a:path>
              <a:path w="3305175" h="2456815">
                <a:moveTo>
                  <a:pt x="2119913" y="2156254"/>
                </a:moveTo>
                <a:lnTo>
                  <a:pt x="2110763" y="2154405"/>
                </a:lnTo>
                <a:lnTo>
                  <a:pt x="2103290" y="2149364"/>
                </a:lnTo>
                <a:lnTo>
                  <a:pt x="2098250" y="2141886"/>
                </a:lnTo>
                <a:lnTo>
                  <a:pt x="2096403" y="2132729"/>
                </a:lnTo>
                <a:lnTo>
                  <a:pt x="2098250" y="2123573"/>
                </a:lnTo>
                <a:lnTo>
                  <a:pt x="2103290" y="2116096"/>
                </a:lnTo>
                <a:lnTo>
                  <a:pt x="2110763" y="2111053"/>
                </a:lnTo>
                <a:lnTo>
                  <a:pt x="2119913" y="2109204"/>
                </a:lnTo>
                <a:lnTo>
                  <a:pt x="2129064" y="2111053"/>
                </a:lnTo>
                <a:lnTo>
                  <a:pt x="2136537" y="2116096"/>
                </a:lnTo>
                <a:lnTo>
                  <a:pt x="2141577" y="2123573"/>
                </a:lnTo>
                <a:lnTo>
                  <a:pt x="2143425" y="2132729"/>
                </a:lnTo>
                <a:lnTo>
                  <a:pt x="2141577" y="2141886"/>
                </a:lnTo>
                <a:lnTo>
                  <a:pt x="2136537" y="2149364"/>
                </a:lnTo>
                <a:lnTo>
                  <a:pt x="2129064" y="2154405"/>
                </a:lnTo>
                <a:lnTo>
                  <a:pt x="2119913" y="2156254"/>
                </a:lnTo>
                <a:close/>
              </a:path>
              <a:path w="3305175" h="2456815">
                <a:moveTo>
                  <a:pt x="2422641" y="2158779"/>
                </a:moveTo>
                <a:lnTo>
                  <a:pt x="2412516" y="2156732"/>
                </a:lnTo>
                <a:lnTo>
                  <a:pt x="2404245" y="2151152"/>
                </a:lnTo>
                <a:lnTo>
                  <a:pt x="2398667" y="2142877"/>
                </a:lnTo>
                <a:lnTo>
                  <a:pt x="2396622" y="2132746"/>
                </a:lnTo>
                <a:lnTo>
                  <a:pt x="2398667" y="2122616"/>
                </a:lnTo>
                <a:lnTo>
                  <a:pt x="2404245" y="2114341"/>
                </a:lnTo>
                <a:lnTo>
                  <a:pt x="2412516" y="2108760"/>
                </a:lnTo>
                <a:lnTo>
                  <a:pt x="2422641" y="2106713"/>
                </a:lnTo>
                <a:lnTo>
                  <a:pt x="2432764" y="2108760"/>
                </a:lnTo>
                <a:lnTo>
                  <a:pt x="2441033" y="2114341"/>
                </a:lnTo>
                <a:lnTo>
                  <a:pt x="2446611" y="2122616"/>
                </a:lnTo>
                <a:lnTo>
                  <a:pt x="2448656" y="2132746"/>
                </a:lnTo>
                <a:lnTo>
                  <a:pt x="2446613" y="2142877"/>
                </a:lnTo>
                <a:lnTo>
                  <a:pt x="2441040" y="2151152"/>
                </a:lnTo>
                <a:lnTo>
                  <a:pt x="2432771" y="2156732"/>
                </a:lnTo>
                <a:lnTo>
                  <a:pt x="2422641" y="2158779"/>
                </a:lnTo>
                <a:close/>
              </a:path>
              <a:path w="3305175" h="2456815">
                <a:moveTo>
                  <a:pt x="2725365" y="2162144"/>
                </a:moveTo>
                <a:lnTo>
                  <a:pt x="2713927" y="2159834"/>
                </a:lnTo>
                <a:lnTo>
                  <a:pt x="2704588" y="2153535"/>
                </a:lnTo>
                <a:lnTo>
                  <a:pt x="2698292" y="2144191"/>
                </a:lnTo>
                <a:lnTo>
                  <a:pt x="2695983" y="2132746"/>
                </a:lnTo>
                <a:lnTo>
                  <a:pt x="2698292" y="2121301"/>
                </a:lnTo>
                <a:lnTo>
                  <a:pt x="2704588" y="2111957"/>
                </a:lnTo>
                <a:lnTo>
                  <a:pt x="2713927" y="2105657"/>
                </a:lnTo>
                <a:lnTo>
                  <a:pt x="2725365" y="2103348"/>
                </a:lnTo>
                <a:lnTo>
                  <a:pt x="2736802" y="2105657"/>
                </a:lnTo>
                <a:lnTo>
                  <a:pt x="2746141" y="2111957"/>
                </a:lnTo>
                <a:lnTo>
                  <a:pt x="2752437" y="2121301"/>
                </a:lnTo>
                <a:lnTo>
                  <a:pt x="2754746" y="2132746"/>
                </a:lnTo>
                <a:lnTo>
                  <a:pt x="2752437" y="2144191"/>
                </a:lnTo>
                <a:lnTo>
                  <a:pt x="2746141" y="2153535"/>
                </a:lnTo>
                <a:lnTo>
                  <a:pt x="2736802" y="2159834"/>
                </a:lnTo>
                <a:lnTo>
                  <a:pt x="2725365" y="2162144"/>
                </a:lnTo>
                <a:close/>
              </a:path>
              <a:path w="3305175" h="2456815">
                <a:moveTo>
                  <a:pt x="3028088" y="2165513"/>
                </a:moveTo>
                <a:lnTo>
                  <a:pt x="3015345" y="2162937"/>
                </a:lnTo>
                <a:lnTo>
                  <a:pt x="3004937" y="2155913"/>
                </a:lnTo>
                <a:lnTo>
                  <a:pt x="2997919" y="2145497"/>
                </a:lnTo>
                <a:lnTo>
                  <a:pt x="2995345" y="2132746"/>
                </a:lnTo>
                <a:lnTo>
                  <a:pt x="2997919" y="2119995"/>
                </a:lnTo>
                <a:lnTo>
                  <a:pt x="3004937" y="2109580"/>
                </a:lnTo>
                <a:lnTo>
                  <a:pt x="3015345" y="2102558"/>
                </a:lnTo>
                <a:lnTo>
                  <a:pt x="3028088" y="2099982"/>
                </a:lnTo>
                <a:lnTo>
                  <a:pt x="3040832" y="2102558"/>
                </a:lnTo>
                <a:lnTo>
                  <a:pt x="3051242" y="2109580"/>
                </a:lnTo>
                <a:lnTo>
                  <a:pt x="3058261" y="2119995"/>
                </a:lnTo>
                <a:lnTo>
                  <a:pt x="3060835" y="2132746"/>
                </a:lnTo>
                <a:lnTo>
                  <a:pt x="3058261" y="2145497"/>
                </a:lnTo>
                <a:lnTo>
                  <a:pt x="3051242" y="2155913"/>
                </a:lnTo>
                <a:lnTo>
                  <a:pt x="3040832" y="2162937"/>
                </a:lnTo>
                <a:lnTo>
                  <a:pt x="3028088" y="2165513"/>
                </a:lnTo>
                <a:close/>
              </a:path>
              <a:path w="3305175" h="2456815">
                <a:moveTo>
                  <a:pt x="3305061" y="2156467"/>
                </a:moveTo>
                <a:lnTo>
                  <a:pt x="3298335" y="2146488"/>
                </a:lnTo>
                <a:lnTo>
                  <a:pt x="3295564" y="2132763"/>
                </a:lnTo>
                <a:lnTo>
                  <a:pt x="3298335" y="2119037"/>
                </a:lnTo>
                <a:lnTo>
                  <a:pt x="3305061" y="2109058"/>
                </a:lnTo>
                <a:lnTo>
                  <a:pt x="3305061" y="2156467"/>
                </a:lnTo>
                <a:close/>
              </a:path>
              <a:path w="3305175" h="2456815">
                <a:moveTo>
                  <a:pt x="1212211" y="2436530"/>
                </a:moveTo>
                <a:lnTo>
                  <a:pt x="1211269" y="2436530"/>
                </a:lnTo>
                <a:lnTo>
                  <a:pt x="1210898" y="2436158"/>
                </a:lnTo>
                <a:lnTo>
                  <a:pt x="1210898" y="2435217"/>
                </a:lnTo>
                <a:lnTo>
                  <a:pt x="1211269" y="2434845"/>
                </a:lnTo>
                <a:lnTo>
                  <a:pt x="1212211" y="2434845"/>
                </a:lnTo>
                <a:lnTo>
                  <a:pt x="1212579" y="2435217"/>
                </a:lnTo>
                <a:lnTo>
                  <a:pt x="1212579" y="2436158"/>
                </a:lnTo>
                <a:lnTo>
                  <a:pt x="1212211" y="2436530"/>
                </a:lnTo>
                <a:close/>
              </a:path>
              <a:path w="3305175" h="2456815">
                <a:moveTo>
                  <a:pt x="1516316" y="2439051"/>
                </a:moveTo>
                <a:lnTo>
                  <a:pt x="1512599" y="2439051"/>
                </a:lnTo>
                <a:lnTo>
                  <a:pt x="1511100" y="2437556"/>
                </a:lnTo>
                <a:lnTo>
                  <a:pt x="1511100" y="2433819"/>
                </a:lnTo>
                <a:lnTo>
                  <a:pt x="1512599" y="2432320"/>
                </a:lnTo>
                <a:lnTo>
                  <a:pt x="1516333" y="2432320"/>
                </a:lnTo>
                <a:lnTo>
                  <a:pt x="1517828" y="2433819"/>
                </a:lnTo>
                <a:lnTo>
                  <a:pt x="1517828" y="2437556"/>
                </a:lnTo>
                <a:lnTo>
                  <a:pt x="1516316" y="2439051"/>
                </a:lnTo>
                <a:close/>
              </a:path>
              <a:path w="3305175" h="2456815">
                <a:moveTo>
                  <a:pt x="1821358" y="2443261"/>
                </a:moveTo>
                <a:lnTo>
                  <a:pt x="1813017" y="2443261"/>
                </a:lnTo>
                <a:lnTo>
                  <a:pt x="1809638" y="2439878"/>
                </a:lnTo>
                <a:lnTo>
                  <a:pt x="1809638" y="2431530"/>
                </a:lnTo>
                <a:lnTo>
                  <a:pt x="1813017" y="2428148"/>
                </a:lnTo>
                <a:lnTo>
                  <a:pt x="1821358" y="2428148"/>
                </a:lnTo>
                <a:lnTo>
                  <a:pt x="1824741" y="2431530"/>
                </a:lnTo>
                <a:lnTo>
                  <a:pt x="1824741" y="2439878"/>
                </a:lnTo>
                <a:lnTo>
                  <a:pt x="1821358" y="2443261"/>
                </a:lnTo>
                <a:close/>
              </a:path>
              <a:path w="3305175" h="2456815">
                <a:moveTo>
                  <a:pt x="2125936" y="2446626"/>
                </a:moveTo>
                <a:lnTo>
                  <a:pt x="2113895" y="2446626"/>
                </a:lnTo>
                <a:lnTo>
                  <a:pt x="2109000" y="2441728"/>
                </a:lnTo>
                <a:lnTo>
                  <a:pt x="2109000" y="2429681"/>
                </a:lnTo>
                <a:lnTo>
                  <a:pt x="2113895" y="2424783"/>
                </a:lnTo>
                <a:lnTo>
                  <a:pt x="2125936" y="2424783"/>
                </a:lnTo>
                <a:lnTo>
                  <a:pt x="2130830" y="2429681"/>
                </a:lnTo>
                <a:lnTo>
                  <a:pt x="2130830" y="2441728"/>
                </a:lnTo>
                <a:lnTo>
                  <a:pt x="2125936" y="2446626"/>
                </a:lnTo>
                <a:close/>
              </a:path>
              <a:path w="3305175" h="2456815">
                <a:moveTo>
                  <a:pt x="2430982" y="2450832"/>
                </a:moveTo>
                <a:lnTo>
                  <a:pt x="2414296" y="2450832"/>
                </a:lnTo>
                <a:lnTo>
                  <a:pt x="2407538" y="2444067"/>
                </a:lnTo>
                <a:lnTo>
                  <a:pt x="2407538" y="2427372"/>
                </a:lnTo>
                <a:lnTo>
                  <a:pt x="2414296" y="2420610"/>
                </a:lnTo>
                <a:lnTo>
                  <a:pt x="2430982" y="2420610"/>
                </a:lnTo>
                <a:lnTo>
                  <a:pt x="2437743" y="2427372"/>
                </a:lnTo>
                <a:lnTo>
                  <a:pt x="2437743" y="2444067"/>
                </a:lnTo>
                <a:lnTo>
                  <a:pt x="2430982" y="2450832"/>
                </a:lnTo>
                <a:close/>
              </a:path>
              <a:path w="3305175" h="2456815">
                <a:moveTo>
                  <a:pt x="2735103" y="2453357"/>
                </a:moveTo>
                <a:lnTo>
                  <a:pt x="2715626" y="2453357"/>
                </a:lnTo>
                <a:lnTo>
                  <a:pt x="2707737" y="2445465"/>
                </a:lnTo>
                <a:lnTo>
                  <a:pt x="2707737" y="2425978"/>
                </a:lnTo>
                <a:lnTo>
                  <a:pt x="2715626" y="2418085"/>
                </a:lnTo>
                <a:lnTo>
                  <a:pt x="2735103" y="2418085"/>
                </a:lnTo>
                <a:lnTo>
                  <a:pt x="2742989" y="2425978"/>
                </a:lnTo>
                <a:lnTo>
                  <a:pt x="2742989" y="2445465"/>
                </a:lnTo>
                <a:lnTo>
                  <a:pt x="2735103" y="2453357"/>
                </a:lnTo>
                <a:close/>
              </a:path>
              <a:path w="3305175" h="2456815">
                <a:moveTo>
                  <a:pt x="3028088" y="2456722"/>
                </a:moveTo>
                <a:lnTo>
                  <a:pt x="3019920" y="2455071"/>
                </a:lnTo>
                <a:lnTo>
                  <a:pt x="3013248" y="2450569"/>
                </a:lnTo>
                <a:lnTo>
                  <a:pt x="3008749" y="2443893"/>
                </a:lnTo>
                <a:lnTo>
                  <a:pt x="3007099" y="2435719"/>
                </a:lnTo>
                <a:lnTo>
                  <a:pt x="3008749" y="2427547"/>
                </a:lnTo>
                <a:lnTo>
                  <a:pt x="3013248" y="2420871"/>
                </a:lnTo>
                <a:lnTo>
                  <a:pt x="3019920" y="2416370"/>
                </a:lnTo>
                <a:lnTo>
                  <a:pt x="3028088" y="2414720"/>
                </a:lnTo>
                <a:lnTo>
                  <a:pt x="3036257" y="2416370"/>
                </a:lnTo>
                <a:lnTo>
                  <a:pt x="3042929" y="2420871"/>
                </a:lnTo>
                <a:lnTo>
                  <a:pt x="3047428" y="2427547"/>
                </a:lnTo>
                <a:lnTo>
                  <a:pt x="3049078" y="2435719"/>
                </a:lnTo>
                <a:lnTo>
                  <a:pt x="3047428" y="2443893"/>
                </a:lnTo>
                <a:lnTo>
                  <a:pt x="3042929" y="2450569"/>
                </a:lnTo>
                <a:lnTo>
                  <a:pt x="3036257" y="2455071"/>
                </a:lnTo>
                <a:lnTo>
                  <a:pt x="3028088" y="2456722"/>
                </a:lnTo>
                <a:close/>
              </a:path>
            </a:pathLst>
          </a:custGeom>
          <a:solidFill>
            <a:srgbClr val="E8C7C6"/>
          </a:solidFill>
        </p:spPr>
        <p:txBody>
          <a:bodyPr wrap="square" lIns="0" tIns="0" rIns="0" bIns="0" rtlCol="0"/>
          <a:lstStyle/>
          <a:p>
            <a:endParaRPr/>
          </a:p>
        </p:txBody>
      </p:sp>
      <p:sp>
        <p:nvSpPr>
          <p:cNvPr id="7" name="object 7"/>
          <p:cNvSpPr/>
          <p:nvPr/>
        </p:nvSpPr>
        <p:spPr>
          <a:xfrm>
            <a:off x="148271" y="165047"/>
            <a:ext cx="5518150" cy="1909445"/>
          </a:xfrm>
          <a:custGeom>
            <a:avLst/>
            <a:gdLst/>
            <a:ahLst/>
            <a:cxnLst/>
            <a:rect l="l" t="t" r="r" b="b"/>
            <a:pathLst>
              <a:path w="5518150" h="1909445">
                <a:moveTo>
                  <a:pt x="20148" y="88109"/>
                </a:moveTo>
                <a:lnTo>
                  <a:pt x="12304" y="86526"/>
                </a:lnTo>
                <a:lnTo>
                  <a:pt x="5899" y="82207"/>
                </a:lnTo>
                <a:lnTo>
                  <a:pt x="1582" y="75800"/>
                </a:lnTo>
                <a:lnTo>
                  <a:pt x="0" y="67950"/>
                </a:lnTo>
                <a:lnTo>
                  <a:pt x="1582" y="60101"/>
                </a:lnTo>
                <a:lnTo>
                  <a:pt x="5899" y="53694"/>
                </a:lnTo>
                <a:lnTo>
                  <a:pt x="12304" y="49375"/>
                </a:lnTo>
                <a:lnTo>
                  <a:pt x="20148" y="47791"/>
                </a:lnTo>
                <a:lnTo>
                  <a:pt x="27993" y="49375"/>
                </a:lnTo>
                <a:lnTo>
                  <a:pt x="34398" y="53694"/>
                </a:lnTo>
                <a:lnTo>
                  <a:pt x="38715" y="60101"/>
                </a:lnTo>
                <a:lnTo>
                  <a:pt x="40297" y="67950"/>
                </a:lnTo>
                <a:lnTo>
                  <a:pt x="38715" y="75800"/>
                </a:lnTo>
                <a:lnTo>
                  <a:pt x="34398" y="82207"/>
                </a:lnTo>
                <a:lnTo>
                  <a:pt x="27993" y="86526"/>
                </a:lnTo>
                <a:lnTo>
                  <a:pt x="20148" y="88109"/>
                </a:lnTo>
                <a:close/>
              </a:path>
              <a:path w="5518150" h="1909445">
                <a:moveTo>
                  <a:pt x="322872" y="91478"/>
                </a:moveTo>
                <a:lnTo>
                  <a:pt x="313722" y="89629"/>
                </a:lnTo>
                <a:lnTo>
                  <a:pt x="306248" y="84587"/>
                </a:lnTo>
                <a:lnTo>
                  <a:pt x="301209" y="77108"/>
                </a:lnTo>
                <a:lnTo>
                  <a:pt x="299361" y="67950"/>
                </a:lnTo>
                <a:lnTo>
                  <a:pt x="301209" y="58795"/>
                </a:lnTo>
                <a:lnTo>
                  <a:pt x="306248" y="51317"/>
                </a:lnTo>
                <a:lnTo>
                  <a:pt x="313722" y="46275"/>
                </a:lnTo>
                <a:lnTo>
                  <a:pt x="322872" y="44426"/>
                </a:lnTo>
                <a:lnTo>
                  <a:pt x="332023" y="46275"/>
                </a:lnTo>
                <a:lnTo>
                  <a:pt x="339496" y="51317"/>
                </a:lnTo>
                <a:lnTo>
                  <a:pt x="344535" y="58795"/>
                </a:lnTo>
                <a:lnTo>
                  <a:pt x="346383" y="67950"/>
                </a:lnTo>
                <a:lnTo>
                  <a:pt x="344535" y="77108"/>
                </a:lnTo>
                <a:lnTo>
                  <a:pt x="339496" y="84587"/>
                </a:lnTo>
                <a:lnTo>
                  <a:pt x="332023" y="89629"/>
                </a:lnTo>
                <a:lnTo>
                  <a:pt x="322872" y="91478"/>
                </a:lnTo>
                <a:close/>
              </a:path>
              <a:path w="5518150" h="1909445">
                <a:moveTo>
                  <a:pt x="625600" y="94000"/>
                </a:moveTo>
                <a:lnTo>
                  <a:pt x="615475" y="91953"/>
                </a:lnTo>
                <a:lnTo>
                  <a:pt x="607204" y="86374"/>
                </a:lnTo>
                <a:lnTo>
                  <a:pt x="601626" y="78099"/>
                </a:lnTo>
                <a:lnTo>
                  <a:pt x="599580" y="67967"/>
                </a:lnTo>
                <a:lnTo>
                  <a:pt x="601626" y="57837"/>
                </a:lnTo>
                <a:lnTo>
                  <a:pt x="607204" y="49562"/>
                </a:lnTo>
                <a:lnTo>
                  <a:pt x="615475" y="43981"/>
                </a:lnTo>
                <a:lnTo>
                  <a:pt x="625600" y="41935"/>
                </a:lnTo>
                <a:lnTo>
                  <a:pt x="635722" y="43981"/>
                </a:lnTo>
                <a:lnTo>
                  <a:pt x="643992" y="49562"/>
                </a:lnTo>
                <a:lnTo>
                  <a:pt x="649570" y="57837"/>
                </a:lnTo>
                <a:lnTo>
                  <a:pt x="651615" y="67967"/>
                </a:lnTo>
                <a:lnTo>
                  <a:pt x="649572" y="78099"/>
                </a:lnTo>
                <a:lnTo>
                  <a:pt x="643999" y="86374"/>
                </a:lnTo>
                <a:lnTo>
                  <a:pt x="635730" y="91953"/>
                </a:lnTo>
                <a:lnTo>
                  <a:pt x="625600" y="94000"/>
                </a:lnTo>
                <a:close/>
              </a:path>
              <a:path w="5518150" h="1909445">
                <a:moveTo>
                  <a:pt x="928323" y="97365"/>
                </a:moveTo>
                <a:lnTo>
                  <a:pt x="916886" y="95056"/>
                </a:lnTo>
                <a:lnTo>
                  <a:pt x="907547" y="88756"/>
                </a:lnTo>
                <a:lnTo>
                  <a:pt x="901251" y="79412"/>
                </a:lnTo>
                <a:lnTo>
                  <a:pt x="898942" y="67967"/>
                </a:lnTo>
                <a:lnTo>
                  <a:pt x="901251" y="56523"/>
                </a:lnTo>
                <a:lnTo>
                  <a:pt x="907547" y="47178"/>
                </a:lnTo>
                <a:lnTo>
                  <a:pt x="916886" y="40879"/>
                </a:lnTo>
                <a:lnTo>
                  <a:pt x="928323" y="38569"/>
                </a:lnTo>
                <a:lnTo>
                  <a:pt x="939761" y="40879"/>
                </a:lnTo>
                <a:lnTo>
                  <a:pt x="949100" y="47178"/>
                </a:lnTo>
                <a:lnTo>
                  <a:pt x="955396" y="56523"/>
                </a:lnTo>
                <a:lnTo>
                  <a:pt x="957704" y="67967"/>
                </a:lnTo>
                <a:lnTo>
                  <a:pt x="955396" y="79412"/>
                </a:lnTo>
                <a:lnTo>
                  <a:pt x="949100" y="88756"/>
                </a:lnTo>
                <a:lnTo>
                  <a:pt x="939761" y="95056"/>
                </a:lnTo>
                <a:lnTo>
                  <a:pt x="928323" y="97365"/>
                </a:lnTo>
                <a:close/>
              </a:path>
              <a:path w="5518150" h="1909445">
                <a:moveTo>
                  <a:pt x="1231047" y="100731"/>
                </a:moveTo>
                <a:lnTo>
                  <a:pt x="1218304" y="98155"/>
                </a:lnTo>
                <a:lnTo>
                  <a:pt x="1207896" y="91133"/>
                </a:lnTo>
                <a:lnTo>
                  <a:pt x="1200877" y="80718"/>
                </a:lnTo>
                <a:lnTo>
                  <a:pt x="1198304" y="67967"/>
                </a:lnTo>
                <a:lnTo>
                  <a:pt x="1200877" y="55216"/>
                </a:lnTo>
                <a:lnTo>
                  <a:pt x="1207896" y="44802"/>
                </a:lnTo>
                <a:lnTo>
                  <a:pt x="1218304" y="37779"/>
                </a:lnTo>
                <a:lnTo>
                  <a:pt x="1231047" y="35204"/>
                </a:lnTo>
                <a:lnTo>
                  <a:pt x="1243791" y="37779"/>
                </a:lnTo>
                <a:lnTo>
                  <a:pt x="1254200" y="44802"/>
                </a:lnTo>
                <a:lnTo>
                  <a:pt x="1261220" y="55216"/>
                </a:lnTo>
                <a:lnTo>
                  <a:pt x="1263794" y="67967"/>
                </a:lnTo>
                <a:lnTo>
                  <a:pt x="1261220" y="80718"/>
                </a:lnTo>
                <a:lnTo>
                  <a:pt x="1254200" y="91133"/>
                </a:lnTo>
                <a:lnTo>
                  <a:pt x="1243791" y="98155"/>
                </a:lnTo>
                <a:lnTo>
                  <a:pt x="1231047" y="100731"/>
                </a:lnTo>
                <a:close/>
              </a:path>
              <a:path w="5518150" h="1909445">
                <a:moveTo>
                  <a:pt x="1533771" y="103256"/>
                </a:moveTo>
                <a:lnTo>
                  <a:pt x="1520055" y="100483"/>
                </a:lnTo>
                <a:lnTo>
                  <a:pt x="1508851" y="92921"/>
                </a:lnTo>
                <a:lnTo>
                  <a:pt x="1501294" y="81709"/>
                </a:lnTo>
                <a:lnTo>
                  <a:pt x="1498523" y="67984"/>
                </a:lnTo>
                <a:lnTo>
                  <a:pt x="1501294" y="54259"/>
                </a:lnTo>
                <a:lnTo>
                  <a:pt x="1508851" y="43047"/>
                </a:lnTo>
                <a:lnTo>
                  <a:pt x="1520055" y="35486"/>
                </a:lnTo>
                <a:lnTo>
                  <a:pt x="1533771" y="32712"/>
                </a:lnTo>
                <a:lnTo>
                  <a:pt x="1547489" y="35486"/>
                </a:lnTo>
                <a:lnTo>
                  <a:pt x="1558694" y="43047"/>
                </a:lnTo>
                <a:lnTo>
                  <a:pt x="1566251" y="54259"/>
                </a:lnTo>
                <a:lnTo>
                  <a:pt x="1569022" y="67984"/>
                </a:lnTo>
                <a:lnTo>
                  <a:pt x="1566253" y="81709"/>
                </a:lnTo>
                <a:lnTo>
                  <a:pt x="1558701" y="92921"/>
                </a:lnTo>
                <a:lnTo>
                  <a:pt x="1547496" y="100483"/>
                </a:lnTo>
                <a:lnTo>
                  <a:pt x="1533771" y="103256"/>
                </a:lnTo>
                <a:close/>
              </a:path>
              <a:path w="5518150" h="1909445">
                <a:moveTo>
                  <a:pt x="1836488" y="105781"/>
                </a:moveTo>
                <a:lnTo>
                  <a:pt x="1821785" y="102810"/>
                </a:lnTo>
                <a:lnTo>
                  <a:pt x="1809778" y="94708"/>
                </a:lnTo>
                <a:lnTo>
                  <a:pt x="1801683" y="82693"/>
                </a:lnTo>
                <a:lnTo>
                  <a:pt x="1798715" y="67984"/>
                </a:lnTo>
                <a:lnTo>
                  <a:pt x="1801683" y="53276"/>
                </a:lnTo>
                <a:lnTo>
                  <a:pt x="1809778" y="41262"/>
                </a:lnTo>
                <a:lnTo>
                  <a:pt x="1821785" y="33159"/>
                </a:lnTo>
                <a:lnTo>
                  <a:pt x="1836488" y="30187"/>
                </a:lnTo>
                <a:lnTo>
                  <a:pt x="1851191" y="33159"/>
                </a:lnTo>
                <a:lnTo>
                  <a:pt x="1863197" y="41262"/>
                </a:lnTo>
                <a:lnTo>
                  <a:pt x="1871292" y="53276"/>
                </a:lnTo>
                <a:lnTo>
                  <a:pt x="1874261" y="67984"/>
                </a:lnTo>
                <a:lnTo>
                  <a:pt x="1871292" y="82693"/>
                </a:lnTo>
                <a:lnTo>
                  <a:pt x="1863197" y="94708"/>
                </a:lnTo>
                <a:lnTo>
                  <a:pt x="1851191" y="102810"/>
                </a:lnTo>
                <a:lnTo>
                  <a:pt x="1836488" y="105781"/>
                </a:lnTo>
                <a:close/>
              </a:path>
              <a:path w="5518150" h="1909445">
                <a:moveTo>
                  <a:pt x="2139212" y="109146"/>
                </a:moveTo>
                <a:lnTo>
                  <a:pt x="2123204" y="105912"/>
                </a:lnTo>
                <a:lnTo>
                  <a:pt x="2110135" y="97091"/>
                </a:lnTo>
                <a:lnTo>
                  <a:pt x="2101327" y="84007"/>
                </a:lnTo>
                <a:lnTo>
                  <a:pt x="2098097" y="67984"/>
                </a:lnTo>
                <a:lnTo>
                  <a:pt x="2101327" y="51961"/>
                </a:lnTo>
                <a:lnTo>
                  <a:pt x="2110135" y="38878"/>
                </a:lnTo>
                <a:lnTo>
                  <a:pt x="2123204" y="30057"/>
                </a:lnTo>
                <a:lnTo>
                  <a:pt x="2139212" y="26822"/>
                </a:lnTo>
                <a:lnTo>
                  <a:pt x="2155225" y="30057"/>
                </a:lnTo>
                <a:lnTo>
                  <a:pt x="2168305" y="38878"/>
                </a:lnTo>
                <a:lnTo>
                  <a:pt x="2177126" y="51961"/>
                </a:lnTo>
                <a:lnTo>
                  <a:pt x="2180360" y="67984"/>
                </a:lnTo>
                <a:lnTo>
                  <a:pt x="2177126" y="84007"/>
                </a:lnTo>
                <a:lnTo>
                  <a:pt x="2168305" y="97091"/>
                </a:lnTo>
                <a:lnTo>
                  <a:pt x="2155225" y="105912"/>
                </a:lnTo>
                <a:lnTo>
                  <a:pt x="2139212" y="109146"/>
                </a:lnTo>
                <a:close/>
              </a:path>
              <a:path w="5518150" h="1909445">
                <a:moveTo>
                  <a:pt x="2441936" y="111671"/>
                </a:moveTo>
                <a:lnTo>
                  <a:pt x="2424948" y="108239"/>
                </a:lnTo>
                <a:lnTo>
                  <a:pt x="2411074" y="98879"/>
                </a:lnTo>
                <a:lnTo>
                  <a:pt x="2401719" y="84998"/>
                </a:lnTo>
                <a:lnTo>
                  <a:pt x="2398289" y="68001"/>
                </a:lnTo>
                <a:lnTo>
                  <a:pt x="2401719" y="51004"/>
                </a:lnTo>
                <a:lnTo>
                  <a:pt x="2411074" y="37124"/>
                </a:lnTo>
                <a:lnTo>
                  <a:pt x="2424948" y="27766"/>
                </a:lnTo>
                <a:lnTo>
                  <a:pt x="2441936" y="24334"/>
                </a:lnTo>
                <a:lnTo>
                  <a:pt x="2458923" y="27766"/>
                </a:lnTo>
                <a:lnTo>
                  <a:pt x="2472797" y="37124"/>
                </a:lnTo>
                <a:lnTo>
                  <a:pt x="2482152" y="51004"/>
                </a:lnTo>
                <a:lnTo>
                  <a:pt x="2485582" y="68001"/>
                </a:lnTo>
                <a:lnTo>
                  <a:pt x="2482152" y="84998"/>
                </a:lnTo>
                <a:lnTo>
                  <a:pt x="2472797" y="98879"/>
                </a:lnTo>
                <a:lnTo>
                  <a:pt x="2458923" y="108239"/>
                </a:lnTo>
                <a:lnTo>
                  <a:pt x="2441936" y="111671"/>
                </a:lnTo>
                <a:close/>
              </a:path>
              <a:path w="5518150" h="1909445">
                <a:moveTo>
                  <a:pt x="2744659" y="114196"/>
                </a:moveTo>
                <a:lnTo>
                  <a:pt x="2726698" y="110566"/>
                </a:lnTo>
                <a:lnTo>
                  <a:pt x="2712030" y="100666"/>
                </a:lnTo>
                <a:lnTo>
                  <a:pt x="2702141" y="85982"/>
                </a:lnTo>
                <a:lnTo>
                  <a:pt x="2698515" y="68001"/>
                </a:lnTo>
                <a:lnTo>
                  <a:pt x="2702141" y="50022"/>
                </a:lnTo>
                <a:lnTo>
                  <a:pt x="2712030" y="35339"/>
                </a:lnTo>
                <a:lnTo>
                  <a:pt x="2726698" y="25439"/>
                </a:lnTo>
                <a:lnTo>
                  <a:pt x="2744659" y="21809"/>
                </a:lnTo>
                <a:lnTo>
                  <a:pt x="2762641" y="25439"/>
                </a:lnTo>
                <a:lnTo>
                  <a:pt x="2777318" y="35339"/>
                </a:lnTo>
                <a:lnTo>
                  <a:pt x="2787211" y="50022"/>
                </a:lnTo>
                <a:lnTo>
                  <a:pt x="2790838" y="68001"/>
                </a:lnTo>
                <a:lnTo>
                  <a:pt x="2787211" y="85982"/>
                </a:lnTo>
                <a:lnTo>
                  <a:pt x="2777318" y="100666"/>
                </a:lnTo>
                <a:lnTo>
                  <a:pt x="2762641" y="110566"/>
                </a:lnTo>
                <a:lnTo>
                  <a:pt x="2744659" y="114196"/>
                </a:lnTo>
                <a:close/>
              </a:path>
              <a:path w="5518150" h="1909445">
                <a:moveTo>
                  <a:pt x="3047383" y="116718"/>
                </a:moveTo>
                <a:lnTo>
                  <a:pt x="3028442" y="112890"/>
                </a:lnTo>
                <a:lnTo>
                  <a:pt x="3012969" y="102451"/>
                </a:lnTo>
                <a:lnTo>
                  <a:pt x="3002534" y="86966"/>
                </a:lnTo>
                <a:lnTo>
                  <a:pt x="2998707" y="68001"/>
                </a:lnTo>
                <a:lnTo>
                  <a:pt x="3002534" y="49038"/>
                </a:lnTo>
                <a:lnTo>
                  <a:pt x="3012969" y="33553"/>
                </a:lnTo>
                <a:lnTo>
                  <a:pt x="3028442" y="23112"/>
                </a:lnTo>
                <a:lnTo>
                  <a:pt x="3047383" y="19284"/>
                </a:lnTo>
                <a:lnTo>
                  <a:pt x="3066344" y="23112"/>
                </a:lnTo>
                <a:lnTo>
                  <a:pt x="3081827" y="33553"/>
                </a:lnTo>
                <a:lnTo>
                  <a:pt x="3092266" y="49038"/>
                </a:lnTo>
                <a:lnTo>
                  <a:pt x="3096093" y="68001"/>
                </a:lnTo>
                <a:lnTo>
                  <a:pt x="3092266" y="86966"/>
                </a:lnTo>
                <a:lnTo>
                  <a:pt x="3081827" y="102451"/>
                </a:lnTo>
                <a:lnTo>
                  <a:pt x="3066344" y="112890"/>
                </a:lnTo>
                <a:lnTo>
                  <a:pt x="3047383" y="116718"/>
                </a:lnTo>
                <a:close/>
              </a:path>
              <a:path w="5518150" h="1909445">
                <a:moveTo>
                  <a:pt x="3350107" y="119243"/>
                </a:moveTo>
                <a:lnTo>
                  <a:pt x="3330172" y="115216"/>
                </a:lnTo>
                <a:lnTo>
                  <a:pt x="3313895" y="104236"/>
                </a:lnTo>
                <a:lnTo>
                  <a:pt x="3302923" y="87948"/>
                </a:lnTo>
                <a:lnTo>
                  <a:pt x="3298899" y="68001"/>
                </a:lnTo>
                <a:lnTo>
                  <a:pt x="3302923" y="48054"/>
                </a:lnTo>
                <a:lnTo>
                  <a:pt x="3313895" y="31766"/>
                </a:lnTo>
                <a:lnTo>
                  <a:pt x="3330172" y="20786"/>
                </a:lnTo>
                <a:lnTo>
                  <a:pt x="3350107" y="16759"/>
                </a:lnTo>
                <a:lnTo>
                  <a:pt x="3370047" y="20786"/>
                </a:lnTo>
                <a:lnTo>
                  <a:pt x="3386336" y="31766"/>
                </a:lnTo>
                <a:lnTo>
                  <a:pt x="3397320" y="48054"/>
                </a:lnTo>
                <a:lnTo>
                  <a:pt x="3401349" y="68001"/>
                </a:lnTo>
                <a:lnTo>
                  <a:pt x="3397320" y="87948"/>
                </a:lnTo>
                <a:lnTo>
                  <a:pt x="3386336" y="104236"/>
                </a:lnTo>
                <a:lnTo>
                  <a:pt x="3370047" y="115216"/>
                </a:lnTo>
                <a:lnTo>
                  <a:pt x="3350107" y="119243"/>
                </a:lnTo>
                <a:close/>
              </a:path>
              <a:path w="5518150" h="1909445">
                <a:moveTo>
                  <a:pt x="3652831" y="122608"/>
                </a:moveTo>
                <a:lnTo>
                  <a:pt x="3631605" y="118317"/>
                </a:lnTo>
                <a:lnTo>
                  <a:pt x="3614265" y="106616"/>
                </a:lnTo>
                <a:lnTo>
                  <a:pt x="3602570" y="89263"/>
                </a:lnTo>
                <a:lnTo>
                  <a:pt x="3598281" y="68018"/>
                </a:lnTo>
                <a:lnTo>
                  <a:pt x="3602570" y="46774"/>
                </a:lnTo>
                <a:lnTo>
                  <a:pt x="3614265" y="29421"/>
                </a:lnTo>
                <a:lnTo>
                  <a:pt x="3631605" y="17719"/>
                </a:lnTo>
                <a:lnTo>
                  <a:pt x="3652831" y="13428"/>
                </a:lnTo>
                <a:lnTo>
                  <a:pt x="3674077" y="17719"/>
                </a:lnTo>
                <a:lnTo>
                  <a:pt x="3691427" y="29421"/>
                </a:lnTo>
                <a:lnTo>
                  <a:pt x="3703125" y="46774"/>
                </a:lnTo>
                <a:lnTo>
                  <a:pt x="3707414" y="68018"/>
                </a:lnTo>
                <a:lnTo>
                  <a:pt x="3703125" y="89263"/>
                </a:lnTo>
                <a:lnTo>
                  <a:pt x="3691427" y="106616"/>
                </a:lnTo>
                <a:lnTo>
                  <a:pt x="3674077" y="118317"/>
                </a:lnTo>
                <a:lnTo>
                  <a:pt x="3652831" y="122608"/>
                </a:lnTo>
                <a:close/>
              </a:path>
              <a:path w="5518150" h="1909445">
                <a:moveTo>
                  <a:pt x="3955589" y="125133"/>
                </a:moveTo>
                <a:lnTo>
                  <a:pt x="3933369" y="120643"/>
                </a:lnTo>
                <a:lnTo>
                  <a:pt x="3915225" y="108401"/>
                </a:lnTo>
                <a:lnTo>
                  <a:pt x="3902992" y="90246"/>
                </a:lnTo>
                <a:lnTo>
                  <a:pt x="3898507" y="68018"/>
                </a:lnTo>
                <a:lnTo>
                  <a:pt x="3902992" y="45790"/>
                </a:lnTo>
                <a:lnTo>
                  <a:pt x="3915225" y="27635"/>
                </a:lnTo>
                <a:lnTo>
                  <a:pt x="3933369" y="15392"/>
                </a:lnTo>
                <a:lnTo>
                  <a:pt x="3955589" y="10903"/>
                </a:lnTo>
                <a:lnTo>
                  <a:pt x="3977789" y="15392"/>
                </a:lnTo>
                <a:lnTo>
                  <a:pt x="3995923" y="27635"/>
                </a:lnTo>
                <a:lnTo>
                  <a:pt x="4008151" y="45790"/>
                </a:lnTo>
                <a:lnTo>
                  <a:pt x="4012636" y="68018"/>
                </a:lnTo>
                <a:lnTo>
                  <a:pt x="4008156" y="90246"/>
                </a:lnTo>
                <a:lnTo>
                  <a:pt x="3995935" y="108401"/>
                </a:lnTo>
                <a:lnTo>
                  <a:pt x="3977803" y="120643"/>
                </a:lnTo>
                <a:lnTo>
                  <a:pt x="3955589" y="125133"/>
                </a:lnTo>
                <a:close/>
              </a:path>
              <a:path w="5518150" h="1909445">
                <a:moveTo>
                  <a:pt x="4258312" y="127658"/>
                </a:moveTo>
                <a:lnTo>
                  <a:pt x="4235113" y="122970"/>
                </a:lnTo>
                <a:lnTo>
                  <a:pt x="4216164" y="110188"/>
                </a:lnTo>
                <a:lnTo>
                  <a:pt x="4203385" y="91230"/>
                </a:lnTo>
                <a:lnTo>
                  <a:pt x="4198699" y="68018"/>
                </a:lnTo>
                <a:lnTo>
                  <a:pt x="4203385" y="44806"/>
                </a:lnTo>
                <a:lnTo>
                  <a:pt x="4216164" y="25850"/>
                </a:lnTo>
                <a:lnTo>
                  <a:pt x="4235113" y="13068"/>
                </a:lnTo>
                <a:lnTo>
                  <a:pt x="4258312" y="8381"/>
                </a:lnTo>
                <a:lnTo>
                  <a:pt x="4281506" y="13068"/>
                </a:lnTo>
                <a:lnTo>
                  <a:pt x="4300444" y="25850"/>
                </a:lnTo>
                <a:lnTo>
                  <a:pt x="4313211" y="44806"/>
                </a:lnTo>
                <a:lnTo>
                  <a:pt x="4317892" y="68018"/>
                </a:lnTo>
                <a:lnTo>
                  <a:pt x="4313211" y="91230"/>
                </a:lnTo>
                <a:lnTo>
                  <a:pt x="4300444" y="110188"/>
                </a:lnTo>
                <a:lnTo>
                  <a:pt x="4281506" y="122970"/>
                </a:lnTo>
                <a:lnTo>
                  <a:pt x="4258312" y="127658"/>
                </a:lnTo>
                <a:close/>
              </a:path>
              <a:path w="5518150" h="1909445">
                <a:moveTo>
                  <a:pt x="4561036" y="131864"/>
                </a:moveTo>
                <a:lnTo>
                  <a:pt x="4536200" y="126848"/>
                </a:lnTo>
                <a:lnTo>
                  <a:pt x="4515921" y="113170"/>
                </a:lnTo>
                <a:lnTo>
                  <a:pt x="4502250" y="92881"/>
                </a:lnTo>
                <a:lnTo>
                  <a:pt x="4497237" y="68035"/>
                </a:lnTo>
                <a:lnTo>
                  <a:pt x="4502250" y="43188"/>
                </a:lnTo>
                <a:lnTo>
                  <a:pt x="4515921" y="22900"/>
                </a:lnTo>
                <a:lnTo>
                  <a:pt x="4536200" y="9221"/>
                </a:lnTo>
                <a:lnTo>
                  <a:pt x="4561036" y="4205"/>
                </a:lnTo>
                <a:lnTo>
                  <a:pt x="4585853" y="9221"/>
                </a:lnTo>
                <a:lnTo>
                  <a:pt x="4606122" y="22900"/>
                </a:lnTo>
                <a:lnTo>
                  <a:pt x="4619789" y="43188"/>
                </a:lnTo>
                <a:lnTo>
                  <a:pt x="4624802" y="68035"/>
                </a:lnTo>
                <a:lnTo>
                  <a:pt x="4619789" y="92881"/>
                </a:lnTo>
                <a:lnTo>
                  <a:pt x="4606122" y="113170"/>
                </a:lnTo>
                <a:lnTo>
                  <a:pt x="4585853" y="126848"/>
                </a:lnTo>
                <a:lnTo>
                  <a:pt x="4561036" y="131864"/>
                </a:lnTo>
                <a:close/>
              </a:path>
              <a:path w="5518150" h="1909445">
                <a:moveTo>
                  <a:pt x="4863760" y="135229"/>
                </a:moveTo>
                <a:lnTo>
                  <a:pt x="4837613" y="129949"/>
                </a:lnTo>
                <a:lnTo>
                  <a:pt x="4816261" y="115548"/>
                </a:lnTo>
                <a:lnTo>
                  <a:pt x="4801864" y="94189"/>
                </a:lnTo>
                <a:lnTo>
                  <a:pt x="4796585" y="68035"/>
                </a:lnTo>
                <a:lnTo>
                  <a:pt x="4801864" y="41882"/>
                </a:lnTo>
                <a:lnTo>
                  <a:pt x="4816261" y="20523"/>
                </a:lnTo>
                <a:lnTo>
                  <a:pt x="4837613" y="6121"/>
                </a:lnTo>
                <a:lnTo>
                  <a:pt x="4863760" y="840"/>
                </a:lnTo>
                <a:lnTo>
                  <a:pt x="4889887" y="6121"/>
                </a:lnTo>
                <a:lnTo>
                  <a:pt x="4911229" y="20523"/>
                </a:lnTo>
                <a:lnTo>
                  <a:pt x="4925622" y="41882"/>
                </a:lnTo>
                <a:lnTo>
                  <a:pt x="4930901" y="68035"/>
                </a:lnTo>
                <a:lnTo>
                  <a:pt x="4925622" y="94189"/>
                </a:lnTo>
                <a:lnTo>
                  <a:pt x="4911229" y="115548"/>
                </a:lnTo>
                <a:lnTo>
                  <a:pt x="4889887" y="129949"/>
                </a:lnTo>
                <a:lnTo>
                  <a:pt x="4863760" y="135229"/>
                </a:lnTo>
                <a:close/>
              </a:path>
              <a:path w="5518150" h="1909445">
                <a:moveTo>
                  <a:pt x="5166483" y="136070"/>
                </a:moveTo>
                <a:lnTo>
                  <a:pt x="5140006" y="130724"/>
                </a:lnTo>
                <a:lnTo>
                  <a:pt x="5118386" y="116144"/>
                </a:lnTo>
                <a:lnTo>
                  <a:pt x="5103810" y="94518"/>
                </a:lnTo>
                <a:lnTo>
                  <a:pt x="5098465" y="68035"/>
                </a:lnTo>
                <a:lnTo>
                  <a:pt x="5103810" y="41551"/>
                </a:lnTo>
                <a:lnTo>
                  <a:pt x="5118386" y="19926"/>
                </a:lnTo>
                <a:lnTo>
                  <a:pt x="5140006" y="5346"/>
                </a:lnTo>
                <a:lnTo>
                  <a:pt x="5166483" y="0"/>
                </a:lnTo>
                <a:lnTo>
                  <a:pt x="5192942" y="5346"/>
                </a:lnTo>
                <a:lnTo>
                  <a:pt x="5214552" y="19926"/>
                </a:lnTo>
                <a:lnTo>
                  <a:pt x="5229124" y="41551"/>
                </a:lnTo>
                <a:lnTo>
                  <a:pt x="5234468" y="68035"/>
                </a:lnTo>
                <a:lnTo>
                  <a:pt x="5229124" y="94518"/>
                </a:lnTo>
                <a:lnTo>
                  <a:pt x="5214552" y="116144"/>
                </a:lnTo>
                <a:lnTo>
                  <a:pt x="5192942" y="130724"/>
                </a:lnTo>
                <a:lnTo>
                  <a:pt x="5166483" y="136070"/>
                </a:lnTo>
                <a:close/>
              </a:path>
              <a:path w="5518150" h="1909445">
                <a:moveTo>
                  <a:pt x="5469208" y="86513"/>
                </a:moveTo>
                <a:lnTo>
                  <a:pt x="5462022" y="85060"/>
                </a:lnTo>
                <a:lnTo>
                  <a:pt x="5456153" y="81098"/>
                </a:lnTo>
                <a:lnTo>
                  <a:pt x="5452195" y="75224"/>
                </a:lnTo>
                <a:lnTo>
                  <a:pt x="5450743" y="68035"/>
                </a:lnTo>
                <a:lnTo>
                  <a:pt x="5452195" y="60845"/>
                </a:lnTo>
                <a:lnTo>
                  <a:pt x="5456153" y="54972"/>
                </a:lnTo>
                <a:lnTo>
                  <a:pt x="5462022" y="51010"/>
                </a:lnTo>
                <a:lnTo>
                  <a:pt x="5469208" y="49557"/>
                </a:lnTo>
                <a:lnTo>
                  <a:pt x="5476394" y="51010"/>
                </a:lnTo>
                <a:lnTo>
                  <a:pt x="5482263" y="54972"/>
                </a:lnTo>
                <a:lnTo>
                  <a:pt x="5486221" y="60845"/>
                </a:lnTo>
                <a:lnTo>
                  <a:pt x="5487672" y="68035"/>
                </a:lnTo>
                <a:lnTo>
                  <a:pt x="5486221" y="75224"/>
                </a:lnTo>
                <a:lnTo>
                  <a:pt x="5482263" y="81098"/>
                </a:lnTo>
                <a:lnTo>
                  <a:pt x="5476394" y="85060"/>
                </a:lnTo>
                <a:lnTo>
                  <a:pt x="5469208" y="86513"/>
                </a:lnTo>
                <a:close/>
              </a:path>
              <a:path w="5518150" h="1909445">
                <a:moveTo>
                  <a:pt x="20148" y="391137"/>
                </a:moveTo>
                <a:lnTo>
                  <a:pt x="12304" y="389553"/>
                </a:lnTo>
                <a:lnTo>
                  <a:pt x="5899" y="385233"/>
                </a:lnTo>
                <a:lnTo>
                  <a:pt x="1582" y="378824"/>
                </a:lnTo>
                <a:lnTo>
                  <a:pt x="0" y="370975"/>
                </a:lnTo>
                <a:lnTo>
                  <a:pt x="1582" y="363125"/>
                </a:lnTo>
                <a:lnTo>
                  <a:pt x="5899" y="356718"/>
                </a:lnTo>
                <a:lnTo>
                  <a:pt x="12304" y="352399"/>
                </a:lnTo>
                <a:lnTo>
                  <a:pt x="20148" y="350815"/>
                </a:lnTo>
                <a:lnTo>
                  <a:pt x="27993" y="352399"/>
                </a:lnTo>
                <a:lnTo>
                  <a:pt x="34398" y="356718"/>
                </a:lnTo>
                <a:lnTo>
                  <a:pt x="38715" y="363125"/>
                </a:lnTo>
                <a:lnTo>
                  <a:pt x="40297" y="370975"/>
                </a:lnTo>
                <a:lnTo>
                  <a:pt x="38715" y="378824"/>
                </a:lnTo>
                <a:lnTo>
                  <a:pt x="34398" y="385233"/>
                </a:lnTo>
                <a:lnTo>
                  <a:pt x="27993" y="389553"/>
                </a:lnTo>
                <a:lnTo>
                  <a:pt x="20148" y="391137"/>
                </a:lnTo>
                <a:close/>
              </a:path>
              <a:path w="5518150" h="1909445">
                <a:moveTo>
                  <a:pt x="322872" y="394503"/>
                </a:moveTo>
                <a:lnTo>
                  <a:pt x="313722" y="392653"/>
                </a:lnTo>
                <a:lnTo>
                  <a:pt x="306248" y="387611"/>
                </a:lnTo>
                <a:lnTo>
                  <a:pt x="301209" y="380132"/>
                </a:lnTo>
                <a:lnTo>
                  <a:pt x="299361" y="370975"/>
                </a:lnTo>
                <a:lnTo>
                  <a:pt x="301209" y="361819"/>
                </a:lnTo>
                <a:lnTo>
                  <a:pt x="306248" y="354341"/>
                </a:lnTo>
                <a:lnTo>
                  <a:pt x="313722" y="349299"/>
                </a:lnTo>
                <a:lnTo>
                  <a:pt x="322872" y="347450"/>
                </a:lnTo>
                <a:lnTo>
                  <a:pt x="332023" y="349299"/>
                </a:lnTo>
                <a:lnTo>
                  <a:pt x="339496" y="354341"/>
                </a:lnTo>
                <a:lnTo>
                  <a:pt x="344535" y="361819"/>
                </a:lnTo>
                <a:lnTo>
                  <a:pt x="346383" y="370975"/>
                </a:lnTo>
                <a:lnTo>
                  <a:pt x="344535" y="380132"/>
                </a:lnTo>
                <a:lnTo>
                  <a:pt x="339496" y="387611"/>
                </a:lnTo>
                <a:lnTo>
                  <a:pt x="332023" y="392653"/>
                </a:lnTo>
                <a:lnTo>
                  <a:pt x="322872" y="394503"/>
                </a:lnTo>
                <a:close/>
              </a:path>
              <a:path w="5518150" h="1909445">
                <a:moveTo>
                  <a:pt x="625600" y="397024"/>
                </a:moveTo>
                <a:lnTo>
                  <a:pt x="615475" y="394978"/>
                </a:lnTo>
                <a:lnTo>
                  <a:pt x="607204" y="389398"/>
                </a:lnTo>
                <a:lnTo>
                  <a:pt x="601626" y="381123"/>
                </a:lnTo>
                <a:lnTo>
                  <a:pt x="599580" y="370991"/>
                </a:lnTo>
                <a:lnTo>
                  <a:pt x="601626" y="360862"/>
                </a:lnTo>
                <a:lnTo>
                  <a:pt x="607204" y="352586"/>
                </a:lnTo>
                <a:lnTo>
                  <a:pt x="615475" y="347006"/>
                </a:lnTo>
                <a:lnTo>
                  <a:pt x="625600" y="344959"/>
                </a:lnTo>
                <a:lnTo>
                  <a:pt x="635722" y="347006"/>
                </a:lnTo>
                <a:lnTo>
                  <a:pt x="643992" y="352586"/>
                </a:lnTo>
                <a:lnTo>
                  <a:pt x="649570" y="360862"/>
                </a:lnTo>
                <a:lnTo>
                  <a:pt x="651615" y="370991"/>
                </a:lnTo>
                <a:lnTo>
                  <a:pt x="649572" y="381123"/>
                </a:lnTo>
                <a:lnTo>
                  <a:pt x="643999" y="389398"/>
                </a:lnTo>
                <a:lnTo>
                  <a:pt x="635730" y="394978"/>
                </a:lnTo>
                <a:lnTo>
                  <a:pt x="625600" y="397024"/>
                </a:lnTo>
                <a:close/>
              </a:path>
              <a:path w="5518150" h="1909445">
                <a:moveTo>
                  <a:pt x="928323" y="400390"/>
                </a:moveTo>
                <a:lnTo>
                  <a:pt x="916886" y="398080"/>
                </a:lnTo>
                <a:lnTo>
                  <a:pt x="907547" y="391781"/>
                </a:lnTo>
                <a:lnTo>
                  <a:pt x="901251" y="382436"/>
                </a:lnTo>
                <a:lnTo>
                  <a:pt x="898942" y="370991"/>
                </a:lnTo>
                <a:lnTo>
                  <a:pt x="901251" y="359547"/>
                </a:lnTo>
                <a:lnTo>
                  <a:pt x="907547" y="350202"/>
                </a:lnTo>
                <a:lnTo>
                  <a:pt x="916886" y="343903"/>
                </a:lnTo>
                <a:lnTo>
                  <a:pt x="928323" y="341593"/>
                </a:lnTo>
                <a:lnTo>
                  <a:pt x="939761" y="343903"/>
                </a:lnTo>
                <a:lnTo>
                  <a:pt x="949100" y="350202"/>
                </a:lnTo>
                <a:lnTo>
                  <a:pt x="955396" y="359547"/>
                </a:lnTo>
                <a:lnTo>
                  <a:pt x="957704" y="370991"/>
                </a:lnTo>
                <a:lnTo>
                  <a:pt x="955396" y="382436"/>
                </a:lnTo>
                <a:lnTo>
                  <a:pt x="949100" y="391781"/>
                </a:lnTo>
                <a:lnTo>
                  <a:pt x="939761" y="398080"/>
                </a:lnTo>
                <a:lnTo>
                  <a:pt x="928323" y="400390"/>
                </a:lnTo>
                <a:close/>
              </a:path>
              <a:path w="5518150" h="1909445">
                <a:moveTo>
                  <a:pt x="1231047" y="403755"/>
                </a:moveTo>
                <a:lnTo>
                  <a:pt x="1218304" y="401180"/>
                </a:lnTo>
                <a:lnTo>
                  <a:pt x="1207896" y="394157"/>
                </a:lnTo>
                <a:lnTo>
                  <a:pt x="1200877" y="383742"/>
                </a:lnTo>
                <a:lnTo>
                  <a:pt x="1198304" y="370991"/>
                </a:lnTo>
                <a:lnTo>
                  <a:pt x="1200877" y="358241"/>
                </a:lnTo>
                <a:lnTo>
                  <a:pt x="1207896" y="347826"/>
                </a:lnTo>
                <a:lnTo>
                  <a:pt x="1218304" y="340803"/>
                </a:lnTo>
                <a:lnTo>
                  <a:pt x="1231047" y="338228"/>
                </a:lnTo>
                <a:lnTo>
                  <a:pt x="1243791" y="340803"/>
                </a:lnTo>
                <a:lnTo>
                  <a:pt x="1254200" y="347826"/>
                </a:lnTo>
                <a:lnTo>
                  <a:pt x="1261220" y="358241"/>
                </a:lnTo>
                <a:lnTo>
                  <a:pt x="1263794" y="370991"/>
                </a:lnTo>
                <a:lnTo>
                  <a:pt x="1261220" y="383742"/>
                </a:lnTo>
                <a:lnTo>
                  <a:pt x="1254200" y="394157"/>
                </a:lnTo>
                <a:lnTo>
                  <a:pt x="1243791" y="401180"/>
                </a:lnTo>
                <a:lnTo>
                  <a:pt x="1231047" y="403755"/>
                </a:lnTo>
                <a:close/>
              </a:path>
              <a:path w="5518150" h="1909445">
                <a:moveTo>
                  <a:pt x="1533771" y="406280"/>
                </a:moveTo>
                <a:lnTo>
                  <a:pt x="1520055" y="403507"/>
                </a:lnTo>
                <a:lnTo>
                  <a:pt x="1508851" y="395946"/>
                </a:lnTo>
                <a:lnTo>
                  <a:pt x="1501294" y="384734"/>
                </a:lnTo>
                <a:lnTo>
                  <a:pt x="1498523" y="371008"/>
                </a:lnTo>
                <a:lnTo>
                  <a:pt x="1501294" y="357283"/>
                </a:lnTo>
                <a:lnTo>
                  <a:pt x="1508851" y="346071"/>
                </a:lnTo>
                <a:lnTo>
                  <a:pt x="1520055" y="338510"/>
                </a:lnTo>
                <a:lnTo>
                  <a:pt x="1533771" y="335737"/>
                </a:lnTo>
                <a:lnTo>
                  <a:pt x="1547489" y="338510"/>
                </a:lnTo>
                <a:lnTo>
                  <a:pt x="1558694" y="346071"/>
                </a:lnTo>
                <a:lnTo>
                  <a:pt x="1566251" y="357283"/>
                </a:lnTo>
                <a:lnTo>
                  <a:pt x="1569022" y="371008"/>
                </a:lnTo>
                <a:lnTo>
                  <a:pt x="1566253" y="384734"/>
                </a:lnTo>
                <a:lnTo>
                  <a:pt x="1558701" y="395946"/>
                </a:lnTo>
                <a:lnTo>
                  <a:pt x="1547496" y="403507"/>
                </a:lnTo>
                <a:lnTo>
                  <a:pt x="1533771" y="406280"/>
                </a:lnTo>
                <a:close/>
              </a:path>
              <a:path w="5518150" h="1909445">
                <a:moveTo>
                  <a:pt x="1836488" y="408805"/>
                </a:moveTo>
                <a:lnTo>
                  <a:pt x="1821785" y="405834"/>
                </a:lnTo>
                <a:lnTo>
                  <a:pt x="1809778" y="397732"/>
                </a:lnTo>
                <a:lnTo>
                  <a:pt x="1801683" y="385718"/>
                </a:lnTo>
                <a:lnTo>
                  <a:pt x="1798715" y="371008"/>
                </a:lnTo>
                <a:lnTo>
                  <a:pt x="1801683" y="356299"/>
                </a:lnTo>
                <a:lnTo>
                  <a:pt x="1809778" y="344285"/>
                </a:lnTo>
                <a:lnTo>
                  <a:pt x="1821785" y="336183"/>
                </a:lnTo>
                <a:lnTo>
                  <a:pt x="1836488" y="333212"/>
                </a:lnTo>
                <a:lnTo>
                  <a:pt x="1851191" y="336183"/>
                </a:lnTo>
                <a:lnTo>
                  <a:pt x="1863197" y="344285"/>
                </a:lnTo>
                <a:lnTo>
                  <a:pt x="1871292" y="356299"/>
                </a:lnTo>
                <a:lnTo>
                  <a:pt x="1874261" y="371008"/>
                </a:lnTo>
                <a:lnTo>
                  <a:pt x="1871292" y="385718"/>
                </a:lnTo>
                <a:lnTo>
                  <a:pt x="1863197" y="397732"/>
                </a:lnTo>
                <a:lnTo>
                  <a:pt x="1851191" y="405834"/>
                </a:lnTo>
                <a:lnTo>
                  <a:pt x="1836488" y="408805"/>
                </a:lnTo>
                <a:close/>
              </a:path>
              <a:path w="5518150" h="1909445">
                <a:moveTo>
                  <a:pt x="2139212" y="412170"/>
                </a:moveTo>
                <a:lnTo>
                  <a:pt x="2123204" y="408936"/>
                </a:lnTo>
                <a:lnTo>
                  <a:pt x="2110135" y="400115"/>
                </a:lnTo>
                <a:lnTo>
                  <a:pt x="2101327" y="387031"/>
                </a:lnTo>
                <a:lnTo>
                  <a:pt x="2098097" y="371008"/>
                </a:lnTo>
                <a:lnTo>
                  <a:pt x="2101327" y="354986"/>
                </a:lnTo>
                <a:lnTo>
                  <a:pt x="2110135" y="341902"/>
                </a:lnTo>
                <a:lnTo>
                  <a:pt x="2123204" y="333081"/>
                </a:lnTo>
                <a:lnTo>
                  <a:pt x="2139212" y="329846"/>
                </a:lnTo>
                <a:lnTo>
                  <a:pt x="2155225" y="333081"/>
                </a:lnTo>
                <a:lnTo>
                  <a:pt x="2168305" y="341902"/>
                </a:lnTo>
                <a:lnTo>
                  <a:pt x="2177126" y="354986"/>
                </a:lnTo>
                <a:lnTo>
                  <a:pt x="2180360" y="371008"/>
                </a:lnTo>
                <a:lnTo>
                  <a:pt x="2177126" y="387031"/>
                </a:lnTo>
                <a:lnTo>
                  <a:pt x="2168305" y="400115"/>
                </a:lnTo>
                <a:lnTo>
                  <a:pt x="2155225" y="408936"/>
                </a:lnTo>
                <a:lnTo>
                  <a:pt x="2139212" y="412170"/>
                </a:lnTo>
                <a:close/>
              </a:path>
              <a:path w="5518150" h="1909445">
                <a:moveTo>
                  <a:pt x="2441936" y="414695"/>
                </a:moveTo>
                <a:lnTo>
                  <a:pt x="2424948" y="411263"/>
                </a:lnTo>
                <a:lnTo>
                  <a:pt x="2411074" y="401904"/>
                </a:lnTo>
                <a:lnTo>
                  <a:pt x="2401719" y="388022"/>
                </a:lnTo>
                <a:lnTo>
                  <a:pt x="2398289" y="371025"/>
                </a:lnTo>
                <a:lnTo>
                  <a:pt x="2401719" y="354029"/>
                </a:lnTo>
                <a:lnTo>
                  <a:pt x="2411074" y="340149"/>
                </a:lnTo>
                <a:lnTo>
                  <a:pt x="2424948" y="330790"/>
                </a:lnTo>
                <a:lnTo>
                  <a:pt x="2441936" y="327358"/>
                </a:lnTo>
                <a:lnTo>
                  <a:pt x="2458923" y="330790"/>
                </a:lnTo>
                <a:lnTo>
                  <a:pt x="2472797" y="340149"/>
                </a:lnTo>
                <a:lnTo>
                  <a:pt x="2482152" y="354029"/>
                </a:lnTo>
                <a:lnTo>
                  <a:pt x="2485582" y="371025"/>
                </a:lnTo>
                <a:lnTo>
                  <a:pt x="2482152" y="388022"/>
                </a:lnTo>
                <a:lnTo>
                  <a:pt x="2472797" y="401904"/>
                </a:lnTo>
                <a:lnTo>
                  <a:pt x="2458923" y="411263"/>
                </a:lnTo>
                <a:lnTo>
                  <a:pt x="2441936" y="414695"/>
                </a:lnTo>
                <a:close/>
              </a:path>
              <a:path w="5518150" h="1909445">
                <a:moveTo>
                  <a:pt x="2744659" y="417220"/>
                </a:moveTo>
                <a:lnTo>
                  <a:pt x="2726698" y="413590"/>
                </a:lnTo>
                <a:lnTo>
                  <a:pt x="2712030" y="403690"/>
                </a:lnTo>
                <a:lnTo>
                  <a:pt x="2702141" y="389006"/>
                </a:lnTo>
                <a:lnTo>
                  <a:pt x="2698515" y="371025"/>
                </a:lnTo>
                <a:lnTo>
                  <a:pt x="2702141" y="353046"/>
                </a:lnTo>
                <a:lnTo>
                  <a:pt x="2712030" y="338363"/>
                </a:lnTo>
                <a:lnTo>
                  <a:pt x="2726698" y="328464"/>
                </a:lnTo>
                <a:lnTo>
                  <a:pt x="2744659" y="324833"/>
                </a:lnTo>
                <a:lnTo>
                  <a:pt x="2762641" y="328464"/>
                </a:lnTo>
                <a:lnTo>
                  <a:pt x="2777318" y="338363"/>
                </a:lnTo>
                <a:lnTo>
                  <a:pt x="2787211" y="353046"/>
                </a:lnTo>
                <a:lnTo>
                  <a:pt x="2790838" y="371025"/>
                </a:lnTo>
                <a:lnTo>
                  <a:pt x="2787211" y="389006"/>
                </a:lnTo>
                <a:lnTo>
                  <a:pt x="2777318" y="403690"/>
                </a:lnTo>
                <a:lnTo>
                  <a:pt x="2762641" y="413590"/>
                </a:lnTo>
                <a:lnTo>
                  <a:pt x="2744659" y="417220"/>
                </a:lnTo>
                <a:close/>
              </a:path>
              <a:path w="5518150" h="1909445">
                <a:moveTo>
                  <a:pt x="3047383" y="419742"/>
                </a:moveTo>
                <a:lnTo>
                  <a:pt x="3028442" y="415914"/>
                </a:lnTo>
                <a:lnTo>
                  <a:pt x="3012969" y="405475"/>
                </a:lnTo>
                <a:lnTo>
                  <a:pt x="3002534" y="389990"/>
                </a:lnTo>
                <a:lnTo>
                  <a:pt x="2998707" y="371025"/>
                </a:lnTo>
                <a:lnTo>
                  <a:pt x="3002534" y="352062"/>
                </a:lnTo>
                <a:lnTo>
                  <a:pt x="3012969" y="336577"/>
                </a:lnTo>
                <a:lnTo>
                  <a:pt x="3028442" y="326137"/>
                </a:lnTo>
                <a:lnTo>
                  <a:pt x="3047383" y="322309"/>
                </a:lnTo>
                <a:lnTo>
                  <a:pt x="3066344" y="326137"/>
                </a:lnTo>
                <a:lnTo>
                  <a:pt x="3081827" y="336577"/>
                </a:lnTo>
                <a:lnTo>
                  <a:pt x="3092266" y="352062"/>
                </a:lnTo>
                <a:lnTo>
                  <a:pt x="3096093" y="371025"/>
                </a:lnTo>
                <a:lnTo>
                  <a:pt x="3092266" y="389990"/>
                </a:lnTo>
                <a:lnTo>
                  <a:pt x="3081827" y="405475"/>
                </a:lnTo>
                <a:lnTo>
                  <a:pt x="3066344" y="415914"/>
                </a:lnTo>
                <a:lnTo>
                  <a:pt x="3047383" y="419742"/>
                </a:lnTo>
                <a:close/>
              </a:path>
              <a:path w="5518150" h="1909445">
                <a:moveTo>
                  <a:pt x="3350107" y="422267"/>
                </a:moveTo>
                <a:lnTo>
                  <a:pt x="3330172" y="418241"/>
                </a:lnTo>
                <a:lnTo>
                  <a:pt x="3313895" y="407260"/>
                </a:lnTo>
                <a:lnTo>
                  <a:pt x="3302923" y="390973"/>
                </a:lnTo>
                <a:lnTo>
                  <a:pt x="3298899" y="371025"/>
                </a:lnTo>
                <a:lnTo>
                  <a:pt x="3302923" y="351078"/>
                </a:lnTo>
                <a:lnTo>
                  <a:pt x="3313895" y="334790"/>
                </a:lnTo>
                <a:lnTo>
                  <a:pt x="3330172" y="323810"/>
                </a:lnTo>
                <a:lnTo>
                  <a:pt x="3350107" y="319784"/>
                </a:lnTo>
                <a:lnTo>
                  <a:pt x="3370047" y="323810"/>
                </a:lnTo>
                <a:lnTo>
                  <a:pt x="3386336" y="334790"/>
                </a:lnTo>
                <a:lnTo>
                  <a:pt x="3397320" y="351078"/>
                </a:lnTo>
                <a:lnTo>
                  <a:pt x="3401349" y="371025"/>
                </a:lnTo>
                <a:lnTo>
                  <a:pt x="3397320" y="390973"/>
                </a:lnTo>
                <a:lnTo>
                  <a:pt x="3386336" y="407260"/>
                </a:lnTo>
                <a:lnTo>
                  <a:pt x="3370047" y="418241"/>
                </a:lnTo>
                <a:lnTo>
                  <a:pt x="3350107" y="422267"/>
                </a:lnTo>
                <a:close/>
              </a:path>
              <a:path w="5518150" h="1909445">
                <a:moveTo>
                  <a:pt x="3652831" y="425632"/>
                </a:moveTo>
                <a:lnTo>
                  <a:pt x="3631605" y="421341"/>
                </a:lnTo>
                <a:lnTo>
                  <a:pt x="3614265" y="409640"/>
                </a:lnTo>
                <a:lnTo>
                  <a:pt x="3602570" y="392287"/>
                </a:lnTo>
                <a:lnTo>
                  <a:pt x="3598281" y="371042"/>
                </a:lnTo>
                <a:lnTo>
                  <a:pt x="3602570" y="349798"/>
                </a:lnTo>
                <a:lnTo>
                  <a:pt x="3614265" y="332445"/>
                </a:lnTo>
                <a:lnTo>
                  <a:pt x="3631605" y="320744"/>
                </a:lnTo>
                <a:lnTo>
                  <a:pt x="3652831" y="316452"/>
                </a:lnTo>
                <a:lnTo>
                  <a:pt x="3674077" y="320744"/>
                </a:lnTo>
                <a:lnTo>
                  <a:pt x="3691427" y="332445"/>
                </a:lnTo>
                <a:lnTo>
                  <a:pt x="3703125" y="349798"/>
                </a:lnTo>
                <a:lnTo>
                  <a:pt x="3707414" y="371042"/>
                </a:lnTo>
                <a:lnTo>
                  <a:pt x="3703125" y="392287"/>
                </a:lnTo>
                <a:lnTo>
                  <a:pt x="3691427" y="409640"/>
                </a:lnTo>
                <a:lnTo>
                  <a:pt x="3674077" y="421341"/>
                </a:lnTo>
                <a:lnTo>
                  <a:pt x="3652831" y="425632"/>
                </a:lnTo>
                <a:close/>
              </a:path>
              <a:path w="5518150" h="1909445">
                <a:moveTo>
                  <a:pt x="3955589" y="428157"/>
                </a:moveTo>
                <a:lnTo>
                  <a:pt x="3933369" y="423668"/>
                </a:lnTo>
                <a:lnTo>
                  <a:pt x="3915225" y="411427"/>
                </a:lnTo>
                <a:lnTo>
                  <a:pt x="3902992" y="393272"/>
                </a:lnTo>
                <a:lnTo>
                  <a:pt x="3898507" y="371042"/>
                </a:lnTo>
                <a:lnTo>
                  <a:pt x="3902992" y="348814"/>
                </a:lnTo>
                <a:lnTo>
                  <a:pt x="3915225" y="330659"/>
                </a:lnTo>
                <a:lnTo>
                  <a:pt x="3933369" y="318417"/>
                </a:lnTo>
                <a:lnTo>
                  <a:pt x="3955589" y="313927"/>
                </a:lnTo>
                <a:lnTo>
                  <a:pt x="3977789" y="318417"/>
                </a:lnTo>
                <a:lnTo>
                  <a:pt x="3995923" y="330659"/>
                </a:lnTo>
                <a:lnTo>
                  <a:pt x="4008151" y="348814"/>
                </a:lnTo>
                <a:lnTo>
                  <a:pt x="4012636" y="371042"/>
                </a:lnTo>
                <a:lnTo>
                  <a:pt x="4008156" y="393272"/>
                </a:lnTo>
                <a:lnTo>
                  <a:pt x="3995935" y="411427"/>
                </a:lnTo>
                <a:lnTo>
                  <a:pt x="3977803" y="423668"/>
                </a:lnTo>
                <a:lnTo>
                  <a:pt x="3955589" y="428157"/>
                </a:lnTo>
                <a:close/>
              </a:path>
              <a:path w="5518150" h="1909445">
                <a:moveTo>
                  <a:pt x="4258312" y="430682"/>
                </a:moveTo>
                <a:lnTo>
                  <a:pt x="4235113" y="425995"/>
                </a:lnTo>
                <a:lnTo>
                  <a:pt x="4216164" y="413212"/>
                </a:lnTo>
                <a:lnTo>
                  <a:pt x="4203385" y="394254"/>
                </a:lnTo>
                <a:lnTo>
                  <a:pt x="4198699" y="371042"/>
                </a:lnTo>
                <a:lnTo>
                  <a:pt x="4203385" y="347831"/>
                </a:lnTo>
                <a:lnTo>
                  <a:pt x="4216164" y="328874"/>
                </a:lnTo>
                <a:lnTo>
                  <a:pt x="4235113" y="316092"/>
                </a:lnTo>
                <a:lnTo>
                  <a:pt x="4258312" y="311405"/>
                </a:lnTo>
                <a:lnTo>
                  <a:pt x="4281506" y="316092"/>
                </a:lnTo>
                <a:lnTo>
                  <a:pt x="4300444" y="328874"/>
                </a:lnTo>
                <a:lnTo>
                  <a:pt x="4313211" y="347831"/>
                </a:lnTo>
                <a:lnTo>
                  <a:pt x="4317892" y="371042"/>
                </a:lnTo>
                <a:lnTo>
                  <a:pt x="4313211" y="394254"/>
                </a:lnTo>
                <a:lnTo>
                  <a:pt x="4300444" y="413212"/>
                </a:lnTo>
                <a:lnTo>
                  <a:pt x="4281506" y="425995"/>
                </a:lnTo>
                <a:lnTo>
                  <a:pt x="4258312" y="430682"/>
                </a:lnTo>
                <a:close/>
              </a:path>
              <a:path w="5518150" h="1909445">
                <a:moveTo>
                  <a:pt x="4561036" y="434888"/>
                </a:moveTo>
                <a:lnTo>
                  <a:pt x="4536200" y="429873"/>
                </a:lnTo>
                <a:lnTo>
                  <a:pt x="4515921" y="416194"/>
                </a:lnTo>
                <a:lnTo>
                  <a:pt x="4502250" y="395905"/>
                </a:lnTo>
                <a:lnTo>
                  <a:pt x="4497237" y="371059"/>
                </a:lnTo>
                <a:lnTo>
                  <a:pt x="4502250" y="346213"/>
                </a:lnTo>
                <a:lnTo>
                  <a:pt x="4515921" y="325924"/>
                </a:lnTo>
                <a:lnTo>
                  <a:pt x="4536200" y="312245"/>
                </a:lnTo>
                <a:lnTo>
                  <a:pt x="4561036" y="307230"/>
                </a:lnTo>
                <a:lnTo>
                  <a:pt x="4585853" y="312245"/>
                </a:lnTo>
                <a:lnTo>
                  <a:pt x="4606122" y="325924"/>
                </a:lnTo>
                <a:lnTo>
                  <a:pt x="4619789" y="346213"/>
                </a:lnTo>
                <a:lnTo>
                  <a:pt x="4624802" y="371059"/>
                </a:lnTo>
                <a:lnTo>
                  <a:pt x="4619789" y="395905"/>
                </a:lnTo>
                <a:lnTo>
                  <a:pt x="4606122" y="416194"/>
                </a:lnTo>
                <a:lnTo>
                  <a:pt x="4585853" y="429873"/>
                </a:lnTo>
                <a:lnTo>
                  <a:pt x="4561036" y="434888"/>
                </a:lnTo>
                <a:close/>
              </a:path>
              <a:path w="5518150" h="1909445">
                <a:moveTo>
                  <a:pt x="4863760" y="438254"/>
                </a:moveTo>
                <a:lnTo>
                  <a:pt x="4837613" y="432973"/>
                </a:lnTo>
                <a:lnTo>
                  <a:pt x="4816261" y="418572"/>
                </a:lnTo>
                <a:lnTo>
                  <a:pt x="4801864" y="397213"/>
                </a:lnTo>
                <a:lnTo>
                  <a:pt x="4796585" y="371059"/>
                </a:lnTo>
                <a:lnTo>
                  <a:pt x="4801864" y="344906"/>
                </a:lnTo>
                <a:lnTo>
                  <a:pt x="4816261" y="323547"/>
                </a:lnTo>
                <a:lnTo>
                  <a:pt x="4837613" y="309146"/>
                </a:lnTo>
                <a:lnTo>
                  <a:pt x="4863760" y="303864"/>
                </a:lnTo>
                <a:lnTo>
                  <a:pt x="4889887" y="309146"/>
                </a:lnTo>
                <a:lnTo>
                  <a:pt x="4911229" y="323547"/>
                </a:lnTo>
                <a:lnTo>
                  <a:pt x="4925622" y="344906"/>
                </a:lnTo>
                <a:lnTo>
                  <a:pt x="4930901" y="371059"/>
                </a:lnTo>
                <a:lnTo>
                  <a:pt x="4925622" y="397213"/>
                </a:lnTo>
                <a:lnTo>
                  <a:pt x="4911229" y="418572"/>
                </a:lnTo>
                <a:lnTo>
                  <a:pt x="4889887" y="432973"/>
                </a:lnTo>
                <a:lnTo>
                  <a:pt x="4863760" y="438254"/>
                </a:lnTo>
                <a:close/>
              </a:path>
              <a:path w="5518150" h="1909445">
                <a:moveTo>
                  <a:pt x="5166483" y="442460"/>
                </a:moveTo>
                <a:lnTo>
                  <a:pt x="5138700" y="436851"/>
                </a:lnTo>
                <a:lnTo>
                  <a:pt x="5116018" y="421552"/>
                </a:lnTo>
                <a:lnTo>
                  <a:pt x="5100729" y="398857"/>
                </a:lnTo>
                <a:lnTo>
                  <a:pt x="5095124" y="371059"/>
                </a:lnTo>
                <a:lnTo>
                  <a:pt x="5100729" y="343262"/>
                </a:lnTo>
                <a:lnTo>
                  <a:pt x="5116018" y="320567"/>
                </a:lnTo>
                <a:lnTo>
                  <a:pt x="5138700" y="305268"/>
                </a:lnTo>
                <a:lnTo>
                  <a:pt x="5166483" y="299658"/>
                </a:lnTo>
                <a:lnTo>
                  <a:pt x="5194253" y="305268"/>
                </a:lnTo>
                <a:lnTo>
                  <a:pt x="5216936" y="320567"/>
                </a:lnTo>
                <a:lnTo>
                  <a:pt x="5232234" y="343262"/>
                </a:lnTo>
                <a:lnTo>
                  <a:pt x="5237844" y="371059"/>
                </a:lnTo>
                <a:lnTo>
                  <a:pt x="5232234" y="398857"/>
                </a:lnTo>
                <a:lnTo>
                  <a:pt x="5216936" y="421552"/>
                </a:lnTo>
                <a:lnTo>
                  <a:pt x="5194253" y="436851"/>
                </a:lnTo>
                <a:lnTo>
                  <a:pt x="5166483" y="442460"/>
                </a:lnTo>
                <a:close/>
              </a:path>
              <a:path w="5518150" h="1909445">
                <a:moveTo>
                  <a:pt x="5469208" y="419776"/>
                </a:moveTo>
                <a:lnTo>
                  <a:pt x="5450247" y="415948"/>
                </a:lnTo>
                <a:lnTo>
                  <a:pt x="5434764" y="405509"/>
                </a:lnTo>
                <a:lnTo>
                  <a:pt x="5424325" y="390024"/>
                </a:lnTo>
                <a:lnTo>
                  <a:pt x="5420497" y="371059"/>
                </a:lnTo>
                <a:lnTo>
                  <a:pt x="5424325" y="352096"/>
                </a:lnTo>
                <a:lnTo>
                  <a:pt x="5434764" y="336611"/>
                </a:lnTo>
                <a:lnTo>
                  <a:pt x="5450247" y="326170"/>
                </a:lnTo>
                <a:lnTo>
                  <a:pt x="5469208" y="322342"/>
                </a:lnTo>
                <a:lnTo>
                  <a:pt x="5488149" y="326170"/>
                </a:lnTo>
                <a:lnTo>
                  <a:pt x="5503622" y="336611"/>
                </a:lnTo>
                <a:lnTo>
                  <a:pt x="5514057" y="352096"/>
                </a:lnTo>
                <a:lnTo>
                  <a:pt x="5517884" y="371059"/>
                </a:lnTo>
                <a:lnTo>
                  <a:pt x="5514057" y="390024"/>
                </a:lnTo>
                <a:lnTo>
                  <a:pt x="5503622" y="405509"/>
                </a:lnTo>
                <a:lnTo>
                  <a:pt x="5488149" y="415948"/>
                </a:lnTo>
                <a:lnTo>
                  <a:pt x="5469208" y="419776"/>
                </a:lnTo>
                <a:close/>
              </a:path>
              <a:path w="5518150" h="1909445">
                <a:moveTo>
                  <a:pt x="20148" y="694158"/>
                </a:moveTo>
                <a:lnTo>
                  <a:pt x="12304" y="692575"/>
                </a:lnTo>
                <a:lnTo>
                  <a:pt x="5899" y="688256"/>
                </a:lnTo>
                <a:lnTo>
                  <a:pt x="1582" y="681848"/>
                </a:lnTo>
                <a:lnTo>
                  <a:pt x="0" y="673999"/>
                </a:lnTo>
                <a:lnTo>
                  <a:pt x="1582" y="666149"/>
                </a:lnTo>
                <a:lnTo>
                  <a:pt x="5899" y="659742"/>
                </a:lnTo>
                <a:lnTo>
                  <a:pt x="12304" y="655423"/>
                </a:lnTo>
                <a:lnTo>
                  <a:pt x="20148" y="653840"/>
                </a:lnTo>
                <a:lnTo>
                  <a:pt x="27993" y="655423"/>
                </a:lnTo>
                <a:lnTo>
                  <a:pt x="34398" y="659742"/>
                </a:lnTo>
                <a:lnTo>
                  <a:pt x="38715" y="666149"/>
                </a:lnTo>
                <a:lnTo>
                  <a:pt x="40297" y="673999"/>
                </a:lnTo>
                <a:lnTo>
                  <a:pt x="38715" y="681848"/>
                </a:lnTo>
                <a:lnTo>
                  <a:pt x="34398" y="688256"/>
                </a:lnTo>
                <a:lnTo>
                  <a:pt x="27993" y="692575"/>
                </a:lnTo>
                <a:lnTo>
                  <a:pt x="20148" y="694158"/>
                </a:lnTo>
                <a:close/>
              </a:path>
              <a:path w="5518150" h="1909445">
                <a:moveTo>
                  <a:pt x="322872" y="697527"/>
                </a:moveTo>
                <a:lnTo>
                  <a:pt x="313722" y="695678"/>
                </a:lnTo>
                <a:lnTo>
                  <a:pt x="306248" y="690635"/>
                </a:lnTo>
                <a:lnTo>
                  <a:pt x="301209" y="683156"/>
                </a:lnTo>
                <a:lnTo>
                  <a:pt x="299361" y="673999"/>
                </a:lnTo>
                <a:lnTo>
                  <a:pt x="301209" y="664843"/>
                </a:lnTo>
                <a:lnTo>
                  <a:pt x="306248" y="657366"/>
                </a:lnTo>
                <a:lnTo>
                  <a:pt x="313722" y="652323"/>
                </a:lnTo>
                <a:lnTo>
                  <a:pt x="322872" y="650474"/>
                </a:lnTo>
                <a:lnTo>
                  <a:pt x="332023" y="652323"/>
                </a:lnTo>
                <a:lnTo>
                  <a:pt x="339496" y="657366"/>
                </a:lnTo>
                <a:lnTo>
                  <a:pt x="344535" y="664843"/>
                </a:lnTo>
                <a:lnTo>
                  <a:pt x="346383" y="673999"/>
                </a:lnTo>
                <a:lnTo>
                  <a:pt x="344535" y="683156"/>
                </a:lnTo>
                <a:lnTo>
                  <a:pt x="339496" y="690635"/>
                </a:lnTo>
                <a:lnTo>
                  <a:pt x="332023" y="695678"/>
                </a:lnTo>
                <a:lnTo>
                  <a:pt x="322872" y="697527"/>
                </a:lnTo>
                <a:close/>
              </a:path>
              <a:path w="5518150" h="1909445">
                <a:moveTo>
                  <a:pt x="625600" y="700048"/>
                </a:moveTo>
                <a:lnTo>
                  <a:pt x="615475" y="698002"/>
                </a:lnTo>
                <a:lnTo>
                  <a:pt x="607204" y="692422"/>
                </a:lnTo>
                <a:lnTo>
                  <a:pt x="601626" y="684147"/>
                </a:lnTo>
                <a:lnTo>
                  <a:pt x="599580" y="674016"/>
                </a:lnTo>
                <a:lnTo>
                  <a:pt x="601626" y="663886"/>
                </a:lnTo>
                <a:lnTo>
                  <a:pt x="607204" y="655611"/>
                </a:lnTo>
                <a:lnTo>
                  <a:pt x="615475" y="650030"/>
                </a:lnTo>
                <a:lnTo>
                  <a:pt x="625600" y="647983"/>
                </a:lnTo>
                <a:lnTo>
                  <a:pt x="635722" y="650030"/>
                </a:lnTo>
                <a:lnTo>
                  <a:pt x="643992" y="655611"/>
                </a:lnTo>
                <a:lnTo>
                  <a:pt x="649570" y="663886"/>
                </a:lnTo>
                <a:lnTo>
                  <a:pt x="651615" y="674016"/>
                </a:lnTo>
                <a:lnTo>
                  <a:pt x="649572" y="684147"/>
                </a:lnTo>
                <a:lnTo>
                  <a:pt x="643999" y="692422"/>
                </a:lnTo>
                <a:lnTo>
                  <a:pt x="635730" y="698002"/>
                </a:lnTo>
                <a:lnTo>
                  <a:pt x="625600" y="700048"/>
                </a:lnTo>
                <a:close/>
              </a:path>
              <a:path w="5518150" h="1909445">
                <a:moveTo>
                  <a:pt x="928323" y="703414"/>
                </a:moveTo>
                <a:lnTo>
                  <a:pt x="916886" y="701104"/>
                </a:lnTo>
                <a:lnTo>
                  <a:pt x="907547" y="694805"/>
                </a:lnTo>
                <a:lnTo>
                  <a:pt x="901251" y="685460"/>
                </a:lnTo>
                <a:lnTo>
                  <a:pt x="898942" y="674016"/>
                </a:lnTo>
                <a:lnTo>
                  <a:pt x="901251" y="662571"/>
                </a:lnTo>
                <a:lnTo>
                  <a:pt x="907547" y="653227"/>
                </a:lnTo>
                <a:lnTo>
                  <a:pt x="916886" y="646927"/>
                </a:lnTo>
                <a:lnTo>
                  <a:pt x="928323" y="644618"/>
                </a:lnTo>
                <a:lnTo>
                  <a:pt x="939761" y="646927"/>
                </a:lnTo>
                <a:lnTo>
                  <a:pt x="949100" y="653227"/>
                </a:lnTo>
                <a:lnTo>
                  <a:pt x="955396" y="662571"/>
                </a:lnTo>
                <a:lnTo>
                  <a:pt x="957704" y="674016"/>
                </a:lnTo>
                <a:lnTo>
                  <a:pt x="955396" y="685460"/>
                </a:lnTo>
                <a:lnTo>
                  <a:pt x="949100" y="694805"/>
                </a:lnTo>
                <a:lnTo>
                  <a:pt x="939761" y="701104"/>
                </a:lnTo>
                <a:lnTo>
                  <a:pt x="928323" y="703414"/>
                </a:lnTo>
                <a:close/>
              </a:path>
              <a:path w="5518150" h="1909445">
                <a:moveTo>
                  <a:pt x="1231047" y="706779"/>
                </a:moveTo>
                <a:lnTo>
                  <a:pt x="1218304" y="704204"/>
                </a:lnTo>
                <a:lnTo>
                  <a:pt x="1207896" y="697181"/>
                </a:lnTo>
                <a:lnTo>
                  <a:pt x="1200877" y="686767"/>
                </a:lnTo>
                <a:lnTo>
                  <a:pt x="1198304" y="674016"/>
                </a:lnTo>
                <a:lnTo>
                  <a:pt x="1200877" y="661265"/>
                </a:lnTo>
                <a:lnTo>
                  <a:pt x="1207896" y="650850"/>
                </a:lnTo>
                <a:lnTo>
                  <a:pt x="1218304" y="643828"/>
                </a:lnTo>
                <a:lnTo>
                  <a:pt x="1231047" y="641252"/>
                </a:lnTo>
                <a:lnTo>
                  <a:pt x="1243791" y="643828"/>
                </a:lnTo>
                <a:lnTo>
                  <a:pt x="1254200" y="650850"/>
                </a:lnTo>
                <a:lnTo>
                  <a:pt x="1261220" y="661265"/>
                </a:lnTo>
                <a:lnTo>
                  <a:pt x="1263794" y="674016"/>
                </a:lnTo>
                <a:lnTo>
                  <a:pt x="1261220" y="686767"/>
                </a:lnTo>
                <a:lnTo>
                  <a:pt x="1254200" y="697181"/>
                </a:lnTo>
                <a:lnTo>
                  <a:pt x="1243791" y="704204"/>
                </a:lnTo>
                <a:lnTo>
                  <a:pt x="1231047" y="706779"/>
                </a:lnTo>
                <a:close/>
              </a:path>
              <a:path w="5518150" h="1909445">
                <a:moveTo>
                  <a:pt x="1533771" y="709304"/>
                </a:moveTo>
                <a:lnTo>
                  <a:pt x="1520055" y="706531"/>
                </a:lnTo>
                <a:lnTo>
                  <a:pt x="1508851" y="698970"/>
                </a:lnTo>
                <a:lnTo>
                  <a:pt x="1501294" y="687758"/>
                </a:lnTo>
                <a:lnTo>
                  <a:pt x="1498523" y="674033"/>
                </a:lnTo>
                <a:lnTo>
                  <a:pt x="1501294" y="660307"/>
                </a:lnTo>
                <a:lnTo>
                  <a:pt x="1508851" y="649095"/>
                </a:lnTo>
                <a:lnTo>
                  <a:pt x="1520055" y="641534"/>
                </a:lnTo>
                <a:lnTo>
                  <a:pt x="1533771" y="638761"/>
                </a:lnTo>
                <a:lnTo>
                  <a:pt x="1547489" y="641534"/>
                </a:lnTo>
                <a:lnTo>
                  <a:pt x="1558694" y="649095"/>
                </a:lnTo>
                <a:lnTo>
                  <a:pt x="1566251" y="660307"/>
                </a:lnTo>
                <a:lnTo>
                  <a:pt x="1569022" y="674033"/>
                </a:lnTo>
                <a:lnTo>
                  <a:pt x="1566253" y="687758"/>
                </a:lnTo>
                <a:lnTo>
                  <a:pt x="1558701" y="698970"/>
                </a:lnTo>
                <a:lnTo>
                  <a:pt x="1547496" y="706531"/>
                </a:lnTo>
                <a:lnTo>
                  <a:pt x="1533771" y="709304"/>
                </a:lnTo>
                <a:close/>
              </a:path>
              <a:path w="5518150" h="1909445">
                <a:moveTo>
                  <a:pt x="1836488" y="711829"/>
                </a:moveTo>
                <a:lnTo>
                  <a:pt x="1821785" y="708858"/>
                </a:lnTo>
                <a:lnTo>
                  <a:pt x="1809778" y="700756"/>
                </a:lnTo>
                <a:lnTo>
                  <a:pt x="1801683" y="688742"/>
                </a:lnTo>
                <a:lnTo>
                  <a:pt x="1798715" y="674033"/>
                </a:lnTo>
                <a:lnTo>
                  <a:pt x="1801683" y="659325"/>
                </a:lnTo>
                <a:lnTo>
                  <a:pt x="1809778" y="647310"/>
                </a:lnTo>
                <a:lnTo>
                  <a:pt x="1821785" y="639208"/>
                </a:lnTo>
                <a:lnTo>
                  <a:pt x="1836488" y="636236"/>
                </a:lnTo>
                <a:lnTo>
                  <a:pt x="1851191" y="639208"/>
                </a:lnTo>
                <a:lnTo>
                  <a:pt x="1863197" y="647310"/>
                </a:lnTo>
                <a:lnTo>
                  <a:pt x="1871292" y="659325"/>
                </a:lnTo>
                <a:lnTo>
                  <a:pt x="1874261" y="674033"/>
                </a:lnTo>
                <a:lnTo>
                  <a:pt x="1871292" y="688742"/>
                </a:lnTo>
                <a:lnTo>
                  <a:pt x="1863197" y="700756"/>
                </a:lnTo>
                <a:lnTo>
                  <a:pt x="1851191" y="708858"/>
                </a:lnTo>
                <a:lnTo>
                  <a:pt x="1836488" y="711829"/>
                </a:lnTo>
                <a:close/>
              </a:path>
              <a:path w="5518150" h="1909445">
                <a:moveTo>
                  <a:pt x="2139212" y="715195"/>
                </a:moveTo>
                <a:lnTo>
                  <a:pt x="2123204" y="711960"/>
                </a:lnTo>
                <a:lnTo>
                  <a:pt x="2110135" y="703139"/>
                </a:lnTo>
                <a:lnTo>
                  <a:pt x="2101327" y="690055"/>
                </a:lnTo>
                <a:lnTo>
                  <a:pt x="2098097" y="674033"/>
                </a:lnTo>
                <a:lnTo>
                  <a:pt x="2101327" y="658010"/>
                </a:lnTo>
                <a:lnTo>
                  <a:pt x="2110135" y="644926"/>
                </a:lnTo>
                <a:lnTo>
                  <a:pt x="2123204" y="636105"/>
                </a:lnTo>
                <a:lnTo>
                  <a:pt x="2139212" y="632870"/>
                </a:lnTo>
                <a:lnTo>
                  <a:pt x="2155225" y="636105"/>
                </a:lnTo>
                <a:lnTo>
                  <a:pt x="2168305" y="644926"/>
                </a:lnTo>
                <a:lnTo>
                  <a:pt x="2177126" y="658010"/>
                </a:lnTo>
                <a:lnTo>
                  <a:pt x="2180360" y="674033"/>
                </a:lnTo>
                <a:lnTo>
                  <a:pt x="2177126" y="690055"/>
                </a:lnTo>
                <a:lnTo>
                  <a:pt x="2168305" y="703139"/>
                </a:lnTo>
                <a:lnTo>
                  <a:pt x="2155225" y="711960"/>
                </a:lnTo>
                <a:lnTo>
                  <a:pt x="2139212" y="715195"/>
                </a:lnTo>
                <a:close/>
              </a:path>
              <a:path w="5518150" h="1909445">
                <a:moveTo>
                  <a:pt x="2441936" y="717720"/>
                </a:moveTo>
                <a:lnTo>
                  <a:pt x="2424948" y="714287"/>
                </a:lnTo>
                <a:lnTo>
                  <a:pt x="2411074" y="704928"/>
                </a:lnTo>
                <a:lnTo>
                  <a:pt x="2401719" y="691047"/>
                </a:lnTo>
                <a:lnTo>
                  <a:pt x="2398289" y="674049"/>
                </a:lnTo>
                <a:lnTo>
                  <a:pt x="2401719" y="657052"/>
                </a:lnTo>
                <a:lnTo>
                  <a:pt x="2411074" y="643171"/>
                </a:lnTo>
                <a:lnTo>
                  <a:pt x="2424948" y="633812"/>
                </a:lnTo>
                <a:lnTo>
                  <a:pt x="2441936" y="630379"/>
                </a:lnTo>
                <a:lnTo>
                  <a:pt x="2458923" y="633812"/>
                </a:lnTo>
                <a:lnTo>
                  <a:pt x="2472797" y="643171"/>
                </a:lnTo>
                <a:lnTo>
                  <a:pt x="2482152" y="657052"/>
                </a:lnTo>
                <a:lnTo>
                  <a:pt x="2485582" y="674049"/>
                </a:lnTo>
                <a:lnTo>
                  <a:pt x="2482152" y="691047"/>
                </a:lnTo>
                <a:lnTo>
                  <a:pt x="2472797" y="704928"/>
                </a:lnTo>
                <a:lnTo>
                  <a:pt x="2458923" y="714287"/>
                </a:lnTo>
                <a:lnTo>
                  <a:pt x="2441936" y="717720"/>
                </a:lnTo>
                <a:close/>
              </a:path>
              <a:path w="5518150" h="1909445">
                <a:moveTo>
                  <a:pt x="2744659" y="720245"/>
                </a:moveTo>
                <a:lnTo>
                  <a:pt x="2726698" y="716614"/>
                </a:lnTo>
                <a:lnTo>
                  <a:pt x="2712030" y="706714"/>
                </a:lnTo>
                <a:lnTo>
                  <a:pt x="2702141" y="692031"/>
                </a:lnTo>
                <a:lnTo>
                  <a:pt x="2698515" y="674049"/>
                </a:lnTo>
                <a:lnTo>
                  <a:pt x="2702141" y="656070"/>
                </a:lnTo>
                <a:lnTo>
                  <a:pt x="2712030" y="641388"/>
                </a:lnTo>
                <a:lnTo>
                  <a:pt x="2726698" y="631488"/>
                </a:lnTo>
                <a:lnTo>
                  <a:pt x="2744659" y="627858"/>
                </a:lnTo>
                <a:lnTo>
                  <a:pt x="2762641" y="631488"/>
                </a:lnTo>
                <a:lnTo>
                  <a:pt x="2777318" y="641388"/>
                </a:lnTo>
                <a:lnTo>
                  <a:pt x="2787211" y="656070"/>
                </a:lnTo>
                <a:lnTo>
                  <a:pt x="2790838" y="674049"/>
                </a:lnTo>
                <a:lnTo>
                  <a:pt x="2787211" y="692031"/>
                </a:lnTo>
                <a:lnTo>
                  <a:pt x="2777318" y="706714"/>
                </a:lnTo>
                <a:lnTo>
                  <a:pt x="2762641" y="716614"/>
                </a:lnTo>
                <a:lnTo>
                  <a:pt x="2744659" y="720245"/>
                </a:lnTo>
                <a:close/>
              </a:path>
              <a:path w="5518150" h="1909445">
                <a:moveTo>
                  <a:pt x="3047383" y="722766"/>
                </a:moveTo>
                <a:lnTo>
                  <a:pt x="3028442" y="718938"/>
                </a:lnTo>
                <a:lnTo>
                  <a:pt x="3012969" y="708498"/>
                </a:lnTo>
                <a:lnTo>
                  <a:pt x="3002534" y="693013"/>
                </a:lnTo>
                <a:lnTo>
                  <a:pt x="2998707" y="674049"/>
                </a:lnTo>
                <a:lnTo>
                  <a:pt x="3002534" y="655086"/>
                </a:lnTo>
                <a:lnTo>
                  <a:pt x="3012969" y="639601"/>
                </a:lnTo>
                <a:lnTo>
                  <a:pt x="3028442" y="629161"/>
                </a:lnTo>
                <a:lnTo>
                  <a:pt x="3047383" y="625333"/>
                </a:lnTo>
                <a:lnTo>
                  <a:pt x="3066344" y="629161"/>
                </a:lnTo>
                <a:lnTo>
                  <a:pt x="3081827" y="639601"/>
                </a:lnTo>
                <a:lnTo>
                  <a:pt x="3092266" y="655086"/>
                </a:lnTo>
                <a:lnTo>
                  <a:pt x="3096093" y="674049"/>
                </a:lnTo>
                <a:lnTo>
                  <a:pt x="3092266" y="693013"/>
                </a:lnTo>
                <a:lnTo>
                  <a:pt x="3081827" y="708498"/>
                </a:lnTo>
                <a:lnTo>
                  <a:pt x="3066344" y="718938"/>
                </a:lnTo>
                <a:lnTo>
                  <a:pt x="3047383" y="722766"/>
                </a:lnTo>
                <a:close/>
              </a:path>
              <a:path w="5518150" h="1909445">
                <a:moveTo>
                  <a:pt x="3350107" y="725291"/>
                </a:moveTo>
                <a:lnTo>
                  <a:pt x="3330172" y="721265"/>
                </a:lnTo>
                <a:lnTo>
                  <a:pt x="3313895" y="710284"/>
                </a:lnTo>
                <a:lnTo>
                  <a:pt x="3302923" y="693997"/>
                </a:lnTo>
                <a:lnTo>
                  <a:pt x="3298899" y="674049"/>
                </a:lnTo>
                <a:lnTo>
                  <a:pt x="3302923" y="654102"/>
                </a:lnTo>
                <a:lnTo>
                  <a:pt x="3313895" y="637815"/>
                </a:lnTo>
                <a:lnTo>
                  <a:pt x="3330172" y="626834"/>
                </a:lnTo>
                <a:lnTo>
                  <a:pt x="3350107" y="622808"/>
                </a:lnTo>
                <a:lnTo>
                  <a:pt x="3370047" y="626834"/>
                </a:lnTo>
                <a:lnTo>
                  <a:pt x="3386336" y="637815"/>
                </a:lnTo>
                <a:lnTo>
                  <a:pt x="3397320" y="654102"/>
                </a:lnTo>
                <a:lnTo>
                  <a:pt x="3401349" y="674049"/>
                </a:lnTo>
                <a:lnTo>
                  <a:pt x="3397320" y="693997"/>
                </a:lnTo>
                <a:lnTo>
                  <a:pt x="3386336" y="710284"/>
                </a:lnTo>
                <a:lnTo>
                  <a:pt x="3370047" y="721265"/>
                </a:lnTo>
                <a:lnTo>
                  <a:pt x="3350107" y="725291"/>
                </a:lnTo>
                <a:close/>
              </a:path>
              <a:path w="5518150" h="1909445">
                <a:moveTo>
                  <a:pt x="3652831" y="728657"/>
                </a:moveTo>
                <a:lnTo>
                  <a:pt x="3631605" y="724365"/>
                </a:lnTo>
                <a:lnTo>
                  <a:pt x="3614265" y="712664"/>
                </a:lnTo>
                <a:lnTo>
                  <a:pt x="3602570" y="695312"/>
                </a:lnTo>
                <a:lnTo>
                  <a:pt x="3598281" y="674066"/>
                </a:lnTo>
                <a:lnTo>
                  <a:pt x="3602570" y="652822"/>
                </a:lnTo>
                <a:lnTo>
                  <a:pt x="3614265" y="635470"/>
                </a:lnTo>
                <a:lnTo>
                  <a:pt x="3631605" y="623768"/>
                </a:lnTo>
                <a:lnTo>
                  <a:pt x="3652831" y="619476"/>
                </a:lnTo>
                <a:lnTo>
                  <a:pt x="3674077" y="623768"/>
                </a:lnTo>
                <a:lnTo>
                  <a:pt x="3691427" y="635470"/>
                </a:lnTo>
                <a:lnTo>
                  <a:pt x="3703125" y="652822"/>
                </a:lnTo>
                <a:lnTo>
                  <a:pt x="3707414" y="674066"/>
                </a:lnTo>
                <a:lnTo>
                  <a:pt x="3703125" y="695312"/>
                </a:lnTo>
                <a:lnTo>
                  <a:pt x="3691427" y="712664"/>
                </a:lnTo>
                <a:lnTo>
                  <a:pt x="3674077" y="724365"/>
                </a:lnTo>
                <a:lnTo>
                  <a:pt x="3652831" y="728657"/>
                </a:lnTo>
                <a:close/>
              </a:path>
              <a:path w="5518150" h="1909445">
                <a:moveTo>
                  <a:pt x="3955589" y="731181"/>
                </a:moveTo>
                <a:lnTo>
                  <a:pt x="3933369" y="726692"/>
                </a:lnTo>
                <a:lnTo>
                  <a:pt x="3915225" y="714449"/>
                </a:lnTo>
                <a:lnTo>
                  <a:pt x="3902992" y="696294"/>
                </a:lnTo>
                <a:lnTo>
                  <a:pt x="3898507" y="674066"/>
                </a:lnTo>
                <a:lnTo>
                  <a:pt x="3902992" y="651838"/>
                </a:lnTo>
                <a:lnTo>
                  <a:pt x="3915225" y="633683"/>
                </a:lnTo>
                <a:lnTo>
                  <a:pt x="3933369" y="621441"/>
                </a:lnTo>
                <a:lnTo>
                  <a:pt x="3955589" y="616951"/>
                </a:lnTo>
                <a:lnTo>
                  <a:pt x="3977789" y="621441"/>
                </a:lnTo>
                <a:lnTo>
                  <a:pt x="3995923" y="633683"/>
                </a:lnTo>
                <a:lnTo>
                  <a:pt x="4008151" y="651838"/>
                </a:lnTo>
                <a:lnTo>
                  <a:pt x="4012636" y="674066"/>
                </a:lnTo>
                <a:lnTo>
                  <a:pt x="4008156" y="696294"/>
                </a:lnTo>
                <a:lnTo>
                  <a:pt x="3995935" y="714449"/>
                </a:lnTo>
                <a:lnTo>
                  <a:pt x="3977803" y="726692"/>
                </a:lnTo>
                <a:lnTo>
                  <a:pt x="3955589" y="731181"/>
                </a:lnTo>
                <a:close/>
              </a:path>
              <a:path w="5518150" h="1909445">
                <a:moveTo>
                  <a:pt x="4258312" y="733706"/>
                </a:moveTo>
                <a:lnTo>
                  <a:pt x="4235113" y="729019"/>
                </a:lnTo>
                <a:lnTo>
                  <a:pt x="4216164" y="716236"/>
                </a:lnTo>
                <a:lnTo>
                  <a:pt x="4203385" y="697278"/>
                </a:lnTo>
                <a:lnTo>
                  <a:pt x="4198699" y="674066"/>
                </a:lnTo>
                <a:lnTo>
                  <a:pt x="4203385" y="650854"/>
                </a:lnTo>
                <a:lnTo>
                  <a:pt x="4216164" y="631897"/>
                </a:lnTo>
                <a:lnTo>
                  <a:pt x="4235113" y="619114"/>
                </a:lnTo>
                <a:lnTo>
                  <a:pt x="4258312" y="614426"/>
                </a:lnTo>
                <a:lnTo>
                  <a:pt x="4281506" y="619114"/>
                </a:lnTo>
                <a:lnTo>
                  <a:pt x="4300444" y="631897"/>
                </a:lnTo>
                <a:lnTo>
                  <a:pt x="4313211" y="650854"/>
                </a:lnTo>
                <a:lnTo>
                  <a:pt x="4317892" y="674066"/>
                </a:lnTo>
                <a:lnTo>
                  <a:pt x="4313211" y="697278"/>
                </a:lnTo>
                <a:lnTo>
                  <a:pt x="4300444" y="716236"/>
                </a:lnTo>
                <a:lnTo>
                  <a:pt x="4281506" y="729019"/>
                </a:lnTo>
                <a:lnTo>
                  <a:pt x="4258312" y="733706"/>
                </a:lnTo>
                <a:close/>
              </a:path>
              <a:path w="5518150" h="1909445">
                <a:moveTo>
                  <a:pt x="4561036" y="737912"/>
                </a:moveTo>
                <a:lnTo>
                  <a:pt x="4536200" y="732897"/>
                </a:lnTo>
                <a:lnTo>
                  <a:pt x="4515921" y="719218"/>
                </a:lnTo>
                <a:lnTo>
                  <a:pt x="4502250" y="698930"/>
                </a:lnTo>
                <a:lnTo>
                  <a:pt x="4497237" y="674083"/>
                </a:lnTo>
                <a:lnTo>
                  <a:pt x="4502250" y="649237"/>
                </a:lnTo>
                <a:lnTo>
                  <a:pt x="4515921" y="628948"/>
                </a:lnTo>
                <a:lnTo>
                  <a:pt x="4536200" y="615270"/>
                </a:lnTo>
                <a:lnTo>
                  <a:pt x="4561036" y="610254"/>
                </a:lnTo>
                <a:lnTo>
                  <a:pt x="4585853" y="615270"/>
                </a:lnTo>
                <a:lnTo>
                  <a:pt x="4606122" y="628948"/>
                </a:lnTo>
                <a:lnTo>
                  <a:pt x="4619789" y="649237"/>
                </a:lnTo>
                <a:lnTo>
                  <a:pt x="4624802" y="674083"/>
                </a:lnTo>
                <a:lnTo>
                  <a:pt x="4619789" y="698930"/>
                </a:lnTo>
                <a:lnTo>
                  <a:pt x="4606122" y="719218"/>
                </a:lnTo>
                <a:lnTo>
                  <a:pt x="4585853" y="732897"/>
                </a:lnTo>
                <a:lnTo>
                  <a:pt x="4561036" y="737912"/>
                </a:lnTo>
                <a:close/>
              </a:path>
              <a:path w="5518150" h="1909445">
                <a:moveTo>
                  <a:pt x="4863760" y="741278"/>
                </a:moveTo>
                <a:lnTo>
                  <a:pt x="4837613" y="735997"/>
                </a:lnTo>
                <a:lnTo>
                  <a:pt x="4816261" y="721596"/>
                </a:lnTo>
                <a:lnTo>
                  <a:pt x="4801864" y="700237"/>
                </a:lnTo>
                <a:lnTo>
                  <a:pt x="4796585" y="674083"/>
                </a:lnTo>
                <a:lnTo>
                  <a:pt x="4801864" y="647931"/>
                </a:lnTo>
                <a:lnTo>
                  <a:pt x="4816261" y="626572"/>
                </a:lnTo>
                <a:lnTo>
                  <a:pt x="4837613" y="612170"/>
                </a:lnTo>
                <a:lnTo>
                  <a:pt x="4863760" y="606889"/>
                </a:lnTo>
                <a:lnTo>
                  <a:pt x="4889887" y="612170"/>
                </a:lnTo>
                <a:lnTo>
                  <a:pt x="4911229" y="626572"/>
                </a:lnTo>
                <a:lnTo>
                  <a:pt x="4925622" y="647931"/>
                </a:lnTo>
                <a:lnTo>
                  <a:pt x="4930901" y="674083"/>
                </a:lnTo>
                <a:lnTo>
                  <a:pt x="4925622" y="700237"/>
                </a:lnTo>
                <a:lnTo>
                  <a:pt x="4911229" y="721596"/>
                </a:lnTo>
                <a:lnTo>
                  <a:pt x="4889887" y="735997"/>
                </a:lnTo>
                <a:lnTo>
                  <a:pt x="4863760" y="741278"/>
                </a:lnTo>
                <a:close/>
              </a:path>
              <a:path w="5518150" h="1909445">
                <a:moveTo>
                  <a:pt x="5166483" y="745487"/>
                </a:moveTo>
                <a:lnTo>
                  <a:pt x="5138700" y="739878"/>
                </a:lnTo>
                <a:lnTo>
                  <a:pt x="5116018" y="724578"/>
                </a:lnTo>
                <a:lnTo>
                  <a:pt x="5100729" y="701882"/>
                </a:lnTo>
                <a:lnTo>
                  <a:pt x="5095124" y="674083"/>
                </a:lnTo>
                <a:lnTo>
                  <a:pt x="5100729" y="646286"/>
                </a:lnTo>
                <a:lnTo>
                  <a:pt x="5116018" y="623591"/>
                </a:lnTo>
                <a:lnTo>
                  <a:pt x="5138700" y="608292"/>
                </a:lnTo>
                <a:lnTo>
                  <a:pt x="5166483" y="602683"/>
                </a:lnTo>
                <a:lnTo>
                  <a:pt x="5194253" y="608292"/>
                </a:lnTo>
                <a:lnTo>
                  <a:pt x="5216936" y="623591"/>
                </a:lnTo>
                <a:lnTo>
                  <a:pt x="5232234" y="646286"/>
                </a:lnTo>
                <a:lnTo>
                  <a:pt x="5237844" y="674083"/>
                </a:lnTo>
                <a:lnTo>
                  <a:pt x="5232234" y="701882"/>
                </a:lnTo>
                <a:lnTo>
                  <a:pt x="5216936" y="724578"/>
                </a:lnTo>
                <a:lnTo>
                  <a:pt x="5194253" y="739878"/>
                </a:lnTo>
                <a:lnTo>
                  <a:pt x="5166483" y="745487"/>
                </a:lnTo>
                <a:close/>
              </a:path>
              <a:path w="5518150" h="1909445">
                <a:moveTo>
                  <a:pt x="5469208" y="713564"/>
                </a:moveTo>
                <a:lnTo>
                  <a:pt x="5453842" y="710462"/>
                </a:lnTo>
                <a:lnTo>
                  <a:pt x="5441300" y="702002"/>
                </a:lnTo>
                <a:lnTo>
                  <a:pt x="5432846" y="689453"/>
                </a:lnTo>
                <a:lnTo>
                  <a:pt x="5429746" y="674083"/>
                </a:lnTo>
                <a:lnTo>
                  <a:pt x="5432846" y="658714"/>
                </a:lnTo>
                <a:lnTo>
                  <a:pt x="5441300" y="646166"/>
                </a:lnTo>
                <a:lnTo>
                  <a:pt x="5453842" y="637707"/>
                </a:lnTo>
                <a:lnTo>
                  <a:pt x="5469208" y="634606"/>
                </a:lnTo>
                <a:lnTo>
                  <a:pt x="5484554" y="637707"/>
                </a:lnTo>
                <a:lnTo>
                  <a:pt x="5497086" y="646166"/>
                </a:lnTo>
                <a:lnTo>
                  <a:pt x="5505536" y="658714"/>
                </a:lnTo>
                <a:lnTo>
                  <a:pt x="5508635" y="674083"/>
                </a:lnTo>
                <a:lnTo>
                  <a:pt x="5505536" y="689453"/>
                </a:lnTo>
                <a:lnTo>
                  <a:pt x="5497086" y="702002"/>
                </a:lnTo>
                <a:lnTo>
                  <a:pt x="5484554" y="710462"/>
                </a:lnTo>
                <a:lnTo>
                  <a:pt x="5469208" y="713564"/>
                </a:lnTo>
                <a:close/>
              </a:path>
              <a:path w="5518150" h="1909445">
                <a:moveTo>
                  <a:pt x="20148" y="997185"/>
                </a:moveTo>
                <a:lnTo>
                  <a:pt x="12304" y="995602"/>
                </a:lnTo>
                <a:lnTo>
                  <a:pt x="5899" y="991282"/>
                </a:lnTo>
                <a:lnTo>
                  <a:pt x="1582" y="984873"/>
                </a:lnTo>
                <a:lnTo>
                  <a:pt x="0" y="977023"/>
                </a:lnTo>
                <a:lnTo>
                  <a:pt x="1582" y="969174"/>
                </a:lnTo>
                <a:lnTo>
                  <a:pt x="5899" y="962766"/>
                </a:lnTo>
                <a:lnTo>
                  <a:pt x="12304" y="958447"/>
                </a:lnTo>
                <a:lnTo>
                  <a:pt x="20148" y="956864"/>
                </a:lnTo>
                <a:lnTo>
                  <a:pt x="27993" y="958447"/>
                </a:lnTo>
                <a:lnTo>
                  <a:pt x="34398" y="962766"/>
                </a:lnTo>
                <a:lnTo>
                  <a:pt x="38715" y="969174"/>
                </a:lnTo>
                <a:lnTo>
                  <a:pt x="40297" y="977023"/>
                </a:lnTo>
                <a:lnTo>
                  <a:pt x="38715" y="984873"/>
                </a:lnTo>
                <a:lnTo>
                  <a:pt x="34398" y="991282"/>
                </a:lnTo>
                <a:lnTo>
                  <a:pt x="27993" y="995602"/>
                </a:lnTo>
                <a:lnTo>
                  <a:pt x="20148" y="997185"/>
                </a:lnTo>
                <a:close/>
              </a:path>
              <a:path w="5518150" h="1909445">
                <a:moveTo>
                  <a:pt x="322872" y="1000551"/>
                </a:moveTo>
                <a:lnTo>
                  <a:pt x="313722" y="998702"/>
                </a:lnTo>
                <a:lnTo>
                  <a:pt x="306248" y="993659"/>
                </a:lnTo>
                <a:lnTo>
                  <a:pt x="301209" y="986181"/>
                </a:lnTo>
                <a:lnTo>
                  <a:pt x="299361" y="977023"/>
                </a:lnTo>
                <a:lnTo>
                  <a:pt x="301209" y="967868"/>
                </a:lnTo>
                <a:lnTo>
                  <a:pt x="306248" y="960390"/>
                </a:lnTo>
                <a:lnTo>
                  <a:pt x="313722" y="955348"/>
                </a:lnTo>
                <a:lnTo>
                  <a:pt x="322872" y="953499"/>
                </a:lnTo>
                <a:lnTo>
                  <a:pt x="332023" y="955348"/>
                </a:lnTo>
                <a:lnTo>
                  <a:pt x="339496" y="960390"/>
                </a:lnTo>
                <a:lnTo>
                  <a:pt x="344535" y="967868"/>
                </a:lnTo>
                <a:lnTo>
                  <a:pt x="346383" y="977023"/>
                </a:lnTo>
                <a:lnTo>
                  <a:pt x="344535" y="986181"/>
                </a:lnTo>
                <a:lnTo>
                  <a:pt x="339496" y="993659"/>
                </a:lnTo>
                <a:lnTo>
                  <a:pt x="332023" y="998702"/>
                </a:lnTo>
                <a:lnTo>
                  <a:pt x="322872" y="1000551"/>
                </a:lnTo>
                <a:close/>
              </a:path>
              <a:path w="5518150" h="1909445">
                <a:moveTo>
                  <a:pt x="625600" y="1003073"/>
                </a:moveTo>
                <a:lnTo>
                  <a:pt x="615475" y="1001026"/>
                </a:lnTo>
                <a:lnTo>
                  <a:pt x="607204" y="995446"/>
                </a:lnTo>
                <a:lnTo>
                  <a:pt x="601626" y="987171"/>
                </a:lnTo>
                <a:lnTo>
                  <a:pt x="599580" y="977040"/>
                </a:lnTo>
                <a:lnTo>
                  <a:pt x="601626" y="966910"/>
                </a:lnTo>
                <a:lnTo>
                  <a:pt x="607204" y="958635"/>
                </a:lnTo>
                <a:lnTo>
                  <a:pt x="615475" y="953054"/>
                </a:lnTo>
                <a:lnTo>
                  <a:pt x="625600" y="951007"/>
                </a:lnTo>
                <a:lnTo>
                  <a:pt x="635722" y="953054"/>
                </a:lnTo>
                <a:lnTo>
                  <a:pt x="643992" y="958635"/>
                </a:lnTo>
                <a:lnTo>
                  <a:pt x="649570" y="966910"/>
                </a:lnTo>
                <a:lnTo>
                  <a:pt x="651615" y="977040"/>
                </a:lnTo>
                <a:lnTo>
                  <a:pt x="649572" y="987171"/>
                </a:lnTo>
                <a:lnTo>
                  <a:pt x="643999" y="995446"/>
                </a:lnTo>
                <a:lnTo>
                  <a:pt x="635730" y="1001026"/>
                </a:lnTo>
                <a:lnTo>
                  <a:pt x="625600" y="1003073"/>
                </a:lnTo>
                <a:close/>
              </a:path>
              <a:path w="5518150" h="1909445">
                <a:moveTo>
                  <a:pt x="928323" y="1006438"/>
                </a:moveTo>
                <a:lnTo>
                  <a:pt x="916886" y="1004128"/>
                </a:lnTo>
                <a:lnTo>
                  <a:pt x="907547" y="997829"/>
                </a:lnTo>
                <a:lnTo>
                  <a:pt x="901251" y="988485"/>
                </a:lnTo>
                <a:lnTo>
                  <a:pt x="898942" y="977040"/>
                </a:lnTo>
                <a:lnTo>
                  <a:pt x="901251" y="965595"/>
                </a:lnTo>
                <a:lnTo>
                  <a:pt x="907547" y="956251"/>
                </a:lnTo>
                <a:lnTo>
                  <a:pt x="916886" y="949952"/>
                </a:lnTo>
                <a:lnTo>
                  <a:pt x="928323" y="947642"/>
                </a:lnTo>
                <a:lnTo>
                  <a:pt x="939761" y="949952"/>
                </a:lnTo>
                <a:lnTo>
                  <a:pt x="949100" y="956251"/>
                </a:lnTo>
                <a:lnTo>
                  <a:pt x="955396" y="965595"/>
                </a:lnTo>
                <a:lnTo>
                  <a:pt x="957704" y="977040"/>
                </a:lnTo>
                <a:lnTo>
                  <a:pt x="955396" y="988485"/>
                </a:lnTo>
                <a:lnTo>
                  <a:pt x="949100" y="997829"/>
                </a:lnTo>
                <a:lnTo>
                  <a:pt x="939761" y="1004128"/>
                </a:lnTo>
                <a:lnTo>
                  <a:pt x="928323" y="1006438"/>
                </a:lnTo>
                <a:close/>
              </a:path>
              <a:path w="5518150" h="1909445">
                <a:moveTo>
                  <a:pt x="1231047" y="1009804"/>
                </a:moveTo>
                <a:lnTo>
                  <a:pt x="1218304" y="1007228"/>
                </a:lnTo>
                <a:lnTo>
                  <a:pt x="1207896" y="1000205"/>
                </a:lnTo>
                <a:lnTo>
                  <a:pt x="1200877" y="989791"/>
                </a:lnTo>
                <a:lnTo>
                  <a:pt x="1198304" y="977040"/>
                </a:lnTo>
                <a:lnTo>
                  <a:pt x="1200877" y="964289"/>
                </a:lnTo>
                <a:lnTo>
                  <a:pt x="1207896" y="953874"/>
                </a:lnTo>
                <a:lnTo>
                  <a:pt x="1218304" y="946852"/>
                </a:lnTo>
                <a:lnTo>
                  <a:pt x="1231047" y="944276"/>
                </a:lnTo>
                <a:lnTo>
                  <a:pt x="1243791" y="946852"/>
                </a:lnTo>
                <a:lnTo>
                  <a:pt x="1254200" y="953874"/>
                </a:lnTo>
                <a:lnTo>
                  <a:pt x="1261220" y="964289"/>
                </a:lnTo>
                <a:lnTo>
                  <a:pt x="1263794" y="977040"/>
                </a:lnTo>
                <a:lnTo>
                  <a:pt x="1261220" y="989791"/>
                </a:lnTo>
                <a:lnTo>
                  <a:pt x="1254200" y="1000205"/>
                </a:lnTo>
                <a:lnTo>
                  <a:pt x="1243791" y="1007228"/>
                </a:lnTo>
                <a:lnTo>
                  <a:pt x="1231047" y="1009804"/>
                </a:lnTo>
                <a:close/>
              </a:path>
              <a:path w="5518150" h="1909445">
                <a:moveTo>
                  <a:pt x="1533771" y="1012329"/>
                </a:moveTo>
                <a:lnTo>
                  <a:pt x="1520055" y="1009555"/>
                </a:lnTo>
                <a:lnTo>
                  <a:pt x="1508851" y="1001994"/>
                </a:lnTo>
                <a:lnTo>
                  <a:pt x="1501294" y="990782"/>
                </a:lnTo>
                <a:lnTo>
                  <a:pt x="1498523" y="977057"/>
                </a:lnTo>
                <a:lnTo>
                  <a:pt x="1501294" y="963332"/>
                </a:lnTo>
                <a:lnTo>
                  <a:pt x="1508851" y="952120"/>
                </a:lnTo>
                <a:lnTo>
                  <a:pt x="1520055" y="944558"/>
                </a:lnTo>
                <a:lnTo>
                  <a:pt x="1533771" y="941785"/>
                </a:lnTo>
                <a:lnTo>
                  <a:pt x="1547489" y="944558"/>
                </a:lnTo>
                <a:lnTo>
                  <a:pt x="1558694" y="952120"/>
                </a:lnTo>
                <a:lnTo>
                  <a:pt x="1566251" y="963332"/>
                </a:lnTo>
                <a:lnTo>
                  <a:pt x="1569022" y="977057"/>
                </a:lnTo>
                <a:lnTo>
                  <a:pt x="1566253" y="990782"/>
                </a:lnTo>
                <a:lnTo>
                  <a:pt x="1558701" y="1001994"/>
                </a:lnTo>
                <a:lnTo>
                  <a:pt x="1547496" y="1009555"/>
                </a:lnTo>
                <a:lnTo>
                  <a:pt x="1533771" y="1012329"/>
                </a:lnTo>
                <a:close/>
              </a:path>
              <a:path w="5518150" h="1909445">
                <a:moveTo>
                  <a:pt x="1836488" y="1014853"/>
                </a:moveTo>
                <a:lnTo>
                  <a:pt x="1821785" y="1011882"/>
                </a:lnTo>
                <a:lnTo>
                  <a:pt x="1809778" y="1003781"/>
                </a:lnTo>
                <a:lnTo>
                  <a:pt x="1801683" y="991766"/>
                </a:lnTo>
                <a:lnTo>
                  <a:pt x="1798715" y="977057"/>
                </a:lnTo>
                <a:lnTo>
                  <a:pt x="1801683" y="962347"/>
                </a:lnTo>
                <a:lnTo>
                  <a:pt x="1809778" y="950333"/>
                </a:lnTo>
                <a:lnTo>
                  <a:pt x="1821785" y="942231"/>
                </a:lnTo>
                <a:lnTo>
                  <a:pt x="1836488" y="939260"/>
                </a:lnTo>
                <a:lnTo>
                  <a:pt x="1851191" y="942231"/>
                </a:lnTo>
                <a:lnTo>
                  <a:pt x="1863197" y="950333"/>
                </a:lnTo>
                <a:lnTo>
                  <a:pt x="1871292" y="962347"/>
                </a:lnTo>
                <a:lnTo>
                  <a:pt x="1874261" y="977057"/>
                </a:lnTo>
                <a:lnTo>
                  <a:pt x="1871292" y="991766"/>
                </a:lnTo>
                <a:lnTo>
                  <a:pt x="1863197" y="1003781"/>
                </a:lnTo>
                <a:lnTo>
                  <a:pt x="1851191" y="1011882"/>
                </a:lnTo>
                <a:lnTo>
                  <a:pt x="1836488" y="1014853"/>
                </a:lnTo>
                <a:close/>
              </a:path>
              <a:path w="5518150" h="1909445">
                <a:moveTo>
                  <a:pt x="2139212" y="1018219"/>
                </a:moveTo>
                <a:lnTo>
                  <a:pt x="2123204" y="1014984"/>
                </a:lnTo>
                <a:lnTo>
                  <a:pt x="2110135" y="1006163"/>
                </a:lnTo>
                <a:lnTo>
                  <a:pt x="2101327" y="993080"/>
                </a:lnTo>
                <a:lnTo>
                  <a:pt x="2098097" y="977057"/>
                </a:lnTo>
                <a:lnTo>
                  <a:pt x="2101327" y="961034"/>
                </a:lnTo>
                <a:lnTo>
                  <a:pt x="2110135" y="947950"/>
                </a:lnTo>
                <a:lnTo>
                  <a:pt x="2123204" y="939129"/>
                </a:lnTo>
                <a:lnTo>
                  <a:pt x="2139212" y="935895"/>
                </a:lnTo>
                <a:lnTo>
                  <a:pt x="2155225" y="939129"/>
                </a:lnTo>
                <a:lnTo>
                  <a:pt x="2168305" y="947950"/>
                </a:lnTo>
                <a:lnTo>
                  <a:pt x="2177126" y="961034"/>
                </a:lnTo>
                <a:lnTo>
                  <a:pt x="2180360" y="977057"/>
                </a:lnTo>
                <a:lnTo>
                  <a:pt x="2177126" y="993080"/>
                </a:lnTo>
                <a:lnTo>
                  <a:pt x="2168305" y="1006163"/>
                </a:lnTo>
                <a:lnTo>
                  <a:pt x="2155225" y="1014984"/>
                </a:lnTo>
                <a:lnTo>
                  <a:pt x="2139212" y="1018219"/>
                </a:lnTo>
                <a:close/>
              </a:path>
              <a:path w="5518150" h="1909445">
                <a:moveTo>
                  <a:pt x="2441936" y="1020744"/>
                </a:moveTo>
                <a:lnTo>
                  <a:pt x="2424948" y="1017312"/>
                </a:lnTo>
                <a:lnTo>
                  <a:pt x="2411074" y="1007952"/>
                </a:lnTo>
                <a:lnTo>
                  <a:pt x="2401719" y="994071"/>
                </a:lnTo>
                <a:lnTo>
                  <a:pt x="2398289" y="977074"/>
                </a:lnTo>
                <a:lnTo>
                  <a:pt x="2401719" y="960077"/>
                </a:lnTo>
                <a:lnTo>
                  <a:pt x="2411074" y="946197"/>
                </a:lnTo>
                <a:lnTo>
                  <a:pt x="2424948" y="936839"/>
                </a:lnTo>
                <a:lnTo>
                  <a:pt x="2441936" y="933407"/>
                </a:lnTo>
                <a:lnTo>
                  <a:pt x="2458923" y="936839"/>
                </a:lnTo>
                <a:lnTo>
                  <a:pt x="2472797" y="946197"/>
                </a:lnTo>
                <a:lnTo>
                  <a:pt x="2482152" y="960077"/>
                </a:lnTo>
                <a:lnTo>
                  <a:pt x="2485582" y="977074"/>
                </a:lnTo>
                <a:lnTo>
                  <a:pt x="2482152" y="994071"/>
                </a:lnTo>
                <a:lnTo>
                  <a:pt x="2472797" y="1007952"/>
                </a:lnTo>
                <a:lnTo>
                  <a:pt x="2458923" y="1017312"/>
                </a:lnTo>
                <a:lnTo>
                  <a:pt x="2441936" y="1020744"/>
                </a:lnTo>
                <a:close/>
              </a:path>
              <a:path w="5518150" h="1909445">
                <a:moveTo>
                  <a:pt x="2744659" y="1023269"/>
                </a:moveTo>
                <a:lnTo>
                  <a:pt x="2726698" y="1019639"/>
                </a:lnTo>
                <a:lnTo>
                  <a:pt x="2712030" y="1009739"/>
                </a:lnTo>
                <a:lnTo>
                  <a:pt x="2702141" y="995055"/>
                </a:lnTo>
                <a:lnTo>
                  <a:pt x="2698515" y="977074"/>
                </a:lnTo>
                <a:lnTo>
                  <a:pt x="2702141" y="959094"/>
                </a:lnTo>
                <a:lnTo>
                  <a:pt x="2712030" y="944412"/>
                </a:lnTo>
                <a:lnTo>
                  <a:pt x="2726698" y="934512"/>
                </a:lnTo>
                <a:lnTo>
                  <a:pt x="2744659" y="930882"/>
                </a:lnTo>
                <a:lnTo>
                  <a:pt x="2762641" y="934512"/>
                </a:lnTo>
                <a:lnTo>
                  <a:pt x="2777318" y="944412"/>
                </a:lnTo>
                <a:lnTo>
                  <a:pt x="2787211" y="959094"/>
                </a:lnTo>
                <a:lnTo>
                  <a:pt x="2790838" y="977074"/>
                </a:lnTo>
                <a:lnTo>
                  <a:pt x="2787211" y="995055"/>
                </a:lnTo>
                <a:lnTo>
                  <a:pt x="2777318" y="1009739"/>
                </a:lnTo>
                <a:lnTo>
                  <a:pt x="2762641" y="1019639"/>
                </a:lnTo>
                <a:lnTo>
                  <a:pt x="2744659" y="1023269"/>
                </a:lnTo>
                <a:close/>
              </a:path>
              <a:path w="5518150" h="1909445">
                <a:moveTo>
                  <a:pt x="3047383" y="1025790"/>
                </a:moveTo>
                <a:lnTo>
                  <a:pt x="3028442" y="1021963"/>
                </a:lnTo>
                <a:lnTo>
                  <a:pt x="3012969" y="1011523"/>
                </a:lnTo>
                <a:lnTo>
                  <a:pt x="3002534" y="996038"/>
                </a:lnTo>
                <a:lnTo>
                  <a:pt x="2998707" y="977074"/>
                </a:lnTo>
                <a:lnTo>
                  <a:pt x="3002534" y="958110"/>
                </a:lnTo>
                <a:lnTo>
                  <a:pt x="3012969" y="942625"/>
                </a:lnTo>
                <a:lnTo>
                  <a:pt x="3028442" y="932185"/>
                </a:lnTo>
                <a:lnTo>
                  <a:pt x="3047383" y="928357"/>
                </a:lnTo>
                <a:lnTo>
                  <a:pt x="3066344" y="932185"/>
                </a:lnTo>
                <a:lnTo>
                  <a:pt x="3081827" y="942625"/>
                </a:lnTo>
                <a:lnTo>
                  <a:pt x="3092266" y="958110"/>
                </a:lnTo>
                <a:lnTo>
                  <a:pt x="3096093" y="977074"/>
                </a:lnTo>
                <a:lnTo>
                  <a:pt x="3092266" y="996038"/>
                </a:lnTo>
                <a:lnTo>
                  <a:pt x="3081827" y="1011523"/>
                </a:lnTo>
                <a:lnTo>
                  <a:pt x="3066344" y="1021963"/>
                </a:lnTo>
                <a:lnTo>
                  <a:pt x="3047383" y="1025790"/>
                </a:lnTo>
                <a:close/>
              </a:path>
              <a:path w="5518150" h="1909445">
                <a:moveTo>
                  <a:pt x="3350107" y="1028315"/>
                </a:moveTo>
                <a:lnTo>
                  <a:pt x="3330172" y="1024289"/>
                </a:lnTo>
                <a:lnTo>
                  <a:pt x="3313895" y="1013309"/>
                </a:lnTo>
                <a:lnTo>
                  <a:pt x="3302923" y="997021"/>
                </a:lnTo>
                <a:lnTo>
                  <a:pt x="3298899" y="977074"/>
                </a:lnTo>
                <a:lnTo>
                  <a:pt x="3302923" y="957126"/>
                </a:lnTo>
                <a:lnTo>
                  <a:pt x="3313895" y="940839"/>
                </a:lnTo>
                <a:lnTo>
                  <a:pt x="3330172" y="929858"/>
                </a:lnTo>
                <a:lnTo>
                  <a:pt x="3350107" y="925832"/>
                </a:lnTo>
                <a:lnTo>
                  <a:pt x="3370047" y="929858"/>
                </a:lnTo>
                <a:lnTo>
                  <a:pt x="3386336" y="940839"/>
                </a:lnTo>
                <a:lnTo>
                  <a:pt x="3397320" y="957126"/>
                </a:lnTo>
                <a:lnTo>
                  <a:pt x="3401349" y="977074"/>
                </a:lnTo>
                <a:lnTo>
                  <a:pt x="3397320" y="997021"/>
                </a:lnTo>
                <a:lnTo>
                  <a:pt x="3386336" y="1013309"/>
                </a:lnTo>
                <a:lnTo>
                  <a:pt x="3370047" y="1024289"/>
                </a:lnTo>
                <a:lnTo>
                  <a:pt x="3350107" y="1028315"/>
                </a:lnTo>
                <a:close/>
              </a:path>
              <a:path w="5518150" h="1909445">
                <a:moveTo>
                  <a:pt x="3652831" y="1031681"/>
                </a:moveTo>
                <a:lnTo>
                  <a:pt x="3631605" y="1027390"/>
                </a:lnTo>
                <a:lnTo>
                  <a:pt x="3614265" y="1015688"/>
                </a:lnTo>
                <a:lnTo>
                  <a:pt x="3602570" y="998336"/>
                </a:lnTo>
                <a:lnTo>
                  <a:pt x="3598281" y="977091"/>
                </a:lnTo>
                <a:lnTo>
                  <a:pt x="3602570" y="955847"/>
                </a:lnTo>
                <a:lnTo>
                  <a:pt x="3614265" y="938494"/>
                </a:lnTo>
                <a:lnTo>
                  <a:pt x="3631605" y="926792"/>
                </a:lnTo>
                <a:lnTo>
                  <a:pt x="3652831" y="922500"/>
                </a:lnTo>
                <a:lnTo>
                  <a:pt x="3674077" y="926792"/>
                </a:lnTo>
                <a:lnTo>
                  <a:pt x="3691427" y="938494"/>
                </a:lnTo>
                <a:lnTo>
                  <a:pt x="3703125" y="955847"/>
                </a:lnTo>
                <a:lnTo>
                  <a:pt x="3707414" y="977091"/>
                </a:lnTo>
                <a:lnTo>
                  <a:pt x="3703125" y="998336"/>
                </a:lnTo>
                <a:lnTo>
                  <a:pt x="3691427" y="1015688"/>
                </a:lnTo>
                <a:lnTo>
                  <a:pt x="3674077" y="1027390"/>
                </a:lnTo>
                <a:lnTo>
                  <a:pt x="3652831" y="1031681"/>
                </a:lnTo>
                <a:close/>
              </a:path>
              <a:path w="5518150" h="1909445">
                <a:moveTo>
                  <a:pt x="3955589" y="1034206"/>
                </a:moveTo>
                <a:lnTo>
                  <a:pt x="3933369" y="1029717"/>
                </a:lnTo>
                <a:lnTo>
                  <a:pt x="3915225" y="1017475"/>
                </a:lnTo>
                <a:lnTo>
                  <a:pt x="3902992" y="999320"/>
                </a:lnTo>
                <a:lnTo>
                  <a:pt x="3898507" y="977091"/>
                </a:lnTo>
                <a:lnTo>
                  <a:pt x="3902992" y="954863"/>
                </a:lnTo>
                <a:lnTo>
                  <a:pt x="3915225" y="936707"/>
                </a:lnTo>
                <a:lnTo>
                  <a:pt x="3933369" y="924465"/>
                </a:lnTo>
                <a:lnTo>
                  <a:pt x="3955589" y="919975"/>
                </a:lnTo>
                <a:lnTo>
                  <a:pt x="3977789" y="924465"/>
                </a:lnTo>
                <a:lnTo>
                  <a:pt x="3995923" y="936707"/>
                </a:lnTo>
                <a:lnTo>
                  <a:pt x="4008151" y="954863"/>
                </a:lnTo>
                <a:lnTo>
                  <a:pt x="4012636" y="977091"/>
                </a:lnTo>
                <a:lnTo>
                  <a:pt x="4008156" y="999320"/>
                </a:lnTo>
                <a:lnTo>
                  <a:pt x="3995935" y="1017475"/>
                </a:lnTo>
                <a:lnTo>
                  <a:pt x="3977803" y="1029717"/>
                </a:lnTo>
                <a:lnTo>
                  <a:pt x="3955589" y="1034206"/>
                </a:lnTo>
                <a:close/>
              </a:path>
              <a:path w="5518150" h="1909445">
                <a:moveTo>
                  <a:pt x="4258312" y="1036731"/>
                </a:moveTo>
                <a:lnTo>
                  <a:pt x="4235113" y="1032043"/>
                </a:lnTo>
                <a:lnTo>
                  <a:pt x="4216164" y="1019260"/>
                </a:lnTo>
                <a:lnTo>
                  <a:pt x="4203385" y="1000303"/>
                </a:lnTo>
                <a:lnTo>
                  <a:pt x="4198699" y="977091"/>
                </a:lnTo>
                <a:lnTo>
                  <a:pt x="4203385" y="953879"/>
                </a:lnTo>
                <a:lnTo>
                  <a:pt x="4216164" y="934923"/>
                </a:lnTo>
                <a:lnTo>
                  <a:pt x="4235113" y="922141"/>
                </a:lnTo>
                <a:lnTo>
                  <a:pt x="4258312" y="917454"/>
                </a:lnTo>
                <a:lnTo>
                  <a:pt x="4281506" y="922141"/>
                </a:lnTo>
                <a:lnTo>
                  <a:pt x="4300444" y="934923"/>
                </a:lnTo>
                <a:lnTo>
                  <a:pt x="4313211" y="953879"/>
                </a:lnTo>
                <a:lnTo>
                  <a:pt x="4317892" y="977091"/>
                </a:lnTo>
                <a:lnTo>
                  <a:pt x="4313211" y="1000303"/>
                </a:lnTo>
                <a:lnTo>
                  <a:pt x="4300444" y="1019260"/>
                </a:lnTo>
                <a:lnTo>
                  <a:pt x="4281506" y="1032043"/>
                </a:lnTo>
                <a:lnTo>
                  <a:pt x="4258312" y="1036731"/>
                </a:lnTo>
                <a:close/>
              </a:path>
              <a:path w="5518150" h="1909445">
                <a:moveTo>
                  <a:pt x="4561036" y="1040937"/>
                </a:moveTo>
                <a:lnTo>
                  <a:pt x="4536200" y="1035921"/>
                </a:lnTo>
                <a:lnTo>
                  <a:pt x="4515921" y="1022243"/>
                </a:lnTo>
                <a:lnTo>
                  <a:pt x="4502250" y="1001954"/>
                </a:lnTo>
                <a:lnTo>
                  <a:pt x="4497237" y="977107"/>
                </a:lnTo>
                <a:lnTo>
                  <a:pt x="4502250" y="952261"/>
                </a:lnTo>
                <a:lnTo>
                  <a:pt x="4515921" y="931972"/>
                </a:lnTo>
                <a:lnTo>
                  <a:pt x="4536200" y="918294"/>
                </a:lnTo>
                <a:lnTo>
                  <a:pt x="4561036" y="913278"/>
                </a:lnTo>
                <a:lnTo>
                  <a:pt x="4585853" y="918294"/>
                </a:lnTo>
                <a:lnTo>
                  <a:pt x="4606122" y="931972"/>
                </a:lnTo>
                <a:lnTo>
                  <a:pt x="4619789" y="952261"/>
                </a:lnTo>
                <a:lnTo>
                  <a:pt x="4624802" y="977107"/>
                </a:lnTo>
                <a:lnTo>
                  <a:pt x="4619789" y="1001954"/>
                </a:lnTo>
                <a:lnTo>
                  <a:pt x="4606122" y="1022243"/>
                </a:lnTo>
                <a:lnTo>
                  <a:pt x="4585853" y="1035921"/>
                </a:lnTo>
                <a:lnTo>
                  <a:pt x="4561036" y="1040937"/>
                </a:lnTo>
                <a:close/>
              </a:path>
              <a:path w="5518150" h="1909445">
                <a:moveTo>
                  <a:pt x="4863760" y="1044302"/>
                </a:moveTo>
                <a:lnTo>
                  <a:pt x="4837613" y="1039021"/>
                </a:lnTo>
                <a:lnTo>
                  <a:pt x="4816261" y="1024620"/>
                </a:lnTo>
                <a:lnTo>
                  <a:pt x="4801864" y="1003262"/>
                </a:lnTo>
                <a:lnTo>
                  <a:pt x="4796585" y="977107"/>
                </a:lnTo>
                <a:lnTo>
                  <a:pt x="4801864" y="950955"/>
                </a:lnTo>
                <a:lnTo>
                  <a:pt x="4816261" y="929596"/>
                </a:lnTo>
                <a:lnTo>
                  <a:pt x="4837613" y="915194"/>
                </a:lnTo>
                <a:lnTo>
                  <a:pt x="4863760" y="909913"/>
                </a:lnTo>
                <a:lnTo>
                  <a:pt x="4889887" y="915194"/>
                </a:lnTo>
                <a:lnTo>
                  <a:pt x="4911229" y="929596"/>
                </a:lnTo>
                <a:lnTo>
                  <a:pt x="4925622" y="950955"/>
                </a:lnTo>
                <a:lnTo>
                  <a:pt x="4930901" y="977107"/>
                </a:lnTo>
                <a:lnTo>
                  <a:pt x="4925622" y="1003262"/>
                </a:lnTo>
                <a:lnTo>
                  <a:pt x="4911229" y="1024620"/>
                </a:lnTo>
                <a:lnTo>
                  <a:pt x="4889887" y="1039021"/>
                </a:lnTo>
                <a:lnTo>
                  <a:pt x="4863760" y="1044302"/>
                </a:lnTo>
                <a:close/>
              </a:path>
              <a:path w="5518150" h="1909445">
                <a:moveTo>
                  <a:pt x="5166483" y="1042621"/>
                </a:moveTo>
                <a:lnTo>
                  <a:pt x="5140985" y="1037472"/>
                </a:lnTo>
                <a:lnTo>
                  <a:pt x="5120170" y="1023432"/>
                </a:lnTo>
                <a:lnTo>
                  <a:pt x="5106141" y="1002607"/>
                </a:lnTo>
                <a:lnTo>
                  <a:pt x="5100997" y="977107"/>
                </a:lnTo>
                <a:lnTo>
                  <a:pt x="5106141" y="951608"/>
                </a:lnTo>
                <a:lnTo>
                  <a:pt x="5120170" y="930785"/>
                </a:lnTo>
                <a:lnTo>
                  <a:pt x="5140985" y="916745"/>
                </a:lnTo>
                <a:lnTo>
                  <a:pt x="5166483" y="911597"/>
                </a:lnTo>
                <a:lnTo>
                  <a:pt x="5191963" y="916745"/>
                </a:lnTo>
                <a:lnTo>
                  <a:pt x="5212768" y="930785"/>
                </a:lnTo>
                <a:lnTo>
                  <a:pt x="5226794" y="951608"/>
                </a:lnTo>
                <a:lnTo>
                  <a:pt x="5231937" y="977107"/>
                </a:lnTo>
                <a:lnTo>
                  <a:pt x="5226794" y="1002607"/>
                </a:lnTo>
                <a:lnTo>
                  <a:pt x="5212768" y="1023432"/>
                </a:lnTo>
                <a:lnTo>
                  <a:pt x="5191963" y="1037472"/>
                </a:lnTo>
                <a:lnTo>
                  <a:pt x="5166483" y="1042621"/>
                </a:lnTo>
                <a:close/>
              </a:path>
              <a:path w="5518150" h="1909445">
                <a:moveTo>
                  <a:pt x="5476127" y="989695"/>
                </a:moveTo>
                <a:lnTo>
                  <a:pt x="5462220" y="989695"/>
                </a:lnTo>
                <a:lnTo>
                  <a:pt x="5456583" y="984058"/>
                </a:lnTo>
                <a:lnTo>
                  <a:pt x="5456583" y="970123"/>
                </a:lnTo>
                <a:lnTo>
                  <a:pt x="5462220" y="964486"/>
                </a:lnTo>
                <a:lnTo>
                  <a:pt x="5476161" y="964486"/>
                </a:lnTo>
                <a:lnTo>
                  <a:pt x="5481799" y="970123"/>
                </a:lnTo>
                <a:lnTo>
                  <a:pt x="5481799" y="984058"/>
                </a:lnTo>
                <a:lnTo>
                  <a:pt x="5476127" y="989695"/>
                </a:lnTo>
                <a:close/>
              </a:path>
              <a:path w="5518150" h="1909445">
                <a:moveTo>
                  <a:pt x="20148" y="1300189"/>
                </a:moveTo>
                <a:lnTo>
                  <a:pt x="12304" y="1298606"/>
                </a:lnTo>
                <a:lnTo>
                  <a:pt x="5899" y="1294287"/>
                </a:lnTo>
                <a:lnTo>
                  <a:pt x="1582" y="1287880"/>
                </a:lnTo>
                <a:lnTo>
                  <a:pt x="0" y="1280030"/>
                </a:lnTo>
                <a:lnTo>
                  <a:pt x="1582" y="1272181"/>
                </a:lnTo>
                <a:lnTo>
                  <a:pt x="5899" y="1265774"/>
                </a:lnTo>
                <a:lnTo>
                  <a:pt x="12304" y="1261455"/>
                </a:lnTo>
                <a:lnTo>
                  <a:pt x="20148" y="1259871"/>
                </a:lnTo>
                <a:lnTo>
                  <a:pt x="27993" y="1261455"/>
                </a:lnTo>
                <a:lnTo>
                  <a:pt x="34398" y="1265774"/>
                </a:lnTo>
                <a:lnTo>
                  <a:pt x="38715" y="1272181"/>
                </a:lnTo>
                <a:lnTo>
                  <a:pt x="40297" y="1280030"/>
                </a:lnTo>
                <a:lnTo>
                  <a:pt x="38715" y="1287880"/>
                </a:lnTo>
                <a:lnTo>
                  <a:pt x="34398" y="1294287"/>
                </a:lnTo>
                <a:lnTo>
                  <a:pt x="27993" y="1298606"/>
                </a:lnTo>
                <a:lnTo>
                  <a:pt x="20148" y="1300189"/>
                </a:lnTo>
                <a:close/>
              </a:path>
              <a:path w="5518150" h="1909445">
                <a:moveTo>
                  <a:pt x="322872" y="1303558"/>
                </a:moveTo>
                <a:lnTo>
                  <a:pt x="313722" y="1301709"/>
                </a:lnTo>
                <a:lnTo>
                  <a:pt x="306248" y="1296667"/>
                </a:lnTo>
                <a:lnTo>
                  <a:pt x="301209" y="1289188"/>
                </a:lnTo>
                <a:lnTo>
                  <a:pt x="299361" y="1280030"/>
                </a:lnTo>
                <a:lnTo>
                  <a:pt x="301209" y="1270875"/>
                </a:lnTo>
                <a:lnTo>
                  <a:pt x="306248" y="1263397"/>
                </a:lnTo>
                <a:lnTo>
                  <a:pt x="313722" y="1258355"/>
                </a:lnTo>
                <a:lnTo>
                  <a:pt x="322872" y="1256506"/>
                </a:lnTo>
                <a:lnTo>
                  <a:pt x="332023" y="1258355"/>
                </a:lnTo>
                <a:lnTo>
                  <a:pt x="339496" y="1263397"/>
                </a:lnTo>
                <a:lnTo>
                  <a:pt x="344535" y="1270875"/>
                </a:lnTo>
                <a:lnTo>
                  <a:pt x="346383" y="1280030"/>
                </a:lnTo>
                <a:lnTo>
                  <a:pt x="344535" y="1289188"/>
                </a:lnTo>
                <a:lnTo>
                  <a:pt x="339496" y="1296667"/>
                </a:lnTo>
                <a:lnTo>
                  <a:pt x="332023" y="1301709"/>
                </a:lnTo>
                <a:lnTo>
                  <a:pt x="322872" y="1303558"/>
                </a:lnTo>
                <a:close/>
              </a:path>
              <a:path w="5518150" h="1909445">
                <a:moveTo>
                  <a:pt x="625600" y="1306080"/>
                </a:moveTo>
                <a:lnTo>
                  <a:pt x="615475" y="1304033"/>
                </a:lnTo>
                <a:lnTo>
                  <a:pt x="607204" y="1298452"/>
                </a:lnTo>
                <a:lnTo>
                  <a:pt x="601626" y="1290177"/>
                </a:lnTo>
                <a:lnTo>
                  <a:pt x="599580" y="1280047"/>
                </a:lnTo>
                <a:lnTo>
                  <a:pt x="601626" y="1269917"/>
                </a:lnTo>
                <a:lnTo>
                  <a:pt x="607204" y="1261642"/>
                </a:lnTo>
                <a:lnTo>
                  <a:pt x="615475" y="1256061"/>
                </a:lnTo>
                <a:lnTo>
                  <a:pt x="625600" y="1254015"/>
                </a:lnTo>
                <a:lnTo>
                  <a:pt x="635722" y="1256061"/>
                </a:lnTo>
                <a:lnTo>
                  <a:pt x="643992" y="1261642"/>
                </a:lnTo>
                <a:lnTo>
                  <a:pt x="649570" y="1269917"/>
                </a:lnTo>
                <a:lnTo>
                  <a:pt x="651615" y="1280047"/>
                </a:lnTo>
                <a:lnTo>
                  <a:pt x="649572" y="1290177"/>
                </a:lnTo>
                <a:lnTo>
                  <a:pt x="643999" y="1298452"/>
                </a:lnTo>
                <a:lnTo>
                  <a:pt x="635730" y="1304033"/>
                </a:lnTo>
                <a:lnTo>
                  <a:pt x="625600" y="1306080"/>
                </a:lnTo>
                <a:close/>
              </a:path>
              <a:path w="5518150" h="1909445">
                <a:moveTo>
                  <a:pt x="928323" y="1309445"/>
                </a:moveTo>
                <a:lnTo>
                  <a:pt x="916886" y="1307136"/>
                </a:lnTo>
                <a:lnTo>
                  <a:pt x="907547" y="1300836"/>
                </a:lnTo>
                <a:lnTo>
                  <a:pt x="901251" y="1291492"/>
                </a:lnTo>
                <a:lnTo>
                  <a:pt x="898942" y="1280047"/>
                </a:lnTo>
                <a:lnTo>
                  <a:pt x="901251" y="1268603"/>
                </a:lnTo>
                <a:lnTo>
                  <a:pt x="907547" y="1259258"/>
                </a:lnTo>
                <a:lnTo>
                  <a:pt x="916886" y="1252959"/>
                </a:lnTo>
                <a:lnTo>
                  <a:pt x="928323" y="1250649"/>
                </a:lnTo>
                <a:lnTo>
                  <a:pt x="939761" y="1252959"/>
                </a:lnTo>
                <a:lnTo>
                  <a:pt x="949100" y="1259258"/>
                </a:lnTo>
                <a:lnTo>
                  <a:pt x="955396" y="1268603"/>
                </a:lnTo>
                <a:lnTo>
                  <a:pt x="957704" y="1280047"/>
                </a:lnTo>
                <a:lnTo>
                  <a:pt x="955396" y="1291492"/>
                </a:lnTo>
                <a:lnTo>
                  <a:pt x="949100" y="1300836"/>
                </a:lnTo>
                <a:lnTo>
                  <a:pt x="939761" y="1307136"/>
                </a:lnTo>
                <a:lnTo>
                  <a:pt x="928323" y="1309445"/>
                </a:lnTo>
                <a:close/>
              </a:path>
              <a:path w="5518150" h="1909445">
                <a:moveTo>
                  <a:pt x="1231047" y="1312811"/>
                </a:moveTo>
                <a:lnTo>
                  <a:pt x="1218304" y="1310235"/>
                </a:lnTo>
                <a:lnTo>
                  <a:pt x="1207896" y="1303213"/>
                </a:lnTo>
                <a:lnTo>
                  <a:pt x="1200877" y="1292798"/>
                </a:lnTo>
                <a:lnTo>
                  <a:pt x="1198304" y="1280047"/>
                </a:lnTo>
                <a:lnTo>
                  <a:pt x="1200877" y="1267296"/>
                </a:lnTo>
                <a:lnTo>
                  <a:pt x="1207896" y="1256882"/>
                </a:lnTo>
                <a:lnTo>
                  <a:pt x="1218304" y="1249859"/>
                </a:lnTo>
                <a:lnTo>
                  <a:pt x="1231047" y="1247284"/>
                </a:lnTo>
                <a:lnTo>
                  <a:pt x="1243791" y="1249859"/>
                </a:lnTo>
                <a:lnTo>
                  <a:pt x="1254200" y="1256882"/>
                </a:lnTo>
                <a:lnTo>
                  <a:pt x="1261220" y="1267296"/>
                </a:lnTo>
                <a:lnTo>
                  <a:pt x="1263794" y="1280047"/>
                </a:lnTo>
                <a:lnTo>
                  <a:pt x="1261220" y="1292798"/>
                </a:lnTo>
                <a:lnTo>
                  <a:pt x="1254200" y="1303213"/>
                </a:lnTo>
                <a:lnTo>
                  <a:pt x="1243791" y="1310235"/>
                </a:lnTo>
                <a:lnTo>
                  <a:pt x="1231047" y="1312811"/>
                </a:lnTo>
                <a:close/>
              </a:path>
              <a:path w="5518150" h="1909445">
                <a:moveTo>
                  <a:pt x="1533771" y="1315336"/>
                </a:moveTo>
                <a:lnTo>
                  <a:pt x="1520055" y="1312563"/>
                </a:lnTo>
                <a:lnTo>
                  <a:pt x="1508851" y="1305001"/>
                </a:lnTo>
                <a:lnTo>
                  <a:pt x="1501294" y="1293790"/>
                </a:lnTo>
                <a:lnTo>
                  <a:pt x="1498523" y="1280064"/>
                </a:lnTo>
                <a:lnTo>
                  <a:pt x="1501294" y="1266339"/>
                </a:lnTo>
                <a:lnTo>
                  <a:pt x="1508851" y="1255127"/>
                </a:lnTo>
                <a:lnTo>
                  <a:pt x="1520055" y="1247566"/>
                </a:lnTo>
                <a:lnTo>
                  <a:pt x="1533771" y="1244792"/>
                </a:lnTo>
                <a:lnTo>
                  <a:pt x="1547489" y="1247566"/>
                </a:lnTo>
                <a:lnTo>
                  <a:pt x="1558694" y="1255127"/>
                </a:lnTo>
                <a:lnTo>
                  <a:pt x="1566251" y="1266339"/>
                </a:lnTo>
                <a:lnTo>
                  <a:pt x="1569022" y="1280064"/>
                </a:lnTo>
                <a:lnTo>
                  <a:pt x="1566253" y="1293790"/>
                </a:lnTo>
                <a:lnTo>
                  <a:pt x="1558701" y="1305001"/>
                </a:lnTo>
                <a:lnTo>
                  <a:pt x="1547496" y="1312563"/>
                </a:lnTo>
                <a:lnTo>
                  <a:pt x="1533771" y="1315336"/>
                </a:lnTo>
                <a:close/>
              </a:path>
              <a:path w="5518150" h="1909445">
                <a:moveTo>
                  <a:pt x="1836488" y="1317861"/>
                </a:moveTo>
                <a:lnTo>
                  <a:pt x="1821785" y="1314890"/>
                </a:lnTo>
                <a:lnTo>
                  <a:pt x="1809778" y="1306788"/>
                </a:lnTo>
                <a:lnTo>
                  <a:pt x="1801683" y="1294774"/>
                </a:lnTo>
                <a:lnTo>
                  <a:pt x="1798715" y="1280064"/>
                </a:lnTo>
                <a:lnTo>
                  <a:pt x="1801683" y="1265356"/>
                </a:lnTo>
                <a:lnTo>
                  <a:pt x="1809778" y="1253342"/>
                </a:lnTo>
                <a:lnTo>
                  <a:pt x="1821785" y="1245239"/>
                </a:lnTo>
                <a:lnTo>
                  <a:pt x="1836488" y="1242268"/>
                </a:lnTo>
                <a:lnTo>
                  <a:pt x="1851191" y="1245239"/>
                </a:lnTo>
                <a:lnTo>
                  <a:pt x="1863197" y="1253342"/>
                </a:lnTo>
                <a:lnTo>
                  <a:pt x="1871292" y="1265356"/>
                </a:lnTo>
                <a:lnTo>
                  <a:pt x="1874261" y="1280064"/>
                </a:lnTo>
                <a:lnTo>
                  <a:pt x="1871292" y="1294774"/>
                </a:lnTo>
                <a:lnTo>
                  <a:pt x="1863197" y="1306788"/>
                </a:lnTo>
                <a:lnTo>
                  <a:pt x="1851191" y="1314890"/>
                </a:lnTo>
                <a:lnTo>
                  <a:pt x="1836488" y="1317861"/>
                </a:lnTo>
                <a:close/>
              </a:path>
              <a:path w="5518150" h="1909445">
                <a:moveTo>
                  <a:pt x="2139212" y="1321226"/>
                </a:moveTo>
                <a:lnTo>
                  <a:pt x="2123204" y="1317992"/>
                </a:lnTo>
                <a:lnTo>
                  <a:pt x="2110135" y="1309171"/>
                </a:lnTo>
                <a:lnTo>
                  <a:pt x="2101327" y="1296087"/>
                </a:lnTo>
                <a:lnTo>
                  <a:pt x="2098097" y="1280064"/>
                </a:lnTo>
                <a:lnTo>
                  <a:pt x="2101327" y="1264041"/>
                </a:lnTo>
                <a:lnTo>
                  <a:pt x="2110135" y="1250958"/>
                </a:lnTo>
                <a:lnTo>
                  <a:pt x="2123204" y="1242137"/>
                </a:lnTo>
                <a:lnTo>
                  <a:pt x="2139212" y="1238902"/>
                </a:lnTo>
                <a:lnTo>
                  <a:pt x="2155225" y="1242137"/>
                </a:lnTo>
                <a:lnTo>
                  <a:pt x="2168305" y="1250958"/>
                </a:lnTo>
                <a:lnTo>
                  <a:pt x="2177126" y="1264041"/>
                </a:lnTo>
                <a:lnTo>
                  <a:pt x="2180360" y="1280064"/>
                </a:lnTo>
                <a:lnTo>
                  <a:pt x="2177126" y="1296087"/>
                </a:lnTo>
                <a:lnTo>
                  <a:pt x="2168305" y="1309171"/>
                </a:lnTo>
                <a:lnTo>
                  <a:pt x="2155225" y="1317992"/>
                </a:lnTo>
                <a:lnTo>
                  <a:pt x="2139212" y="1321226"/>
                </a:lnTo>
                <a:close/>
              </a:path>
              <a:path w="5518150" h="1909445">
                <a:moveTo>
                  <a:pt x="2441936" y="1323751"/>
                </a:moveTo>
                <a:lnTo>
                  <a:pt x="2424948" y="1320319"/>
                </a:lnTo>
                <a:lnTo>
                  <a:pt x="2411074" y="1310959"/>
                </a:lnTo>
                <a:lnTo>
                  <a:pt x="2401719" y="1297078"/>
                </a:lnTo>
                <a:lnTo>
                  <a:pt x="2398289" y="1280081"/>
                </a:lnTo>
                <a:lnTo>
                  <a:pt x="2401719" y="1263084"/>
                </a:lnTo>
                <a:lnTo>
                  <a:pt x="2411074" y="1249204"/>
                </a:lnTo>
                <a:lnTo>
                  <a:pt x="2424948" y="1239846"/>
                </a:lnTo>
                <a:lnTo>
                  <a:pt x="2441936" y="1236414"/>
                </a:lnTo>
                <a:lnTo>
                  <a:pt x="2458923" y="1239846"/>
                </a:lnTo>
                <a:lnTo>
                  <a:pt x="2472797" y="1249204"/>
                </a:lnTo>
                <a:lnTo>
                  <a:pt x="2482152" y="1263084"/>
                </a:lnTo>
                <a:lnTo>
                  <a:pt x="2485582" y="1280081"/>
                </a:lnTo>
                <a:lnTo>
                  <a:pt x="2482152" y="1297078"/>
                </a:lnTo>
                <a:lnTo>
                  <a:pt x="2472797" y="1310959"/>
                </a:lnTo>
                <a:lnTo>
                  <a:pt x="2458923" y="1320319"/>
                </a:lnTo>
                <a:lnTo>
                  <a:pt x="2441936" y="1323751"/>
                </a:lnTo>
                <a:close/>
              </a:path>
              <a:path w="5518150" h="1909445">
                <a:moveTo>
                  <a:pt x="2744659" y="1326276"/>
                </a:moveTo>
                <a:lnTo>
                  <a:pt x="2726698" y="1322646"/>
                </a:lnTo>
                <a:lnTo>
                  <a:pt x="2712030" y="1312746"/>
                </a:lnTo>
                <a:lnTo>
                  <a:pt x="2702141" y="1298062"/>
                </a:lnTo>
                <a:lnTo>
                  <a:pt x="2698515" y="1280081"/>
                </a:lnTo>
                <a:lnTo>
                  <a:pt x="2702141" y="1262100"/>
                </a:lnTo>
                <a:lnTo>
                  <a:pt x="2712030" y="1247418"/>
                </a:lnTo>
                <a:lnTo>
                  <a:pt x="2726698" y="1237519"/>
                </a:lnTo>
                <a:lnTo>
                  <a:pt x="2744659" y="1233889"/>
                </a:lnTo>
                <a:lnTo>
                  <a:pt x="2762641" y="1237519"/>
                </a:lnTo>
                <a:lnTo>
                  <a:pt x="2777318" y="1247418"/>
                </a:lnTo>
                <a:lnTo>
                  <a:pt x="2787211" y="1262100"/>
                </a:lnTo>
                <a:lnTo>
                  <a:pt x="2790838" y="1280081"/>
                </a:lnTo>
                <a:lnTo>
                  <a:pt x="2787211" y="1298062"/>
                </a:lnTo>
                <a:lnTo>
                  <a:pt x="2777318" y="1312746"/>
                </a:lnTo>
                <a:lnTo>
                  <a:pt x="2762641" y="1322646"/>
                </a:lnTo>
                <a:lnTo>
                  <a:pt x="2744659" y="1326276"/>
                </a:lnTo>
                <a:close/>
              </a:path>
              <a:path w="5518150" h="1909445">
                <a:moveTo>
                  <a:pt x="3047383" y="1328798"/>
                </a:moveTo>
                <a:lnTo>
                  <a:pt x="3028442" y="1324970"/>
                </a:lnTo>
                <a:lnTo>
                  <a:pt x="3012969" y="1314530"/>
                </a:lnTo>
                <a:lnTo>
                  <a:pt x="3002534" y="1299044"/>
                </a:lnTo>
                <a:lnTo>
                  <a:pt x="2998707" y="1280081"/>
                </a:lnTo>
                <a:lnTo>
                  <a:pt x="3002534" y="1261118"/>
                </a:lnTo>
                <a:lnTo>
                  <a:pt x="3012969" y="1245633"/>
                </a:lnTo>
                <a:lnTo>
                  <a:pt x="3028442" y="1235193"/>
                </a:lnTo>
                <a:lnTo>
                  <a:pt x="3047383" y="1231364"/>
                </a:lnTo>
                <a:lnTo>
                  <a:pt x="3066344" y="1235193"/>
                </a:lnTo>
                <a:lnTo>
                  <a:pt x="3081827" y="1245633"/>
                </a:lnTo>
                <a:lnTo>
                  <a:pt x="3092266" y="1261118"/>
                </a:lnTo>
                <a:lnTo>
                  <a:pt x="3096093" y="1280081"/>
                </a:lnTo>
                <a:lnTo>
                  <a:pt x="3092266" y="1299044"/>
                </a:lnTo>
                <a:lnTo>
                  <a:pt x="3081827" y="1314530"/>
                </a:lnTo>
                <a:lnTo>
                  <a:pt x="3066344" y="1324970"/>
                </a:lnTo>
                <a:lnTo>
                  <a:pt x="3047383" y="1328798"/>
                </a:lnTo>
                <a:close/>
              </a:path>
              <a:path w="5518150" h="1909445">
                <a:moveTo>
                  <a:pt x="3350107" y="1331323"/>
                </a:moveTo>
                <a:lnTo>
                  <a:pt x="3330172" y="1327297"/>
                </a:lnTo>
                <a:lnTo>
                  <a:pt x="3313895" y="1316316"/>
                </a:lnTo>
                <a:lnTo>
                  <a:pt x="3302923" y="1300029"/>
                </a:lnTo>
                <a:lnTo>
                  <a:pt x="3298899" y="1280081"/>
                </a:lnTo>
                <a:lnTo>
                  <a:pt x="3302923" y="1260134"/>
                </a:lnTo>
                <a:lnTo>
                  <a:pt x="3313895" y="1243846"/>
                </a:lnTo>
                <a:lnTo>
                  <a:pt x="3330172" y="1232866"/>
                </a:lnTo>
                <a:lnTo>
                  <a:pt x="3350107" y="1228840"/>
                </a:lnTo>
                <a:lnTo>
                  <a:pt x="3370047" y="1232866"/>
                </a:lnTo>
                <a:lnTo>
                  <a:pt x="3386336" y="1243846"/>
                </a:lnTo>
                <a:lnTo>
                  <a:pt x="3397320" y="1260134"/>
                </a:lnTo>
                <a:lnTo>
                  <a:pt x="3401349" y="1280081"/>
                </a:lnTo>
                <a:lnTo>
                  <a:pt x="3397320" y="1300029"/>
                </a:lnTo>
                <a:lnTo>
                  <a:pt x="3386336" y="1316316"/>
                </a:lnTo>
                <a:lnTo>
                  <a:pt x="3370047" y="1327297"/>
                </a:lnTo>
                <a:lnTo>
                  <a:pt x="3350107" y="1331323"/>
                </a:lnTo>
                <a:close/>
              </a:path>
              <a:path w="5518150" h="1909445">
                <a:moveTo>
                  <a:pt x="3652831" y="1334688"/>
                </a:moveTo>
                <a:lnTo>
                  <a:pt x="3631605" y="1330397"/>
                </a:lnTo>
                <a:lnTo>
                  <a:pt x="3614265" y="1318696"/>
                </a:lnTo>
                <a:lnTo>
                  <a:pt x="3602570" y="1301343"/>
                </a:lnTo>
                <a:lnTo>
                  <a:pt x="3598281" y="1280098"/>
                </a:lnTo>
                <a:lnTo>
                  <a:pt x="3602570" y="1258854"/>
                </a:lnTo>
                <a:lnTo>
                  <a:pt x="3614265" y="1241501"/>
                </a:lnTo>
                <a:lnTo>
                  <a:pt x="3631605" y="1229799"/>
                </a:lnTo>
                <a:lnTo>
                  <a:pt x="3652831" y="1225508"/>
                </a:lnTo>
                <a:lnTo>
                  <a:pt x="3674077" y="1229799"/>
                </a:lnTo>
                <a:lnTo>
                  <a:pt x="3691427" y="1241501"/>
                </a:lnTo>
                <a:lnTo>
                  <a:pt x="3703125" y="1258854"/>
                </a:lnTo>
                <a:lnTo>
                  <a:pt x="3707414" y="1280098"/>
                </a:lnTo>
                <a:lnTo>
                  <a:pt x="3703125" y="1301343"/>
                </a:lnTo>
                <a:lnTo>
                  <a:pt x="3691427" y="1318696"/>
                </a:lnTo>
                <a:lnTo>
                  <a:pt x="3674077" y="1330397"/>
                </a:lnTo>
                <a:lnTo>
                  <a:pt x="3652831" y="1334688"/>
                </a:lnTo>
                <a:close/>
              </a:path>
              <a:path w="5518150" h="1909445">
                <a:moveTo>
                  <a:pt x="3955589" y="1337213"/>
                </a:moveTo>
                <a:lnTo>
                  <a:pt x="3933369" y="1332724"/>
                </a:lnTo>
                <a:lnTo>
                  <a:pt x="3915225" y="1320482"/>
                </a:lnTo>
                <a:lnTo>
                  <a:pt x="3902992" y="1302327"/>
                </a:lnTo>
                <a:lnTo>
                  <a:pt x="3898507" y="1280098"/>
                </a:lnTo>
                <a:lnTo>
                  <a:pt x="3902992" y="1257870"/>
                </a:lnTo>
                <a:lnTo>
                  <a:pt x="3915225" y="1239715"/>
                </a:lnTo>
                <a:lnTo>
                  <a:pt x="3933369" y="1227472"/>
                </a:lnTo>
                <a:lnTo>
                  <a:pt x="3955589" y="1222983"/>
                </a:lnTo>
                <a:lnTo>
                  <a:pt x="3977789" y="1227472"/>
                </a:lnTo>
                <a:lnTo>
                  <a:pt x="3995923" y="1239715"/>
                </a:lnTo>
                <a:lnTo>
                  <a:pt x="4008151" y="1257870"/>
                </a:lnTo>
                <a:lnTo>
                  <a:pt x="4012636" y="1280098"/>
                </a:lnTo>
                <a:lnTo>
                  <a:pt x="4008156" y="1302327"/>
                </a:lnTo>
                <a:lnTo>
                  <a:pt x="3995935" y="1320482"/>
                </a:lnTo>
                <a:lnTo>
                  <a:pt x="3977803" y="1332724"/>
                </a:lnTo>
                <a:lnTo>
                  <a:pt x="3955589" y="1337213"/>
                </a:lnTo>
                <a:close/>
              </a:path>
              <a:path w="5518150" h="1909445">
                <a:moveTo>
                  <a:pt x="4258312" y="1339738"/>
                </a:moveTo>
                <a:lnTo>
                  <a:pt x="4235113" y="1335050"/>
                </a:lnTo>
                <a:lnTo>
                  <a:pt x="4216164" y="1322268"/>
                </a:lnTo>
                <a:lnTo>
                  <a:pt x="4203385" y="1303310"/>
                </a:lnTo>
                <a:lnTo>
                  <a:pt x="4198699" y="1280098"/>
                </a:lnTo>
                <a:lnTo>
                  <a:pt x="4203385" y="1256886"/>
                </a:lnTo>
                <a:lnTo>
                  <a:pt x="4216164" y="1237930"/>
                </a:lnTo>
                <a:lnTo>
                  <a:pt x="4235113" y="1225148"/>
                </a:lnTo>
                <a:lnTo>
                  <a:pt x="4258312" y="1220461"/>
                </a:lnTo>
                <a:lnTo>
                  <a:pt x="4281506" y="1225148"/>
                </a:lnTo>
                <a:lnTo>
                  <a:pt x="4300444" y="1237930"/>
                </a:lnTo>
                <a:lnTo>
                  <a:pt x="4313211" y="1256886"/>
                </a:lnTo>
                <a:lnTo>
                  <a:pt x="4317892" y="1280098"/>
                </a:lnTo>
                <a:lnTo>
                  <a:pt x="4313211" y="1303310"/>
                </a:lnTo>
                <a:lnTo>
                  <a:pt x="4300444" y="1322268"/>
                </a:lnTo>
                <a:lnTo>
                  <a:pt x="4281506" y="1335050"/>
                </a:lnTo>
                <a:lnTo>
                  <a:pt x="4258312" y="1339738"/>
                </a:lnTo>
                <a:close/>
              </a:path>
              <a:path w="5518150" h="1909445">
                <a:moveTo>
                  <a:pt x="4561036" y="1342263"/>
                </a:moveTo>
                <a:lnTo>
                  <a:pt x="4536843" y="1337377"/>
                </a:lnTo>
                <a:lnTo>
                  <a:pt x="4517090" y="1324054"/>
                </a:lnTo>
                <a:lnTo>
                  <a:pt x="4503774" y="1304294"/>
                </a:lnTo>
                <a:lnTo>
                  <a:pt x="4498891" y="1280098"/>
                </a:lnTo>
                <a:lnTo>
                  <a:pt x="4503774" y="1255902"/>
                </a:lnTo>
                <a:lnTo>
                  <a:pt x="4517090" y="1236143"/>
                </a:lnTo>
                <a:lnTo>
                  <a:pt x="4536843" y="1222821"/>
                </a:lnTo>
                <a:lnTo>
                  <a:pt x="4561036" y="1217936"/>
                </a:lnTo>
                <a:lnTo>
                  <a:pt x="4585210" y="1222821"/>
                </a:lnTo>
                <a:lnTo>
                  <a:pt x="4604952" y="1236143"/>
                </a:lnTo>
                <a:lnTo>
                  <a:pt x="4618265" y="1255902"/>
                </a:lnTo>
                <a:lnTo>
                  <a:pt x="4623147" y="1280098"/>
                </a:lnTo>
                <a:lnTo>
                  <a:pt x="4618265" y="1304294"/>
                </a:lnTo>
                <a:lnTo>
                  <a:pt x="4604952" y="1324054"/>
                </a:lnTo>
                <a:lnTo>
                  <a:pt x="4585210" y="1337377"/>
                </a:lnTo>
                <a:lnTo>
                  <a:pt x="4561036" y="1342263"/>
                </a:lnTo>
                <a:close/>
              </a:path>
              <a:path w="5518150" h="1909445">
                <a:moveTo>
                  <a:pt x="4863760" y="1327974"/>
                </a:moveTo>
                <a:lnTo>
                  <a:pt x="4845130" y="1324211"/>
                </a:lnTo>
                <a:lnTo>
                  <a:pt x="4829915" y="1313950"/>
                </a:lnTo>
                <a:lnTo>
                  <a:pt x="4819656" y="1298732"/>
                </a:lnTo>
                <a:lnTo>
                  <a:pt x="4815894" y="1280098"/>
                </a:lnTo>
                <a:lnTo>
                  <a:pt x="4819656" y="1261464"/>
                </a:lnTo>
                <a:lnTo>
                  <a:pt x="4829915" y="1246246"/>
                </a:lnTo>
                <a:lnTo>
                  <a:pt x="4845130" y="1235985"/>
                </a:lnTo>
                <a:lnTo>
                  <a:pt x="4863760" y="1232222"/>
                </a:lnTo>
                <a:lnTo>
                  <a:pt x="4882370" y="1235985"/>
                </a:lnTo>
                <a:lnTo>
                  <a:pt x="4897575" y="1246246"/>
                </a:lnTo>
                <a:lnTo>
                  <a:pt x="4907830" y="1261464"/>
                </a:lnTo>
                <a:lnTo>
                  <a:pt x="4911592" y="1280098"/>
                </a:lnTo>
                <a:lnTo>
                  <a:pt x="4907830" y="1298732"/>
                </a:lnTo>
                <a:lnTo>
                  <a:pt x="4897575" y="1313950"/>
                </a:lnTo>
                <a:lnTo>
                  <a:pt x="4882370" y="1324211"/>
                </a:lnTo>
                <a:lnTo>
                  <a:pt x="4863760" y="1327974"/>
                </a:lnTo>
                <a:close/>
              </a:path>
              <a:path w="5518150" h="1909445">
                <a:moveTo>
                  <a:pt x="5172965" y="1291862"/>
                </a:moveTo>
                <a:lnTo>
                  <a:pt x="5159969" y="1291862"/>
                </a:lnTo>
                <a:lnTo>
                  <a:pt x="5154703" y="1286596"/>
                </a:lnTo>
                <a:lnTo>
                  <a:pt x="5154703" y="1273603"/>
                </a:lnTo>
                <a:lnTo>
                  <a:pt x="5159969" y="1268334"/>
                </a:lnTo>
                <a:lnTo>
                  <a:pt x="5172965" y="1268334"/>
                </a:lnTo>
                <a:lnTo>
                  <a:pt x="5178230" y="1273603"/>
                </a:lnTo>
                <a:lnTo>
                  <a:pt x="5178230" y="1286596"/>
                </a:lnTo>
                <a:lnTo>
                  <a:pt x="5172965" y="1291862"/>
                </a:lnTo>
                <a:close/>
              </a:path>
              <a:path w="5518150" h="1909445">
                <a:moveTo>
                  <a:pt x="20148" y="1603167"/>
                </a:moveTo>
                <a:lnTo>
                  <a:pt x="12304" y="1601583"/>
                </a:lnTo>
                <a:lnTo>
                  <a:pt x="5899" y="1597264"/>
                </a:lnTo>
                <a:lnTo>
                  <a:pt x="1582" y="1590855"/>
                </a:lnTo>
                <a:lnTo>
                  <a:pt x="0" y="1583004"/>
                </a:lnTo>
                <a:lnTo>
                  <a:pt x="1582" y="1575155"/>
                </a:lnTo>
                <a:lnTo>
                  <a:pt x="5899" y="1568747"/>
                </a:lnTo>
                <a:lnTo>
                  <a:pt x="12304" y="1564428"/>
                </a:lnTo>
                <a:lnTo>
                  <a:pt x="20148" y="1562845"/>
                </a:lnTo>
                <a:lnTo>
                  <a:pt x="27993" y="1564428"/>
                </a:lnTo>
                <a:lnTo>
                  <a:pt x="34398" y="1568747"/>
                </a:lnTo>
                <a:lnTo>
                  <a:pt x="38715" y="1575155"/>
                </a:lnTo>
                <a:lnTo>
                  <a:pt x="40297" y="1583004"/>
                </a:lnTo>
                <a:lnTo>
                  <a:pt x="38715" y="1590855"/>
                </a:lnTo>
                <a:lnTo>
                  <a:pt x="34398" y="1597264"/>
                </a:lnTo>
                <a:lnTo>
                  <a:pt x="27993" y="1601583"/>
                </a:lnTo>
                <a:lnTo>
                  <a:pt x="20148" y="1603167"/>
                </a:lnTo>
                <a:close/>
              </a:path>
              <a:path w="5518150" h="1909445">
                <a:moveTo>
                  <a:pt x="322872" y="1606529"/>
                </a:moveTo>
                <a:lnTo>
                  <a:pt x="313722" y="1604680"/>
                </a:lnTo>
                <a:lnTo>
                  <a:pt x="306248" y="1599639"/>
                </a:lnTo>
                <a:lnTo>
                  <a:pt x="301209" y="1592161"/>
                </a:lnTo>
                <a:lnTo>
                  <a:pt x="299361" y="1583004"/>
                </a:lnTo>
                <a:lnTo>
                  <a:pt x="301209" y="1573848"/>
                </a:lnTo>
                <a:lnTo>
                  <a:pt x="306248" y="1566371"/>
                </a:lnTo>
                <a:lnTo>
                  <a:pt x="313722" y="1561329"/>
                </a:lnTo>
                <a:lnTo>
                  <a:pt x="322872" y="1559479"/>
                </a:lnTo>
                <a:lnTo>
                  <a:pt x="332023" y="1561329"/>
                </a:lnTo>
                <a:lnTo>
                  <a:pt x="339496" y="1566371"/>
                </a:lnTo>
                <a:lnTo>
                  <a:pt x="344535" y="1573848"/>
                </a:lnTo>
                <a:lnTo>
                  <a:pt x="346383" y="1583004"/>
                </a:lnTo>
                <a:lnTo>
                  <a:pt x="344535" y="1592161"/>
                </a:lnTo>
                <a:lnTo>
                  <a:pt x="339496" y="1599639"/>
                </a:lnTo>
                <a:lnTo>
                  <a:pt x="332023" y="1604680"/>
                </a:lnTo>
                <a:lnTo>
                  <a:pt x="322872" y="1606529"/>
                </a:lnTo>
                <a:close/>
              </a:path>
              <a:path w="5518150" h="1909445">
                <a:moveTo>
                  <a:pt x="625600" y="1609054"/>
                </a:moveTo>
                <a:lnTo>
                  <a:pt x="615475" y="1607007"/>
                </a:lnTo>
                <a:lnTo>
                  <a:pt x="607204" y="1601427"/>
                </a:lnTo>
                <a:lnTo>
                  <a:pt x="601626" y="1593152"/>
                </a:lnTo>
                <a:lnTo>
                  <a:pt x="599580" y="1583021"/>
                </a:lnTo>
                <a:lnTo>
                  <a:pt x="601626" y="1572891"/>
                </a:lnTo>
                <a:lnTo>
                  <a:pt x="607204" y="1564616"/>
                </a:lnTo>
                <a:lnTo>
                  <a:pt x="615475" y="1559035"/>
                </a:lnTo>
                <a:lnTo>
                  <a:pt x="625600" y="1556988"/>
                </a:lnTo>
                <a:lnTo>
                  <a:pt x="635722" y="1559035"/>
                </a:lnTo>
                <a:lnTo>
                  <a:pt x="643992" y="1564616"/>
                </a:lnTo>
                <a:lnTo>
                  <a:pt x="649570" y="1572891"/>
                </a:lnTo>
                <a:lnTo>
                  <a:pt x="651615" y="1583021"/>
                </a:lnTo>
                <a:lnTo>
                  <a:pt x="649572" y="1593152"/>
                </a:lnTo>
                <a:lnTo>
                  <a:pt x="643999" y="1601427"/>
                </a:lnTo>
                <a:lnTo>
                  <a:pt x="635730" y="1607007"/>
                </a:lnTo>
                <a:lnTo>
                  <a:pt x="625600" y="1609054"/>
                </a:lnTo>
                <a:close/>
              </a:path>
              <a:path w="5518150" h="1909445">
                <a:moveTo>
                  <a:pt x="928323" y="1612419"/>
                </a:moveTo>
                <a:lnTo>
                  <a:pt x="916886" y="1610109"/>
                </a:lnTo>
                <a:lnTo>
                  <a:pt x="907547" y="1603810"/>
                </a:lnTo>
                <a:lnTo>
                  <a:pt x="901251" y="1594466"/>
                </a:lnTo>
                <a:lnTo>
                  <a:pt x="898942" y="1583021"/>
                </a:lnTo>
                <a:lnTo>
                  <a:pt x="901251" y="1571576"/>
                </a:lnTo>
                <a:lnTo>
                  <a:pt x="907547" y="1562232"/>
                </a:lnTo>
                <a:lnTo>
                  <a:pt x="916886" y="1555932"/>
                </a:lnTo>
                <a:lnTo>
                  <a:pt x="928323" y="1553623"/>
                </a:lnTo>
                <a:lnTo>
                  <a:pt x="939761" y="1555932"/>
                </a:lnTo>
                <a:lnTo>
                  <a:pt x="949100" y="1562232"/>
                </a:lnTo>
                <a:lnTo>
                  <a:pt x="955396" y="1571576"/>
                </a:lnTo>
                <a:lnTo>
                  <a:pt x="957704" y="1583021"/>
                </a:lnTo>
                <a:lnTo>
                  <a:pt x="955396" y="1594466"/>
                </a:lnTo>
                <a:lnTo>
                  <a:pt x="949100" y="1603810"/>
                </a:lnTo>
                <a:lnTo>
                  <a:pt x="939761" y="1610109"/>
                </a:lnTo>
                <a:lnTo>
                  <a:pt x="928323" y="1612419"/>
                </a:lnTo>
                <a:close/>
              </a:path>
              <a:path w="5518150" h="1909445">
                <a:moveTo>
                  <a:pt x="1231047" y="1615788"/>
                </a:moveTo>
                <a:lnTo>
                  <a:pt x="1218304" y="1613212"/>
                </a:lnTo>
                <a:lnTo>
                  <a:pt x="1207896" y="1606188"/>
                </a:lnTo>
                <a:lnTo>
                  <a:pt x="1200877" y="1595772"/>
                </a:lnTo>
                <a:lnTo>
                  <a:pt x="1198304" y="1583021"/>
                </a:lnTo>
                <a:lnTo>
                  <a:pt x="1200877" y="1570270"/>
                </a:lnTo>
                <a:lnTo>
                  <a:pt x="1207896" y="1559855"/>
                </a:lnTo>
                <a:lnTo>
                  <a:pt x="1218304" y="1552833"/>
                </a:lnTo>
                <a:lnTo>
                  <a:pt x="1231047" y="1550257"/>
                </a:lnTo>
                <a:lnTo>
                  <a:pt x="1243791" y="1552833"/>
                </a:lnTo>
                <a:lnTo>
                  <a:pt x="1254200" y="1559855"/>
                </a:lnTo>
                <a:lnTo>
                  <a:pt x="1261220" y="1570270"/>
                </a:lnTo>
                <a:lnTo>
                  <a:pt x="1263794" y="1583021"/>
                </a:lnTo>
                <a:lnTo>
                  <a:pt x="1261220" y="1595772"/>
                </a:lnTo>
                <a:lnTo>
                  <a:pt x="1254200" y="1606188"/>
                </a:lnTo>
                <a:lnTo>
                  <a:pt x="1243791" y="1613212"/>
                </a:lnTo>
                <a:lnTo>
                  <a:pt x="1231047" y="1615788"/>
                </a:lnTo>
                <a:close/>
              </a:path>
              <a:path w="5518150" h="1909445">
                <a:moveTo>
                  <a:pt x="1533771" y="1618310"/>
                </a:moveTo>
                <a:lnTo>
                  <a:pt x="1520055" y="1615536"/>
                </a:lnTo>
                <a:lnTo>
                  <a:pt x="1508851" y="1607975"/>
                </a:lnTo>
                <a:lnTo>
                  <a:pt x="1501294" y="1596763"/>
                </a:lnTo>
                <a:lnTo>
                  <a:pt x="1498523" y="1583038"/>
                </a:lnTo>
                <a:lnTo>
                  <a:pt x="1501294" y="1569312"/>
                </a:lnTo>
                <a:lnTo>
                  <a:pt x="1508851" y="1558101"/>
                </a:lnTo>
                <a:lnTo>
                  <a:pt x="1520055" y="1550539"/>
                </a:lnTo>
                <a:lnTo>
                  <a:pt x="1533771" y="1547766"/>
                </a:lnTo>
                <a:lnTo>
                  <a:pt x="1547489" y="1550539"/>
                </a:lnTo>
                <a:lnTo>
                  <a:pt x="1558694" y="1558101"/>
                </a:lnTo>
                <a:lnTo>
                  <a:pt x="1566251" y="1569312"/>
                </a:lnTo>
                <a:lnTo>
                  <a:pt x="1569022" y="1583038"/>
                </a:lnTo>
                <a:lnTo>
                  <a:pt x="1566253" y="1596763"/>
                </a:lnTo>
                <a:lnTo>
                  <a:pt x="1558701" y="1607975"/>
                </a:lnTo>
                <a:lnTo>
                  <a:pt x="1547496" y="1615536"/>
                </a:lnTo>
                <a:lnTo>
                  <a:pt x="1533771" y="1618310"/>
                </a:lnTo>
                <a:close/>
              </a:path>
              <a:path w="5518150" h="1909445">
                <a:moveTo>
                  <a:pt x="1836488" y="1620834"/>
                </a:moveTo>
                <a:lnTo>
                  <a:pt x="1821785" y="1617863"/>
                </a:lnTo>
                <a:lnTo>
                  <a:pt x="1809778" y="1609762"/>
                </a:lnTo>
                <a:lnTo>
                  <a:pt x="1801683" y="1597747"/>
                </a:lnTo>
                <a:lnTo>
                  <a:pt x="1798715" y="1583038"/>
                </a:lnTo>
                <a:lnTo>
                  <a:pt x="1801683" y="1568328"/>
                </a:lnTo>
                <a:lnTo>
                  <a:pt x="1809778" y="1556314"/>
                </a:lnTo>
                <a:lnTo>
                  <a:pt x="1821785" y="1548212"/>
                </a:lnTo>
                <a:lnTo>
                  <a:pt x="1836488" y="1545241"/>
                </a:lnTo>
                <a:lnTo>
                  <a:pt x="1851191" y="1548212"/>
                </a:lnTo>
                <a:lnTo>
                  <a:pt x="1863197" y="1556314"/>
                </a:lnTo>
                <a:lnTo>
                  <a:pt x="1871292" y="1568328"/>
                </a:lnTo>
                <a:lnTo>
                  <a:pt x="1874261" y="1583038"/>
                </a:lnTo>
                <a:lnTo>
                  <a:pt x="1871292" y="1597747"/>
                </a:lnTo>
                <a:lnTo>
                  <a:pt x="1863197" y="1609762"/>
                </a:lnTo>
                <a:lnTo>
                  <a:pt x="1851191" y="1617863"/>
                </a:lnTo>
                <a:lnTo>
                  <a:pt x="1836488" y="1620834"/>
                </a:lnTo>
                <a:close/>
              </a:path>
              <a:path w="5518150" h="1909445">
                <a:moveTo>
                  <a:pt x="2139212" y="1624200"/>
                </a:moveTo>
                <a:lnTo>
                  <a:pt x="2123204" y="1620965"/>
                </a:lnTo>
                <a:lnTo>
                  <a:pt x="2110135" y="1612144"/>
                </a:lnTo>
                <a:lnTo>
                  <a:pt x="2101327" y="1599061"/>
                </a:lnTo>
                <a:lnTo>
                  <a:pt x="2098097" y="1583038"/>
                </a:lnTo>
                <a:lnTo>
                  <a:pt x="2101327" y="1567015"/>
                </a:lnTo>
                <a:lnTo>
                  <a:pt x="2110135" y="1553931"/>
                </a:lnTo>
                <a:lnTo>
                  <a:pt x="2123204" y="1545110"/>
                </a:lnTo>
                <a:lnTo>
                  <a:pt x="2139212" y="1541876"/>
                </a:lnTo>
                <a:lnTo>
                  <a:pt x="2155225" y="1545110"/>
                </a:lnTo>
                <a:lnTo>
                  <a:pt x="2168305" y="1553931"/>
                </a:lnTo>
                <a:lnTo>
                  <a:pt x="2177126" y="1567015"/>
                </a:lnTo>
                <a:lnTo>
                  <a:pt x="2180360" y="1583038"/>
                </a:lnTo>
                <a:lnTo>
                  <a:pt x="2177126" y="1599061"/>
                </a:lnTo>
                <a:lnTo>
                  <a:pt x="2168305" y="1612144"/>
                </a:lnTo>
                <a:lnTo>
                  <a:pt x="2155225" y="1620965"/>
                </a:lnTo>
                <a:lnTo>
                  <a:pt x="2139212" y="1624200"/>
                </a:lnTo>
                <a:close/>
              </a:path>
              <a:path w="5518150" h="1909445">
                <a:moveTo>
                  <a:pt x="2441936" y="1626725"/>
                </a:moveTo>
                <a:lnTo>
                  <a:pt x="2424948" y="1623293"/>
                </a:lnTo>
                <a:lnTo>
                  <a:pt x="2411074" y="1613933"/>
                </a:lnTo>
                <a:lnTo>
                  <a:pt x="2401719" y="1600052"/>
                </a:lnTo>
                <a:lnTo>
                  <a:pt x="2398289" y="1583055"/>
                </a:lnTo>
                <a:lnTo>
                  <a:pt x="2401719" y="1566058"/>
                </a:lnTo>
                <a:lnTo>
                  <a:pt x="2411074" y="1552176"/>
                </a:lnTo>
                <a:lnTo>
                  <a:pt x="2424948" y="1542817"/>
                </a:lnTo>
                <a:lnTo>
                  <a:pt x="2441936" y="1539384"/>
                </a:lnTo>
                <a:lnTo>
                  <a:pt x="2458923" y="1542817"/>
                </a:lnTo>
                <a:lnTo>
                  <a:pt x="2472797" y="1552176"/>
                </a:lnTo>
                <a:lnTo>
                  <a:pt x="2482152" y="1566058"/>
                </a:lnTo>
                <a:lnTo>
                  <a:pt x="2485582" y="1583055"/>
                </a:lnTo>
                <a:lnTo>
                  <a:pt x="2482152" y="1600052"/>
                </a:lnTo>
                <a:lnTo>
                  <a:pt x="2472797" y="1613933"/>
                </a:lnTo>
                <a:lnTo>
                  <a:pt x="2458923" y="1623293"/>
                </a:lnTo>
                <a:lnTo>
                  <a:pt x="2441936" y="1626725"/>
                </a:lnTo>
                <a:close/>
              </a:path>
              <a:path w="5518150" h="1909445">
                <a:moveTo>
                  <a:pt x="2744659" y="1629250"/>
                </a:moveTo>
                <a:lnTo>
                  <a:pt x="2726698" y="1625619"/>
                </a:lnTo>
                <a:lnTo>
                  <a:pt x="2712030" y="1615719"/>
                </a:lnTo>
                <a:lnTo>
                  <a:pt x="2702141" y="1601036"/>
                </a:lnTo>
                <a:lnTo>
                  <a:pt x="2698515" y="1583055"/>
                </a:lnTo>
                <a:lnTo>
                  <a:pt x="2702141" y="1565075"/>
                </a:lnTo>
                <a:lnTo>
                  <a:pt x="2712030" y="1550393"/>
                </a:lnTo>
                <a:lnTo>
                  <a:pt x="2726698" y="1540493"/>
                </a:lnTo>
                <a:lnTo>
                  <a:pt x="2744659" y="1536863"/>
                </a:lnTo>
                <a:lnTo>
                  <a:pt x="2762641" y="1540493"/>
                </a:lnTo>
                <a:lnTo>
                  <a:pt x="2777318" y="1550393"/>
                </a:lnTo>
                <a:lnTo>
                  <a:pt x="2787211" y="1565075"/>
                </a:lnTo>
                <a:lnTo>
                  <a:pt x="2790838" y="1583055"/>
                </a:lnTo>
                <a:lnTo>
                  <a:pt x="2787211" y="1601036"/>
                </a:lnTo>
                <a:lnTo>
                  <a:pt x="2777318" y="1615719"/>
                </a:lnTo>
                <a:lnTo>
                  <a:pt x="2762641" y="1625619"/>
                </a:lnTo>
                <a:lnTo>
                  <a:pt x="2744659" y="1629250"/>
                </a:lnTo>
                <a:close/>
              </a:path>
              <a:path w="5518150" h="1909445">
                <a:moveTo>
                  <a:pt x="3047383" y="1631771"/>
                </a:moveTo>
                <a:lnTo>
                  <a:pt x="3028442" y="1627944"/>
                </a:lnTo>
                <a:lnTo>
                  <a:pt x="3012969" y="1617504"/>
                </a:lnTo>
                <a:lnTo>
                  <a:pt x="3002534" y="1602019"/>
                </a:lnTo>
                <a:lnTo>
                  <a:pt x="2998707" y="1583055"/>
                </a:lnTo>
                <a:lnTo>
                  <a:pt x="3002534" y="1564091"/>
                </a:lnTo>
                <a:lnTo>
                  <a:pt x="3012969" y="1548606"/>
                </a:lnTo>
                <a:lnTo>
                  <a:pt x="3028442" y="1538166"/>
                </a:lnTo>
                <a:lnTo>
                  <a:pt x="3047383" y="1534338"/>
                </a:lnTo>
                <a:lnTo>
                  <a:pt x="3066344" y="1538166"/>
                </a:lnTo>
                <a:lnTo>
                  <a:pt x="3081827" y="1548606"/>
                </a:lnTo>
                <a:lnTo>
                  <a:pt x="3092266" y="1564091"/>
                </a:lnTo>
                <a:lnTo>
                  <a:pt x="3096093" y="1583055"/>
                </a:lnTo>
                <a:lnTo>
                  <a:pt x="3092266" y="1602019"/>
                </a:lnTo>
                <a:lnTo>
                  <a:pt x="3081827" y="1617504"/>
                </a:lnTo>
                <a:lnTo>
                  <a:pt x="3066344" y="1627944"/>
                </a:lnTo>
                <a:lnTo>
                  <a:pt x="3047383" y="1631771"/>
                </a:lnTo>
                <a:close/>
              </a:path>
              <a:path w="5518150" h="1909445">
                <a:moveTo>
                  <a:pt x="3350107" y="1634296"/>
                </a:moveTo>
                <a:lnTo>
                  <a:pt x="3330172" y="1630270"/>
                </a:lnTo>
                <a:lnTo>
                  <a:pt x="3313895" y="1619290"/>
                </a:lnTo>
                <a:lnTo>
                  <a:pt x="3302923" y="1603002"/>
                </a:lnTo>
                <a:lnTo>
                  <a:pt x="3298899" y="1583055"/>
                </a:lnTo>
                <a:lnTo>
                  <a:pt x="3302923" y="1563107"/>
                </a:lnTo>
                <a:lnTo>
                  <a:pt x="3313895" y="1546820"/>
                </a:lnTo>
                <a:lnTo>
                  <a:pt x="3330172" y="1535839"/>
                </a:lnTo>
                <a:lnTo>
                  <a:pt x="3350107" y="1531813"/>
                </a:lnTo>
                <a:lnTo>
                  <a:pt x="3370047" y="1535839"/>
                </a:lnTo>
                <a:lnTo>
                  <a:pt x="3386336" y="1546820"/>
                </a:lnTo>
                <a:lnTo>
                  <a:pt x="3397320" y="1563107"/>
                </a:lnTo>
                <a:lnTo>
                  <a:pt x="3401349" y="1583055"/>
                </a:lnTo>
                <a:lnTo>
                  <a:pt x="3397320" y="1603002"/>
                </a:lnTo>
                <a:lnTo>
                  <a:pt x="3386336" y="1619290"/>
                </a:lnTo>
                <a:lnTo>
                  <a:pt x="3370047" y="1630270"/>
                </a:lnTo>
                <a:lnTo>
                  <a:pt x="3350107" y="1634296"/>
                </a:lnTo>
                <a:close/>
              </a:path>
              <a:path w="5518150" h="1909445">
                <a:moveTo>
                  <a:pt x="3652831" y="1634296"/>
                </a:moveTo>
                <a:lnTo>
                  <a:pt x="3632896" y="1630270"/>
                </a:lnTo>
                <a:lnTo>
                  <a:pt x="3616619" y="1619290"/>
                </a:lnTo>
                <a:lnTo>
                  <a:pt x="3605646" y="1603002"/>
                </a:lnTo>
                <a:lnTo>
                  <a:pt x="3601623" y="1583055"/>
                </a:lnTo>
                <a:lnTo>
                  <a:pt x="3605646" y="1563107"/>
                </a:lnTo>
                <a:lnTo>
                  <a:pt x="3616619" y="1546820"/>
                </a:lnTo>
                <a:lnTo>
                  <a:pt x="3632896" y="1535839"/>
                </a:lnTo>
                <a:lnTo>
                  <a:pt x="3652831" y="1531813"/>
                </a:lnTo>
                <a:lnTo>
                  <a:pt x="3672771" y="1535839"/>
                </a:lnTo>
                <a:lnTo>
                  <a:pt x="3689060" y="1546820"/>
                </a:lnTo>
                <a:lnTo>
                  <a:pt x="3700044" y="1563107"/>
                </a:lnTo>
                <a:lnTo>
                  <a:pt x="3704073" y="1583055"/>
                </a:lnTo>
                <a:lnTo>
                  <a:pt x="3700044" y="1603002"/>
                </a:lnTo>
                <a:lnTo>
                  <a:pt x="3689060" y="1619290"/>
                </a:lnTo>
                <a:lnTo>
                  <a:pt x="3672771" y="1630270"/>
                </a:lnTo>
                <a:lnTo>
                  <a:pt x="3652831" y="1634296"/>
                </a:lnTo>
                <a:close/>
              </a:path>
              <a:path w="5518150" h="1909445">
                <a:moveTo>
                  <a:pt x="3955589" y="1628423"/>
                </a:moveTo>
                <a:lnTo>
                  <a:pt x="3937938" y="1624858"/>
                </a:lnTo>
                <a:lnTo>
                  <a:pt x="3923529" y="1615137"/>
                </a:lnTo>
                <a:lnTo>
                  <a:pt x="3913815" y="1600722"/>
                </a:lnTo>
                <a:lnTo>
                  <a:pt x="3910254" y="1583072"/>
                </a:lnTo>
                <a:lnTo>
                  <a:pt x="3913815" y="1565422"/>
                </a:lnTo>
                <a:lnTo>
                  <a:pt x="3923529" y="1551006"/>
                </a:lnTo>
                <a:lnTo>
                  <a:pt x="3937938" y="1541285"/>
                </a:lnTo>
                <a:lnTo>
                  <a:pt x="3955589" y="1537720"/>
                </a:lnTo>
                <a:lnTo>
                  <a:pt x="3973219" y="1541285"/>
                </a:lnTo>
                <a:lnTo>
                  <a:pt x="3987619" y="1551006"/>
                </a:lnTo>
                <a:lnTo>
                  <a:pt x="3997328" y="1565422"/>
                </a:lnTo>
                <a:lnTo>
                  <a:pt x="4000889" y="1583072"/>
                </a:lnTo>
                <a:lnTo>
                  <a:pt x="3997328" y="1600722"/>
                </a:lnTo>
                <a:lnTo>
                  <a:pt x="3987619" y="1615137"/>
                </a:lnTo>
                <a:lnTo>
                  <a:pt x="3973219" y="1624858"/>
                </a:lnTo>
                <a:lnTo>
                  <a:pt x="3955589" y="1628423"/>
                </a:lnTo>
                <a:close/>
              </a:path>
              <a:path w="5518150" h="1909445">
                <a:moveTo>
                  <a:pt x="4258312" y="1614137"/>
                </a:moveTo>
                <a:lnTo>
                  <a:pt x="4246206" y="1611694"/>
                </a:lnTo>
                <a:lnTo>
                  <a:pt x="4236324" y="1605033"/>
                </a:lnTo>
                <a:lnTo>
                  <a:pt x="4229665" y="1595153"/>
                </a:lnTo>
                <a:lnTo>
                  <a:pt x="4227223" y="1583055"/>
                </a:lnTo>
                <a:lnTo>
                  <a:pt x="4229665" y="1570957"/>
                </a:lnTo>
                <a:lnTo>
                  <a:pt x="4236324" y="1561077"/>
                </a:lnTo>
                <a:lnTo>
                  <a:pt x="4246206" y="1554415"/>
                </a:lnTo>
                <a:lnTo>
                  <a:pt x="4258312" y="1551972"/>
                </a:lnTo>
                <a:lnTo>
                  <a:pt x="4270399" y="1554415"/>
                </a:lnTo>
                <a:lnTo>
                  <a:pt x="4280271" y="1561077"/>
                </a:lnTo>
                <a:lnTo>
                  <a:pt x="4286927" y="1570957"/>
                </a:lnTo>
                <a:lnTo>
                  <a:pt x="4289368" y="1583055"/>
                </a:lnTo>
                <a:lnTo>
                  <a:pt x="4286927" y="1595153"/>
                </a:lnTo>
                <a:lnTo>
                  <a:pt x="4280271" y="1605033"/>
                </a:lnTo>
                <a:lnTo>
                  <a:pt x="4270399" y="1611694"/>
                </a:lnTo>
                <a:lnTo>
                  <a:pt x="4258312" y="1614137"/>
                </a:lnTo>
                <a:close/>
              </a:path>
              <a:path w="5518150" h="1909445">
                <a:moveTo>
                  <a:pt x="4567956" y="1595659"/>
                </a:moveTo>
                <a:lnTo>
                  <a:pt x="4554049" y="1595659"/>
                </a:lnTo>
                <a:lnTo>
                  <a:pt x="4548411" y="1590022"/>
                </a:lnTo>
                <a:lnTo>
                  <a:pt x="4548411" y="1576088"/>
                </a:lnTo>
                <a:lnTo>
                  <a:pt x="4554049" y="1570450"/>
                </a:lnTo>
                <a:lnTo>
                  <a:pt x="4567990" y="1570450"/>
                </a:lnTo>
                <a:lnTo>
                  <a:pt x="4573627" y="1576088"/>
                </a:lnTo>
                <a:lnTo>
                  <a:pt x="4573627" y="1590022"/>
                </a:lnTo>
                <a:lnTo>
                  <a:pt x="4567956" y="1595659"/>
                </a:lnTo>
                <a:close/>
              </a:path>
              <a:path w="5518150" h="1909445">
                <a:moveTo>
                  <a:pt x="24317" y="1893536"/>
                </a:moveTo>
                <a:lnTo>
                  <a:pt x="15976" y="1893536"/>
                </a:lnTo>
                <a:lnTo>
                  <a:pt x="12597" y="1890153"/>
                </a:lnTo>
                <a:lnTo>
                  <a:pt x="12597" y="1881805"/>
                </a:lnTo>
                <a:lnTo>
                  <a:pt x="15976" y="1878423"/>
                </a:lnTo>
                <a:lnTo>
                  <a:pt x="24317" y="1878423"/>
                </a:lnTo>
                <a:lnTo>
                  <a:pt x="27700" y="1881805"/>
                </a:lnTo>
                <a:lnTo>
                  <a:pt x="27700" y="1890153"/>
                </a:lnTo>
                <a:lnTo>
                  <a:pt x="24317" y="1893536"/>
                </a:lnTo>
                <a:close/>
              </a:path>
              <a:path w="5518150" h="1909445">
                <a:moveTo>
                  <a:pt x="328894" y="1896901"/>
                </a:moveTo>
                <a:lnTo>
                  <a:pt x="316854" y="1896901"/>
                </a:lnTo>
                <a:lnTo>
                  <a:pt x="311959" y="1892003"/>
                </a:lnTo>
                <a:lnTo>
                  <a:pt x="311959" y="1879956"/>
                </a:lnTo>
                <a:lnTo>
                  <a:pt x="316854" y="1875058"/>
                </a:lnTo>
                <a:lnTo>
                  <a:pt x="328894" y="1875058"/>
                </a:lnTo>
                <a:lnTo>
                  <a:pt x="333789" y="1879956"/>
                </a:lnTo>
                <a:lnTo>
                  <a:pt x="333789" y="1892003"/>
                </a:lnTo>
                <a:lnTo>
                  <a:pt x="328894" y="1896901"/>
                </a:lnTo>
                <a:close/>
              </a:path>
              <a:path w="5518150" h="1909445">
                <a:moveTo>
                  <a:pt x="633941" y="1901107"/>
                </a:moveTo>
                <a:lnTo>
                  <a:pt x="617255" y="1901107"/>
                </a:lnTo>
                <a:lnTo>
                  <a:pt x="610497" y="1894343"/>
                </a:lnTo>
                <a:lnTo>
                  <a:pt x="610497" y="1877647"/>
                </a:lnTo>
                <a:lnTo>
                  <a:pt x="617255" y="1870885"/>
                </a:lnTo>
                <a:lnTo>
                  <a:pt x="633941" y="1870885"/>
                </a:lnTo>
                <a:lnTo>
                  <a:pt x="640702" y="1877647"/>
                </a:lnTo>
                <a:lnTo>
                  <a:pt x="640702" y="1894343"/>
                </a:lnTo>
                <a:lnTo>
                  <a:pt x="633941" y="1901107"/>
                </a:lnTo>
                <a:close/>
              </a:path>
              <a:path w="5518150" h="1909445">
                <a:moveTo>
                  <a:pt x="938062" y="1903632"/>
                </a:moveTo>
                <a:lnTo>
                  <a:pt x="918585" y="1903632"/>
                </a:lnTo>
                <a:lnTo>
                  <a:pt x="910696" y="1895740"/>
                </a:lnTo>
                <a:lnTo>
                  <a:pt x="910696" y="1876253"/>
                </a:lnTo>
                <a:lnTo>
                  <a:pt x="918585" y="1868360"/>
                </a:lnTo>
                <a:lnTo>
                  <a:pt x="938062" y="1868360"/>
                </a:lnTo>
                <a:lnTo>
                  <a:pt x="945947" y="1876253"/>
                </a:lnTo>
                <a:lnTo>
                  <a:pt x="945947" y="1895740"/>
                </a:lnTo>
                <a:lnTo>
                  <a:pt x="938062" y="1903632"/>
                </a:lnTo>
                <a:close/>
              </a:path>
              <a:path w="5518150" h="1909445">
                <a:moveTo>
                  <a:pt x="1231047" y="1906997"/>
                </a:moveTo>
                <a:lnTo>
                  <a:pt x="1222879" y="1905346"/>
                </a:lnTo>
                <a:lnTo>
                  <a:pt x="1216207" y="1900844"/>
                </a:lnTo>
                <a:lnTo>
                  <a:pt x="1211708" y="1894168"/>
                </a:lnTo>
                <a:lnTo>
                  <a:pt x="1210058" y="1885995"/>
                </a:lnTo>
                <a:lnTo>
                  <a:pt x="1211708" y="1877822"/>
                </a:lnTo>
                <a:lnTo>
                  <a:pt x="1216207" y="1871147"/>
                </a:lnTo>
                <a:lnTo>
                  <a:pt x="1222879" y="1866646"/>
                </a:lnTo>
                <a:lnTo>
                  <a:pt x="1231047" y="1864995"/>
                </a:lnTo>
                <a:lnTo>
                  <a:pt x="1239216" y="1866646"/>
                </a:lnTo>
                <a:lnTo>
                  <a:pt x="1245888" y="1871147"/>
                </a:lnTo>
                <a:lnTo>
                  <a:pt x="1250387" y="1877822"/>
                </a:lnTo>
                <a:lnTo>
                  <a:pt x="1252037" y="1885995"/>
                </a:lnTo>
                <a:lnTo>
                  <a:pt x="1250387" y="1894168"/>
                </a:lnTo>
                <a:lnTo>
                  <a:pt x="1245888" y="1900844"/>
                </a:lnTo>
                <a:lnTo>
                  <a:pt x="1239216" y="1905346"/>
                </a:lnTo>
                <a:lnTo>
                  <a:pt x="1231047" y="1906997"/>
                </a:lnTo>
                <a:close/>
              </a:path>
              <a:path w="5518150" h="1909445">
                <a:moveTo>
                  <a:pt x="1533771" y="1908679"/>
                </a:moveTo>
                <a:lnTo>
                  <a:pt x="1524944" y="1906897"/>
                </a:lnTo>
                <a:lnTo>
                  <a:pt x="1517738" y="1902038"/>
                </a:lnTo>
                <a:lnTo>
                  <a:pt x="1512881" y="1894828"/>
                </a:lnTo>
                <a:lnTo>
                  <a:pt x="1511100" y="1885995"/>
                </a:lnTo>
                <a:lnTo>
                  <a:pt x="1512881" y="1877161"/>
                </a:lnTo>
                <a:lnTo>
                  <a:pt x="1517738" y="1869951"/>
                </a:lnTo>
                <a:lnTo>
                  <a:pt x="1524944" y="1865092"/>
                </a:lnTo>
                <a:lnTo>
                  <a:pt x="1533771" y="1863310"/>
                </a:lnTo>
                <a:lnTo>
                  <a:pt x="1542600" y="1865092"/>
                </a:lnTo>
                <a:lnTo>
                  <a:pt x="1549807" y="1869951"/>
                </a:lnTo>
                <a:lnTo>
                  <a:pt x="1554664" y="1877161"/>
                </a:lnTo>
                <a:lnTo>
                  <a:pt x="1556445" y="1885995"/>
                </a:lnTo>
                <a:lnTo>
                  <a:pt x="1554662" y="1894828"/>
                </a:lnTo>
                <a:lnTo>
                  <a:pt x="1549800" y="1902038"/>
                </a:lnTo>
                <a:lnTo>
                  <a:pt x="1542593" y="1906897"/>
                </a:lnTo>
                <a:lnTo>
                  <a:pt x="1533771" y="1908679"/>
                </a:lnTo>
                <a:close/>
              </a:path>
              <a:path w="5518150" h="1909445">
                <a:moveTo>
                  <a:pt x="1836488" y="1908679"/>
                </a:moveTo>
                <a:lnTo>
                  <a:pt x="1827665" y="1906897"/>
                </a:lnTo>
                <a:lnTo>
                  <a:pt x="1820466" y="1902038"/>
                </a:lnTo>
                <a:lnTo>
                  <a:pt x="1815616" y="1894828"/>
                </a:lnTo>
                <a:lnTo>
                  <a:pt x="1813838" y="1885995"/>
                </a:lnTo>
                <a:lnTo>
                  <a:pt x="1815616" y="1877161"/>
                </a:lnTo>
                <a:lnTo>
                  <a:pt x="1820466" y="1869951"/>
                </a:lnTo>
                <a:lnTo>
                  <a:pt x="1827665" y="1865092"/>
                </a:lnTo>
                <a:lnTo>
                  <a:pt x="1836488" y="1863310"/>
                </a:lnTo>
                <a:lnTo>
                  <a:pt x="1845316" y="1865092"/>
                </a:lnTo>
                <a:lnTo>
                  <a:pt x="1852526" y="1869951"/>
                </a:lnTo>
                <a:lnTo>
                  <a:pt x="1857389" y="1877161"/>
                </a:lnTo>
                <a:lnTo>
                  <a:pt x="1859172" y="1885995"/>
                </a:lnTo>
                <a:lnTo>
                  <a:pt x="1857389" y="1894828"/>
                </a:lnTo>
                <a:lnTo>
                  <a:pt x="1852526" y="1902038"/>
                </a:lnTo>
                <a:lnTo>
                  <a:pt x="1845316" y="1906897"/>
                </a:lnTo>
                <a:lnTo>
                  <a:pt x="1836488" y="1908679"/>
                </a:lnTo>
                <a:close/>
              </a:path>
              <a:path w="5518150" h="1909445">
                <a:moveTo>
                  <a:pt x="2145103" y="1909172"/>
                </a:moveTo>
                <a:lnTo>
                  <a:pt x="2133320" y="1909172"/>
                </a:lnTo>
                <a:lnTo>
                  <a:pt x="2129741" y="1908449"/>
                </a:lnTo>
                <a:lnTo>
                  <a:pt x="2122005" y="1903229"/>
                </a:lnTo>
                <a:lnTo>
                  <a:pt x="2116787" y="1895488"/>
                </a:lnTo>
                <a:lnTo>
                  <a:pt x="2114874" y="1886011"/>
                </a:lnTo>
                <a:lnTo>
                  <a:pt x="2116787" y="1876535"/>
                </a:lnTo>
                <a:lnTo>
                  <a:pt x="2122005" y="1868795"/>
                </a:lnTo>
                <a:lnTo>
                  <a:pt x="2129741" y="1863577"/>
                </a:lnTo>
                <a:lnTo>
                  <a:pt x="2139212" y="1861663"/>
                </a:lnTo>
                <a:lnTo>
                  <a:pt x="2148682" y="1863577"/>
                </a:lnTo>
                <a:lnTo>
                  <a:pt x="2156419" y="1868795"/>
                </a:lnTo>
                <a:lnTo>
                  <a:pt x="2161636" y="1876535"/>
                </a:lnTo>
                <a:lnTo>
                  <a:pt x="2163550" y="1886011"/>
                </a:lnTo>
                <a:lnTo>
                  <a:pt x="2161636" y="1895488"/>
                </a:lnTo>
                <a:lnTo>
                  <a:pt x="2156419" y="1903229"/>
                </a:lnTo>
                <a:lnTo>
                  <a:pt x="2148682" y="1908449"/>
                </a:lnTo>
                <a:lnTo>
                  <a:pt x="2145103" y="1909172"/>
                </a:lnTo>
                <a:close/>
              </a:path>
              <a:path w="5518150" h="1909445">
                <a:moveTo>
                  <a:pt x="2441936" y="1908679"/>
                </a:moveTo>
                <a:lnTo>
                  <a:pt x="2433113" y="1906897"/>
                </a:lnTo>
                <a:lnTo>
                  <a:pt x="2425914" y="1902038"/>
                </a:lnTo>
                <a:lnTo>
                  <a:pt x="2421064" y="1894828"/>
                </a:lnTo>
                <a:lnTo>
                  <a:pt x="2419286" y="1885995"/>
                </a:lnTo>
                <a:lnTo>
                  <a:pt x="2421064" y="1877161"/>
                </a:lnTo>
                <a:lnTo>
                  <a:pt x="2425914" y="1869951"/>
                </a:lnTo>
                <a:lnTo>
                  <a:pt x="2433113" y="1865092"/>
                </a:lnTo>
                <a:lnTo>
                  <a:pt x="2441936" y="1863310"/>
                </a:lnTo>
                <a:lnTo>
                  <a:pt x="2450778" y="1865092"/>
                </a:lnTo>
                <a:lnTo>
                  <a:pt x="2457987" y="1869951"/>
                </a:lnTo>
                <a:lnTo>
                  <a:pt x="2462841" y="1877161"/>
                </a:lnTo>
                <a:lnTo>
                  <a:pt x="2464620" y="1885995"/>
                </a:lnTo>
                <a:lnTo>
                  <a:pt x="2462836" y="1894828"/>
                </a:lnTo>
                <a:lnTo>
                  <a:pt x="2457974" y="1902038"/>
                </a:lnTo>
                <a:lnTo>
                  <a:pt x="2450763" y="1906897"/>
                </a:lnTo>
                <a:lnTo>
                  <a:pt x="2441936" y="1908679"/>
                </a:lnTo>
                <a:close/>
              </a:path>
              <a:path w="5518150" h="1909445">
                <a:moveTo>
                  <a:pt x="2744659" y="1906157"/>
                </a:moveTo>
                <a:lnTo>
                  <a:pt x="2736825" y="1904573"/>
                </a:lnTo>
                <a:lnTo>
                  <a:pt x="2730419" y="1900253"/>
                </a:lnTo>
                <a:lnTo>
                  <a:pt x="2726094" y="1893844"/>
                </a:lnTo>
                <a:lnTo>
                  <a:pt x="2724507" y="1885995"/>
                </a:lnTo>
                <a:lnTo>
                  <a:pt x="2726094" y="1878145"/>
                </a:lnTo>
                <a:lnTo>
                  <a:pt x="2730419" y="1871738"/>
                </a:lnTo>
                <a:lnTo>
                  <a:pt x="2736825" y="1867419"/>
                </a:lnTo>
                <a:lnTo>
                  <a:pt x="2744659" y="1865836"/>
                </a:lnTo>
                <a:lnTo>
                  <a:pt x="2752508" y="1867419"/>
                </a:lnTo>
                <a:lnTo>
                  <a:pt x="2758913" y="1871738"/>
                </a:lnTo>
                <a:lnTo>
                  <a:pt x="2763230" y="1878145"/>
                </a:lnTo>
                <a:lnTo>
                  <a:pt x="2764812" y="1885995"/>
                </a:lnTo>
                <a:lnTo>
                  <a:pt x="2763230" y="1893844"/>
                </a:lnTo>
                <a:lnTo>
                  <a:pt x="2758913" y="1900253"/>
                </a:lnTo>
                <a:lnTo>
                  <a:pt x="2752508" y="1904573"/>
                </a:lnTo>
                <a:lnTo>
                  <a:pt x="2744659" y="1906157"/>
                </a:lnTo>
                <a:close/>
              </a:path>
              <a:path w="5518150" h="1909445">
                <a:moveTo>
                  <a:pt x="3056194" y="1901948"/>
                </a:moveTo>
                <a:lnTo>
                  <a:pt x="3038607" y="1901948"/>
                </a:lnTo>
                <a:lnTo>
                  <a:pt x="3031451" y="1894795"/>
                </a:lnTo>
                <a:lnTo>
                  <a:pt x="3031451" y="1877194"/>
                </a:lnTo>
                <a:lnTo>
                  <a:pt x="3038607" y="1870041"/>
                </a:lnTo>
                <a:lnTo>
                  <a:pt x="3056194" y="1870041"/>
                </a:lnTo>
                <a:lnTo>
                  <a:pt x="3063350" y="1877194"/>
                </a:lnTo>
                <a:lnTo>
                  <a:pt x="3063350" y="1894795"/>
                </a:lnTo>
                <a:lnTo>
                  <a:pt x="3056194" y="1901948"/>
                </a:lnTo>
                <a:close/>
              </a:path>
              <a:path w="5518150" h="1909445">
                <a:moveTo>
                  <a:pt x="3355677" y="1896077"/>
                </a:moveTo>
                <a:lnTo>
                  <a:pt x="3344571" y="1896077"/>
                </a:lnTo>
                <a:lnTo>
                  <a:pt x="3340048" y="1891564"/>
                </a:lnTo>
                <a:lnTo>
                  <a:pt x="3340048" y="1880425"/>
                </a:lnTo>
                <a:lnTo>
                  <a:pt x="3344571" y="1875915"/>
                </a:lnTo>
                <a:lnTo>
                  <a:pt x="3355677" y="1875915"/>
                </a:lnTo>
                <a:lnTo>
                  <a:pt x="3360200" y="1880425"/>
                </a:lnTo>
                <a:lnTo>
                  <a:pt x="3360200" y="1891564"/>
                </a:lnTo>
                <a:lnTo>
                  <a:pt x="3355677" y="1896077"/>
                </a:lnTo>
                <a:close/>
              </a:path>
              <a:path w="5518150" h="1909445">
                <a:moveTo>
                  <a:pt x="3654688" y="1889360"/>
                </a:moveTo>
                <a:lnTo>
                  <a:pt x="3650974" y="1889360"/>
                </a:lnTo>
                <a:lnTo>
                  <a:pt x="3649489" y="1887861"/>
                </a:lnTo>
                <a:lnTo>
                  <a:pt x="3649489" y="1884128"/>
                </a:lnTo>
                <a:lnTo>
                  <a:pt x="3650974" y="1882629"/>
                </a:lnTo>
                <a:lnTo>
                  <a:pt x="3654721" y="1882629"/>
                </a:lnTo>
                <a:lnTo>
                  <a:pt x="3656206" y="1884128"/>
                </a:lnTo>
                <a:lnTo>
                  <a:pt x="3656206" y="1887861"/>
                </a:lnTo>
                <a:lnTo>
                  <a:pt x="3654688" y="1889360"/>
                </a:lnTo>
                <a:close/>
              </a:path>
            </a:pathLst>
          </a:custGeom>
          <a:solidFill>
            <a:srgbClr val="E8C7C6"/>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666421" y="1013433"/>
            <a:ext cx="7171170" cy="7844000"/>
          </a:xfrm>
          <a:prstGeom prst="rect">
            <a:avLst/>
          </a:prstGeom>
        </p:spPr>
      </p:pic>
      <p:sp>
        <p:nvSpPr>
          <p:cNvPr id="3" name="object 3"/>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4" name="object 4"/>
          <p:cNvSpPr txBox="1"/>
          <p:nvPr/>
        </p:nvSpPr>
        <p:spPr>
          <a:xfrm>
            <a:off x="16146359" y="401557"/>
            <a:ext cx="1219200" cy="870110"/>
          </a:xfrm>
          <a:prstGeom prst="rect">
            <a:avLst/>
          </a:prstGeom>
        </p:spPr>
        <p:txBody>
          <a:bodyPr vert="horz" wrap="square" lIns="0" tIns="15875" rIns="0" bIns="0" rtlCol="0">
            <a:spAutoFit/>
          </a:bodyPr>
          <a:lstStyle/>
          <a:p>
            <a:pPr marL="12700">
              <a:lnSpc>
                <a:spcPct val="100000"/>
              </a:lnSpc>
              <a:spcBef>
                <a:spcPts val="125"/>
              </a:spcBef>
            </a:pPr>
            <a:r>
              <a:rPr lang="en-US" sz="5550" b="1" spc="-70" dirty="0">
                <a:latin typeface="Trebuchet MS"/>
                <a:cs typeface="Trebuchet MS"/>
              </a:rPr>
              <a:t>11</a:t>
            </a:r>
            <a:endParaRPr sz="5550" dirty="0">
              <a:latin typeface="Trebuchet MS"/>
              <a:cs typeface="Trebuchet MS"/>
            </a:endParaRPr>
          </a:p>
        </p:txBody>
      </p:sp>
      <p:sp>
        <p:nvSpPr>
          <p:cNvPr id="5" name="object 5"/>
          <p:cNvSpPr txBox="1">
            <a:spLocks noGrp="1"/>
          </p:cNvSpPr>
          <p:nvPr>
            <p:ph type="title"/>
          </p:nvPr>
        </p:nvSpPr>
        <p:spPr>
          <a:xfrm>
            <a:off x="6641521" y="54347"/>
            <a:ext cx="5170170" cy="782265"/>
          </a:xfrm>
          <a:prstGeom prst="rect">
            <a:avLst/>
          </a:prstGeom>
        </p:spPr>
        <p:txBody>
          <a:bodyPr vert="horz" wrap="square" lIns="0" tIns="12700" rIns="0" bIns="0" rtlCol="0">
            <a:spAutoFit/>
          </a:bodyPr>
          <a:lstStyle/>
          <a:p>
            <a:pPr marL="12700">
              <a:lnSpc>
                <a:spcPct val="100000"/>
              </a:lnSpc>
              <a:spcBef>
                <a:spcPts val="100"/>
              </a:spcBef>
            </a:pPr>
            <a:r>
              <a:rPr lang="en-US" sz="5000" dirty="0">
                <a:latin typeface="Times New Roman" panose="02020603050405020304" pitchFamily="18" charset="0"/>
                <a:cs typeface="Times New Roman" panose="02020603050405020304" pitchFamily="18" charset="0"/>
              </a:rPr>
              <a:t>Use Case Diagram</a:t>
            </a:r>
            <a:endParaRPr sz="5000" dirty="0">
              <a:latin typeface="Times New Roman" panose="02020603050405020304" pitchFamily="18" charset="0"/>
              <a:cs typeface="Times New Roman" panose="02020603050405020304" pitchFamily="18" charset="0"/>
            </a:endParaRPr>
          </a:p>
        </p:txBody>
      </p:sp>
      <p:sp>
        <p:nvSpPr>
          <p:cNvPr id="6" name="object 6"/>
          <p:cNvSpPr/>
          <p:nvPr/>
        </p:nvSpPr>
        <p:spPr>
          <a:xfrm>
            <a:off x="14982938" y="6397250"/>
            <a:ext cx="3305175" cy="2456815"/>
          </a:xfrm>
          <a:custGeom>
            <a:avLst/>
            <a:gdLst/>
            <a:ahLst/>
            <a:cxnLst/>
            <a:rect l="l" t="t" r="r" b="b"/>
            <a:pathLst>
              <a:path w="3305175" h="2456815">
                <a:moveTo>
                  <a:pt x="1817659" y="12587"/>
                </a:moveTo>
                <a:lnTo>
                  <a:pt x="1816717" y="12587"/>
                </a:lnTo>
                <a:lnTo>
                  <a:pt x="1816349" y="12217"/>
                </a:lnTo>
                <a:lnTo>
                  <a:pt x="1816349" y="11274"/>
                </a:lnTo>
                <a:lnTo>
                  <a:pt x="1816717" y="10904"/>
                </a:lnTo>
                <a:lnTo>
                  <a:pt x="1817659" y="10904"/>
                </a:lnTo>
                <a:lnTo>
                  <a:pt x="1818030" y="11274"/>
                </a:lnTo>
                <a:lnTo>
                  <a:pt x="1818030" y="12217"/>
                </a:lnTo>
                <a:lnTo>
                  <a:pt x="1817659" y="12587"/>
                </a:lnTo>
                <a:close/>
              </a:path>
              <a:path w="3305175" h="2456815">
                <a:moveTo>
                  <a:pt x="2120838" y="13428"/>
                </a:moveTo>
                <a:lnTo>
                  <a:pt x="2118989" y="13428"/>
                </a:lnTo>
                <a:lnTo>
                  <a:pt x="2118232" y="12671"/>
                </a:lnTo>
                <a:lnTo>
                  <a:pt x="2118232" y="10820"/>
                </a:lnTo>
                <a:lnTo>
                  <a:pt x="2118989" y="10063"/>
                </a:lnTo>
                <a:lnTo>
                  <a:pt x="2120838" y="10063"/>
                </a:lnTo>
                <a:lnTo>
                  <a:pt x="2121594" y="10820"/>
                </a:lnTo>
                <a:lnTo>
                  <a:pt x="2121594" y="12671"/>
                </a:lnTo>
                <a:lnTo>
                  <a:pt x="2120838" y="13428"/>
                </a:lnTo>
                <a:close/>
              </a:path>
              <a:path w="3305175" h="2456815">
                <a:moveTo>
                  <a:pt x="2425415" y="16794"/>
                </a:moveTo>
                <a:lnTo>
                  <a:pt x="2419863" y="16794"/>
                </a:lnTo>
                <a:lnTo>
                  <a:pt x="2417611" y="14539"/>
                </a:lnTo>
                <a:lnTo>
                  <a:pt x="2417611" y="8986"/>
                </a:lnTo>
                <a:lnTo>
                  <a:pt x="2419863" y="6731"/>
                </a:lnTo>
                <a:lnTo>
                  <a:pt x="2425415" y="6731"/>
                </a:lnTo>
                <a:lnTo>
                  <a:pt x="2427667" y="8986"/>
                </a:lnTo>
                <a:lnTo>
                  <a:pt x="2427667" y="14539"/>
                </a:lnTo>
                <a:lnTo>
                  <a:pt x="2425415" y="16794"/>
                </a:lnTo>
                <a:close/>
              </a:path>
              <a:path w="3305175" h="2456815">
                <a:moveTo>
                  <a:pt x="2730006" y="20160"/>
                </a:moveTo>
                <a:lnTo>
                  <a:pt x="2720723" y="20160"/>
                </a:lnTo>
                <a:lnTo>
                  <a:pt x="2716973" y="16407"/>
                </a:lnTo>
                <a:lnTo>
                  <a:pt x="2716973" y="7118"/>
                </a:lnTo>
                <a:lnTo>
                  <a:pt x="2720723" y="3365"/>
                </a:lnTo>
                <a:lnTo>
                  <a:pt x="2730006" y="3365"/>
                </a:lnTo>
                <a:lnTo>
                  <a:pt x="2733756" y="7118"/>
                </a:lnTo>
                <a:lnTo>
                  <a:pt x="2733756" y="16407"/>
                </a:lnTo>
                <a:lnTo>
                  <a:pt x="2730006" y="20160"/>
                </a:lnTo>
                <a:close/>
              </a:path>
              <a:path w="3305175" h="2456815">
                <a:moveTo>
                  <a:pt x="3034580" y="23525"/>
                </a:moveTo>
                <a:lnTo>
                  <a:pt x="3021597" y="23525"/>
                </a:lnTo>
                <a:lnTo>
                  <a:pt x="3016335" y="18258"/>
                </a:lnTo>
                <a:lnTo>
                  <a:pt x="3016335" y="5267"/>
                </a:lnTo>
                <a:lnTo>
                  <a:pt x="3021597" y="0"/>
                </a:lnTo>
                <a:lnTo>
                  <a:pt x="3034580" y="0"/>
                </a:lnTo>
                <a:lnTo>
                  <a:pt x="3039845" y="5267"/>
                </a:lnTo>
                <a:lnTo>
                  <a:pt x="3039845" y="18258"/>
                </a:lnTo>
                <a:lnTo>
                  <a:pt x="3034580" y="23525"/>
                </a:lnTo>
                <a:close/>
              </a:path>
              <a:path w="3305175" h="2456815">
                <a:moveTo>
                  <a:pt x="910409" y="317226"/>
                </a:moveTo>
                <a:lnTo>
                  <a:pt x="907617" y="317226"/>
                </a:lnTo>
                <a:lnTo>
                  <a:pt x="906493" y="316099"/>
                </a:lnTo>
                <a:lnTo>
                  <a:pt x="906493" y="313306"/>
                </a:lnTo>
                <a:lnTo>
                  <a:pt x="907617" y="312178"/>
                </a:lnTo>
                <a:lnTo>
                  <a:pt x="910409" y="312178"/>
                </a:lnTo>
                <a:lnTo>
                  <a:pt x="911536" y="313306"/>
                </a:lnTo>
                <a:lnTo>
                  <a:pt x="911536" y="316099"/>
                </a:lnTo>
                <a:lnTo>
                  <a:pt x="910409" y="317226"/>
                </a:lnTo>
                <a:close/>
              </a:path>
              <a:path w="3305175" h="2456815">
                <a:moveTo>
                  <a:pt x="1215911" y="322260"/>
                </a:moveTo>
                <a:lnTo>
                  <a:pt x="1207570" y="322260"/>
                </a:lnTo>
                <a:lnTo>
                  <a:pt x="1204187" y="318876"/>
                </a:lnTo>
                <a:lnTo>
                  <a:pt x="1204187" y="310529"/>
                </a:lnTo>
                <a:lnTo>
                  <a:pt x="1207570" y="307146"/>
                </a:lnTo>
                <a:lnTo>
                  <a:pt x="1215911" y="307146"/>
                </a:lnTo>
                <a:lnTo>
                  <a:pt x="1219290" y="310529"/>
                </a:lnTo>
                <a:lnTo>
                  <a:pt x="1219290" y="318876"/>
                </a:lnTo>
                <a:lnTo>
                  <a:pt x="1215911" y="322260"/>
                </a:lnTo>
                <a:close/>
              </a:path>
              <a:path w="3305175" h="2456815">
                <a:moveTo>
                  <a:pt x="1521410" y="327289"/>
                </a:moveTo>
                <a:lnTo>
                  <a:pt x="1507502" y="327289"/>
                </a:lnTo>
                <a:lnTo>
                  <a:pt x="1501868" y="321652"/>
                </a:lnTo>
                <a:lnTo>
                  <a:pt x="1501868" y="307719"/>
                </a:lnTo>
                <a:lnTo>
                  <a:pt x="1507502" y="302081"/>
                </a:lnTo>
                <a:lnTo>
                  <a:pt x="1521426" y="302081"/>
                </a:lnTo>
                <a:lnTo>
                  <a:pt x="1527060" y="307719"/>
                </a:lnTo>
                <a:lnTo>
                  <a:pt x="1527060" y="321652"/>
                </a:lnTo>
                <a:lnTo>
                  <a:pt x="1521410" y="327289"/>
                </a:lnTo>
                <a:close/>
              </a:path>
              <a:path w="3305175" h="2456815">
                <a:moveTo>
                  <a:pt x="1826928" y="332322"/>
                </a:moveTo>
                <a:lnTo>
                  <a:pt x="1807451" y="332322"/>
                </a:lnTo>
                <a:lnTo>
                  <a:pt x="1799562" y="324430"/>
                </a:lnTo>
                <a:lnTo>
                  <a:pt x="1799562" y="304942"/>
                </a:lnTo>
                <a:lnTo>
                  <a:pt x="1807451" y="297050"/>
                </a:lnTo>
                <a:lnTo>
                  <a:pt x="1826928" y="297050"/>
                </a:lnTo>
                <a:lnTo>
                  <a:pt x="1834814" y="304942"/>
                </a:lnTo>
                <a:lnTo>
                  <a:pt x="1834814" y="324430"/>
                </a:lnTo>
                <a:lnTo>
                  <a:pt x="1826928" y="332322"/>
                </a:lnTo>
                <a:close/>
              </a:path>
              <a:path w="3305175" h="2456815">
                <a:moveTo>
                  <a:pt x="2119913" y="337352"/>
                </a:moveTo>
                <a:lnTo>
                  <a:pt x="2111085" y="335571"/>
                </a:lnTo>
                <a:lnTo>
                  <a:pt x="2103879" y="330711"/>
                </a:lnTo>
                <a:lnTo>
                  <a:pt x="2099023" y="323502"/>
                </a:lnTo>
                <a:lnTo>
                  <a:pt x="2097243" y="314669"/>
                </a:lnTo>
                <a:lnTo>
                  <a:pt x="2099023" y="305835"/>
                </a:lnTo>
                <a:lnTo>
                  <a:pt x="2103879" y="298625"/>
                </a:lnTo>
                <a:lnTo>
                  <a:pt x="2111085" y="293766"/>
                </a:lnTo>
                <a:lnTo>
                  <a:pt x="2119913" y="291984"/>
                </a:lnTo>
                <a:lnTo>
                  <a:pt x="2128742" y="293766"/>
                </a:lnTo>
                <a:lnTo>
                  <a:pt x="2135948" y="298625"/>
                </a:lnTo>
                <a:lnTo>
                  <a:pt x="2140804" y="305835"/>
                </a:lnTo>
                <a:lnTo>
                  <a:pt x="2142584" y="314669"/>
                </a:lnTo>
                <a:lnTo>
                  <a:pt x="2140801" y="323502"/>
                </a:lnTo>
                <a:lnTo>
                  <a:pt x="2135941" y="330711"/>
                </a:lnTo>
                <a:lnTo>
                  <a:pt x="2128735" y="335571"/>
                </a:lnTo>
                <a:lnTo>
                  <a:pt x="2119913" y="337352"/>
                </a:lnTo>
                <a:close/>
              </a:path>
              <a:path w="3305175" h="2456815">
                <a:moveTo>
                  <a:pt x="2422641" y="340717"/>
                </a:moveTo>
                <a:lnTo>
                  <a:pt x="2412516" y="338671"/>
                </a:lnTo>
                <a:lnTo>
                  <a:pt x="2404245" y="333091"/>
                </a:lnTo>
                <a:lnTo>
                  <a:pt x="2398667" y="324817"/>
                </a:lnTo>
                <a:lnTo>
                  <a:pt x="2396622" y="314686"/>
                </a:lnTo>
                <a:lnTo>
                  <a:pt x="2398667" y="304555"/>
                </a:lnTo>
                <a:lnTo>
                  <a:pt x="2404245" y="296280"/>
                </a:lnTo>
                <a:lnTo>
                  <a:pt x="2412516" y="290699"/>
                </a:lnTo>
                <a:lnTo>
                  <a:pt x="2422641" y="288652"/>
                </a:lnTo>
                <a:lnTo>
                  <a:pt x="2432764" y="290699"/>
                </a:lnTo>
                <a:lnTo>
                  <a:pt x="2441033" y="296280"/>
                </a:lnTo>
                <a:lnTo>
                  <a:pt x="2446611" y="304555"/>
                </a:lnTo>
                <a:lnTo>
                  <a:pt x="2448656" y="314686"/>
                </a:lnTo>
                <a:lnTo>
                  <a:pt x="2446613" y="324817"/>
                </a:lnTo>
                <a:lnTo>
                  <a:pt x="2441040" y="333091"/>
                </a:lnTo>
                <a:lnTo>
                  <a:pt x="2432771" y="338671"/>
                </a:lnTo>
                <a:lnTo>
                  <a:pt x="2422641" y="340717"/>
                </a:lnTo>
                <a:close/>
              </a:path>
              <a:path w="3305175" h="2456815">
                <a:moveTo>
                  <a:pt x="2725365" y="344083"/>
                </a:moveTo>
                <a:lnTo>
                  <a:pt x="2713927" y="341773"/>
                </a:lnTo>
                <a:lnTo>
                  <a:pt x="2704588" y="335474"/>
                </a:lnTo>
                <a:lnTo>
                  <a:pt x="2698292" y="326130"/>
                </a:lnTo>
                <a:lnTo>
                  <a:pt x="2695983" y="314686"/>
                </a:lnTo>
                <a:lnTo>
                  <a:pt x="2698292" y="303241"/>
                </a:lnTo>
                <a:lnTo>
                  <a:pt x="2704588" y="293897"/>
                </a:lnTo>
                <a:lnTo>
                  <a:pt x="2713927" y="287597"/>
                </a:lnTo>
                <a:lnTo>
                  <a:pt x="2725365" y="285287"/>
                </a:lnTo>
                <a:lnTo>
                  <a:pt x="2736802" y="287597"/>
                </a:lnTo>
                <a:lnTo>
                  <a:pt x="2746141" y="293897"/>
                </a:lnTo>
                <a:lnTo>
                  <a:pt x="2752437" y="303241"/>
                </a:lnTo>
                <a:lnTo>
                  <a:pt x="2754746" y="314686"/>
                </a:lnTo>
                <a:lnTo>
                  <a:pt x="2752437" y="326130"/>
                </a:lnTo>
                <a:lnTo>
                  <a:pt x="2746141" y="335474"/>
                </a:lnTo>
                <a:lnTo>
                  <a:pt x="2736802" y="341773"/>
                </a:lnTo>
                <a:lnTo>
                  <a:pt x="2725365" y="344083"/>
                </a:lnTo>
                <a:close/>
              </a:path>
              <a:path w="3305175" h="2456815">
                <a:moveTo>
                  <a:pt x="3028088" y="347448"/>
                </a:moveTo>
                <a:lnTo>
                  <a:pt x="3015345" y="344873"/>
                </a:lnTo>
                <a:lnTo>
                  <a:pt x="3004937" y="337850"/>
                </a:lnTo>
                <a:lnTo>
                  <a:pt x="2997919" y="327436"/>
                </a:lnTo>
                <a:lnTo>
                  <a:pt x="2995345" y="314686"/>
                </a:lnTo>
                <a:lnTo>
                  <a:pt x="2997919" y="301935"/>
                </a:lnTo>
                <a:lnTo>
                  <a:pt x="3004937" y="291520"/>
                </a:lnTo>
                <a:lnTo>
                  <a:pt x="3015345" y="284497"/>
                </a:lnTo>
                <a:lnTo>
                  <a:pt x="3028088" y="281921"/>
                </a:lnTo>
                <a:lnTo>
                  <a:pt x="3040832" y="284497"/>
                </a:lnTo>
                <a:lnTo>
                  <a:pt x="3051242" y="291520"/>
                </a:lnTo>
                <a:lnTo>
                  <a:pt x="3058261" y="301935"/>
                </a:lnTo>
                <a:lnTo>
                  <a:pt x="3060835" y="314686"/>
                </a:lnTo>
                <a:lnTo>
                  <a:pt x="3058261" y="327436"/>
                </a:lnTo>
                <a:lnTo>
                  <a:pt x="3051242" y="337850"/>
                </a:lnTo>
                <a:lnTo>
                  <a:pt x="3040832" y="344873"/>
                </a:lnTo>
                <a:lnTo>
                  <a:pt x="3028088" y="347448"/>
                </a:lnTo>
                <a:close/>
              </a:path>
              <a:path w="3305175" h="2456815">
                <a:moveTo>
                  <a:pt x="3305061" y="338406"/>
                </a:moveTo>
                <a:lnTo>
                  <a:pt x="3298335" y="328427"/>
                </a:lnTo>
                <a:lnTo>
                  <a:pt x="3295564" y="314702"/>
                </a:lnTo>
                <a:lnTo>
                  <a:pt x="3298335" y="300977"/>
                </a:lnTo>
                <a:lnTo>
                  <a:pt x="3305061" y="290998"/>
                </a:lnTo>
                <a:lnTo>
                  <a:pt x="3305061" y="338406"/>
                </a:lnTo>
                <a:close/>
              </a:path>
              <a:path w="3305175" h="2456815">
                <a:moveTo>
                  <a:pt x="304490" y="619326"/>
                </a:moveTo>
                <a:lnTo>
                  <a:pt x="302640" y="619326"/>
                </a:lnTo>
                <a:lnTo>
                  <a:pt x="301883" y="618566"/>
                </a:lnTo>
                <a:lnTo>
                  <a:pt x="301883" y="616717"/>
                </a:lnTo>
                <a:lnTo>
                  <a:pt x="302640" y="615960"/>
                </a:lnTo>
                <a:lnTo>
                  <a:pt x="304490" y="615960"/>
                </a:lnTo>
                <a:lnTo>
                  <a:pt x="305247" y="616717"/>
                </a:lnTo>
                <a:lnTo>
                  <a:pt x="305247" y="618566"/>
                </a:lnTo>
                <a:lnTo>
                  <a:pt x="304490" y="619326"/>
                </a:lnTo>
                <a:close/>
              </a:path>
              <a:path w="3305175" h="2456815">
                <a:moveTo>
                  <a:pt x="609535" y="623532"/>
                </a:moveTo>
                <a:lnTo>
                  <a:pt x="603044" y="623532"/>
                </a:lnTo>
                <a:lnTo>
                  <a:pt x="600421" y="620906"/>
                </a:lnTo>
                <a:lnTo>
                  <a:pt x="600421" y="614411"/>
                </a:lnTo>
                <a:lnTo>
                  <a:pt x="603044" y="611785"/>
                </a:lnTo>
                <a:lnTo>
                  <a:pt x="609535" y="611785"/>
                </a:lnTo>
                <a:lnTo>
                  <a:pt x="612161" y="614411"/>
                </a:lnTo>
                <a:lnTo>
                  <a:pt x="612161" y="620906"/>
                </a:lnTo>
                <a:lnTo>
                  <a:pt x="609535" y="623532"/>
                </a:lnTo>
                <a:close/>
              </a:path>
              <a:path w="3305175" h="2456815">
                <a:moveTo>
                  <a:pt x="914581" y="627738"/>
                </a:moveTo>
                <a:lnTo>
                  <a:pt x="903448" y="627738"/>
                </a:lnTo>
                <a:lnTo>
                  <a:pt x="898942" y="623228"/>
                </a:lnTo>
                <a:lnTo>
                  <a:pt x="898942" y="612089"/>
                </a:lnTo>
                <a:lnTo>
                  <a:pt x="903448" y="607579"/>
                </a:lnTo>
                <a:lnTo>
                  <a:pt x="914581" y="607579"/>
                </a:lnTo>
                <a:lnTo>
                  <a:pt x="919088" y="612089"/>
                </a:lnTo>
                <a:lnTo>
                  <a:pt x="919088" y="623228"/>
                </a:lnTo>
                <a:lnTo>
                  <a:pt x="914581" y="627738"/>
                </a:lnTo>
                <a:close/>
              </a:path>
              <a:path w="3305175" h="2456815">
                <a:moveTo>
                  <a:pt x="1219155" y="631103"/>
                </a:moveTo>
                <a:lnTo>
                  <a:pt x="1204323" y="631103"/>
                </a:lnTo>
                <a:lnTo>
                  <a:pt x="1198304" y="625081"/>
                </a:lnTo>
                <a:lnTo>
                  <a:pt x="1198304" y="610239"/>
                </a:lnTo>
                <a:lnTo>
                  <a:pt x="1204323" y="604213"/>
                </a:lnTo>
                <a:lnTo>
                  <a:pt x="1219155" y="604213"/>
                </a:lnTo>
                <a:lnTo>
                  <a:pt x="1225177" y="610239"/>
                </a:lnTo>
                <a:lnTo>
                  <a:pt x="1225177" y="625081"/>
                </a:lnTo>
                <a:lnTo>
                  <a:pt x="1219155" y="631103"/>
                </a:lnTo>
                <a:close/>
              </a:path>
              <a:path w="3305175" h="2456815">
                <a:moveTo>
                  <a:pt x="1523732" y="634472"/>
                </a:moveTo>
                <a:lnTo>
                  <a:pt x="1505196" y="634472"/>
                </a:lnTo>
                <a:lnTo>
                  <a:pt x="1497679" y="626948"/>
                </a:lnTo>
                <a:lnTo>
                  <a:pt x="1497679" y="608402"/>
                </a:lnTo>
                <a:lnTo>
                  <a:pt x="1505196" y="600882"/>
                </a:lnTo>
                <a:lnTo>
                  <a:pt x="1523732" y="600882"/>
                </a:lnTo>
                <a:lnTo>
                  <a:pt x="1531249" y="608402"/>
                </a:lnTo>
                <a:lnTo>
                  <a:pt x="1531249" y="626948"/>
                </a:lnTo>
                <a:lnTo>
                  <a:pt x="1523732" y="634472"/>
                </a:lnTo>
                <a:close/>
              </a:path>
              <a:path w="3305175" h="2456815">
                <a:moveTo>
                  <a:pt x="1817190" y="637834"/>
                </a:moveTo>
                <a:lnTo>
                  <a:pt x="1809345" y="636251"/>
                </a:lnTo>
                <a:lnTo>
                  <a:pt x="1802940" y="631932"/>
                </a:lnTo>
                <a:lnTo>
                  <a:pt x="1798623" y="625525"/>
                </a:lnTo>
                <a:lnTo>
                  <a:pt x="1797041" y="617675"/>
                </a:lnTo>
                <a:lnTo>
                  <a:pt x="1798623" y="609826"/>
                </a:lnTo>
                <a:lnTo>
                  <a:pt x="1802940" y="603418"/>
                </a:lnTo>
                <a:lnTo>
                  <a:pt x="1809345" y="599100"/>
                </a:lnTo>
                <a:lnTo>
                  <a:pt x="1817190" y="597516"/>
                </a:lnTo>
                <a:lnTo>
                  <a:pt x="1825035" y="599100"/>
                </a:lnTo>
                <a:lnTo>
                  <a:pt x="1831439" y="603418"/>
                </a:lnTo>
                <a:lnTo>
                  <a:pt x="1835756" y="609826"/>
                </a:lnTo>
                <a:lnTo>
                  <a:pt x="1837339" y="617675"/>
                </a:lnTo>
                <a:lnTo>
                  <a:pt x="1835756" y="625525"/>
                </a:lnTo>
                <a:lnTo>
                  <a:pt x="1831439" y="631932"/>
                </a:lnTo>
                <a:lnTo>
                  <a:pt x="1825035" y="636251"/>
                </a:lnTo>
                <a:lnTo>
                  <a:pt x="1817190" y="637834"/>
                </a:lnTo>
                <a:close/>
              </a:path>
              <a:path w="3305175" h="2456815">
                <a:moveTo>
                  <a:pt x="2119913" y="641203"/>
                </a:moveTo>
                <a:lnTo>
                  <a:pt x="2110763" y="639354"/>
                </a:lnTo>
                <a:lnTo>
                  <a:pt x="2103290" y="634312"/>
                </a:lnTo>
                <a:lnTo>
                  <a:pt x="2098250" y="626833"/>
                </a:lnTo>
                <a:lnTo>
                  <a:pt x="2096403" y="617675"/>
                </a:lnTo>
                <a:lnTo>
                  <a:pt x="2098250" y="608520"/>
                </a:lnTo>
                <a:lnTo>
                  <a:pt x="2103290" y="601042"/>
                </a:lnTo>
                <a:lnTo>
                  <a:pt x="2110763" y="596000"/>
                </a:lnTo>
                <a:lnTo>
                  <a:pt x="2119913" y="594151"/>
                </a:lnTo>
                <a:lnTo>
                  <a:pt x="2129064" y="596000"/>
                </a:lnTo>
                <a:lnTo>
                  <a:pt x="2136537" y="601042"/>
                </a:lnTo>
                <a:lnTo>
                  <a:pt x="2141577" y="608520"/>
                </a:lnTo>
                <a:lnTo>
                  <a:pt x="2143425" y="617675"/>
                </a:lnTo>
                <a:lnTo>
                  <a:pt x="2141577" y="626833"/>
                </a:lnTo>
                <a:lnTo>
                  <a:pt x="2136537" y="634312"/>
                </a:lnTo>
                <a:lnTo>
                  <a:pt x="2129064" y="639354"/>
                </a:lnTo>
                <a:lnTo>
                  <a:pt x="2119913" y="641203"/>
                </a:lnTo>
                <a:close/>
              </a:path>
              <a:path w="3305175" h="2456815">
                <a:moveTo>
                  <a:pt x="2422641" y="643725"/>
                </a:moveTo>
                <a:lnTo>
                  <a:pt x="2412516" y="641678"/>
                </a:lnTo>
                <a:lnTo>
                  <a:pt x="2404245" y="636098"/>
                </a:lnTo>
                <a:lnTo>
                  <a:pt x="2398667" y="627823"/>
                </a:lnTo>
                <a:lnTo>
                  <a:pt x="2396622" y="617692"/>
                </a:lnTo>
                <a:lnTo>
                  <a:pt x="2398667" y="607562"/>
                </a:lnTo>
                <a:lnTo>
                  <a:pt x="2404245" y="599287"/>
                </a:lnTo>
                <a:lnTo>
                  <a:pt x="2412516" y="593706"/>
                </a:lnTo>
                <a:lnTo>
                  <a:pt x="2422641" y="591660"/>
                </a:lnTo>
                <a:lnTo>
                  <a:pt x="2432764" y="593706"/>
                </a:lnTo>
                <a:lnTo>
                  <a:pt x="2441033" y="599287"/>
                </a:lnTo>
                <a:lnTo>
                  <a:pt x="2446611" y="607562"/>
                </a:lnTo>
                <a:lnTo>
                  <a:pt x="2448656" y="617692"/>
                </a:lnTo>
                <a:lnTo>
                  <a:pt x="2446613" y="627823"/>
                </a:lnTo>
                <a:lnTo>
                  <a:pt x="2441040" y="636098"/>
                </a:lnTo>
                <a:lnTo>
                  <a:pt x="2432771" y="641678"/>
                </a:lnTo>
                <a:lnTo>
                  <a:pt x="2422641" y="643725"/>
                </a:lnTo>
                <a:close/>
              </a:path>
              <a:path w="3305175" h="2456815">
                <a:moveTo>
                  <a:pt x="2725365" y="647090"/>
                </a:moveTo>
                <a:lnTo>
                  <a:pt x="2713927" y="644781"/>
                </a:lnTo>
                <a:lnTo>
                  <a:pt x="2704588" y="638481"/>
                </a:lnTo>
                <a:lnTo>
                  <a:pt x="2698292" y="629137"/>
                </a:lnTo>
                <a:lnTo>
                  <a:pt x="2695983" y="617692"/>
                </a:lnTo>
                <a:lnTo>
                  <a:pt x="2698292" y="606247"/>
                </a:lnTo>
                <a:lnTo>
                  <a:pt x="2704588" y="596903"/>
                </a:lnTo>
                <a:lnTo>
                  <a:pt x="2713927" y="590604"/>
                </a:lnTo>
                <a:lnTo>
                  <a:pt x="2725365" y="588294"/>
                </a:lnTo>
                <a:lnTo>
                  <a:pt x="2736802" y="590604"/>
                </a:lnTo>
                <a:lnTo>
                  <a:pt x="2746141" y="596903"/>
                </a:lnTo>
                <a:lnTo>
                  <a:pt x="2752437" y="606247"/>
                </a:lnTo>
                <a:lnTo>
                  <a:pt x="2754746" y="617692"/>
                </a:lnTo>
                <a:lnTo>
                  <a:pt x="2752437" y="629137"/>
                </a:lnTo>
                <a:lnTo>
                  <a:pt x="2746141" y="638481"/>
                </a:lnTo>
                <a:lnTo>
                  <a:pt x="2736802" y="644781"/>
                </a:lnTo>
                <a:lnTo>
                  <a:pt x="2725365" y="647090"/>
                </a:lnTo>
                <a:close/>
              </a:path>
              <a:path w="3305175" h="2456815">
                <a:moveTo>
                  <a:pt x="3028088" y="650456"/>
                </a:moveTo>
                <a:lnTo>
                  <a:pt x="3015345" y="647880"/>
                </a:lnTo>
                <a:lnTo>
                  <a:pt x="3004937" y="640858"/>
                </a:lnTo>
                <a:lnTo>
                  <a:pt x="2997919" y="630443"/>
                </a:lnTo>
                <a:lnTo>
                  <a:pt x="2995345" y="617692"/>
                </a:lnTo>
                <a:lnTo>
                  <a:pt x="2997919" y="604941"/>
                </a:lnTo>
                <a:lnTo>
                  <a:pt x="3004937" y="594527"/>
                </a:lnTo>
                <a:lnTo>
                  <a:pt x="3015345" y="587504"/>
                </a:lnTo>
                <a:lnTo>
                  <a:pt x="3028088" y="584929"/>
                </a:lnTo>
                <a:lnTo>
                  <a:pt x="3040832" y="587504"/>
                </a:lnTo>
                <a:lnTo>
                  <a:pt x="3051242" y="594527"/>
                </a:lnTo>
                <a:lnTo>
                  <a:pt x="3058261" y="604941"/>
                </a:lnTo>
                <a:lnTo>
                  <a:pt x="3060835" y="617692"/>
                </a:lnTo>
                <a:lnTo>
                  <a:pt x="3058261" y="630443"/>
                </a:lnTo>
                <a:lnTo>
                  <a:pt x="3051242" y="640858"/>
                </a:lnTo>
                <a:lnTo>
                  <a:pt x="3040832" y="647880"/>
                </a:lnTo>
                <a:lnTo>
                  <a:pt x="3028088" y="650456"/>
                </a:lnTo>
                <a:close/>
              </a:path>
              <a:path w="3305175" h="2456815">
                <a:moveTo>
                  <a:pt x="3305061" y="641414"/>
                </a:moveTo>
                <a:lnTo>
                  <a:pt x="3298335" y="631434"/>
                </a:lnTo>
                <a:lnTo>
                  <a:pt x="3295564" y="617709"/>
                </a:lnTo>
                <a:lnTo>
                  <a:pt x="3298335" y="603984"/>
                </a:lnTo>
                <a:lnTo>
                  <a:pt x="3305061" y="594004"/>
                </a:lnTo>
                <a:lnTo>
                  <a:pt x="3305061" y="641414"/>
                </a:lnTo>
                <a:close/>
              </a:path>
              <a:path w="3305175" h="2456815">
                <a:moveTo>
                  <a:pt x="1311" y="921510"/>
                </a:moveTo>
                <a:lnTo>
                  <a:pt x="370" y="921510"/>
                </a:lnTo>
                <a:lnTo>
                  <a:pt x="0" y="921138"/>
                </a:lnTo>
                <a:lnTo>
                  <a:pt x="0" y="920196"/>
                </a:lnTo>
                <a:lnTo>
                  <a:pt x="370" y="919825"/>
                </a:lnTo>
                <a:lnTo>
                  <a:pt x="1311" y="919825"/>
                </a:lnTo>
                <a:lnTo>
                  <a:pt x="1681" y="920196"/>
                </a:lnTo>
                <a:lnTo>
                  <a:pt x="1681" y="921138"/>
                </a:lnTo>
                <a:lnTo>
                  <a:pt x="1311" y="921510"/>
                </a:lnTo>
                <a:close/>
              </a:path>
              <a:path w="3305175" h="2456815">
                <a:moveTo>
                  <a:pt x="305415" y="924031"/>
                </a:moveTo>
                <a:lnTo>
                  <a:pt x="301698" y="924031"/>
                </a:lnTo>
                <a:lnTo>
                  <a:pt x="300201" y="922536"/>
                </a:lnTo>
                <a:lnTo>
                  <a:pt x="300201" y="918799"/>
                </a:lnTo>
                <a:lnTo>
                  <a:pt x="301698" y="917300"/>
                </a:lnTo>
                <a:lnTo>
                  <a:pt x="305432" y="917300"/>
                </a:lnTo>
                <a:lnTo>
                  <a:pt x="306929" y="918799"/>
                </a:lnTo>
                <a:lnTo>
                  <a:pt x="306929" y="922536"/>
                </a:lnTo>
                <a:lnTo>
                  <a:pt x="305415" y="924031"/>
                </a:lnTo>
                <a:close/>
              </a:path>
              <a:path w="3305175" h="2456815">
                <a:moveTo>
                  <a:pt x="610008" y="927397"/>
                </a:moveTo>
                <a:lnTo>
                  <a:pt x="602591" y="927397"/>
                </a:lnTo>
                <a:lnTo>
                  <a:pt x="599580" y="924386"/>
                </a:lnTo>
                <a:lnTo>
                  <a:pt x="599580" y="916983"/>
                </a:lnTo>
                <a:lnTo>
                  <a:pt x="602591" y="913968"/>
                </a:lnTo>
                <a:lnTo>
                  <a:pt x="609991" y="913968"/>
                </a:lnTo>
                <a:lnTo>
                  <a:pt x="613002" y="916983"/>
                </a:lnTo>
                <a:lnTo>
                  <a:pt x="613002" y="924386"/>
                </a:lnTo>
                <a:lnTo>
                  <a:pt x="610008" y="927397"/>
                </a:lnTo>
                <a:close/>
              </a:path>
              <a:path w="3305175" h="2456815">
                <a:moveTo>
                  <a:pt x="914581" y="930762"/>
                </a:moveTo>
                <a:lnTo>
                  <a:pt x="903448" y="930762"/>
                </a:lnTo>
                <a:lnTo>
                  <a:pt x="898942" y="926252"/>
                </a:lnTo>
                <a:lnTo>
                  <a:pt x="898942" y="915113"/>
                </a:lnTo>
                <a:lnTo>
                  <a:pt x="903448" y="910603"/>
                </a:lnTo>
                <a:lnTo>
                  <a:pt x="914581" y="910603"/>
                </a:lnTo>
                <a:lnTo>
                  <a:pt x="919088" y="915113"/>
                </a:lnTo>
                <a:lnTo>
                  <a:pt x="919088" y="926252"/>
                </a:lnTo>
                <a:lnTo>
                  <a:pt x="914581" y="930762"/>
                </a:lnTo>
                <a:close/>
              </a:path>
              <a:path w="3305175" h="2456815">
                <a:moveTo>
                  <a:pt x="1219155" y="934131"/>
                </a:moveTo>
                <a:lnTo>
                  <a:pt x="1204323" y="934131"/>
                </a:lnTo>
                <a:lnTo>
                  <a:pt x="1198304" y="928106"/>
                </a:lnTo>
                <a:lnTo>
                  <a:pt x="1198304" y="913263"/>
                </a:lnTo>
                <a:lnTo>
                  <a:pt x="1204323" y="907238"/>
                </a:lnTo>
                <a:lnTo>
                  <a:pt x="1219155" y="907238"/>
                </a:lnTo>
                <a:lnTo>
                  <a:pt x="1225177" y="913263"/>
                </a:lnTo>
                <a:lnTo>
                  <a:pt x="1225177" y="928106"/>
                </a:lnTo>
                <a:lnTo>
                  <a:pt x="1219155" y="934131"/>
                </a:lnTo>
                <a:close/>
              </a:path>
              <a:path w="3305175" h="2456815">
                <a:moveTo>
                  <a:pt x="1523732" y="937493"/>
                </a:moveTo>
                <a:lnTo>
                  <a:pt x="1505196" y="937493"/>
                </a:lnTo>
                <a:lnTo>
                  <a:pt x="1497679" y="929972"/>
                </a:lnTo>
                <a:lnTo>
                  <a:pt x="1497679" y="911427"/>
                </a:lnTo>
                <a:lnTo>
                  <a:pt x="1505196" y="903906"/>
                </a:lnTo>
                <a:lnTo>
                  <a:pt x="1523732" y="903906"/>
                </a:lnTo>
                <a:lnTo>
                  <a:pt x="1531249" y="911427"/>
                </a:lnTo>
                <a:lnTo>
                  <a:pt x="1531249" y="929972"/>
                </a:lnTo>
                <a:lnTo>
                  <a:pt x="1523732" y="937493"/>
                </a:lnTo>
                <a:close/>
              </a:path>
              <a:path w="3305175" h="2456815">
                <a:moveTo>
                  <a:pt x="1817190" y="940862"/>
                </a:moveTo>
                <a:lnTo>
                  <a:pt x="1809345" y="939278"/>
                </a:lnTo>
                <a:lnTo>
                  <a:pt x="1802940" y="934958"/>
                </a:lnTo>
                <a:lnTo>
                  <a:pt x="1798623" y="928549"/>
                </a:lnTo>
                <a:lnTo>
                  <a:pt x="1797041" y="920699"/>
                </a:lnTo>
                <a:lnTo>
                  <a:pt x="1798623" y="912850"/>
                </a:lnTo>
                <a:lnTo>
                  <a:pt x="1802940" y="906443"/>
                </a:lnTo>
                <a:lnTo>
                  <a:pt x="1809345" y="902124"/>
                </a:lnTo>
                <a:lnTo>
                  <a:pt x="1817190" y="900540"/>
                </a:lnTo>
                <a:lnTo>
                  <a:pt x="1825035" y="902124"/>
                </a:lnTo>
                <a:lnTo>
                  <a:pt x="1831439" y="906443"/>
                </a:lnTo>
                <a:lnTo>
                  <a:pt x="1835756" y="912850"/>
                </a:lnTo>
                <a:lnTo>
                  <a:pt x="1837339" y="920699"/>
                </a:lnTo>
                <a:lnTo>
                  <a:pt x="1835756" y="928549"/>
                </a:lnTo>
                <a:lnTo>
                  <a:pt x="1831439" y="934958"/>
                </a:lnTo>
                <a:lnTo>
                  <a:pt x="1825035" y="939278"/>
                </a:lnTo>
                <a:lnTo>
                  <a:pt x="1817190" y="940862"/>
                </a:lnTo>
                <a:close/>
              </a:path>
              <a:path w="3305175" h="2456815">
                <a:moveTo>
                  <a:pt x="2119913" y="944227"/>
                </a:moveTo>
                <a:lnTo>
                  <a:pt x="2110763" y="942378"/>
                </a:lnTo>
                <a:lnTo>
                  <a:pt x="2103290" y="937336"/>
                </a:lnTo>
                <a:lnTo>
                  <a:pt x="2098250" y="929857"/>
                </a:lnTo>
                <a:lnTo>
                  <a:pt x="2096403" y="920699"/>
                </a:lnTo>
                <a:lnTo>
                  <a:pt x="2098250" y="911544"/>
                </a:lnTo>
                <a:lnTo>
                  <a:pt x="2103290" y="904066"/>
                </a:lnTo>
                <a:lnTo>
                  <a:pt x="2110763" y="899024"/>
                </a:lnTo>
                <a:lnTo>
                  <a:pt x="2119913" y="897175"/>
                </a:lnTo>
                <a:lnTo>
                  <a:pt x="2129064" y="899024"/>
                </a:lnTo>
                <a:lnTo>
                  <a:pt x="2136537" y="904066"/>
                </a:lnTo>
                <a:lnTo>
                  <a:pt x="2141577" y="911544"/>
                </a:lnTo>
                <a:lnTo>
                  <a:pt x="2143425" y="920699"/>
                </a:lnTo>
                <a:lnTo>
                  <a:pt x="2141577" y="929857"/>
                </a:lnTo>
                <a:lnTo>
                  <a:pt x="2136537" y="937336"/>
                </a:lnTo>
                <a:lnTo>
                  <a:pt x="2129064" y="942378"/>
                </a:lnTo>
                <a:lnTo>
                  <a:pt x="2119913" y="944227"/>
                </a:lnTo>
                <a:close/>
              </a:path>
              <a:path w="3305175" h="2456815">
                <a:moveTo>
                  <a:pt x="2422641" y="946749"/>
                </a:moveTo>
                <a:lnTo>
                  <a:pt x="2412516" y="944703"/>
                </a:lnTo>
                <a:lnTo>
                  <a:pt x="2404245" y="939123"/>
                </a:lnTo>
                <a:lnTo>
                  <a:pt x="2398667" y="930848"/>
                </a:lnTo>
                <a:lnTo>
                  <a:pt x="2396622" y="920716"/>
                </a:lnTo>
                <a:lnTo>
                  <a:pt x="2398667" y="910586"/>
                </a:lnTo>
                <a:lnTo>
                  <a:pt x="2404245" y="902311"/>
                </a:lnTo>
                <a:lnTo>
                  <a:pt x="2412516" y="896731"/>
                </a:lnTo>
                <a:lnTo>
                  <a:pt x="2422641" y="894684"/>
                </a:lnTo>
                <a:lnTo>
                  <a:pt x="2432764" y="896731"/>
                </a:lnTo>
                <a:lnTo>
                  <a:pt x="2441033" y="902311"/>
                </a:lnTo>
                <a:lnTo>
                  <a:pt x="2446611" y="910586"/>
                </a:lnTo>
                <a:lnTo>
                  <a:pt x="2448656" y="920716"/>
                </a:lnTo>
                <a:lnTo>
                  <a:pt x="2446613" y="930848"/>
                </a:lnTo>
                <a:lnTo>
                  <a:pt x="2441040" y="939123"/>
                </a:lnTo>
                <a:lnTo>
                  <a:pt x="2432771" y="944703"/>
                </a:lnTo>
                <a:lnTo>
                  <a:pt x="2422641" y="946749"/>
                </a:lnTo>
                <a:close/>
              </a:path>
              <a:path w="3305175" h="2456815">
                <a:moveTo>
                  <a:pt x="2725365" y="950114"/>
                </a:moveTo>
                <a:lnTo>
                  <a:pt x="2713927" y="947805"/>
                </a:lnTo>
                <a:lnTo>
                  <a:pt x="2704588" y="941505"/>
                </a:lnTo>
                <a:lnTo>
                  <a:pt x="2698292" y="932161"/>
                </a:lnTo>
                <a:lnTo>
                  <a:pt x="2695983" y="920716"/>
                </a:lnTo>
                <a:lnTo>
                  <a:pt x="2698292" y="909272"/>
                </a:lnTo>
                <a:lnTo>
                  <a:pt x="2704588" y="899927"/>
                </a:lnTo>
                <a:lnTo>
                  <a:pt x="2713927" y="893628"/>
                </a:lnTo>
                <a:lnTo>
                  <a:pt x="2725365" y="891318"/>
                </a:lnTo>
                <a:lnTo>
                  <a:pt x="2736802" y="893628"/>
                </a:lnTo>
                <a:lnTo>
                  <a:pt x="2746141" y="899927"/>
                </a:lnTo>
                <a:lnTo>
                  <a:pt x="2752437" y="909272"/>
                </a:lnTo>
                <a:lnTo>
                  <a:pt x="2754746" y="920716"/>
                </a:lnTo>
                <a:lnTo>
                  <a:pt x="2752437" y="932161"/>
                </a:lnTo>
                <a:lnTo>
                  <a:pt x="2746141" y="941505"/>
                </a:lnTo>
                <a:lnTo>
                  <a:pt x="2736802" y="947805"/>
                </a:lnTo>
                <a:lnTo>
                  <a:pt x="2725365" y="950114"/>
                </a:lnTo>
                <a:close/>
              </a:path>
              <a:path w="3305175" h="2456815">
                <a:moveTo>
                  <a:pt x="3028088" y="953480"/>
                </a:moveTo>
                <a:lnTo>
                  <a:pt x="3015345" y="950905"/>
                </a:lnTo>
                <a:lnTo>
                  <a:pt x="3004937" y="943882"/>
                </a:lnTo>
                <a:lnTo>
                  <a:pt x="2997919" y="933467"/>
                </a:lnTo>
                <a:lnTo>
                  <a:pt x="2995345" y="920716"/>
                </a:lnTo>
                <a:lnTo>
                  <a:pt x="2997919" y="907965"/>
                </a:lnTo>
                <a:lnTo>
                  <a:pt x="3004937" y="897551"/>
                </a:lnTo>
                <a:lnTo>
                  <a:pt x="3015345" y="890528"/>
                </a:lnTo>
                <a:lnTo>
                  <a:pt x="3028088" y="887953"/>
                </a:lnTo>
                <a:lnTo>
                  <a:pt x="3040832" y="890528"/>
                </a:lnTo>
                <a:lnTo>
                  <a:pt x="3051242" y="897551"/>
                </a:lnTo>
                <a:lnTo>
                  <a:pt x="3058261" y="907965"/>
                </a:lnTo>
                <a:lnTo>
                  <a:pt x="3060835" y="920716"/>
                </a:lnTo>
                <a:lnTo>
                  <a:pt x="3058261" y="933467"/>
                </a:lnTo>
                <a:lnTo>
                  <a:pt x="3051242" y="943882"/>
                </a:lnTo>
                <a:lnTo>
                  <a:pt x="3040832" y="950905"/>
                </a:lnTo>
                <a:lnTo>
                  <a:pt x="3028088" y="953480"/>
                </a:lnTo>
                <a:close/>
              </a:path>
              <a:path w="3305175" h="2456815">
                <a:moveTo>
                  <a:pt x="3305061" y="944438"/>
                </a:moveTo>
                <a:lnTo>
                  <a:pt x="3298335" y="934459"/>
                </a:lnTo>
                <a:lnTo>
                  <a:pt x="3295564" y="920733"/>
                </a:lnTo>
                <a:lnTo>
                  <a:pt x="3298335" y="907008"/>
                </a:lnTo>
                <a:lnTo>
                  <a:pt x="3305061" y="897029"/>
                </a:lnTo>
                <a:lnTo>
                  <a:pt x="3305061" y="944438"/>
                </a:lnTo>
                <a:close/>
              </a:path>
              <a:path w="3305175" h="2456815">
                <a:moveTo>
                  <a:pt x="1311" y="1224534"/>
                </a:moveTo>
                <a:lnTo>
                  <a:pt x="370" y="1224534"/>
                </a:lnTo>
                <a:lnTo>
                  <a:pt x="0" y="1224163"/>
                </a:lnTo>
                <a:lnTo>
                  <a:pt x="0" y="1223221"/>
                </a:lnTo>
                <a:lnTo>
                  <a:pt x="370" y="1222849"/>
                </a:lnTo>
                <a:lnTo>
                  <a:pt x="1311" y="1222849"/>
                </a:lnTo>
                <a:lnTo>
                  <a:pt x="1681" y="1223221"/>
                </a:lnTo>
                <a:lnTo>
                  <a:pt x="1681" y="1224163"/>
                </a:lnTo>
                <a:lnTo>
                  <a:pt x="1311" y="1224534"/>
                </a:lnTo>
                <a:close/>
              </a:path>
              <a:path w="3305175" h="2456815">
                <a:moveTo>
                  <a:pt x="305415" y="1227055"/>
                </a:moveTo>
                <a:lnTo>
                  <a:pt x="301698" y="1227055"/>
                </a:lnTo>
                <a:lnTo>
                  <a:pt x="300201" y="1225560"/>
                </a:lnTo>
                <a:lnTo>
                  <a:pt x="300201" y="1221823"/>
                </a:lnTo>
                <a:lnTo>
                  <a:pt x="301698" y="1220325"/>
                </a:lnTo>
                <a:lnTo>
                  <a:pt x="305432" y="1220325"/>
                </a:lnTo>
                <a:lnTo>
                  <a:pt x="306929" y="1221823"/>
                </a:lnTo>
                <a:lnTo>
                  <a:pt x="306929" y="1225560"/>
                </a:lnTo>
                <a:lnTo>
                  <a:pt x="305415" y="1227055"/>
                </a:lnTo>
                <a:close/>
              </a:path>
              <a:path w="3305175" h="2456815">
                <a:moveTo>
                  <a:pt x="610008" y="1230421"/>
                </a:moveTo>
                <a:lnTo>
                  <a:pt x="602591" y="1230421"/>
                </a:lnTo>
                <a:lnTo>
                  <a:pt x="599580" y="1227410"/>
                </a:lnTo>
                <a:lnTo>
                  <a:pt x="599580" y="1220004"/>
                </a:lnTo>
                <a:lnTo>
                  <a:pt x="602591" y="1216993"/>
                </a:lnTo>
                <a:lnTo>
                  <a:pt x="609991" y="1216993"/>
                </a:lnTo>
                <a:lnTo>
                  <a:pt x="613002" y="1220004"/>
                </a:lnTo>
                <a:lnTo>
                  <a:pt x="613002" y="1227410"/>
                </a:lnTo>
                <a:lnTo>
                  <a:pt x="610008" y="1230421"/>
                </a:lnTo>
                <a:close/>
              </a:path>
              <a:path w="3305175" h="2456815">
                <a:moveTo>
                  <a:pt x="914581" y="1233786"/>
                </a:moveTo>
                <a:lnTo>
                  <a:pt x="903448" y="1233786"/>
                </a:lnTo>
                <a:lnTo>
                  <a:pt x="898942" y="1229277"/>
                </a:lnTo>
                <a:lnTo>
                  <a:pt x="898942" y="1218137"/>
                </a:lnTo>
                <a:lnTo>
                  <a:pt x="903448" y="1213627"/>
                </a:lnTo>
                <a:lnTo>
                  <a:pt x="914581" y="1213627"/>
                </a:lnTo>
                <a:lnTo>
                  <a:pt x="919088" y="1218137"/>
                </a:lnTo>
                <a:lnTo>
                  <a:pt x="919088" y="1229277"/>
                </a:lnTo>
                <a:lnTo>
                  <a:pt x="914581" y="1233786"/>
                </a:lnTo>
                <a:close/>
              </a:path>
              <a:path w="3305175" h="2456815">
                <a:moveTo>
                  <a:pt x="1219155" y="1237152"/>
                </a:moveTo>
                <a:lnTo>
                  <a:pt x="1204323" y="1237152"/>
                </a:lnTo>
                <a:lnTo>
                  <a:pt x="1198304" y="1231130"/>
                </a:lnTo>
                <a:lnTo>
                  <a:pt x="1198304" y="1216287"/>
                </a:lnTo>
                <a:lnTo>
                  <a:pt x="1204323" y="1210262"/>
                </a:lnTo>
                <a:lnTo>
                  <a:pt x="1219155" y="1210262"/>
                </a:lnTo>
                <a:lnTo>
                  <a:pt x="1225177" y="1216287"/>
                </a:lnTo>
                <a:lnTo>
                  <a:pt x="1225177" y="1231130"/>
                </a:lnTo>
                <a:lnTo>
                  <a:pt x="1219155" y="1237152"/>
                </a:lnTo>
                <a:close/>
              </a:path>
              <a:path w="3305175" h="2456815">
                <a:moveTo>
                  <a:pt x="1523732" y="1240521"/>
                </a:moveTo>
                <a:lnTo>
                  <a:pt x="1505196" y="1240521"/>
                </a:lnTo>
                <a:lnTo>
                  <a:pt x="1497679" y="1232996"/>
                </a:lnTo>
                <a:lnTo>
                  <a:pt x="1497679" y="1214451"/>
                </a:lnTo>
                <a:lnTo>
                  <a:pt x="1505196" y="1206930"/>
                </a:lnTo>
                <a:lnTo>
                  <a:pt x="1523732" y="1206930"/>
                </a:lnTo>
                <a:lnTo>
                  <a:pt x="1531249" y="1214451"/>
                </a:lnTo>
                <a:lnTo>
                  <a:pt x="1531249" y="1232996"/>
                </a:lnTo>
                <a:lnTo>
                  <a:pt x="1523732" y="1240521"/>
                </a:lnTo>
                <a:close/>
              </a:path>
              <a:path w="3305175" h="2456815">
                <a:moveTo>
                  <a:pt x="1817190" y="1243883"/>
                </a:moveTo>
                <a:lnTo>
                  <a:pt x="1809345" y="1242299"/>
                </a:lnTo>
                <a:lnTo>
                  <a:pt x="1802940" y="1237981"/>
                </a:lnTo>
                <a:lnTo>
                  <a:pt x="1798623" y="1231573"/>
                </a:lnTo>
                <a:lnTo>
                  <a:pt x="1797041" y="1223724"/>
                </a:lnTo>
                <a:lnTo>
                  <a:pt x="1798623" y="1215874"/>
                </a:lnTo>
                <a:lnTo>
                  <a:pt x="1802940" y="1209467"/>
                </a:lnTo>
                <a:lnTo>
                  <a:pt x="1809345" y="1205148"/>
                </a:lnTo>
                <a:lnTo>
                  <a:pt x="1817190" y="1203565"/>
                </a:lnTo>
                <a:lnTo>
                  <a:pt x="1825035" y="1205148"/>
                </a:lnTo>
                <a:lnTo>
                  <a:pt x="1831439" y="1209467"/>
                </a:lnTo>
                <a:lnTo>
                  <a:pt x="1835756" y="1215874"/>
                </a:lnTo>
                <a:lnTo>
                  <a:pt x="1837339" y="1223724"/>
                </a:lnTo>
                <a:lnTo>
                  <a:pt x="1835756" y="1231573"/>
                </a:lnTo>
                <a:lnTo>
                  <a:pt x="1831439" y="1237981"/>
                </a:lnTo>
                <a:lnTo>
                  <a:pt x="1825035" y="1242299"/>
                </a:lnTo>
                <a:lnTo>
                  <a:pt x="1817190" y="1243883"/>
                </a:lnTo>
                <a:close/>
              </a:path>
              <a:path w="3305175" h="2456815">
                <a:moveTo>
                  <a:pt x="2119913" y="1247252"/>
                </a:moveTo>
                <a:lnTo>
                  <a:pt x="2110763" y="1245403"/>
                </a:lnTo>
                <a:lnTo>
                  <a:pt x="2103290" y="1240360"/>
                </a:lnTo>
                <a:lnTo>
                  <a:pt x="2098250" y="1232881"/>
                </a:lnTo>
                <a:lnTo>
                  <a:pt x="2096403" y="1223724"/>
                </a:lnTo>
                <a:lnTo>
                  <a:pt x="2098250" y="1214568"/>
                </a:lnTo>
                <a:lnTo>
                  <a:pt x="2103290" y="1207090"/>
                </a:lnTo>
                <a:lnTo>
                  <a:pt x="2110763" y="1202048"/>
                </a:lnTo>
                <a:lnTo>
                  <a:pt x="2119913" y="1200199"/>
                </a:lnTo>
                <a:lnTo>
                  <a:pt x="2129064" y="1202048"/>
                </a:lnTo>
                <a:lnTo>
                  <a:pt x="2136537" y="1207090"/>
                </a:lnTo>
                <a:lnTo>
                  <a:pt x="2141577" y="1214568"/>
                </a:lnTo>
                <a:lnTo>
                  <a:pt x="2143425" y="1223724"/>
                </a:lnTo>
                <a:lnTo>
                  <a:pt x="2141577" y="1232881"/>
                </a:lnTo>
                <a:lnTo>
                  <a:pt x="2136537" y="1240360"/>
                </a:lnTo>
                <a:lnTo>
                  <a:pt x="2129064" y="1245403"/>
                </a:lnTo>
                <a:lnTo>
                  <a:pt x="2119913" y="1247252"/>
                </a:lnTo>
                <a:close/>
              </a:path>
              <a:path w="3305175" h="2456815">
                <a:moveTo>
                  <a:pt x="2422641" y="1249773"/>
                </a:moveTo>
                <a:lnTo>
                  <a:pt x="2412516" y="1247727"/>
                </a:lnTo>
                <a:lnTo>
                  <a:pt x="2404245" y="1242147"/>
                </a:lnTo>
                <a:lnTo>
                  <a:pt x="2398667" y="1233872"/>
                </a:lnTo>
                <a:lnTo>
                  <a:pt x="2396622" y="1223741"/>
                </a:lnTo>
                <a:lnTo>
                  <a:pt x="2398667" y="1213611"/>
                </a:lnTo>
                <a:lnTo>
                  <a:pt x="2404245" y="1205336"/>
                </a:lnTo>
                <a:lnTo>
                  <a:pt x="2412516" y="1199755"/>
                </a:lnTo>
                <a:lnTo>
                  <a:pt x="2422641" y="1197708"/>
                </a:lnTo>
                <a:lnTo>
                  <a:pt x="2432764" y="1199755"/>
                </a:lnTo>
                <a:lnTo>
                  <a:pt x="2441033" y="1205336"/>
                </a:lnTo>
                <a:lnTo>
                  <a:pt x="2446611" y="1213611"/>
                </a:lnTo>
                <a:lnTo>
                  <a:pt x="2448656" y="1223741"/>
                </a:lnTo>
                <a:lnTo>
                  <a:pt x="2446613" y="1233872"/>
                </a:lnTo>
                <a:lnTo>
                  <a:pt x="2441040" y="1242147"/>
                </a:lnTo>
                <a:lnTo>
                  <a:pt x="2432771" y="1247727"/>
                </a:lnTo>
                <a:lnTo>
                  <a:pt x="2422641" y="1249773"/>
                </a:lnTo>
                <a:close/>
              </a:path>
              <a:path w="3305175" h="2456815">
                <a:moveTo>
                  <a:pt x="2725365" y="1253139"/>
                </a:moveTo>
                <a:lnTo>
                  <a:pt x="2713927" y="1250829"/>
                </a:lnTo>
                <a:lnTo>
                  <a:pt x="2704588" y="1244530"/>
                </a:lnTo>
                <a:lnTo>
                  <a:pt x="2698292" y="1235185"/>
                </a:lnTo>
                <a:lnTo>
                  <a:pt x="2695983" y="1223741"/>
                </a:lnTo>
                <a:lnTo>
                  <a:pt x="2698292" y="1212296"/>
                </a:lnTo>
                <a:lnTo>
                  <a:pt x="2704588" y="1202952"/>
                </a:lnTo>
                <a:lnTo>
                  <a:pt x="2713927" y="1196652"/>
                </a:lnTo>
                <a:lnTo>
                  <a:pt x="2725365" y="1194343"/>
                </a:lnTo>
                <a:lnTo>
                  <a:pt x="2736802" y="1196652"/>
                </a:lnTo>
                <a:lnTo>
                  <a:pt x="2746141" y="1202952"/>
                </a:lnTo>
                <a:lnTo>
                  <a:pt x="2752437" y="1212296"/>
                </a:lnTo>
                <a:lnTo>
                  <a:pt x="2754746" y="1223741"/>
                </a:lnTo>
                <a:lnTo>
                  <a:pt x="2752437" y="1235185"/>
                </a:lnTo>
                <a:lnTo>
                  <a:pt x="2746141" y="1244530"/>
                </a:lnTo>
                <a:lnTo>
                  <a:pt x="2736802" y="1250829"/>
                </a:lnTo>
                <a:lnTo>
                  <a:pt x="2725365" y="1253139"/>
                </a:lnTo>
                <a:close/>
              </a:path>
              <a:path w="3305175" h="2456815">
                <a:moveTo>
                  <a:pt x="3028088" y="1256504"/>
                </a:moveTo>
                <a:lnTo>
                  <a:pt x="3015345" y="1253929"/>
                </a:lnTo>
                <a:lnTo>
                  <a:pt x="3004937" y="1246906"/>
                </a:lnTo>
                <a:lnTo>
                  <a:pt x="2997919" y="1236492"/>
                </a:lnTo>
                <a:lnTo>
                  <a:pt x="2995345" y="1223741"/>
                </a:lnTo>
                <a:lnTo>
                  <a:pt x="2997919" y="1210990"/>
                </a:lnTo>
                <a:lnTo>
                  <a:pt x="3004937" y="1200575"/>
                </a:lnTo>
                <a:lnTo>
                  <a:pt x="3015345" y="1193552"/>
                </a:lnTo>
                <a:lnTo>
                  <a:pt x="3028088" y="1190977"/>
                </a:lnTo>
                <a:lnTo>
                  <a:pt x="3040832" y="1193552"/>
                </a:lnTo>
                <a:lnTo>
                  <a:pt x="3051242" y="1200575"/>
                </a:lnTo>
                <a:lnTo>
                  <a:pt x="3058261" y="1210990"/>
                </a:lnTo>
                <a:lnTo>
                  <a:pt x="3060835" y="1223741"/>
                </a:lnTo>
                <a:lnTo>
                  <a:pt x="3058261" y="1236492"/>
                </a:lnTo>
                <a:lnTo>
                  <a:pt x="3051242" y="1246906"/>
                </a:lnTo>
                <a:lnTo>
                  <a:pt x="3040832" y="1253929"/>
                </a:lnTo>
                <a:lnTo>
                  <a:pt x="3028088" y="1256504"/>
                </a:lnTo>
                <a:close/>
              </a:path>
              <a:path w="3305175" h="2456815">
                <a:moveTo>
                  <a:pt x="3305061" y="1247462"/>
                </a:moveTo>
                <a:lnTo>
                  <a:pt x="3298335" y="1237483"/>
                </a:lnTo>
                <a:lnTo>
                  <a:pt x="3295564" y="1223757"/>
                </a:lnTo>
                <a:lnTo>
                  <a:pt x="3298335" y="1210032"/>
                </a:lnTo>
                <a:lnTo>
                  <a:pt x="3305061" y="1200053"/>
                </a:lnTo>
                <a:lnTo>
                  <a:pt x="3305061" y="1247462"/>
                </a:lnTo>
                <a:close/>
              </a:path>
              <a:path w="3305175" h="2456815">
                <a:moveTo>
                  <a:pt x="1311" y="1527555"/>
                </a:moveTo>
                <a:lnTo>
                  <a:pt x="370" y="1527555"/>
                </a:lnTo>
                <a:lnTo>
                  <a:pt x="0" y="1527187"/>
                </a:lnTo>
                <a:lnTo>
                  <a:pt x="0" y="1526245"/>
                </a:lnTo>
                <a:lnTo>
                  <a:pt x="370" y="1525874"/>
                </a:lnTo>
                <a:lnTo>
                  <a:pt x="1311" y="1525874"/>
                </a:lnTo>
                <a:lnTo>
                  <a:pt x="1681" y="1526245"/>
                </a:lnTo>
                <a:lnTo>
                  <a:pt x="1681" y="1527187"/>
                </a:lnTo>
                <a:lnTo>
                  <a:pt x="1311" y="1527555"/>
                </a:lnTo>
                <a:close/>
              </a:path>
              <a:path w="3305175" h="2456815">
                <a:moveTo>
                  <a:pt x="305415" y="1530080"/>
                </a:moveTo>
                <a:lnTo>
                  <a:pt x="301698" y="1530080"/>
                </a:lnTo>
                <a:lnTo>
                  <a:pt x="300201" y="1528584"/>
                </a:lnTo>
                <a:lnTo>
                  <a:pt x="300201" y="1524848"/>
                </a:lnTo>
                <a:lnTo>
                  <a:pt x="301698" y="1523349"/>
                </a:lnTo>
                <a:lnTo>
                  <a:pt x="305432" y="1523349"/>
                </a:lnTo>
                <a:lnTo>
                  <a:pt x="306929" y="1524848"/>
                </a:lnTo>
                <a:lnTo>
                  <a:pt x="306929" y="1528584"/>
                </a:lnTo>
                <a:lnTo>
                  <a:pt x="305415" y="1530080"/>
                </a:lnTo>
                <a:close/>
              </a:path>
              <a:path w="3305175" h="2456815">
                <a:moveTo>
                  <a:pt x="610008" y="1533445"/>
                </a:moveTo>
                <a:lnTo>
                  <a:pt x="602591" y="1533445"/>
                </a:lnTo>
                <a:lnTo>
                  <a:pt x="599580" y="1530434"/>
                </a:lnTo>
                <a:lnTo>
                  <a:pt x="599580" y="1523032"/>
                </a:lnTo>
                <a:lnTo>
                  <a:pt x="602591" y="1520017"/>
                </a:lnTo>
                <a:lnTo>
                  <a:pt x="609991" y="1520017"/>
                </a:lnTo>
                <a:lnTo>
                  <a:pt x="613002" y="1523032"/>
                </a:lnTo>
                <a:lnTo>
                  <a:pt x="613002" y="1530434"/>
                </a:lnTo>
                <a:lnTo>
                  <a:pt x="610008" y="1533445"/>
                </a:lnTo>
                <a:close/>
              </a:path>
              <a:path w="3305175" h="2456815">
                <a:moveTo>
                  <a:pt x="914581" y="1536811"/>
                </a:moveTo>
                <a:lnTo>
                  <a:pt x="903448" y="1536811"/>
                </a:lnTo>
                <a:lnTo>
                  <a:pt x="898942" y="1532301"/>
                </a:lnTo>
                <a:lnTo>
                  <a:pt x="898942" y="1521161"/>
                </a:lnTo>
                <a:lnTo>
                  <a:pt x="903448" y="1516652"/>
                </a:lnTo>
                <a:lnTo>
                  <a:pt x="914581" y="1516652"/>
                </a:lnTo>
                <a:lnTo>
                  <a:pt x="919088" y="1521161"/>
                </a:lnTo>
                <a:lnTo>
                  <a:pt x="919088" y="1532301"/>
                </a:lnTo>
                <a:lnTo>
                  <a:pt x="914581" y="1536811"/>
                </a:lnTo>
                <a:close/>
              </a:path>
              <a:path w="3305175" h="2456815">
                <a:moveTo>
                  <a:pt x="1219155" y="1540176"/>
                </a:moveTo>
                <a:lnTo>
                  <a:pt x="1204323" y="1540176"/>
                </a:lnTo>
                <a:lnTo>
                  <a:pt x="1198304" y="1534154"/>
                </a:lnTo>
                <a:lnTo>
                  <a:pt x="1198304" y="1519312"/>
                </a:lnTo>
                <a:lnTo>
                  <a:pt x="1204323" y="1513286"/>
                </a:lnTo>
                <a:lnTo>
                  <a:pt x="1219155" y="1513286"/>
                </a:lnTo>
                <a:lnTo>
                  <a:pt x="1225177" y="1519312"/>
                </a:lnTo>
                <a:lnTo>
                  <a:pt x="1225177" y="1534154"/>
                </a:lnTo>
                <a:lnTo>
                  <a:pt x="1219155" y="1540176"/>
                </a:lnTo>
                <a:close/>
              </a:path>
              <a:path w="3305175" h="2456815">
                <a:moveTo>
                  <a:pt x="1523732" y="1543542"/>
                </a:moveTo>
                <a:lnTo>
                  <a:pt x="1505196" y="1543542"/>
                </a:lnTo>
                <a:lnTo>
                  <a:pt x="1497679" y="1536021"/>
                </a:lnTo>
                <a:lnTo>
                  <a:pt x="1497679" y="1517475"/>
                </a:lnTo>
                <a:lnTo>
                  <a:pt x="1505196" y="1509954"/>
                </a:lnTo>
                <a:lnTo>
                  <a:pt x="1523732" y="1509954"/>
                </a:lnTo>
                <a:lnTo>
                  <a:pt x="1531249" y="1517475"/>
                </a:lnTo>
                <a:lnTo>
                  <a:pt x="1531249" y="1536021"/>
                </a:lnTo>
                <a:lnTo>
                  <a:pt x="1523732" y="1543542"/>
                </a:lnTo>
                <a:close/>
              </a:path>
              <a:path w="3305175" h="2456815">
                <a:moveTo>
                  <a:pt x="1817190" y="1546910"/>
                </a:moveTo>
                <a:lnTo>
                  <a:pt x="1809345" y="1545327"/>
                </a:lnTo>
                <a:lnTo>
                  <a:pt x="1802940" y="1541006"/>
                </a:lnTo>
                <a:lnTo>
                  <a:pt x="1798623" y="1534598"/>
                </a:lnTo>
                <a:lnTo>
                  <a:pt x="1797041" y="1526748"/>
                </a:lnTo>
                <a:lnTo>
                  <a:pt x="1798623" y="1518899"/>
                </a:lnTo>
                <a:lnTo>
                  <a:pt x="1802940" y="1512491"/>
                </a:lnTo>
                <a:lnTo>
                  <a:pt x="1809345" y="1508172"/>
                </a:lnTo>
                <a:lnTo>
                  <a:pt x="1817190" y="1506589"/>
                </a:lnTo>
                <a:lnTo>
                  <a:pt x="1825035" y="1508172"/>
                </a:lnTo>
                <a:lnTo>
                  <a:pt x="1831439" y="1512491"/>
                </a:lnTo>
                <a:lnTo>
                  <a:pt x="1835756" y="1518899"/>
                </a:lnTo>
                <a:lnTo>
                  <a:pt x="1837339" y="1526748"/>
                </a:lnTo>
                <a:lnTo>
                  <a:pt x="1835756" y="1534598"/>
                </a:lnTo>
                <a:lnTo>
                  <a:pt x="1831439" y="1541006"/>
                </a:lnTo>
                <a:lnTo>
                  <a:pt x="1825035" y="1545327"/>
                </a:lnTo>
                <a:lnTo>
                  <a:pt x="1817190" y="1546910"/>
                </a:lnTo>
                <a:close/>
              </a:path>
              <a:path w="3305175" h="2456815">
                <a:moveTo>
                  <a:pt x="2119913" y="1550276"/>
                </a:moveTo>
                <a:lnTo>
                  <a:pt x="2110763" y="1548427"/>
                </a:lnTo>
                <a:lnTo>
                  <a:pt x="2103290" y="1543384"/>
                </a:lnTo>
                <a:lnTo>
                  <a:pt x="2098250" y="1535906"/>
                </a:lnTo>
                <a:lnTo>
                  <a:pt x="2096403" y="1526748"/>
                </a:lnTo>
                <a:lnTo>
                  <a:pt x="2098250" y="1517592"/>
                </a:lnTo>
                <a:lnTo>
                  <a:pt x="2103290" y="1510115"/>
                </a:lnTo>
                <a:lnTo>
                  <a:pt x="2110763" y="1505073"/>
                </a:lnTo>
                <a:lnTo>
                  <a:pt x="2119913" y="1503223"/>
                </a:lnTo>
                <a:lnTo>
                  <a:pt x="2129064" y="1505073"/>
                </a:lnTo>
                <a:lnTo>
                  <a:pt x="2136537" y="1510115"/>
                </a:lnTo>
                <a:lnTo>
                  <a:pt x="2141577" y="1517592"/>
                </a:lnTo>
                <a:lnTo>
                  <a:pt x="2143425" y="1526748"/>
                </a:lnTo>
                <a:lnTo>
                  <a:pt x="2141577" y="1535906"/>
                </a:lnTo>
                <a:lnTo>
                  <a:pt x="2136537" y="1543384"/>
                </a:lnTo>
                <a:lnTo>
                  <a:pt x="2129064" y="1548427"/>
                </a:lnTo>
                <a:lnTo>
                  <a:pt x="2119913" y="1550276"/>
                </a:lnTo>
                <a:close/>
              </a:path>
              <a:path w="3305175" h="2456815">
                <a:moveTo>
                  <a:pt x="2422641" y="1552798"/>
                </a:moveTo>
                <a:lnTo>
                  <a:pt x="2412516" y="1550751"/>
                </a:lnTo>
                <a:lnTo>
                  <a:pt x="2404245" y="1545171"/>
                </a:lnTo>
                <a:lnTo>
                  <a:pt x="2398667" y="1536896"/>
                </a:lnTo>
                <a:lnTo>
                  <a:pt x="2396622" y="1526765"/>
                </a:lnTo>
                <a:lnTo>
                  <a:pt x="2398667" y="1516635"/>
                </a:lnTo>
                <a:lnTo>
                  <a:pt x="2404245" y="1508360"/>
                </a:lnTo>
                <a:lnTo>
                  <a:pt x="2412516" y="1502779"/>
                </a:lnTo>
                <a:lnTo>
                  <a:pt x="2422641" y="1500732"/>
                </a:lnTo>
                <a:lnTo>
                  <a:pt x="2432764" y="1502779"/>
                </a:lnTo>
                <a:lnTo>
                  <a:pt x="2441033" y="1508360"/>
                </a:lnTo>
                <a:lnTo>
                  <a:pt x="2446611" y="1516635"/>
                </a:lnTo>
                <a:lnTo>
                  <a:pt x="2448656" y="1526765"/>
                </a:lnTo>
                <a:lnTo>
                  <a:pt x="2446613" y="1536896"/>
                </a:lnTo>
                <a:lnTo>
                  <a:pt x="2441040" y="1545171"/>
                </a:lnTo>
                <a:lnTo>
                  <a:pt x="2432771" y="1550751"/>
                </a:lnTo>
                <a:lnTo>
                  <a:pt x="2422641" y="1552798"/>
                </a:lnTo>
                <a:close/>
              </a:path>
              <a:path w="3305175" h="2456815">
                <a:moveTo>
                  <a:pt x="2725365" y="1556163"/>
                </a:moveTo>
                <a:lnTo>
                  <a:pt x="2713927" y="1553853"/>
                </a:lnTo>
                <a:lnTo>
                  <a:pt x="2704588" y="1547554"/>
                </a:lnTo>
                <a:lnTo>
                  <a:pt x="2698292" y="1538210"/>
                </a:lnTo>
                <a:lnTo>
                  <a:pt x="2695983" y="1526765"/>
                </a:lnTo>
                <a:lnTo>
                  <a:pt x="2698292" y="1515320"/>
                </a:lnTo>
                <a:lnTo>
                  <a:pt x="2704588" y="1505976"/>
                </a:lnTo>
                <a:lnTo>
                  <a:pt x="2713927" y="1499676"/>
                </a:lnTo>
                <a:lnTo>
                  <a:pt x="2725365" y="1497367"/>
                </a:lnTo>
                <a:lnTo>
                  <a:pt x="2736802" y="1499676"/>
                </a:lnTo>
                <a:lnTo>
                  <a:pt x="2746141" y="1505976"/>
                </a:lnTo>
                <a:lnTo>
                  <a:pt x="2752437" y="1515320"/>
                </a:lnTo>
                <a:lnTo>
                  <a:pt x="2754746" y="1526765"/>
                </a:lnTo>
                <a:lnTo>
                  <a:pt x="2752437" y="1538210"/>
                </a:lnTo>
                <a:lnTo>
                  <a:pt x="2746141" y="1547554"/>
                </a:lnTo>
                <a:lnTo>
                  <a:pt x="2736802" y="1553853"/>
                </a:lnTo>
                <a:lnTo>
                  <a:pt x="2725365" y="1556163"/>
                </a:lnTo>
                <a:close/>
              </a:path>
              <a:path w="3305175" h="2456815">
                <a:moveTo>
                  <a:pt x="3028088" y="1559528"/>
                </a:moveTo>
                <a:lnTo>
                  <a:pt x="3015345" y="1556953"/>
                </a:lnTo>
                <a:lnTo>
                  <a:pt x="3004937" y="1549930"/>
                </a:lnTo>
                <a:lnTo>
                  <a:pt x="2997919" y="1539516"/>
                </a:lnTo>
                <a:lnTo>
                  <a:pt x="2995345" y="1526765"/>
                </a:lnTo>
                <a:lnTo>
                  <a:pt x="2997919" y="1514014"/>
                </a:lnTo>
                <a:lnTo>
                  <a:pt x="3004937" y="1503599"/>
                </a:lnTo>
                <a:lnTo>
                  <a:pt x="3015345" y="1496577"/>
                </a:lnTo>
                <a:lnTo>
                  <a:pt x="3028088" y="1494001"/>
                </a:lnTo>
                <a:lnTo>
                  <a:pt x="3040832" y="1496577"/>
                </a:lnTo>
                <a:lnTo>
                  <a:pt x="3051242" y="1503599"/>
                </a:lnTo>
                <a:lnTo>
                  <a:pt x="3058261" y="1514014"/>
                </a:lnTo>
                <a:lnTo>
                  <a:pt x="3060835" y="1526765"/>
                </a:lnTo>
                <a:lnTo>
                  <a:pt x="3058261" y="1539516"/>
                </a:lnTo>
                <a:lnTo>
                  <a:pt x="3051242" y="1549930"/>
                </a:lnTo>
                <a:lnTo>
                  <a:pt x="3040832" y="1556953"/>
                </a:lnTo>
                <a:lnTo>
                  <a:pt x="3028088" y="1559528"/>
                </a:lnTo>
                <a:close/>
              </a:path>
              <a:path w="3305175" h="2456815">
                <a:moveTo>
                  <a:pt x="3305061" y="1550486"/>
                </a:moveTo>
                <a:lnTo>
                  <a:pt x="3298335" y="1540507"/>
                </a:lnTo>
                <a:lnTo>
                  <a:pt x="3295564" y="1526782"/>
                </a:lnTo>
                <a:lnTo>
                  <a:pt x="3298335" y="1513056"/>
                </a:lnTo>
                <a:lnTo>
                  <a:pt x="3305061" y="1503077"/>
                </a:lnTo>
                <a:lnTo>
                  <a:pt x="3305061" y="1550486"/>
                </a:lnTo>
                <a:close/>
              </a:path>
              <a:path w="3305175" h="2456815">
                <a:moveTo>
                  <a:pt x="304961" y="1832246"/>
                </a:moveTo>
                <a:lnTo>
                  <a:pt x="302169" y="1832246"/>
                </a:lnTo>
                <a:lnTo>
                  <a:pt x="301043" y="1831119"/>
                </a:lnTo>
                <a:lnTo>
                  <a:pt x="301043" y="1828324"/>
                </a:lnTo>
                <a:lnTo>
                  <a:pt x="302169" y="1827200"/>
                </a:lnTo>
                <a:lnTo>
                  <a:pt x="304961" y="1827200"/>
                </a:lnTo>
                <a:lnTo>
                  <a:pt x="306088" y="1828324"/>
                </a:lnTo>
                <a:lnTo>
                  <a:pt x="306088" y="1831119"/>
                </a:lnTo>
                <a:lnTo>
                  <a:pt x="304961" y="1832246"/>
                </a:lnTo>
                <a:close/>
              </a:path>
              <a:path w="3305175" h="2456815">
                <a:moveTo>
                  <a:pt x="610008" y="1836453"/>
                </a:moveTo>
                <a:lnTo>
                  <a:pt x="602591" y="1836453"/>
                </a:lnTo>
                <a:lnTo>
                  <a:pt x="599580" y="1833441"/>
                </a:lnTo>
                <a:lnTo>
                  <a:pt x="599580" y="1826039"/>
                </a:lnTo>
                <a:lnTo>
                  <a:pt x="602591" y="1823024"/>
                </a:lnTo>
                <a:lnTo>
                  <a:pt x="609991" y="1823024"/>
                </a:lnTo>
                <a:lnTo>
                  <a:pt x="613002" y="1826039"/>
                </a:lnTo>
                <a:lnTo>
                  <a:pt x="613002" y="1833441"/>
                </a:lnTo>
                <a:lnTo>
                  <a:pt x="610008" y="1836453"/>
                </a:lnTo>
                <a:close/>
              </a:path>
              <a:path w="3305175" h="2456815">
                <a:moveTo>
                  <a:pt x="914581" y="1839818"/>
                </a:moveTo>
                <a:lnTo>
                  <a:pt x="903448" y="1839818"/>
                </a:lnTo>
                <a:lnTo>
                  <a:pt x="898942" y="1835308"/>
                </a:lnTo>
                <a:lnTo>
                  <a:pt x="898942" y="1824169"/>
                </a:lnTo>
                <a:lnTo>
                  <a:pt x="903448" y="1819659"/>
                </a:lnTo>
                <a:lnTo>
                  <a:pt x="914581" y="1819659"/>
                </a:lnTo>
                <a:lnTo>
                  <a:pt x="919088" y="1824169"/>
                </a:lnTo>
                <a:lnTo>
                  <a:pt x="919088" y="1835308"/>
                </a:lnTo>
                <a:lnTo>
                  <a:pt x="914581" y="1839818"/>
                </a:lnTo>
                <a:close/>
              </a:path>
              <a:path w="3305175" h="2456815">
                <a:moveTo>
                  <a:pt x="1219155" y="1843183"/>
                </a:moveTo>
                <a:lnTo>
                  <a:pt x="1204323" y="1843183"/>
                </a:lnTo>
                <a:lnTo>
                  <a:pt x="1198304" y="1837161"/>
                </a:lnTo>
                <a:lnTo>
                  <a:pt x="1198304" y="1822319"/>
                </a:lnTo>
                <a:lnTo>
                  <a:pt x="1204323" y="1816294"/>
                </a:lnTo>
                <a:lnTo>
                  <a:pt x="1219155" y="1816294"/>
                </a:lnTo>
                <a:lnTo>
                  <a:pt x="1225177" y="1822319"/>
                </a:lnTo>
                <a:lnTo>
                  <a:pt x="1225177" y="1837161"/>
                </a:lnTo>
                <a:lnTo>
                  <a:pt x="1219155" y="1843183"/>
                </a:lnTo>
                <a:close/>
              </a:path>
              <a:path w="3305175" h="2456815">
                <a:moveTo>
                  <a:pt x="1523732" y="1846549"/>
                </a:moveTo>
                <a:lnTo>
                  <a:pt x="1505196" y="1846549"/>
                </a:lnTo>
                <a:lnTo>
                  <a:pt x="1497679" y="1839028"/>
                </a:lnTo>
                <a:lnTo>
                  <a:pt x="1497679" y="1820483"/>
                </a:lnTo>
                <a:lnTo>
                  <a:pt x="1505196" y="1812962"/>
                </a:lnTo>
                <a:lnTo>
                  <a:pt x="1523732" y="1812962"/>
                </a:lnTo>
                <a:lnTo>
                  <a:pt x="1531249" y="1820483"/>
                </a:lnTo>
                <a:lnTo>
                  <a:pt x="1531249" y="1839028"/>
                </a:lnTo>
                <a:lnTo>
                  <a:pt x="1523732" y="1846549"/>
                </a:lnTo>
                <a:close/>
              </a:path>
              <a:path w="3305175" h="2456815">
                <a:moveTo>
                  <a:pt x="1817190" y="1849914"/>
                </a:moveTo>
                <a:lnTo>
                  <a:pt x="1809345" y="1848331"/>
                </a:lnTo>
                <a:lnTo>
                  <a:pt x="1802940" y="1844012"/>
                </a:lnTo>
                <a:lnTo>
                  <a:pt x="1798623" y="1837605"/>
                </a:lnTo>
                <a:lnTo>
                  <a:pt x="1797041" y="1829755"/>
                </a:lnTo>
                <a:lnTo>
                  <a:pt x="1798623" y="1821906"/>
                </a:lnTo>
                <a:lnTo>
                  <a:pt x="1802940" y="1815499"/>
                </a:lnTo>
                <a:lnTo>
                  <a:pt x="1809345" y="1811180"/>
                </a:lnTo>
                <a:lnTo>
                  <a:pt x="1817190" y="1809596"/>
                </a:lnTo>
                <a:lnTo>
                  <a:pt x="1825035" y="1811180"/>
                </a:lnTo>
                <a:lnTo>
                  <a:pt x="1831439" y="1815499"/>
                </a:lnTo>
                <a:lnTo>
                  <a:pt x="1835756" y="1821906"/>
                </a:lnTo>
                <a:lnTo>
                  <a:pt x="1837339" y="1829755"/>
                </a:lnTo>
                <a:lnTo>
                  <a:pt x="1835756" y="1837605"/>
                </a:lnTo>
                <a:lnTo>
                  <a:pt x="1831439" y="1844012"/>
                </a:lnTo>
                <a:lnTo>
                  <a:pt x="1825035" y="1848331"/>
                </a:lnTo>
                <a:lnTo>
                  <a:pt x="1817190" y="1849914"/>
                </a:lnTo>
                <a:close/>
              </a:path>
              <a:path w="3305175" h="2456815">
                <a:moveTo>
                  <a:pt x="2119913" y="1853283"/>
                </a:moveTo>
                <a:lnTo>
                  <a:pt x="2110763" y="1851434"/>
                </a:lnTo>
                <a:lnTo>
                  <a:pt x="2103290" y="1846392"/>
                </a:lnTo>
                <a:lnTo>
                  <a:pt x="2098250" y="1838913"/>
                </a:lnTo>
                <a:lnTo>
                  <a:pt x="2096403" y="1829755"/>
                </a:lnTo>
                <a:lnTo>
                  <a:pt x="2098250" y="1820600"/>
                </a:lnTo>
                <a:lnTo>
                  <a:pt x="2103290" y="1813122"/>
                </a:lnTo>
                <a:lnTo>
                  <a:pt x="2110763" y="1808080"/>
                </a:lnTo>
                <a:lnTo>
                  <a:pt x="2119913" y="1806231"/>
                </a:lnTo>
                <a:lnTo>
                  <a:pt x="2129064" y="1808080"/>
                </a:lnTo>
                <a:lnTo>
                  <a:pt x="2136537" y="1813122"/>
                </a:lnTo>
                <a:lnTo>
                  <a:pt x="2141577" y="1820600"/>
                </a:lnTo>
                <a:lnTo>
                  <a:pt x="2143425" y="1829755"/>
                </a:lnTo>
                <a:lnTo>
                  <a:pt x="2141577" y="1838913"/>
                </a:lnTo>
                <a:lnTo>
                  <a:pt x="2136537" y="1846392"/>
                </a:lnTo>
                <a:lnTo>
                  <a:pt x="2129064" y="1851434"/>
                </a:lnTo>
                <a:lnTo>
                  <a:pt x="2119913" y="1853283"/>
                </a:lnTo>
                <a:close/>
              </a:path>
              <a:path w="3305175" h="2456815">
                <a:moveTo>
                  <a:pt x="2422641" y="1855805"/>
                </a:moveTo>
                <a:lnTo>
                  <a:pt x="2412516" y="1853758"/>
                </a:lnTo>
                <a:lnTo>
                  <a:pt x="2404245" y="1848177"/>
                </a:lnTo>
                <a:lnTo>
                  <a:pt x="2398667" y="1839902"/>
                </a:lnTo>
                <a:lnTo>
                  <a:pt x="2396622" y="1829772"/>
                </a:lnTo>
                <a:lnTo>
                  <a:pt x="2398667" y="1819642"/>
                </a:lnTo>
                <a:lnTo>
                  <a:pt x="2404245" y="1811367"/>
                </a:lnTo>
                <a:lnTo>
                  <a:pt x="2412516" y="1805786"/>
                </a:lnTo>
                <a:lnTo>
                  <a:pt x="2422641" y="1803740"/>
                </a:lnTo>
                <a:lnTo>
                  <a:pt x="2432764" y="1805786"/>
                </a:lnTo>
                <a:lnTo>
                  <a:pt x="2441033" y="1811367"/>
                </a:lnTo>
                <a:lnTo>
                  <a:pt x="2446611" y="1819642"/>
                </a:lnTo>
                <a:lnTo>
                  <a:pt x="2448656" y="1829772"/>
                </a:lnTo>
                <a:lnTo>
                  <a:pt x="2446613" y="1839902"/>
                </a:lnTo>
                <a:lnTo>
                  <a:pt x="2441040" y="1848177"/>
                </a:lnTo>
                <a:lnTo>
                  <a:pt x="2432771" y="1853758"/>
                </a:lnTo>
                <a:lnTo>
                  <a:pt x="2422641" y="1855805"/>
                </a:lnTo>
                <a:close/>
              </a:path>
              <a:path w="3305175" h="2456815">
                <a:moveTo>
                  <a:pt x="2725365" y="1859170"/>
                </a:moveTo>
                <a:lnTo>
                  <a:pt x="2713927" y="1856861"/>
                </a:lnTo>
                <a:lnTo>
                  <a:pt x="2704588" y="1850561"/>
                </a:lnTo>
                <a:lnTo>
                  <a:pt x="2698292" y="1841217"/>
                </a:lnTo>
                <a:lnTo>
                  <a:pt x="2695983" y="1829772"/>
                </a:lnTo>
                <a:lnTo>
                  <a:pt x="2698292" y="1818328"/>
                </a:lnTo>
                <a:lnTo>
                  <a:pt x="2704588" y="1808983"/>
                </a:lnTo>
                <a:lnTo>
                  <a:pt x="2713927" y="1802684"/>
                </a:lnTo>
                <a:lnTo>
                  <a:pt x="2725365" y="1800374"/>
                </a:lnTo>
                <a:lnTo>
                  <a:pt x="2736802" y="1802684"/>
                </a:lnTo>
                <a:lnTo>
                  <a:pt x="2746141" y="1808983"/>
                </a:lnTo>
                <a:lnTo>
                  <a:pt x="2752437" y="1818328"/>
                </a:lnTo>
                <a:lnTo>
                  <a:pt x="2754746" y="1829772"/>
                </a:lnTo>
                <a:lnTo>
                  <a:pt x="2752437" y="1841217"/>
                </a:lnTo>
                <a:lnTo>
                  <a:pt x="2746141" y="1850561"/>
                </a:lnTo>
                <a:lnTo>
                  <a:pt x="2736802" y="1856861"/>
                </a:lnTo>
                <a:lnTo>
                  <a:pt x="2725365" y="1859170"/>
                </a:lnTo>
                <a:close/>
              </a:path>
              <a:path w="3305175" h="2456815">
                <a:moveTo>
                  <a:pt x="3028088" y="1862536"/>
                </a:moveTo>
                <a:lnTo>
                  <a:pt x="3015345" y="1859960"/>
                </a:lnTo>
                <a:lnTo>
                  <a:pt x="3004937" y="1852938"/>
                </a:lnTo>
                <a:lnTo>
                  <a:pt x="2997919" y="1842523"/>
                </a:lnTo>
                <a:lnTo>
                  <a:pt x="2995345" y="1829772"/>
                </a:lnTo>
                <a:lnTo>
                  <a:pt x="2997919" y="1817021"/>
                </a:lnTo>
                <a:lnTo>
                  <a:pt x="3004937" y="1806607"/>
                </a:lnTo>
                <a:lnTo>
                  <a:pt x="3015345" y="1799584"/>
                </a:lnTo>
                <a:lnTo>
                  <a:pt x="3028088" y="1797009"/>
                </a:lnTo>
                <a:lnTo>
                  <a:pt x="3040832" y="1799584"/>
                </a:lnTo>
                <a:lnTo>
                  <a:pt x="3051242" y="1806607"/>
                </a:lnTo>
                <a:lnTo>
                  <a:pt x="3058261" y="1817021"/>
                </a:lnTo>
                <a:lnTo>
                  <a:pt x="3060835" y="1829772"/>
                </a:lnTo>
                <a:lnTo>
                  <a:pt x="3058261" y="1842523"/>
                </a:lnTo>
                <a:lnTo>
                  <a:pt x="3051242" y="1852938"/>
                </a:lnTo>
                <a:lnTo>
                  <a:pt x="3040832" y="1859960"/>
                </a:lnTo>
                <a:lnTo>
                  <a:pt x="3028088" y="1862536"/>
                </a:lnTo>
                <a:close/>
              </a:path>
              <a:path w="3305175" h="2456815">
                <a:moveTo>
                  <a:pt x="3305061" y="1853494"/>
                </a:moveTo>
                <a:lnTo>
                  <a:pt x="3298335" y="1843514"/>
                </a:lnTo>
                <a:lnTo>
                  <a:pt x="3295564" y="1829789"/>
                </a:lnTo>
                <a:lnTo>
                  <a:pt x="3298335" y="1816064"/>
                </a:lnTo>
                <a:lnTo>
                  <a:pt x="3305061" y="1806085"/>
                </a:lnTo>
                <a:lnTo>
                  <a:pt x="3305061" y="1853494"/>
                </a:lnTo>
                <a:close/>
              </a:path>
              <a:path w="3305175" h="2456815">
                <a:moveTo>
                  <a:pt x="607685" y="2135254"/>
                </a:moveTo>
                <a:lnTo>
                  <a:pt x="604894" y="2135254"/>
                </a:lnTo>
                <a:lnTo>
                  <a:pt x="603766" y="2134126"/>
                </a:lnTo>
                <a:lnTo>
                  <a:pt x="603766" y="2131335"/>
                </a:lnTo>
                <a:lnTo>
                  <a:pt x="604894" y="2130204"/>
                </a:lnTo>
                <a:lnTo>
                  <a:pt x="607685" y="2130204"/>
                </a:lnTo>
                <a:lnTo>
                  <a:pt x="608813" y="2131335"/>
                </a:lnTo>
                <a:lnTo>
                  <a:pt x="608813" y="2134126"/>
                </a:lnTo>
                <a:lnTo>
                  <a:pt x="607685" y="2135254"/>
                </a:lnTo>
                <a:close/>
              </a:path>
              <a:path w="3305175" h="2456815">
                <a:moveTo>
                  <a:pt x="913187" y="2140287"/>
                </a:moveTo>
                <a:lnTo>
                  <a:pt x="904843" y="2140287"/>
                </a:lnTo>
                <a:lnTo>
                  <a:pt x="901464" y="2136904"/>
                </a:lnTo>
                <a:lnTo>
                  <a:pt x="901464" y="2128557"/>
                </a:lnTo>
                <a:lnTo>
                  <a:pt x="904843" y="2125174"/>
                </a:lnTo>
                <a:lnTo>
                  <a:pt x="913187" y="2125174"/>
                </a:lnTo>
                <a:lnTo>
                  <a:pt x="916566" y="2128557"/>
                </a:lnTo>
                <a:lnTo>
                  <a:pt x="916566" y="2136904"/>
                </a:lnTo>
                <a:lnTo>
                  <a:pt x="913187" y="2140287"/>
                </a:lnTo>
                <a:close/>
              </a:path>
              <a:path w="3305175" h="2456815">
                <a:moveTo>
                  <a:pt x="1218686" y="2145317"/>
                </a:moveTo>
                <a:lnTo>
                  <a:pt x="1204778" y="2145317"/>
                </a:lnTo>
                <a:lnTo>
                  <a:pt x="1199144" y="2139679"/>
                </a:lnTo>
                <a:lnTo>
                  <a:pt x="1199144" y="2125745"/>
                </a:lnTo>
                <a:lnTo>
                  <a:pt x="1204778" y="2120108"/>
                </a:lnTo>
                <a:lnTo>
                  <a:pt x="1218703" y="2120108"/>
                </a:lnTo>
                <a:lnTo>
                  <a:pt x="1224336" y="2125745"/>
                </a:lnTo>
                <a:lnTo>
                  <a:pt x="1224336" y="2139679"/>
                </a:lnTo>
                <a:lnTo>
                  <a:pt x="1218686" y="2145317"/>
                </a:lnTo>
                <a:close/>
              </a:path>
              <a:path w="3305175" h="2456815">
                <a:moveTo>
                  <a:pt x="1523732" y="2149526"/>
                </a:moveTo>
                <a:lnTo>
                  <a:pt x="1505196" y="2149526"/>
                </a:lnTo>
                <a:lnTo>
                  <a:pt x="1497679" y="2142002"/>
                </a:lnTo>
                <a:lnTo>
                  <a:pt x="1497679" y="2123456"/>
                </a:lnTo>
                <a:lnTo>
                  <a:pt x="1505196" y="2115935"/>
                </a:lnTo>
                <a:lnTo>
                  <a:pt x="1523732" y="2115935"/>
                </a:lnTo>
                <a:lnTo>
                  <a:pt x="1531249" y="2123456"/>
                </a:lnTo>
                <a:lnTo>
                  <a:pt x="1531249" y="2142002"/>
                </a:lnTo>
                <a:lnTo>
                  <a:pt x="1523732" y="2149526"/>
                </a:lnTo>
                <a:close/>
              </a:path>
              <a:path w="3305175" h="2456815">
                <a:moveTo>
                  <a:pt x="1817190" y="2152891"/>
                </a:moveTo>
                <a:lnTo>
                  <a:pt x="1809345" y="2151308"/>
                </a:lnTo>
                <a:lnTo>
                  <a:pt x="1802940" y="2146989"/>
                </a:lnTo>
                <a:lnTo>
                  <a:pt x="1798623" y="2140580"/>
                </a:lnTo>
                <a:lnTo>
                  <a:pt x="1797041" y="2132729"/>
                </a:lnTo>
                <a:lnTo>
                  <a:pt x="1798623" y="2124880"/>
                </a:lnTo>
                <a:lnTo>
                  <a:pt x="1802940" y="2118472"/>
                </a:lnTo>
                <a:lnTo>
                  <a:pt x="1809345" y="2114153"/>
                </a:lnTo>
                <a:lnTo>
                  <a:pt x="1817190" y="2112570"/>
                </a:lnTo>
                <a:lnTo>
                  <a:pt x="1825035" y="2114153"/>
                </a:lnTo>
                <a:lnTo>
                  <a:pt x="1831439" y="2118472"/>
                </a:lnTo>
                <a:lnTo>
                  <a:pt x="1835756" y="2124880"/>
                </a:lnTo>
                <a:lnTo>
                  <a:pt x="1837339" y="2132729"/>
                </a:lnTo>
                <a:lnTo>
                  <a:pt x="1835756" y="2140580"/>
                </a:lnTo>
                <a:lnTo>
                  <a:pt x="1831439" y="2146989"/>
                </a:lnTo>
                <a:lnTo>
                  <a:pt x="1825035" y="2151308"/>
                </a:lnTo>
                <a:lnTo>
                  <a:pt x="1817190" y="2152891"/>
                </a:lnTo>
                <a:close/>
              </a:path>
              <a:path w="3305175" h="2456815">
                <a:moveTo>
                  <a:pt x="2119913" y="2156254"/>
                </a:moveTo>
                <a:lnTo>
                  <a:pt x="2110763" y="2154405"/>
                </a:lnTo>
                <a:lnTo>
                  <a:pt x="2103290" y="2149364"/>
                </a:lnTo>
                <a:lnTo>
                  <a:pt x="2098250" y="2141886"/>
                </a:lnTo>
                <a:lnTo>
                  <a:pt x="2096403" y="2132729"/>
                </a:lnTo>
                <a:lnTo>
                  <a:pt x="2098250" y="2123573"/>
                </a:lnTo>
                <a:lnTo>
                  <a:pt x="2103290" y="2116096"/>
                </a:lnTo>
                <a:lnTo>
                  <a:pt x="2110763" y="2111053"/>
                </a:lnTo>
                <a:lnTo>
                  <a:pt x="2119913" y="2109204"/>
                </a:lnTo>
                <a:lnTo>
                  <a:pt x="2129064" y="2111053"/>
                </a:lnTo>
                <a:lnTo>
                  <a:pt x="2136537" y="2116096"/>
                </a:lnTo>
                <a:lnTo>
                  <a:pt x="2141577" y="2123573"/>
                </a:lnTo>
                <a:lnTo>
                  <a:pt x="2143425" y="2132729"/>
                </a:lnTo>
                <a:lnTo>
                  <a:pt x="2141577" y="2141886"/>
                </a:lnTo>
                <a:lnTo>
                  <a:pt x="2136537" y="2149364"/>
                </a:lnTo>
                <a:lnTo>
                  <a:pt x="2129064" y="2154405"/>
                </a:lnTo>
                <a:lnTo>
                  <a:pt x="2119913" y="2156254"/>
                </a:lnTo>
                <a:close/>
              </a:path>
              <a:path w="3305175" h="2456815">
                <a:moveTo>
                  <a:pt x="2422641" y="2158779"/>
                </a:moveTo>
                <a:lnTo>
                  <a:pt x="2412516" y="2156732"/>
                </a:lnTo>
                <a:lnTo>
                  <a:pt x="2404245" y="2151152"/>
                </a:lnTo>
                <a:lnTo>
                  <a:pt x="2398667" y="2142877"/>
                </a:lnTo>
                <a:lnTo>
                  <a:pt x="2396622" y="2132746"/>
                </a:lnTo>
                <a:lnTo>
                  <a:pt x="2398667" y="2122616"/>
                </a:lnTo>
                <a:lnTo>
                  <a:pt x="2404245" y="2114341"/>
                </a:lnTo>
                <a:lnTo>
                  <a:pt x="2412516" y="2108760"/>
                </a:lnTo>
                <a:lnTo>
                  <a:pt x="2422641" y="2106713"/>
                </a:lnTo>
                <a:lnTo>
                  <a:pt x="2432764" y="2108760"/>
                </a:lnTo>
                <a:lnTo>
                  <a:pt x="2441033" y="2114341"/>
                </a:lnTo>
                <a:lnTo>
                  <a:pt x="2446611" y="2122616"/>
                </a:lnTo>
                <a:lnTo>
                  <a:pt x="2448656" y="2132746"/>
                </a:lnTo>
                <a:lnTo>
                  <a:pt x="2446613" y="2142877"/>
                </a:lnTo>
                <a:lnTo>
                  <a:pt x="2441040" y="2151152"/>
                </a:lnTo>
                <a:lnTo>
                  <a:pt x="2432771" y="2156732"/>
                </a:lnTo>
                <a:lnTo>
                  <a:pt x="2422641" y="2158779"/>
                </a:lnTo>
                <a:close/>
              </a:path>
              <a:path w="3305175" h="2456815">
                <a:moveTo>
                  <a:pt x="2725365" y="2162144"/>
                </a:moveTo>
                <a:lnTo>
                  <a:pt x="2713927" y="2159834"/>
                </a:lnTo>
                <a:lnTo>
                  <a:pt x="2704588" y="2153535"/>
                </a:lnTo>
                <a:lnTo>
                  <a:pt x="2698292" y="2144191"/>
                </a:lnTo>
                <a:lnTo>
                  <a:pt x="2695983" y="2132746"/>
                </a:lnTo>
                <a:lnTo>
                  <a:pt x="2698292" y="2121301"/>
                </a:lnTo>
                <a:lnTo>
                  <a:pt x="2704588" y="2111957"/>
                </a:lnTo>
                <a:lnTo>
                  <a:pt x="2713927" y="2105657"/>
                </a:lnTo>
                <a:lnTo>
                  <a:pt x="2725365" y="2103348"/>
                </a:lnTo>
                <a:lnTo>
                  <a:pt x="2736802" y="2105657"/>
                </a:lnTo>
                <a:lnTo>
                  <a:pt x="2746141" y="2111957"/>
                </a:lnTo>
                <a:lnTo>
                  <a:pt x="2752437" y="2121301"/>
                </a:lnTo>
                <a:lnTo>
                  <a:pt x="2754746" y="2132746"/>
                </a:lnTo>
                <a:lnTo>
                  <a:pt x="2752437" y="2144191"/>
                </a:lnTo>
                <a:lnTo>
                  <a:pt x="2746141" y="2153535"/>
                </a:lnTo>
                <a:lnTo>
                  <a:pt x="2736802" y="2159834"/>
                </a:lnTo>
                <a:lnTo>
                  <a:pt x="2725365" y="2162144"/>
                </a:lnTo>
                <a:close/>
              </a:path>
              <a:path w="3305175" h="2456815">
                <a:moveTo>
                  <a:pt x="3028088" y="2165513"/>
                </a:moveTo>
                <a:lnTo>
                  <a:pt x="3015345" y="2162937"/>
                </a:lnTo>
                <a:lnTo>
                  <a:pt x="3004937" y="2155913"/>
                </a:lnTo>
                <a:lnTo>
                  <a:pt x="2997919" y="2145497"/>
                </a:lnTo>
                <a:lnTo>
                  <a:pt x="2995345" y="2132746"/>
                </a:lnTo>
                <a:lnTo>
                  <a:pt x="2997919" y="2119995"/>
                </a:lnTo>
                <a:lnTo>
                  <a:pt x="3004937" y="2109580"/>
                </a:lnTo>
                <a:lnTo>
                  <a:pt x="3015345" y="2102558"/>
                </a:lnTo>
                <a:lnTo>
                  <a:pt x="3028088" y="2099982"/>
                </a:lnTo>
                <a:lnTo>
                  <a:pt x="3040832" y="2102558"/>
                </a:lnTo>
                <a:lnTo>
                  <a:pt x="3051242" y="2109580"/>
                </a:lnTo>
                <a:lnTo>
                  <a:pt x="3058261" y="2119995"/>
                </a:lnTo>
                <a:lnTo>
                  <a:pt x="3060835" y="2132746"/>
                </a:lnTo>
                <a:lnTo>
                  <a:pt x="3058261" y="2145497"/>
                </a:lnTo>
                <a:lnTo>
                  <a:pt x="3051242" y="2155913"/>
                </a:lnTo>
                <a:lnTo>
                  <a:pt x="3040832" y="2162937"/>
                </a:lnTo>
                <a:lnTo>
                  <a:pt x="3028088" y="2165513"/>
                </a:lnTo>
                <a:close/>
              </a:path>
              <a:path w="3305175" h="2456815">
                <a:moveTo>
                  <a:pt x="3305061" y="2156467"/>
                </a:moveTo>
                <a:lnTo>
                  <a:pt x="3298335" y="2146488"/>
                </a:lnTo>
                <a:lnTo>
                  <a:pt x="3295564" y="2132763"/>
                </a:lnTo>
                <a:lnTo>
                  <a:pt x="3298335" y="2119037"/>
                </a:lnTo>
                <a:lnTo>
                  <a:pt x="3305061" y="2109058"/>
                </a:lnTo>
                <a:lnTo>
                  <a:pt x="3305061" y="2156467"/>
                </a:lnTo>
                <a:close/>
              </a:path>
              <a:path w="3305175" h="2456815">
                <a:moveTo>
                  <a:pt x="1212211" y="2436530"/>
                </a:moveTo>
                <a:lnTo>
                  <a:pt x="1211269" y="2436530"/>
                </a:lnTo>
                <a:lnTo>
                  <a:pt x="1210898" y="2436158"/>
                </a:lnTo>
                <a:lnTo>
                  <a:pt x="1210898" y="2435217"/>
                </a:lnTo>
                <a:lnTo>
                  <a:pt x="1211269" y="2434845"/>
                </a:lnTo>
                <a:lnTo>
                  <a:pt x="1212211" y="2434845"/>
                </a:lnTo>
                <a:lnTo>
                  <a:pt x="1212579" y="2435217"/>
                </a:lnTo>
                <a:lnTo>
                  <a:pt x="1212579" y="2436158"/>
                </a:lnTo>
                <a:lnTo>
                  <a:pt x="1212211" y="2436530"/>
                </a:lnTo>
                <a:close/>
              </a:path>
              <a:path w="3305175" h="2456815">
                <a:moveTo>
                  <a:pt x="1516316" y="2439051"/>
                </a:moveTo>
                <a:lnTo>
                  <a:pt x="1512599" y="2439051"/>
                </a:lnTo>
                <a:lnTo>
                  <a:pt x="1511100" y="2437556"/>
                </a:lnTo>
                <a:lnTo>
                  <a:pt x="1511100" y="2433819"/>
                </a:lnTo>
                <a:lnTo>
                  <a:pt x="1512599" y="2432320"/>
                </a:lnTo>
                <a:lnTo>
                  <a:pt x="1516333" y="2432320"/>
                </a:lnTo>
                <a:lnTo>
                  <a:pt x="1517828" y="2433819"/>
                </a:lnTo>
                <a:lnTo>
                  <a:pt x="1517828" y="2437556"/>
                </a:lnTo>
                <a:lnTo>
                  <a:pt x="1516316" y="2439051"/>
                </a:lnTo>
                <a:close/>
              </a:path>
              <a:path w="3305175" h="2456815">
                <a:moveTo>
                  <a:pt x="1821358" y="2443261"/>
                </a:moveTo>
                <a:lnTo>
                  <a:pt x="1813017" y="2443261"/>
                </a:lnTo>
                <a:lnTo>
                  <a:pt x="1809638" y="2439878"/>
                </a:lnTo>
                <a:lnTo>
                  <a:pt x="1809638" y="2431530"/>
                </a:lnTo>
                <a:lnTo>
                  <a:pt x="1813017" y="2428148"/>
                </a:lnTo>
                <a:lnTo>
                  <a:pt x="1821358" y="2428148"/>
                </a:lnTo>
                <a:lnTo>
                  <a:pt x="1824741" y="2431530"/>
                </a:lnTo>
                <a:lnTo>
                  <a:pt x="1824741" y="2439878"/>
                </a:lnTo>
                <a:lnTo>
                  <a:pt x="1821358" y="2443261"/>
                </a:lnTo>
                <a:close/>
              </a:path>
              <a:path w="3305175" h="2456815">
                <a:moveTo>
                  <a:pt x="2125936" y="2446626"/>
                </a:moveTo>
                <a:lnTo>
                  <a:pt x="2113895" y="2446626"/>
                </a:lnTo>
                <a:lnTo>
                  <a:pt x="2109000" y="2441728"/>
                </a:lnTo>
                <a:lnTo>
                  <a:pt x="2109000" y="2429681"/>
                </a:lnTo>
                <a:lnTo>
                  <a:pt x="2113895" y="2424783"/>
                </a:lnTo>
                <a:lnTo>
                  <a:pt x="2125936" y="2424783"/>
                </a:lnTo>
                <a:lnTo>
                  <a:pt x="2130830" y="2429681"/>
                </a:lnTo>
                <a:lnTo>
                  <a:pt x="2130830" y="2441728"/>
                </a:lnTo>
                <a:lnTo>
                  <a:pt x="2125936" y="2446626"/>
                </a:lnTo>
                <a:close/>
              </a:path>
              <a:path w="3305175" h="2456815">
                <a:moveTo>
                  <a:pt x="2430982" y="2450832"/>
                </a:moveTo>
                <a:lnTo>
                  <a:pt x="2414296" y="2450832"/>
                </a:lnTo>
                <a:lnTo>
                  <a:pt x="2407538" y="2444067"/>
                </a:lnTo>
                <a:lnTo>
                  <a:pt x="2407538" y="2427372"/>
                </a:lnTo>
                <a:lnTo>
                  <a:pt x="2414296" y="2420610"/>
                </a:lnTo>
                <a:lnTo>
                  <a:pt x="2430982" y="2420610"/>
                </a:lnTo>
                <a:lnTo>
                  <a:pt x="2437743" y="2427372"/>
                </a:lnTo>
                <a:lnTo>
                  <a:pt x="2437743" y="2444067"/>
                </a:lnTo>
                <a:lnTo>
                  <a:pt x="2430982" y="2450832"/>
                </a:lnTo>
                <a:close/>
              </a:path>
              <a:path w="3305175" h="2456815">
                <a:moveTo>
                  <a:pt x="2735103" y="2453357"/>
                </a:moveTo>
                <a:lnTo>
                  <a:pt x="2715626" y="2453357"/>
                </a:lnTo>
                <a:lnTo>
                  <a:pt x="2707737" y="2445465"/>
                </a:lnTo>
                <a:lnTo>
                  <a:pt x="2707737" y="2425978"/>
                </a:lnTo>
                <a:lnTo>
                  <a:pt x="2715626" y="2418085"/>
                </a:lnTo>
                <a:lnTo>
                  <a:pt x="2735103" y="2418085"/>
                </a:lnTo>
                <a:lnTo>
                  <a:pt x="2742989" y="2425978"/>
                </a:lnTo>
                <a:lnTo>
                  <a:pt x="2742989" y="2445465"/>
                </a:lnTo>
                <a:lnTo>
                  <a:pt x="2735103" y="2453357"/>
                </a:lnTo>
                <a:close/>
              </a:path>
              <a:path w="3305175" h="2456815">
                <a:moveTo>
                  <a:pt x="3028088" y="2456722"/>
                </a:moveTo>
                <a:lnTo>
                  <a:pt x="3019920" y="2455071"/>
                </a:lnTo>
                <a:lnTo>
                  <a:pt x="3013248" y="2450569"/>
                </a:lnTo>
                <a:lnTo>
                  <a:pt x="3008749" y="2443893"/>
                </a:lnTo>
                <a:lnTo>
                  <a:pt x="3007099" y="2435719"/>
                </a:lnTo>
                <a:lnTo>
                  <a:pt x="3008749" y="2427547"/>
                </a:lnTo>
                <a:lnTo>
                  <a:pt x="3013248" y="2420871"/>
                </a:lnTo>
                <a:lnTo>
                  <a:pt x="3019920" y="2416370"/>
                </a:lnTo>
                <a:lnTo>
                  <a:pt x="3028088" y="2414720"/>
                </a:lnTo>
                <a:lnTo>
                  <a:pt x="3036257" y="2416370"/>
                </a:lnTo>
                <a:lnTo>
                  <a:pt x="3042929" y="2420871"/>
                </a:lnTo>
                <a:lnTo>
                  <a:pt x="3047428" y="2427547"/>
                </a:lnTo>
                <a:lnTo>
                  <a:pt x="3049078" y="2435719"/>
                </a:lnTo>
                <a:lnTo>
                  <a:pt x="3047428" y="2443893"/>
                </a:lnTo>
                <a:lnTo>
                  <a:pt x="3042929" y="2450569"/>
                </a:lnTo>
                <a:lnTo>
                  <a:pt x="3036257" y="2455071"/>
                </a:lnTo>
                <a:lnTo>
                  <a:pt x="3028088" y="2456722"/>
                </a:lnTo>
                <a:close/>
              </a:path>
            </a:pathLst>
          </a:custGeom>
          <a:solidFill>
            <a:srgbClr val="E8C7C6"/>
          </a:solidFill>
        </p:spPr>
        <p:txBody>
          <a:bodyPr wrap="square" lIns="0" tIns="0" rIns="0" bIns="0" rtlCol="0"/>
          <a:lstStyle/>
          <a:p>
            <a:endParaRPr/>
          </a:p>
        </p:txBody>
      </p:sp>
      <p:sp>
        <p:nvSpPr>
          <p:cNvPr id="7" name="object 7"/>
          <p:cNvSpPr/>
          <p:nvPr/>
        </p:nvSpPr>
        <p:spPr>
          <a:xfrm>
            <a:off x="148271" y="165047"/>
            <a:ext cx="5518150" cy="1909445"/>
          </a:xfrm>
          <a:custGeom>
            <a:avLst/>
            <a:gdLst/>
            <a:ahLst/>
            <a:cxnLst/>
            <a:rect l="l" t="t" r="r" b="b"/>
            <a:pathLst>
              <a:path w="5518150" h="1909445">
                <a:moveTo>
                  <a:pt x="20148" y="88109"/>
                </a:moveTo>
                <a:lnTo>
                  <a:pt x="12304" y="86526"/>
                </a:lnTo>
                <a:lnTo>
                  <a:pt x="5899" y="82207"/>
                </a:lnTo>
                <a:lnTo>
                  <a:pt x="1582" y="75800"/>
                </a:lnTo>
                <a:lnTo>
                  <a:pt x="0" y="67950"/>
                </a:lnTo>
                <a:lnTo>
                  <a:pt x="1582" y="60101"/>
                </a:lnTo>
                <a:lnTo>
                  <a:pt x="5899" y="53694"/>
                </a:lnTo>
                <a:lnTo>
                  <a:pt x="12304" y="49375"/>
                </a:lnTo>
                <a:lnTo>
                  <a:pt x="20148" y="47791"/>
                </a:lnTo>
                <a:lnTo>
                  <a:pt x="27993" y="49375"/>
                </a:lnTo>
                <a:lnTo>
                  <a:pt x="34398" y="53694"/>
                </a:lnTo>
                <a:lnTo>
                  <a:pt x="38715" y="60101"/>
                </a:lnTo>
                <a:lnTo>
                  <a:pt x="40297" y="67950"/>
                </a:lnTo>
                <a:lnTo>
                  <a:pt x="38715" y="75800"/>
                </a:lnTo>
                <a:lnTo>
                  <a:pt x="34398" y="82207"/>
                </a:lnTo>
                <a:lnTo>
                  <a:pt x="27993" y="86526"/>
                </a:lnTo>
                <a:lnTo>
                  <a:pt x="20148" y="88109"/>
                </a:lnTo>
                <a:close/>
              </a:path>
              <a:path w="5518150" h="1909445">
                <a:moveTo>
                  <a:pt x="322872" y="91478"/>
                </a:moveTo>
                <a:lnTo>
                  <a:pt x="313722" y="89629"/>
                </a:lnTo>
                <a:lnTo>
                  <a:pt x="306248" y="84587"/>
                </a:lnTo>
                <a:lnTo>
                  <a:pt x="301209" y="77108"/>
                </a:lnTo>
                <a:lnTo>
                  <a:pt x="299361" y="67950"/>
                </a:lnTo>
                <a:lnTo>
                  <a:pt x="301209" y="58795"/>
                </a:lnTo>
                <a:lnTo>
                  <a:pt x="306248" y="51317"/>
                </a:lnTo>
                <a:lnTo>
                  <a:pt x="313722" y="46275"/>
                </a:lnTo>
                <a:lnTo>
                  <a:pt x="322872" y="44426"/>
                </a:lnTo>
                <a:lnTo>
                  <a:pt x="332023" y="46275"/>
                </a:lnTo>
                <a:lnTo>
                  <a:pt x="339496" y="51317"/>
                </a:lnTo>
                <a:lnTo>
                  <a:pt x="344535" y="58795"/>
                </a:lnTo>
                <a:lnTo>
                  <a:pt x="346383" y="67950"/>
                </a:lnTo>
                <a:lnTo>
                  <a:pt x="344535" y="77108"/>
                </a:lnTo>
                <a:lnTo>
                  <a:pt x="339496" y="84587"/>
                </a:lnTo>
                <a:lnTo>
                  <a:pt x="332023" y="89629"/>
                </a:lnTo>
                <a:lnTo>
                  <a:pt x="322872" y="91478"/>
                </a:lnTo>
                <a:close/>
              </a:path>
              <a:path w="5518150" h="1909445">
                <a:moveTo>
                  <a:pt x="625600" y="94000"/>
                </a:moveTo>
                <a:lnTo>
                  <a:pt x="615475" y="91953"/>
                </a:lnTo>
                <a:lnTo>
                  <a:pt x="607204" y="86374"/>
                </a:lnTo>
                <a:lnTo>
                  <a:pt x="601626" y="78099"/>
                </a:lnTo>
                <a:lnTo>
                  <a:pt x="599580" y="67967"/>
                </a:lnTo>
                <a:lnTo>
                  <a:pt x="601626" y="57837"/>
                </a:lnTo>
                <a:lnTo>
                  <a:pt x="607204" y="49562"/>
                </a:lnTo>
                <a:lnTo>
                  <a:pt x="615475" y="43981"/>
                </a:lnTo>
                <a:lnTo>
                  <a:pt x="625600" y="41935"/>
                </a:lnTo>
                <a:lnTo>
                  <a:pt x="635722" y="43981"/>
                </a:lnTo>
                <a:lnTo>
                  <a:pt x="643992" y="49562"/>
                </a:lnTo>
                <a:lnTo>
                  <a:pt x="649570" y="57837"/>
                </a:lnTo>
                <a:lnTo>
                  <a:pt x="651615" y="67967"/>
                </a:lnTo>
                <a:lnTo>
                  <a:pt x="649572" y="78099"/>
                </a:lnTo>
                <a:lnTo>
                  <a:pt x="643999" y="86374"/>
                </a:lnTo>
                <a:lnTo>
                  <a:pt x="635730" y="91953"/>
                </a:lnTo>
                <a:lnTo>
                  <a:pt x="625600" y="94000"/>
                </a:lnTo>
                <a:close/>
              </a:path>
              <a:path w="5518150" h="1909445">
                <a:moveTo>
                  <a:pt x="928323" y="97365"/>
                </a:moveTo>
                <a:lnTo>
                  <a:pt x="916886" y="95056"/>
                </a:lnTo>
                <a:lnTo>
                  <a:pt x="907547" y="88756"/>
                </a:lnTo>
                <a:lnTo>
                  <a:pt x="901251" y="79412"/>
                </a:lnTo>
                <a:lnTo>
                  <a:pt x="898942" y="67967"/>
                </a:lnTo>
                <a:lnTo>
                  <a:pt x="901251" y="56523"/>
                </a:lnTo>
                <a:lnTo>
                  <a:pt x="907547" y="47178"/>
                </a:lnTo>
                <a:lnTo>
                  <a:pt x="916886" y="40879"/>
                </a:lnTo>
                <a:lnTo>
                  <a:pt x="928323" y="38569"/>
                </a:lnTo>
                <a:lnTo>
                  <a:pt x="939761" y="40879"/>
                </a:lnTo>
                <a:lnTo>
                  <a:pt x="949100" y="47178"/>
                </a:lnTo>
                <a:lnTo>
                  <a:pt x="955396" y="56523"/>
                </a:lnTo>
                <a:lnTo>
                  <a:pt x="957704" y="67967"/>
                </a:lnTo>
                <a:lnTo>
                  <a:pt x="955396" y="79412"/>
                </a:lnTo>
                <a:lnTo>
                  <a:pt x="949100" y="88756"/>
                </a:lnTo>
                <a:lnTo>
                  <a:pt x="939761" y="95056"/>
                </a:lnTo>
                <a:lnTo>
                  <a:pt x="928323" y="97365"/>
                </a:lnTo>
                <a:close/>
              </a:path>
              <a:path w="5518150" h="1909445">
                <a:moveTo>
                  <a:pt x="1231047" y="100731"/>
                </a:moveTo>
                <a:lnTo>
                  <a:pt x="1218304" y="98155"/>
                </a:lnTo>
                <a:lnTo>
                  <a:pt x="1207896" y="91133"/>
                </a:lnTo>
                <a:lnTo>
                  <a:pt x="1200877" y="80718"/>
                </a:lnTo>
                <a:lnTo>
                  <a:pt x="1198304" y="67967"/>
                </a:lnTo>
                <a:lnTo>
                  <a:pt x="1200877" y="55216"/>
                </a:lnTo>
                <a:lnTo>
                  <a:pt x="1207896" y="44802"/>
                </a:lnTo>
                <a:lnTo>
                  <a:pt x="1218304" y="37779"/>
                </a:lnTo>
                <a:lnTo>
                  <a:pt x="1231047" y="35204"/>
                </a:lnTo>
                <a:lnTo>
                  <a:pt x="1243791" y="37779"/>
                </a:lnTo>
                <a:lnTo>
                  <a:pt x="1254200" y="44802"/>
                </a:lnTo>
                <a:lnTo>
                  <a:pt x="1261220" y="55216"/>
                </a:lnTo>
                <a:lnTo>
                  <a:pt x="1263794" y="67967"/>
                </a:lnTo>
                <a:lnTo>
                  <a:pt x="1261220" y="80718"/>
                </a:lnTo>
                <a:lnTo>
                  <a:pt x="1254200" y="91133"/>
                </a:lnTo>
                <a:lnTo>
                  <a:pt x="1243791" y="98155"/>
                </a:lnTo>
                <a:lnTo>
                  <a:pt x="1231047" y="100731"/>
                </a:lnTo>
                <a:close/>
              </a:path>
              <a:path w="5518150" h="1909445">
                <a:moveTo>
                  <a:pt x="1533771" y="103256"/>
                </a:moveTo>
                <a:lnTo>
                  <a:pt x="1520055" y="100483"/>
                </a:lnTo>
                <a:lnTo>
                  <a:pt x="1508851" y="92921"/>
                </a:lnTo>
                <a:lnTo>
                  <a:pt x="1501294" y="81709"/>
                </a:lnTo>
                <a:lnTo>
                  <a:pt x="1498523" y="67984"/>
                </a:lnTo>
                <a:lnTo>
                  <a:pt x="1501294" y="54259"/>
                </a:lnTo>
                <a:lnTo>
                  <a:pt x="1508851" y="43047"/>
                </a:lnTo>
                <a:lnTo>
                  <a:pt x="1520055" y="35486"/>
                </a:lnTo>
                <a:lnTo>
                  <a:pt x="1533771" y="32712"/>
                </a:lnTo>
                <a:lnTo>
                  <a:pt x="1547489" y="35486"/>
                </a:lnTo>
                <a:lnTo>
                  <a:pt x="1558694" y="43047"/>
                </a:lnTo>
                <a:lnTo>
                  <a:pt x="1566251" y="54259"/>
                </a:lnTo>
                <a:lnTo>
                  <a:pt x="1569022" y="67984"/>
                </a:lnTo>
                <a:lnTo>
                  <a:pt x="1566253" y="81709"/>
                </a:lnTo>
                <a:lnTo>
                  <a:pt x="1558701" y="92921"/>
                </a:lnTo>
                <a:lnTo>
                  <a:pt x="1547496" y="100483"/>
                </a:lnTo>
                <a:lnTo>
                  <a:pt x="1533771" y="103256"/>
                </a:lnTo>
                <a:close/>
              </a:path>
              <a:path w="5518150" h="1909445">
                <a:moveTo>
                  <a:pt x="1836488" y="105781"/>
                </a:moveTo>
                <a:lnTo>
                  <a:pt x="1821785" y="102810"/>
                </a:lnTo>
                <a:lnTo>
                  <a:pt x="1809778" y="94708"/>
                </a:lnTo>
                <a:lnTo>
                  <a:pt x="1801683" y="82693"/>
                </a:lnTo>
                <a:lnTo>
                  <a:pt x="1798715" y="67984"/>
                </a:lnTo>
                <a:lnTo>
                  <a:pt x="1801683" y="53276"/>
                </a:lnTo>
                <a:lnTo>
                  <a:pt x="1809778" y="41262"/>
                </a:lnTo>
                <a:lnTo>
                  <a:pt x="1821785" y="33159"/>
                </a:lnTo>
                <a:lnTo>
                  <a:pt x="1836488" y="30187"/>
                </a:lnTo>
                <a:lnTo>
                  <a:pt x="1851191" y="33159"/>
                </a:lnTo>
                <a:lnTo>
                  <a:pt x="1863197" y="41262"/>
                </a:lnTo>
                <a:lnTo>
                  <a:pt x="1871292" y="53276"/>
                </a:lnTo>
                <a:lnTo>
                  <a:pt x="1874261" y="67984"/>
                </a:lnTo>
                <a:lnTo>
                  <a:pt x="1871292" y="82693"/>
                </a:lnTo>
                <a:lnTo>
                  <a:pt x="1863197" y="94708"/>
                </a:lnTo>
                <a:lnTo>
                  <a:pt x="1851191" y="102810"/>
                </a:lnTo>
                <a:lnTo>
                  <a:pt x="1836488" y="105781"/>
                </a:lnTo>
                <a:close/>
              </a:path>
              <a:path w="5518150" h="1909445">
                <a:moveTo>
                  <a:pt x="2139212" y="109146"/>
                </a:moveTo>
                <a:lnTo>
                  <a:pt x="2123204" y="105912"/>
                </a:lnTo>
                <a:lnTo>
                  <a:pt x="2110135" y="97091"/>
                </a:lnTo>
                <a:lnTo>
                  <a:pt x="2101327" y="84007"/>
                </a:lnTo>
                <a:lnTo>
                  <a:pt x="2098097" y="67984"/>
                </a:lnTo>
                <a:lnTo>
                  <a:pt x="2101327" y="51961"/>
                </a:lnTo>
                <a:lnTo>
                  <a:pt x="2110135" y="38878"/>
                </a:lnTo>
                <a:lnTo>
                  <a:pt x="2123204" y="30057"/>
                </a:lnTo>
                <a:lnTo>
                  <a:pt x="2139212" y="26822"/>
                </a:lnTo>
                <a:lnTo>
                  <a:pt x="2155225" y="30057"/>
                </a:lnTo>
                <a:lnTo>
                  <a:pt x="2168305" y="38878"/>
                </a:lnTo>
                <a:lnTo>
                  <a:pt x="2177126" y="51961"/>
                </a:lnTo>
                <a:lnTo>
                  <a:pt x="2180360" y="67984"/>
                </a:lnTo>
                <a:lnTo>
                  <a:pt x="2177126" y="84007"/>
                </a:lnTo>
                <a:lnTo>
                  <a:pt x="2168305" y="97091"/>
                </a:lnTo>
                <a:lnTo>
                  <a:pt x="2155225" y="105912"/>
                </a:lnTo>
                <a:lnTo>
                  <a:pt x="2139212" y="109146"/>
                </a:lnTo>
                <a:close/>
              </a:path>
              <a:path w="5518150" h="1909445">
                <a:moveTo>
                  <a:pt x="2441936" y="111671"/>
                </a:moveTo>
                <a:lnTo>
                  <a:pt x="2424948" y="108239"/>
                </a:lnTo>
                <a:lnTo>
                  <a:pt x="2411074" y="98879"/>
                </a:lnTo>
                <a:lnTo>
                  <a:pt x="2401719" y="84998"/>
                </a:lnTo>
                <a:lnTo>
                  <a:pt x="2398289" y="68001"/>
                </a:lnTo>
                <a:lnTo>
                  <a:pt x="2401719" y="51004"/>
                </a:lnTo>
                <a:lnTo>
                  <a:pt x="2411074" y="37124"/>
                </a:lnTo>
                <a:lnTo>
                  <a:pt x="2424948" y="27766"/>
                </a:lnTo>
                <a:lnTo>
                  <a:pt x="2441936" y="24334"/>
                </a:lnTo>
                <a:lnTo>
                  <a:pt x="2458923" y="27766"/>
                </a:lnTo>
                <a:lnTo>
                  <a:pt x="2472797" y="37124"/>
                </a:lnTo>
                <a:lnTo>
                  <a:pt x="2482152" y="51004"/>
                </a:lnTo>
                <a:lnTo>
                  <a:pt x="2485582" y="68001"/>
                </a:lnTo>
                <a:lnTo>
                  <a:pt x="2482152" y="84998"/>
                </a:lnTo>
                <a:lnTo>
                  <a:pt x="2472797" y="98879"/>
                </a:lnTo>
                <a:lnTo>
                  <a:pt x="2458923" y="108239"/>
                </a:lnTo>
                <a:lnTo>
                  <a:pt x="2441936" y="111671"/>
                </a:lnTo>
                <a:close/>
              </a:path>
              <a:path w="5518150" h="1909445">
                <a:moveTo>
                  <a:pt x="2744659" y="114196"/>
                </a:moveTo>
                <a:lnTo>
                  <a:pt x="2726698" y="110566"/>
                </a:lnTo>
                <a:lnTo>
                  <a:pt x="2712030" y="100666"/>
                </a:lnTo>
                <a:lnTo>
                  <a:pt x="2702141" y="85982"/>
                </a:lnTo>
                <a:lnTo>
                  <a:pt x="2698515" y="68001"/>
                </a:lnTo>
                <a:lnTo>
                  <a:pt x="2702141" y="50022"/>
                </a:lnTo>
                <a:lnTo>
                  <a:pt x="2712030" y="35339"/>
                </a:lnTo>
                <a:lnTo>
                  <a:pt x="2726698" y="25439"/>
                </a:lnTo>
                <a:lnTo>
                  <a:pt x="2744659" y="21809"/>
                </a:lnTo>
                <a:lnTo>
                  <a:pt x="2762641" y="25439"/>
                </a:lnTo>
                <a:lnTo>
                  <a:pt x="2777318" y="35339"/>
                </a:lnTo>
                <a:lnTo>
                  <a:pt x="2787211" y="50022"/>
                </a:lnTo>
                <a:lnTo>
                  <a:pt x="2790838" y="68001"/>
                </a:lnTo>
                <a:lnTo>
                  <a:pt x="2787211" y="85982"/>
                </a:lnTo>
                <a:lnTo>
                  <a:pt x="2777318" y="100666"/>
                </a:lnTo>
                <a:lnTo>
                  <a:pt x="2762641" y="110566"/>
                </a:lnTo>
                <a:lnTo>
                  <a:pt x="2744659" y="114196"/>
                </a:lnTo>
                <a:close/>
              </a:path>
              <a:path w="5518150" h="1909445">
                <a:moveTo>
                  <a:pt x="3047383" y="116718"/>
                </a:moveTo>
                <a:lnTo>
                  <a:pt x="3028442" y="112890"/>
                </a:lnTo>
                <a:lnTo>
                  <a:pt x="3012969" y="102451"/>
                </a:lnTo>
                <a:lnTo>
                  <a:pt x="3002534" y="86966"/>
                </a:lnTo>
                <a:lnTo>
                  <a:pt x="2998707" y="68001"/>
                </a:lnTo>
                <a:lnTo>
                  <a:pt x="3002534" y="49038"/>
                </a:lnTo>
                <a:lnTo>
                  <a:pt x="3012969" y="33553"/>
                </a:lnTo>
                <a:lnTo>
                  <a:pt x="3028442" y="23112"/>
                </a:lnTo>
                <a:lnTo>
                  <a:pt x="3047383" y="19284"/>
                </a:lnTo>
                <a:lnTo>
                  <a:pt x="3066344" y="23112"/>
                </a:lnTo>
                <a:lnTo>
                  <a:pt x="3081827" y="33553"/>
                </a:lnTo>
                <a:lnTo>
                  <a:pt x="3092266" y="49038"/>
                </a:lnTo>
                <a:lnTo>
                  <a:pt x="3096093" y="68001"/>
                </a:lnTo>
                <a:lnTo>
                  <a:pt x="3092266" y="86966"/>
                </a:lnTo>
                <a:lnTo>
                  <a:pt x="3081827" y="102451"/>
                </a:lnTo>
                <a:lnTo>
                  <a:pt x="3066344" y="112890"/>
                </a:lnTo>
                <a:lnTo>
                  <a:pt x="3047383" y="116718"/>
                </a:lnTo>
                <a:close/>
              </a:path>
              <a:path w="5518150" h="1909445">
                <a:moveTo>
                  <a:pt x="3350107" y="119243"/>
                </a:moveTo>
                <a:lnTo>
                  <a:pt x="3330172" y="115216"/>
                </a:lnTo>
                <a:lnTo>
                  <a:pt x="3313895" y="104236"/>
                </a:lnTo>
                <a:lnTo>
                  <a:pt x="3302923" y="87948"/>
                </a:lnTo>
                <a:lnTo>
                  <a:pt x="3298899" y="68001"/>
                </a:lnTo>
                <a:lnTo>
                  <a:pt x="3302923" y="48054"/>
                </a:lnTo>
                <a:lnTo>
                  <a:pt x="3313895" y="31766"/>
                </a:lnTo>
                <a:lnTo>
                  <a:pt x="3330172" y="20786"/>
                </a:lnTo>
                <a:lnTo>
                  <a:pt x="3350107" y="16759"/>
                </a:lnTo>
                <a:lnTo>
                  <a:pt x="3370047" y="20786"/>
                </a:lnTo>
                <a:lnTo>
                  <a:pt x="3386336" y="31766"/>
                </a:lnTo>
                <a:lnTo>
                  <a:pt x="3397320" y="48054"/>
                </a:lnTo>
                <a:lnTo>
                  <a:pt x="3401349" y="68001"/>
                </a:lnTo>
                <a:lnTo>
                  <a:pt x="3397320" y="87948"/>
                </a:lnTo>
                <a:lnTo>
                  <a:pt x="3386336" y="104236"/>
                </a:lnTo>
                <a:lnTo>
                  <a:pt x="3370047" y="115216"/>
                </a:lnTo>
                <a:lnTo>
                  <a:pt x="3350107" y="119243"/>
                </a:lnTo>
                <a:close/>
              </a:path>
              <a:path w="5518150" h="1909445">
                <a:moveTo>
                  <a:pt x="3652831" y="122608"/>
                </a:moveTo>
                <a:lnTo>
                  <a:pt x="3631605" y="118317"/>
                </a:lnTo>
                <a:lnTo>
                  <a:pt x="3614265" y="106616"/>
                </a:lnTo>
                <a:lnTo>
                  <a:pt x="3602570" y="89263"/>
                </a:lnTo>
                <a:lnTo>
                  <a:pt x="3598281" y="68018"/>
                </a:lnTo>
                <a:lnTo>
                  <a:pt x="3602570" y="46774"/>
                </a:lnTo>
                <a:lnTo>
                  <a:pt x="3614265" y="29421"/>
                </a:lnTo>
                <a:lnTo>
                  <a:pt x="3631605" y="17719"/>
                </a:lnTo>
                <a:lnTo>
                  <a:pt x="3652831" y="13428"/>
                </a:lnTo>
                <a:lnTo>
                  <a:pt x="3674077" y="17719"/>
                </a:lnTo>
                <a:lnTo>
                  <a:pt x="3691427" y="29421"/>
                </a:lnTo>
                <a:lnTo>
                  <a:pt x="3703125" y="46774"/>
                </a:lnTo>
                <a:lnTo>
                  <a:pt x="3707414" y="68018"/>
                </a:lnTo>
                <a:lnTo>
                  <a:pt x="3703125" y="89263"/>
                </a:lnTo>
                <a:lnTo>
                  <a:pt x="3691427" y="106616"/>
                </a:lnTo>
                <a:lnTo>
                  <a:pt x="3674077" y="118317"/>
                </a:lnTo>
                <a:lnTo>
                  <a:pt x="3652831" y="122608"/>
                </a:lnTo>
                <a:close/>
              </a:path>
              <a:path w="5518150" h="1909445">
                <a:moveTo>
                  <a:pt x="3955589" y="125133"/>
                </a:moveTo>
                <a:lnTo>
                  <a:pt x="3933369" y="120643"/>
                </a:lnTo>
                <a:lnTo>
                  <a:pt x="3915225" y="108401"/>
                </a:lnTo>
                <a:lnTo>
                  <a:pt x="3902992" y="90246"/>
                </a:lnTo>
                <a:lnTo>
                  <a:pt x="3898507" y="68018"/>
                </a:lnTo>
                <a:lnTo>
                  <a:pt x="3902992" y="45790"/>
                </a:lnTo>
                <a:lnTo>
                  <a:pt x="3915225" y="27635"/>
                </a:lnTo>
                <a:lnTo>
                  <a:pt x="3933369" y="15392"/>
                </a:lnTo>
                <a:lnTo>
                  <a:pt x="3955589" y="10903"/>
                </a:lnTo>
                <a:lnTo>
                  <a:pt x="3977789" y="15392"/>
                </a:lnTo>
                <a:lnTo>
                  <a:pt x="3995923" y="27635"/>
                </a:lnTo>
                <a:lnTo>
                  <a:pt x="4008151" y="45790"/>
                </a:lnTo>
                <a:lnTo>
                  <a:pt x="4012636" y="68018"/>
                </a:lnTo>
                <a:lnTo>
                  <a:pt x="4008156" y="90246"/>
                </a:lnTo>
                <a:lnTo>
                  <a:pt x="3995935" y="108401"/>
                </a:lnTo>
                <a:lnTo>
                  <a:pt x="3977803" y="120643"/>
                </a:lnTo>
                <a:lnTo>
                  <a:pt x="3955589" y="125133"/>
                </a:lnTo>
                <a:close/>
              </a:path>
              <a:path w="5518150" h="1909445">
                <a:moveTo>
                  <a:pt x="4258312" y="127658"/>
                </a:moveTo>
                <a:lnTo>
                  <a:pt x="4235113" y="122970"/>
                </a:lnTo>
                <a:lnTo>
                  <a:pt x="4216164" y="110188"/>
                </a:lnTo>
                <a:lnTo>
                  <a:pt x="4203385" y="91230"/>
                </a:lnTo>
                <a:lnTo>
                  <a:pt x="4198699" y="68018"/>
                </a:lnTo>
                <a:lnTo>
                  <a:pt x="4203385" y="44806"/>
                </a:lnTo>
                <a:lnTo>
                  <a:pt x="4216164" y="25850"/>
                </a:lnTo>
                <a:lnTo>
                  <a:pt x="4235113" y="13068"/>
                </a:lnTo>
                <a:lnTo>
                  <a:pt x="4258312" y="8381"/>
                </a:lnTo>
                <a:lnTo>
                  <a:pt x="4281506" y="13068"/>
                </a:lnTo>
                <a:lnTo>
                  <a:pt x="4300444" y="25850"/>
                </a:lnTo>
                <a:lnTo>
                  <a:pt x="4313211" y="44806"/>
                </a:lnTo>
                <a:lnTo>
                  <a:pt x="4317892" y="68018"/>
                </a:lnTo>
                <a:lnTo>
                  <a:pt x="4313211" y="91230"/>
                </a:lnTo>
                <a:lnTo>
                  <a:pt x="4300444" y="110188"/>
                </a:lnTo>
                <a:lnTo>
                  <a:pt x="4281506" y="122970"/>
                </a:lnTo>
                <a:lnTo>
                  <a:pt x="4258312" y="127658"/>
                </a:lnTo>
                <a:close/>
              </a:path>
              <a:path w="5518150" h="1909445">
                <a:moveTo>
                  <a:pt x="4561036" y="131864"/>
                </a:moveTo>
                <a:lnTo>
                  <a:pt x="4536200" y="126848"/>
                </a:lnTo>
                <a:lnTo>
                  <a:pt x="4515921" y="113170"/>
                </a:lnTo>
                <a:lnTo>
                  <a:pt x="4502250" y="92881"/>
                </a:lnTo>
                <a:lnTo>
                  <a:pt x="4497237" y="68035"/>
                </a:lnTo>
                <a:lnTo>
                  <a:pt x="4502250" y="43188"/>
                </a:lnTo>
                <a:lnTo>
                  <a:pt x="4515921" y="22900"/>
                </a:lnTo>
                <a:lnTo>
                  <a:pt x="4536200" y="9221"/>
                </a:lnTo>
                <a:lnTo>
                  <a:pt x="4561036" y="4205"/>
                </a:lnTo>
                <a:lnTo>
                  <a:pt x="4585853" y="9221"/>
                </a:lnTo>
                <a:lnTo>
                  <a:pt x="4606122" y="22900"/>
                </a:lnTo>
                <a:lnTo>
                  <a:pt x="4619789" y="43188"/>
                </a:lnTo>
                <a:lnTo>
                  <a:pt x="4624802" y="68035"/>
                </a:lnTo>
                <a:lnTo>
                  <a:pt x="4619789" y="92881"/>
                </a:lnTo>
                <a:lnTo>
                  <a:pt x="4606122" y="113170"/>
                </a:lnTo>
                <a:lnTo>
                  <a:pt x="4585853" y="126848"/>
                </a:lnTo>
                <a:lnTo>
                  <a:pt x="4561036" y="131864"/>
                </a:lnTo>
                <a:close/>
              </a:path>
              <a:path w="5518150" h="1909445">
                <a:moveTo>
                  <a:pt x="4863760" y="135229"/>
                </a:moveTo>
                <a:lnTo>
                  <a:pt x="4837613" y="129949"/>
                </a:lnTo>
                <a:lnTo>
                  <a:pt x="4816261" y="115548"/>
                </a:lnTo>
                <a:lnTo>
                  <a:pt x="4801864" y="94189"/>
                </a:lnTo>
                <a:lnTo>
                  <a:pt x="4796585" y="68035"/>
                </a:lnTo>
                <a:lnTo>
                  <a:pt x="4801864" y="41882"/>
                </a:lnTo>
                <a:lnTo>
                  <a:pt x="4816261" y="20523"/>
                </a:lnTo>
                <a:lnTo>
                  <a:pt x="4837613" y="6121"/>
                </a:lnTo>
                <a:lnTo>
                  <a:pt x="4863760" y="840"/>
                </a:lnTo>
                <a:lnTo>
                  <a:pt x="4889887" y="6121"/>
                </a:lnTo>
                <a:lnTo>
                  <a:pt x="4911229" y="20523"/>
                </a:lnTo>
                <a:lnTo>
                  <a:pt x="4925622" y="41882"/>
                </a:lnTo>
                <a:lnTo>
                  <a:pt x="4930901" y="68035"/>
                </a:lnTo>
                <a:lnTo>
                  <a:pt x="4925622" y="94189"/>
                </a:lnTo>
                <a:lnTo>
                  <a:pt x="4911229" y="115548"/>
                </a:lnTo>
                <a:lnTo>
                  <a:pt x="4889887" y="129949"/>
                </a:lnTo>
                <a:lnTo>
                  <a:pt x="4863760" y="135229"/>
                </a:lnTo>
                <a:close/>
              </a:path>
              <a:path w="5518150" h="1909445">
                <a:moveTo>
                  <a:pt x="5166483" y="136070"/>
                </a:moveTo>
                <a:lnTo>
                  <a:pt x="5140006" y="130724"/>
                </a:lnTo>
                <a:lnTo>
                  <a:pt x="5118386" y="116144"/>
                </a:lnTo>
                <a:lnTo>
                  <a:pt x="5103810" y="94518"/>
                </a:lnTo>
                <a:lnTo>
                  <a:pt x="5098465" y="68035"/>
                </a:lnTo>
                <a:lnTo>
                  <a:pt x="5103810" y="41551"/>
                </a:lnTo>
                <a:lnTo>
                  <a:pt x="5118386" y="19926"/>
                </a:lnTo>
                <a:lnTo>
                  <a:pt x="5140006" y="5346"/>
                </a:lnTo>
                <a:lnTo>
                  <a:pt x="5166483" y="0"/>
                </a:lnTo>
                <a:lnTo>
                  <a:pt x="5192942" y="5346"/>
                </a:lnTo>
                <a:lnTo>
                  <a:pt x="5214552" y="19926"/>
                </a:lnTo>
                <a:lnTo>
                  <a:pt x="5229124" y="41551"/>
                </a:lnTo>
                <a:lnTo>
                  <a:pt x="5234468" y="68035"/>
                </a:lnTo>
                <a:lnTo>
                  <a:pt x="5229124" y="94518"/>
                </a:lnTo>
                <a:lnTo>
                  <a:pt x="5214552" y="116144"/>
                </a:lnTo>
                <a:lnTo>
                  <a:pt x="5192942" y="130724"/>
                </a:lnTo>
                <a:lnTo>
                  <a:pt x="5166483" y="136070"/>
                </a:lnTo>
                <a:close/>
              </a:path>
              <a:path w="5518150" h="1909445">
                <a:moveTo>
                  <a:pt x="5469208" y="86513"/>
                </a:moveTo>
                <a:lnTo>
                  <a:pt x="5462022" y="85060"/>
                </a:lnTo>
                <a:lnTo>
                  <a:pt x="5456153" y="81098"/>
                </a:lnTo>
                <a:lnTo>
                  <a:pt x="5452195" y="75224"/>
                </a:lnTo>
                <a:lnTo>
                  <a:pt x="5450743" y="68035"/>
                </a:lnTo>
                <a:lnTo>
                  <a:pt x="5452195" y="60845"/>
                </a:lnTo>
                <a:lnTo>
                  <a:pt x="5456153" y="54972"/>
                </a:lnTo>
                <a:lnTo>
                  <a:pt x="5462022" y="51010"/>
                </a:lnTo>
                <a:lnTo>
                  <a:pt x="5469208" y="49557"/>
                </a:lnTo>
                <a:lnTo>
                  <a:pt x="5476394" y="51010"/>
                </a:lnTo>
                <a:lnTo>
                  <a:pt x="5482263" y="54972"/>
                </a:lnTo>
                <a:lnTo>
                  <a:pt x="5486221" y="60845"/>
                </a:lnTo>
                <a:lnTo>
                  <a:pt x="5487672" y="68035"/>
                </a:lnTo>
                <a:lnTo>
                  <a:pt x="5486221" y="75224"/>
                </a:lnTo>
                <a:lnTo>
                  <a:pt x="5482263" y="81098"/>
                </a:lnTo>
                <a:lnTo>
                  <a:pt x="5476394" y="85060"/>
                </a:lnTo>
                <a:lnTo>
                  <a:pt x="5469208" y="86513"/>
                </a:lnTo>
                <a:close/>
              </a:path>
              <a:path w="5518150" h="1909445">
                <a:moveTo>
                  <a:pt x="20148" y="391137"/>
                </a:moveTo>
                <a:lnTo>
                  <a:pt x="12304" y="389553"/>
                </a:lnTo>
                <a:lnTo>
                  <a:pt x="5899" y="385233"/>
                </a:lnTo>
                <a:lnTo>
                  <a:pt x="1582" y="378824"/>
                </a:lnTo>
                <a:lnTo>
                  <a:pt x="0" y="370975"/>
                </a:lnTo>
                <a:lnTo>
                  <a:pt x="1582" y="363125"/>
                </a:lnTo>
                <a:lnTo>
                  <a:pt x="5899" y="356718"/>
                </a:lnTo>
                <a:lnTo>
                  <a:pt x="12304" y="352399"/>
                </a:lnTo>
                <a:lnTo>
                  <a:pt x="20148" y="350815"/>
                </a:lnTo>
                <a:lnTo>
                  <a:pt x="27993" y="352399"/>
                </a:lnTo>
                <a:lnTo>
                  <a:pt x="34398" y="356718"/>
                </a:lnTo>
                <a:lnTo>
                  <a:pt x="38715" y="363125"/>
                </a:lnTo>
                <a:lnTo>
                  <a:pt x="40297" y="370975"/>
                </a:lnTo>
                <a:lnTo>
                  <a:pt x="38715" y="378824"/>
                </a:lnTo>
                <a:lnTo>
                  <a:pt x="34398" y="385233"/>
                </a:lnTo>
                <a:lnTo>
                  <a:pt x="27993" y="389553"/>
                </a:lnTo>
                <a:lnTo>
                  <a:pt x="20148" y="391137"/>
                </a:lnTo>
                <a:close/>
              </a:path>
              <a:path w="5518150" h="1909445">
                <a:moveTo>
                  <a:pt x="322872" y="394503"/>
                </a:moveTo>
                <a:lnTo>
                  <a:pt x="313722" y="392653"/>
                </a:lnTo>
                <a:lnTo>
                  <a:pt x="306248" y="387611"/>
                </a:lnTo>
                <a:lnTo>
                  <a:pt x="301209" y="380132"/>
                </a:lnTo>
                <a:lnTo>
                  <a:pt x="299361" y="370975"/>
                </a:lnTo>
                <a:lnTo>
                  <a:pt x="301209" y="361819"/>
                </a:lnTo>
                <a:lnTo>
                  <a:pt x="306248" y="354341"/>
                </a:lnTo>
                <a:lnTo>
                  <a:pt x="313722" y="349299"/>
                </a:lnTo>
                <a:lnTo>
                  <a:pt x="322872" y="347450"/>
                </a:lnTo>
                <a:lnTo>
                  <a:pt x="332023" y="349299"/>
                </a:lnTo>
                <a:lnTo>
                  <a:pt x="339496" y="354341"/>
                </a:lnTo>
                <a:lnTo>
                  <a:pt x="344535" y="361819"/>
                </a:lnTo>
                <a:lnTo>
                  <a:pt x="346383" y="370975"/>
                </a:lnTo>
                <a:lnTo>
                  <a:pt x="344535" y="380132"/>
                </a:lnTo>
                <a:lnTo>
                  <a:pt x="339496" y="387611"/>
                </a:lnTo>
                <a:lnTo>
                  <a:pt x="332023" y="392653"/>
                </a:lnTo>
                <a:lnTo>
                  <a:pt x="322872" y="394503"/>
                </a:lnTo>
                <a:close/>
              </a:path>
              <a:path w="5518150" h="1909445">
                <a:moveTo>
                  <a:pt x="625600" y="397024"/>
                </a:moveTo>
                <a:lnTo>
                  <a:pt x="615475" y="394978"/>
                </a:lnTo>
                <a:lnTo>
                  <a:pt x="607204" y="389398"/>
                </a:lnTo>
                <a:lnTo>
                  <a:pt x="601626" y="381123"/>
                </a:lnTo>
                <a:lnTo>
                  <a:pt x="599580" y="370991"/>
                </a:lnTo>
                <a:lnTo>
                  <a:pt x="601626" y="360862"/>
                </a:lnTo>
                <a:lnTo>
                  <a:pt x="607204" y="352586"/>
                </a:lnTo>
                <a:lnTo>
                  <a:pt x="615475" y="347006"/>
                </a:lnTo>
                <a:lnTo>
                  <a:pt x="625600" y="344959"/>
                </a:lnTo>
                <a:lnTo>
                  <a:pt x="635722" y="347006"/>
                </a:lnTo>
                <a:lnTo>
                  <a:pt x="643992" y="352586"/>
                </a:lnTo>
                <a:lnTo>
                  <a:pt x="649570" y="360862"/>
                </a:lnTo>
                <a:lnTo>
                  <a:pt x="651615" y="370991"/>
                </a:lnTo>
                <a:lnTo>
                  <a:pt x="649572" y="381123"/>
                </a:lnTo>
                <a:lnTo>
                  <a:pt x="643999" y="389398"/>
                </a:lnTo>
                <a:lnTo>
                  <a:pt x="635730" y="394978"/>
                </a:lnTo>
                <a:lnTo>
                  <a:pt x="625600" y="397024"/>
                </a:lnTo>
                <a:close/>
              </a:path>
              <a:path w="5518150" h="1909445">
                <a:moveTo>
                  <a:pt x="928323" y="400390"/>
                </a:moveTo>
                <a:lnTo>
                  <a:pt x="916886" y="398080"/>
                </a:lnTo>
                <a:lnTo>
                  <a:pt x="907547" y="391781"/>
                </a:lnTo>
                <a:lnTo>
                  <a:pt x="901251" y="382436"/>
                </a:lnTo>
                <a:lnTo>
                  <a:pt x="898942" y="370991"/>
                </a:lnTo>
                <a:lnTo>
                  <a:pt x="901251" y="359547"/>
                </a:lnTo>
                <a:lnTo>
                  <a:pt x="907547" y="350202"/>
                </a:lnTo>
                <a:lnTo>
                  <a:pt x="916886" y="343903"/>
                </a:lnTo>
                <a:lnTo>
                  <a:pt x="928323" y="341593"/>
                </a:lnTo>
                <a:lnTo>
                  <a:pt x="939761" y="343903"/>
                </a:lnTo>
                <a:lnTo>
                  <a:pt x="949100" y="350202"/>
                </a:lnTo>
                <a:lnTo>
                  <a:pt x="955396" y="359547"/>
                </a:lnTo>
                <a:lnTo>
                  <a:pt x="957704" y="370991"/>
                </a:lnTo>
                <a:lnTo>
                  <a:pt x="955396" y="382436"/>
                </a:lnTo>
                <a:lnTo>
                  <a:pt x="949100" y="391781"/>
                </a:lnTo>
                <a:lnTo>
                  <a:pt x="939761" y="398080"/>
                </a:lnTo>
                <a:lnTo>
                  <a:pt x="928323" y="400390"/>
                </a:lnTo>
                <a:close/>
              </a:path>
              <a:path w="5518150" h="1909445">
                <a:moveTo>
                  <a:pt x="1231047" y="403755"/>
                </a:moveTo>
                <a:lnTo>
                  <a:pt x="1218304" y="401180"/>
                </a:lnTo>
                <a:lnTo>
                  <a:pt x="1207896" y="394157"/>
                </a:lnTo>
                <a:lnTo>
                  <a:pt x="1200877" y="383742"/>
                </a:lnTo>
                <a:lnTo>
                  <a:pt x="1198304" y="370991"/>
                </a:lnTo>
                <a:lnTo>
                  <a:pt x="1200877" y="358241"/>
                </a:lnTo>
                <a:lnTo>
                  <a:pt x="1207896" y="347826"/>
                </a:lnTo>
                <a:lnTo>
                  <a:pt x="1218304" y="340803"/>
                </a:lnTo>
                <a:lnTo>
                  <a:pt x="1231047" y="338228"/>
                </a:lnTo>
                <a:lnTo>
                  <a:pt x="1243791" y="340803"/>
                </a:lnTo>
                <a:lnTo>
                  <a:pt x="1254200" y="347826"/>
                </a:lnTo>
                <a:lnTo>
                  <a:pt x="1261220" y="358241"/>
                </a:lnTo>
                <a:lnTo>
                  <a:pt x="1263794" y="370991"/>
                </a:lnTo>
                <a:lnTo>
                  <a:pt x="1261220" y="383742"/>
                </a:lnTo>
                <a:lnTo>
                  <a:pt x="1254200" y="394157"/>
                </a:lnTo>
                <a:lnTo>
                  <a:pt x="1243791" y="401180"/>
                </a:lnTo>
                <a:lnTo>
                  <a:pt x="1231047" y="403755"/>
                </a:lnTo>
                <a:close/>
              </a:path>
              <a:path w="5518150" h="1909445">
                <a:moveTo>
                  <a:pt x="1533771" y="406280"/>
                </a:moveTo>
                <a:lnTo>
                  <a:pt x="1520055" y="403507"/>
                </a:lnTo>
                <a:lnTo>
                  <a:pt x="1508851" y="395946"/>
                </a:lnTo>
                <a:lnTo>
                  <a:pt x="1501294" y="384734"/>
                </a:lnTo>
                <a:lnTo>
                  <a:pt x="1498523" y="371008"/>
                </a:lnTo>
                <a:lnTo>
                  <a:pt x="1501294" y="357283"/>
                </a:lnTo>
                <a:lnTo>
                  <a:pt x="1508851" y="346071"/>
                </a:lnTo>
                <a:lnTo>
                  <a:pt x="1520055" y="338510"/>
                </a:lnTo>
                <a:lnTo>
                  <a:pt x="1533771" y="335737"/>
                </a:lnTo>
                <a:lnTo>
                  <a:pt x="1547489" y="338510"/>
                </a:lnTo>
                <a:lnTo>
                  <a:pt x="1558694" y="346071"/>
                </a:lnTo>
                <a:lnTo>
                  <a:pt x="1566251" y="357283"/>
                </a:lnTo>
                <a:lnTo>
                  <a:pt x="1569022" y="371008"/>
                </a:lnTo>
                <a:lnTo>
                  <a:pt x="1566253" y="384734"/>
                </a:lnTo>
                <a:lnTo>
                  <a:pt x="1558701" y="395946"/>
                </a:lnTo>
                <a:lnTo>
                  <a:pt x="1547496" y="403507"/>
                </a:lnTo>
                <a:lnTo>
                  <a:pt x="1533771" y="406280"/>
                </a:lnTo>
                <a:close/>
              </a:path>
              <a:path w="5518150" h="1909445">
                <a:moveTo>
                  <a:pt x="1836488" y="408805"/>
                </a:moveTo>
                <a:lnTo>
                  <a:pt x="1821785" y="405834"/>
                </a:lnTo>
                <a:lnTo>
                  <a:pt x="1809778" y="397732"/>
                </a:lnTo>
                <a:lnTo>
                  <a:pt x="1801683" y="385718"/>
                </a:lnTo>
                <a:lnTo>
                  <a:pt x="1798715" y="371008"/>
                </a:lnTo>
                <a:lnTo>
                  <a:pt x="1801683" y="356299"/>
                </a:lnTo>
                <a:lnTo>
                  <a:pt x="1809778" y="344285"/>
                </a:lnTo>
                <a:lnTo>
                  <a:pt x="1821785" y="336183"/>
                </a:lnTo>
                <a:lnTo>
                  <a:pt x="1836488" y="333212"/>
                </a:lnTo>
                <a:lnTo>
                  <a:pt x="1851191" y="336183"/>
                </a:lnTo>
                <a:lnTo>
                  <a:pt x="1863197" y="344285"/>
                </a:lnTo>
                <a:lnTo>
                  <a:pt x="1871292" y="356299"/>
                </a:lnTo>
                <a:lnTo>
                  <a:pt x="1874261" y="371008"/>
                </a:lnTo>
                <a:lnTo>
                  <a:pt x="1871292" y="385718"/>
                </a:lnTo>
                <a:lnTo>
                  <a:pt x="1863197" y="397732"/>
                </a:lnTo>
                <a:lnTo>
                  <a:pt x="1851191" y="405834"/>
                </a:lnTo>
                <a:lnTo>
                  <a:pt x="1836488" y="408805"/>
                </a:lnTo>
                <a:close/>
              </a:path>
              <a:path w="5518150" h="1909445">
                <a:moveTo>
                  <a:pt x="2139212" y="412170"/>
                </a:moveTo>
                <a:lnTo>
                  <a:pt x="2123204" y="408936"/>
                </a:lnTo>
                <a:lnTo>
                  <a:pt x="2110135" y="400115"/>
                </a:lnTo>
                <a:lnTo>
                  <a:pt x="2101327" y="387031"/>
                </a:lnTo>
                <a:lnTo>
                  <a:pt x="2098097" y="371008"/>
                </a:lnTo>
                <a:lnTo>
                  <a:pt x="2101327" y="354986"/>
                </a:lnTo>
                <a:lnTo>
                  <a:pt x="2110135" y="341902"/>
                </a:lnTo>
                <a:lnTo>
                  <a:pt x="2123204" y="333081"/>
                </a:lnTo>
                <a:lnTo>
                  <a:pt x="2139212" y="329846"/>
                </a:lnTo>
                <a:lnTo>
                  <a:pt x="2155225" y="333081"/>
                </a:lnTo>
                <a:lnTo>
                  <a:pt x="2168305" y="341902"/>
                </a:lnTo>
                <a:lnTo>
                  <a:pt x="2177126" y="354986"/>
                </a:lnTo>
                <a:lnTo>
                  <a:pt x="2180360" y="371008"/>
                </a:lnTo>
                <a:lnTo>
                  <a:pt x="2177126" y="387031"/>
                </a:lnTo>
                <a:lnTo>
                  <a:pt x="2168305" y="400115"/>
                </a:lnTo>
                <a:lnTo>
                  <a:pt x="2155225" y="408936"/>
                </a:lnTo>
                <a:lnTo>
                  <a:pt x="2139212" y="412170"/>
                </a:lnTo>
                <a:close/>
              </a:path>
              <a:path w="5518150" h="1909445">
                <a:moveTo>
                  <a:pt x="2441936" y="414695"/>
                </a:moveTo>
                <a:lnTo>
                  <a:pt x="2424948" y="411263"/>
                </a:lnTo>
                <a:lnTo>
                  <a:pt x="2411074" y="401904"/>
                </a:lnTo>
                <a:lnTo>
                  <a:pt x="2401719" y="388022"/>
                </a:lnTo>
                <a:lnTo>
                  <a:pt x="2398289" y="371025"/>
                </a:lnTo>
                <a:lnTo>
                  <a:pt x="2401719" y="354029"/>
                </a:lnTo>
                <a:lnTo>
                  <a:pt x="2411074" y="340149"/>
                </a:lnTo>
                <a:lnTo>
                  <a:pt x="2424948" y="330790"/>
                </a:lnTo>
                <a:lnTo>
                  <a:pt x="2441936" y="327358"/>
                </a:lnTo>
                <a:lnTo>
                  <a:pt x="2458923" y="330790"/>
                </a:lnTo>
                <a:lnTo>
                  <a:pt x="2472797" y="340149"/>
                </a:lnTo>
                <a:lnTo>
                  <a:pt x="2482152" y="354029"/>
                </a:lnTo>
                <a:lnTo>
                  <a:pt x="2485582" y="371025"/>
                </a:lnTo>
                <a:lnTo>
                  <a:pt x="2482152" y="388022"/>
                </a:lnTo>
                <a:lnTo>
                  <a:pt x="2472797" y="401904"/>
                </a:lnTo>
                <a:lnTo>
                  <a:pt x="2458923" y="411263"/>
                </a:lnTo>
                <a:lnTo>
                  <a:pt x="2441936" y="414695"/>
                </a:lnTo>
                <a:close/>
              </a:path>
              <a:path w="5518150" h="1909445">
                <a:moveTo>
                  <a:pt x="2744659" y="417220"/>
                </a:moveTo>
                <a:lnTo>
                  <a:pt x="2726698" y="413590"/>
                </a:lnTo>
                <a:lnTo>
                  <a:pt x="2712030" y="403690"/>
                </a:lnTo>
                <a:lnTo>
                  <a:pt x="2702141" y="389006"/>
                </a:lnTo>
                <a:lnTo>
                  <a:pt x="2698515" y="371025"/>
                </a:lnTo>
                <a:lnTo>
                  <a:pt x="2702141" y="353046"/>
                </a:lnTo>
                <a:lnTo>
                  <a:pt x="2712030" y="338363"/>
                </a:lnTo>
                <a:lnTo>
                  <a:pt x="2726698" y="328464"/>
                </a:lnTo>
                <a:lnTo>
                  <a:pt x="2744659" y="324833"/>
                </a:lnTo>
                <a:lnTo>
                  <a:pt x="2762641" y="328464"/>
                </a:lnTo>
                <a:lnTo>
                  <a:pt x="2777318" y="338363"/>
                </a:lnTo>
                <a:lnTo>
                  <a:pt x="2787211" y="353046"/>
                </a:lnTo>
                <a:lnTo>
                  <a:pt x="2790838" y="371025"/>
                </a:lnTo>
                <a:lnTo>
                  <a:pt x="2787211" y="389006"/>
                </a:lnTo>
                <a:lnTo>
                  <a:pt x="2777318" y="403690"/>
                </a:lnTo>
                <a:lnTo>
                  <a:pt x="2762641" y="413590"/>
                </a:lnTo>
                <a:lnTo>
                  <a:pt x="2744659" y="417220"/>
                </a:lnTo>
                <a:close/>
              </a:path>
              <a:path w="5518150" h="1909445">
                <a:moveTo>
                  <a:pt x="3047383" y="419742"/>
                </a:moveTo>
                <a:lnTo>
                  <a:pt x="3028442" y="415914"/>
                </a:lnTo>
                <a:lnTo>
                  <a:pt x="3012969" y="405475"/>
                </a:lnTo>
                <a:lnTo>
                  <a:pt x="3002534" y="389990"/>
                </a:lnTo>
                <a:lnTo>
                  <a:pt x="2998707" y="371025"/>
                </a:lnTo>
                <a:lnTo>
                  <a:pt x="3002534" y="352062"/>
                </a:lnTo>
                <a:lnTo>
                  <a:pt x="3012969" y="336577"/>
                </a:lnTo>
                <a:lnTo>
                  <a:pt x="3028442" y="326137"/>
                </a:lnTo>
                <a:lnTo>
                  <a:pt x="3047383" y="322309"/>
                </a:lnTo>
                <a:lnTo>
                  <a:pt x="3066344" y="326137"/>
                </a:lnTo>
                <a:lnTo>
                  <a:pt x="3081827" y="336577"/>
                </a:lnTo>
                <a:lnTo>
                  <a:pt x="3092266" y="352062"/>
                </a:lnTo>
                <a:lnTo>
                  <a:pt x="3096093" y="371025"/>
                </a:lnTo>
                <a:lnTo>
                  <a:pt x="3092266" y="389990"/>
                </a:lnTo>
                <a:lnTo>
                  <a:pt x="3081827" y="405475"/>
                </a:lnTo>
                <a:lnTo>
                  <a:pt x="3066344" y="415914"/>
                </a:lnTo>
                <a:lnTo>
                  <a:pt x="3047383" y="419742"/>
                </a:lnTo>
                <a:close/>
              </a:path>
              <a:path w="5518150" h="1909445">
                <a:moveTo>
                  <a:pt x="3350107" y="422267"/>
                </a:moveTo>
                <a:lnTo>
                  <a:pt x="3330172" y="418241"/>
                </a:lnTo>
                <a:lnTo>
                  <a:pt x="3313895" y="407260"/>
                </a:lnTo>
                <a:lnTo>
                  <a:pt x="3302923" y="390973"/>
                </a:lnTo>
                <a:lnTo>
                  <a:pt x="3298899" y="371025"/>
                </a:lnTo>
                <a:lnTo>
                  <a:pt x="3302923" y="351078"/>
                </a:lnTo>
                <a:lnTo>
                  <a:pt x="3313895" y="334790"/>
                </a:lnTo>
                <a:lnTo>
                  <a:pt x="3330172" y="323810"/>
                </a:lnTo>
                <a:lnTo>
                  <a:pt x="3350107" y="319784"/>
                </a:lnTo>
                <a:lnTo>
                  <a:pt x="3370047" y="323810"/>
                </a:lnTo>
                <a:lnTo>
                  <a:pt x="3386336" y="334790"/>
                </a:lnTo>
                <a:lnTo>
                  <a:pt x="3397320" y="351078"/>
                </a:lnTo>
                <a:lnTo>
                  <a:pt x="3401349" y="371025"/>
                </a:lnTo>
                <a:lnTo>
                  <a:pt x="3397320" y="390973"/>
                </a:lnTo>
                <a:lnTo>
                  <a:pt x="3386336" y="407260"/>
                </a:lnTo>
                <a:lnTo>
                  <a:pt x="3370047" y="418241"/>
                </a:lnTo>
                <a:lnTo>
                  <a:pt x="3350107" y="422267"/>
                </a:lnTo>
                <a:close/>
              </a:path>
              <a:path w="5518150" h="1909445">
                <a:moveTo>
                  <a:pt x="3652831" y="425632"/>
                </a:moveTo>
                <a:lnTo>
                  <a:pt x="3631605" y="421341"/>
                </a:lnTo>
                <a:lnTo>
                  <a:pt x="3614265" y="409640"/>
                </a:lnTo>
                <a:lnTo>
                  <a:pt x="3602570" y="392287"/>
                </a:lnTo>
                <a:lnTo>
                  <a:pt x="3598281" y="371042"/>
                </a:lnTo>
                <a:lnTo>
                  <a:pt x="3602570" y="349798"/>
                </a:lnTo>
                <a:lnTo>
                  <a:pt x="3614265" y="332445"/>
                </a:lnTo>
                <a:lnTo>
                  <a:pt x="3631605" y="320744"/>
                </a:lnTo>
                <a:lnTo>
                  <a:pt x="3652831" y="316452"/>
                </a:lnTo>
                <a:lnTo>
                  <a:pt x="3674077" y="320744"/>
                </a:lnTo>
                <a:lnTo>
                  <a:pt x="3691427" y="332445"/>
                </a:lnTo>
                <a:lnTo>
                  <a:pt x="3703125" y="349798"/>
                </a:lnTo>
                <a:lnTo>
                  <a:pt x="3707414" y="371042"/>
                </a:lnTo>
                <a:lnTo>
                  <a:pt x="3703125" y="392287"/>
                </a:lnTo>
                <a:lnTo>
                  <a:pt x="3691427" y="409640"/>
                </a:lnTo>
                <a:lnTo>
                  <a:pt x="3674077" y="421341"/>
                </a:lnTo>
                <a:lnTo>
                  <a:pt x="3652831" y="425632"/>
                </a:lnTo>
                <a:close/>
              </a:path>
              <a:path w="5518150" h="1909445">
                <a:moveTo>
                  <a:pt x="3955589" y="428157"/>
                </a:moveTo>
                <a:lnTo>
                  <a:pt x="3933369" y="423668"/>
                </a:lnTo>
                <a:lnTo>
                  <a:pt x="3915225" y="411427"/>
                </a:lnTo>
                <a:lnTo>
                  <a:pt x="3902992" y="393272"/>
                </a:lnTo>
                <a:lnTo>
                  <a:pt x="3898507" y="371042"/>
                </a:lnTo>
                <a:lnTo>
                  <a:pt x="3902992" y="348814"/>
                </a:lnTo>
                <a:lnTo>
                  <a:pt x="3915225" y="330659"/>
                </a:lnTo>
                <a:lnTo>
                  <a:pt x="3933369" y="318417"/>
                </a:lnTo>
                <a:lnTo>
                  <a:pt x="3955589" y="313927"/>
                </a:lnTo>
                <a:lnTo>
                  <a:pt x="3977789" y="318417"/>
                </a:lnTo>
                <a:lnTo>
                  <a:pt x="3995923" y="330659"/>
                </a:lnTo>
                <a:lnTo>
                  <a:pt x="4008151" y="348814"/>
                </a:lnTo>
                <a:lnTo>
                  <a:pt x="4012636" y="371042"/>
                </a:lnTo>
                <a:lnTo>
                  <a:pt x="4008156" y="393272"/>
                </a:lnTo>
                <a:lnTo>
                  <a:pt x="3995935" y="411427"/>
                </a:lnTo>
                <a:lnTo>
                  <a:pt x="3977803" y="423668"/>
                </a:lnTo>
                <a:lnTo>
                  <a:pt x="3955589" y="428157"/>
                </a:lnTo>
                <a:close/>
              </a:path>
              <a:path w="5518150" h="1909445">
                <a:moveTo>
                  <a:pt x="4258312" y="430682"/>
                </a:moveTo>
                <a:lnTo>
                  <a:pt x="4235113" y="425995"/>
                </a:lnTo>
                <a:lnTo>
                  <a:pt x="4216164" y="413212"/>
                </a:lnTo>
                <a:lnTo>
                  <a:pt x="4203385" y="394254"/>
                </a:lnTo>
                <a:lnTo>
                  <a:pt x="4198699" y="371042"/>
                </a:lnTo>
                <a:lnTo>
                  <a:pt x="4203385" y="347831"/>
                </a:lnTo>
                <a:lnTo>
                  <a:pt x="4216164" y="328874"/>
                </a:lnTo>
                <a:lnTo>
                  <a:pt x="4235113" y="316092"/>
                </a:lnTo>
                <a:lnTo>
                  <a:pt x="4258312" y="311405"/>
                </a:lnTo>
                <a:lnTo>
                  <a:pt x="4281506" y="316092"/>
                </a:lnTo>
                <a:lnTo>
                  <a:pt x="4300444" y="328874"/>
                </a:lnTo>
                <a:lnTo>
                  <a:pt x="4313211" y="347831"/>
                </a:lnTo>
                <a:lnTo>
                  <a:pt x="4317892" y="371042"/>
                </a:lnTo>
                <a:lnTo>
                  <a:pt x="4313211" y="394254"/>
                </a:lnTo>
                <a:lnTo>
                  <a:pt x="4300444" y="413212"/>
                </a:lnTo>
                <a:lnTo>
                  <a:pt x="4281506" y="425995"/>
                </a:lnTo>
                <a:lnTo>
                  <a:pt x="4258312" y="430682"/>
                </a:lnTo>
                <a:close/>
              </a:path>
              <a:path w="5518150" h="1909445">
                <a:moveTo>
                  <a:pt x="4561036" y="434888"/>
                </a:moveTo>
                <a:lnTo>
                  <a:pt x="4536200" y="429873"/>
                </a:lnTo>
                <a:lnTo>
                  <a:pt x="4515921" y="416194"/>
                </a:lnTo>
                <a:lnTo>
                  <a:pt x="4502250" y="395905"/>
                </a:lnTo>
                <a:lnTo>
                  <a:pt x="4497237" y="371059"/>
                </a:lnTo>
                <a:lnTo>
                  <a:pt x="4502250" y="346213"/>
                </a:lnTo>
                <a:lnTo>
                  <a:pt x="4515921" y="325924"/>
                </a:lnTo>
                <a:lnTo>
                  <a:pt x="4536200" y="312245"/>
                </a:lnTo>
                <a:lnTo>
                  <a:pt x="4561036" y="307230"/>
                </a:lnTo>
                <a:lnTo>
                  <a:pt x="4585853" y="312245"/>
                </a:lnTo>
                <a:lnTo>
                  <a:pt x="4606122" y="325924"/>
                </a:lnTo>
                <a:lnTo>
                  <a:pt x="4619789" y="346213"/>
                </a:lnTo>
                <a:lnTo>
                  <a:pt x="4624802" y="371059"/>
                </a:lnTo>
                <a:lnTo>
                  <a:pt x="4619789" y="395905"/>
                </a:lnTo>
                <a:lnTo>
                  <a:pt x="4606122" y="416194"/>
                </a:lnTo>
                <a:lnTo>
                  <a:pt x="4585853" y="429873"/>
                </a:lnTo>
                <a:lnTo>
                  <a:pt x="4561036" y="434888"/>
                </a:lnTo>
                <a:close/>
              </a:path>
              <a:path w="5518150" h="1909445">
                <a:moveTo>
                  <a:pt x="4863760" y="438254"/>
                </a:moveTo>
                <a:lnTo>
                  <a:pt x="4837613" y="432973"/>
                </a:lnTo>
                <a:lnTo>
                  <a:pt x="4816261" y="418572"/>
                </a:lnTo>
                <a:lnTo>
                  <a:pt x="4801864" y="397213"/>
                </a:lnTo>
                <a:lnTo>
                  <a:pt x="4796585" y="371059"/>
                </a:lnTo>
                <a:lnTo>
                  <a:pt x="4801864" y="344906"/>
                </a:lnTo>
                <a:lnTo>
                  <a:pt x="4816261" y="323547"/>
                </a:lnTo>
                <a:lnTo>
                  <a:pt x="4837613" y="309146"/>
                </a:lnTo>
                <a:lnTo>
                  <a:pt x="4863760" y="303864"/>
                </a:lnTo>
                <a:lnTo>
                  <a:pt x="4889887" y="309146"/>
                </a:lnTo>
                <a:lnTo>
                  <a:pt x="4911229" y="323547"/>
                </a:lnTo>
                <a:lnTo>
                  <a:pt x="4925622" y="344906"/>
                </a:lnTo>
                <a:lnTo>
                  <a:pt x="4930901" y="371059"/>
                </a:lnTo>
                <a:lnTo>
                  <a:pt x="4925622" y="397213"/>
                </a:lnTo>
                <a:lnTo>
                  <a:pt x="4911229" y="418572"/>
                </a:lnTo>
                <a:lnTo>
                  <a:pt x="4889887" y="432973"/>
                </a:lnTo>
                <a:lnTo>
                  <a:pt x="4863760" y="438254"/>
                </a:lnTo>
                <a:close/>
              </a:path>
              <a:path w="5518150" h="1909445">
                <a:moveTo>
                  <a:pt x="5166483" y="442460"/>
                </a:moveTo>
                <a:lnTo>
                  <a:pt x="5138700" y="436851"/>
                </a:lnTo>
                <a:lnTo>
                  <a:pt x="5116018" y="421552"/>
                </a:lnTo>
                <a:lnTo>
                  <a:pt x="5100729" y="398857"/>
                </a:lnTo>
                <a:lnTo>
                  <a:pt x="5095124" y="371059"/>
                </a:lnTo>
                <a:lnTo>
                  <a:pt x="5100729" y="343262"/>
                </a:lnTo>
                <a:lnTo>
                  <a:pt x="5116018" y="320567"/>
                </a:lnTo>
                <a:lnTo>
                  <a:pt x="5138700" y="305268"/>
                </a:lnTo>
                <a:lnTo>
                  <a:pt x="5166483" y="299658"/>
                </a:lnTo>
                <a:lnTo>
                  <a:pt x="5194253" y="305268"/>
                </a:lnTo>
                <a:lnTo>
                  <a:pt x="5216936" y="320567"/>
                </a:lnTo>
                <a:lnTo>
                  <a:pt x="5232234" y="343262"/>
                </a:lnTo>
                <a:lnTo>
                  <a:pt x="5237844" y="371059"/>
                </a:lnTo>
                <a:lnTo>
                  <a:pt x="5232234" y="398857"/>
                </a:lnTo>
                <a:lnTo>
                  <a:pt x="5216936" y="421552"/>
                </a:lnTo>
                <a:lnTo>
                  <a:pt x="5194253" y="436851"/>
                </a:lnTo>
                <a:lnTo>
                  <a:pt x="5166483" y="442460"/>
                </a:lnTo>
                <a:close/>
              </a:path>
              <a:path w="5518150" h="1909445">
                <a:moveTo>
                  <a:pt x="5469208" y="419776"/>
                </a:moveTo>
                <a:lnTo>
                  <a:pt x="5450247" y="415948"/>
                </a:lnTo>
                <a:lnTo>
                  <a:pt x="5434764" y="405509"/>
                </a:lnTo>
                <a:lnTo>
                  <a:pt x="5424325" y="390024"/>
                </a:lnTo>
                <a:lnTo>
                  <a:pt x="5420497" y="371059"/>
                </a:lnTo>
                <a:lnTo>
                  <a:pt x="5424325" y="352096"/>
                </a:lnTo>
                <a:lnTo>
                  <a:pt x="5434764" y="336611"/>
                </a:lnTo>
                <a:lnTo>
                  <a:pt x="5450247" y="326170"/>
                </a:lnTo>
                <a:lnTo>
                  <a:pt x="5469208" y="322342"/>
                </a:lnTo>
                <a:lnTo>
                  <a:pt x="5488149" y="326170"/>
                </a:lnTo>
                <a:lnTo>
                  <a:pt x="5503622" y="336611"/>
                </a:lnTo>
                <a:lnTo>
                  <a:pt x="5514057" y="352096"/>
                </a:lnTo>
                <a:lnTo>
                  <a:pt x="5517884" y="371059"/>
                </a:lnTo>
                <a:lnTo>
                  <a:pt x="5514057" y="390024"/>
                </a:lnTo>
                <a:lnTo>
                  <a:pt x="5503622" y="405509"/>
                </a:lnTo>
                <a:lnTo>
                  <a:pt x="5488149" y="415948"/>
                </a:lnTo>
                <a:lnTo>
                  <a:pt x="5469208" y="419776"/>
                </a:lnTo>
                <a:close/>
              </a:path>
              <a:path w="5518150" h="1909445">
                <a:moveTo>
                  <a:pt x="20148" y="694158"/>
                </a:moveTo>
                <a:lnTo>
                  <a:pt x="12304" y="692575"/>
                </a:lnTo>
                <a:lnTo>
                  <a:pt x="5899" y="688256"/>
                </a:lnTo>
                <a:lnTo>
                  <a:pt x="1582" y="681848"/>
                </a:lnTo>
                <a:lnTo>
                  <a:pt x="0" y="673999"/>
                </a:lnTo>
                <a:lnTo>
                  <a:pt x="1582" y="666149"/>
                </a:lnTo>
                <a:lnTo>
                  <a:pt x="5899" y="659742"/>
                </a:lnTo>
                <a:lnTo>
                  <a:pt x="12304" y="655423"/>
                </a:lnTo>
                <a:lnTo>
                  <a:pt x="20148" y="653840"/>
                </a:lnTo>
                <a:lnTo>
                  <a:pt x="27993" y="655423"/>
                </a:lnTo>
                <a:lnTo>
                  <a:pt x="34398" y="659742"/>
                </a:lnTo>
                <a:lnTo>
                  <a:pt x="38715" y="666149"/>
                </a:lnTo>
                <a:lnTo>
                  <a:pt x="40297" y="673999"/>
                </a:lnTo>
                <a:lnTo>
                  <a:pt x="38715" y="681848"/>
                </a:lnTo>
                <a:lnTo>
                  <a:pt x="34398" y="688256"/>
                </a:lnTo>
                <a:lnTo>
                  <a:pt x="27993" y="692575"/>
                </a:lnTo>
                <a:lnTo>
                  <a:pt x="20148" y="694158"/>
                </a:lnTo>
                <a:close/>
              </a:path>
              <a:path w="5518150" h="1909445">
                <a:moveTo>
                  <a:pt x="322872" y="697527"/>
                </a:moveTo>
                <a:lnTo>
                  <a:pt x="313722" y="695678"/>
                </a:lnTo>
                <a:lnTo>
                  <a:pt x="306248" y="690635"/>
                </a:lnTo>
                <a:lnTo>
                  <a:pt x="301209" y="683156"/>
                </a:lnTo>
                <a:lnTo>
                  <a:pt x="299361" y="673999"/>
                </a:lnTo>
                <a:lnTo>
                  <a:pt x="301209" y="664843"/>
                </a:lnTo>
                <a:lnTo>
                  <a:pt x="306248" y="657366"/>
                </a:lnTo>
                <a:lnTo>
                  <a:pt x="313722" y="652323"/>
                </a:lnTo>
                <a:lnTo>
                  <a:pt x="322872" y="650474"/>
                </a:lnTo>
                <a:lnTo>
                  <a:pt x="332023" y="652323"/>
                </a:lnTo>
                <a:lnTo>
                  <a:pt x="339496" y="657366"/>
                </a:lnTo>
                <a:lnTo>
                  <a:pt x="344535" y="664843"/>
                </a:lnTo>
                <a:lnTo>
                  <a:pt x="346383" y="673999"/>
                </a:lnTo>
                <a:lnTo>
                  <a:pt x="344535" y="683156"/>
                </a:lnTo>
                <a:lnTo>
                  <a:pt x="339496" y="690635"/>
                </a:lnTo>
                <a:lnTo>
                  <a:pt x="332023" y="695678"/>
                </a:lnTo>
                <a:lnTo>
                  <a:pt x="322872" y="697527"/>
                </a:lnTo>
                <a:close/>
              </a:path>
              <a:path w="5518150" h="1909445">
                <a:moveTo>
                  <a:pt x="625600" y="700048"/>
                </a:moveTo>
                <a:lnTo>
                  <a:pt x="615475" y="698002"/>
                </a:lnTo>
                <a:lnTo>
                  <a:pt x="607204" y="692422"/>
                </a:lnTo>
                <a:lnTo>
                  <a:pt x="601626" y="684147"/>
                </a:lnTo>
                <a:lnTo>
                  <a:pt x="599580" y="674016"/>
                </a:lnTo>
                <a:lnTo>
                  <a:pt x="601626" y="663886"/>
                </a:lnTo>
                <a:lnTo>
                  <a:pt x="607204" y="655611"/>
                </a:lnTo>
                <a:lnTo>
                  <a:pt x="615475" y="650030"/>
                </a:lnTo>
                <a:lnTo>
                  <a:pt x="625600" y="647983"/>
                </a:lnTo>
                <a:lnTo>
                  <a:pt x="635722" y="650030"/>
                </a:lnTo>
                <a:lnTo>
                  <a:pt x="643992" y="655611"/>
                </a:lnTo>
                <a:lnTo>
                  <a:pt x="649570" y="663886"/>
                </a:lnTo>
                <a:lnTo>
                  <a:pt x="651615" y="674016"/>
                </a:lnTo>
                <a:lnTo>
                  <a:pt x="649572" y="684147"/>
                </a:lnTo>
                <a:lnTo>
                  <a:pt x="643999" y="692422"/>
                </a:lnTo>
                <a:lnTo>
                  <a:pt x="635730" y="698002"/>
                </a:lnTo>
                <a:lnTo>
                  <a:pt x="625600" y="700048"/>
                </a:lnTo>
                <a:close/>
              </a:path>
              <a:path w="5518150" h="1909445">
                <a:moveTo>
                  <a:pt x="928323" y="703414"/>
                </a:moveTo>
                <a:lnTo>
                  <a:pt x="916886" y="701104"/>
                </a:lnTo>
                <a:lnTo>
                  <a:pt x="907547" y="694805"/>
                </a:lnTo>
                <a:lnTo>
                  <a:pt x="901251" y="685460"/>
                </a:lnTo>
                <a:lnTo>
                  <a:pt x="898942" y="674016"/>
                </a:lnTo>
                <a:lnTo>
                  <a:pt x="901251" y="662571"/>
                </a:lnTo>
                <a:lnTo>
                  <a:pt x="907547" y="653227"/>
                </a:lnTo>
                <a:lnTo>
                  <a:pt x="916886" y="646927"/>
                </a:lnTo>
                <a:lnTo>
                  <a:pt x="928323" y="644618"/>
                </a:lnTo>
                <a:lnTo>
                  <a:pt x="939761" y="646927"/>
                </a:lnTo>
                <a:lnTo>
                  <a:pt x="949100" y="653227"/>
                </a:lnTo>
                <a:lnTo>
                  <a:pt x="955396" y="662571"/>
                </a:lnTo>
                <a:lnTo>
                  <a:pt x="957704" y="674016"/>
                </a:lnTo>
                <a:lnTo>
                  <a:pt x="955396" y="685460"/>
                </a:lnTo>
                <a:lnTo>
                  <a:pt x="949100" y="694805"/>
                </a:lnTo>
                <a:lnTo>
                  <a:pt x="939761" y="701104"/>
                </a:lnTo>
                <a:lnTo>
                  <a:pt x="928323" y="703414"/>
                </a:lnTo>
                <a:close/>
              </a:path>
              <a:path w="5518150" h="1909445">
                <a:moveTo>
                  <a:pt x="1231047" y="706779"/>
                </a:moveTo>
                <a:lnTo>
                  <a:pt x="1218304" y="704204"/>
                </a:lnTo>
                <a:lnTo>
                  <a:pt x="1207896" y="697181"/>
                </a:lnTo>
                <a:lnTo>
                  <a:pt x="1200877" y="686767"/>
                </a:lnTo>
                <a:lnTo>
                  <a:pt x="1198304" y="674016"/>
                </a:lnTo>
                <a:lnTo>
                  <a:pt x="1200877" y="661265"/>
                </a:lnTo>
                <a:lnTo>
                  <a:pt x="1207896" y="650850"/>
                </a:lnTo>
                <a:lnTo>
                  <a:pt x="1218304" y="643828"/>
                </a:lnTo>
                <a:lnTo>
                  <a:pt x="1231047" y="641252"/>
                </a:lnTo>
                <a:lnTo>
                  <a:pt x="1243791" y="643828"/>
                </a:lnTo>
                <a:lnTo>
                  <a:pt x="1254200" y="650850"/>
                </a:lnTo>
                <a:lnTo>
                  <a:pt x="1261220" y="661265"/>
                </a:lnTo>
                <a:lnTo>
                  <a:pt x="1263794" y="674016"/>
                </a:lnTo>
                <a:lnTo>
                  <a:pt x="1261220" y="686767"/>
                </a:lnTo>
                <a:lnTo>
                  <a:pt x="1254200" y="697181"/>
                </a:lnTo>
                <a:lnTo>
                  <a:pt x="1243791" y="704204"/>
                </a:lnTo>
                <a:lnTo>
                  <a:pt x="1231047" y="706779"/>
                </a:lnTo>
                <a:close/>
              </a:path>
              <a:path w="5518150" h="1909445">
                <a:moveTo>
                  <a:pt x="1533771" y="709304"/>
                </a:moveTo>
                <a:lnTo>
                  <a:pt x="1520055" y="706531"/>
                </a:lnTo>
                <a:lnTo>
                  <a:pt x="1508851" y="698970"/>
                </a:lnTo>
                <a:lnTo>
                  <a:pt x="1501294" y="687758"/>
                </a:lnTo>
                <a:lnTo>
                  <a:pt x="1498523" y="674033"/>
                </a:lnTo>
                <a:lnTo>
                  <a:pt x="1501294" y="660307"/>
                </a:lnTo>
                <a:lnTo>
                  <a:pt x="1508851" y="649095"/>
                </a:lnTo>
                <a:lnTo>
                  <a:pt x="1520055" y="641534"/>
                </a:lnTo>
                <a:lnTo>
                  <a:pt x="1533771" y="638761"/>
                </a:lnTo>
                <a:lnTo>
                  <a:pt x="1547489" y="641534"/>
                </a:lnTo>
                <a:lnTo>
                  <a:pt x="1558694" y="649095"/>
                </a:lnTo>
                <a:lnTo>
                  <a:pt x="1566251" y="660307"/>
                </a:lnTo>
                <a:lnTo>
                  <a:pt x="1569022" y="674033"/>
                </a:lnTo>
                <a:lnTo>
                  <a:pt x="1566253" y="687758"/>
                </a:lnTo>
                <a:lnTo>
                  <a:pt x="1558701" y="698970"/>
                </a:lnTo>
                <a:lnTo>
                  <a:pt x="1547496" y="706531"/>
                </a:lnTo>
                <a:lnTo>
                  <a:pt x="1533771" y="709304"/>
                </a:lnTo>
                <a:close/>
              </a:path>
              <a:path w="5518150" h="1909445">
                <a:moveTo>
                  <a:pt x="1836488" y="711829"/>
                </a:moveTo>
                <a:lnTo>
                  <a:pt x="1821785" y="708858"/>
                </a:lnTo>
                <a:lnTo>
                  <a:pt x="1809778" y="700756"/>
                </a:lnTo>
                <a:lnTo>
                  <a:pt x="1801683" y="688742"/>
                </a:lnTo>
                <a:lnTo>
                  <a:pt x="1798715" y="674033"/>
                </a:lnTo>
                <a:lnTo>
                  <a:pt x="1801683" y="659325"/>
                </a:lnTo>
                <a:lnTo>
                  <a:pt x="1809778" y="647310"/>
                </a:lnTo>
                <a:lnTo>
                  <a:pt x="1821785" y="639208"/>
                </a:lnTo>
                <a:lnTo>
                  <a:pt x="1836488" y="636236"/>
                </a:lnTo>
                <a:lnTo>
                  <a:pt x="1851191" y="639208"/>
                </a:lnTo>
                <a:lnTo>
                  <a:pt x="1863197" y="647310"/>
                </a:lnTo>
                <a:lnTo>
                  <a:pt x="1871292" y="659325"/>
                </a:lnTo>
                <a:lnTo>
                  <a:pt x="1874261" y="674033"/>
                </a:lnTo>
                <a:lnTo>
                  <a:pt x="1871292" y="688742"/>
                </a:lnTo>
                <a:lnTo>
                  <a:pt x="1863197" y="700756"/>
                </a:lnTo>
                <a:lnTo>
                  <a:pt x="1851191" y="708858"/>
                </a:lnTo>
                <a:lnTo>
                  <a:pt x="1836488" y="711829"/>
                </a:lnTo>
                <a:close/>
              </a:path>
              <a:path w="5518150" h="1909445">
                <a:moveTo>
                  <a:pt x="2139212" y="715195"/>
                </a:moveTo>
                <a:lnTo>
                  <a:pt x="2123204" y="711960"/>
                </a:lnTo>
                <a:lnTo>
                  <a:pt x="2110135" y="703139"/>
                </a:lnTo>
                <a:lnTo>
                  <a:pt x="2101327" y="690055"/>
                </a:lnTo>
                <a:lnTo>
                  <a:pt x="2098097" y="674033"/>
                </a:lnTo>
                <a:lnTo>
                  <a:pt x="2101327" y="658010"/>
                </a:lnTo>
                <a:lnTo>
                  <a:pt x="2110135" y="644926"/>
                </a:lnTo>
                <a:lnTo>
                  <a:pt x="2123204" y="636105"/>
                </a:lnTo>
                <a:lnTo>
                  <a:pt x="2139212" y="632870"/>
                </a:lnTo>
                <a:lnTo>
                  <a:pt x="2155225" y="636105"/>
                </a:lnTo>
                <a:lnTo>
                  <a:pt x="2168305" y="644926"/>
                </a:lnTo>
                <a:lnTo>
                  <a:pt x="2177126" y="658010"/>
                </a:lnTo>
                <a:lnTo>
                  <a:pt x="2180360" y="674033"/>
                </a:lnTo>
                <a:lnTo>
                  <a:pt x="2177126" y="690055"/>
                </a:lnTo>
                <a:lnTo>
                  <a:pt x="2168305" y="703139"/>
                </a:lnTo>
                <a:lnTo>
                  <a:pt x="2155225" y="711960"/>
                </a:lnTo>
                <a:lnTo>
                  <a:pt x="2139212" y="715195"/>
                </a:lnTo>
                <a:close/>
              </a:path>
              <a:path w="5518150" h="1909445">
                <a:moveTo>
                  <a:pt x="2441936" y="717720"/>
                </a:moveTo>
                <a:lnTo>
                  <a:pt x="2424948" y="714287"/>
                </a:lnTo>
                <a:lnTo>
                  <a:pt x="2411074" y="704928"/>
                </a:lnTo>
                <a:lnTo>
                  <a:pt x="2401719" y="691047"/>
                </a:lnTo>
                <a:lnTo>
                  <a:pt x="2398289" y="674049"/>
                </a:lnTo>
                <a:lnTo>
                  <a:pt x="2401719" y="657052"/>
                </a:lnTo>
                <a:lnTo>
                  <a:pt x="2411074" y="643171"/>
                </a:lnTo>
                <a:lnTo>
                  <a:pt x="2424948" y="633812"/>
                </a:lnTo>
                <a:lnTo>
                  <a:pt x="2441936" y="630379"/>
                </a:lnTo>
                <a:lnTo>
                  <a:pt x="2458923" y="633812"/>
                </a:lnTo>
                <a:lnTo>
                  <a:pt x="2472797" y="643171"/>
                </a:lnTo>
                <a:lnTo>
                  <a:pt x="2482152" y="657052"/>
                </a:lnTo>
                <a:lnTo>
                  <a:pt x="2485582" y="674049"/>
                </a:lnTo>
                <a:lnTo>
                  <a:pt x="2482152" y="691047"/>
                </a:lnTo>
                <a:lnTo>
                  <a:pt x="2472797" y="704928"/>
                </a:lnTo>
                <a:lnTo>
                  <a:pt x="2458923" y="714287"/>
                </a:lnTo>
                <a:lnTo>
                  <a:pt x="2441936" y="717720"/>
                </a:lnTo>
                <a:close/>
              </a:path>
              <a:path w="5518150" h="1909445">
                <a:moveTo>
                  <a:pt x="2744659" y="720245"/>
                </a:moveTo>
                <a:lnTo>
                  <a:pt x="2726698" y="716614"/>
                </a:lnTo>
                <a:lnTo>
                  <a:pt x="2712030" y="706714"/>
                </a:lnTo>
                <a:lnTo>
                  <a:pt x="2702141" y="692031"/>
                </a:lnTo>
                <a:lnTo>
                  <a:pt x="2698515" y="674049"/>
                </a:lnTo>
                <a:lnTo>
                  <a:pt x="2702141" y="656070"/>
                </a:lnTo>
                <a:lnTo>
                  <a:pt x="2712030" y="641388"/>
                </a:lnTo>
                <a:lnTo>
                  <a:pt x="2726698" y="631488"/>
                </a:lnTo>
                <a:lnTo>
                  <a:pt x="2744659" y="627858"/>
                </a:lnTo>
                <a:lnTo>
                  <a:pt x="2762641" y="631488"/>
                </a:lnTo>
                <a:lnTo>
                  <a:pt x="2777318" y="641388"/>
                </a:lnTo>
                <a:lnTo>
                  <a:pt x="2787211" y="656070"/>
                </a:lnTo>
                <a:lnTo>
                  <a:pt x="2790838" y="674049"/>
                </a:lnTo>
                <a:lnTo>
                  <a:pt x="2787211" y="692031"/>
                </a:lnTo>
                <a:lnTo>
                  <a:pt x="2777318" y="706714"/>
                </a:lnTo>
                <a:lnTo>
                  <a:pt x="2762641" y="716614"/>
                </a:lnTo>
                <a:lnTo>
                  <a:pt x="2744659" y="720245"/>
                </a:lnTo>
                <a:close/>
              </a:path>
              <a:path w="5518150" h="1909445">
                <a:moveTo>
                  <a:pt x="3047383" y="722766"/>
                </a:moveTo>
                <a:lnTo>
                  <a:pt x="3028442" y="718938"/>
                </a:lnTo>
                <a:lnTo>
                  <a:pt x="3012969" y="708498"/>
                </a:lnTo>
                <a:lnTo>
                  <a:pt x="3002534" y="693013"/>
                </a:lnTo>
                <a:lnTo>
                  <a:pt x="2998707" y="674049"/>
                </a:lnTo>
                <a:lnTo>
                  <a:pt x="3002534" y="655086"/>
                </a:lnTo>
                <a:lnTo>
                  <a:pt x="3012969" y="639601"/>
                </a:lnTo>
                <a:lnTo>
                  <a:pt x="3028442" y="629161"/>
                </a:lnTo>
                <a:lnTo>
                  <a:pt x="3047383" y="625333"/>
                </a:lnTo>
                <a:lnTo>
                  <a:pt x="3066344" y="629161"/>
                </a:lnTo>
                <a:lnTo>
                  <a:pt x="3081827" y="639601"/>
                </a:lnTo>
                <a:lnTo>
                  <a:pt x="3092266" y="655086"/>
                </a:lnTo>
                <a:lnTo>
                  <a:pt x="3096093" y="674049"/>
                </a:lnTo>
                <a:lnTo>
                  <a:pt x="3092266" y="693013"/>
                </a:lnTo>
                <a:lnTo>
                  <a:pt x="3081827" y="708498"/>
                </a:lnTo>
                <a:lnTo>
                  <a:pt x="3066344" y="718938"/>
                </a:lnTo>
                <a:lnTo>
                  <a:pt x="3047383" y="722766"/>
                </a:lnTo>
                <a:close/>
              </a:path>
              <a:path w="5518150" h="1909445">
                <a:moveTo>
                  <a:pt x="3350107" y="725291"/>
                </a:moveTo>
                <a:lnTo>
                  <a:pt x="3330172" y="721265"/>
                </a:lnTo>
                <a:lnTo>
                  <a:pt x="3313895" y="710284"/>
                </a:lnTo>
                <a:lnTo>
                  <a:pt x="3302923" y="693997"/>
                </a:lnTo>
                <a:lnTo>
                  <a:pt x="3298899" y="674049"/>
                </a:lnTo>
                <a:lnTo>
                  <a:pt x="3302923" y="654102"/>
                </a:lnTo>
                <a:lnTo>
                  <a:pt x="3313895" y="637815"/>
                </a:lnTo>
                <a:lnTo>
                  <a:pt x="3330172" y="626834"/>
                </a:lnTo>
                <a:lnTo>
                  <a:pt x="3350107" y="622808"/>
                </a:lnTo>
                <a:lnTo>
                  <a:pt x="3370047" y="626834"/>
                </a:lnTo>
                <a:lnTo>
                  <a:pt x="3386336" y="637815"/>
                </a:lnTo>
                <a:lnTo>
                  <a:pt x="3397320" y="654102"/>
                </a:lnTo>
                <a:lnTo>
                  <a:pt x="3401349" y="674049"/>
                </a:lnTo>
                <a:lnTo>
                  <a:pt x="3397320" y="693997"/>
                </a:lnTo>
                <a:lnTo>
                  <a:pt x="3386336" y="710284"/>
                </a:lnTo>
                <a:lnTo>
                  <a:pt x="3370047" y="721265"/>
                </a:lnTo>
                <a:lnTo>
                  <a:pt x="3350107" y="725291"/>
                </a:lnTo>
                <a:close/>
              </a:path>
              <a:path w="5518150" h="1909445">
                <a:moveTo>
                  <a:pt x="3652831" y="728657"/>
                </a:moveTo>
                <a:lnTo>
                  <a:pt x="3631605" y="724365"/>
                </a:lnTo>
                <a:lnTo>
                  <a:pt x="3614265" y="712664"/>
                </a:lnTo>
                <a:lnTo>
                  <a:pt x="3602570" y="695312"/>
                </a:lnTo>
                <a:lnTo>
                  <a:pt x="3598281" y="674066"/>
                </a:lnTo>
                <a:lnTo>
                  <a:pt x="3602570" y="652822"/>
                </a:lnTo>
                <a:lnTo>
                  <a:pt x="3614265" y="635470"/>
                </a:lnTo>
                <a:lnTo>
                  <a:pt x="3631605" y="623768"/>
                </a:lnTo>
                <a:lnTo>
                  <a:pt x="3652831" y="619476"/>
                </a:lnTo>
                <a:lnTo>
                  <a:pt x="3674077" y="623768"/>
                </a:lnTo>
                <a:lnTo>
                  <a:pt x="3691427" y="635470"/>
                </a:lnTo>
                <a:lnTo>
                  <a:pt x="3703125" y="652822"/>
                </a:lnTo>
                <a:lnTo>
                  <a:pt x="3707414" y="674066"/>
                </a:lnTo>
                <a:lnTo>
                  <a:pt x="3703125" y="695312"/>
                </a:lnTo>
                <a:lnTo>
                  <a:pt x="3691427" y="712664"/>
                </a:lnTo>
                <a:lnTo>
                  <a:pt x="3674077" y="724365"/>
                </a:lnTo>
                <a:lnTo>
                  <a:pt x="3652831" y="728657"/>
                </a:lnTo>
                <a:close/>
              </a:path>
              <a:path w="5518150" h="1909445">
                <a:moveTo>
                  <a:pt x="3955589" y="731181"/>
                </a:moveTo>
                <a:lnTo>
                  <a:pt x="3933369" y="726692"/>
                </a:lnTo>
                <a:lnTo>
                  <a:pt x="3915225" y="714449"/>
                </a:lnTo>
                <a:lnTo>
                  <a:pt x="3902992" y="696294"/>
                </a:lnTo>
                <a:lnTo>
                  <a:pt x="3898507" y="674066"/>
                </a:lnTo>
                <a:lnTo>
                  <a:pt x="3902992" y="651838"/>
                </a:lnTo>
                <a:lnTo>
                  <a:pt x="3915225" y="633683"/>
                </a:lnTo>
                <a:lnTo>
                  <a:pt x="3933369" y="621441"/>
                </a:lnTo>
                <a:lnTo>
                  <a:pt x="3955589" y="616951"/>
                </a:lnTo>
                <a:lnTo>
                  <a:pt x="3977789" y="621441"/>
                </a:lnTo>
                <a:lnTo>
                  <a:pt x="3995923" y="633683"/>
                </a:lnTo>
                <a:lnTo>
                  <a:pt x="4008151" y="651838"/>
                </a:lnTo>
                <a:lnTo>
                  <a:pt x="4012636" y="674066"/>
                </a:lnTo>
                <a:lnTo>
                  <a:pt x="4008156" y="696294"/>
                </a:lnTo>
                <a:lnTo>
                  <a:pt x="3995935" y="714449"/>
                </a:lnTo>
                <a:lnTo>
                  <a:pt x="3977803" y="726692"/>
                </a:lnTo>
                <a:lnTo>
                  <a:pt x="3955589" y="731181"/>
                </a:lnTo>
                <a:close/>
              </a:path>
              <a:path w="5518150" h="1909445">
                <a:moveTo>
                  <a:pt x="4258312" y="733706"/>
                </a:moveTo>
                <a:lnTo>
                  <a:pt x="4235113" y="729019"/>
                </a:lnTo>
                <a:lnTo>
                  <a:pt x="4216164" y="716236"/>
                </a:lnTo>
                <a:lnTo>
                  <a:pt x="4203385" y="697278"/>
                </a:lnTo>
                <a:lnTo>
                  <a:pt x="4198699" y="674066"/>
                </a:lnTo>
                <a:lnTo>
                  <a:pt x="4203385" y="650854"/>
                </a:lnTo>
                <a:lnTo>
                  <a:pt x="4216164" y="631897"/>
                </a:lnTo>
                <a:lnTo>
                  <a:pt x="4235113" y="619114"/>
                </a:lnTo>
                <a:lnTo>
                  <a:pt x="4258312" y="614426"/>
                </a:lnTo>
                <a:lnTo>
                  <a:pt x="4281506" y="619114"/>
                </a:lnTo>
                <a:lnTo>
                  <a:pt x="4300444" y="631897"/>
                </a:lnTo>
                <a:lnTo>
                  <a:pt x="4313211" y="650854"/>
                </a:lnTo>
                <a:lnTo>
                  <a:pt x="4317892" y="674066"/>
                </a:lnTo>
                <a:lnTo>
                  <a:pt x="4313211" y="697278"/>
                </a:lnTo>
                <a:lnTo>
                  <a:pt x="4300444" y="716236"/>
                </a:lnTo>
                <a:lnTo>
                  <a:pt x="4281506" y="729019"/>
                </a:lnTo>
                <a:lnTo>
                  <a:pt x="4258312" y="733706"/>
                </a:lnTo>
                <a:close/>
              </a:path>
              <a:path w="5518150" h="1909445">
                <a:moveTo>
                  <a:pt x="4561036" y="737912"/>
                </a:moveTo>
                <a:lnTo>
                  <a:pt x="4536200" y="732897"/>
                </a:lnTo>
                <a:lnTo>
                  <a:pt x="4515921" y="719218"/>
                </a:lnTo>
                <a:lnTo>
                  <a:pt x="4502250" y="698930"/>
                </a:lnTo>
                <a:lnTo>
                  <a:pt x="4497237" y="674083"/>
                </a:lnTo>
                <a:lnTo>
                  <a:pt x="4502250" y="649237"/>
                </a:lnTo>
                <a:lnTo>
                  <a:pt x="4515921" y="628948"/>
                </a:lnTo>
                <a:lnTo>
                  <a:pt x="4536200" y="615270"/>
                </a:lnTo>
                <a:lnTo>
                  <a:pt x="4561036" y="610254"/>
                </a:lnTo>
                <a:lnTo>
                  <a:pt x="4585853" y="615270"/>
                </a:lnTo>
                <a:lnTo>
                  <a:pt x="4606122" y="628948"/>
                </a:lnTo>
                <a:lnTo>
                  <a:pt x="4619789" y="649237"/>
                </a:lnTo>
                <a:lnTo>
                  <a:pt x="4624802" y="674083"/>
                </a:lnTo>
                <a:lnTo>
                  <a:pt x="4619789" y="698930"/>
                </a:lnTo>
                <a:lnTo>
                  <a:pt x="4606122" y="719218"/>
                </a:lnTo>
                <a:lnTo>
                  <a:pt x="4585853" y="732897"/>
                </a:lnTo>
                <a:lnTo>
                  <a:pt x="4561036" y="737912"/>
                </a:lnTo>
                <a:close/>
              </a:path>
              <a:path w="5518150" h="1909445">
                <a:moveTo>
                  <a:pt x="4863760" y="741278"/>
                </a:moveTo>
                <a:lnTo>
                  <a:pt x="4837613" y="735997"/>
                </a:lnTo>
                <a:lnTo>
                  <a:pt x="4816261" y="721596"/>
                </a:lnTo>
                <a:lnTo>
                  <a:pt x="4801864" y="700237"/>
                </a:lnTo>
                <a:lnTo>
                  <a:pt x="4796585" y="674083"/>
                </a:lnTo>
                <a:lnTo>
                  <a:pt x="4801864" y="647931"/>
                </a:lnTo>
                <a:lnTo>
                  <a:pt x="4816261" y="626572"/>
                </a:lnTo>
                <a:lnTo>
                  <a:pt x="4837613" y="612170"/>
                </a:lnTo>
                <a:lnTo>
                  <a:pt x="4863760" y="606889"/>
                </a:lnTo>
                <a:lnTo>
                  <a:pt x="4889887" y="612170"/>
                </a:lnTo>
                <a:lnTo>
                  <a:pt x="4911229" y="626572"/>
                </a:lnTo>
                <a:lnTo>
                  <a:pt x="4925622" y="647931"/>
                </a:lnTo>
                <a:lnTo>
                  <a:pt x="4930901" y="674083"/>
                </a:lnTo>
                <a:lnTo>
                  <a:pt x="4925622" y="700237"/>
                </a:lnTo>
                <a:lnTo>
                  <a:pt x="4911229" y="721596"/>
                </a:lnTo>
                <a:lnTo>
                  <a:pt x="4889887" y="735997"/>
                </a:lnTo>
                <a:lnTo>
                  <a:pt x="4863760" y="741278"/>
                </a:lnTo>
                <a:close/>
              </a:path>
              <a:path w="5518150" h="1909445">
                <a:moveTo>
                  <a:pt x="5166483" y="745487"/>
                </a:moveTo>
                <a:lnTo>
                  <a:pt x="5138700" y="739878"/>
                </a:lnTo>
                <a:lnTo>
                  <a:pt x="5116018" y="724578"/>
                </a:lnTo>
                <a:lnTo>
                  <a:pt x="5100729" y="701882"/>
                </a:lnTo>
                <a:lnTo>
                  <a:pt x="5095124" y="674083"/>
                </a:lnTo>
                <a:lnTo>
                  <a:pt x="5100729" y="646286"/>
                </a:lnTo>
                <a:lnTo>
                  <a:pt x="5116018" y="623591"/>
                </a:lnTo>
                <a:lnTo>
                  <a:pt x="5138700" y="608292"/>
                </a:lnTo>
                <a:lnTo>
                  <a:pt x="5166483" y="602683"/>
                </a:lnTo>
                <a:lnTo>
                  <a:pt x="5194253" y="608292"/>
                </a:lnTo>
                <a:lnTo>
                  <a:pt x="5216936" y="623591"/>
                </a:lnTo>
                <a:lnTo>
                  <a:pt x="5232234" y="646286"/>
                </a:lnTo>
                <a:lnTo>
                  <a:pt x="5237844" y="674083"/>
                </a:lnTo>
                <a:lnTo>
                  <a:pt x="5232234" y="701882"/>
                </a:lnTo>
                <a:lnTo>
                  <a:pt x="5216936" y="724578"/>
                </a:lnTo>
                <a:lnTo>
                  <a:pt x="5194253" y="739878"/>
                </a:lnTo>
                <a:lnTo>
                  <a:pt x="5166483" y="745487"/>
                </a:lnTo>
                <a:close/>
              </a:path>
              <a:path w="5518150" h="1909445">
                <a:moveTo>
                  <a:pt x="5469208" y="713564"/>
                </a:moveTo>
                <a:lnTo>
                  <a:pt x="5453842" y="710462"/>
                </a:lnTo>
                <a:lnTo>
                  <a:pt x="5441300" y="702002"/>
                </a:lnTo>
                <a:lnTo>
                  <a:pt x="5432846" y="689453"/>
                </a:lnTo>
                <a:lnTo>
                  <a:pt x="5429746" y="674083"/>
                </a:lnTo>
                <a:lnTo>
                  <a:pt x="5432846" y="658714"/>
                </a:lnTo>
                <a:lnTo>
                  <a:pt x="5441300" y="646166"/>
                </a:lnTo>
                <a:lnTo>
                  <a:pt x="5453842" y="637707"/>
                </a:lnTo>
                <a:lnTo>
                  <a:pt x="5469208" y="634606"/>
                </a:lnTo>
                <a:lnTo>
                  <a:pt x="5484554" y="637707"/>
                </a:lnTo>
                <a:lnTo>
                  <a:pt x="5497086" y="646166"/>
                </a:lnTo>
                <a:lnTo>
                  <a:pt x="5505536" y="658714"/>
                </a:lnTo>
                <a:lnTo>
                  <a:pt x="5508635" y="674083"/>
                </a:lnTo>
                <a:lnTo>
                  <a:pt x="5505536" y="689453"/>
                </a:lnTo>
                <a:lnTo>
                  <a:pt x="5497086" y="702002"/>
                </a:lnTo>
                <a:lnTo>
                  <a:pt x="5484554" y="710462"/>
                </a:lnTo>
                <a:lnTo>
                  <a:pt x="5469208" y="713564"/>
                </a:lnTo>
                <a:close/>
              </a:path>
              <a:path w="5518150" h="1909445">
                <a:moveTo>
                  <a:pt x="20148" y="997185"/>
                </a:moveTo>
                <a:lnTo>
                  <a:pt x="12304" y="995602"/>
                </a:lnTo>
                <a:lnTo>
                  <a:pt x="5899" y="991282"/>
                </a:lnTo>
                <a:lnTo>
                  <a:pt x="1582" y="984873"/>
                </a:lnTo>
                <a:lnTo>
                  <a:pt x="0" y="977023"/>
                </a:lnTo>
                <a:lnTo>
                  <a:pt x="1582" y="969174"/>
                </a:lnTo>
                <a:lnTo>
                  <a:pt x="5899" y="962766"/>
                </a:lnTo>
                <a:lnTo>
                  <a:pt x="12304" y="958447"/>
                </a:lnTo>
                <a:lnTo>
                  <a:pt x="20148" y="956864"/>
                </a:lnTo>
                <a:lnTo>
                  <a:pt x="27993" y="958447"/>
                </a:lnTo>
                <a:lnTo>
                  <a:pt x="34398" y="962766"/>
                </a:lnTo>
                <a:lnTo>
                  <a:pt x="38715" y="969174"/>
                </a:lnTo>
                <a:lnTo>
                  <a:pt x="40297" y="977023"/>
                </a:lnTo>
                <a:lnTo>
                  <a:pt x="38715" y="984873"/>
                </a:lnTo>
                <a:lnTo>
                  <a:pt x="34398" y="991282"/>
                </a:lnTo>
                <a:lnTo>
                  <a:pt x="27993" y="995602"/>
                </a:lnTo>
                <a:lnTo>
                  <a:pt x="20148" y="997185"/>
                </a:lnTo>
                <a:close/>
              </a:path>
              <a:path w="5518150" h="1909445">
                <a:moveTo>
                  <a:pt x="322872" y="1000551"/>
                </a:moveTo>
                <a:lnTo>
                  <a:pt x="313722" y="998702"/>
                </a:lnTo>
                <a:lnTo>
                  <a:pt x="306248" y="993659"/>
                </a:lnTo>
                <a:lnTo>
                  <a:pt x="301209" y="986181"/>
                </a:lnTo>
                <a:lnTo>
                  <a:pt x="299361" y="977023"/>
                </a:lnTo>
                <a:lnTo>
                  <a:pt x="301209" y="967868"/>
                </a:lnTo>
                <a:lnTo>
                  <a:pt x="306248" y="960390"/>
                </a:lnTo>
                <a:lnTo>
                  <a:pt x="313722" y="955348"/>
                </a:lnTo>
                <a:lnTo>
                  <a:pt x="322872" y="953499"/>
                </a:lnTo>
                <a:lnTo>
                  <a:pt x="332023" y="955348"/>
                </a:lnTo>
                <a:lnTo>
                  <a:pt x="339496" y="960390"/>
                </a:lnTo>
                <a:lnTo>
                  <a:pt x="344535" y="967868"/>
                </a:lnTo>
                <a:lnTo>
                  <a:pt x="346383" y="977023"/>
                </a:lnTo>
                <a:lnTo>
                  <a:pt x="344535" y="986181"/>
                </a:lnTo>
                <a:lnTo>
                  <a:pt x="339496" y="993659"/>
                </a:lnTo>
                <a:lnTo>
                  <a:pt x="332023" y="998702"/>
                </a:lnTo>
                <a:lnTo>
                  <a:pt x="322872" y="1000551"/>
                </a:lnTo>
                <a:close/>
              </a:path>
              <a:path w="5518150" h="1909445">
                <a:moveTo>
                  <a:pt x="625600" y="1003073"/>
                </a:moveTo>
                <a:lnTo>
                  <a:pt x="615475" y="1001026"/>
                </a:lnTo>
                <a:lnTo>
                  <a:pt x="607204" y="995446"/>
                </a:lnTo>
                <a:lnTo>
                  <a:pt x="601626" y="987171"/>
                </a:lnTo>
                <a:lnTo>
                  <a:pt x="599580" y="977040"/>
                </a:lnTo>
                <a:lnTo>
                  <a:pt x="601626" y="966910"/>
                </a:lnTo>
                <a:lnTo>
                  <a:pt x="607204" y="958635"/>
                </a:lnTo>
                <a:lnTo>
                  <a:pt x="615475" y="953054"/>
                </a:lnTo>
                <a:lnTo>
                  <a:pt x="625600" y="951007"/>
                </a:lnTo>
                <a:lnTo>
                  <a:pt x="635722" y="953054"/>
                </a:lnTo>
                <a:lnTo>
                  <a:pt x="643992" y="958635"/>
                </a:lnTo>
                <a:lnTo>
                  <a:pt x="649570" y="966910"/>
                </a:lnTo>
                <a:lnTo>
                  <a:pt x="651615" y="977040"/>
                </a:lnTo>
                <a:lnTo>
                  <a:pt x="649572" y="987171"/>
                </a:lnTo>
                <a:lnTo>
                  <a:pt x="643999" y="995446"/>
                </a:lnTo>
                <a:lnTo>
                  <a:pt x="635730" y="1001026"/>
                </a:lnTo>
                <a:lnTo>
                  <a:pt x="625600" y="1003073"/>
                </a:lnTo>
                <a:close/>
              </a:path>
              <a:path w="5518150" h="1909445">
                <a:moveTo>
                  <a:pt x="928323" y="1006438"/>
                </a:moveTo>
                <a:lnTo>
                  <a:pt x="916886" y="1004128"/>
                </a:lnTo>
                <a:lnTo>
                  <a:pt x="907547" y="997829"/>
                </a:lnTo>
                <a:lnTo>
                  <a:pt x="901251" y="988485"/>
                </a:lnTo>
                <a:lnTo>
                  <a:pt x="898942" y="977040"/>
                </a:lnTo>
                <a:lnTo>
                  <a:pt x="901251" y="965595"/>
                </a:lnTo>
                <a:lnTo>
                  <a:pt x="907547" y="956251"/>
                </a:lnTo>
                <a:lnTo>
                  <a:pt x="916886" y="949952"/>
                </a:lnTo>
                <a:lnTo>
                  <a:pt x="928323" y="947642"/>
                </a:lnTo>
                <a:lnTo>
                  <a:pt x="939761" y="949952"/>
                </a:lnTo>
                <a:lnTo>
                  <a:pt x="949100" y="956251"/>
                </a:lnTo>
                <a:lnTo>
                  <a:pt x="955396" y="965595"/>
                </a:lnTo>
                <a:lnTo>
                  <a:pt x="957704" y="977040"/>
                </a:lnTo>
                <a:lnTo>
                  <a:pt x="955396" y="988485"/>
                </a:lnTo>
                <a:lnTo>
                  <a:pt x="949100" y="997829"/>
                </a:lnTo>
                <a:lnTo>
                  <a:pt x="939761" y="1004128"/>
                </a:lnTo>
                <a:lnTo>
                  <a:pt x="928323" y="1006438"/>
                </a:lnTo>
                <a:close/>
              </a:path>
              <a:path w="5518150" h="1909445">
                <a:moveTo>
                  <a:pt x="1231047" y="1009804"/>
                </a:moveTo>
                <a:lnTo>
                  <a:pt x="1218304" y="1007228"/>
                </a:lnTo>
                <a:lnTo>
                  <a:pt x="1207896" y="1000205"/>
                </a:lnTo>
                <a:lnTo>
                  <a:pt x="1200877" y="989791"/>
                </a:lnTo>
                <a:lnTo>
                  <a:pt x="1198304" y="977040"/>
                </a:lnTo>
                <a:lnTo>
                  <a:pt x="1200877" y="964289"/>
                </a:lnTo>
                <a:lnTo>
                  <a:pt x="1207896" y="953874"/>
                </a:lnTo>
                <a:lnTo>
                  <a:pt x="1218304" y="946852"/>
                </a:lnTo>
                <a:lnTo>
                  <a:pt x="1231047" y="944276"/>
                </a:lnTo>
                <a:lnTo>
                  <a:pt x="1243791" y="946852"/>
                </a:lnTo>
                <a:lnTo>
                  <a:pt x="1254200" y="953874"/>
                </a:lnTo>
                <a:lnTo>
                  <a:pt x="1261220" y="964289"/>
                </a:lnTo>
                <a:lnTo>
                  <a:pt x="1263794" y="977040"/>
                </a:lnTo>
                <a:lnTo>
                  <a:pt x="1261220" y="989791"/>
                </a:lnTo>
                <a:lnTo>
                  <a:pt x="1254200" y="1000205"/>
                </a:lnTo>
                <a:lnTo>
                  <a:pt x="1243791" y="1007228"/>
                </a:lnTo>
                <a:lnTo>
                  <a:pt x="1231047" y="1009804"/>
                </a:lnTo>
                <a:close/>
              </a:path>
              <a:path w="5518150" h="1909445">
                <a:moveTo>
                  <a:pt x="1533771" y="1012329"/>
                </a:moveTo>
                <a:lnTo>
                  <a:pt x="1520055" y="1009555"/>
                </a:lnTo>
                <a:lnTo>
                  <a:pt x="1508851" y="1001994"/>
                </a:lnTo>
                <a:lnTo>
                  <a:pt x="1501294" y="990782"/>
                </a:lnTo>
                <a:lnTo>
                  <a:pt x="1498523" y="977057"/>
                </a:lnTo>
                <a:lnTo>
                  <a:pt x="1501294" y="963332"/>
                </a:lnTo>
                <a:lnTo>
                  <a:pt x="1508851" y="952120"/>
                </a:lnTo>
                <a:lnTo>
                  <a:pt x="1520055" y="944558"/>
                </a:lnTo>
                <a:lnTo>
                  <a:pt x="1533771" y="941785"/>
                </a:lnTo>
                <a:lnTo>
                  <a:pt x="1547489" y="944558"/>
                </a:lnTo>
                <a:lnTo>
                  <a:pt x="1558694" y="952120"/>
                </a:lnTo>
                <a:lnTo>
                  <a:pt x="1566251" y="963332"/>
                </a:lnTo>
                <a:lnTo>
                  <a:pt x="1569022" y="977057"/>
                </a:lnTo>
                <a:lnTo>
                  <a:pt x="1566253" y="990782"/>
                </a:lnTo>
                <a:lnTo>
                  <a:pt x="1558701" y="1001994"/>
                </a:lnTo>
                <a:lnTo>
                  <a:pt x="1547496" y="1009555"/>
                </a:lnTo>
                <a:lnTo>
                  <a:pt x="1533771" y="1012329"/>
                </a:lnTo>
                <a:close/>
              </a:path>
              <a:path w="5518150" h="1909445">
                <a:moveTo>
                  <a:pt x="1836488" y="1014853"/>
                </a:moveTo>
                <a:lnTo>
                  <a:pt x="1821785" y="1011882"/>
                </a:lnTo>
                <a:lnTo>
                  <a:pt x="1809778" y="1003781"/>
                </a:lnTo>
                <a:lnTo>
                  <a:pt x="1801683" y="991766"/>
                </a:lnTo>
                <a:lnTo>
                  <a:pt x="1798715" y="977057"/>
                </a:lnTo>
                <a:lnTo>
                  <a:pt x="1801683" y="962347"/>
                </a:lnTo>
                <a:lnTo>
                  <a:pt x="1809778" y="950333"/>
                </a:lnTo>
                <a:lnTo>
                  <a:pt x="1821785" y="942231"/>
                </a:lnTo>
                <a:lnTo>
                  <a:pt x="1836488" y="939260"/>
                </a:lnTo>
                <a:lnTo>
                  <a:pt x="1851191" y="942231"/>
                </a:lnTo>
                <a:lnTo>
                  <a:pt x="1863197" y="950333"/>
                </a:lnTo>
                <a:lnTo>
                  <a:pt x="1871292" y="962347"/>
                </a:lnTo>
                <a:lnTo>
                  <a:pt x="1874261" y="977057"/>
                </a:lnTo>
                <a:lnTo>
                  <a:pt x="1871292" y="991766"/>
                </a:lnTo>
                <a:lnTo>
                  <a:pt x="1863197" y="1003781"/>
                </a:lnTo>
                <a:lnTo>
                  <a:pt x="1851191" y="1011882"/>
                </a:lnTo>
                <a:lnTo>
                  <a:pt x="1836488" y="1014853"/>
                </a:lnTo>
                <a:close/>
              </a:path>
              <a:path w="5518150" h="1909445">
                <a:moveTo>
                  <a:pt x="2139212" y="1018219"/>
                </a:moveTo>
                <a:lnTo>
                  <a:pt x="2123204" y="1014984"/>
                </a:lnTo>
                <a:lnTo>
                  <a:pt x="2110135" y="1006163"/>
                </a:lnTo>
                <a:lnTo>
                  <a:pt x="2101327" y="993080"/>
                </a:lnTo>
                <a:lnTo>
                  <a:pt x="2098097" y="977057"/>
                </a:lnTo>
                <a:lnTo>
                  <a:pt x="2101327" y="961034"/>
                </a:lnTo>
                <a:lnTo>
                  <a:pt x="2110135" y="947950"/>
                </a:lnTo>
                <a:lnTo>
                  <a:pt x="2123204" y="939129"/>
                </a:lnTo>
                <a:lnTo>
                  <a:pt x="2139212" y="935895"/>
                </a:lnTo>
                <a:lnTo>
                  <a:pt x="2155225" y="939129"/>
                </a:lnTo>
                <a:lnTo>
                  <a:pt x="2168305" y="947950"/>
                </a:lnTo>
                <a:lnTo>
                  <a:pt x="2177126" y="961034"/>
                </a:lnTo>
                <a:lnTo>
                  <a:pt x="2180360" y="977057"/>
                </a:lnTo>
                <a:lnTo>
                  <a:pt x="2177126" y="993080"/>
                </a:lnTo>
                <a:lnTo>
                  <a:pt x="2168305" y="1006163"/>
                </a:lnTo>
                <a:lnTo>
                  <a:pt x="2155225" y="1014984"/>
                </a:lnTo>
                <a:lnTo>
                  <a:pt x="2139212" y="1018219"/>
                </a:lnTo>
                <a:close/>
              </a:path>
              <a:path w="5518150" h="1909445">
                <a:moveTo>
                  <a:pt x="2441936" y="1020744"/>
                </a:moveTo>
                <a:lnTo>
                  <a:pt x="2424948" y="1017312"/>
                </a:lnTo>
                <a:lnTo>
                  <a:pt x="2411074" y="1007952"/>
                </a:lnTo>
                <a:lnTo>
                  <a:pt x="2401719" y="994071"/>
                </a:lnTo>
                <a:lnTo>
                  <a:pt x="2398289" y="977074"/>
                </a:lnTo>
                <a:lnTo>
                  <a:pt x="2401719" y="960077"/>
                </a:lnTo>
                <a:lnTo>
                  <a:pt x="2411074" y="946197"/>
                </a:lnTo>
                <a:lnTo>
                  <a:pt x="2424948" y="936839"/>
                </a:lnTo>
                <a:lnTo>
                  <a:pt x="2441936" y="933407"/>
                </a:lnTo>
                <a:lnTo>
                  <a:pt x="2458923" y="936839"/>
                </a:lnTo>
                <a:lnTo>
                  <a:pt x="2472797" y="946197"/>
                </a:lnTo>
                <a:lnTo>
                  <a:pt x="2482152" y="960077"/>
                </a:lnTo>
                <a:lnTo>
                  <a:pt x="2485582" y="977074"/>
                </a:lnTo>
                <a:lnTo>
                  <a:pt x="2482152" y="994071"/>
                </a:lnTo>
                <a:lnTo>
                  <a:pt x="2472797" y="1007952"/>
                </a:lnTo>
                <a:lnTo>
                  <a:pt x="2458923" y="1017312"/>
                </a:lnTo>
                <a:lnTo>
                  <a:pt x="2441936" y="1020744"/>
                </a:lnTo>
                <a:close/>
              </a:path>
              <a:path w="5518150" h="1909445">
                <a:moveTo>
                  <a:pt x="2744659" y="1023269"/>
                </a:moveTo>
                <a:lnTo>
                  <a:pt x="2726698" y="1019639"/>
                </a:lnTo>
                <a:lnTo>
                  <a:pt x="2712030" y="1009739"/>
                </a:lnTo>
                <a:lnTo>
                  <a:pt x="2702141" y="995055"/>
                </a:lnTo>
                <a:lnTo>
                  <a:pt x="2698515" y="977074"/>
                </a:lnTo>
                <a:lnTo>
                  <a:pt x="2702141" y="959094"/>
                </a:lnTo>
                <a:lnTo>
                  <a:pt x="2712030" y="944412"/>
                </a:lnTo>
                <a:lnTo>
                  <a:pt x="2726698" y="934512"/>
                </a:lnTo>
                <a:lnTo>
                  <a:pt x="2744659" y="930882"/>
                </a:lnTo>
                <a:lnTo>
                  <a:pt x="2762641" y="934512"/>
                </a:lnTo>
                <a:lnTo>
                  <a:pt x="2777318" y="944412"/>
                </a:lnTo>
                <a:lnTo>
                  <a:pt x="2787211" y="959094"/>
                </a:lnTo>
                <a:lnTo>
                  <a:pt x="2790838" y="977074"/>
                </a:lnTo>
                <a:lnTo>
                  <a:pt x="2787211" y="995055"/>
                </a:lnTo>
                <a:lnTo>
                  <a:pt x="2777318" y="1009739"/>
                </a:lnTo>
                <a:lnTo>
                  <a:pt x="2762641" y="1019639"/>
                </a:lnTo>
                <a:lnTo>
                  <a:pt x="2744659" y="1023269"/>
                </a:lnTo>
                <a:close/>
              </a:path>
              <a:path w="5518150" h="1909445">
                <a:moveTo>
                  <a:pt x="3047383" y="1025790"/>
                </a:moveTo>
                <a:lnTo>
                  <a:pt x="3028442" y="1021963"/>
                </a:lnTo>
                <a:lnTo>
                  <a:pt x="3012969" y="1011523"/>
                </a:lnTo>
                <a:lnTo>
                  <a:pt x="3002534" y="996038"/>
                </a:lnTo>
                <a:lnTo>
                  <a:pt x="2998707" y="977074"/>
                </a:lnTo>
                <a:lnTo>
                  <a:pt x="3002534" y="958110"/>
                </a:lnTo>
                <a:lnTo>
                  <a:pt x="3012969" y="942625"/>
                </a:lnTo>
                <a:lnTo>
                  <a:pt x="3028442" y="932185"/>
                </a:lnTo>
                <a:lnTo>
                  <a:pt x="3047383" y="928357"/>
                </a:lnTo>
                <a:lnTo>
                  <a:pt x="3066344" y="932185"/>
                </a:lnTo>
                <a:lnTo>
                  <a:pt x="3081827" y="942625"/>
                </a:lnTo>
                <a:lnTo>
                  <a:pt x="3092266" y="958110"/>
                </a:lnTo>
                <a:lnTo>
                  <a:pt x="3096093" y="977074"/>
                </a:lnTo>
                <a:lnTo>
                  <a:pt x="3092266" y="996038"/>
                </a:lnTo>
                <a:lnTo>
                  <a:pt x="3081827" y="1011523"/>
                </a:lnTo>
                <a:lnTo>
                  <a:pt x="3066344" y="1021963"/>
                </a:lnTo>
                <a:lnTo>
                  <a:pt x="3047383" y="1025790"/>
                </a:lnTo>
                <a:close/>
              </a:path>
              <a:path w="5518150" h="1909445">
                <a:moveTo>
                  <a:pt x="3350107" y="1028315"/>
                </a:moveTo>
                <a:lnTo>
                  <a:pt x="3330172" y="1024289"/>
                </a:lnTo>
                <a:lnTo>
                  <a:pt x="3313895" y="1013309"/>
                </a:lnTo>
                <a:lnTo>
                  <a:pt x="3302923" y="997021"/>
                </a:lnTo>
                <a:lnTo>
                  <a:pt x="3298899" y="977074"/>
                </a:lnTo>
                <a:lnTo>
                  <a:pt x="3302923" y="957126"/>
                </a:lnTo>
                <a:lnTo>
                  <a:pt x="3313895" y="940839"/>
                </a:lnTo>
                <a:lnTo>
                  <a:pt x="3330172" y="929858"/>
                </a:lnTo>
                <a:lnTo>
                  <a:pt x="3350107" y="925832"/>
                </a:lnTo>
                <a:lnTo>
                  <a:pt x="3370047" y="929858"/>
                </a:lnTo>
                <a:lnTo>
                  <a:pt x="3386336" y="940839"/>
                </a:lnTo>
                <a:lnTo>
                  <a:pt x="3397320" y="957126"/>
                </a:lnTo>
                <a:lnTo>
                  <a:pt x="3401349" y="977074"/>
                </a:lnTo>
                <a:lnTo>
                  <a:pt x="3397320" y="997021"/>
                </a:lnTo>
                <a:lnTo>
                  <a:pt x="3386336" y="1013309"/>
                </a:lnTo>
                <a:lnTo>
                  <a:pt x="3370047" y="1024289"/>
                </a:lnTo>
                <a:lnTo>
                  <a:pt x="3350107" y="1028315"/>
                </a:lnTo>
                <a:close/>
              </a:path>
              <a:path w="5518150" h="1909445">
                <a:moveTo>
                  <a:pt x="3652831" y="1031681"/>
                </a:moveTo>
                <a:lnTo>
                  <a:pt x="3631605" y="1027390"/>
                </a:lnTo>
                <a:lnTo>
                  <a:pt x="3614265" y="1015688"/>
                </a:lnTo>
                <a:lnTo>
                  <a:pt x="3602570" y="998336"/>
                </a:lnTo>
                <a:lnTo>
                  <a:pt x="3598281" y="977091"/>
                </a:lnTo>
                <a:lnTo>
                  <a:pt x="3602570" y="955847"/>
                </a:lnTo>
                <a:lnTo>
                  <a:pt x="3614265" y="938494"/>
                </a:lnTo>
                <a:lnTo>
                  <a:pt x="3631605" y="926792"/>
                </a:lnTo>
                <a:lnTo>
                  <a:pt x="3652831" y="922500"/>
                </a:lnTo>
                <a:lnTo>
                  <a:pt x="3674077" y="926792"/>
                </a:lnTo>
                <a:lnTo>
                  <a:pt x="3691427" y="938494"/>
                </a:lnTo>
                <a:lnTo>
                  <a:pt x="3703125" y="955847"/>
                </a:lnTo>
                <a:lnTo>
                  <a:pt x="3707414" y="977091"/>
                </a:lnTo>
                <a:lnTo>
                  <a:pt x="3703125" y="998336"/>
                </a:lnTo>
                <a:lnTo>
                  <a:pt x="3691427" y="1015688"/>
                </a:lnTo>
                <a:lnTo>
                  <a:pt x="3674077" y="1027390"/>
                </a:lnTo>
                <a:lnTo>
                  <a:pt x="3652831" y="1031681"/>
                </a:lnTo>
                <a:close/>
              </a:path>
              <a:path w="5518150" h="1909445">
                <a:moveTo>
                  <a:pt x="3955589" y="1034206"/>
                </a:moveTo>
                <a:lnTo>
                  <a:pt x="3933369" y="1029717"/>
                </a:lnTo>
                <a:lnTo>
                  <a:pt x="3915225" y="1017475"/>
                </a:lnTo>
                <a:lnTo>
                  <a:pt x="3902992" y="999320"/>
                </a:lnTo>
                <a:lnTo>
                  <a:pt x="3898507" y="977091"/>
                </a:lnTo>
                <a:lnTo>
                  <a:pt x="3902992" y="954863"/>
                </a:lnTo>
                <a:lnTo>
                  <a:pt x="3915225" y="936707"/>
                </a:lnTo>
                <a:lnTo>
                  <a:pt x="3933369" y="924465"/>
                </a:lnTo>
                <a:lnTo>
                  <a:pt x="3955589" y="919975"/>
                </a:lnTo>
                <a:lnTo>
                  <a:pt x="3977789" y="924465"/>
                </a:lnTo>
                <a:lnTo>
                  <a:pt x="3995923" y="936707"/>
                </a:lnTo>
                <a:lnTo>
                  <a:pt x="4008151" y="954863"/>
                </a:lnTo>
                <a:lnTo>
                  <a:pt x="4012636" y="977091"/>
                </a:lnTo>
                <a:lnTo>
                  <a:pt x="4008156" y="999320"/>
                </a:lnTo>
                <a:lnTo>
                  <a:pt x="3995935" y="1017475"/>
                </a:lnTo>
                <a:lnTo>
                  <a:pt x="3977803" y="1029717"/>
                </a:lnTo>
                <a:lnTo>
                  <a:pt x="3955589" y="1034206"/>
                </a:lnTo>
                <a:close/>
              </a:path>
              <a:path w="5518150" h="1909445">
                <a:moveTo>
                  <a:pt x="4258312" y="1036731"/>
                </a:moveTo>
                <a:lnTo>
                  <a:pt x="4235113" y="1032043"/>
                </a:lnTo>
                <a:lnTo>
                  <a:pt x="4216164" y="1019260"/>
                </a:lnTo>
                <a:lnTo>
                  <a:pt x="4203385" y="1000303"/>
                </a:lnTo>
                <a:lnTo>
                  <a:pt x="4198699" y="977091"/>
                </a:lnTo>
                <a:lnTo>
                  <a:pt x="4203385" y="953879"/>
                </a:lnTo>
                <a:lnTo>
                  <a:pt x="4216164" y="934923"/>
                </a:lnTo>
                <a:lnTo>
                  <a:pt x="4235113" y="922141"/>
                </a:lnTo>
                <a:lnTo>
                  <a:pt x="4258312" y="917454"/>
                </a:lnTo>
                <a:lnTo>
                  <a:pt x="4281506" y="922141"/>
                </a:lnTo>
                <a:lnTo>
                  <a:pt x="4300444" y="934923"/>
                </a:lnTo>
                <a:lnTo>
                  <a:pt x="4313211" y="953879"/>
                </a:lnTo>
                <a:lnTo>
                  <a:pt x="4317892" y="977091"/>
                </a:lnTo>
                <a:lnTo>
                  <a:pt x="4313211" y="1000303"/>
                </a:lnTo>
                <a:lnTo>
                  <a:pt x="4300444" y="1019260"/>
                </a:lnTo>
                <a:lnTo>
                  <a:pt x="4281506" y="1032043"/>
                </a:lnTo>
                <a:lnTo>
                  <a:pt x="4258312" y="1036731"/>
                </a:lnTo>
                <a:close/>
              </a:path>
              <a:path w="5518150" h="1909445">
                <a:moveTo>
                  <a:pt x="4561036" y="1040937"/>
                </a:moveTo>
                <a:lnTo>
                  <a:pt x="4536200" y="1035921"/>
                </a:lnTo>
                <a:lnTo>
                  <a:pt x="4515921" y="1022243"/>
                </a:lnTo>
                <a:lnTo>
                  <a:pt x="4502250" y="1001954"/>
                </a:lnTo>
                <a:lnTo>
                  <a:pt x="4497237" y="977107"/>
                </a:lnTo>
                <a:lnTo>
                  <a:pt x="4502250" y="952261"/>
                </a:lnTo>
                <a:lnTo>
                  <a:pt x="4515921" y="931972"/>
                </a:lnTo>
                <a:lnTo>
                  <a:pt x="4536200" y="918294"/>
                </a:lnTo>
                <a:lnTo>
                  <a:pt x="4561036" y="913278"/>
                </a:lnTo>
                <a:lnTo>
                  <a:pt x="4585853" y="918294"/>
                </a:lnTo>
                <a:lnTo>
                  <a:pt x="4606122" y="931972"/>
                </a:lnTo>
                <a:lnTo>
                  <a:pt x="4619789" y="952261"/>
                </a:lnTo>
                <a:lnTo>
                  <a:pt x="4624802" y="977107"/>
                </a:lnTo>
                <a:lnTo>
                  <a:pt x="4619789" y="1001954"/>
                </a:lnTo>
                <a:lnTo>
                  <a:pt x="4606122" y="1022243"/>
                </a:lnTo>
                <a:lnTo>
                  <a:pt x="4585853" y="1035921"/>
                </a:lnTo>
                <a:lnTo>
                  <a:pt x="4561036" y="1040937"/>
                </a:lnTo>
                <a:close/>
              </a:path>
              <a:path w="5518150" h="1909445">
                <a:moveTo>
                  <a:pt x="4863760" y="1044302"/>
                </a:moveTo>
                <a:lnTo>
                  <a:pt x="4837613" y="1039021"/>
                </a:lnTo>
                <a:lnTo>
                  <a:pt x="4816261" y="1024620"/>
                </a:lnTo>
                <a:lnTo>
                  <a:pt x="4801864" y="1003262"/>
                </a:lnTo>
                <a:lnTo>
                  <a:pt x="4796585" y="977107"/>
                </a:lnTo>
                <a:lnTo>
                  <a:pt x="4801864" y="950955"/>
                </a:lnTo>
                <a:lnTo>
                  <a:pt x="4816261" y="929596"/>
                </a:lnTo>
                <a:lnTo>
                  <a:pt x="4837613" y="915194"/>
                </a:lnTo>
                <a:lnTo>
                  <a:pt x="4863760" y="909913"/>
                </a:lnTo>
                <a:lnTo>
                  <a:pt x="4889887" y="915194"/>
                </a:lnTo>
                <a:lnTo>
                  <a:pt x="4911229" y="929596"/>
                </a:lnTo>
                <a:lnTo>
                  <a:pt x="4925622" y="950955"/>
                </a:lnTo>
                <a:lnTo>
                  <a:pt x="4930901" y="977107"/>
                </a:lnTo>
                <a:lnTo>
                  <a:pt x="4925622" y="1003262"/>
                </a:lnTo>
                <a:lnTo>
                  <a:pt x="4911229" y="1024620"/>
                </a:lnTo>
                <a:lnTo>
                  <a:pt x="4889887" y="1039021"/>
                </a:lnTo>
                <a:lnTo>
                  <a:pt x="4863760" y="1044302"/>
                </a:lnTo>
                <a:close/>
              </a:path>
              <a:path w="5518150" h="1909445">
                <a:moveTo>
                  <a:pt x="5166483" y="1042621"/>
                </a:moveTo>
                <a:lnTo>
                  <a:pt x="5140985" y="1037472"/>
                </a:lnTo>
                <a:lnTo>
                  <a:pt x="5120170" y="1023432"/>
                </a:lnTo>
                <a:lnTo>
                  <a:pt x="5106141" y="1002607"/>
                </a:lnTo>
                <a:lnTo>
                  <a:pt x="5100997" y="977107"/>
                </a:lnTo>
                <a:lnTo>
                  <a:pt x="5106141" y="951608"/>
                </a:lnTo>
                <a:lnTo>
                  <a:pt x="5120170" y="930785"/>
                </a:lnTo>
                <a:lnTo>
                  <a:pt x="5140985" y="916745"/>
                </a:lnTo>
                <a:lnTo>
                  <a:pt x="5166483" y="911597"/>
                </a:lnTo>
                <a:lnTo>
                  <a:pt x="5191963" y="916745"/>
                </a:lnTo>
                <a:lnTo>
                  <a:pt x="5212768" y="930785"/>
                </a:lnTo>
                <a:lnTo>
                  <a:pt x="5226794" y="951608"/>
                </a:lnTo>
                <a:lnTo>
                  <a:pt x="5231937" y="977107"/>
                </a:lnTo>
                <a:lnTo>
                  <a:pt x="5226794" y="1002607"/>
                </a:lnTo>
                <a:lnTo>
                  <a:pt x="5212768" y="1023432"/>
                </a:lnTo>
                <a:lnTo>
                  <a:pt x="5191963" y="1037472"/>
                </a:lnTo>
                <a:lnTo>
                  <a:pt x="5166483" y="1042621"/>
                </a:lnTo>
                <a:close/>
              </a:path>
              <a:path w="5518150" h="1909445">
                <a:moveTo>
                  <a:pt x="5476127" y="989695"/>
                </a:moveTo>
                <a:lnTo>
                  <a:pt x="5462220" y="989695"/>
                </a:lnTo>
                <a:lnTo>
                  <a:pt x="5456583" y="984058"/>
                </a:lnTo>
                <a:lnTo>
                  <a:pt x="5456583" y="970123"/>
                </a:lnTo>
                <a:lnTo>
                  <a:pt x="5462220" y="964486"/>
                </a:lnTo>
                <a:lnTo>
                  <a:pt x="5476161" y="964486"/>
                </a:lnTo>
                <a:lnTo>
                  <a:pt x="5481799" y="970123"/>
                </a:lnTo>
                <a:lnTo>
                  <a:pt x="5481799" y="984058"/>
                </a:lnTo>
                <a:lnTo>
                  <a:pt x="5476127" y="989695"/>
                </a:lnTo>
                <a:close/>
              </a:path>
              <a:path w="5518150" h="1909445">
                <a:moveTo>
                  <a:pt x="20148" y="1300189"/>
                </a:moveTo>
                <a:lnTo>
                  <a:pt x="12304" y="1298606"/>
                </a:lnTo>
                <a:lnTo>
                  <a:pt x="5899" y="1294287"/>
                </a:lnTo>
                <a:lnTo>
                  <a:pt x="1582" y="1287880"/>
                </a:lnTo>
                <a:lnTo>
                  <a:pt x="0" y="1280030"/>
                </a:lnTo>
                <a:lnTo>
                  <a:pt x="1582" y="1272181"/>
                </a:lnTo>
                <a:lnTo>
                  <a:pt x="5899" y="1265774"/>
                </a:lnTo>
                <a:lnTo>
                  <a:pt x="12304" y="1261455"/>
                </a:lnTo>
                <a:lnTo>
                  <a:pt x="20148" y="1259871"/>
                </a:lnTo>
                <a:lnTo>
                  <a:pt x="27993" y="1261455"/>
                </a:lnTo>
                <a:lnTo>
                  <a:pt x="34398" y="1265774"/>
                </a:lnTo>
                <a:lnTo>
                  <a:pt x="38715" y="1272181"/>
                </a:lnTo>
                <a:lnTo>
                  <a:pt x="40297" y="1280030"/>
                </a:lnTo>
                <a:lnTo>
                  <a:pt x="38715" y="1287880"/>
                </a:lnTo>
                <a:lnTo>
                  <a:pt x="34398" y="1294287"/>
                </a:lnTo>
                <a:lnTo>
                  <a:pt x="27993" y="1298606"/>
                </a:lnTo>
                <a:lnTo>
                  <a:pt x="20148" y="1300189"/>
                </a:lnTo>
                <a:close/>
              </a:path>
              <a:path w="5518150" h="1909445">
                <a:moveTo>
                  <a:pt x="322872" y="1303558"/>
                </a:moveTo>
                <a:lnTo>
                  <a:pt x="313722" y="1301709"/>
                </a:lnTo>
                <a:lnTo>
                  <a:pt x="306248" y="1296667"/>
                </a:lnTo>
                <a:lnTo>
                  <a:pt x="301209" y="1289188"/>
                </a:lnTo>
                <a:lnTo>
                  <a:pt x="299361" y="1280030"/>
                </a:lnTo>
                <a:lnTo>
                  <a:pt x="301209" y="1270875"/>
                </a:lnTo>
                <a:lnTo>
                  <a:pt x="306248" y="1263397"/>
                </a:lnTo>
                <a:lnTo>
                  <a:pt x="313722" y="1258355"/>
                </a:lnTo>
                <a:lnTo>
                  <a:pt x="322872" y="1256506"/>
                </a:lnTo>
                <a:lnTo>
                  <a:pt x="332023" y="1258355"/>
                </a:lnTo>
                <a:lnTo>
                  <a:pt x="339496" y="1263397"/>
                </a:lnTo>
                <a:lnTo>
                  <a:pt x="344535" y="1270875"/>
                </a:lnTo>
                <a:lnTo>
                  <a:pt x="346383" y="1280030"/>
                </a:lnTo>
                <a:lnTo>
                  <a:pt x="344535" y="1289188"/>
                </a:lnTo>
                <a:lnTo>
                  <a:pt x="339496" y="1296667"/>
                </a:lnTo>
                <a:lnTo>
                  <a:pt x="332023" y="1301709"/>
                </a:lnTo>
                <a:lnTo>
                  <a:pt x="322872" y="1303558"/>
                </a:lnTo>
                <a:close/>
              </a:path>
              <a:path w="5518150" h="1909445">
                <a:moveTo>
                  <a:pt x="625600" y="1306080"/>
                </a:moveTo>
                <a:lnTo>
                  <a:pt x="615475" y="1304033"/>
                </a:lnTo>
                <a:lnTo>
                  <a:pt x="607204" y="1298452"/>
                </a:lnTo>
                <a:lnTo>
                  <a:pt x="601626" y="1290177"/>
                </a:lnTo>
                <a:lnTo>
                  <a:pt x="599580" y="1280047"/>
                </a:lnTo>
                <a:lnTo>
                  <a:pt x="601626" y="1269917"/>
                </a:lnTo>
                <a:lnTo>
                  <a:pt x="607204" y="1261642"/>
                </a:lnTo>
                <a:lnTo>
                  <a:pt x="615475" y="1256061"/>
                </a:lnTo>
                <a:lnTo>
                  <a:pt x="625600" y="1254015"/>
                </a:lnTo>
                <a:lnTo>
                  <a:pt x="635722" y="1256061"/>
                </a:lnTo>
                <a:lnTo>
                  <a:pt x="643992" y="1261642"/>
                </a:lnTo>
                <a:lnTo>
                  <a:pt x="649570" y="1269917"/>
                </a:lnTo>
                <a:lnTo>
                  <a:pt x="651615" y="1280047"/>
                </a:lnTo>
                <a:lnTo>
                  <a:pt x="649572" y="1290177"/>
                </a:lnTo>
                <a:lnTo>
                  <a:pt x="643999" y="1298452"/>
                </a:lnTo>
                <a:lnTo>
                  <a:pt x="635730" y="1304033"/>
                </a:lnTo>
                <a:lnTo>
                  <a:pt x="625600" y="1306080"/>
                </a:lnTo>
                <a:close/>
              </a:path>
              <a:path w="5518150" h="1909445">
                <a:moveTo>
                  <a:pt x="928323" y="1309445"/>
                </a:moveTo>
                <a:lnTo>
                  <a:pt x="916886" y="1307136"/>
                </a:lnTo>
                <a:lnTo>
                  <a:pt x="907547" y="1300836"/>
                </a:lnTo>
                <a:lnTo>
                  <a:pt x="901251" y="1291492"/>
                </a:lnTo>
                <a:lnTo>
                  <a:pt x="898942" y="1280047"/>
                </a:lnTo>
                <a:lnTo>
                  <a:pt x="901251" y="1268603"/>
                </a:lnTo>
                <a:lnTo>
                  <a:pt x="907547" y="1259258"/>
                </a:lnTo>
                <a:lnTo>
                  <a:pt x="916886" y="1252959"/>
                </a:lnTo>
                <a:lnTo>
                  <a:pt x="928323" y="1250649"/>
                </a:lnTo>
                <a:lnTo>
                  <a:pt x="939761" y="1252959"/>
                </a:lnTo>
                <a:lnTo>
                  <a:pt x="949100" y="1259258"/>
                </a:lnTo>
                <a:lnTo>
                  <a:pt x="955396" y="1268603"/>
                </a:lnTo>
                <a:lnTo>
                  <a:pt x="957704" y="1280047"/>
                </a:lnTo>
                <a:lnTo>
                  <a:pt x="955396" y="1291492"/>
                </a:lnTo>
                <a:lnTo>
                  <a:pt x="949100" y="1300836"/>
                </a:lnTo>
                <a:lnTo>
                  <a:pt x="939761" y="1307136"/>
                </a:lnTo>
                <a:lnTo>
                  <a:pt x="928323" y="1309445"/>
                </a:lnTo>
                <a:close/>
              </a:path>
              <a:path w="5518150" h="1909445">
                <a:moveTo>
                  <a:pt x="1231047" y="1312811"/>
                </a:moveTo>
                <a:lnTo>
                  <a:pt x="1218304" y="1310235"/>
                </a:lnTo>
                <a:lnTo>
                  <a:pt x="1207896" y="1303213"/>
                </a:lnTo>
                <a:lnTo>
                  <a:pt x="1200877" y="1292798"/>
                </a:lnTo>
                <a:lnTo>
                  <a:pt x="1198304" y="1280047"/>
                </a:lnTo>
                <a:lnTo>
                  <a:pt x="1200877" y="1267296"/>
                </a:lnTo>
                <a:lnTo>
                  <a:pt x="1207896" y="1256882"/>
                </a:lnTo>
                <a:lnTo>
                  <a:pt x="1218304" y="1249859"/>
                </a:lnTo>
                <a:lnTo>
                  <a:pt x="1231047" y="1247284"/>
                </a:lnTo>
                <a:lnTo>
                  <a:pt x="1243791" y="1249859"/>
                </a:lnTo>
                <a:lnTo>
                  <a:pt x="1254200" y="1256882"/>
                </a:lnTo>
                <a:lnTo>
                  <a:pt x="1261220" y="1267296"/>
                </a:lnTo>
                <a:lnTo>
                  <a:pt x="1263794" y="1280047"/>
                </a:lnTo>
                <a:lnTo>
                  <a:pt x="1261220" y="1292798"/>
                </a:lnTo>
                <a:lnTo>
                  <a:pt x="1254200" y="1303213"/>
                </a:lnTo>
                <a:lnTo>
                  <a:pt x="1243791" y="1310235"/>
                </a:lnTo>
                <a:lnTo>
                  <a:pt x="1231047" y="1312811"/>
                </a:lnTo>
                <a:close/>
              </a:path>
              <a:path w="5518150" h="1909445">
                <a:moveTo>
                  <a:pt x="1533771" y="1315336"/>
                </a:moveTo>
                <a:lnTo>
                  <a:pt x="1520055" y="1312563"/>
                </a:lnTo>
                <a:lnTo>
                  <a:pt x="1508851" y="1305001"/>
                </a:lnTo>
                <a:lnTo>
                  <a:pt x="1501294" y="1293790"/>
                </a:lnTo>
                <a:lnTo>
                  <a:pt x="1498523" y="1280064"/>
                </a:lnTo>
                <a:lnTo>
                  <a:pt x="1501294" y="1266339"/>
                </a:lnTo>
                <a:lnTo>
                  <a:pt x="1508851" y="1255127"/>
                </a:lnTo>
                <a:lnTo>
                  <a:pt x="1520055" y="1247566"/>
                </a:lnTo>
                <a:lnTo>
                  <a:pt x="1533771" y="1244792"/>
                </a:lnTo>
                <a:lnTo>
                  <a:pt x="1547489" y="1247566"/>
                </a:lnTo>
                <a:lnTo>
                  <a:pt x="1558694" y="1255127"/>
                </a:lnTo>
                <a:lnTo>
                  <a:pt x="1566251" y="1266339"/>
                </a:lnTo>
                <a:lnTo>
                  <a:pt x="1569022" y="1280064"/>
                </a:lnTo>
                <a:lnTo>
                  <a:pt x="1566253" y="1293790"/>
                </a:lnTo>
                <a:lnTo>
                  <a:pt x="1558701" y="1305001"/>
                </a:lnTo>
                <a:lnTo>
                  <a:pt x="1547496" y="1312563"/>
                </a:lnTo>
                <a:lnTo>
                  <a:pt x="1533771" y="1315336"/>
                </a:lnTo>
                <a:close/>
              </a:path>
              <a:path w="5518150" h="1909445">
                <a:moveTo>
                  <a:pt x="1836488" y="1317861"/>
                </a:moveTo>
                <a:lnTo>
                  <a:pt x="1821785" y="1314890"/>
                </a:lnTo>
                <a:lnTo>
                  <a:pt x="1809778" y="1306788"/>
                </a:lnTo>
                <a:lnTo>
                  <a:pt x="1801683" y="1294774"/>
                </a:lnTo>
                <a:lnTo>
                  <a:pt x="1798715" y="1280064"/>
                </a:lnTo>
                <a:lnTo>
                  <a:pt x="1801683" y="1265356"/>
                </a:lnTo>
                <a:lnTo>
                  <a:pt x="1809778" y="1253342"/>
                </a:lnTo>
                <a:lnTo>
                  <a:pt x="1821785" y="1245239"/>
                </a:lnTo>
                <a:lnTo>
                  <a:pt x="1836488" y="1242268"/>
                </a:lnTo>
                <a:lnTo>
                  <a:pt x="1851191" y="1245239"/>
                </a:lnTo>
                <a:lnTo>
                  <a:pt x="1863197" y="1253342"/>
                </a:lnTo>
                <a:lnTo>
                  <a:pt x="1871292" y="1265356"/>
                </a:lnTo>
                <a:lnTo>
                  <a:pt x="1874261" y="1280064"/>
                </a:lnTo>
                <a:lnTo>
                  <a:pt x="1871292" y="1294774"/>
                </a:lnTo>
                <a:lnTo>
                  <a:pt x="1863197" y="1306788"/>
                </a:lnTo>
                <a:lnTo>
                  <a:pt x="1851191" y="1314890"/>
                </a:lnTo>
                <a:lnTo>
                  <a:pt x="1836488" y="1317861"/>
                </a:lnTo>
                <a:close/>
              </a:path>
              <a:path w="5518150" h="1909445">
                <a:moveTo>
                  <a:pt x="2139212" y="1321226"/>
                </a:moveTo>
                <a:lnTo>
                  <a:pt x="2123204" y="1317992"/>
                </a:lnTo>
                <a:lnTo>
                  <a:pt x="2110135" y="1309171"/>
                </a:lnTo>
                <a:lnTo>
                  <a:pt x="2101327" y="1296087"/>
                </a:lnTo>
                <a:lnTo>
                  <a:pt x="2098097" y="1280064"/>
                </a:lnTo>
                <a:lnTo>
                  <a:pt x="2101327" y="1264041"/>
                </a:lnTo>
                <a:lnTo>
                  <a:pt x="2110135" y="1250958"/>
                </a:lnTo>
                <a:lnTo>
                  <a:pt x="2123204" y="1242137"/>
                </a:lnTo>
                <a:lnTo>
                  <a:pt x="2139212" y="1238902"/>
                </a:lnTo>
                <a:lnTo>
                  <a:pt x="2155225" y="1242137"/>
                </a:lnTo>
                <a:lnTo>
                  <a:pt x="2168305" y="1250958"/>
                </a:lnTo>
                <a:lnTo>
                  <a:pt x="2177126" y="1264041"/>
                </a:lnTo>
                <a:lnTo>
                  <a:pt x="2180360" y="1280064"/>
                </a:lnTo>
                <a:lnTo>
                  <a:pt x="2177126" y="1296087"/>
                </a:lnTo>
                <a:lnTo>
                  <a:pt x="2168305" y="1309171"/>
                </a:lnTo>
                <a:lnTo>
                  <a:pt x="2155225" y="1317992"/>
                </a:lnTo>
                <a:lnTo>
                  <a:pt x="2139212" y="1321226"/>
                </a:lnTo>
                <a:close/>
              </a:path>
              <a:path w="5518150" h="1909445">
                <a:moveTo>
                  <a:pt x="2441936" y="1323751"/>
                </a:moveTo>
                <a:lnTo>
                  <a:pt x="2424948" y="1320319"/>
                </a:lnTo>
                <a:lnTo>
                  <a:pt x="2411074" y="1310959"/>
                </a:lnTo>
                <a:lnTo>
                  <a:pt x="2401719" y="1297078"/>
                </a:lnTo>
                <a:lnTo>
                  <a:pt x="2398289" y="1280081"/>
                </a:lnTo>
                <a:lnTo>
                  <a:pt x="2401719" y="1263084"/>
                </a:lnTo>
                <a:lnTo>
                  <a:pt x="2411074" y="1249204"/>
                </a:lnTo>
                <a:lnTo>
                  <a:pt x="2424948" y="1239846"/>
                </a:lnTo>
                <a:lnTo>
                  <a:pt x="2441936" y="1236414"/>
                </a:lnTo>
                <a:lnTo>
                  <a:pt x="2458923" y="1239846"/>
                </a:lnTo>
                <a:lnTo>
                  <a:pt x="2472797" y="1249204"/>
                </a:lnTo>
                <a:lnTo>
                  <a:pt x="2482152" y="1263084"/>
                </a:lnTo>
                <a:lnTo>
                  <a:pt x="2485582" y="1280081"/>
                </a:lnTo>
                <a:lnTo>
                  <a:pt x="2482152" y="1297078"/>
                </a:lnTo>
                <a:lnTo>
                  <a:pt x="2472797" y="1310959"/>
                </a:lnTo>
                <a:lnTo>
                  <a:pt x="2458923" y="1320319"/>
                </a:lnTo>
                <a:lnTo>
                  <a:pt x="2441936" y="1323751"/>
                </a:lnTo>
                <a:close/>
              </a:path>
              <a:path w="5518150" h="1909445">
                <a:moveTo>
                  <a:pt x="2744659" y="1326276"/>
                </a:moveTo>
                <a:lnTo>
                  <a:pt x="2726698" y="1322646"/>
                </a:lnTo>
                <a:lnTo>
                  <a:pt x="2712030" y="1312746"/>
                </a:lnTo>
                <a:lnTo>
                  <a:pt x="2702141" y="1298062"/>
                </a:lnTo>
                <a:lnTo>
                  <a:pt x="2698515" y="1280081"/>
                </a:lnTo>
                <a:lnTo>
                  <a:pt x="2702141" y="1262100"/>
                </a:lnTo>
                <a:lnTo>
                  <a:pt x="2712030" y="1247418"/>
                </a:lnTo>
                <a:lnTo>
                  <a:pt x="2726698" y="1237519"/>
                </a:lnTo>
                <a:lnTo>
                  <a:pt x="2744659" y="1233889"/>
                </a:lnTo>
                <a:lnTo>
                  <a:pt x="2762641" y="1237519"/>
                </a:lnTo>
                <a:lnTo>
                  <a:pt x="2777318" y="1247418"/>
                </a:lnTo>
                <a:lnTo>
                  <a:pt x="2787211" y="1262100"/>
                </a:lnTo>
                <a:lnTo>
                  <a:pt x="2790838" y="1280081"/>
                </a:lnTo>
                <a:lnTo>
                  <a:pt x="2787211" y="1298062"/>
                </a:lnTo>
                <a:lnTo>
                  <a:pt x="2777318" y="1312746"/>
                </a:lnTo>
                <a:lnTo>
                  <a:pt x="2762641" y="1322646"/>
                </a:lnTo>
                <a:lnTo>
                  <a:pt x="2744659" y="1326276"/>
                </a:lnTo>
                <a:close/>
              </a:path>
              <a:path w="5518150" h="1909445">
                <a:moveTo>
                  <a:pt x="3047383" y="1328798"/>
                </a:moveTo>
                <a:lnTo>
                  <a:pt x="3028442" y="1324970"/>
                </a:lnTo>
                <a:lnTo>
                  <a:pt x="3012969" y="1314530"/>
                </a:lnTo>
                <a:lnTo>
                  <a:pt x="3002534" y="1299044"/>
                </a:lnTo>
                <a:lnTo>
                  <a:pt x="2998707" y="1280081"/>
                </a:lnTo>
                <a:lnTo>
                  <a:pt x="3002534" y="1261118"/>
                </a:lnTo>
                <a:lnTo>
                  <a:pt x="3012969" y="1245633"/>
                </a:lnTo>
                <a:lnTo>
                  <a:pt x="3028442" y="1235193"/>
                </a:lnTo>
                <a:lnTo>
                  <a:pt x="3047383" y="1231364"/>
                </a:lnTo>
                <a:lnTo>
                  <a:pt x="3066344" y="1235193"/>
                </a:lnTo>
                <a:lnTo>
                  <a:pt x="3081827" y="1245633"/>
                </a:lnTo>
                <a:lnTo>
                  <a:pt x="3092266" y="1261118"/>
                </a:lnTo>
                <a:lnTo>
                  <a:pt x="3096093" y="1280081"/>
                </a:lnTo>
                <a:lnTo>
                  <a:pt x="3092266" y="1299044"/>
                </a:lnTo>
                <a:lnTo>
                  <a:pt x="3081827" y="1314530"/>
                </a:lnTo>
                <a:lnTo>
                  <a:pt x="3066344" y="1324970"/>
                </a:lnTo>
                <a:lnTo>
                  <a:pt x="3047383" y="1328798"/>
                </a:lnTo>
                <a:close/>
              </a:path>
              <a:path w="5518150" h="1909445">
                <a:moveTo>
                  <a:pt x="3350107" y="1331323"/>
                </a:moveTo>
                <a:lnTo>
                  <a:pt x="3330172" y="1327297"/>
                </a:lnTo>
                <a:lnTo>
                  <a:pt x="3313895" y="1316316"/>
                </a:lnTo>
                <a:lnTo>
                  <a:pt x="3302923" y="1300029"/>
                </a:lnTo>
                <a:lnTo>
                  <a:pt x="3298899" y="1280081"/>
                </a:lnTo>
                <a:lnTo>
                  <a:pt x="3302923" y="1260134"/>
                </a:lnTo>
                <a:lnTo>
                  <a:pt x="3313895" y="1243846"/>
                </a:lnTo>
                <a:lnTo>
                  <a:pt x="3330172" y="1232866"/>
                </a:lnTo>
                <a:lnTo>
                  <a:pt x="3350107" y="1228840"/>
                </a:lnTo>
                <a:lnTo>
                  <a:pt x="3370047" y="1232866"/>
                </a:lnTo>
                <a:lnTo>
                  <a:pt x="3386336" y="1243846"/>
                </a:lnTo>
                <a:lnTo>
                  <a:pt x="3397320" y="1260134"/>
                </a:lnTo>
                <a:lnTo>
                  <a:pt x="3401349" y="1280081"/>
                </a:lnTo>
                <a:lnTo>
                  <a:pt x="3397320" y="1300029"/>
                </a:lnTo>
                <a:lnTo>
                  <a:pt x="3386336" y="1316316"/>
                </a:lnTo>
                <a:lnTo>
                  <a:pt x="3370047" y="1327297"/>
                </a:lnTo>
                <a:lnTo>
                  <a:pt x="3350107" y="1331323"/>
                </a:lnTo>
                <a:close/>
              </a:path>
              <a:path w="5518150" h="1909445">
                <a:moveTo>
                  <a:pt x="3652831" y="1334688"/>
                </a:moveTo>
                <a:lnTo>
                  <a:pt x="3631605" y="1330397"/>
                </a:lnTo>
                <a:lnTo>
                  <a:pt x="3614265" y="1318696"/>
                </a:lnTo>
                <a:lnTo>
                  <a:pt x="3602570" y="1301343"/>
                </a:lnTo>
                <a:lnTo>
                  <a:pt x="3598281" y="1280098"/>
                </a:lnTo>
                <a:lnTo>
                  <a:pt x="3602570" y="1258854"/>
                </a:lnTo>
                <a:lnTo>
                  <a:pt x="3614265" y="1241501"/>
                </a:lnTo>
                <a:lnTo>
                  <a:pt x="3631605" y="1229799"/>
                </a:lnTo>
                <a:lnTo>
                  <a:pt x="3652831" y="1225508"/>
                </a:lnTo>
                <a:lnTo>
                  <a:pt x="3674077" y="1229799"/>
                </a:lnTo>
                <a:lnTo>
                  <a:pt x="3691427" y="1241501"/>
                </a:lnTo>
                <a:lnTo>
                  <a:pt x="3703125" y="1258854"/>
                </a:lnTo>
                <a:lnTo>
                  <a:pt x="3707414" y="1280098"/>
                </a:lnTo>
                <a:lnTo>
                  <a:pt x="3703125" y="1301343"/>
                </a:lnTo>
                <a:lnTo>
                  <a:pt x="3691427" y="1318696"/>
                </a:lnTo>
                <a:lnTo>
                  <a:pt x="3674077" y="1330397"/>
                </a:lnTo>
                <a:lnTo>
                  <a:pt x="3652831" y="1334688"/>
                </a:lnTo>
                <a:close/>
              </a:path>
              <a:path w="5518150" h="1909445">
                <a:moveTo>
                  <a:pt x="3955589" y="1337213"/>
                </a:moveTo>
                <a:lnTo>
                  <a:pt x="3933369" y="1332724"/>
                </a:lnTo>
                <a:lnTo>
                  <a:pt x="3915225" y="1320482"/>
                </a:lnTo>
                <a:lnTo>
                  <a:pt x="3902992" y="1302327"/>
                </a:lnTo>
                <a:lnTo>
                  <a:pt x="3898507" y="1280098"/>
                </a:lnTo>
                <a:lnTo>
                  <a:pt x="3902992" y="1257870"/>
                </a:lnTo>
                <a:lnTo>
                  <a:pt x="3915225" y="1239715"/>
                </a:lnTo>
                <a:lnTo>
                  <a:pt x="3933369" y="1227472"/>
                </a:lnTo>
                <a:lnTo>
                  <a:pt x="3955589" y="1222983"/>
                </a:lnTo>
                <a:lnTo>
                  <a:pt x="3977789" y="1227472"/>
                </a:lnTo>
                <a:lnTo>
                  <a:pt x="3995923" y="1239715"/>
                </a:lnTo>
                <a:lnTo>
                  <a:pt x="4008151" y="1257870"/>
                </a:lnTo>
                <a:lnTo>
                  <a:pt x="4012636" y="1280098"/>
                </a:lnTo>
                <a:lnTo>
                  <a:pt x="4008156" y="1302327"/>
                </a:lnTo>
                <a:lnTo>
                  <a:pt x="3995935" y="1320482"/>
                </a:lnTo>
                <a:lnTo>
                  <a:pt x="3977803" y="1332724"/>
                </a:lnTo>
                <a:lnTo>
                  <a:pt x="3955589" y="1337213"/>
                </a:lnTo>
                <a:close/>
              </a:path>
              <a:path w="5518150" h="1909445">
                <a:moveTo>
                  <a:pt x="4258312" y="1339738"/>
                </a:moveTo>
                <a:lnTo>
                  <a:pt x="4235113" y="1335050"/>
                </a:lnTo>
                <a:lnTo>
                  <a:pt x="4216164" y="1322268"/>
                </a:lnTo>
                <a:lnTo>
                  <a:pt x="4203385" y="1303310"/>
                </a:lnTo>
                <a:lnTo>
                  <a:pt x="4198699" y="1280098"/>
                </a:lnTo>
                <a:lnTo>
                  <a:pt x="4203385" y="1256886"/>
                </a:lnTo>
                <a:lnTo>
                  <a:pt x="4216164" y="1237930"/>
                </a:lnTo>
                <a:lnTo>
                  <a:pt x="4235113" y="1225148"/>
                </a:lnTo>
                <a:lnTo>
                  <a:pt x="4258312" y="1220461"/>
                </a:lnTo>
                <a:lnTo>
                  <a:pt x="4281506" y="1225148"/>
                </a:lnTo>
                <a:lnTo>
                  <a:pt x="4300444" y="1237930"/>
                </a:lnTo>
                <a:lnTo>
                  <a:pt x="4313211" y="1256886"/>
                </a:lnTo>
                <a:lnTo>
                  <a:pt x="4317892" y="1280098"/>
                </a:lnTo>
                <a:lnTo>
                  <a:pt x="4313211" y="1303310"/>
                </a:lnTo>
                <a:lnTo>
                  <a:pt x="4300444" y="1322268"/>
                </a:lnTo>
                <a:lnTo>
                  <a:pt x="4281506" y="1335050"/>
                </a:lnTo>
                <a:lnTo>
                  <a:pt x="4258312" y="1339738"/>
                </a:lnTo>
                <a:close/>
              </a:path>
              <a:path w="5518150" h="1909445">
                <a:moveTo>
                  <a:pt x="4561036" y="1342263"/>
                </a:moveTo>
                <a:lnTo>
                  <a:pt x="4536843" y="1337377"/>
                </a:lnTo>
                <a:lnTo>
                  <a:pt x="4517090" y="1324054"/>
                </a:lnTo>
                <a:lnTo>
                  <a:pt x="4503774" y="1304294"/>
                </a:lnTo>
                <a:lnTo>
                  <a:pt x="4498891" y="1280098"/>
                </a:lnTo>
                <a:lnTo>
                  <a:pt x="4503774" y="1255902"/>
                </a:lnTo>
                <a:lnTo>
                  <a:pt x="4517090" y="1236143"/>
                </a:lnTo>
                <a:lnTo>
                  <a:pt x="4536843" y="1222821"/>
                </a:lnTo>
                <a:lnTo>
                  <a:pt x="4561036" y="1217936"/>
                </a:lnTo>
                <a:lnTo>
                  <a:pt x="4585210" y="1222821"/>
                </a:lnTo>
                <a:lnTo>
                  <a:pt x="4604952" y="1236143"/>
                </a:lnTo>
                <a:lnTo>
                  <a:pt x="4618265" y="1255902"/>
                </a:lnTo>
                <a:lnTo>
                  <a:pt x="4623147" y="1280098"/>
                </a:lnTo>
                <a:lnTo>
                  <a:pt x="4618265" y="1304294"/>
                </a:lnTo>
                <a:lnTo>
                  <a:pt x="4604952" y="1324054"/>
                </a:lnTo>
                <a:lnTo>
                  <a:pt x="4585210" y="1337377"/>
                </a:lnTo>
                <a:lnTo>
                  <a:pt x="4561036" y="1342263"/>
                </a:lnTo>
                <a:close/>
              </a:path>
              <a:path w="5518150" h="1909445">
                <a:moveTo>
                  <a:pt x="4863760" y="1327974"/>
                </a:moveTo>
                <a:lnTo>
                  <a:pt x="4845130" y="1324211"/>
                </a:lnTo>
                <a:lnTo>
                  <a:pt x="4829915" y="1313950"/>
                </a:lnTo>
                <a:lnTo>
                  <a:pt x="4819656" y="1298732"/>
                </a:lnTo>
                <a:lnTo>
                  <a:pt x="4815894" y="1280098"/>
                </a:lnTo>
                <a:lnTo>
                  <a:pt x="4819656" y="1261464"/>
                </a:lnTo>
                <a:lnTo>
                  <a:pt x="4829915" y="1246246"/>
                </a:lnTo>
                <a:lnTo>
                  <a:pt x="4845130" y="1235985"/>
                </a:lnTo>
                <a:lnTo>
                  <a:pt x="4863760" y="1232222"/>
                </a:lnTo>
                <a:lnTo>
                  <a:pt x="4882370" y="1235985"/>
                </a:lnTo>
                <a:lnTo>
                  <a:pt x="4897575" y="1246246"/>
                </a:lnTo>
                <a:lnTo>
                  <a:pt x="4907830" y="1261464"/>
                </a:lnTo>
                <a:lnTo>
                  <a:pt x="4911592" y="1280098"/>
                </a:lnTo>
                <a:lnTo>
                  <a:pt x="4907830" y="1298732"/>
                </a:lnTo>
                <a:lnTo>
                  <a:pt x="4897575" y="1313950"/>
                </a:lnTo>
                <a:lnTo>
                  <a:pt x="4882370" y="1324211"/>
                </a:lnTo>
                <a:lnTo>
                  <a:pt x="4863760" y="1327974"/>
                </a:lnTo>
                <a:close/>
              </a:path>
              <a:path w="5518150" h="1909445">
                <a:moveTo>
                  <a:pt x="5172965" y="1291862"/>
                </a:moveTo>
                <a:lnTo>
                  <a:pt x="5159969" y="1291862"/>
                </a:lnTo>
                <a:lnTo>
                  <a:pt x="5154703" y="1286596"/>
                </a:lnTo>
                <a:lnTo>
                  <a:pt x="5154703" y="1273603"/>
                </a:lnTo>
                <a:lnTo>
                  <a:pt x="5159969" y="1268334"/>
                </a:lnTo>
                <a:lnTo>
                  <a:pt x="5172965" y="1268334"/>
                </a:lnTo>
                <a:lnTo>
                  <a:pt x="5178230" y="1273603"/>
                </a:lnTo>
                <a:lnTo>
                  <a:pt x="5178230" y="1286596"/>
                </a:lnTo>
                <a:lnTo>
                  <a:pt x="5172965" y="1291862"/>
                </a:lnTo>
                <a:close/>
              </a:path>
              <a:path w="5518150" h="1909445">
                <a:moveTo>
                  <a:pt x="20148" y="1603167"/>
                </a:moveTo>
                <a:lnTo>
                  <a:pt x="12304" y="1601583"/>
                </a:lnTo>
                <a:lnTo>
                  <a:pt x="5899" y="1597264"/>
                </a:lnTo>
                <a:lnTo>
                  <a:pt x="1582" y="1590855"/>
                </a:lnTo>
                <a:lnTo>
                  <a:pt x="0" y="1583004"/>
                </a:lnTo>
                <a:lnTo>
                  <a:pt x="1582" y="1575155"/>
                </a:lnTo>
                <a:lnTo>
                  <a:pt x="5899" y="1568747"/>
                </a:lnTo>
                <a:lnTo>
                  <a:pt x="12304" y="1564428"/>
                </a:lnTo>
                <a:lnTo>
                  <a:pt x="20148" y="1562845"/>
                </a:lnTo>
                <a:lnTo>
                  <a:pt x="27993" y="1564428"/>
                </a:lnTo>
                <a:lnTo>
                  <a:pt x="34398" y="1568747"/>
                </a:lnTo>
                <a:lnTo>
                  <a:pt x="38715" y="1575155"/>
                </a:lnTo>
                <a:lnTo>
                  <a:pt x="40297" y="1583004"/>
                </a:lnTo>
                <a:lnTo>
                  <a:pt x="38715" y="1590855"/>
                </a:lnTo>
                <a:lnTo>
                  <a:pt x="34398" y="1597264"/>
                </a:lnTo>
                <a:lnTo>
                  <a:pt x="27993" y="1601583"/>
                </a:lnTo>
                <a:lnTo>
                  <a:pt x="20148" y="1603167"/>
                </a:lnTo>
                <a:close/>
              </a:path>
              <a:path w="5518150" h="1909445">
                <a:moveTo>
                  <a:pt x="322872" y="1606529"/>
                </a:moveTo>
                <a:lnTo>
                  <a:pt x="313722" y="1604680"/>
                </a:lnTo>
                <a:lnTo>
                  <a:pt x="306248" y="1599639"/>
                </a:lnTo>
                <a:lnTo>
                  <a:pt x="301209" y="1592161"/>
                </a:lnTo>
                <a:lnTo>
                  <a:pt x="299361" y="1583004"/>
                </a:lnTo>
                <a:lnTo>
                  <a:pt x="301209" y="1573848"/>
                </a:lnTo>
                <a:lnTo>
                  <a:pt x="306248" y="1566371"/>
                </a:lnTo>
                <a:lnTo>
                  <a:pt x="313722" y="1561329"/>
                </a:lnTo>
                <a:lnTo>
                  <a:pt x="322872" y="1559479"/>
                </a:lnTo>
                <a:lnTo>
                  <a:pt x="332023" y="1561329"/>
                </a:lnTo>
                <a:lnTo>
                  <a:pt x="339496" y="1566371"/>
                </a:lnTo>
                <a:lnTo>
                  <a:pt x="344535" y="1573848"/>
                </a:lnTo>
                <a:lnTo>
                  <a:pt x="346383" y="1583004"/>
                </a:lnTo>
                <a:lnTo>
                  <a:pt x="344535" y="1592161"/>
                </a:lnTo>
                <a:lnTo>
                  <a:pt x="339496" y="1599639"/>
                </a:lnTo>
                <a:lnTo>
                  <a:pt x="332023" y="1604680"/>
                </a:lnTo>
                <a:lnTo>
                  <a:pt x="322872" y="1606529"/>
                </a:lnTo>
                <a:close/>
              </a:path>
              <a:path w="5518150" h="1909445">
                <a:moveTo>
                  <a:pt x="625600" y="1609054"/>
                </a:moveTo>
                <a:lnTo>
                  <a:pt x="615475" y="1607007"/>
                </a:lnTo>
                <a:lnTo>
                  <a:pt x="607204" y="1601427"/>
                </a:lnTo>
                <a:lnTo>
                  <a:pt x="601626" y="1593152"/>
                </a:lnTo>
                <a:lnTo>
                  <a:pt x="599580" y="1583021"/>
                </a:lnTo>
                <a:lnTo>
                  <a:pt x="601626" y="1572891"/>
                </a:lnTo>
                <a:lnTo>
                  <a:pt x="607204" y="1564616"/>
                </a:lnTo>
                <a:lnTo>
                  <a:pt x="615475" y="1559035"/>
                </a:lnTo>
                <a:lnTo>
                  <a:pt x="625600" y="1556988"/>
                </a:lnTo>
                <a:lnTo>
                  <a:pt x="635722" y="1559035"/>
                </a:lnTo>
                <a:lnTo>
                  <a:pt x="643992" y="1564616"/>
                </a:lnTo>
                <a:lnTo>
                  <a:pt x="649570" y="1572891"/>
                </a:lnTo>
                <a:lnTo>
                  <a:pt x="651615" y="1583021"/>
                </a:lnTo>
                <a:lnTo>
                  <a:pt x="649572" y="1593152"/>
                </a:lnTo>
                <a:lnTo>
                  <a:pt x="643999" y="1601427"/>
                </a:lnTo>
                <a:lnTo>
                  <a:pt x="635730" y="1607007"/>
                </a:lnTo>
                <a:lnTo>
                  <a:pt x="625600" y="1609054"/>
                </a:lnTo>
                <a:close/>
              </a:path>
              <a:path w="5518150" h="1909445">
                <a:moveTo>
                  <a:pt x="928323" y="1612419"/>
                </a:moveTo>
                <a:lnTo>
                  <a:pt x="916886" y="1610109"/>
                </a:lnTo>
                <a:lnTo>
                  <a:pt x="907547" y="1603810"/>
                </a:lnTo>
                <a:lnTo>
                  <a:pt x="901251" y="1594466"/>
                </a:lnTo>
                <a:lnTo>
                  <a:pt x="898942" y="1583021"/>
                </a:lnTo>
                <a:lnTo>
                  <a:pt x="901251" y="1571576"/>
                </a:lnTo>
                <a:lnTo>
                  <a:pt x="907547" y="1562232"/>
                </a:lnTo>
                <a:lnTo>
                  <a:pt x="916886" y="1555932"/>
                </a:lnTo>
                <a:lnTo>
                  <a:pt x="928323" y="1553623"/>
                </a:lnTo>
                <a:lnTo>
                  <a:pt x="939761" y="1555932"/>
                </a:lnTo>
                <a:lnTo>
                  <a:pt x="949100" y="1562232"/>
                </a:lnTo>
                <a:lnTo>
                  <a:pt x="955396" y="1571576"/>
                </a:lnTo>
                <a:lnTo>
                  <a:pt x="957704" y="1583021"/>
                </a:lnTo>
                <a:lnTo>
                  <a:pt x="955396" y="1594466"/>
                </a:lnTo>
                <a:lnTo>
                  <a:pt x="949100" y="1603810"/>
                </a:lnTo>
                <a:lnTo>
                  <a:pt x="939761" y="1610109"/>
                </a:lnTo>
                <a:lnTo>
                  <a:pt x="928323" y="1612419"/>
                </a:lnTo>
                <a:close/>
              </a:path>
              <a:path w="5518150" h="1909445">
                <a:moveTo>
                  <a:pt x="1231047" y="1615788"/>
                </a:moveTo>
                <a:lnTo>
                  <a:pt x="1218304" y="1613212"/>
                </a:lnTo>
                <a:lnTo>
                  <a:pt x="1207896" y="1606188"/>
                </a:lnTo>
                <a:lnTo>
                  <a:pt x="1200877" y="1595772"/>
                </a:lnTo>
                <a:lnTo>
                  <a:pt x="1198304" y="1583021"/>
                </a:lnTo>
                <a:lnTo>
                  <a:pt x="1200877" y="1570270"/>
                </a:lnTo>
                <a:lnTo>
                  <a:pt x="1207896" y="1559855"/>
                </a:lnTo>
                <a:lnTo>
                  <a:pt x="1218304" y="1552833"/>
                </a:lnTo>
                <a:lnTo>
                  <a:pt x="1231047" y="1550257"/>
                </a:lnTo>
                <a:lnTo>
                  <a:pt x="1243791" y="1552833"/>
                </a:lnTo>
                <a:lnTo>
                  <a:pt x="1254200" y="1559855"/>
                </a:lnTo>
                <a:lnTo>
                  <a:pt x="1261220" y="1570270"/>
                </a:lnTo>
                <a:lnTo>
                  <a:pt x="1263794" y="1583021"/>
                </a:lnTo>
                <a:lnTo>
                  <a:pt x="1261220" y="1595772"/>
                </a:lnTo>
                <a:lnTo>
                  <a:pt x="1254200" y="1606188"/>
                </a:lnTo>
                <a:lnTo>
                  <a:pt x="1243791" y="1613212"/>
                </a:lnTo>
                <a:lnTo>
                  <a:pt x="1231047" y="1615788"/>
                </a:lnTo>
                <a:close/>
              </a:path>
              <a:path w="5518150" h="1909445">
                <a:moveTo>
                  <a:pt x="1533771" y="1618310"/>
                </a:moveTo>
                <a:lnTo>
                  <a:pt x="1520055" y="1615536"/>
                </a:lnTo>
                <a:lnTo>
                  <a:pt x="1508851" y="1607975"/>
                </a:lnTo>
                <a:lnTo>
                  <a:pt x="1501294" y="1596763"/>
                </a:lnTo>
                <a:lnTo>
                  <a:pt x="1498523" y="1583038"/>
                </a:lnTo>
                <a:lnTo>
                  <a:pt x="1501294" y="1569312"/>
                </a:lnTo>
                <a:lnTo>
                  <a:pt x="1508851" y="1558101"/>
                </a:lnTo>
                <a:lnTo>
                  <a:pt x="1520055" y="1550539"/>
                </a:lnTo>
                <a:lnTo>
                  <a:pt x="1533771" y="1547766"/>
                </a:lnTo>
                <a:lnTo>
                  <a:pt x="1547489" y="1550539"/>
                </a:lnTo>
                <a:lnTo>
                  <a:pt x="1558694" y="1558101"/>
                </a:lnTo>
                <a:lnTo>
                  <a:pt x="1566251" y="1569312"/>
                </a:lnTo>
                <a:lnTo>
                  <a:pt x="1569022" y="1583038"/>
                </a:lnTo>
                <a:lnTo>
                  <a:pt x="1566253" y="1596763"/>
                </a:lnTo>
                <a:lnTo>
                  <a:pt x="1558701" y="1607975"/>
                </a:lnTo>
                <a:lnTo>
                  <a:pt x="1547496" y="1615536"/>
                </a:lnTo>
                <a:lnTo>
                  <a:pt x="1533771" y="1618310"/>
                </a:lnTo>
                <a:close/>
              </a:path>
              <a:path w="5518150" h="1909445">
                <a:moveTo>
                  <a:pt x="1836488" y="1620834"/>
                </a:moveTo>
                <a:lnTo>
                  <a:pt x="1821785" y="1617863"/>
                </a:lnTo>
                <a:lnTo>
                  <a:pt x="1809778" y="1609762"/>
                </a:lnTo>
                <a:lnTo>
                  <a:pt x="1801683" y="1597747"/>
                </a:lnTo>
                <a:lnTo>
                  <a:pt x="1798715" y="1583038"/>
                </a:lnTo>
                <a:lnTo>
                  <a:pt x="1801683" y="1568328"/>
                </a:lnTo>
                <a:lnTo>
                  <a:pt x="1809778" y="1556314"/>
                </a:lnTo>
                <a:lnTo>
                  <a:pt x="1821785" y="1548212"/>
                </a:lnTo>
                <a:lnTo>
                  <a:pt x="1836488" y="1545241"/>
                </a:lnTo>
                <a:lnTo>
                  <a:pt x="1851191" y="1548212"/>
                </a:lnTo>
                <a:lnTo>
                  <a:pt x="1863197" y="1556314"/>
                </a:lnTo>
                <a:lnTo>
                  <a:pt x="1871292" y="1568328"/>
                </a:lnTo>
                <a:lnTo>
                  <a:pt x="1874261" y="1583038"/>
                </a:lnTo>
                <a:lnTo>
                  <a:pt x="1871292" y="1597747"/>
                </a:lnTo>
                <a:lnTo>
                  <a:pt x="1863197" y="1609762"/>
                </a:lnTo>
                <a:lnTo>
                  <a:pt x="1851191" y="1617863"/>
                </a:lnTo>
                <a:lnTo>
                  <a:pt x="1836488" y="1620834"/>
                </a:lnTo>
                <a:close/>
              </a:path>
              <a:path w="5518150" h="1909445">
                <a:moveTo>
                  <a:pt x="2139212" y="1624200"/>
                </a:moveTo>
                <a:lnTo>
                  <a:pt x="2123204" y="1620965"/>
                </a:lnTo>
                <a:lnTo>
                  <a:pt x="2110135" y="1612144"/>
                </a:lnTo>
                <a:lnTo>
                  <a:pt x="2101327" y="1599061"/>
                </a:lnTo>
                <a:lnTo>
                  <a:pt x="2098097" y="1583038"/>
                </a:lnTo>
                <a:lnTo>
                  <a:pt x="2101327" y="1567015"/>
                </a:lnTo>
                <a:lnTo>
                  <a:pt x="2110135" y="1553931"/>
                </a:lnTo>
                <a:lnTo>
                  <a:pt x="2123204" y="1545110"/>
                </a:lnTo>
                <a:lnTo>
                  <a:pt x="2139212" y="1541876"/>
                </a:lnTo>
                <a:lnTo>
                  <a:pt x="2155225" y="1545110"/>
                </a:lnTo>
                <a:lnTo>
                  <a:pt x="2168305" y="1553931"/>
                </a:lnTo>
                <a:lnTo>
                  <a:pt x="2177126" y="1567015"/>
                </a:lnTo>
                <a:lnTo>
                  <a:pt x="2180360" y="1583038"/>
                </a:lnTo>
                <a:lnTo>
                  <a:pt x="2177126" y="1599061"/>
                </a:lnTo>
                <a:lnTo>
                  <a:pt x="2168305" y="1612144"/>
                </a:lnTo>
                <a:lnTo>
                  <a:pt x="2155225" y="1620965"/>
                </a:lnTo>
                <a:lnTo>
                  <a:pt x="2139212" y="1624200"/>
                </a:lnTo>
                <a:close/>
              </a:path>
              <a:path w="5518150" h="1909445">
                <a:moveTo>
                  <a:pt x="2441936" y="1626725"/>
                </a:moveTo>
                <a:lnTo>
                  <a:pt x="2424948" y="1623293"/>
                </a:lnTo>
                <a:lnTo>
                  <a:pt x="2411074" y="1613933"/>
                </a:lnTo>
                <a:lnTo>
                  <a:pt x="2401719" y="1600052"/>
                </a:lnTo>
                <a:lnTo>
                  <a:pt x="2398289" y="1583055"/>
                </a:lnTo>
                <a:lnTo>
                  <a:pt x="2401719" y="1566058"/>
                </a:lnTo>
                <a:lnTo>
                  <a:pt x="2411074" y="1552176"/>
                </a:lnTo>
                <a:lnTo>
                  <a:pt x="2424948" y="1542817"/>
                </a:lnTo>
                <a:lnTo>
                  <a:pt x="2441936" y="1539384"/>
                </a:lnTo>
                <a:lnTo>
                  <a:pt x="2458923" y="1542817"/>
                </a:lnTo>
                <a:lnTo>
                  <a:pt x="2472797" y="1552176"/>
                </a:lnTo>
                <a:lnTo>
                  <a:pt x="2482152" y="1566058"/>
                </a:lnTo>
                <a:lnTo>
                  <a:pt x="2485582" y="1583055"/>
                </a:lnTo>
                <a:lnTo>
                  <a:pt x="2482152" y="1600052"/>
                </a:lnTo>
                <a:lnTo>
                  <a:pt x="2472797" y="1613933"/>
                </a:lnTo>
                <a:lnTo>
                  <a:pt x="2458923" y="1623293"/>
                </a:lnTo>
                <a:lnTo>
                  <a:pt x="2441936" y="1626725"/>
                </a:lnTo>
                <a:close/>
              </a:path>
              <a:path w="5518150" h="1909445">
                <a:moveTo>
                  <a:pt x="2744659" y="1629250"/>
                </a:moveTo>
                <a:lnTo>
                  <a:pt x="2726698" y="1625619"/>
                </a:lnTo>
                <a:lnTo>
                  <a:pt x="2712030" y="1615719"/>
                </a:lnTo>
                <a:lnTo>
                  <a:pt x="2702141" y="1601036"/>
                </a:lnTo>
                <a:lnTo>
                  <a:pt x="2698515" y="1583055"/>
                </a:lnTo>
                <a:lnTo>
                  <a:pt x="2702141" y="1565075"/>
                </a:lnTo>
                <a:lnTo>
                  <a:pt x="2712030" y="1550393"/>
                </a:lnTo>
                <a:lnTo>
                  <a:pt x="2726698" y="1540493"/>
                </a:lnTo>
                <a:lnTo>
                  <a:pt x="2744659" y="1536863"/>
                </a:lnTo>
                <a:lnTo>
                  <a:pt x="2762641" y="1540493"/>
                </a:lnTo>
                <a:lnTo>
                  <a:pt x="2777318" y="1550393"/>
                </a:lnTo>
                <a:lnTo>
                  <a:pt x="2787211" y="1565075"/>
                </a:lnTo>
                <a:lnTo>
                  <a:pt x="2790838" y="1583055"/>
                </a:lnTo>
                <a:lnTo>
                  <a:pt x="2787211" y="1601036"/>
                </a:lnTo>
                <a:lnTo>
                  <a:pt x="2777318" y="1615719"/>
                </a:lnTo>
                <a:lnTo>
                  <a:pt x="2762641" y="1625619"/>
                </a:lnTo>
                <a:lnTo>
                  <a:pt x="2744659" y="1629250"/>
                </a:lnTo>
                <a:close/>
              </a:path>
              <a:path w="5518150" h="1909445">
                <a:moveTo>
                  <a:pt x="3047383" y="1631771"/>
                </a:moveTo>
                <a:lnTo>
                  <a:pt x="3028442" y="1627944"/>
                </a:lnTo>
                <a:lnTo>
                  <a:pt x="3012969" y="1617504"/>
                </a:lnTo>
                <a:lnTo>
                  <a:pt x="3002534" y="1602019"/>
                </a:lnTo>
                <a:lnTo>
                  <a:pt x="2998707" y="1583055"/>
                </a:lnTo>
                <a:lnTo>
                  <a:pt x="3002534" y="1564091"/>
                </a:lnTo>
                <a:lnTo>
                  <a:pt x="3012969" y="1548606"/>
                </a:lnTo>
                <a:lnTo>
                  <a:pt x="3028442" y="1538166"/>
                </a:lnTo>
                <a:lnTo>
                  <a:pt x="3047383" y="1534338"/>
                </a:lnTo>
                <a:lnTo>
                  <a:pt x="3066344" y="1538166"/>
                </a:lnTo>
                <a:lnTo>
                  <a:pt x="3081827" y="1548606"/>
                </a:lnTo>
                <a:lnTo>
                  <a:pt x="3092266" y="1564091"/>
                </a:lnTo>
                <a:lnTo>
                  <a:pt x="3096093" y="1583055"/>
                </a:lnTo>
                <a:lnTo>
                  <a:pt x="3092266" y="1602019"/>
                </a:lnTo>
                <a:lnTo>
                  <a:pt x="3081827" y="1617504"/>
                </a:lnTo>
                <a:lnTo>
                  <a:pt x="3066344" y="1627944"/>
                </a:lnTo>
                <a:lnTo>
                  <a:pt x="3047383" y="1631771"/>
                </a:lnTo>
                <a:close/>
              </a:path>
              <a:path w="5518150" h="1909445">
                <a:moveTo>
                  <a:pt x="3350107" y="1634296"/>
                </a:moveTo>
                <a:lnTo>
                  <a:pt x="3330172" y="1630270"/>
                </a:lnTo>
                <a:lnTo>
                  <a:pt x="3313895" y="1619290"/>
                </a:lnTo>
                <a:lnTo>
                  <a:pt x="3302923" y="1603002"/>
                </a:lnTo>
                <a:lnTo>
                  <a:pt x="3298899" y="1583055"/>
                </a:lnTo>
                <a:lnTo>
                  <a:pt x="3302923" y="1563107"/>
                </a:lnTo>
                <a:lnTo>
                  <a:pt x="3313895" y="1546820"/>
                </a:lnTo>
                <a:lnTo>
                  <a:pt x="3330172" y="1535839"/>
                </a:lnTo>
                <a:lnTo>
                  <a:pt x="3350107" y="1531813"/>
                </a:lnTo>
                <a:lnTo>
                  <a:pt x="3370047" y="1535839"/>
                </a:lnTo>
                <a:lnTo>
                  <a:pt x="3386336" y="1546820"/>
                </a:lnTo>
                <a:lnTo>
                  <a:pt x="3397320" y="1563107"/>
                </a:lnTo>
                <a:lnTo>
                  <a:pt x="3401349" y="1583055"/>
                </a:lnTo>
                <a:lnTo>
                  <a:pt x="3397320" y="1603002"/>
                </a:lnTo>
                <a:lnTo>
                  <a:pt x="3386336" y="1619290"/>
                </a:lnTo>
                <a:lnTo>
                  <a:pt x="3370047" y="1630270"/>
                </a:lnTo>
                <a:lnTo>
                  <a:pt x="3350107" y="1634296"/>
                </a:lnTo>
                <a:close/>
              </a:path>
              <a:path w="5518150" h="1909445">
                <a:moveTo>
                  <a:pt x="3652831" y="1634296"/>
                </a:moveTo>
                <a:lnTo>
                  <a:pt x="3632896" y="1630270"/>
                </a:lnTo>
                <a:lnTo>
                  <a:pt x="3616619" y="1619290"/>
                </a:lnTo>
                <a:lnTo>
                  <a:pt x="3605646" y="1603002"/>
                </a:lnTo>
                <a:lnTo>
                  <a:pt x="3601623" y="1583055"/>
                </a:lnTo>
                <a:lnTo>
                  <a:pt x="3605646" y="1563107"/>
                </a:lnTo>
                <a:lnTo>
                  <a:pt x="3616619" y="1546820"/>
                </a:lnTo>
                <a:lnTo>
                  <a:pt x="3632896" y="1535839"/>
                </a:lnTo>
                <a:lnTo>
                  <a:pt x="3652831" y="1531813"/>
                </a:lnTo>
                <a:lnTo>
                  <a:pt x="3672771" y="1535839"/>
                </a:lnTo>
                <a:lnTo>
                  <a:pt x="3689060" y="1546820"/>
                </a:lnTo>
                <a:lnTo>
                  <a:pt x="3700044" y="1563107"/>
                </a:lnTo>
                <a:lnTo>
                  <a:pt x="3704073" y="1583055"/>
                </a:lnTo>
                <a:lnTo>
                  <a:pt x="3700044" y="1603002"/>
                </a:lnTo>
                <a:lnTo>
                  <a:pt x="3689060" y="1619290"/>
                </a:lnTo>
                <a:lnTo>
                  <a:pt x="3672771" y="1630270"/>
                </a:lnTo>
                <a:lnTo>
                  <a:pt x="3652831" y="1634296"/>
                </a:lnTo>
                <a:close/>
              </a:path>
              <a:path w="5518150" h="1909445">
                <a:moveTo>
                  <a:pt x="3955589" y="1628423"/>
                </a:moveTo>
                <a:lnTo>
                  <a:pt x="3937938" y="1624858"/>
                </a:lnTo>
                <a:lnTo>
                  <a:pt x="3923529" y="1615137"/>
                </a:lnTo>
                <a:lnTo>
                  <a:pt x="3913815" y="1600722"/>
                </a:lnTo>
                <a:lnTo>
                  <a:pt x="3910254" y="1583072"/>
                </a:lnTo>
                <a:lnTo>
                  <a:pt x="3913815" y="1565422"/>
                </a:lnTo>
                <a:lnTo>
                  <a:pt x="3923529" y="1551006"/>
                </a:lnTo>
                <a:lnTo>
                  <a:pt x="3937938" y="1541285"/>
                </a:lnTo>
                <a:lnTo>
                  <a:pt x="3955589" y="1537720"/>
                </a:lnTo>
                <a:lnTo>
                  <a:pt x="3973219" y="1541285"/>
                </a:lnTo>
                <a:lnTo>
                  <a:pt x="3987619" y="1551006"/>
                </a:lnTo>
                <a:lnTo>
                  <a:pt x="3997328" y="1565422"/>
                </a:lnTo>
                <a:lnTo>
                  <a:pt x="4000889" y="1583072"/>
                </a:lnTo>
                <a:lnTo>
                  <a:pt x="3997328" y="1600722"/>
                </a:lnTo>
                <a:lnTo>
                  <a:pt x="3987619" y="1615137"/>
                </a:lnTo>
                <a:lnTo>
                  <a:pt x="3973219" y="1624858"/>
                </a:lnTo>
                <a:lnTo>
                  <a:pt x="3955589" y="1628423"/>
                </a:lnTo>
                <a:close/>
              </a:path>
              <a:path w="5518150" h="1909445">
                <a:moveTo>
                  <a:pt x="4258312" y="1614137"/>
                </a:moveTo>
                <a:lnTo>
                  <a:pt x="4246206" y="1611694"/>
                </a:lnTo>
                <a:lnTo>
                  <a:pt x="4236324" y="1605033"/>
                </a:lnTo>
                <a:lnTo>
                  <a:pt x="4229665" y="1595153"/>
                </a:lnTo>
                <a:lnTo>
                  <a:pt x="4227223" y="1583055"/>
                </a:lnTo>
                <a:lnTo>
                  <a:pt x="4229665" y="1570957"/>
                </a:lnTo>
                <a:lnTo>
                  <a:pt x="4236324" y="1561077"/>
                </a:lnTo>
                <a:lnTo>
                  <a:pt x="4246206" y="1554415"/>
                </a:lnTo>
                <a:lnTo>
                  <a:pt x="4258312" y="1551972"/>
                </a:lnTo>
                <a:lnTo>
                  <a:pt x="4270399" y="1554415"/>
                </a:lnTo>
                <a:lnTo>
                  <a:pt x="4280271" y="1561077"/>
                </a:lnTo>
                <a:lnTo>
                  <a:pt x="4286927" y="1570957"/>
                </a:lnTo>
                <a:lnTo>
                  <a:pt x="4289368" y="1583055"/>
                </a:lnTo>
                <a:lnTo>
                  <a:pt x="4286927" y="1595153"/>
                </a:lnTo>
                <a:lnTo>
                  <a:pt x="4280271" y="1605033"/>
                </a:lnTo>
                <a:lnTo>
                  <a:pt x="4270399" y="1611694"/>
                </a:lnTo>
                <a:lnTo>
                  <a:pt x="4258312" y="1614137"/>
                </a:lnTo>
                <a:close/>
              </a:path>
              <a:path w="5518150" h="1909445">
                <a:moveTo>
                  <a:pt x="4567956" y="1595659"/>
                </a:moveTo>
                <a:lnTo>
                  <a:pt x="4554049" y="1595659"/>
                </a:lnTo>
                <a:lnTo>
                  <a:pt x="4548411" y="1590022"/>
                </a:lnTo>
                <a:lnTo>
                  <a:pt x="4548411" y="1576088"/>
                </a:lnTo>
                <a:lnTo>
                  <a:pt x="4554049" y="1570450"/>
                </a:lnTo>
                <a:lnTo>
                  <a:pt x="4567990" y="1570450"/>
                </a:lnTo>
                <a:lnTo>
                  <a:pt x="4573627" y="1576088"/>
                </a:lnTo>
                <a:lnTo>
                  <a:pt x="4573627" y="1590022"/>
                </a:lnTo>
                <a:lnTo>
                  <a:pt x="4567956" y="1595659"/>
                </a:lnTo>
                <a:close/>
              </a:path>
              <a:path w="5518150" h="1909445">
                <a:moveTo>
                  <a:pt x="24317" y="1893536"/>
                </a:moveTo>
                <a:lnTo>
                  <a:pt x="15976" y="1893536"/>
                </a:lnTo>
                <a:lnTo>
                  <a:pt x="12597" y="1890153"/>
                </a:lnTo>
                <a:lnTo>
                  <a:pt x="12597" y="1881805"/>
                </a:lnTo>
                <a:lnTo>
                  <a:pt x="15976" y="1878423"/>
                </a:lnTo>
                <a:lnTo>
                  <a:pt x="24317" y="1878423"/>
                </a:lnTo>
                <a:lnTo>
                  <a:pt x="27700" y="1881805"/>
                </a:lnTo>
                <a:lnTo>
                  <a:pt x="27700" y="1890153"/>
                </a:lnTo>
                <a:lnTo>
                  <a:pt x="24317" y="1893536"/>
                </a:lnTo>
                <a:close/>
              </a:path>
              <a:path w="5518150" h="1909445">
                <a:moveTo>
                  <a:pt x="328894" y="1896901"/>
                </a:moveTo>
                <a:lnTo>
                  <a:pt x="316854" y="1896901"/>
                </a:lnTo>
                <a:lnTo>
                  <a:pt x="311959" y="1892003"/>
                </a:lnTo>
                <a:lnTo>
                  <a:pt x="311959" y="1879956"/>
                </a:lnTo>
                <a:lnTo>
                  <a:pt x="316854" y="1875058"/>
                </a:lnTo>
                <a:lnTo>
                  <a:pt x="328894" y="1875058"/>
                </a:lnTo>
                <a:lnTo>
                  <a:pt x="333789" y="1879956"/>
                </a:lnTo>
                <a:lnTo>
                  <a:pt x="333789" y="1892003"/>
                </a:lnTo>
                <a:lnTo>
                  <a:pt x="328894" y="1896901"/>
                </a:lnTo>
                <a:close/>
              </a:path>
              <a:path w="5518150" h="1909445">
                <a:moveTo>
                  <a:pt x="633941" y="1901107"/>
                </a:moveTo>
                <a:lnTo>
                  <a:pt x="617255" y="1901107"/>
                </a:lnTo>
                <a:lnTo>
                  <a:pt x="610497" y="1894343"/>
                </a:lnTo>
                <a:lnTo>
                  <a:pt x="610497" y="1877647"/>
                </a:lnTo>
                <a:lnTo>
                  <a:pt x="617255" y="1870885"/>
                </a:lnTo>
                <a:lnTo>
                  <a:pt x="633941" y="1870885"/>
                </a:lnTo>
                <a:lnTo>
                  <a:pt x="640702" y="1877647"/>
                </a:lnTo>
                <a:lnTo>
                  <a:pt x="640702" y="1894343"/>
                </a:lnTo>
                <a:lnTo>
                  <a:pt x="633941" y="1901107"/>
                </a:lnTo>
                <a:close/>
              </a:path>
              <a:path w="5518150" h="1909445">
                <a:moveTo>
                  <a:pt x="938062" y="1903632"/>
                </a:moveTo>
                <a:lnTo>
                  <a:pt x="918585" y="1903632"/>
                </a:lnTo>
                <a:lnTo>
                  <a:pt x="910696" y="1895740"/>
                </a:lnTo>
                <a:lnTo>
                  <a:pt x="910696" y="1876253"/>
                </a:lnTo>
                <a:lnTo>
                  <a:pt x="918585" y="1868360"/>
                </a:lnTo>
                <a:lnTo>
                  <a:pt x="938062" y="1868360"/>
                </a:lnTo>
                <a:lnTo>
                  <a:pt x="945947" y="1876253"/>
                </a:lnTo>
                <a:lnTo>
                  <a:pt x="945947" y="1895740"/>
                </a:lnTo>
                <a:lnTo>
                  <a:pt x="938062" y="1903632"/>
                </a:lnTo>
                <a:close/>
              </a:path>
              <a:path w="5518150" h="1909445">
                <a:moveTo>
                  <a:pt x="1231047" y="1906997"/>
                </a:moveTo>
                <a:lnTo>
                  <a:pt x="1222879" y="1905346"/>
                </a:lnTo>
                <a:lnTo>
                  <a:pt x="1216207" y="1900844"/>
                </a:lnTo>
                <a:lnTo>
                  <a:pt x="1211708" y="1894168"/>
                </a:lnTo>
                <a:lnTo>
                  <a:pt x="1210058" y="1885995"/>
                </a:lnTo>
                <a:lnTo>
                  <a:pt x="1211708" y="1877822"/>
                </a:lnTo>
                <a:lnTo>
                  <a:pt x="1216207" y="1871147"/>
                </a:lnTo>
                <a:lnTo>
                  <a:pt x="1222879" y="1866646"/>
                </a:lnTo>
                <a:lnTo>
                  <a:pt x="1231047" y="1864995"/>
                </a:lnTo>
                <a:lnTo>
                  <a:pt x="1239216" y="1866646"/>
                </a:lnTo>
                <a:lnTo>
                  <a:pt x="1245888" y="1871147"/>
                </a:lnTo>
                <a:lnTo>
                  <a:pt x="1250387" y="1877822"/>
                </a:lnTo>
                <a:lnTo>
                  <a:pt x="1252037" y="1885995"/>
                </a:lnTo>
                <a:lnTo>
                  <a:pt x="1250387" y="1894168"/>
                </a:lnTo>
                <a:lnTo>
                  <a:pt x="1245888" y="1900844"/>
                </a:lnTo>
                <a:lnTo>
                  <a:pt x="1239216" y="1905346"/>
                </a:lnTo>
                <a:lnTo>
                  <a:pt x="1231047" y="1906997"/>
                </a:lnTo>
                <a:close/>
              </a:path>
              <a:path w="5518150" h="1909445">
                <a:moveTo>
                  <a:pt x="1533771" y="1908679"/>
                </a:moveTo>
                <a:lnTo>
                  <a:pt x="1524944" y="1906897"/>
                </a:lnTo>
                <a:lnTo>
                  <a:pt x="1517738" y="1902038"/>
                </a:lnTo>
                <a:lnTo>
                  <a:pt x="1512881" y="1894828"/>
                </a:lnTo>
                <a:lnTo>
                  <a:pt x="1511100" y="1885995"/>
                </a:lnTo>
                <a:lnTo>
                  <a:pt x="1512881" y="1877161"/>
                </a:lnTo>
                <a:lnTo>
                  <a:pt x="1517738" y="1869951"/>
                </a:lnTo>
                <a:lnTo>
                  <a:pt x="1524944" y="1865092"/>
                </a:lnTo>
                <a:lnTo>
                  <a:pt x="1533771" y="1863310"/>
                </a:lnTo>
                <a:lnTo>
                  <a:pt x="1542600" y="1865092"/>
                </a:lnTo>
                <a:lnTo>
                  <a:pt x="1549807" y="1869951"/>
                </a:lnTo>
                <a:lnTo>
                  <a:pt x="1554664" y="1877161"/>
                </a:lnTo>
                <a:lnTo>
                  <a:pt x="1556445" y="1885995"/>
                </a:lnTo>
                <a:lnTo>
                  <a:pt x="1554662" y="1894828"/>
                </a:lnTo>
                <a:lnTo>
                  <a:pt x="1549800" y="1902038"/>
                </a:lnTo>
                <a:lnTo>
                  <a:pt x="1542593" y="1906897"/>
                </a:lnTo>
                <a:lnTo>
                  <a:pt x="1533771" y="1908679"/>
                </a:lnTo>
                <a:close/>
              </a:path>
              <a:path w="5518150" h="1909445">
                <a:moveTo>
                  <a:pt x="1836488" y="1908679"/>
                </a:moveTo>
                <a:lnTo>
                  <a:pt x="1827665" y="1906897"/>
                </a:lnTo>
                <a:lnTo>
                  <a:pt x="1820466" y="1902038"/>
                </a:lnTo>
                <a:lnTo>
                  <a:pt x="1815616" y="1894828"/>
                </a:lnTo>
                <a:lnTo>
                  <a:pt x="1813838" y="1885995"/>
                </a:lnTo>
                <a:lnTo>
                  <a:pt x="1815616" y="1877161"/>
                </a:lnTo>
                <a:lnTo>
                  <a:pt x="1820466" y="1869951"/>
                </a:lnTo>
                <a:lnTo>
                  <a:pt x="1827665" y="1865092"/>
                </a:lnTo>
                <a:lnTo>
                  <a:pt x="1836488" y="1863310"/>
                </a:lnTo>
                <a:lnTo>
                  <a:pt x="1845316" y="1865092"/>
                </a:lnTo>
                <a:lnTo>
                  <a:pt x="1852526" y="1869951"/>
                </a:lnTo>
                <a:lnTo>
                  <a:pt x="1857389" y="1877161"/>
                </a:lnTo>
                <a:lnTo>
                  <a:pt x="1859172" y="1885995"/>
                </a:lnTo>
                <a:lnTo>
                  <a:pt x="1857389" y="1894828"/>
                </a:lnTo>
                <a:lnTo>
                  <a:pt x="1852526" y="1902038"/>
                </a:lnTo>
                <a:lnTo>
                  <a:pt x="1845316" y="1906897"/>
                </a:lnTo>
                <a:lnTo>
                  <a:pt x="1836488" y="1908679"/>
                </a:lnTo>
                <a:close/>
              </a:path>
              <a:path w="5518150" h="1909445">
                <a:moveTo>
                  <a:pt x="2145103" y="1909172"/>
                </a:moveTo>
                <a:lnTo>
                  <a:pt x="2133320" y="1909172"/>
                </a:lnTo>
                <a:lnTo>
                  <a:pt x="2129741" y="1908449"/>
                </a:lnTo>
                <a:lnTo>
                  <a:pt x="2122005" y="1903229"/>
                </a:lnTo>
                <a:lnTo>
                  <a:pt x="2116787" y="1895488"/>
                </a:lnTo>
                <a:lnTo>
                  <a:pt x="2114874" y="1886011"/>
                </a:lnTo>
                <a:lnTo>
                  <a:pt x="2116787" y="1876535"/>
                </a:lnTo>
                <a:lnTo>
                  <a:pt x="2122005" y="1868795"/>
                </a:lnTo>
                <a:lnTo>
                  <a:pt x="2129741" y="1863577"/>
                </a:lnTo>
                <a:lnTo>
                  <a:pt x="2139212" y="1861663"/>
                </a:lnTo>
                <a:lnTo>
                  <a:pt x="2148682" y="1863577"/>
                </a:lnTo>
                <a:lnTo>
                  <a:pt x="2156419" y="1868795"/>
                </a:lnTo>
                <a:lnTo>
                  <a:pt x="2161636" y="1876535"/>
                </a:lnTo>
                <a:lnTo>
                  <a:pt x="2163550" y="1886011"/>
                </a:lnTo>
                <a:lnTo>
                  <a:pt x="2161636" y="1895488"/>
                </a:lnTo>
                <a:lnTo>
                  <a:pt x="2156419" y="1903229"/>
                </a:lnTo>
                <a:lnTo>
                  <a:pt x="2148682" y="1908449"/>
                </a:lnTo>
                <a:lnTo>
                  <a:pt x="2145103" y="1909172"/>
                </a:lnTo>
                <a:close/>
              </a:path>
              <a:path w="5518150" h="1909445">
                <a:moveTo>
                  <a:pt x="2441936" y="1908679"/>
                </a:moveTo>
                <a:lnTo>
                  <a:pt x="2433113" y="1906897"/>
                </a:lnTo>
                <a:lnTo>
                  <a:pt x="2425914" y="1902038"/>
                </a:lnTo>
                <a:lnTo>
                  <a:pt x="2421064" y="1894828"/>
                </a:lnTo>
                <a:lnTo>
                  <a:pt x="2419286" y="1885995"/>
                </a:lnTo>
                <a:lnTo>
                  <a:pt x="2421064" y="1877161"/>
                </a:lnTo>
                <a:lnTo>
                  <a:pt x="2425914" y="1869951"/>
                </a:lnTo>
                <a:lnTo>
                  <a:pt x="2433113" y="1865092"/>
                </a:lnTo>
                <a:lnTo>
                  <a:pt x="2441936" y="1863310"/>
                </a:lnTo>
                <a:lnTo>
                  <a:pt x="2450778" y="1865092"/>
                </a:lnTo>
                <a:lnTo>
                  <a:pt x="2457987" y="1869951"/>
                </a:lnTo>
                <a:lnTo>
                  <a:pt x="2462841" y="1877161"/>
                </a:lnTo>
                <a:lnTo>
                  <a:pt x="2464620" y="1885995"/>
                </a:lnTo>
                <a:lnTo>
                  <a:pt x="2462836" y="1894828"/>
                </a:lnTo>
                <a:lnTo>
                  <a:pt x="2457974" y="1902038"/>
                </a:lnTo>
                <a:lnTo>
                  <a:pt x="2450763" y="1906897"/>
                </a:lnTo>
                <a:lnTo>
                  <a:pt x="2441936" y="1908679"/>
                </a:lnTo>
                <a:close/>
              </a:path>
              <a:path w="5518150" h="1909445">
                <a:moveTo>
                  <a:pt x="2744659" y="1906157"/>
                </a:moveTo>
                <a:lnTo>
                  <a:pt x="2736825" y="1904573"/>
                </a:lnTo>
                <a:lnTo>
                  <a:pt x="2730419" y="1900253"/>
                </a:lnTo>
                <a:lnTo>
                  <a:pt x="2726094" y="1893844"/>
                </a:lnTo>
                <a:lnTo>
                  <a:pt x="2724507" y="1885995"/>
                </a:lnTo>
                <a:lnTo>
                  <a:pt x="2726094" y="1878145"/>
                </a:lnTo>
                <a:lnTo>
                  <a:pt x="2730419" y="1871738"/>
                </a:lnTo>
                <a:lnTo>
                  <a:pt x="2736825" y="1867419"/>
                </a:lnTo>
                <a:lnTo>
                  <a:pt x="2744659" y="1865836"/>
                </a:lnTo>
                <a:lnTo>
                  <a:pt x="2752508" y="1867419"/>
                </a:lnTo>
                <a:lnTo>
                  <a:pt x="2758913" y="1871738"/>
                </a:lnTo>
                <a:lnTo>
                  <a:pt x="2763230" y="1878145"/>
                </a:lnTo>
                <a:lnTo>
                  <a:pt x="2764812" y="1885995"/>
                </a:lnTo>
                <a:lnTo>
                  <a:pt x="2763230" y="1893844"/>
                </a:lnTo>
                <a:lnTo>
                  <a:pt x="2758913" y="1900253"/>
                </a:lnTo>
                <a:lnTo>
                  <a:pt x="2752508" y="1904573"/>
                </a:lnTo>
                <a:lnTo>
                  <a:pt x="2744659" y="1906157"/>
                </a:lnTo>
                <a:close/>
              </a:path>
              <a:path w="5518150" h="1909445">
                <a:moveTo>
                  <a:pt x="3056194" y="1901948"/>
                </a:moveTo>
                <a:lnTo>
                  <a:pt x="3038607" y="1901948"/>
                </a:lnTo>
                <a:lnTo>
                  <a:pt x="3031451" y="1894795"/>
                </a:lnTo>
                <a:lnTo>
                  <a:pt x="3031451" y="1877194"/>
                </a:lnTo>
                <a:lnTo>
                  <a:pt x="3038607" y="1870041"/>
                </a:lnTo>
                <a:lnTo>
                  <a:pt x="3056194" y="1870041"/>
                </a:lnTo>
                <a:lnTo>
                  <a:pt x="3063350" y="1877194"/>
                </a:lnTo>
                <a:lnTo>
                  <a:pt x="3063350" y="1894795"/>
                </a:lnTo>
                <a:lnTo>
                  <a:pt x="3056194" y="1901948"/>
                </a:lnTo>
                <a:close/>
              </a:path>
              <a:path w="5518150" h="1909445">
                <a:moveTo>
                  <a:pt x="3355677" y="1896077"/>
                </a:moveTo>
                <a:lnTo>
                  <a:pt x="3344571" y="1896077"/>
                </a:lnTo>
                <a:lnTo>
                  <a:pt x="3340048" y="1891564"/>
                </a:lnTo>
                <a:lnTo>
                  <a:pt x="3340048" y="1880425"/>
                </a:lnTo>
                <a:lnTo>
                  <a:pt x="3344571" y="1875915"/>
                </a:lnTo>
                <a:lnTo>
                  <a:pt x="3355677" y="1875915"/>
                </a:lnTo>
                <a:lnTo>
                  <a:pt x="3360200" y="1880425"/>
                </a:lnTo>
                <a:lnTo>
                  <a:pt x="3360200" y="1891564"/>
                </a:lnTo>
                <a:lnTo>
                  <a:pt x="3355677" y="1896077"/>
                </a:lnTo>
                <a:close/>
              </a:path>
              <a:path w="5518150" h="1909445">
                <a:moveTo>
                  <a:pt x="3654688" y="1889360"/>
                </a:moveTo>
                <a:lnTo>
                  <a:pt x="3650974" y="1889360"/>
                </a:lnTo>
                <a:lnTo>
                  <a:pt x="3649489" y="1887861"/>
                </a:lnTo>
                <a:lnTo>
                  <a:pt x="3649489" y="1884128"/>
                </a:lnTo>
                <a:lnTo>
                  <a:pt x="3650974" y="1882629"/>
                </a:lnTo>
                <a:lnTo>
                  <a:pt x="3654721" y="1882629"/>
                </a:lnTo>
                <a:lnTo>
                  <a:pt x="3656206" y="1884128"/>
                </a:lnTo>
                <a:lnTo>
                  <a:pt x="3656206" y="1887861"/>
                </a:lnTo>
                <a:lnTo>
                  <a:pt x="3654688" y="1889360"/>
                </a:lnTo>
                <a:close/>
              </a:path>
            </a:pathLst>
          </a:custGeom>
          <a:solidFill>
            <a:srgbClr val="E8C7C6"/>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CBC51-8D53-808F-F978-6D9571A69FB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2E3F3004-776B-A581-F67A-11E732E3C586}"/>
              </a:ext>
            </a:extLst>
          </p:cNvPr>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4" name="object 4">
            <a:extLst>
              <a:ext uri="{FF2B5EF4-FFF2-40B4-BE49-F238E27FC236}">
                <a16:creationId xmlns:a16="http://schemas.microsoft.com/office/drawing/2014/main" id="{438052E5-37FB-AE99-F734-2B7C7964C75F}"/>
              </a:ext>
            </a:extLst>
          </p:cNvPr>
          <p:cNvSpPr txBox="1"/>
          <p:nvPr/>
        </p:nvSpPr>
        <p:spPr>
          <a:xfrm>
            <a:off x="16165686" y="298868"/>
            <a:ext cx="939677" cy="870110"/>
          </a:xfrm>
          <a:prstGeom prst="rect">
            <a:avLst/>
          </a:prstGeom>
        </p:spPr>
        <p:txBody>
          <a:bodyPr vert="horz" wrap="square" lIns="0" tIns="15875" rIns="0" bIns="0" rtlCol="0">
            <a:spAutoFit/>
          </a:bodyPr>
          <a:lstStyle/>
          <a:p>
            <a:pPr marL="12700">
              <a:lnSpc>
                <a:spcPct val="100000"/>
              </a:lnSpc>
              <a:spcBef>
                <a:spcPts val="125"/>
              </a:spcBef>
            </a:pPr>
            <a:r>
              <a:rPr lang="en-US" sz="5550" b="1" spc="-70" dirty="0">
                <a:latin typeface="Trebuchet MS"/>
                <a:cs typeface="Trebuchet MS"/>
              </a:rPr>
              <a:t>12</a:t>
            </a:r>
            <a:endParaRPr sz="5550" dirty="0">
              <a:latin typeface="Trebuchet MS"/>
              <a:cs typeface="Trebuchet MS"/>
            </a:endParaRPr>
          </a:p>
        </p:txBody>
      </p:sp>
      <p:sp>
        <p:nvSpPr>
          <p:cNvPr id="5" name="object 5">
            <a:extLst>
              <a:ext uri="{FF2B5EF4-FFF2-40B4-BE49-F238E27FC236}">
                <a16:creationId xmlns:a16="http://schemas.microsoft.com/office/drawing/2014/main" id="{125265E8-55FB-A2D3-3FB5-5FEF40052A41}"/>
              </a:ext>
            </a:extLst>
          </p:cNvPr>
          <p:cNvSpPr txBox="1">
            <a:spLocks noGrp="1"/>
          </p:cNvSpPr>
          <p:nvPr>
            <p:ph type="title"/>
          </p:nvPr>
        </p:nvSpPr>
        <p:spPr>
          <a:xfrm>
            <a:off x="7696200" y="298868"/>
            <a:ext cx="5170170" cy="782265"/>
          </a:xfrm>
          <a:prstGeom prst="rect">
            <a:avLst/>
          </a:prstGeom>
        </p:spPr>
        <p:txBody>
          <a:bodyPr vert="horz" wrap="square" lIns="0" tIns="12700" rIns="0" bIns="0" rtlCol="0">
            <a:spAutoFit/>
          </a:bodyPr>
          <a:lstStyle/>
          <a:p>
            <a:pPr marL="12700">
              <a:lnSpc>
                <a:spcPct val="100000"/>
              </a:lnSpc>
              <a:spcBef>
                <a:spcPts val="100"/>
              </a:spcBef>
            </a:pPr>
            <a:r>
              <a:rPr lang="en-US" sz="5000" dirty="0">
                <a:latin typeface="Times New Roman" panose="02020603050405020304" pitchFamily="18" charset="0"/>
                <a:cs typeface="Times New Roman" panose="02020603050405020304" pitchFamily="18" charset="0"/>
              </a:rPr>
              <a:t>Physical DFD</a:t>
            </a:r>
            <a:endParaRPr sz="5000"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1663F3C5-6EE8-F9D6-FCBD-1BFF441F56C0}"/>
              </a:ext>
            </a:extLst>
          </p:cNvPr>
          <p:cNvSpPr/>
          <p:nvPr/>
        </p:nvSpPr>
        <p:spPr>
          <a:xfrm>
            <a:off x="14982938" y="6397250"/>
            <a:ext cx="3305175" cy="2456815"/>
          </a:xfrm>
          <a:custGeom>
            <a:avLst/>
            <a:gdLst/>
            <a:ahLst/>
            <a:cxnLst/>
            <a:rect l="l" t="t" r="r" b="b"/>
            <a:pathLst>
              <a:path w="3305175" h="2456815">
                <a:moveTo>
                  <a:pt x="1817659" y="12587"/>
                </a:moveTo>
                <a:lnTo>
                  <a:pt x="1816717" y="12587"/>
                </a:lnTo>
                <a:lnTo>
                  <a:pt x="1816349" y="12217"/>
                </a:lnTo>
                <a:lnTo>
                  <a:pt x="1816349" y="11274"/>
                </a:lnTo>
                <a:lnTo>
                  <a:pt x="1816717" y="10904"/>
                </a:lnTo>
                <a:lnTo>
                  <a:pt x="1817659" y="10904"/>
                </a:lnTo>
                <a:lnTo>
                  <a:pt x="1818030" y="11274"/>
                </a:lnTo>
                <a:lnTo>
                  <a:pt x="1818030" y="12217"/>
                </a:lnTo>
                <a:lnTo>
                  <a:pt x="1817659" y="12587"/>
                </a:lnTo>
                <a:close/>
              </a:path>
              <a:path w="3305175" h="2456815">
                <a:moveTo>
                  <a:pt x="2120838" y="13428"/>
                </a:moveTo>
                <a:lnTo>
                  <a:pt x="2118989" y="13428"/>
                </a:lnTo>
                <a:lnTo>
                  <a:pt x="2118232" y="12671"/>
                </a:lnTo>
                <a:lnTo>
                  <a:pt x="2118232" y="10820"/>
                </a:lnTo>
                <a:lnTo>
                  <a:pt x="2118989" y="10063"/>
                </a:lnTo>
                <a:lnTo>
                  <a:pt x="2120838" y="10063"/>
                </a:lnTo>
                <a:lnTo>
                  <a:pt x="2121594" y="10820"/>
                </a:lnTo>
                <a:lnTo>
                  <a:pt x="2121594" y="12671"/>
                </a:lnTo>
                <a:lnTo>
                  <a:pt x="2120838" y="13428"/>
                </a:lnTo>
                <a:close/>
              </a:path>
              <a:path w="3305175" h="2456815">
                <a:moveTo>
                  <a:pt x="2425415" y="16794"/>
                </a:moveTo>
                <a:lnTo>
                  <a:pt x="2419863" y="16794"/>
                </a:lnTo>
                <a:lnTo>
                  <a:pt x="2417611" y="14539"/>
                </a:lnTo>
                <a:lnTo>
                  <a:pt x="2417611" y="8986"/>
                </a:lnTo>
                <a:lnTo>
                  <a:pt x="2419863" y="6731"/>
                </a:lnTo>
                <a:lnTo>
                  <a:pt x="2425415" y="6731"/>
                </a:lnTo>
                <a:lnTo>
                  <a:pt x="2427667" y="8986"/>
                </a:lnTo>
                <a:lnTo>
                  <a:pt x="2427667" y="14539"/>
                </a:lnTo>
                <a:lnTo>
                  <a:pt x="2425415" y="16794"/>
                </a:lnTo>
                <a:close/>
              </a:path>
              <a:path w="3305175" h="2456815">
                <a:moveTo>
                  <a:pt x="2730006" y="20160"/>
                </a:moveTo>
                <a:lnTo>
                  <a:pt x="2720723" y="20160"/>
                </a:lnTo>
                <a:lnTo>
                  <a:pt x="2716973" y="16407"/>
                </a:lnTo>
                <a:lnTo>
                  <a:pt x="2716973" y="7118"/>
                </a:lnTo>
                <a:lnTo>
                  <a:pt x="2720723" y="3365"/>
                </a:lnTo>
                <a:lnTo>
                  <a:pt x="2730006" y="3365"/>
                </a:lnTo>
                <a:lnTo>
                  <a:pt x="2733756" y="7118"/>
                </a:lnTo>
                <a:lnTo>
                  <a:pt x="2733756" y="16407"/>
                </a:lnTo>
                <a:lnTo>
                  <a:pt x="2730006" y="20160"/>
                </a:lnTo>
                <a:close/>
              </a:path>
              <a:path w="3305175" h="2456815">
                <a:moveTo>
                  <a:pt x="3034580" y="23525"/>
                </a:moveTo>
                <a:lnTo>
                  <a:pt x="3021597" y="23525"/>
                </a:lnTo>
                <a:lnTo>
                  <a:pt x="3016335" y="18258"/>
                </a:lnTo>
                <a:lnTo>
                  <a:pt x="3016335" y="5267"/>
                </a:lnTo>
                <a:lnTo>
                  <a:pt x="3021597" y="0"/>
                </a:lnTo>
                <a:lnTo>
                  <a:pt x="3034580" y="0"/>
                </a:lnTo>
                <a:lnTo>
                  <a:pt x="3039845" y="5267"/>
                </a:lnTo>
                <a:lnTo>
                  <a:pt x="3039845" y="18258"/>
                </a:lnTo>
                <a:lnTo>
                  <a:pt x="3034580" y="23525"/>
                </a:lnTo>
                <a:close/>
              </a:path>
              <a:path w="3305175" h="2456815">
                <a:moveTo>
                  <a:pt x="910409" y="317226"/>
                </a:moveTo>
                <a:lnTo>
                  <a:pt x="907617" y="317226"/>
                </a:lnTo>
                <a:lnTo>
                  <a:pt x="906493" y="316099"/>
                </a:lnTo>
                <a:lnTo>
                  <a:pt x="906493" y="313306"/>
                </a:lnTo>
                <a:lnTo>
                  <a:pt x="907617" y="312178"/>
                </a:lnTo>
                <a:lnTo>
                  <a:pt x="910409" y="312178"/>
                </a:lnTo>
                <a:lnTo>
                  <a:pt x="911536" y="313306"/>
                </a:lnTo>
                <a:lnTo>
                  <a:pt x="911536" y="316099"/>
                </a:lnTo>
                <a:lnTo>
                  <a:pt x="910409" y="317226"/>
                </a:lnTo>
                <a:close/>
              </a:path>
              <a:path w="3305175" h="2456815">
                <a:moveTo>
                  <a:pt x="1215911" y="322260"/>
                </a:moveTo>
                <a:lnTo>
                  <a:pt x="1207570" y="322260"/>
                </a:lnTo>
                <a:lnTo>
                  <a:pt x="1204187" y="318876"/>
                </a:lnTo>
                <a:lnTo>
                  <a:pt x="1204187" y="310529"/>
                </a:lnTo>
                <a:lnTo>
                  <a:pt x="1207570" y="307146"/>
                </a:lnTo>
                <a:lnTo>
                  <a:pt x="1215911" y="307146"/>
                </a:lnTo>
                <a:lnTo>
                  <a:pt x="1219290" y="310529"/>
                </a:lnTo>
                <a:lnTo>
                  <a:pt x="1219290" y="318876"/>
                </a:lnTo>
                <a:lnTo>
                  <a:pt x="1215911" y="322260"/>
                </a:lnTo>
                <a:close/>
              </a:path>
              <a:path w="3305175" h="2456815">
                <a:moveTo>
                  <a:pt x="1521410" y="327289"/>
                </a:moveTo>
                <a:lnTo>
                  <a:pt x="1507502" y="327289"/>
                </a:lnTo>
                <a:lnTo>
                  <a:pt x="1501868" y="321652"/>
                </a:lnTo>
                <a:lnTo>
                  <a:pt x="1501868" y="307719"/>
                </a:lnTo>
                <a:lnTo>
                  <a:pt x="1507502" y="302081"/>
                </a:lnTo>
                <a:lnTo>
                  <a:pt x="1521426" y="302081"/>
                </a:lnTo>
                <a:lnTo>
                  <a:pt x="1527060" y="307719"/>
                </a:lnTo>
                <a:lnTo>
                  <a:pt x="1527060" y="321652"/>
                </a:lnTo>
                <a:lnTo>
                  <a:pt x="1521410" y="327289"/>
                </a:lnTo>
                <a:close/>
              </a:path>
              <a:path w="3305175" h="2456815">
                <a:moveTo>
                  <a:pt x="1826928" y="332322"/>
                </a:moveTo>
                <a:lnTo>
                  <a:pt x="1807451" y="332322"/>
                </a:lnTo>
                <a:lnTo>
                  <a:pt x="1799562" y="324430"/>
                </a:lnTo>
                <a:lnTo>
                  <a:pt x="1799562" y="304942"/>
                </a:lnTo>
                <a:lnTo>
                  <a:pt x="1807451" y="297050"/>
                </a:lnTo>
                <a:lnTo>
                  <a:pt x="1826928" y="297050"/>
                </a:lnTo>
                <a:lnTo>
                  <a:pt x="1834814" y="304942"/>
                </a:lnTo>
                <a:lnTo>
                  <a:pt x="1834814" y="324430"/>
                </a:lnTo>
                <a:lnTo>
                  <a:pt x="1826928" y="332322"/>
                </a:lnTo>
                <a:close/>
              </a:path>
              <a:path w="3305175" h="2456815">
                <a:moveTo>
                  <a:pt x="2119913" y="337352"/>
                </a:moveTo>
                <a:lnTo>
                  <a:pt x="2111085" y="335571"/>
                </a:lnTo>
                <a:lnTo>
                  <a:pt x="2103879" y="330711"/>
                </a:lnTo>
                <a:lnTo>
                  <a:pt x="2099023" y="323502"/>
                </a:lnTo>
                <a:lnTo>
                  <a:pt x="2097243" y="314669"/>
                </a:lnTo>
                <a:lnTo>
                  <a:pt x="2099023" y="305835"/>
                </a:lnTo>
                <a:lnTo>
                  <a:pt x="2103879" y="298625"/>
                </a:lnTo>
                <a:lnTo>
                  <a:pt x="2111085" y="293766"/>
                </a:lnTo>
                <a:lnTo>
                  <a:pt x="2119913" y="291984"/>
                </a:lnTo>
                <a:lnTo>
                  <a:pt x="2128742" y="293766"/>
                </a:lnTo>
                <a:lnTo>
                  <a:pt x="2135948" y="298625"/>
                </a:lnTo>
                <a:lnTo>
                  <a:pt x="2140804" y="305835"/>
                </a:lnTo>
                <a:lnTo>
                  <a:pt x="2142584" y="314669"/>
                </a:lnTo>
                <a:lnTo>
                  <a:pt x="2140801" y="323502"/>
                </a:lnTo>
                <a:lnTo>
                  <a:pt x="2135941" y="330711"/>
                </a:lnTo>
                <a:lnTo>
                  <a:pt x="2128735" y="335571"/>
                </a:lnTo>
                <a:lnTo>
                  <a:pt x="2119913" y="337352"/>
                </a:lnTo>
                <a:close/>
              </a:path>
              <a:path w="3305175" h="2456815">
                <a:moveTo>
                  <a:pt x="2422641" y="340717"/>
                </a:moveTo>
                <a:lnTo>
                  <a:pt x="2412516" y="338671"/>
                </a:lnTo>
                <a:lnTo>
                  <a:pt x="2404245" y="333091"/>
                </a:lnTo>
                <a:lnTo>
                  <a:pt x="2398667" y="324817"/>
                </a:lnTo>
                <a:lnTo>
                  <a:pt x="2396622" y="314686"/>
                </a:lnTo>
                <a:lnTo>
                  <a:pt x="2398667" y="304555"/>
                </a:lnTo>
                <a:lnTo>
                  <a:pt x="2404245" y="296280"/>
                </a:lnTo>
                <a:lnTo>
                  <a:pt x="2412516" y="290699"/>
                </a:lnTo>
                <a:lnTo>
                  <a:pt x="2422641" y="288652"/>
                </a:lnTo>
                <a:lnTo>
                  <a:pt x="2432764" y="290699"/>
                </a:lnTo>
                <a:lnTo>
                  <a:pt x="2441033" y="296280"/>
                </a:lnTo>
                <a:lnTo>
                  <a:pt x="2446611" y="304555"/>
                </a:lnTo>
                <a:lnTo>
                  <a:pt x="2448656" y="314686"/>
                </a:lnTo>
                <a:lnTo>
                  <a:pt x="2446613" y="324817"/>
                </a:lnTo>
                <a:lnTo>
                  <a:pt x="2441040" y="333091"/>
                </a:lnTo>
                <a:lnTo>
                  <a:pt x="2432771" y="338671"/>
                </a:lnTo>
                <a:lnTo>
                  <a:pt x="2422641" y="340717"/>
                </a:lnTo>
                <a:close/>
              </a:path>
              <a:path w="3305175" h="2456815">
                <a:moveTo>
                  <a:pt x="2725365" y="344083"/>
                </a:moveTo>
                <a:lnTo>
                  <a:pt x="2713927" y="341773"/>
                </a:lnTo>
                <a:lnTo>
                  <a:pt x="2704588" y="335474"/>
                </a:lnTo>
                <a:lnTo>
                  <a:pt x="2698292" y="326130"/>
                </a:lnTo>
                <a:lnTo>
                  <a:pt x="2695983" y="314686"/>
                </a:lnTo>
                <a:lnTo>
                  <a:pt x="2698292" y="303241"/>
                </a:lnTo>
                <a:lnTo>
                  <a:pt x="2704588" y="293897"/>
                </a:lnTo>
                <a:lnTo>
                  <a:pt x="2713927" y="287597"/>
                </a:lnTo>
                <a:lnTo>
                  <a:pt x="2725365" y="285287"/>
                </a:lnTo>
                <a:lnTo>
                  <a:pt x="2736802" y="287597"/>
                </a:lnTo>
                <a:lnTo>
                  <a:pt x="2746141" y="293897"/>
                </a:lnTo>
                <a:lnTo>
                  <a:pt x="2752437" y="303241"/>
                </a:lnTo>
                <a:lnTo>
                  <a:pt x="2754746" y="314686"/>
                </a:lnTo>
                <a:lnTo>
                  <a:pt x="2752437" y="326130"/>
                </a:lnTo>
                <a:lnTo>
                  <a:pt x="2746141" y="335474"/>
                </a:lnTo>
                <a:lnTo>
                  <a:pt x="2736802" y="341773"/>
                </a:lnTo>
                <a:lnTo>
                  <a:pt x="2725365" y="344083"/>
                </a:lnTo>
                <a:close/>
              </a:path>
              <a:path w="3305175" h="2456815">
                <a:moveTo>
                  <a:pt x="3028088" y="347448"/>
                </a:moveTo>
                <a:lnTo>
                  <a:pt x="3015345" y="344873"/>
                </a:lnTo>
                <a:lnTo>
                  <a:pt x="3004937" y="337850"/>
                </a:lnTo>
                <a:lnTo>
                  <a:pt x="2997919" y="327436"/>
                </a:lnTo>
                <a:lnTo>
                  <a:pt x="2995345" y="314686"/>
                </a:lnTo>
                <a:lnTo>
                  <a:pt x="2997919" y="301935"/>
                </a:lnTo>
                <a:lnTo>
                  <a:pt x="3004937" y="291520"/>
                </a:lnTo>
                <a:lnTo>
                  <a:pt x="3015345" y="284497"/>
                </a:lnTo>
                <a:lnTo>
                  <a:pt x="3028088" y="281921"/>
                </a:lnTo>
                <a:lnTo>
                  <a:pt x="3040832" y="284497"/>
                </a:lnTo>
                <a:lnTo>
                  <a:pt x="3051242" y="291520"/>
                </a:lnTo>
                <a:lnTo>
                  <a:pt x="3058261" y="301935"/>
                </a:lnTo>
                <a:lnTo>
                  <a:pt x="3060835" y="314686"/>
                </a:lnTo>
                <a:lnTo>
                  <a:pt x="3058261" y="327436"/>
                </a:lnTo>
                <a:lnTo>
                  <a:pt x="3051242" y="337850"/>
                </a:lnTo>
                <a:lnTo>
                  <a:pt x="3040832" y="344873"/>
                </a:lnTo>
                <a:lnTo>
                  <a:pt x="3028088" y="347448"/>
                </a:lnTo>
                <a:close/>
              </a:path>
              <a:path w="3305175" h="2456815">
                <a:moveTo>
                  <a:pt x="3305061" y="338406"/>
                </a:moveTo>
                <a:lnTo>
                  <a:pt x="3298335" y="328427"/>
                </a:lnTo>
                <a:lnTo>
                  <a:pt x="3295564" y="314702"/>
                </a:lnTo>
                <a:lnTo>
                  <a:pt x="3298335" y="300977"/>
                </a:lnTo>
                <a:lnTo>
                  <a:pt x="3305061" y="290998"/>
                </a:lnTo>
                <a:lnTo>
                  <a:pt x="3305061" y="338406"/>
                </a:lnTo>
                <a:close/>
              </a:path>
              <a:path w="3305175" h="2456815">
                <a:moveTo>
                  <a:pt x="304490" y="619326"/>
                </a:moveTo>
                <a:lnTo>
                  <a:pt x="302640" y="619326"/>
                </a:lnTo>
                <a:lnTo>
                  <a:pt x="301883" y="618566"/>
                </a:lnTo>
                <a:lnTo>
                  <a:pt x="301883" y="616717"/>
                </a:lnTo>
                <a:lnTo>
                  <a:pt x="302640" y="615960"/>
                </a:lnTo>
                <a:lnTo>
                  <a:pt x="304490" y="615960"/>
                </a:lnTo>
                <a:lnTo>
                  <a:pt x="305247" y="616717"/>
                </a:lnTo>
                <a:lnTo>
                  <a:pt x="305247" y="618566"/>
                </a:lnTo>
                <a:lnTo>
                  <a:pt x="304490" y="619326"/>
                </a:lnTo>
                <a:close/>
              </a:path>
              <a:path w="3305175" h="2456815">
                <a:moveTo>
                  <a:pt x="609535" y="623532"/>
                </a:moveTo>
                <a:lnTo>
                  <a:pt x="603044" y="623532"/>
                </a:lnTo>
                <a:lnTo>
                  <a:pt x="600421" y="620906"/>
                </a:lnTo>
                <a:lnTo>
                  <a:pt x="600421" y="614411"/>
                </a:lnTo>
                <a:lnTo>
                  <a:pt x="603044" y="611785"/>
                </a:lnTo>
                <a:lnTo>
                  <a:pt x="609535" y="611785"/>
                </a:lnTo>
                <a:lnTo>
                  <a:pt x="612161" y="614411"/>
                </a:lnTo>
                <a:lnTo>
                  <a:pt x="612161" y="620906"/>
                </a:lnTo>
                <a:lnTo>
                  <a:pt x="609535" y="623532"/>
                </a:lnTo>
                <a:close/>
              </a:path>
              <a:path w="3305175" h="2456815">
                <a:moveTo>
                  <a:pt x="914581" y="627738"/>
                </a:moveTo>
                <a:lnTo>
                  <a:pt x="903448" y="627738"/>
                </a:lnTo>
                <a:lnTo>
                  <a:pt x="898942" y="623228"/>
                </a:lnTo>
                <a:lnTo>
                  <a:pt x="898942" y="612089"/>
                </a:lnTo>
                <a:lnTo>
                  <a:pt x="903448" y="607579"/>
                </a:lnTo>
                <a:lnTo>
                  <a:pt x="914581" y="607579"/>
                </a:lnTo>
                <a:lnTo>
                  <a:pt x="919088" y="612089"/>
                </a:lnTo>
                <a:lnTo>
                  <a:pt x="919088" y="623228"/>
                </a:lnTo>
                <a:lnTo>
                  <a:pt x="914581" y="627738"/>
                </a:lnTo>
                <a:close/>
              </a:path>
              <a:path w="3305175" h="2456815">
                <a:moveTo>
                  <a:pt x="1219155" y="631103"/>
                </a:moveTo>
                <a:lnTo>
                  <a:pt x="1204323" y="631103"/>
                </a:lnTo>
                <a:lnTo>
                  <a:pt x="1198304" y="625081"/>
                </a:lnTo>
                <a:lnTo>
                  <a:pt x="1198304" y="610239"/>
                </a:lnTo>
                <a:lnTo>
                  <a:pt x="1204323" y="604213"/>
                </a:lnTo>
                <a:lnTo>
                  <a:pt x="1219155" y="604213"/>
                </a:lnTo>
                <a:lnTo>
                  <a:pt x="1225177" y="610239"/>
                </a:lnTo>
                <a:lnTo>
                  <a:pt x="1225177" y="625081"/>
                </a:lnTo>
                <a:lnTo>
                  <a:pt x="1219155" y="631103"/>
                </a:lnTo>
                <a:close/>
              </a:path>
              <a:path w="3305175" h="2456815">
                <a:moveTo>
                  <a:pt x="1523732" y="634472"/>
                </a:moveTo>
                <a:lnTo>
                  <a:pt x="1505196" y="634472"/>
                </a:lnTo>
                <a:lnTo>
                  <a:pt x="1497679" y="626948"/>
                </a:lnTo>
                <a:lnTo>
                  <a:pt x="1497679" y="608402"/>
                </a:lnTo>
                <a:lnTo>
                  <a:pt x="1505196" y="600882"/>
                </a:lnTo>
                <a:lnTo>
                  <a:pt x="1523732" y="600882"/>
                </a:lnTo>
                <a:lnTo>
                  <a:pt x="1531249" y="608402"/>
                </a:lnTo>
                <a:lnTo>
                  <a:pt x="1531249" y="626948"/>
                </a:lnTo>
                <a:lnTo>
                  <a:pt x="1523732" y="634472"/>
                </a:lnTo>
                <a:close/>
              </a:path>
              <a:path w="3305175" h="2456815">
                <a:moveTo>
                  <a:pt x="1817190" y="637834"/>
                </a:moveTo>
                <a:lnTo>
                  <a:pt x="1809345" y="636251"/>
                </a:lnTo>
                <a:lnTo>
                  <a:pt x="1802940" y="631932"/>
                </a:lnTo>
                <a:lnTo>
                  <a:pt x="1798623" y="625525"/>
                </a:lnTo>
                <a:lnTo>
                  <a:pt x="1797041" y="617675"/>
                </a:lnTo>
                <a:lnTo>
                  <a:pt x="1798623" y="609826"/>
                </a:lnTo>
                <a:lnTo>
                  <a:pt x="1802940" y="603418"/>
                </a:lnTo>
                <a:lnTo>
                  <a:pt x="1809345" y="599100"/>
                </a:lnTo>
                <a:lnTo>
                  <a:pt x="1817190" y="597516"/>
                </a:lnTo>
                <a:lnTo>
                  <a:pt x="1825035" y="599100"/>
                </a:lnTo>
                <a:lnTo>
                  <a:pt x="1831439" y="603418"/>
                </a:lnTo>
                <a:lnTo>
                  <a:pt x="1835756" y="609826"/>
                </a:lnTo>
                <a:lnTo>
                  <a:pt x="1837339" y="617675"/>
                </a:lnTo>
                <a:lnTo>
                  <a:pt x="1835756" y="625525"/>
                </a:lnTo>
                <a:lnTo>
                  <a:pt x="1831439" y="631932"/>
                </a:lnTo>
                <a:lnTo>
                  <a:pt x="1825035" y="636251"/>
                </a:lnTo>
                <a:lnTo>
                  <a:pt x="1817190" y="637834"/>
                </a:lnTo>
                <a:close/>
              </a:path>
              <a:path w="3305175" h="2456815">
                <a:moveTo>
                  <a:pt x="2119913" y="641203"/>
                </a:moveTo>
                <a:lnTo>
                  <a:pt x="2110763" y="639354"/>
                </a:lnTo>
                <a:lnTo>
                  <a:pt x="2103290" y="634312"/>
                </a:lnTo>
                <a:lnTo>
                  <a:pt x="2098250" y="626833"/>
                </a:lnTo>
                <a:lnTo>
                  <a:pt x="2096403" y="617675"/>
                </a:lnTo>
                <a:lnTo>
                  <a:pt x="2098250" y="608520"/>
                </a:lnTo>
                <a:lnTo>
                  <a:pt x="2103290" y="601042"/>
                </a:lnTo>
                <a:lnTo>
                  <a:pt x="2110763" y="596000"/>
                </a:lnTo>
                <a:lnTo>
                  <a:pt x="2119913" y="594151"/>
                </a:lnTo>
                <a:lnTo>
                  <a:pt x="2129064" y="596000"/>
                </a:lnTo>
                <a:lnTo>
                  <a:pt x="2136537" y="601042"/>
                </a:lnTo>
                <a:lnTo>
                  <a:pt x="2141577" y="608520"/>
                </a:lnTo>
                <a:lnTo>
                  <a:pt x="2143425" y="617675"/>
                </a:lnTo>
                <a:lnTo>
                  <a:pt x="2141577" y="626833"/>
                </a:lnTo>
                <a:lnTo>
                  <a:pt x="2136537" y="634312"/>
                </a:lnTo>
                <a:lnTo>
                  <a:pt x="2129064" y="639354"/>
                </a:lnTo>
                <a:lnTo>
                  <a:pt x="2119913" y="641203"/>
                </a:lnTo>
                <a:close/>
              </a:path>
              <a:path w="3305175" h="2456815">
                <a:moveTo>
                  <a:pt x="2422641" y="643725"/>
                </a:moveTo>
                <a:lnTo>
                  <a:pt x="2412516" y="641678"/>
                </a:lnTo>
                <a:lnTo>
                  <a:pt x="2404245" y="636098"/>
                </a:lnTo>
                <a:lnTo>
                  <a:pt x="2398667" y="627823"/>
                </a:lnTo>
                <a:lnTo>
                  <a:pt x="2396622" y="617692"/>
                </a:lnTo>
                <a:lnTo>
                  <a:pt x="2398667" y="607562"/>
                </a:lnTo>
                <a:lnTo>
                  <a:pt x="2404245" y="599287"/>
                </a:lnTo>
                <a:lnTo>
                  <a:pt x="2412516" y="593706"/>
                </a:lnTo>
                <a:lnTo>
                  <a:pt x="2422641" y="591660"/>
                </a:lnTo>
                <a:lnTo>
                  <a:pt x="2432764" y="593706"/>
                </a:lnTo>
                <a:lnTo>
                  <a:pt x="2441033" y="599287"/>
                </a:lnTo>
                <a:lnTo>
                  <a:pt x="2446611" y="607562"/>
                </a:lnTo>
                <a:lnTo>
                  <a:pt x="2448656" y="617692"/>
                </a:lnTo>
                <a:lnTo>
                  <a:pt x="2446613" y="627823"/>
                </a:lnTo>
                <a:lnTo>
                  <a:pt x="2441040" y="636098"/>
                </a:lnTo>
                <a:lnTo>
                  <a:pt x="2432771" y="641678"/>
                </a:lnTo>
                <a:lnTo>
                  <a:pt x="2422641" y="643725"/>
                </a:lnTo>
                <a:close/>
              </a:path>
              <a:path w="3305175" h="2456815">
                <a:moveTo>
                  <a:pt x="2725365" y="647090"/>
                </a:moveTo>
                <a:lnTo>
                  <a:pt x="2713927" y="644781"/>
                </a:lnTo>
                <a:lnTo>
                  <a:pt x="2704588" y="638481"/>
                </a:lnTo>
                <a:lnTo>
                  <a:pt x="2698292" y="629137"/>
                </a:lnTo>
                <a:lnTo>
                  <a:pt x="2695983" y="617692"/>
                </a:lnTo>
                <a:lnTo>
                  <a:pt x="2698292" y="606247"/>
                </a:lnTo>
                <a:lnTo>
                  <a:pt x="2704588" y="596903"/>
                </a:lnTo>
                <a:lnTo>
                  <a:pt x="2713927" y="590604"/>
                </a:lnTo>
                <a:lnTo>
                  <a:pt x="2725365" y="588294"/>
                </a:lnTo>
                <a:lnTo>
                  <a:pt x="2736802" y="590604"/>
                </a:lnTo>
                <a:lnTo>
                  <a:pt x="2746141" y="596903"/>
                </a:lnTo>
                <a:lnTo>
                  <a:pt x="2752437" y="606247"/>
                </a:lnTo>
                <a:lnTo>
                  <a:pt x="2754746" y="617692"/>
                </a:lnTo>
                <a:lnTo>
                  <a:pt x="2752437" y="629137"/>
                </a:lnTo>
                <a:lnTo>
                  <a:pt x="2746141" y="638481"/>
                </a:lnTo>
                <a:lnTo>
                  <a:pt x="2736802" y="644781"/>
                </a:lnTo>
                <a:lnTo>
                  <a:pt x="2725365" y="647090"/>
                </a:lnTo>
                <a:close/>
              </a:path>
              <a:path w="3305175" h="2456815">
                <a:moveTo>
                  <a:pt x="3028088" y="650456"/>
                </a:moveTo>
                <a:lnTo>
                  <a:pt x="3015345" y="647880"/>
                </a:lnTo>
                <a:lnTo>
                  <a:pt x="3004937" y="640858"/>
                </a:lnTo>
                <a:lnTo>
                  <a:pt x="2997919" y="630443"/>
                </a:lnTo>
                <a:lnTo>
                  <a:pt x="2995345" y="617692"/>
                </a:lnTo>
                <a:lnTo>
                  <a:pt x="2997919" y="604941"/>
                </a:lnTo>
                <a:lnTo>
                  <a:pt x="3004937" y="594527"/>
                </a:lnTo>
                <a:lnTo>
                  <a:pt x="3015345" y="587504"/>
                </a:lnTo>
                <a:lnTo>
                  <a:pt x="3028088" y="584929"/>
                </a:lnTo>
                <a:lnTo>
                  <a:pt x="3040832" y="587504"/>
                </a:lnTo>
                <a:lnTo>
                  <a:pt x="3051242" y="594527"/>
                </a:lnTo>
                <a:lnTo>
                  <a:pt x="3058261" y="604941"/>
                </a:lnTo>
                <a:lnTo>
                  <a:pt x="3060835" y="617692"/>
                </a:lnTo>
                <a:lnTo>
                  <a:pt x="3058261" y="630443"/>
                </a:lnTo>
                <a:lnTo>
                  <a:pt x="3051242" y="640858"/>
                </a:lnTo>
                <a:lnTo>
                  <a:pt x="3040832" y="647880"/>
                </a:lnTo>
                <a:lnTo>
                  <a:pt x="3028088" y="650456"/>
                </a:lnTo>
                <a:close/>
              </a:path>
              <a:path w="3305175" h="2456815">
                <a:moveTo>
                  <a:pt x="3305061" y="641414"/>
                </a:moveTo>
                <a:lnTo>
                  <a:pt x="3298335" y="631434"/>
                </a:lnTo>
                <a:lnTo>
                  <a:pt x="3295564" y="617709"/>
                </a:lnTo>
                <a:lnTo>
                  <a:pt x="3298335" y="603984"/>
                </a:lnTo>
                <a:lnTo>
                  <a:pt x="3305061" y="594004"/>
                </a:lnTo>
                <a:lnTo>
                  <a:pt x="3305061" y="641414"/>
                </a:lnTo>
                <a:close/>
              </a:path>
              <a:path w="3305175" h="2456815">
                <a:moveTo>
                  <a:pt x="1311" y="921510"/>
                </a:moveTo>
                <a:lnTo>
                  <a:pt x="370" y="921510"/>
                </a:lnTo>
                <a:lnTo>
                  <a:pt x="0" y="921138"/>
                </a:lnTo>
                <a:lnTo>
                  <a:pt x="0" y="920196"/>
                </a:lnTo>
                <a:lnTo>
                  <a:pt x="370" y="919825"/>
                </a:lnTo>
                <a:lnTo>
                  <a:pt x="1311" y="919825"/>
                </a:lnTo>
                <a:lnTo>
                  <a:pt x="1681" y="920196"/>
                </a:lnTo>
                <a:lnTo>
                  <a:pt x="1681" y="921138"/>
                </a:lnTo>
                <a:lnTo>
                  <a:pt x="1311" y="921510"/>
                </a:lnTo>
                <a:close/>
              </a:path>
              <a:path w="3305175" h="2456815">
                <a:moveTo>
                  <a:pt x="305415" y="924031"/>
                </a:moveTo>
                <a:lnTo>
                  <a:pt x="301698" y="924031"/>
                </a:lnTo>
                <a:lnTo>
                  <a:pt x="300201" y="922536"/>
                </a:lnTo>
                <a:lnTo>
                  <a:pt x="300201" y="918799"/>
                </a:lnTo>
                <a:lnTo>
                  <a:pt x="301698" y="917300"/>
                </a:lnTo>
                <a:lnTo>
                  <a:pt x="305432" y="917300"/>
                </a:lnTo>
                <a:lnTo>
                  <a:pt x="306929" y="918799"/>
                </a:lnTo>
                <a:lnTo>
                  <a:pt x="306929" y="922536"/>
                </a:lnTo>
                <a:lnTo>
                  <a:pt x="305415" y="924031"/>
                </a:lnTo>
                <a:close/>
              </a:path>
              <a:path w="3305175" h="2456815">
                <a:moveTo>
                  <a:pt x="610008" y="927397"/>
                </a:moveTo>
                <a:lnTo>
                  <a:pt x="602591" y="927397"/>
                </a:lnTo>
                <a:lnTo>
                  <a:pt x="599580" y="924386"/>
                </a:lnTo>
                <a:lnTo>
                  <a:pt x="599580" y="916983"/>
                </a:lnTo>
                <a:lnTo>
                  <a:pt x="602591" y="913968"/>
                </a:lnTo>
                <a:lnTo>
                  <a:pt x="609991" y="913968"/>
                </a:lnTo>
                <a:lnTo>
                  <a:pt x="613002" y="916983"/>
                </a:lnTo>
                <a:lnTo>
                  <a:pt x="613002" y="924386"/>
                </a:lnTo>
                <a:lnTo>
                  <a:pt x="610008" y="927397"/>
                </a:lnTo>
                <a:close/>
              </a:path>
              <a:path w="3305175" h="2456815">
                <a:moveTo>
                  <a:pt x="914581" y="930762"/>
                </a:moveTo>
                <a:lnTo>
                  <a:pt x="903448" y="930762"/>
                </a:lnTo>
                <a:lnTo>
                  <a:pt x="898942" y="926252"/>
                </a:lnTo>
                <a:lnTo>
                  <a:pt x="898942" y="915113"/>
                </a:lnTo>
                <a:lnTo>
                  <a:pt x="903448" y="910603"/>
                </a:lnTo>
                <a:lnTo>
                  <a:pt x="914581" y="910603"/>
                </a:lnTo>
                <a:lnTo>
                  <a:pt x="919088" y="915113"/>
                </a:lnTo>
                <a:lnTo>
                  <a:pt x="919088" y="926252"/>
                </a:lnTo>
                <a:lnTo>
                  <a:pt x="914581" y="930762"/>
                </a:lnTo>
                <a:close/>
              </a:path>
              <a:path w="3305175" h="2456815">
                <a:moveTo>
                  <a:pt x="1219155" y="934131"/>
                </a:moveTo>
                <a:lnTo>
                  <a:pt x="1204323" y="934131"/>
                </a:lnTo>
                <a:lnTo>
                  <a:pt x="1198304" y="928106"/>
                </a:lnTo>
                <a:lnTo>
                  <a:pt x="1198304" y="913263"/>
                </a:lnTo>
                <a:lnTo>
                  <a:pt x="1204323" y="907238"/>
                </a:lnTo>
                <a:lnTo>
                  <a:pt x="1219155" y="907238"/>
                </a:lnTo>
                <a:lnTo>
                  <a:pt x="1225177" y="913263"/>
                </a:lnTo>
                <a:lnTo>
                  <a:pt x="1225177" y="928106"/>
                </a:lnTo>
                <a:lnTo>
                  <a:pt x="1219155" y="934131"/>
                </a:lnTo>
                <a:close/>
              </a:path>
              <a:path w="3305175" h="2456815">
                <a:moveTo>
                  <a:pt x="1523732" y="937493"/>
                </a:moveTo>
                <a:lnTo>
                  <a:pt x="1505196" y="937493"/>
                </a:lnTo>
                <a:lnTo>
                  <a:pt x="1497679" y="929972"/>
                </a:lnTo>
                <a:lnTo>
                  <a:pt x="1497679" y="911427"/>
                </a:lnTo>
                <a:lnTo>
                  <a:pt x="1505196" y="903906"/>
                </a:lnTo>
                <a:lnTo>
                  <a:pt x="1523732" y="903906"/>
                </a:lnTo>
                <a:lnTo>
                  <a:pt x="1531249" y="911427"/>
                </a:lnTo>
                <a:lnTo>
                  <a:pt x="1531249" y="929972"/>
                </a:lnTo>
                <a:lnTo>
                  <a:pt x="1523732" y="937493"/>
                </a:lnTo>
                <a:close/>
              </a:path>
              <a:path w="3305175" h="2456815">
                <a:moveTo>
                  <a:pt x="1817190" y="940862"/>
                </a:moveTo>
                <a:lnTo>
                  <a:pt x="1809345" y="939278"/>
                </a:lnTo>
                <a:lnTo>
                  <a:pt x="1802940" y="934958"/>
                </a:lnTo>
                <a:lnTo>
                  <a:pt x="1798623" y="928549"/>
                </a:lnTo>
                <a:lnTo>
                  <a:pt x="1797041" y="920699"/>
                </a:lnTo>
                <a:lnTo>
                  <a:pt x="1798623" y="912850"/>
                </a:lnTo>
                <a:lnTo>
                  <a:pt x="1802940" y="906443"/>
                </a:lnTo>
                <a:lnTo>
                  <a:pt x="1809345" y="902124"/>
                </a:lnTo>
                <a:lnTo>
                  <a:pt x="1817190" y="900540"/>
                </a:lnTo>
                <a:lnTo>
                  <a:pt x="1825035" y="902124"/>
                </a:lnTo>
                <a:lnTo>
                  <a:pt x="1831439" y="906443"/>
                </a:lnTo>
                <a:lnTo>
                  <a:pt x="1835756" y="912850"/>
                </a:lnTo>
                <a:lnTo>
                  <a:pt x="1837339" y="920699"/>
                </a:lnTo>
                <a:lnTo>
                  <a:pt x="1835756" y="928549"/>
                </a:lnTo>
                <a:lnTo>
                  <a:pt x="1831439" y="934958"/>
                </a:lnTo>
                <a:lnTo>
                  <a:pt x="1825035" y="939278"/>
                </a:lnTo>
                <a:lnTo>
                  <a:pt x="1817190" y="940862"/>
                </a:lnTo>
                <a:close/>
              </a:path>
              <a:path w="3305175" h="2456815">
                <a:moveTo>
                  <a:pt x="2119913" y="944227"/>
                </a:moveTo>
                <a:lnTo>
                  <a:pt x="2110763" y="942378"/>
                </a:lnTo>
                <a:lnTo>
                  <a:pt x="2103290" y="937336"/>
                </a:lnTo>
                <a:lnTo>
                  <a:pt x="2098250" y="929857"/>
                </a:lnTo>
                <a:lnTo>
                  <a:pt x="2096403" y="920699"/>
                </a:lnTo>
                <a:lnTo>
                  <a:pt x="2098250" y="911544"/>
                </a:lnTo>
                <a:lnTo>
                  <a:pt x="2103290" y="904066"/>
                </a:lnTo>
                <a:lnTo>
                  <a:pt x="2110763" y="899024"/>
                </a:lnTo>
                <a:lnTo>
                  <a:pt x="2119913" y="897175"/>
                </a:lnTo>
                <a:lnTo>
                  <a:pt x="2129064" y="899024"/>
                </a:lnTo>
                <a:lnTo>
                  <a:pt x="2136537" y="904066"/>
                </a:lnTo>
                <a:lnTo>
                  <a:pt x="2141577" y="911544"/>
                </a:lnTo>
                <a:lnTo>
                  <a:pt x="2143425" y="920699"/>
                </a:lnTo>
                <a:lnTo>
                  <a:pt x="2141577" y="929857"/>
                </a:lnTo>
                <a:lnTo>
                  <a:pt x="2136537" y="937336"/>
                </a:lnTo>
                <a:lnTo>
                  <a:pt x="2129064" y="942378"/>
                </a:lnTo>
                <a:lnTo>
                  <a:pt x="2119913" y="944227"/>
                </a:lnTo>
                <a:close/>
              </a:path>
              <a:path w="3305175" h="2456815">
                <a:moveTo>
                  <a:pt x="2422641" y="946749"/>
                </a:moveTo>
                <a:lnTo>
                  <a:pt x="2412516" y="944703"/>
                </a:lnTo>
                <a:lnTo>
                  <a:pt x="2404245" y="939123"/>
                </a:lnTo>
                <a:lnTo>
                  <a:pt x="2398667" y="930848"/>
                </a:lnTo>
                <a:lnTo>
                  <a:pt x="2396622" y="920716"/>
                </a:lnTo>
                <a:lnTo>
                  <a:pt x="2398667" y="910586"/>
                </a:lnTo>
                <a:lnTo>
                  <a:pt x="2404245" y="902311"/>
                </a:lnTo>
                <a:lnTo>
                  <a:pt x="2412516" y="896731"/>
                </a:lnTo>
                <a:lnTo>
                  <a:pt x="2422641" y="894684"/>
                </a:lnTo>
                <a:lnTo>
                  <a:pt x="2432764" y="896731"/>
                </a:lnTo>
                <a:lnTo>
                  <a:pt x="2441033" y="902311"/>
                </a:lnTo>
                <a:lnTo>
                  <a:pt x="2446611" y="910586"/>
                </a:lnTo>
                <a:lnTo>
                  <a:pt x="2448656" y="920716"/>
                </a:lnTo>
                <a:lnTo>
                  <a:pt x="2446613" y="930848"/>
                </a:lnTo>
                <a:lnTo>
                  <a:pt x="2441040" y="939123"/>
                </a:lnTo>
                <a:lnTo>
                  <a:pt x="2432771" y="944703"/>
                </a:lnTo>
                <a:lnTo>
                  <a:pt x="2422641" y="946749"/>
                </a:lnTo>
                <a:close/>
              </a:path>
              <a:path w="3305175" h="2456815">
                <a:moveTo>
                  <a:pt x="2725365" y="950114"/>
                </a:moveTo>
                <a:lnTo>
                  <a:pt x="2713927" y="947805"/>
                </a:lnTo>
                <a:lnTo>
                  <a:pt x="2704588" y="941505"/>
                </a:lnTo>
                <a:lnTo>
                  <a:pt x="2698292" y="932161"/>
                </a:lnTo>
                <a:lnTo>
                  <a:pt x="2695983" y="920716"/>
                </a:lnTo>
                <a:lnTo>
                  <a:pt x="2698292" y="909272"/>
                </a:lnTo>
                <a:lnTo>
                  <a:pt x="2704588" y="899927"/>
                </a:lnTo>
                <a:lnTo>
                  <a:pt x="2713927" y="893628"/>
                </a:lnTo>
                <a:lnTo>
                  <a:pt x="2725365" y="891318"/>
                </a:lnTo>
                <a:lnTo>
                  <a:pt x="2736802" y="893628"/>
                </a:lnTo>
                <a:lnTo>
                  <a:pt x="2746141" y="899927"/>
                </a:lnTo>
                <a:lnTo>
                  <a:pt x="2752437" y="909272"/>
                </a:lnTo>
                <a:lnTo>
                  <a:pt x="2754746" y="920716"/>
                </a:lnTo>
                <a:lnTo>
                  <a:pt x="2752437" y="932161"/>
                </a:lnTo>
                <a:lnTo>
                  <a:pt x="2746141" y="941505"/>
                </a:lnTo>
                <a:lnTo>
                  <a:pt x="2736802" y="947805"/>
                </a:lnTo>
                <a:lnTo>
                  <a:pt x="2725365" y="950114"/>
                </a:lnTo>
                <a:close/>
              </a:path>
              <a:path w="3305175" h="2456815">
                <a:moveTo>
                  <a:pt x="3028088" y="953480"/>
                </a:moveTo>
                <a:lnTo>
                  <a:pt x="3015345" y="950905"/>
                </a:lnTo>
                <a:lnTo>
                  <a:pt x="3004937" y="943882"/>
                </a:lnTo>
                <a:lnTo>
                  <a:pt x="2997919" y="933467"/>
                </a:lnTo>
                <a:lnTo>
                  <a:pt x="2995345" y="920716"/>
                </a:lnTo>
                <a:lnTo>
                  <a:pt x="2997919" y="907965"/>
                </a:lnTo>
                <a:lnTo>
                  <a:pt x="3004937" y="897551"/>
                </a:lnTo>
                <a:lnTo>
                  <a:pt x="3015345" y="890528"/>
                </a:lnTo>
                <a:lnTo>
                  <a:pt x="3028088" y="887953"/>
                </a:lnTo>
                <a:lnTo>
                  <a:pt x="3040832" y="890528"/>
                </a:lnTo>
                <a:lnTo>
                  <a:pt x="3051242" y="897551"/>
                </a:lnTo>
                <a:lnTo>
                  <a:pt x="3058261" y="907965"/>
                </a:lnTo>
                <a:lnTo>
                  <a:pt x="3060835" y="920716"/>
                </a:lnTo>
                <a:lnTo>
                  <a:pt x="3058261" y="933467"/>
                </a:lnTo>
                <a:lnTo>
                  <a:pt x="3051242" y="943882"/>
                </a:lnTo>
                <a:lnTo>
                  <a:pt x="3040832" y="950905"/>
                </a:lnTo>
                <a:lnTo>
                  <a:pt x="3028088" y="953480"/>
                </a:lnTo>
                <a:close/>
              </a:path>
              <a:path w="3305175" h="2456815">
                <a:moveTo>
                  <a:pt x="3305061" y="944438"/>
                </a:moveTo>
                <a:lnTo>
                  <a:pt x="3298335" y="934459"/>
                </a:lnTo>
                <a:lnTo>
                  <a:pt x="3295564" y="920733"/>
                </a:lnTo>
                <a:lnTo>
                  <a:pt x="3298335" y="907008"/>
                </a:lnTo>
                <a:lnTo>
                  <a:pt x="3305061" y="897029"/>
                </a:lnTo>
                <a:lnTo>
                  <a:pt x="3305061" y="944438"/>
                </a:lnTo>
                <a:close/>
              </a:path>
              <a:path w="3305175" h="2456815">
                <a:moveTo>
                  <a:pt x="1311" y="1224534"/>
                </a:moveTo>
                <a:lnTo>
                  <a:pt x="370" y="1224534"/>
                </a:lnTo>
                <a:lnTo>
                  <a:pt x="0" y="1224163"/>
                </a:lnTo>
                <a:lnTo>
                  <a:pt x="0" y="1223221"/>
                </a:lnTo>
                <a:lnTo>
                  <a:pt x="370" y="1222849"/>
                </a:lnTo>
                <a:lnTo>
                  <a:pt x="1311" y="1222849"/>
                </a:lnTo>
                <a:lnTo>
                  <a:pt x="1681" y="1223221"/>
                </a:lnTo>
                <a:lnTo>
                  <a:pt x="1681" y="1224163"/>
                </a:lnTo>
                <a:lnTo>
                  <a:pt x="1311" y="1224534"/>
                </a:lnTo>
                <a:close/>
              </a:path>
              <a:path w="3305175" h="2456815">
                <a:moveTo>
                  <a:pt x="305415" y="1227055"/>
                </a:moveTo>
                <a:lnTo>
                  <a:pt x="301698" y="1227055"/>
                </a:lnTo>
                <a:lnTo>
                  <a:pt x="300201" y="1225560"/>
                </a:lnTo>
                <a:lnTo>
                  <a:pt x="300201" y="1221823"/>
                </a:lnTo>
                <a:lnTo>
                  <a:pt x="301698" y="1220325"/>
                </a:lnTo>
                <a:lnTo>
                  <a:pt x="305432" y="1220325"/>
                </a:lnTo>
                <a:lnTo>
                  <a:pt x="306929" y="1221823"/>
                </a:lnTo>
                <a:lnTo>
                  <a:pt x="306929" y="1225560"/>
                </a:lnTo>
                <a:lnTo>
                  <a:pt x="305415" y="1227055"/>
                </a:lnTo>
                <a:close/>
              </a:path>
              <a:path w="3305175" h="2456815">
                <a:moveTo>
                  <a:pt x="610008" y="1230421"/>
                </a:moveTo>
                <a:lnTo>
                  <a:pt x="602591" y="1230421"/>
                </a:lnTo>
                <a:lnTo>
                  <a:pt x="599580" y="1227410"/>
                </a:lnTo>
                <a:lnTo>
                  <a:pt x="599580" y="1220004"/>
                </a:lnTo>
                <a:lnTo>
                  <a:pt x="602591" y="1216993"/>
                </a:lnTo>
                <a:lnTo>
                  <a:pt x="609991" y="1216993"/>
                </a:lnTo>
                <a:lnTo>
                  <a:pt x="613002" y="1220004"/>
                </a:lnTo>
                <a:lnTo>
                  <a:pt x="613002" y="1227410"/>
                </a:lnTo>
                <a:lnTo>
                  <a:pt x="610008" y="1230421"/>
                </a:lnTo>
                <a:close/>
              </a:path>
              <a:path w="3305175" h="2456815">
                <a:moveTo>
                  <a:pt x="914581" y="1233786"/>
                </a:moveTo>
                <a:lnTo>
                  <a:pt x="903448" y="1233786"/>
                </a:lnTo>
                <a:lnTo>
                  <a:pt x="898942" y="1229277"/>
                </a:lnTo>
                <a:lnTo>
                  <a:pt x="898942" y="1218137"/>
                </a:lnTo>
                <a:lnTo>
                  <a:pt x="903448" y="1213627"/>
                </a:lnTo>
                <a:lnTo>
                  <a:pt x="914581" y="1213627"/>
                </a:lnTo>
                <a:lnTo>
                  <a:pt x="919088" y="1218137"/>
                </a:lnTo>
                <a:lnTo>
                  <a:pt x="919088" y="1229277"/>
                </a:lnTo>
                <a:lnTo>
                  <a:pt x="914581" y="1233786"/>
                </a:lnTo>
                <a:close/>
              </a:path>
              <a:path w="3305175" h="2456815">
                <a:moveTo>
                  <a:pt x="1219155" y="1237152"/>
                </a:moveTo>
                <a:lnTo>
                  <a:pt x="1204323" y="1237152"/>
                </a:lnTo>
                <a:lnTo>
                  <a:pt x="1198304" y="1231130"/>
                </a:lnTo>
                <a:lnTo>
                  <a:pt x="1198304" y="1216287"/>
                </a:lnTo>
                <a:lnTo>
                  <a:pt x="1204323" y="1210262"/>
                </a:lnTo>
                <a:lnTo>
                  <a:pt x="1219155" y="1210262"/>
                </a:lnTo>
                <a:lnTo>
                  <a:pt x="1225177" y="1216287"/>
                </a:lnTo>
                <a:lnTo>
                  <a:pt x="1225177" y="1231130"/>
                </a:lnTo>
                <a:lnTo>
                  <a:pt x="1219155" y="1237152"/>
                </a:lnTo>
                <a:close/>
              </a:path>
              <a:path w="3305175" h="2456815">
                <a:moveTo>
                  <a:pt x="1523732" y="1240521"/>
                </a:moveTo>
                <a:lnTo>
                  <a:pt x="1505196" y="1240521"/>
                </a:lnTo>
                <a:lnTo>
                  <a:pt x="1497679" y="1232996"/>
                </a:lnTo>
                <a:lnTo>
                  <a:pt x="1497679" y="1214451"/>
                </a:lnTo>
                <a:lnTo>
                  <a:pt x="1505196" y="1206930"/>
                </a:lnTo>
                <a:lnTo>
                  <a:pt x="1523732" y="1206930"/>
                </a:lnTo>
                <a:lnTo>
                  <a:pt x="1531249" y="1214451"/>
                </a:lnTo>
                <a:lnTo>
                  <a:pt x="1531249" y="1232996"/>
                </a:lnTo>
                <a:lnTo>
                  <a:pt x="1523732" y="1240521"/>
                </a:lnTo>
                <a:close/>
              </a:path>
              <a:path w="3305175" h="2456815">
                <a:moveTo>
                  <a:pt x="1817190" y="1243883"/>
                </a:moveTo>
                <a:lnTo>
                  <a:pt x="1809345" y="1242299"/>
                </a:lnTo>
                <a:lnTo>
                  <a:pt x="1802940" y="1237981"/>
                </a:lnTo>
                <a:lnTo>
                  <a:pt x="1798623" y="1231573"/>
                </a:lnTo>
                <a:lnTo>
                  <a:pt x="1797041" y="1223724"/>
                </a:lnTo>
                <a:lnTo>
                  <a:pt x="1798623" y="1215874"/>
                </a:lnTo>
                <a:lnTo>
                  <a:pt x="1802940" y="1209467"/>
                </a:lnTo>
                <a:lnTo>
                  <a:pt x="1809345" y="1205148"/>
                </a:lnTo>
                <a:lnTo>
                  <a:pt x="1817190" y="1203565"/>
                </a:lnTo>
                <a:lnTo>
                  <a:pt x="1825035" y="1205148"/>
                </a:lnTo>
                <a:lnTo>
                  <a:pt x="1831439" y="1209467"/>
                </a:lnTo>
                <a:lnTo>
                  <a:pt x="1835756" y="1215874"/>
                </a:lnTo>
                <a:lnTo>
                  <a:pt x="1837339" y="1223724"/>
                </a:lnTo>
                <a:lnTo>
                  <a:pt x="1835756" y="1231573"/>
                </a:lnTo>
                <a:lnTo>
                  <a:pt x="1831439" y="1237981"/>
                </a:lnTo>
                <a:lnTo>
                  <a:pt x="1825035" y="1242299"/>
                </a:lnTo>
                <a:lnTo>
                  <a:pt x="1817190" y="1243883"/>
                </a:lnTo>
                <a:close/>
              </a:path>
              <a:path w="3305175" h="2456815">
                <a:moveTo>
                  <a:pt x="2119913" y="1247252"/>
                </a:moveTo>
                <a:lnTo>
                  <a:pt x="2110763" y="1245403"/>
                </a:lnTo>
                <a:lnTo>
                  <a:pt x="2103290" y="1240360"/>
                </a:lnTo>
                <a:lnTo>
                  <a:pt x="2098250" y="1232881"/>
                </a:lnTo>
                <a:lnTo>
                  <a:pt x="2096403" y="1223724"/>
                </a:lnTo>
                <a:lnTo>
                  <a:pt x="2098250" y="1214568"/>
                </a:lnTo>
                <a:lnTo>
                  <a:pt x="2103290" y="1207090"/>
                </a:lnTo>
                <a:lnTo>
                  <a:pt x="2110763" y="1202048"/>
                </a:lnTo>
                <a:lnTo>
                  <a:pt x="2119913" y="1200199"/>
                </a:lnTo>
                <a:lnTo>
                  <a:pt x="2129064" y="1202048"/>
                </a:lnTo>
                <a:lnTo>
                  <a:pt x="2136537" y="1207090"/>
                </a:lnTo>
                <a:lnTo>
                  <a:pt x="2141577" y="1214568"/>
                </a:lnTo>
                <a:lnTo>
                  <a:pt x="2143425" y="1223724"/>
                </a:lnTo>
                <a:lnTo>
                  <a:pt x="2141577" y="1232881"/>
                </a:lnTo>
                <a:lnTo>
                  <a:pt x="2136537" y="1240360"/>
                </a:lnTo>
                <a:lnTo>
                  <a:pt x="2129064" y="1245403"/>
                </a:lnTo>
                <a:lnTo>
                  <a:pt x="2119913" y="1247252"/>
                </a:lnTo>
                <a:close/>
              </a:path>
              <a:path w="3305175" h="2456815">
                <a:moveTo>
                  <a:pt x="2422641" y="1249773"/>
                </a:moveTo>
                <a:lnTo>
                  <a:pt x="2412516" y="1247727"/>
                </a:lnTo>
                <a:lnTo>
                  <a:pt x="2404245" y="1242147"/>
                </a:lnTo>
                <a:lnTo>
                  <a:pt x="2398667" y="1233872"/>
                </a:lnTo>
                <a:lnTo>
                  <a:pt x="2396622" y="1223741"/>
                </a:lnTo>
                <a:lnTo>
                  <a:pt x="2398667" y="1213611"/>
                </a:lnTo>
                <a:lnTo>
                  <a:pt x="2404245" y="1205336"/>
                </a:lnTo>
                <a:lnTo>
                  <a:pt x="2412516" y="1199755"/>
                </a:lnTo>
                <a:lnTo>
                  <a:pt x="2422641" y="1197708"/>
                </a:lnTo>
                <a:lnTo>
                  <a:pt x="2432764" y="1199755"/>
                </a:lnTo>
                <a:lnTo>
                  <a:pt x="2441033" y="1205336"/>
                </a:lnTo>
                <a:lnTo>
                  <a:pt x="2446611" y="1213611"/>
                </a:lnTo>
                <a:lnTo>
                  <a:pt x="2448656" y="1223741"/>
                </a:lnTo>
                <a:lnTo>
                  <a:pt x="2446613" y="1233872"/>
                </a:lnTo>
                <a:lnTo>
                  <a:pt x="2441040" y="1242147"/>
                </a:lnTo>
                <a:lnTo>
                  <a:pt x="2432771" y="1247727"/>
                </a:lnTo>
                <a:lnTo>
                  <a:pt x="2422641" y="1249773"/>
                </a:lnTo>
                <a:close/>
              </a:path>
              <a:path w="3305175" h="2456815">
                <a:moveTo>
                  <a:pt x="2725365" y="1253139"/>
                </a:moveTo>
                <a:lnTo>
                  <a:pt x="2713927" y="1250829"/>
                </a:lnTo>
                <a:lnTo>
                  <a:pt x="2704588" y="1244530"/>
                </a:lnTo>
                <a:lnTo>
                  <a:pt x="2698292" y="1235185"/>
                </a:lnTo>
                <a:lnTo>
                  <a:pt x="2695983" y="1223741"/>
                </a:lnTo>
                <a:lnTo>
                  <a:pt x="2698292" y="1212296"/>
                </a:lnTo>
                <a:lnTo>
                  <a:pt x="2704588" y="1202952"/>
                </a:lnTo>
                <a:lnTo>
                  <a:pt x="2713927" y="1196652"/>
                </a:lnTo>
                <a:lnTo>
                  <a:pt x="2725365" y="1194343"/>
                </a:lnTo>
                <a:lnTo>
                  <a:pt x="2736802" y="1196652"/>
                </a:lnTo>
                <a:lnTo>
                  <a:pt x="2746141" y="1202952"/>
                </a:lnTo>
                <a:lnTo>
                  <a:pt x="2752437" y="1212296"/>
                </a:lnTo>
                <a:lnTo>
                  <a:pt x="2754746" y="1223741"/>
                </a:lnTo>
                <a:lnTo>
                  <a:pt x="2752437" y="1235185"/>
                </a:lnTo>
                <a:lnTo>
                  <a:pt x="2746141" y="1244530"/>
                </a:lnTo>
                <a:lnTo>
                  <a:pt x="2736802" y="1250829"/>
                </a:lnTo>
                <a:lnTo>
                  <a:pt x="2725365" y="1253139"/>
                </a:lnTo>
                <a:close/>
              </a:path>
              <a:path w="3305175" h="2456815">
                <a:moveTo>
                  <a:pt x="3028088" y="1256504"/>
                </a:moveTo>
                <a:lnTo>
                  <a:pt x="3015345" y="1253929"/>
                </a:lnTo>
                <a:lnTo>
                  <a:pt x="3004937" y="1246906"/>
                </a:lnTo>
                <a:lnTo>
                  <a:pt x="2997919" y="1236492"/>
                </a:lnTo>
                <a:lnTo>
                  <a:pt x="2995345" y="1223741"/>
                </a:lnTo>
                <a:lnTo>
                  <a:pt x="2997919" y="1210990"/>
                </a:lnTo>
                <a:lnTo>
                  <a:pt x="3004937" y="1200575"/>
                </a:lnTo>
                <a:lnTo>
                  <a:pt x="3015345" y="1193552"/>
                </a:lnTo>
                <a:lnTo>
                  <a:pt x="3028088" y="1190977"/>
                </a:lnTo>
                <a:lnTo>
                  <a:pt x="3040832" y="1193552"/>
                </a:lnTo>
                <a:lnTo>
                  <a:pt x="3051242" y="1200575"/>
                </a:lnTo>
                <a:lnTo>
                  <a:pt x="3058261" y="1210990"/>
                </a:lnTo>
                <a:lnTo>
                  <a:pt x="3060835" y="1223741"/>
                </a:lnTo>
                <a:lnTo>
                  <a:pt x="3058261" y="1236492"/>
                </a:lnTo>
                <a:lnTo>
                  <a:pt x="3051242" y="1246906"/>
                </a:lnTo>
                <a:lnTo>
                  <a:pt x="3040832" y="1253929"/>
                </a:lnTo>
                <a:lnTo>
                  <a:pt x="3028088" y="1256504"/>
                </a:lnTo>
                <a:close/>
              </a:path>
              <a:path w="3305175" h="2456815">
                <a:moveTo>
                  <a:pt x="3305061" y="1247462"/>
                </a:moveTo>
                <a:lnTo>
                  <a:pt x="3298335" y="1237483"/>
                </a:lnTo>
                <a:lnTo>
                  <a:pt x="3295564" y="1223757"/>
                </a:lnTo>
                <a:lnTo>
                  <a:pt x="3298335" y="1210032"/>
                </a:lnTo>
                <a:lnTo>
                  <a:pt x="3305061" y="1200053"/>
                </a:lnTo>
                <a:lnTo>
                  <a:pt x="3305061" y="1247462"/>
                </a:lnTo>
                <a:close/>
              </a:path>
              <a:path w="3305175" h="2456815">
                <a:moveTo>
                  <a:pt x="1311" y="1527555"/>
                </a:moveTo>
                <a:lnTo>
                  <a:pt x="370" y="1527555"/>
                </a:lnTo>
                <a:lnTo>
                  <a:pt x="0" y="1527187"/>
                </a:lnTo>
                <a:lnTo>
                  <a:pt x="0" y="1526245"/>
                </a:lnTo>
                <a:lnTo>
                  <a:pt x="370" y="1525874"/>
                </a:lnTo>
                <a:lnTo>
                  <a:pt x="1311" y="1525874"/>
                </a:lnTo>
                <a:lnTo>
                  <a:pt x="1681" y="1526245"/>
                </a:lnTo>
                <a:lnTo>
                  <a:pt x="1681" y="1527187"/>
                </a:lnTo>
                <a:lnTo>
                  <a:pt x="1311" y="1527555"/>
                </a:lnTo>
                <a:close/>
              </a:path>
              <a:path w="3305175" h="2456815">
                <a:moveTo>
                  <a:pt x="305415" y="1530080"/>
                </a:moveTo>
                <a:lnTo>
                  <a:pt x="301698" y="1530080"/>
                </a:lnTo>
                <a:lnTo>
                  <a:pt x="300201" y="1528584"/>
                </a:lnTo>
                <a:lnTo>
                  <a:pt x="300201" y="1524848"/>
                </a:lnTo>
                <a:lnTo>
                  <a:pt x="301698" y="1523349"/>
                </a:lnTo>
                <a:lnTo>
                  <a:pt x="305432" y="1523349"/>
                </a:lnTo>
                <a:lnTo>
                  <a:pt x="306929" y="1524848"/>
                </a:lnTo>
                <a:lnTo>
                  <a:pt x="306929" y="1528584"/>
                </a:lnTo>
                <a:lnTo>
                  <a:pt x="305415" y="1530080"/>
                </a:lnTo>
                <a:close/>
              </a:path>
              <a:path w="3305175" h="2456815">
                <a:moveTo>
                  <a:pt x="610008" y="1533445"/>
                </a:moveTo>
                <a:lnTo>
                  <a:pt x="602591" y="1533445"/>
                </a:lnTo>
                <a:lnTo>
                  <a:pt x="599580" y="1530434"/>
                </a:lnTo>
                <a:lnTo>
                  <a:pt x="599580" y="1523032"/>
                </a:lnTo>
                <a:lnTo>
                  <a:pt x="602591" y="1520017"/>
                </a:lnTo>
                <a:lnTo>
                  <a:pt x="609991" y="1520017"/>
                </a:lnTo>
                <a:lnTo>
                  <a:pt x="613002" y="1523032"/>
                </a:lnTo>
                <a:lnTo>
                  <a:pt x="613002" y="1530434"/>
                </a:lnTo>
                <a:lnTo>
                  <a:pt x="610008" y="1533445"/>
                </a:lnTo>
                <a:close/>
              </a:path>
              <a:path w="3305175" h="2456815">
                <a:moveTo>
                  <a:pt x="914581" y="1536811"/>
                </a:moveTo>
                <a:lnTo>
                  <a:pt x="903448" y="1536811"/>
                </a:lnTo>
                <a:lnTo>
                  <a:pt x="898942" y="1532301"/>
                </a:lnTo>
                <a:lnTo>
                  <a:pt x="898942" y="1521161"/>
                </a:lnTo>
                <a:lnTo>
                  <a:pt x="903448" y="1516652"/>
                </a:lnTo>
                <a:lnTo>
                  <a:pt x="914581" y="1516652"/>
                </a:lnTo>
                <a:lnTo>
                  <a:pt x="919088" y="1521161"/>
                </a:lnTo>
                <a:lnTo>
                  <a:pt x="919088" y="1532301"/>
                </a:lnTo>
                <a:lnTo>
                  <a:pt x="914581" y="1536811"/>
                </a:lnTo>
                <a:close/>
              </a:path>
              <a:path w="3305175" h="2456815">
                <a:moveTo>
                  <a:pt x="1219155" y="1540176"/>
                </a:moveTo>
                <a:lnTo>
                  <a:pt x="1204323" y="1540176"/>
                </a:lnTo>
                <a:lnTo>
                  <a:pt x="1198304" y="1534154"/>
                </a:lnTo>
                <a:lnTo>
                  <a:pt x="1198304" y="1519312"/>
                </a:lnTo>
                <a:lnTo>
                  <a:pt x="1204323" y="1513286"/>
                </a:lnTo>
                <a:lnTo>
                  <a:pt x="1219155" y="1513286"/>
                </a:lnTo>
                <a:lnTo>
                  <a:pt x="1225177" y="1519312"/>
                </a:lnTo>
                <a:lnTo>
                  <a:pt x="1225177" y="1534154"/>
                </a:lnTo>
                <a:lnTo>
                  <a:pt x="1219155" y="1540176"/>
                </a:lnTo>
                <a:close/>
              </a:path>
              <a:path w="3305175" h="2456815">
                <a:moveTo>
                  <a:pt x="1523732" y="1543542"/>
                </a:moveTo>
                <a:lnTo>
                  <a:pt x="1505196" y="1543542"/>
                </a:lnTo>
                <a:lnTo>
                  <a:pt x="1497679" y="1536021"/>
                </a:lnTo>
                <a:lnTo>
                  <a:pt x="1497679" y="1517475"/>
                </a:lnTo>
                <a:lnTo>
                  <a:pt x="1505196" y="1509954"/>
                </a:lnTo>
                <a:lnTo>
                  <a:pt x="1523732" y="1509954"/>
                </a:lnTo>
                <a:lnTo>
                  <a:pt x="1531249" y="1517475"/>
                </a:lnTo>
                <a:lnTo>
                  <a:pt x="1531249" y="1536021"/>
                </a:lnTo>
                <a:lnTo>
                  <a:pt x="1523732" y="1543542"/>
                </a:lnTo>
                <a:close/>
              </a:path>
              <a:path w="3305175" h="2456815">
                <a:moveTo>
                  <a:pt x="1817190" y="1546910"/>
                </a:moveTo>
                <a:lnTo>
                  <a:pt x="1809345" y="1545327"/>
                </a:lnTo>
                <a:lnTo>
                  <a:pt x="1802940" y="1541006"/>
                </a:lnTo>
                <a:lnTo>
                  <a:pt x="1798623" y="1534598"/>
                </a:lnTo>
                <a:lnTo>
                  <a:pt x="1797041" y="1526748"/>
                </a:lnTo>
                <a:lnTo>
                  <a:pt x="1798623" y="1518899"/>
                </a:lnTo>
                <a:lnTo>
                  <a:pt x="1802940" y="1512491"/>
                </a:lnTo>
                <a:lnTo>
                  <a:pt x="1809345" y="1508172"/>
                </a:lnTo>
                <a:lnTo>
                  <a:pt x="1817190" y="1506589"/>
                </a:lnTo>
                <a:lnTo>
                  <a:pt x="1825035" y="1508172"/>
                </a:lnTo>
                <a:lnTo>
                  <a:pt x="1831439" y="1512491"/>
                </a:lnTo>
                <a:lnTo>
                  <a:pt x="1835756" y="1518899"/>
                </a:lnTo>
                <a:lnTo>
                  <a:pt x="1837339" y="1526748"/>
                </a:lnTo>
                <a:lnTo>
                  <a:pt x="1835756" y="1534598"/>
                </a:lnTo>
                <a:lnTo>
                  <a:pt x="1831439" y="1541006"/>
                </a:lnTo>
                <a:lnTo>
                  <a:pt x="1825035" y="1545327"/>
                </a:lnTo>
                <a:lnTo>
                  <a:pt x="1817190" y="1546910"/>
                </a:lnTo>
                <a:close/>
              </a:path>
              <a:path w="3305175" h="2456815">
                <a:moveTo>
                  <a:pt x="2119913" y="1550276"/>
                </a:moveTo>
                <a:lnTo>
                  <a:pt x="2110763" y="1548427"/>
                </a:lnTo>
                <a:lnTo>
                  <a:pt x="2103290" y="1543384"/>
                </a:lnTo>
                <a:lnTo>
                  <a:pt x="2098250" y="1535906"/>
                </a:lnTo>
                <a:lnTo>
                  <a:pt x="2096403" y="1526748"/>
                </a:lnTo>
                <a:lnTo>
                  <a:pt x="2098250" y="1517592"/>
                </a:lnTo>
                <a:lnTo>
                  <a:pt x="2103290" y="1510115"/>
                </a:lnTo>
                <a:lnTo>
                  <a:pt x="2110763" y="1505073"/>
                </a:lnTo>
                <a:lnTo>
                  <a:pt x="2119913" y="1503223"/>
                </a:lnTo>
                <a:lnTo>
                  <a:pt x="2129064" y="1505073"/>
                </a:lnTo>
                <a:lnTo>
                  <a:pt x="2136537" y="1510115"/>
                </a:lnTo>
                <a:lnTo>
                  <a:pt x="2141577" y="1517592"/>
                </a:lnTo>
                <a:lnTo>
                  <a:pt x="2143425" y="1526748"/>
                </a:lnTo>
                <a:lnTo>
                  <a:pt x="2141577" y="1535906"/>
                </a:lnTo>
                <a:lnTo>
                  <a:pt x="2136537" y="1543384"/>
                </a:lnTo>
                <a:lnTo>
                  <a:pt x="2129064" y="1548427"/>
                </a:lnTo>
                <a:lnTo>
                  <a:pt x="2119913" y="1550276"/>
                </a:lnTo>
                <a:close/>
              </a:path>
              <a:path w="3305175" h="2456815">
                <a:moveTo>
                  <a:pt x="2422641" y="1552798"/>
                </a:moveTo>
                <a:lnTo>
                  <a:pt x="2412516" y="1550751"/>
                </a:lnTo>
                <a:lnTo>
                  <a:pt x="2404245" y="1545171"/>
                </a:lnTo>
                <a:lnTo>
                  <a:pt x="2398667" y="1536896"/>
                </a:lnTo>
                <a:lnTo>
                  <a:pt x="2396622" y="1526765"/>
                </a:lnTo>
                <a:lnTo>
                  <a:pt x="2398667" y="1516635"/>
                </a:lnTo>
                <a:lnTo>
                  <a:pt x="2404245" y="1508360"/>
                </a:lnTo>
                <a:lnTo>
                  <a:pt x="2412516" y="1502779"/>
                </a:lnTo>
                <a:lnTo>
                  <a:pt x="2422641" y="1500732"/>
                </a:lnTo>
                <a:lnTo>
                  <a:pt x="2432764" y="1502779"/>
                </a:lnTo>
                <a:lnTo>
                  <a:pt x="2441033" y="1508360"/>
                </a:lnTo>
                <a:lnTo>
                  <a:pt x="2446611" y="1516635"/>
                </a:lnTo>
                <a:lnTo>
                  <a:pt x="2448656" y="1526765"/>
                </a:lnTo>
                <a:lnTo>
                  <a:pt x="2446613" y="1536896"/>
                </a:lnTo>
                <a:lnTo>
                  <a:pt x="2441040" y="1545171"/>
                </a:lnTo>
                <a:lnTo>
                  <a:pt x="2432771" y="1550751"/>
                </a:lnTo>
                <a:lnTo>
                  <a:pt x="2422641" y="1552798"/>
                </a:lnTo>
                <a:close/>
              </a:path>
              <a:path w="3305175" h="2456815">
                <a:moveTo>
                  <a:pt x="2725365" y="1556163"/>
                </a:moveTo>
                <a:lnTo>
                  <a:pt x="2713927" y="1553853"/>
                </a:lnTo>
                <a:lnTo>
                  <a:pt x="2704588" y="1547554"/>
                </a:lnTo>
                <a:lnTo>
                  <a:pt x="2698292" y="1538210"/>
                </a:lnTo>
                <a:lnTo>
                  <a:pt x="2695983" y="1526765"/>
                </a:lnTo>
                <a:lnTo>
                  <a:pt x="2698292" y="1515320"/>
                </a:lnTo>
                <a:lnTo>
                  <a:pt x="2704588" y="1505976"/>
                </a:lnTo>
                <a:lnTo>
                  <a:pt x="2713927" y="1499676"/>
                </a:lnTo>
                <a:lnTo>
                  <a:pt x="2725365" y="1497367"/>
                </a:lnTo>
                <a:lnTo>
                  <a:pt x="2736802" y="1499676"/>
                </a:lnTo>
                <a:lnTo>
                  <a:pt x="2746141" y="1505976"/>
                </a:lnTo>
                <a:lnTo>
                  <a:pt x="2752437" y="1515320"/>
                </a:lnTo>
                <a:lnTo>
                  <a:pt x="2754746" y="1526765"/>
                </a:lnTo>
                <a:lnTo>
                  <a:pt x="2752437" y="1538210"/>
                </a:lnTo>
                <a:lnTo>
                  <a:pt x="2746141" y="1547554"/>
                </a:lnTo>
                <a:lnTo>
                  <a:pt x="2736802" y="1553853"/>
                </a:lnTo>
                <a:lnTo>
                  <a:pt x="2725365" y="1556163"/>
                </a:lnTo>
                <a:close/>
              </a:path>
              <a:path w="3305175" h="2456815">
                <a:moveTo>
                  <a:pt x="3028088" y="1559528"/>
                </a:moveTo>
                <a:lnTo>
                  <a:pt x="3015345" y="1556953"/>
                </a:lnTo>
                <a:lnTo>
                  <a:pt x="3004937" y="1549930"/>
                </a:lnTo>
                <a:lnTo>
                  <a:pt x="2997919" y="1539516"/>
                </a:lnTo>
                <a:lnTo>
                  <a:pt x="2995345" y="1526765"/>
                </a:lnTo>
                <a:lnTo>
                  <a:pt x="2997919" y="1514014"/>
                </a:lnTo>
                <a:lnTo>
                  <a:pt x="3004937" y="1503599"/>
                </a:lnTo>
                <a:lnTo>
                  <a:pt x="3015345" y="1496577"/>
                </a:lnTo>
                <a:lnTo>
                  <a:pt x="3028088" y="1494001"/>
                </a:lnTo>
                <a:lnTo>
                  <a:pt x="3040832" y="1496577"/>
                </a:lnTo>
                <a:lnTo>
                  <a:pt x="3051242" y="1503599"/>
                </a:lnTo>
                <a:lnTo>
                  <a:pt x="3058261" y="1514014"/>
                </a:lnTo>
                <a:lnTo>
                  <a:pt x="3060835" y="1526765"/>
                </a:lnTo>
                <a:lnTo>
                  <a:pt x="3058261" y="1539516"/>
                </a:lnTo>
                <a:lnTo>
                  <a:pt x="3051242" y="1549930"/>
                </a:lnTo>
                <a:lnTo>
                  <a:pt x="3040832" y="1556953"/>
                </a:lnTo>
                <a:lnTo>
                  <a:pt x="3028088" y="1559528"/>
                </a:lnTo>
                <a:close/>
              </a:path>
              <a:path w="3305175" h="2456815">
                <a:moveTo>
                  <a:pt x="3305061" y="1550486"/>
                </a:moveTo>
                <a:lnTo>
                  <a:pt x="3298335" y="1540507"/>
                </a:lnTo>
                <a:lnTo>
                  <a:pt x="3295564" y="1526782"/>
                </a:lnTo>
                <a:lnTo>
                  <a:pt x="3298335" y="1513056"/>
                </a:lnTo>
                <a:lnTo>
                  <a:pt x="3305061" y="1503077"/>
                </a:lnTo>
                <a:lnTo>
                  <a:pt x="3305061" y="1550486"/>
                </a:lnTo>
                <a:close/>
              </a:path>
              <a:path w="3305175" h="2456815">
                <a:moveTo>
                  <a:pt x="304961" y="1832246"/>
                </a:moveTo>
                <a:lnTo>
                  <a:pt x="302169" y="1832246"/>
                </a:lnTo>
                <a:lnTo>
                  <a:pt x="301043" y="1831119"/>
                </a:lnTo>
                <a:lnTo>
                  <a:pt x="301043" y="1828324"/>
                </a:lnTo>
                <a:lnTo>
                  <a:pt x="302169" y="1827200"/>
                </a:lnTo>
                <a:lnTo>
                  <a:pt x="304961" y="1827200"/>
                </a:lnTo>
                <a:lnTo>
                  <a:pt x="306088" y="1828324"/>
                </a:lnTo>
                <a:lnTo>
                  <a:pt x="306088" y="1831119"/>
                </a:lnTo>
                <a:lnTo>
                  <a:pt x="304961" y="1832246"/>
                </a:lnTo>
                <a:close/>
              </a:path>
              <a:path w="3305175" h="2456815">
                <a:moveTo>
                  <a:pt x="610008" y="1836453"/>
                </a:moveTo>
                <a:lnTo>
                  <a:pt x="602591" y="1836453"/>
                </a:lnTo>
                <a:lnTo>
                  <a:pt x="599580" y="1833441"/>
                </a:lnTo>
                <a:lnTo>
                  <a:pt x="599580" y="1826039"/>
                </a:lnTo>
                <a:lnTo>
                  <a:pt x="602591" y="1823024"/>
                </a:lnTo>
                <a:lnTo>
                  <a:pt x="609991" y="1823024"/>
                </a:lnTo>
                <a:lnTo>
                  <a:pt x="613002" y="1826039"/>
                </a:lnTo>
                <a:lnTo>
                  <a:pt x="613002" y="1833441"/>
                </a:lnTo>
                <a:lnTo>
                  <a:pt x="610008" y="1836453"/>
                </a:lnTo>
                <a:close/>
              </a:path>
              <a:path w="3305175" h="2456815">
                <a:moveTo>
                  <a:pt x="914581" y="1839818"/>
                </a:moveTo>
                <a:lnTo>
                  <a:pt x="903448" y="1839818"/>
                </a:lnTo>
                <a:lnTo>
                  <a:pt x="898942" y="1835308"/>
                </a:lnTo>
                <a:lnTo>
                  <a:pt x="898942" y="1824169"/>
                </a:lnTo>
                <a:lnTo>
                  <a:pt x="903448" y="1819659"/>
                </a:lnTo>
                <a:lnTo>
                  <a:pt x="914581" y="1819659"/>
                </a:lnTo>
                <a:lnTo>
                  <a:pt x="919088" y="1824169"/>
                </a:lnTo>
                <a:lnTo>
                  <a:pt x="919088" y="1835308"/>
                </a:lnTo>
                <a:lnTo>
                  <a:pt x="914581" y="1839818"/>
                </a:lnTo>
                <a:close/>
              </a:path>
              <a:path w="3305175" h="2456815">
                <a:moveTo>
                  <a:pt x="1219155" y="1843183"/>
                </a:moveTo>
                <a:lnTo>
                  <a:pt x="1204323" y="1843183"/>
                </a:lnTo>
                <a:lnTo>
                  <a:pt x="1198304" y="1837161"/>
                </a:lnTo>
                <a:lnTo>
                  <a:pt x="1198304" y="1822319"/>
                </a:lnTo>
                <a:lnTo>
                  <a:pt x="1204323" y="1816294"/>
                </a:lnTo>
                <a:lnTo>
                  <a:pt x="1219155" y="1816294"/>
                </a:lnTo>
                <a:lnTo>
                  <a:pt x="1225177" y="1822319"/>
                </a:lnTo>
                <a:lnTo>
                  <a:pt x="1225177" y="1837161"/>
                </a:lnTo>
                <a:lnTo>
                  <a:pt x="1219155" y="1843183"/>
                </a:lnTo>
                <a:close/>
              </a:path>
              <a:path w="3305175" h="2456815">
                <a:moveTo>
                  <a:pt x="1523732" y="1846549"/>
                </a:moveTo>
                <a:lnTo>
                  <a:pt x="1505196" y="1846549"/>
                </a:lnTo>
                <a:lnTo>
                  <a:pt x="1497679" y="1839028"/>
                </a:lnTo>
                <a:lnTo>
                  <a:pt x="1497679" y="1820483"/>
                </a:lnTo>
                <a:lnTo>
                  <a:pt x="1505196" y="1812962"/>
                </a:lnTo>
                <a:lnTo>
                  <a:pt x="1523732" y="1812962"/>
                </a:lnTo>
                <a:lnTo>
                  <a:pt x="1531249" y="1820483"/>
                </a:lnTo>
                <a:lnTo>
                  <a:pt x="1531249" y="1839028"/>
                </a:lnTo>
                <a:lnTo>
                  <a:pt x="1523732" y="1846549"/>
                </a:lnTo>
                <a:close/>
              </a:path>
              <a:path w="3305175" h="2456815">
                <a:moveTo>
                  <a:pt x="1817190" y="1849914"/>
                </a:moveTo>
                <a:lnTo>
                  <a:pt x="1809345" y="1848331"/>
                </a:lnTo>
                <a:lnTo>
                  <a:pt x="1802940" y="1844012"/>
                </a:lnTo>
                <a:lnTo>
                  <a:pt x="1798623" y="1837605"/>
                </a:lnTo>
                <a:lnTo>
                  <a:pt x="1797041" y="1829755"/>
                </a:lnTo>
                <a:lnTo>
                  <a:pt x="1798623" y="1821906"/>
                </a:lnTo>
                <a:lnTo>
                  <a:pt x="1802940" y="1815499"/>
                </a:lnTo>
                <a:lnTo>
                  <a:pt x="1809345" y="1811180"/>
                </a:lnTo>
                <a:lnTo>
                  <a:pt x="1817190" y="1809596"/>
                </a:lnTo>
                <a:lnTo>
                  <a:pt x="1825035" y="1811180"/>
                </a:lnTo>
                <a:lnTo>
                  <a:pt x="1831439" y="1815499"/>
                </a:lnTo>
                <a:lnTo>
                  <a:pt x="1835756" y="1821906"/>
                </a:lnTo>
                <a:lnTo>
                  <a:pt x="1837339" y="1829755"/>
                </a:lnTo>
                <a:lnTo>
                  <a:pt x="1835756" y="1837605"/>
                </a:lnTo>
                <a:lnTo>
                  <a:pt x="1831439" y="1844012"/>
                </a:lnTo>
                <a:lnTo>
                  <a:pt x="1825035" y="1848331"/>
                </a:lnTo>
                <a:lnTo>
                  <a:pt x="1817190" y="1849914"/>
                </a:lnTo>
                <a:close/>
              </a:path>
              <a:path w="3305175" h="2456815">
                <a:moveTo>
                  <a:pt x="2119913" y="1853283"/>
                </a:moveTo>
                <a:lnTo>
                  <a:pt x="2110763" y="1851434"/>
                </a:lnTo>
                <a:lnTo>
                  <a:pt x="2103290" y="1846392"/>
                </a:lnTo>
                <a:lnTo>
                  <a:pt x="2098250" y="1838913"/>
                </a:lnTo>
                <a:lnTo>
                  <a:pt x="2096403" y="1829755"/>
                </a:lnTo>
                <a:lnTo>
                  <a:pt x="2098250" y="1820600"/>
                </a:lnTo>
                <a:lnTo>
                  <a:pt x="2103290" y="1813122"/>
                </a:lnTo>
                <a:lnTo>
                  <a:pt x="2110763" y="1808080"/>
                </a:lnTo>
                <a:lnTo>
                  <a:pt x="2119913" y="1806231"/>
                </a:lnTo>
                <a:lnTo>
                  <a:pt x="2129064" y="1808080"/>
                </a:lnTo>
                <a:lnTo>
                  <a:pt x="2136537" y="1813122"/>
                </a:lnTo>
                <a:lnTo>
                  <a:pt x="2141577" y="1820600"/>
                </a:lnTo>
                <a:lnTo>
                  <a:pt x="2143425" y="1829755"/>
                </a:lnTo>
                <a:lnTo>
                  <a:pt x="2141577" y="1838913"/>
                </a:lnTo>
                <a:lnTo>
                  <a:pt x="2136537" y="1846392"/>
                </a:lnTo>
                <a:lnTo>
                  <a:pt x="2129064" y="1851434"/>
                </a:lnTo>
                <a:lnTo>
                  <a:pt x="2119913" y="1853283"/>
                </a:lnTo>
                <a:close/>
              </a:path>
              <a:path w="3305175" h="2456815">
                <a:moveTo>
                  <a:pt x="2422641" y="1855805"/>
                </a:moveTo>
                <a:lnTo>
                  <a:pt x="2412516" y="1853758"/>
                </a:lnTo>
                <a:lnTo>
                  <a:pt x="2404245" y="1848177"/>
                </a:lnTo>
                <a:lnTo>
                  <a:pt x="2398667" y="1839902"/>
                </a:lnTo>
                <a:lnTo>
                  <a:pt x="2396622" y="1829772"/>
                </a:lnTo>
                <a:lnTo>
                  <a:pt x="2398667" y="1819642"/>
                </a:lnTo>
                <a:lnTo>
                  <a:pt x="2404245" y="1811367"/>
                </a:lnTo>
                <a:lnTo>
                  <a:pt x="2412516" y="1805786"/>
                </a:lnTo>
                <a:lnTo>
                  <a:pt x="2422641" y="1803740"/>
                </a:lnTo>
                <a:lnTo>
                  <a:pt x="2432764" y="1805786"/>
                </a:lnTo>
                <a:lnTo>
                  <a:pt x="2441033" y="1811367"/>
                </a:lnTo>
                <a:lnTo>
                  <a:pt x="2446611" y="1819642"/>
                </a:lnTo>
                <a:lnTo>
                  <a:pt x="2448656" y="1829772"/>
                </a:lnTo>
                <a:lnTo>
                  <a:pt x="2446613" y="1839902"/>
                </a:lnTo>
                <a:lnTo>
                  <a:pt x="2441040" y="1848177"/>
                </a:lnTo>
                <a:lnTo>
                  <a:pt x="2432771" y="1853758"/>
                </a:lnTo>
                <a:lnTo>
                  <a:pt x="2422641" y="1855805"/>
                </a:lnTo>
                <a:close/>
              </a:path>
              <a:path w="3305175" h="2456815">
                <a:moveTo>
                  <a:pt x="2725365" y="1859170"/>
                </a:moveTo>
                <a:lnTo>
                  <a:pt x="2713927" y="1856861"/>
                </a:lnTo>
                <a:lnTo>
                  <a:pt x="2704588" y="1850561"/>
                </a:lnTo>
                <a:lnTo>
                  <a:pt x="2698292" y="1841217"/>
                </a:lnTo>
                <a:lnTo>
                  <a:pt x="2695983" y="1829772"/>
                </a:lnTo>
                <a:lnTo>
                  <a:pt x="2698292" y="1818328"/>
                </a:lnTo>
                <a:lnTo>
                  <a:pt x="2704588" y="1808983"/>
                </a:lnTo>
                <a:lnTo>
                  <a:pt x="2713927" y="1802684"/>
                </a:lnTo>
                <a:lnTo>
                  <a:pt x="2725365" y="1800374"/>
                </a:lnTo>
                <a:lnTo>
                  <a:pt x="2736802" y="1802684"/>
                </a:lnTo>
                <a:lnTo>
                  <a:pt x="2746141" y="1808983"/>
                </a:lnTo>
                <a:lnTo>
                  <a:pt x="2752437" y="1818328"/>
                </a:lnTo>
                <a:lnTo>
                  <a:pt x="2754746" y="1829772"/>
                </a:lnTo>
                <a:lnTo>
                  <a:pt x="2752437" y="1841217"/>
                </a:lnTo>
                <a:lnTo>
                  <a:pt x="2746141" y="1850561"/>
                </a:lnTo>
                <a:lnTo>
                  <a:pt x="2736802" y="1856861"/>
                </a:lnTo>
                <a:lnTo>
                  <a:pt x="2725365" y="1859170"/>
                </a:lnTo>
                <a:close/>
              </a:path>
              <a:path w="3305175" h="2456815">
                <a:moveTo>
                  <a:pt x="3028088" y="1862536"/>
                </a:moveTo>
                <a:lnTo>
                  <a:pt x="3015345" y="1859960"/>
                </a:lnTo>
                <a:lnTo>
                  <a:pt x="3004937" y="1852938"/>
                </a:lnTo>
                <a:lnTo>
                  <a:pt x="2997919" y="1842523"/>
                </a:lnTo>
                <a:lnTo>
                  <a:pt x="2995345" y="1829772"/>
                </a:lnTo>
                <a:lnTo>
                  <a:pt x="2997919" y="1817021"/>
                </a:lnTo>
                <a:lnTo>
                  <a:pt x="3004937" y="1806607"/>
                </a:lnTo>
                <a:lnTo>
                  <a:pt x="3015345" y="1799584"/>
                </a:lnTo>
                <a:lnTo>
                  <a:pt x="3028088" y="1797009"/>
                </a:lnTo>
                <a:lnTo>
                  <a:pt x="3040832" y="1799584"/>
                </a:lnTo>
                <a:lnTo>
                  <a:pt x="3051242" y="1806607"/>
                </a:lnTo>
                <a:lnTo>
                  <a:pt x="3058261" y="1817021"/>
                </a:lnTo>
                <a:lnTo>
                  <a:pt x="3060835" y="1829772"/>
                </a:lnTo>
                <a:lnTo>
                  <a:pt x="3058261" y="1842523"/>
                </a:lnTo>
                <a:lnTo>
                  <a:pt x="3051242" y="1852938"/>
                </a:lnTo>
                <a:lnTo>
                  <a:pt x="3040832" y="1859960"/>
                </a:lnTo>
                <a:lnTo>
                  <a:pt x="3028088" y="1862536"/>
                </a:lnTo>
                <a:close/>
              </a:path>
              <a:path w="3305175" h="2456815">
                <a:moveTo>
                  <a:pt x="3305061" y="1853494"/>
                </a:moveTo>
                <a:lnTo>
                  <a:pt x="3298335" y="1843514"/>
                </a:lnTo>
                <a:lnTo>
                  <a:pt x="3295564" y="1829789"/>
                </a:lnTo>
                <a:lnTo>
                  <a:pt x="3298335" y="1816064"/>
                </a:lnTo>
                <a:lnTo>
                  <a:pt x="3305061" y="1806085"/>
                </a:lnTo>
                <a:lnTo>
                  <a:pt x="3305061" y="1853494"/>
                </a:lnTo>
                <a:close/>
              </a:path>
              <a:path w="3305175" h="2456815">
                <a:moveTo>
                  <a:pt x="607685" y="2135254"/>
                </a:moveTo>
                <a:lnTo>
                  <a:pt x="604894" y="2135254"/>
                </a:lnTo>
                <a:lnTo>
                  <a:pt x="603766" y="2134126"/>
                </a:lnTo>
                <a:lnTo>
                  <a:pt x="603766" y="2131335"/>
                </a:lnTo>
                <a:lnTo>
                  <a:pt x="604894" y="2130204"/>
                </a:lnTo>
                <a:lnTo>
                  <a:pt x="607685" y="2130204"/>
                </a:lnTo>
                <a:lnTo>
                  <a:pt x="608813" y="2131335"/>
                </a:lnTo>
                <a:lnTo>
                  <a:pt x="608813" y="2134126"/>
                </a:lnTo>
                <a:lnTo>
                  <a:pt x="607685" y="2135254"/>
                </a:lnTo>
                <a:close/>
              </a:path>
              <a:path w="3305175" h="2456815">
                <a:moveTo>
                  <a:pt x="913187" y="2140287"/>
                </a:moveTo>
                <a:lnTo>
                  <a:pt x="904843" y="2140287"/>
                </a:lnTo>
                <a:lnTo>
                  <a:pt x="901464" y="2136904"/>
                </a:lnTo>
                <a:lnTo>
                  <a:pt x="901464" y="2128557"/>
                </a:lnTo>
                <a:lnTo>
                  <a:pt x="904843" y="2125174"/>
                </a:lnTo>
                <a:lnTo>
                  <a:pt x="913187" y="2125174"/>
                </a:lnTo>
                <a:lnTo>
                  <a:pt x="916566" y="2128557"/>
                </a:lnTo>
                <a:lnTo>
                  <a:pt x="916566" y="2136904"/>
                </a:lnTo>
                <a:lnTo>
                  <a:pt x="913187" y="2140287"/>
                </a:lnTo>
                <a:close/>
              </a:path>
              <a:path w="3305175" h="2456815">
                <a:moveTo>
                  <a:pt x="1218686" y="2145317"/>
                </a:moveTo>
                <a:lnTo>
                  <a:pt x="1204778" y="2145317"/>
                </a:lnTo>
                <a:lnTo>
                  <a:pt x="1199144" y="2139679"/>
                </a:lnTo>
                <a:lnTo>
                  <a:pt x="1199144" y="2125745"/>
                </a:lnTo>
                <a:lnTo>
                  <a:pt x="1204778" y="2120108"/>
                </a:lnTo>
                <a:lnTo>
                  <a:pt x="1218703" y="2120108"/>
                </a:lnTo>
                <a:lnTo>
                  <a:pt x="1224336" y="2125745"/>
                </a:lnTo>
                <a:lnTo>
                  <a:pt x="1224336" y="2139679"/>
                </a:lnTo>
                <a:lnTo>
                  <a:pt x="1218686" y="2145317"/>
                </a:lnTo>
                <a:close/>
              </a:path>
              <a:path w="3305175" h="2456815">
                <a:moveTo>
                  <a:pt x="1523732" y="2149526"/>
                </a:moveTo>
                <a:lnTo>
                  <a:pt x="1505196" y="2149526"/>
                </a:lnTo>
                <a:lnTo>
                  <a:pt x="1497679" y="2142002"/>
                </a:lnTo>
                <a:lnTo>
                  <a:pt x="1497679" y="2123456"/>
                </a:lnTo>
                <a:lnTo>
                  <a:pt x="1505196" y="2115935"/>
                </a:lnTo>
                <a:lnTo>
                  <a:pt x="1523732" y="2115935"/>
                </a:lnTo>
                <a:lnTo>
                  <a:pt x="1531249" y="2123456"/>
                </a:lnTo>
                <a:lnTo>
                  <a:pt x="1531249" y="2142002"/>
                </a:lnTo>
                <a:lnTo>
                  <a:pt x="1523732" y="2149526"/>
                </a:lnTo>
                <a:close/>
              </a:path>
              <a:path w="3305175" h="2456815">
                <a:moveTo>
                  <a:pt x="1817190" y="2152891"/>
                </a:moveTo>
                <a:lnTo>
                  <a:pt x="1809345" y="2151308"/>
                </a:lnTo>
                <a:lnTo>
                  <a:pt x="1802940" y="2146989"/>
                </a:lnTo>
                <a:lnTo>
                  <a:pt x="1798623" y="2140580"/>
                </a:lnTo>
                <a:lnTo>
                  <a:pt x="1797041" y="2132729"/>
                </a:lnTo>
                <a:lnTo>
                  <a:pt x="1798623" y="2124880"/>
                </a:lnTo>
                <a:lnTo>
                  <a:pt x="1802940" y="2118472"/>
                </a:lnTo>
                <a:lnTo>
                  <a:pt x="1809345" y="2114153"/>
                </a:lnTo>
                <a:lnTo>
                  <a:pt x="1817190" y="2112570"/>
                </a:lnTo>
                <a:lnTo>
                  <a:pt x="1825035" y="2114153"/>
                </a:lnTo>
                <a:lnTo>
                  <a:pt x="1831439" y="2118472"/>
                </a:lnTo>
                <a:lnTo>
                  <a:pt x="1835756" y="2124880"/>
                </a:lnTo>
                <a:lnTo>
                  <a:pt x="1837339" y="2132729"/>
                </a:lnTo>
                <a:lnTo>
                  <a:pt x="1835756" y="2140580"/>
                </a:lnTo>
                <a:lnTo>
                  <a:pt x="1831439" y="2146989"/>
                </a:lnTo>
                <a:lnTo>
                  <a:pt x="1825035" y="2151308"/>
                </a:lnTo>
                <a:lnTo>
                  <a:pt x="1817190" y="2152891"/>
                </a:lnTo>
                <a:close/>
              </a:path>
              <a:path w="3305175" h="2456815">
                <a:moveTo>
                  <a:pt x="2119913" y="2156254"/>
                </a:moveTo>
                <a:lnTo>
                  <a:pt x="2110763" y="2154405"/>
                </a:lnTo>
                <a:lnTo>
                  <a:pt x="2103290" y="2149364"/>
                </a:lnTo>
                <a:lnTo>
                  <a:pt x="2098250" y="2141886"/>
                </a:lnTo>
                <a:lnTo>
                  <a:pt x="2096403" y="2132729"/>
                </a:lnTo>
                <a:lnTo>
                  <a:pt x="2098250" y="2123573"/>
                </a:lnTo>
                <a:lnTo>
                  <a:pt x="2103290" y="2116096"/>
                </a:lnTo>
                <a:lnTo>
                  <a:pt x="2110763" y="2111053"/>
                </a:lnTo>
                <a:lnTo>
                  <a:pt x="2119913" y="2109204"/>
                </a:lnTo>
                <a:lnTo>
                  <a:pt x="2129064" y="2111053"/>
                </a:lnTo>
                <a:lnTo>
                  <a:pt x="2136537" y="2116096"/>
                </a:lnTo>
                <a:lnTo>
                  <a:pt x="2141577" y="2123573"/>
                </a:lnTo>
                <a:lnTo>
                  <a:pt x="2143425" y="2132729"/>
                </a:lnTo>
                <a:lnTo>
                  <a:pt x="2141577" y="2141886"/>
                </a:lnTo>
                <a:lnTo>
                  <a:pt x="2136537" y="2149364"/>
                </a:lnTo>
                <a:lnTo>
                  <a:pt x="2129064" y="2154405"/>
                </a:lnTo>
                <a:lnTo>
                  <a:pt x="2119913" y="2156254"/>
                </a:lnTo>
                <a:close/>
              </a:path>
              <a:path w="3305175" h="2456815">
                <a:moveTo>
                  <a:pt x="2422641" y="2158779"/>
                </a:moveTo>
                <a:lnTo>
                  <a:pt x="2412516" y="2156732"/>
                </a:lnTo>
                <a:lnTo>
                  <a:pt x="2404245" y="2151152"/>
                </a:lnTo>
                <a:lnTo>
                  <a:pt x="2398667" y="2142877"/>
                </a:lnTo>
                <a:lnTo>
                  <a:pt x="2396622" y="2132746"/>
                </a:lnTo>
                <a:lnTo>
                  <a:pt x="2398667" y="2122616"/>
                </a:lnTo>
                <a:lnTo>
                  <a:pt x="2404245" y="2114341"/>
                </a:lnTo>
                <a:lnTo>
                  <a:pt x="2412516" y="2108760"/>
                </a:lnTo>
                <a:lnTo>
                  <a:pt x="2422641" y="2106713"/>
                </a:lnTo>
                <a:lnTo>
                  <a:pt x="2432764" y="2108760"/>
                </a:lnTo>
                <a:lnTo>
                  <a:pt x="2441033" y="2114341"/>
                </a:lnTo>
                <a:lnTo>
                  <a:pt x="2446611" y="2122616"/>
                </a:lnTo>
                <a:lnTo>
                  <a:pt x="2448656" y="2132746"/>
                </a:lnTo>
                <a:lnTo>
                  <a:pt x="2446613" y="2142877"/>
                </a:lnTo>
                <a:lnTo>
                  <a:pt x="2441040" y="2151152"/>
                </a:lnTo>
                <a:lnTo>
                  <a:pt x="2432771" y="2156732"/>
                </a:lnTo>
                <a:lnTo>
                  <a:pt x="2422641" y="2158779"/>
                </a:lnTo>
                <a:close/>
              </a:path>
              <a:path w="3305175" h="2456815">
                <a:moveTo>
                  <a:pt x="2725365" y="2162144"/>
                </a:moveTo>
                <a:lnTo>
                  <a:pt x="2713927" y="2159834"/>
                </a:lnTo>
                <a:lnTo>
                  <a:pt x="2704588" y="2153535"/>
                </a:lnTo>
                <a:lnTo>
                  <a:pt x="2698292" y="2144191"/>
                </a:lnTo>
                <a:lnTo>
                  <a:pt x="2695983" y="2132746"/>
                </a:lnTo>
                <a:lnTo>
                  <a:pt x="2698292" y="2121301"/>
                </a:lnTo>
                <a:lnTo>
                  <a:pt x="2704588" y="2111957"/>
                </a:lnTo>
                <a:lnTo>
                  <a:pt x="2713927" y="2105657"/>
                </a:lnTo>
                <a:lnTo>
                  <a:pt x="2725365" y="2103348"/>
                </a:lnTo>
                <a:lnTo>
                  <a:pt x="2736802" y="2105657"/>
                </a:lnTo>
                <a:lnTo>
                  <a:pt x="2746141" y="2111957"/>
                </a:lnTo>
                <a:lnTo>
                  <a:pt x="2752437" y="2121301"/>
                </a:lnTo>
                <a:lnTo>
                  <a:pt x="2754746" y="2132746"/>
                </a:lnTo>
                <a:lnTo>
                  <a:pt x="2752437" y="2144191"/>
                </a:lnTo>
                <a:lnTo>
                  <a:pt x="2746141" y="2153535"/>
                </a:lnTo>
                <a:lnTo>
                  <a:pt x="2736802" y="2159834"/>
                </a:lnTo>
                <a:lnTo>
                  <a:pt x="2725365" y="2162144"/>
                </a:lnTo>
                <a:close/>
              </a:path>
              <a:path w="3305175" h="2456815">
                <a:moveTo>
                  <a:pt x="3028088" y="2165513"/>
                </a:moveTo>
                <a:lnTo>
                  <a:pt x="3015345" y="2162937"/>
                </a:lnTo>
                <a:lnTo>
                  <a:pt x="3004937" y="2155913"/>
                </a:lnTo>
                <a:lnTo>
                  <a:pt x="2997919" y="2145497"/>
                </a:lnTo>
                <a:lnTo>
                  <a:pt x="2995345" y="2132746"/>
                </a:lnTo>
                <a:lnTo>
                  <a:pt x="2997919" y="2119995"/>
                </a:lnTo>
                <a:lnTo>
                  <a:pt x="3004937" y="2109580"/>
                </a:lnTo>
                <a:lnTo>
                  <a:pt x="3015345" y="2102558"/>
                </a:lnTo>
                <a:lnTo>
                  <a:pt x="3028088" y="2099982"/>
                </a:lnTo>
                <a:lnTo>
                  <a:pt x="3040832" y="2102558"/>
                </a:lnTo>
                <a:lnTo>
                  <a:pt x="3051242" y="2109580"/>
                </a:lnTo>
                <a:lnTo>
                  <a:pt x="3058261" y="2119995"/>
                </a:lnTo>
                <a:lnTo>
                  <a:pt x="3060835" y="2132746"/>
                </a:lnTo>
                <a:lnTo>
                  <a:pt x="3058261" y="2145497"/>
                </a:lnTo>
                <a:lnTo>
                  <a:pt x="3051242" y="2155913"/>
                </a:lnTo>
                <a:lnTo>
                  <a:pt x="3040832" y="2162937"/>
                </a:lnTo>
                <a:lnTo>
                  <a:pt x="3028088" y="2165513"/>
                </a:lnTo>
                <a:close/>
              </a:path>
              <a:path w="3305175" h="2456815">
                <a:moveTo>
                  <a:pt x="3305061" y="2156467"/>
                </a:moveTo>
                <a:lnTo>
                  <a:pt x="3298335" y="2146488"/>
                </a:lnTo>
                <a:lnTo>
                  <a:pt x="3295564" y="2132763"/>
                </a:lnTo>
                <a:lnTo>
                  <a:pt x="3298335" y="2119037"/>
                </a:lnTo>
                <a:lnTo>
                  <a:pt x="3305061" y="2109058"/>
                </a:lnTo>
                <a:lnTo>
                  <a:pt x="3305061" y="2156467"/>
                </a:lnTo>
                <a:close/>
              </a:path>
              <a:path w="3305175" h="2456815">
                <a:moveTo>
                  <a:pt x="1212211" y="2436530"/>
                </a:moveTo>
                <a:lnTo>
                  <a:pt x="1211269" y="2436530"/>
                </a:lnTo>
                <a:lnTo>
                  <a:pt x="1210898" y="2436158"/>
                </a:lnTo>
                <a:lnTo>
                  <a:pt x="1210898" y="2435217"/>
                </a:lnTo>
                <a:lnTo>
                  <a:pt x="1211269" y="2434845"/>
                </a:lnTo>
                <a:lnTo>
                  <a:pt x="1212211" y="2434845"/>
                </a:lnTo>
                <a:lnTo>
                  <a:pt x="1212579" y="2435217"/>
                </a:lnTo>
                <a:lnTo>
                  <a:pt x="1212579" y="2436158"/>
                </a:lnTo>
                <a:lnTo>
                  <a:pt x="1212211" y="2436530"/>
                </a:lnTo>
                <a:close/>
              </a:path>
              <a:path w="3305175" h="2456815">
                <a:moveTo>
                  <a:pt x="1516316" y="2439051"/>
                </a:moveTo>
                <a:lnTo>
                  <a:pt x="1512599" y="2439051"/>
                </a:lnTo>
                <a:lnTo>
                  <a:pt x="1511100" y="2437556"/>
                </a:lnTo>
                <a:lnTo>
                  <a:pt x="1511100" y="2433819"/>
                </a:lnTo>
                <a:lnTo>
                  <a:pt x="1512599" y="2432320"/>
                </a:lnTo>
                <a:lnTo>
                  <a:pt x="1516333" y="2432320"/>
                </a:lnTo>
                <a:lnTo>
                  <a:pt x="1517828" y="2433819"/>
                </a:lnTo>
                <a:lnTo>
                  <a:pt x="1517828" y="2437556"/>
                </a:lnTo>
                <a:lnTo>
                  <a:pt x="1516316" y="2439051"/>
                </a:lnTo>
                <a:close/>
              </a:path>
              <a:path w="3305175" h="2456815">
                <a:moveTo>
                  <a:pt x="1821358" y="2443261"/>
                </a:moveTo>
                <a:lnTo>
                  <a:pt x="1813017" y="2443261"/>
                </a:lnTo>
                <a:lnTo>
                  <a:pt x="1809638" y="2439878"/>
                </a:lnTo>
                <a:lnTo>
                  <a:pt x="1809638" y="2431530"/>
                </a:lnTo>
                <a:lnTo>
                  <a:pt x="1813017" y="2428148"/>
                </a:lnTo>
                <a:lnTo>
                  <a:pt x="1821358" y="2428148"/>
                </a:lnTo>
                <a:lnTo>
                  <a:pt x="1824741" y="2431530"/>
                </a:lnTo>
                <a:lnTo>
                  <a:pt x="1824741" y="2439878"/>
                </a:lnTo>
                <a:lnTo>
                  <a:pt x="1821358" y="2443261"/>
                </a:lnTo>
                <a:close/>
              </a:path>
              <a:path w="3305175" h="2456815">
                <a:moveTo>
                  <a:pt x="2125936" y="2446626"/>
                </a:moveTo>
                <a:lnTo>
                  <a:pt x="2113895" y="2446626"/>
                </a:lnTo>
                <a:lnTo>
                  <a:pt x="2109000" y="2441728"/>
                </a:lnTo>
                <a:lnTo>
                  <a:pt x="2109000" y="2429681"/>
                </a:lnTo>
                <a:lnTo>
                  <a:pt x="2113895" y="2424783"/>
                </a:lnTo>
                <a:lnTo>
                  <a:pt x="2125936" y="2424783"/>
                </a:lnTo>
                <a:lnTo>
                  <a:pt x="2130830" y="2429681"/>
                </a:lnTo>
                <a:lnTo>
                  <a:pt x="2130830" y="2441728"/>
                </a:lnTo>
                <a:lnTo>
                  <a:pt x="2125936" y="2446626"/>
                </a:lnTo>
                <a:close/>
              </a:path>
              <a:path w="3305175" h="2456815">
                <a:moveTo>
                  <a:pt x="2430982" y="2450832"/>
                </a:moveTo>
                <a:lnTo>
                  <a:pt x="2414296" y="2450832"/>
                </a:lnTo>
                <a:lnTo>
                  <a:pt x="2407538" y="2444067"/>
                </a:lnTo>
                <a:lnTo>
                  <a:pt x="2407538" y="2427372"/>
                </a:lnTo>
                <a:lnTo>
                  <a:pt x="2414296" y="2420610"/>
                </a:lnTo>
                <a:lnTo>
                  <a:pt x="2430982" y="2420610"/>
                </a:lnTo>
                <a:lnTo>
                  <a:pt x="2437743" y="2427372"/>
                </a:lnTo>
                <a:lnTo>
                  <a:pt x="2437743" y="2444067"/>
                </a:lnTo>
                <a:lnTo>
                  <a:pt x="2430982" y="2450832"/>
                </a:lnTo>
                <a:close/>
              </a:path>
              <a:path w="3305175" h="2456815">
                <a:moveTo>
                  <a:pt x="2735103" y="2453357"/>
                </a:moveTo>
                <a:lnTo>
                  <a:pt x="2715626" y="2453357"/>
                </a:lnTo>
                <a:lnTo>
                  <a:pt x="2707737" y="2445465"/>
                </a:lnTo>
                <a:lnTo>
                  <a:pt x="2707737" y="2425978"/>
                </a:lnTo>
                <a:lnTo>
                  <a:pt x="2715626" y="2418085"/>
                </a:lnTo>
                <a:lnTo>
                  <a:pt x="2735103" y="2418085"/>
                </a:lnTo>
                <a:lnTo>
                  <a:pt x="2742989" y="2425978"/>
                </a:lnTo>
                <a:lnTo>
                  <a:pt x="2742989" y="2445465"/>
                </a:lnTo>
                <a:lnTo>
                  <a:pt x="2735103" y="2453357"/>
                </a:lnTo>
                <a:close/>
              </a:path>
              <a:path w="3305175" h="2456815">
                <a:moveTo>
                  <a:pt x="3028088" y="2456722"/>
                </a:moveTo>
                <a:lnTo>
                  <a:pt x="3019920" y="2455071"/>
                </a:lnTo>
                <a:lnTo>
                  <a:pt x="3013248" y="2450569"/>
                </a:lnTo>
                <a:lnTo>
                  <a:pt x="3008749" y="2443893"/>
                </a:lnTo>
                <a:lnTo>
                  <a:pt x="3007099" y="2435719"/>
                </a:lnTo>
                <a:lnTo>
                  <a:pt x="3008749" y="2427547"/>
                </a:lnTo>
                <a:lnTo>
                  <a:pt x="3013248" y="2420871"/>
                </a:lnTo>
                <a:lnTo>
                  <a:pt x="3019920" y="2416370"/>
                </a:lnTo>
                <a:lnTo>
                  <a:pt x="3028088" y="2414720"/>
                </a:lnTo>
                <a:lnTo>
                  <a:pt x="3036257" y="2416370"/>
                </a:lnTo>
                <a:lnTo>
                  <a:pt x="3042929" y="2420871"/>
                </a:lnTo>
                <a:lnTo>
                  <a:pt x="3047428" y="2427547"/>
                </a:lnTo>
                <a:lnTo>
                  <a:pt x="3049078" y="2435719"/>
                </a:lnTo>
                <a:lnTo>
                  <a:pt x="3047428" y="2443893"/>
                </a:lnTo>
                <a:lnTo>
                  <a:pt x="3042929" y="2450569"/>
                </a:lnTo>
                <a:lnTo>
                  <a:pt x="3036257" y="2455071"/>
                </a:lnTo>
                <a:lnTo>
                  <a:pt x="3028088" y="2456722"/>
                </a:lnTo>
                <a:close/>
              </a:path>
            </a:pathLst>
          </a:custGeom>
          <a:solidFill>
            <a:srgbClr val="E8C7C6"/>
          </a:solidFill>
        </p:spPr>
        <p:txBody>
          <a:bodyPr wrap="square" lIns="0" tIns="0" rIns="0" bIns="0" rtlCol="0"/>
          <a:lstStyle/>
          <a:p>
            <a:endParaRPr/>
          </a:p>
        </p:txBody>
      </p:sp>
      <p:sp>
        <p:nvSpPr>
          <p:cNvPr id="7" name="object 7">
            <a:extLst>
              <a:ext uri="{FF2B5EF4-FFF2-40B4-BE49-F238E27FC236}">
                <a16:creationId xmlns:a16="http://schemas.microsoft.com/office/drawing/2014/main" id="{B8CFF897-F34F-DFCC-445C-F2D7166270A0}"/>
              </a:ext>
            </a:extLst>
          </p:cNvPr>
          <p:cNvSpPr/>
          <p:nvPr/>
        </p:nvSpPr>
        <p:spPr>
          <a:xfrm>
            <a:off x="148271" y="165047"/>
            <a:ext cx="5518150" cy="1909445"/>
          </a:xfrm>
          <a:custGeom>
            <a:avLst/>
            <a:gdLst/>
            <a:ahLst/>
            <a:cxnLst/>
            <a:rect l="l" t="t" r="r" b="b"/>
            <a:pathLst>
              <a:path w="5518150" h="1909445">
                <a:moveTo>
                  <a:pt x="20148" y="88109"/>
                </a:moveTo>
                <a:lnTo>
                  <a:pt x="12304" y="86526"/>
                </a:lnTo>
                <a:lnTo>
                  <a:pt x="5899" y="82207"/>
                </a:lnTo>
                <a:lnTo>
                  <a:pt x="1582" y="75800"/>
                </a:lnTo>
                <a:lnTo>
                  <a:pt x="0" y="67950"/>
                </a:lnTo>
                <a:lnTo>
                  <a:pt x="1582" y="60101"/>
                </a:lnTo>
                <a:lnTo>
                  <a:pt x="5899" y="53694"/>
                </a:lnTo>
                <a:lnTo>
                  <a:pt x="12304" y="49375"/>
                </a:lnTo>
                <a:lnTo>
                  <a:pt x="20148" y="47791"/>
                </a:lnTo>
                <a:lnTo>
                  <a:pt x="27993" y="49375"/>
                </a:lnTo>
                <a:lnTo>
                  <a:pt x="34398" y="53694"/>
                </a:lnTo>
                <a:lnTo>
                  <a:pt x="38715" y="60101"/>
                </a:lnTo>
                <a:lnTo>
                  <a:pt x="40297" y="67950"/>
                </a:lnTo>
                <a:lnTo>
                  <a:pt x="38715" y="75800"/>
                </a:lnTo>
                <a:lnTo>
                  <a:pt x="34398" y="82207"/>
                </a:lnTo>
                <a:lnTo>
                  <a:pt x="27993" y="86526"/>
                </a:lnTo>
                <a:lnTo>
                  <a:pt x="20148" y="88109"/>
                </a:lnTo>
                <a:close/>
              </a:path>
              <a:path w="5518150" h="1909445">
                <a:moveTo>
                  <a:pt x="322872" y="91478"/>
                </a:moveTo>
                <a:lnTo>
                  <a:pt x="313722" y="89629"/>
                </a:lnTo>
                <a:lnTo>
                  <a:pt x="306248" y="84587"/>
                </a:lnTo>
                <a:lnTo>
                  <a:pt x="301209" y="77108"/>
                </a:lnTo>
                <a:lnTo>
                  <a:pt x="299361" y="67950"/>
                </a:lnTo>
                <a:lnTo>
                  <a:pt x="301209" y="58795"/>
                </a:lnTo>
                <a:lnTo>
                  <a:pt x="306248" y="51317"/>
                </a:lnTo>
                <a:lnTo>
                  <a:pt x="313722" y="46275"/>
                </a:lnTo>
                <a:lnTo>
                  <a:pt x="322872" y="44426"/>
                </a:lnTo>
                <a:lnTo>
                  <a:pt x="332023" y="46275"/>
                </a:lnTo>
                <a:lnTo>
                  <a:pt x="339496" y="51317"/>
                </a:lnTo>
                <a:lnTo>
                  <a:pt x="344535" y="58795"/>
                </a:lnTo>
                <a:lnTo>
                  <a:pt x="346383" y="67950"/>
                </a:lnTo>
                <a:lnTo>
                  <a:pt x="344535" y="77108"/>
                </a:lnTo>
                <a:lnTo>
                  <a:pt x="339496" y="84587"/>
                </a:lnTo>
                <a:lnTo>
                  <a:pt x="332023" y="89629"/>
                </a:lnTo>
                <a:lnTo>
                  <a:pt x="322872" y="91478"/>
                </a:lnTo>
                <a:close/>
              </a:path>
              <a:path w="5518150" h="1909445">
                <a:moveTo>
                  <a:pt x="625600" y="94000"/>
                </a:moveTo>
                <a:lnTo>
                  <a:pt x="615475" y="91953"/>
                </a:lnTo>
                <a:lnTo>
                  <a:pt x="607204" y="86374"/>
                </a:lnTo>
                <a:lnTo>
                  <a:pt x="601626" y="78099"/>
                </a:lnTo>
                <a:lnTo>
                  <a:pt x="599580" y="67967"/>
                </a:lnTo>
                <a:lnTo>
                  <a:pt x="601626" y="57837"/>
                </a:lnTo>
                <a:lnTo>
                  <a:pt x="607204" y="49562"/>
                </a:lnTo>
                <a:lnTo>
                  <a:pt x="615475" y="43981"/>
                </a:lnTo>
                <a:lnTo>
                  <a:pt x="625600" y="41935"/>
                </a:lnTo>
                <a:lnTo>
                  <a:pt x="635722" y="43981"/>
                </a:lnTo>
                <a:lnTo>
                  <a:pt x="643992" y="49562"/>
                </a:lnTo>
                <a:lnTo>
                  <a:pt x="649570" y="57837"/>
                </a:lnTo>
                <a:lnTo>
                  <a:pt x="651615" y="67967"/>
                </a:lnTo>
                <a:lnTo>
                  <a:pt x="649572" y="78099"/>
                </a:lnTo>
                <a:lnTo>
                  <a:pt x="643999" y="86374"/>
                </a:lnTo>
                <a:lnTo>
                  <a:pt x="635730" y="91953"/>
                </a:lnTo>
                <a:lnTo>
                  <a:pt x="625600" y="94000"/>
                </a:lnTo>
                <a:close/>
              </a:path>
              <a:path w="5518150" h="1909445">
                <a:moveTo>
                  <a:pt x="928323" y="97365"/>
                </a:moveTo>
                <a:lnTo>
                  <a:pt x="916886" y="95056"/>
                </a:lnTo>
                <a:lnTo>
                  <a:pt x="907547" y="88756"/>
                </a:lnTo>
                <a:lnTo>
                  <a:pt x="901251" y="79412"/>
                </a:lnTo>
                <a:lnTo>
                  <a:pt x="898942" y="67967"/>
                </a:lnTo>
                <a:lnTo>
                  <a:pt x="901251" y="56523"/>
                </a:lnTo>
                <a:lnTo>
                  <a:pt x="907547" y="47178"/>
                </a:lnTo>
                <a:lnTo>
                  <a:pt x="916886" y="40879"/>
                </a:lnTo>
                <a:lnTo>
                  <a:pt x="928323" y="38569"/>
                </a:lnTo>
                <a:lnTo>
                  <a:pt x="939761" y="40879"/>
                </a:lnTo>
                <a:lnTo>
                  <a:pt x="949100" y="47178"/>
                </a:lnTo>
                <a:lnTo>
                  <a:pt x="955396" y="56523"/>
                </a:lnTo>
                <a:lnTo>
                  <a:pt x="957704" y="67967"/>
                </a:lnTo>
                <a:lnTo>
                  <a:pt x="955396" y="79412"/>
                </a:lnTo>
                <a:lnTo>
                  <a:pt x="949100" y="88756"/>
                </a:lnTo>
                <a:lnTo>
                  <a:pt x="939761" y="95056"/>
                </a:lnTo>
                <a:lnTo>
                  <a:pt x="928323" y="97365"/>
                </a:lnTo>
                <a:close/>
              </a:path>
              <a:path w="5518150" h="1909445">
                <a:moveTo>
                  <a:pt x="1231047" y="100731"/>
                </a:moveTo>
                <a:lnTo>
                  <a:pt x="1218304" y="98155"/>
                </a:lnTo>
                <a:lnTo>
                  <a:pt x="1207896" y="91133"/>
                </a:lnTo>
                <a:lnTo>
                  <a:pt x="1200877" y="80718"/>
                </a:lnTo>
                <a:lnTo>
                  <a:pt x="1198304" y="67967"/>
                </a:lnTo>
                <a:lnTo>
                  <a:pt x="1200877" y="55216"/>
                </a:lnTo>
                <a:lnTo>
                  <a:pt x="1207896" y="44802"/>
                </a:lnTo>
                <a:lnTo>
                  <a:pt x="1218304" y="37779"/>
                </a:lnTo>
                <a:lnTo>
                  <a:pt x="1231047" y="35204"/>
                </a:lnTo>
                <a:lnTo>
                  <a:pt x="1243791" y="37779"/>
                </a:lnTo>
                <a:lnTo>
                  <a:pt x="1254200" y="44802"/>
                </a:lnTo>
                <a:lnTo>
                  <a:pt x="1261220" y="55216"/>
                </a:lnTo>
                <a:lnTo>
                  <a:pt x="1263794" y="67967"/>
                </a:lnTo>
                <a:lnTo>
                  <a:pt x="1261220" y="80718"/>
                </a:lnTo>
                <a:lnTo>
                  <a:pt x="1254200" y="91133"/>
                </a:lnTo>
                <a:lnTo>
                  <a:pt x="1243791" y="98155"/>
                </a:lnTo>
                <a:lnTo>
                  <a:pt x="1231047" y="100731"/>
                </a:lnTo>
                <a:close/>
              </a:path>
              <a:path w="5518150" h="1909445">
                <a:moveTo>
                  <a:pt x="1533771" y="103256"/>
                </a:moveTo>
                <a:lnTo>
                  <a:pt x="1520055" y="100483"/>
                </a:lnTo>
                <a:lnTo>
                  <a:pt x="1508851" y="92921"/>
                </a:lnTo>
                <a:lnTo>
                  <a:pt x="1501294" y="81709"/>
                </a:lnTo>
                <a:lnTo>
                  <a:pt x="1498523" y="67984"/>
                </a:lnTo>
                <a:lnTo>
                  <a:pt x="1501294" y="54259"/>
                </a:lnTo>
                <a:lnTo>
                  <a:pt x="1508851" y="43047"/>
                </a:lnTo>
                <a:lnTo>
                  <a:pt x="1520055" y="35486"/>
                </a:lnTo>
                <a:lnTo>
                  <a:pt x="1533771" y="32712"/>
                </a:lnTo>
                <a:lnTo>
                  <a:pt x="1547489" y="35486"/>
                </a:lnTo>
                <a:lnTo>
                  <a:pt x="1558694" y="43047"/>
                </a:lnTo>
                <a:lnTo>
                  <a:pt x="1566251" y="54259"/>
                </a:lnTo>
                <a:lnTo>
                  <a:pt x="1569022" y="67984"/>
                </a:lnTo>
                <a:lnTo>
                  <a:pt x="1566253" y="81709"/>
                </a:lnTo>
                <a:lnTo>
                  <a:pt x="1558701" y="92921"/>
                </a:lnTo>
                <a:lnTo>
                  <a:pt x="1547496" y="100483"/>
                </a:lnTo>
                <a:lnTo>
                  <a:pt x="1533771" y="103256"/>
                </a:lnTo>
                <a:close/>
              </a:path>
              <a:path w="5518150" h="1909445">
                <a:moveTo>
                  <a:pt x="1836488" y="105781"/>
                </a:moveTo>
                <a:lnTo>
                  <a:pt x="1821785" y="102810"/>
                </a:lnTo>
                <a:lnTo>
                  <a:pt x="1809778" y="94708"/>
                </a:lnTo>
                <a:lnTo>
                  <a:pt x="1801683" y="82693"/>
                </a:lnTo>
                <a:lnTo>
                  <a:pt x="1798715" y="67984"/>
                </a:lnTo>
                <a:lnTo>
                  <a:pt x="1801683" y="53276"/>
                </a:lnTo>
                <a:lnTo>
                  <a:pt x="1809778" y="41262"/>
                </a:lnTo>
                <a:lnTo>
                  <a:pt x="1821785" y="33159"/>
                </a:lnTo>
                <a:lnTo>
                  <a:pt x="1836488" y="30187"/>
                </a:lnTo>
                <a:lnTo>
                  <a:pt x="1851191" y="33159"/>
                </a:lnTo>
                <a:lnTo>
                  <a:pt x="1863197" y="41262"/>
                </a:lnTo>
                <a:lnTo>
                  <a:pt x="1871292" y="53276"/>
                </a:lnTo>
                <a:lnTo>
                  <a:pt x="1874261" y="67984"/>
                </a:lnTo>
                <a:lnTo>
                  <a:pt x="1871292" y="82693"/>
                </a:lnTo>
                <a:lnTo>
                  <a:pt x="1863197" y="94708"/>
                </a:lnTo>
                <a:lnTo>
                  <a:pt x="1851191" y="102810"/>
                </a:lnTo>
                <a:lnTo>
                  <a:pt x="1836488" y="105781"/>
                </a:lnTo>
                <a:close/>
              </a:path>
              <a:path w="5518150" h="1909445">
                <a:moveTo>
                  <a:pt x="2139212" y="109146"/>
                </a:moveTo>
                <a:lnTo>
                  <a:pt x="2123204" y="105912"/>
                </a:lnTo>
                <a:lnTo>
                  <a:pt x="2110135" y="97091"/>
                </a:lnTo>
                <a:lnTo>
                  <a:pt x="2101327" y="84007"/>
                </a:lnTo>
                <a:lnTo>
                  <a:pt x="2098097" y="67984"/>
                </a:lnTo>
                <a:lnTo>
                  <a:pt x="2101327" y="51961"/>
                </a:lnTo>
                <a:lnTo>
                  <a:pt x="2110135" y="38878"/>
                </a:lnTo>
                <a:lnTo>
                  <a:pt x="2123204" y="30057"/>
                </a:lnTo>
                <a:lnTo>
                  <a:pt x="2139212" y="26822"/>
                </a:lnTo>
                <a:lnTo>
                  <a:pt x="2155225" y="30057"/>
                </a:lnTo>
                <a:lnTo>
                  <a:pt x="2168305" y="38878"/>
                </a:lnTo>
                <a:lnTo>
                  <a:pt x="2177126" y="51961"/>
                </a:lnTo>
                <a:lnTo>
                  <a:pt x="2180360" y="67984"/>
                </a:lnTo>
                <a:lnTo>
                  <a:pt x="2177126" y="84007"/>
                </a:lnTo>
                <a:lnTo>
                  <a:pt x="2168305" y="97091"/>
                </a:lnTo>
                <a:lnTo>
                  <a:pt x="2155225" y="105912"/>
                </a:lnTo>
                <a:lnTo>
                  <a:pt x="2139212" y="109146"/>
                </a:lnTo>
                <a:close/>
              </a:path>
              <a:path w="5518150" h="1909445">
                <a:moveTo>
                  <a:pt x="2441936" y="111671"/>
                </a:moveTo>
                <a:lnTo>
                  <a:pt x="2424948" y="108239"/>
                </a:lnTo>
                <a:lnTo>
                  <a:pt x="2411074" y="98879"/>
                </a:lnTo>
                <a:lnTo>
                  <a:pt x="2401719" y="84998"/>
                </a:lnTo>
                <a:lnTo>
                  <a:pt x="2398289" y="68001"/>
                </a:lnTo>
                <a:lnTo>
                  <a:pt x="2401719" y="51004"/>
                </a:lnTo>
                <a:lnTo>
                  <a:pt x="2411074" y="37124"/>
                </a:lnTo>
                <a:lnTo>
                  <a:pt x="2424948" y="27766"/>
                </a:lnTo>
                <a:lnTo>
                  <a:pt x="2441936" y="24334"/>
                </a:lnTo>
                <a:lnTo>
                  <a:pt x="2458923" y="27766"/>
                </a:lnTo>
                <a:lnTo>
                  <a:pt x="2472797" y="37124"/>
                </a:lnTo>
                <a:lnTo>
                  <a:pt x="2482152" y="51004"/>
                </a:lnTo>
                <a:lnTo>
                  <a:pt x="2485582" y="68001"/>
                </a:lnTo>
                <a:lnTo>
                  <a:pt x="2482152" y="84998"/>
                </a:lnTo>
                <a:lnTo>
                  <a:pt x="2472797" y="98879"/>
                </a:lnTo>
                <a:lnTo>
                  <a:pt x="2458923" y="108239"/>
                </a:lnTo>
                <a:lnTo>
                  <a:pt x="2441936" y="111671"/>
                </a:lnTo>
                <a:close/>
              </a:path>
              <a:path w="5518150" h="1909445">
                <a:moveTo>
                  <a:pt x="2744659" y="114196"/>
                </a:moveTo>
                <a:lnTo>
                  <a:pt x="2726698" y="110566"/>
                </a:lnTo>
                <a:lnTo>
                  <a:pt x="2712030" y="100666"/>
                </a:lnTo>
                <a:lnTo>
                  <a:pt x="2702141" y="85982"/>
                </a:lnTo>
                <a:lnTo>
                  <a:pt x="2698515" y="68001"/>
                </a:lnTo>
                <a:lnTo>
                  <a:pt x="2702141" y="50022"/>
                </a:lnTo>
                <a:lnTo>
                  <a:pt x="2712030" y="35339"/>
                </a:lnTo>
                <a:lnTo>
                  <a:pt x="2726698" y="25439"/>
                </a:lnTo>
                <a:lnTo>
                  <a:pt x="2744659" y="21809"/>
                </a:lnTo>
                <a:lnTo>
                  <a:pt x="2762641" y="25439"/>
                </a:lnTo>
                <a:lnTo>
                  <a:pt x="2777318" y="35339"/>
                </a:lnTo>
                <a:lnTo>
                  <a:pt x="2787211" y="50022"/>
                </a:lnTo>
                <a:lnTo>
                  <a:pt x="2790838" y="68001"/>
                </a:lnTo>
                <a:lnTo>
                  <a:pt x="2787211" y="85982"/>
                </a:lnTo>
                <a:lnTo>
                  <a:pt x="2777318" y="100666"/>
                </a:lnTo>
                <a:lnTo>
                  <a:pt x="2762641" y="110566"/>
                </a:lnTo>
                <a:lnTo>
                  <a:pt x="2744659" y="114196"/>
                </a:lnTo>
                <a:close/>
              </a:path>
              <a:path w="5518150" h="1909445">
                <a:moveTo>
                  <a:pt x="3047383" y="116718"/>
                </a:moveTo>
                <a:lnTo>
                  <a:pt x="3028442" y="112890"/>
                </a:lnTo>
                <a:lnTo>
                  <a:pt x="3012969" y="102451"/>
                </a:lnTo>
                <a:lnTo>
                  <a:pt x="3002534" y="86966"/>
                </a:lnTo>
                <a:lnTo>
                  <a:pt x="2998707" y="68001"/>
                </a:lnTo>
                <a:lnTo>
                  <a:pt x="3002534" y="49038"/>
                </a:lnTo>
                <a:lnTo>
                  <a:pt x="3012969" y="33553"/>
                </a:lnTo>
                <a:lnTo>
                  <a:pt x="3028442" y="23112"/>
                </a:lnTo>
                <a:lnTo>
                  <a:pt x="3047383" y="19284"/>
                </a:lnTo>
                <a:lnTo>
                  <a:pt x="3066344" y="23112"/>
                </a:lnTo>
                <a:lnTo>
                  <a:pt x="3081827" y="33553"/>
                </a:lnTo>
                <a:lnTo>
                  <a:pt x="3092266" y="49038"/>
                </a:lnTo>
                <a:lnTo>
                  <a:pt x="3096093" y="68001"/>
                </a:lnTo>
                <a:lnTo>
                  <a:pt x="3092266" y="86966"/>
                </a:lnTo>
                <a:lnTo>
                  <a:pt x="3081827" y="102451"/>
                </a:lnTo>
                <a:lnTo>
                  <a:pt x="3066344" y="112890"/>
                </a:lnTo>
                <a:lnTo>
                  <a:pt x="3047383" y="116718"/>
                </a:lnTo>
                <a:close/>
              </a:path>
              <a:path w="5518150" h="1909445">
                <a:moveTo>
                  <a:pt x="3350107" y="119243"/>
                </a:moveTo>
                <a:lnTo>
                  <a:pt x="3330172" y="115216"/>
                </a:lnTo>
                <a:lnTo>
                  <a:pt x="3313895" y="104236"/>
                </a:lnTo>
                <a:lnTo>
                  <a:pt x="3302923" y="87948"/>
                </a:lnTo>
                <a:lnTo>
                  <a:pt x="3298899" y="68001"/>
                </a:lnTo>
                <a:lnTo>
                  <a:pt x="3302923" y="48054"/>
                </a:lnTo>
                <a:lnTo>
                  <a:pt x="3313895" y="31766"/>
                </a:lnTo>
                <a:lnTo>
                  <a:pt x="3330172" y="20786"/>
                </a:lnTo>
                <a:lnTo>
                  <a:pt x="3350107" y="16759"/>
                </a:lnTo>
                <a:lnTo>
                  <a:pt x="3370047" y="20786"/>
                </a:lnTo>
                <a:lnTo>
                  <a:pt x="3386336" y="31766"/>
                </a:lnTo>
                <a:lnTo>
                  <a:pt x="3397320" y="48054"/>
                </a:lnTo>
                <a:lnTo>
                  <a:pt x="3401349" y="68001"/>
                </a:lnTo>
                <a:lnTo>
                  <a:pt x="3397320" y="87948"/>
                </a:lnTo>
                <a:lnTo>
                  <a:pt x="3386336" y="104236"/>
                </a:lnTo>
                <a:lnTo>
                  <a:pt x="3370047" y="115216"/>
                </a:lnTo>
                <a:lnTo>
                  <a:pt x="3350107" y="119243"/>
                </a:lnTo>
                <a:close/>
              </a:path>
              <a:path w="5518150" h="1909445">
                <a:moveTo>
                  <a:pt x="3652831" y="122608"/>
                </a:moveTo>
                <a:lnTo>
                  <a:pt x="3631605" y="118317"/>
                </a:lnTo>
                <a:lnTo>
                  <a:pt x="3614265" y="106616"/>
                </a:lnTo>
                <a:lnTo>
                  <a:pt x="3602570" y="89263"/>
                </a:lnTo>
                <a:lnTo>
                  <a:pt x="3598281" y="68018"/>
                </a:lnTo>
                <a:lnTo>
                  <a:pt x="3602570" y="46774"/>
                </a:lnTo>
                <a:lnTo>
                  <a:pt x="3614265" y="29421"/>
                </a:lnTo>
                <a:lnTo>
                  <a:pt x="3631605" y="17719"/>
                </a:lnTo>
                <a:lnTo>
                  <a:pt x="3652831" y="13428"/>
                </a:lnTo>
                <a:lnTo>
                  <a:pt x="3674077" y="17719"/>
                </a:lnTo>
                <a:lnTo>
                  <a:pt x="3691427" y="29421"/>
                </a:lnTo>
                <a:lnTo>
                  <a:pt x="3703125" y="46774"/>
                </a:lnTo>
                <a:lnTo>
                  <a:pt x="3707414" y="68018"/>
                </a:lnTo>
                <a:lnTo>
                  <a:pt x="3703125" y="89263"/>
                </a:lnTo>
                <a:lnTo>
                  <a:pt x="3691427" y="106616"/>
                </a:lnTo>
                <a:lnTo>
                  <a:pt x="3674077" y="118317"/>
                </a:lnTo>
                <a:lnTo>
                  <a:pt x="3652831" y="122608"/>
                </a:lnTo>
                <a:close/>
              </a:path>
              <a:path w="5518150" h="1909445">
                <a:moveTo>
                  <a:pt x="3955589" y="125133"/>
                </a:moveTo>
                <a:lnTo>
                  <a:pt x="3933369" y="120643"/>
                </a:lnTo>
                <a:lnTo>
                  <a:pt x="3915225" y="108401"/>
                </a:lnTo>
                <a:lnTo>
                  <a:pt x="3902992" y="90246"/>
                </a:lnTo>
                <a:lnTo>
                  <a:pt x="3898507" y="68018"/>
                </a:lnTo>
                <a:lnTo>
                  <a:pt x="3902992" y="45790"/>
                </a:lnTo>
                <a:lnTo>
                  <a:pt x="3915225" y="27635"/>
                </a:lnTo>
                <a:lnTo>
                  <a:pt x="3933369" y="15392"/>
                </a:lnTo>
                <a:lnTo>
                  <a:pt x="3955589" y="10903"/>
                </a:lnTo>
                <a:lnTo>
                  <a:pt x="3977789" y="15392"/>
                </a:lnTo>
                <a:lnTo>
                  <a:pt x="3995923" y="27635"/>
                </a:lnTo>
                <a:lnTo>
                  <a:pt x="4008151" y="45790"/>
                </a:lnTo>
                <a:lnTo>
                  <a:pt x="4012636" y="68018"/>
                </a:lnTo>
                <a:lnTo>
                  <a:pt x="4008156" y="90246"/>
                </a:lnTo>
                <a:lnTo>
                  <a:pt x="3995935" y="108401"/>
                </a:lnTo>
                <a:lnTo>
                  <a:pt x="3977803" y="120643"/>
                </a:lnTo>
                <a:lnTo>
                  <a:pt x="3955589" y="125133"/>
                </a:lnTo>
                <a:close/>
              </a:path>
              <a:path w="5518150" h="1909445">
                <a:moveTo>
                  <a:pt x="4258312" y="127658"/>
                </a:moveTo>
                <a:lnTo>
                  <a:pt x="4235113" y="122970"/>
                </a:lnTo>
                <a:lnTo>
                  <a:pt x="4216164" y="110188"/>
                </a:lnTo>
                <a:lnTo>
                  <a:pt x="4203385" y="91230"/>
                </a:lnTo>
                <a:lnTo>
                  <a:pt x="4198699" y="68018"/>
                </a:lnTo>
                <a:lnTo>
                  <a:pt x="4203385" y="44806"/>
                </a:lnTo>
                <a:lnTo>
                  <a:pt x="4216164" y="25850"/>
                </a:lnTo>
                <a:lnTo>
                  <a:pt x="4235113" y="13068"/>
                </a:lnTo>
                <a:lnTo>
                  <a:pt x="4258312" y="8381"/>
                </a:lnTo>
                <a:lnTo>
                  <a:pt x="4281506" y="13068"/>
                </a:lnTo>
                <a:lnTo>
                  <a:pt x="4300444" y="25850"/>
                </a:lnTo>
                <a:lnTo>
                  <a:pt x="4313211" y="44806"/>
                </a:lnTo>
                <a:lnTo>
                  <a:pt x="4317892" y="68018"/>
                </a:lnTo>
                <a:lnTo>
                  <a:pt x="4313211" y="91230"/>
                </a:lnTo>
                <a:lnTo>
                  <a:pt x="4300444" y="110188"/>
                </a:lnTo>
                <a:lnTo>
                  <a:pt x="4281506" y="122970"/>
                </a:lnTo>
                <a:lnTo>
                  <a:pt x="4258312" y="127658"/>
                </a:lnTo>
                <a:close/>
              </a:path>
              <a:path w="5518150" h="1909445">
                <a:moveTo>
                  <a:pt x="4561036" y="131864"/>
                </a:moveTo>
                <a:lnTo>
                  <a:pt x="4536200" y="126848"/>
                </a:lnTo>
                <a:lnTo>
                  <a:pt x="4515921" y="113170"/>
                </a:lnTo>
                <a:lnTo>
                  <a:pt x="4502250" y="92881"/>
                </a:lnTo>
                <a:lnTo>
                  <a:pt x="4497237" y="68035"/>
                </a:lnTo>
                <a:lnTo>
                  <a:pt x="4502250" y="43188"/>
                </a:lnTo>
                <a:lnTo>
                  <a:pt x="4515921" y="22900"/>
                </a:lnTo>
                <a:lnTo>
                  <a:pt x="4536200" y="9221"/>
                </a:lnTo>
                <a:lnTo>
                  <a:pt x="4561036" y="4205"/>
                </a:lnTo>
                <a:lnTo>
                  <a:pt x="4585853" y="9221"/>
                </a:lnTo>
                <a:lnTo>
                  <a:pt x="4606122" y="22900"/>
                </a:lnTo>
                <a:lnTo>
                  <a:pt x="4619789" y="43188"/>
                </a:lnTo>
                <a:lnTo>
                  <a:pt x="4624802" y="68035"/>
                </a:lnTo>
                <a:lnTo>
                  <a:pt x="4619789" y="92881"/>
                </a:lnTo>
                <a:lnTo>
                  <a:pt x="4606122" y="113170"/>
                </a:lnTo>
                <a:lnTo>
                  <a:pt x="4585853" y="126848"/>
                </a:lnTo>
                <a:lnTo>
                  <a:pt x="4561036" y="131864"/>
                </a:lnTo>
                <a:close/>
              </a:path>
              <a:path w="5518150" h="1909445">
                <a:moveTo>
                  <a:pt x="4863760" y="135229"/>
                </a:moveTo>
                <a:lnTo>
                  <a:pt x="4837613" y="129949"/>
                </a:lnTo>
                <a:lnTo>
                  <a:pt x="4816261" y="115548"/>
                </a:lnTo>
                <a:lnTo>
                  <a:pt x="4801864" y="94189"/>
                </a:lnTo>
                <a:lnTo>
                  <a:pt x="4796585" y="68035"/>
                </a:lnTo>
                <a:lnTo>
                  <a:pt x="4801864" y="41882"/>
                </a:lnTo>
                <a:lnTo>
                  <a:pt x="4816261" y="20523"/>
                </a:lnTo>
                <a:lnTo>
                  <a:pt x="4837613" y="6121"/>
                </a:lnTo>
                <a:lnTo>
                  <a:pt x="4863760" y="840"/>
                </a:lnTo>
                <a:lnTo>
                  <a:pt x="4889887" y="6121"/>
                </a:lnTo>
                <a:lnTo>
                  <a:pt x="4911229" y="20523"/>
                </a:lnTo>
                <a:lnTo>
                  <a:pt x="4925622" y="41882"/>
                </a:lnTo>
                <a:lnTo>
                  <a:pt x="4930901" y="68035"/>
                </a:lnTo>
                <a:lnTo>
                  <a:pt x="4925622" y="94189"/>
                </a:lnTo>
                <a:lnTo>
                  <a:pt x="4911229" y="115548"/>
                </a:lnTo>
                <a:lnTo>
                  <a:pt x="4889887" y="129949"/>
                </a:lnTo>
                <a:lnTo>
                  <a:pt x="4863760" y="135229"/>
                </a:lnTo>
                <a:close/>
              </a:path>
              <a:path w="5518150" h="1909445">
                <a:moveTo>
                  <a:pt x="5166483" y="136070"/>
                </a:moveTo>
                <a:lnTo>
                  <a:pt x="5140006" y="130724"/>
                </a:lnTo>
                <a:lnTo>
                  <a:pt x="5118386" y="116144"/>
                </a:lnTo>
                <a:lnTo>
                  <a:pt x="5103810" y="94518"/>
                </a:lnTo>
                <a:lnTo>
                  <a:pt x="5098465" y="68035"/>
                </a:lnTo>
                <a:lnTo>
                  <a:pt x="5103810" y="41551"/>
                </a:lnTo>
                <a:lnTo>
                  <a:pt x="5118386" y="19926"/>
                </a:lnTo>
                <a:lnTo>
                  <a:pt x="5140006" y="5346"/>
                </a:lnTo>
                <a:lnTo>
                  <a:pt x="5166483" y="0"/>
                </a:lnTo>
                <a:lnTo>
                  <a:pt x="5192942" y="5346"/>
                </a:lnTo>
                <a:lnTo>
                  <a:pt x="5214552" y="19926"/>
                </a:lnTo>
                <a:lnTo>
                  <a:pt x="5229124" y="41551"/>
                </a:lnTo>
                <a:lnTo>
                  <a:pt x="5234468" y="68035"/>
                </a:lnTo>
                <a:lnTo>
                  <a:pt x="5229124" y="94518"/>
                </a:lnTo>
                <a:lnTo>
                  <a:pt x="5214552" y="116144"/>
                </a:lnTo>
                <a:lnTo>
                  <a:pt x="5192942" y="130724"/>
                </a:lnTo>
                <a:lnTo>
                  <a:pt x="5166483" y="136070"/>
                </a:lnTo>
                <a:close/>
              </a:path>
              <a:path w="5518150" h="1909445">
                <a:moveTo>
                  <a:pt x="5469208" y="86513"/>
                </a:moveTo>
                <a:lnTo>
                  <a:pt x="5462022" y="85060"/>
                </a:lnTo>
                <a:lnTo>
                  <a:pt x="5456153" y="81098"/>
                </a:lnTo>
                <a:lnTo>
                  <a:pt x="5452195" y="75224"/>
                </a:lnTo>
                <a:lnTo>
                  <a:pt x="5450743" y="68035"/>
                </a:lnTo>
                <a:lnTo>
                  <a:pt x="5452195" y="60845"/>
                </a:lnTo>
                <a:lnTo>
                  <a:pt x="5456153" y="54972"/>
                </a:lnTo>
                <a:lnTo>
                  <a:pt x="5462022" y="51010"/>
                </a:lnTo>
                <a:lnTo>
                  <a:pt x="5469208" y="49557"/>
                </a:lnTo>
                <a:lnTo>
                  <a:pt x="5476394" y="51010"/>
                </a:lnTo>
                <a:lnTo>
                  <a:pt x="5482263" y="54972"/>
                </a:lnTo>
                <a:lnTo>
                  <a:pt x="5486221" y="60845"/>
                </a:lnTo>
                <a:lnTo>
                  <a:pt x="5487672" y="68035"/>
                </a:lnTo>
                <a:lnTo>
                  <a:pt x="5486221" y="75224"/>
                </a:lnTo>
                <a:lnTo>
                  <a:pt x="5482263" y="81098"/>
                </a:lnTo>
                <a:lnTo>
                  <a:pt x="5476394" y="85060"/>
                </a:lnTo>
                <a:lnTo>
                  <a:pt x="5469208" y="86513"/>
                </a:lnTo>
                <a:close/>
              </a:path>
              <a:path w="5518150" h="1909445">
                <a:moveTo>
                  <a:pt x="20148" y="391137"/>
                </a:moveTo>
                <a:lnTo>
                  <a:pt x="12304" y="389553"/>
                </a:lnTo>
                <a:lnTo>
                  <a:pt x="5899" y="385233"/>
                </a:lnTo>
                <a:lnTo>
                  <a:pt x="1582" y="378824"/>
                </a:lnTo>
                <a:lnTo>
                  <a:pt x="0" y="370975"/>
                </a:lnTo>
                <a:lnTo>
                  <a:pt x="1582" y="363125"/>
                </a:lnTo>
                <a:lnTo>
                  <a:pt x="5899" y="356718"/>
                </a:lnTo>
                <a:lnTo>
                  <a:pt x="12304" y="352399"/>
                </a:lnTo>
                <a:lnTo>
                  <a:pt x="20148" y="350815"/>
                </a:lnTo>
                <a:lnTo>
                  <a:pt x="27993" y="352399"/>
                </a:lnTo>
                <a:lnTo>
                  <a:pt x="34398" y="356718"/>
                </a:lnTo>
                <a:lnTo>
                  <a:pt x="38715" y="363125"/>
                </a:lnTo>
                <a:lnTo>
                  <a:pt x="40297" y="370975"/>
                </a:lnTo>
                <a:lnTo>
                  <a:pt x="38715" y="378824"/>
                </a:lnTo>
                <a:lnTo>
                  <a:pt x="34398" y="385233"/>
                </a:lnTo>
                <a:lnTo>
                  <a:pt x="27993" y="389553"/>
                </a:lnTo>
                <a:lnTo>
                  <a:pt x="20148" y="391137"/>
                </a:lnTo>
                <a:close/>
              </a:path>
              <a:path w="5518150" h="1909445">
                <a:moveTo>
                  <a:pt x="322872" y="394503"/>
                </a:moveTo>
                <a:lnTo>
                  <a:pt x="313722" y="392653"/>
                </a:lnTo>
                <a:lnTo>
                  <a:pt x="306248" y="387611"/>
                </a:lnTo>
                <a:lnTo>
                  <a:pt x="301209" y="380132"/>
                </a:lnTo>
                <a:lnTo>
                  <a:pt x="299361" y="370975"/>
                </a:lnTo>
                <a:lnTo>
                  <a:pt x="301209" y="361819"/>
                </a:lnTo>
                <a:lnTo>
                  <a:pt x="306248" y="354341"/>
                </a:lnTo>
                <a:lnTo>
                  <a:pt x="313722" y="349299"/>
                </a:lnTo>
                <a:lnTo>
                  <a:pt x="322872" y="347450"/>
                </a:lnTo>
                <a:lnTo>
                  <a:pt x="332023" y="349299"/>
                </a:lnTo>
                <a:lnTo>
                  <a:pt x="339496" y="354341"/>
                </a:lnTo>
                <a:lnTo>
                  <a:pt x="344535" y="361819"/>
                </a:lnTo>
                <a:lnTo>
                  <a:pt x="346383" y="370975"/>
                </a:lnTo>
                <a:lnTo>
                  <a:pt x="344535" y="380132"/>
                </a:lnTo>
                <a:lnTo>
                  <a:pt x="339496" y="387611"/>
                </a:lnTo>
                <a:lnTo>
                  <a:pt x="332023" y="392653"/>
                </a:lnTo>
                <a:lnTo>
                  <a:pt x="322872" y="394503"/>
                </a:lnTo>
                <a:close/>
              </a:path>
              <a:path w="5518150" h="1909445">
                <a:moveTo>
                  <a:pt x="625600" y="397024"/>
                </a:moveTo>
                <a:lnTo>
                  <a:pt x="615475" y="394978"/>
                </a:lnTo>
                <a:lnTo>
                  <a:pt x="607204" y="389398"/>
                </a:lnTo>
                <a:lnTo>
                  <a:pt x="601626" y="381123"/>
                </a:lnTo>
                <a:lnTo>
                  <a:pt x="599580" y="370991"/>
                </a:lnTo>
                <a:lnTo>
                  <a:pt x="601626" y="360862"/>
                </a:lnTo>
                <a:lnTo>
                  <a:pt x="607204" y="352586"/>
                </a:lnTo>
                <a:lnTo>
                  <a:pt x="615475" y="347006"/>
                </a:lnTo>
                <a:lnTo>
                  <a:pt x="625600" y="344959"/>
                </a:lnTo>
                <a:lnTo>
                  <a:pt x="635722" y="347006"/>
                </a:lnTo>
                <a:lnTo>
                  <a:pt x="643992" y="352586"/>
                </a:lnTo>
                <a:lnTo>
                  <a:pt x="649570" y="360862"/>
                </a:lnTo>
                <a:lnTo>
                  <a:pt x="651615" y="370991"/>
                </a:lnTo>
                <a:lnTo>
                  <a:pt x="649572" y="381123"/>
                </a:lnTo>
                <a:lnTo>
                  <a:pt x="643999" y="389398"/>
                </a:lnTo>
                <a:lnTo>
                  <a:pt x="635730" y="394978"/>
                </a:lnTo>
                <a:lnTo>
                  <a:pt x="625600" y="397024"/>
                </a:lnTo>
                <a:close/>
              </a:path>
              <a:path w="5518150" h="1909445">
                <a:moveTo>
                  <a:pt x="928323" y="400390"/>
                </a:moveTo>
                <a:lnTo>
                  <a:pt x="916886" y="398080"/>
                </a:lnTo>
                <a:lnTo>
                  <a:pt x="907547" y="391781"/>
                </a:lnTo>
                <a:lnTo>
                  <a:pt x="901251" y="382436"/>
                </a:lnTo>
                <a:lnTo>
                  <a:pt x="898942" y="370991"/>
                </a:lnTo>
                <a:lnTo>
                  <a:pt x="901251" y="359547"/>
                </a:lnTo>
                <a:lnTo>
                  <a:pt x="907547" y="350202"/>
                </a:lnTo>
                <a:lnTo>
                  <a:pt x="916886" y="343903"/>
                </a:lnTo>
                <a:lnTo>
                  <a:pt x="928323" y="341593"/>
                </a:lnTo>
                <a:lnTo>
                  <a:pt x="939761" y="343903"/>
                </a:lnTo>
                <a:lnTo>
                  <a:pt x="949100" y="350202"/>
                </a:lnTo>
                <a:lnTo>
                  <a:pt x="955396" y="359547"/>
                </a:lnTo>
                <a:lnTo>
                  <a:pt x="957704" y="370991"/>
                </a:lnTo>
                <a:lnTo>
                  <a:pt x="955396" y="382436"/>
                </a:lnTo>
                <a:lnTo>
                  <a:pt x="949100" y="391781"/>
                </a:lnTo>
                <a:lnTo>
                  <a:pt x="939761" y="398080"/>
                </a:lnTo>
                <a:lnTo>
                  <a:pt x="928323" y="400390"/>
                </a:lnTo>
                <a:close/>
              </a:path>
              <a:path w="5518150" h="1909445">
                <a:moveTo>
                  <a:pt x="1231047" y="403755"/>
                </a:moveTo>
                <a:lnTo>
                  <a:pt x="1218304" y="401180"/>
                </a:lnTo>
                <a:lnTo>
                  <a:pt x="1207896" y="394157"/>
                </a:lnTo>
                <a:lnTo>
                  <a:pt x="1200877" y="383742"/>
                </a:lnTo>
                <a:lnTo>
                  <a:pt x="1198304" y="370991"/>
                </a:lnTo>
                <a:lnTo>
                  <a:pt x="1200877" y="358241"/>
                </a:lnTo>
                <a:lnTo>
                  <a:pt x="1207896" y="347826"/>
                </a:lnTo>
                <a:lnTo>
                  <a:pt x="1218304" y="340803"/>
                </a:lnTo>
                <a:lnTo>
                  <a:pt x="1231047" y="338228"/>
                </a:lnTo>
                <a:lnTo>
                  <a:pt x="1243791" y="340803"/>
                </a:lnTo>
                <a:lnTo>
                  <a:pt x="1254200" y="347826"/>
                </a:lnTo>
                <a:lnTo>
                  <a:pt x="1261220" y="358241"/>
                </a:lnTo>
                <a:lnTo>
                  <a:pt x="1263794" y="370991"/>
                </a:lnTo>
                <a:lnTo>
                  <a:pt x="1261220" y="383742"/>
                </a:lnTo>
                <a:lnTo>
                  <a:pt x="1254200" y="394157"/>
                </a:lnTo>
                <a:lnTo>
                  <a:pt x="1243791" y="401180"/>
                </a:lnTo>
                <a:lnTo>
                  <a:pt x="1231047" y="403755"/>
                </a:lnTo>
                <a:close/>
              </a:path>
              <a:path w="5518150" h="1909445">
                <a:moveTo>
                  <a:pt x="1533771" y="406280"/>
                </a:moveTo>
                <a:lnTo>
                  <a:pt x="1520055" y="403507"/>
                </a:lnTo>
                <a:lnTo>
                  <a:pt x="1508851" y="395946"/>
                </a:lnTo>
                <a:lnTo>
                  <a:pt x="1501294" y="384734"/>
                </a:lnTo>
                <a:lnTo>
                  <a:pt x="1498523" y="371008"/>
                </a:lnTo>
                <a:lnTo>
                  <a:pt x="1501294" y="357283"/>
                </a:lnTo>
                <a:lnTo>
                  <a:pt x="1508851" y="346071"/>
                </a:lnTo>
                <a:lnTo>
                  <a:pt x="1520055" y="338510"/>
                </a:lnTo>
                <a:lnTo>
                  <a:pt x="1533771" y="335737"/>
                </a:lnTo>
                <a:lnTo>
                  <a:pt x="1547489" y="338510"/>
                </a:lnTo>
                <a:lnTo>
                  <a:pt x="1558694" y="346071"/>
                </a:lnTo>
                <a:lnTo>
                  <a:pt x="1566251" y="357283"/>
                </a:lnTo>
                <a:lnTo>
                  <a:pt x="1569022" y="371008"/>
                </a:lnTo>
                <a:lnTo>
                  <a:pt x="1566253" y="384734"/>
                </a:lnTo>
                <a:lnTo>
                  <a:pt x="1558701" y="395946"/>
                </a:lnTo>
                <a:lnTo>
                  <a:pt x="1547496" y="403507"/>
                </a:lnTo>
                <a:lnTo>
                  <a:pt x="1533771" y="406280"/>
                </a:lnTo>
                <a:close/>
              </a:path>
              <a:path w="5518150" h="1909445">
                <a:moveTo>
                  <a:pt x="1836488" y="408805"/>
                </a:moveTo>
                <a:lnTo>
                  <a:pt x="1821785" y="405834"/>
                </a:lnTo>
                <a:lnTo>
                  <a:pt x="1809778" y="397732"/>
                </a:lnTo>
                <a:lnTo>
                  <a:pt x="1801683" y="385718"/>
                </a:lnTo>
                <a:lnTo>
                  <a:pt x="1798715" y="371008"/>
                </a:lnTo>
                <a:lnTo>
                  <a:pt x="1801683" y="356299"/>
                </a:lnTo>
                <a:lnTo>
                  <a:pt x="1809778" y="344285"/>
                </a:lnTo>
                <a:lnTo>
                  <a:pt x="1821785" y="336183"/>
                </a:lnTo>
                <a:lnTo>
                  <a:pt x="1836488" y="333212"/>
                </a:lnTo>
                <a:lnTo>
                  <a:pt x="1851191" y="336183"/>
                </a:lnTo>
                <a:lnTo>
                  <a:pt x="1863197" y="344285"/>
                </a:lnTo>
                <a:lnTo>
                  <a:pt x="1871292" y="356299"/>
                </a:lnTo>
                <a:lnTo>
                  <a:pt x="1874261" y="371008"/>
                </a:lnTo>
                <a:lnTo>
                  <a:pt x="1871292" y="385718"/>
                </a:lnTo>
                <a:lnTo>
                  <a:pt x="1863197" y="397732"/>
                </a:lnTo>
                <a:lnTo>
                  <a:pt x="1851191" y="405834"/>
                </a:lnTo>
                <a:lnTo>
                  <a:pt x="1836488" y="408805"/>
                </a:lnTo>
                <a:close/>
              </a:path>
              <a:path w="5518150" h="1909445">
                <a:moveTo>
                  <a:pt x="2139212" y="412170"/>
                </a:moveTo>
                <a:lnTo>
                  <a:pt x="2123204" y="408936"/>
                </a:lnTo>
                <a:lnTo>
                  <a:pt x="2110135" y="400115"/>
                </a:lnTo>
                <a:lnTo>
                  <a:pt x="2101327" y="387031"/>
                </a:lnTo>
                <a:lnTo>
                  <a:pt x="2098097" y="371008"/>
                </a:lnTo>
                <a:lnTo>
                  <a:pt x="2101327" y="354986"/>
                </a:lnTo>
                <a:lnTo>
                  <a:pt x="2110135" y="341902"/>
                </a:lnTo>
                <a:lnTo>
                  <a:pt x="2123204" y="333081"/>
                </a:lnTo>
                <a:lnTo>
                  <a:pt x="2139212" y="329846"/>
                </a:lnTo>
                <a:lnTo>
                  <a:pt x="2155225" y="333081"/>
                </a:lnTo>
                <a:lnTo>
                  <a:pt x="2168305" y="341902"/>
                </a:lnTo>
                <a:lnTo>
                  <a:pt x="2177126" y="354986"/>
                </a:lnTo>
                <a:lnTo>
                  <a:pt x="2180360" y="371008"/>
                </a:lnTo>
                <a:lnTo>
                  <a:pt x="2177126" y="387031"/>
                </a:lnTo>
                <a:lnTo>
                  <a:pt x="2168305" y="400115"/>
                </a:lnTo>
                <a:lnTo>
                  <a:pt x="2155225" y="408936"/>
                </a:lnTo>
                <a:lnTo>
                  <a:pt x="2139212" y="412170"/>
                </a:lnTo>
                <a:close/>
              </a:path>
              <a:path w="5518150" h="1909445">
                <a:moveTo>
                  <a:pt x="2441936" y="414695"/>
                </a:moveTo>
                <a:lnTo>
                  <a:pt x="2424948" y="411263"/>
                </a:lnTo>
                <a:lnTo>
                  <a:pt x="2411074" y="401904"/>
                </a:lnTo>
                <a:lnTo>
                  <a:pt x="2401719" y="388022"/>
                </a:lnTo>
                <a:lnTo>
                  <a:pt x="2398289" y="371025"/>
                </a:lnTo>
                <a:lnTo>
                  <a:pt x="2401719" y="354029"/>
                </a:lnTo>
                <a:lnTo>
                  <a:pt x="2411074" y="340149"/>
                </a:lnTo>
                <a:lnTo>
                  <a:pt x="2424948" y="330790"/>
                </a:lnTo>
                <a:lnTo>
                  <a:pt x="2441936" y="327358"/>
                </a:lnTo>
                <a:lnTo>
                  <a:pt x="2458923" y="330790"/>
                </a:lnTo>
                <a:lnTo>
                  <a:pt x="2472797" y="340149"/>
                </a:lnTo>
                <a:lnTo>
                  <a:pt x="2482152" y="354029"/>
                </a:lnTo>
                <a:lnTo>
                  <a:pt x="2485582" y="371025"/>
                </a:lnTo>
                <a:lnTo>
                  <a:pt x="2482152" y="388022"/>
                </a:lnTo>
                <a:lnTo>
                  <a:pt x="2472797" y="401904"/>
                </a:lnTo>
                <a:lnTo>
                  <a:pt x="2458923" y="411263"/>
                </a:lnTo>
                <a:lnTo>
                  <a:pt x="2441936" y="414695"/>
                </a:lnTo>
                <a:close/>
              </a:path>
              <a:path w="5518150" h="1909445">
                <a:moveTo>
                  <a:pt x="2744659" y="417220"/>
                </a:moveTo>
                <a:lnTo>
                  <a:pt x="2726698" y="413590"/>
                </a:lnTo>
                <a:lnTo>
                  <a:pt x="2712030" y="403690"/>
                </a:lnTo>
                <a:lnTo>
                  <a:pt x="2702141" y="389006"/>
                </a:lnTo>
                <a:lnTo>
                  <a:pt x="2698515" y="371025"/>
                </a:lnTo>
                <a:lnTo>
                  <a:pt x="2702141" y="353046"/>
                </a:lnTo>
                <a:lnTo>
                  <a:pt x="2712030" y="338363"/>
                </a:lnTo>
                <a:lnTo>
                  <a:pt x="2726698" y="328464"/>
                </a:lnTo>
                <a:lnTo>
                  <a:pt x="2744659" y="324833"/>
                </a:lnTo>
                <a:lnTo>
                  <a:pt x="2762641" y="328464"/>
                </a:lnTo>
                <a:lnTo>
                  <a:pt x="2777318" y="338363"/>
                </a:lnTo>
                <a:lnTo>
                  <a:pt x="2787211" y="353046"/>
                </a:lnTo>
                <a:lnTo>
                  <a:pt x="2790838" y="371025"/>
                </a:lnTo>
                <a:lnTo>
                  <a:pt x="2787211" y="389006"/>
                </a:lnTo>
                <a:lnTo>
                  <a:pt x="2777318" y="403690"/>
                </a:lnTo>
                <a:lnTo>
                  <a:pt x="2762641" y="413590"/>
                </a:lnTo>
                <a:lnTo>
                  <a:pt x="2744659" y="417220"/>
                </a:lnTo>
                <a:close/>
              </a:path>
              <a:path w="5518150" h="1909445">
                <a:moveTo>
                  <a:pt x="3047383" y="419742"/>
                </a:moveTo>
                <a:lnTo>
                  <a:pt x="3028442" y="415914"/>
                </a:lnTo>
                <a:lnTo>
                  <a:pt x="3012969" y="405475"/>
                </a:lnTo>
                <a:lnTo>
                  <a:pt x="3002534" y="389990"/>
                </a:lnTo>
                <a:lnTo>
                  <a:pt x="2998707" y="371025"/>
                </a:lnTo>
                <a:lnTo>
                  <a:pt x="3002534" y="352062"/>
                </a:lnTo>
                <a:lnTo>
                  <a:pt x="3012969" y="336577"/>
                </a:lnTo>
                <a:lnTo>
                  <a:pt x="3028442" y="326137"/>
                </a:lnTo>
                <a:lnTo>
                  <a:pt x="3047383" y="322309"/>
                </a:lnTo>
                <a:lnTo>
                  <a:pt x="3066344" y="326137"/>
                </a:lnTo>
                <a:lnTo>
                  <a:pt x="3081827" y="336577"/>
                </a:lnTo>
                <a:lnTo>
                  <a:pt x="3092266" y="352062"/>
                </a:lnTo>
                <a:lnTo>
                  <a:pt x="3096093" y="371025"/>
                </a:lnTo>
                <a:lnTo>
                  <a:pt x="3092266" y="389990"/>
                </a:lnTo>
                <a:lnTo>
                  <a:pt x="3081827" y="405475"/>
                </a:lnTo>
                <a:lnTo>
                  <a:pt x="3066344" y="415914"/>
                </a:lnTo>
                <a:lnTo>
                  <a:pt x="3047383" y="419742"/>
                </a:lnTo>
                <a:close/>
              </a:path>
              <a:path w="5518150" h="1909445">
                <a:moveTo>
                  <a:pt x="3350107" y="422267"/>
                </a:moveTo>
                <a:lnTo>
                  <a:pt x="3330172" y="418241"/>
                </a:lnTo>
                <a:lnTo>
                  <a:pt x="3313895" y="407260"/>
                </a:lnTo>
                <a:lnTo>
                  <a:pt x="3302923" y="390973"/>
                </a:lnTo>
                <a:lnTo>
                  <a:pt x="3298899" y="371025"/>
                </a:lnTo>
                <a:lnTo>
                  <a:pt x="3302923" y="351078"/>
                </a:lnTo>
                <a:lnTo>
                  <a:pt x="3313895" y="334790"/>
                </a:lnTo>
                <a:lnTo>
                  <a:pt x="3330172" y="323810"/>
                </a:lnTo>
                <a:lnTo>
                  <a:pt x="3350107" y="319784"/>
                </a:lnTo>
                <a:lnTo>
                  <a:pt x="3370047" y="323810"/>
                </a:lnTo>
                <a:lnTo>
                  <a:pt x="3386336" y="334790"/>
                </a:lnTo>
                <a:lnTo>
                  <a:pt x="3397320" y="351078"/>
                </a:lnTo>
                <a:lnTo>
                  <a:pt x="3401349" y="371025"/>
                </a:lnTo>
                <a:lnTo>
                  <a:pt x="3397320" y="390973"/>
                </a:lnTo>
                <a:lnTo>
                  <a:pt x="3386336" y="407260"/>
                </a:lnTo>
                <a:lnTo>
                  <a:pt x="3370047" y="418241"/>
                </a:lnTo>
                <a:lnTo>
                  <a:pt x="3350107" y="422267"/>
                </a:lnTo>
                <a:close/>
              </a:path>
              <a:path w="5518150" h="1909445">
                <a:moveTo>
                  <a:pt x="3652831" y="425632"/>
                </a:moveTo>
                <a:lnTo>
                  <a:pt x="3631605" y="421341"/>
                </a:lnTo>
                <a:lnTo>
                  <a:pt x="3614265" y="409640"/>
                </a:lnTo>
                <a:lnTo>
                  <a:pt x="3602570" y="392287"/>
                </a:lnTo>
                <a:lnTo>
                  <a:pt x="3598281" y="371042"/>
                </a:lnTo>
                <a:lnTo>
                  <a:pt x="3602570" y="349798"/>
                </a:lnTo>
                <a:lnTo>
                  <a:pt x="3614265" y="332445"/>
                </a:lnTo>
                <a:lnTo>
                  <a:pt x="3631605" y="320744"/>
                </a:lnTo>
                <a:lnTo>
                  <a:pt x="3652831" y="316452"/>
                </a:lnTo>
                <a:lnTo>
                  <a:pt x="3674077" y="320744"/>
                </a:lnTo>
                <a:lnTo>
                  <a:pt x="3691427" y="332445"/>
                </a:lnTo>
                <a:lnTo>
                  <a:pt x="3703125" y="349798"/>
                </a:lnTo>
                <a:lnTo>
                  <a:pt x="3707414" y="371042"/>
                </a:lnTo>
                <a:lnTo>
                  <a:pt x="3703125" y="392287"/>
                </a:lnTo>
                <a:lnTo>
                  <a:pt x="3691427" y="409640"/>
                </a:lnTo>
                <a:lnTo>
                  <a:pt x="3674077" y="421341"/>
                </a:lnTo>
                <a:lnTo>
                  <a:pt x="3652831" y="425632"/>
                </a:lnTo>
                <a:close/>
              </a:path>
              <a:path w="5518150" h="1909445">
                <a:moveTo>
                  <a:pt x="3955589" y="428157"/>
                </a:moveTo>
                <a:lnTo>
                  <a:pt x="3933369" y="423668"/>
                </a:lnTo>
                <a:lnTo>
                  <a:pt x="3915225" y="411427"/>
                </a:lnTo>
                <a:lnTo>
                  <a:pt x="3902992" y="393272"/>
                </a:lnTo>
                <a:lnTo>
                  <a:pt x="3898507" y="371042"/>
                </a:lnTo>
                <a:lnTo>
                  <a:pt x="3902992" y="348814"/>
                </a:lnTo>
                <a:lnTo>
                  <a:pt x="3915225" y="330659"/>
                </a:lnTo>
                <a:lnTo>
                  <a:pt x="3933369" y="318417"/>
                </a:lnTo>
                <a:lnTo>
                  <a:pt x="3955589" y="313927"/>
                </a:lnTo>
                <a:lnTo>
                  <a:pt x="3977789" y="318417"/>
                </a:lnTo>
                <a:lnTo>
                  <a:pt x="3995923" y="330659"/>
                </a:lnTo>
                <a:lnTo>
                  <a:pt x="4008151" y="348814"/>
                </a:lnTo>
                <a:lnTo>
                  <a:pt x="4012636" y="371042"/>
                </a:lnTo>
                <a:lnTo>
                  <a:pt x="4008156" y="393272"/>
                </a:lnTo>
                <a:lnTo>
                  <a:pt x="3995935" y="411427"/>
                </a:lnTo>
                <a:lnTo>
                  <a:pt x="3977803" y="423668"/>
                </a:lnTo>
                <a:lnTo>
                  <a:pt x="3955589" y="428157"/>
                </a:lnTo>
                <a:close/>
              </a:path>
              <a:path w="5518150" h="1909445">
                <a:moveTo>
                  <a:pt x="4258312" y="430682"/>
                </a:moveTo>
                <a:lnTo>
                  <a:pt x="4235113" y="425995"/>
                </a:lnTo>
                <a:lnTo>
                  <a:pt x="4216164" y="413212"/>
                </a:lnTo>
                <a:lnTo>
                  <a:pt x="4203385" y="394254"/>
                </a:lnTo>
                <a:lnTo>
                  <a:pt x="4198699" y="371042"/>
                </a:lnTo>
                <a:lnTo>
                  <a:pt x="4203385" y="347831"/>
                </a:lnTo>
                <a:lnTo>
                  <a:pt x="4216164" y="328874"/>
                </a:lnTo>
                <a:lnTo>
                  <a:pt x="4235113" y="316092"/>
                </a:lnTo>
                <a:lnTo>
                  <a:pt x="4258312" y="311405"/>
                </a:lnTo>
                <a:lnTo>
                  <a:pt x="4281506" y="316092"/>
                </a:lnTo>
                <a:lnTo>
                  <a:pt x="4300444" y="328874"/>
                </a:lnTo>
                <a:lnTo>
                  <a:pt x="4313211" y="347831"/>
                </a:lnTo>
                <a:lnTo>
                  <a:pt x="4317892" y="371042"/>
                </a:lnTo>
                <a:lnTo>
                  <a:pt x="4313211" y="394254"/>
                </a:lnTo>
                <a:lnTo>
                  <a:pt x="4300444" y="413212"/>
                </a:lnTo>
                <a:lnTo>
                  <a:pt x="4281506" y="425995"/>
                </a:lnTo>
                <a:lnTo>
                  <a:pt x="4258312" y="430682"/>
                </a:lnTo>
                <a:close/>
              </a:path>
              <a:path w="5518150" h="1909445">
                <a:moveTo>
                  <a:pt x="4561036" y="434888"/>
                </a:moveTo>
                <a:lnTo>
                  <a:pt x="4536200" y="429873"/>
                </a:lnTo>
                <a:lnTo>
                  <a:pt x="4515921" y="416194"/>
                </a:lnTo>
                <a:lnTo>
                  <a:pt x="4502250" y="395905"/>
                </a:lnTo>
                <a:lnTo>
                  <a:pt x="4497237" y="371059"/>
                </a:lnTo>
                <a:lnTo>
                  <a:pt x="4502250" y="346213"/>
                </a:lnTo>
                <a:lnTo>
                  <a:pt x="4515921" y="325924"/>
                </a:lnTo>
                <a:lnTo>
                  <a:pt x="4536200" y="312245"/>
                </a:lnTo>
                <a:lnTo>
                  <a:pt x="4561036" y="307230"/>
                </a:lnTo>
                <a:lnTo>
                  <a:pt x="4585853" y="312245"/>
                </a:lnTo>
                <a:lnTo>
                  <a:pt x="4606122" y="325924"/>
                </a:lnTo>
                <a:lnTo>
                  <a:pt x="4619789" y="346213"/>
                </a:lnTo>
                <a:lnTo>
                  <a:pt x="4624802" y="371059"/>
                </a:lnTo>
                <a:lnTo>
                  <a:pt x="4619789" y="395905"/>
                </a:lnTo>
                <a:lnTo>
                  <a:pt x="4606122" y="416194"/>
                </a:lnTo>
                <a:lnTo>
                  <a:pt x="4585853" y="429873"/>
                </a:lnTo>
                <a:lnTo>
                  <a:pt x="4561036" y="434888"/>
                </a:lnTo>
                <a:close/>
              </a:path>
              <a:path w="5518150" h="1909445">
                <a:moveTo>
                  <a:pt x="4863760" y="438254"/>
                </a:moveTo>
                <a:lnTo>
                  <a:pt x="4837613" y="432973"/>
                </a:lnTo>
                <a:lnTo>
                  <a:pt x="4816261" y="418572"/>
                </a:lnTo>
                <a:lnTo>
                  <a:pt x="4801864" y="397213"/>
                </a:lnTo>
                <a:lnTo>
                  <a:pt x="4796585" y="371059"/>
                </a:lnTo>
                <a:lnTo>
                  <a:pt x="4801864" y="344906"/>
                </a:lnTo>
                <a:lnTo>
                  <a:pt x="4816261" y="323547"/>
                </a:lnTo>
                <a:lnTo>
                  <a:pt x="4837613" y="309146"/>
                </a:lnTo>
                <a:lnTo>
                  <a:pt x="4863760" y="303864"/>
                </a:lnTo>
                <a:lnTo>
                  <a:pt x="4889887" y="309146"/>
                </a:lnTo>
                <a:lnTo>
                  <a:pt x="4911229" y="323547"/>
                </a:lnTo>
                <a:lnTo>
                  <a:pt x="4925622" y="344906"/>
                </a:lnTo>
                <a:lnTo>
                  <a:pt x="4930901" y="371059"/>
                </a:lnTo>
                <a:lnTo>
                  <a:pt x="4925622" y="397213"/>
                </a:lnTo>
                <a:lnTo>
                  <a:pt x="4911229" y="418572"/>
                </a:lnTo>
                <a:lnTo>
                  <a:pt x="4889887" y="432973"/>
                </a:lnTo>
                <a:lnTo>
                  <a:pt x="4863760" y="438254"/>
                </a:lnTo>
                <a:close/>
              </a:path>
              <a:path w="5518150" h="1909445">
                <a:moveTo>
                  <a:pt x="5166483" y="442460"/>
                </a:moveTo>
                <a:lnTo>
                  <a:pt x="5138700" y="436851"/>
                </a:lnTo>
                <a:lnTo>
                  <a:pt x="5116018" y="421552"/>
                </a:lnTo>
                <a:lnTo>
                  <a:pt x="5100729" y="398857"/>
                </a:lnTo>
                <a:lnTo>
                  <a:pt x="5095124" y="371059"/>
                </a:lnTo>
                <a:lnTo>
                  <a:pt x="5100729" y="343262"/>
                </a:lnTo>
                <a:lnTo>
                  <a:pt x="5116018" y="320567"/>
                </a:lnTo>
                <a:lnTo>
                  <a:pt x="5138700" y="305268"/>
                </a:lnTo>
                <a:lnTo>
                  <a:pt x="5166483" y="299658"/>
                </a:lnTo>
                <a:lnTo>
                  <a:pt x="5194253" y="305268"/>
                </a:lnTo>
                <a:lnTo>
                  <a:pt x="5216936" y="320567"/>
                </a:lnTo>
                <a:lnTo>
                  <a:pt x="5232234" y="343262"/>
                </a:lnTo>
                <a:lnTo>
                  <a:pt x="5237844" y="371059"/>
                </a:lnTo>
                <a:lnTo>
                  <a:pt x="5232234" y="398857"/>
                </a:lnTo>
                <a:lnTo>
                  <a:pt x="5216936" y="421552"/>
                </a:lnTo>
                <a:lnTo>
                  <a:pt x="5194253" y="436851"/>
                </a:lnTo>
                <a:lnTo>
                  <a:pt x="5166483" y="442460"/>
                </a:lnTo>
                <a:close/>
              </a:path>
              <a:path w="5518150" h="1909445">
                <a:moveTo>
                  <a:pt x="5469208" y="419776"/>
                </a:moveTo>
                <a:lnTo>
                  <a:pt x="5450247" y="415948"/>
                </a:lnTo>
                <a:lnTo>
                  <a:pt x="5434764" y="405509"/>
                </a:lnTo>
                <a:lnTo>
                  <a:pt x="5424325" y="390024"/>
                </a:lnTo>
                <a:lnTo>
                  <a:pt x="5420497" y="371059"/>
                </a:lnTo>
                <a:lnTo>
                  <a:pt x="5424325" y="352096"/>
                </a:lnTo>
                <a:lnTo>
                  <a:pt x="5434764" y="336611"/>
                </a:lnTo>
                <a:lnTo>
                  <a:pt x="5450247" y="326170"/>
                </a:lnTo>
                <a:lnTo>
                  <a:pt x="5469208" y="322342"/>
                </a:lnTo>
                <a:lnTo>
                  <a:pt x="5488149" y="326170"/>
                </a:lnTo>
                <a:lnTo>
                  <a:pt x="5503622" y="336611"/>
                </a:lnTo>
                <a:lnTo>
                  <a:pt x="5514057" y="352096"/>
                </a:lnTo>
                <a:lnTo>
                  <a:pt x="5517884" y="371059"/>
                </a:lnTo>
                <a:lnTo>
                  <a:pt x="5514057" y="390024"/>
                </a:lnTo>
                <a:lnTo>
                  <a:pt x="5503622" y="405509"/>
                </a:lnTo>
                <a:lnTo>
                  <a:pt x="5488149" y="415948"/>
                </a:lnTo>
                <a:lnTo>
                  <a:pt x="5469208" y="419776"/>
                </a:lnTo>
                <a:close/>
              </a:path>
              <a:path w="5518150" h="1909445">
                <a:moveTo>
                  <a:pt x="20148" y="694158"/>
                </a:moveTo>
                <a:lnTo>
                  <a:pt x="12304" y="692575"/>
                </a:lnTo>
                <a:lnTo>
                  <a:pt x="5899" y="688256"/>
                </a:lnTo>
                <a:lnTo>
                  <a:pt x="1582" y="681848"/>
                </a:lnTo>
                <a:lnTo>
                  <a:pt x="0" y="673999"/>
                </a:lnTo>
                <a:lnTo>
                  <a:pt x="1582" y="666149"/>
                </a:lnTo>
                <a:lnTo>
                  <a:pt x="5899" y="659742"/>
                </a:lnTo>
                <a:lnTo>
                  <a:pt x="12304" y="655423"/>
                </a:lnTo>
                <a:lnTo>
                  <a:pt x="20148" y="653840"/>
                </a:lnTo>
                <a:lnTo>
                  <a:pt x="27993" y="655423"/>
                </a:lnTo>
                <a:lnTo>
                  <a:pt x="34398" y="659742"/>
                </a:lnTo>
                <a:lnTo>
                  <a:pt x="38715" y="666149"/>
                </a:lnTo>
                <a:lnTo>
                  <a:pt x="40297" y="673999"/>
                </a:lnTo>
                <a:lnTo>
                  <a:pt x="38715" y="681848"/>
                </a:lnTo>
                <a:lnTo>
                  <a:pt x="34398" y="688256"/>
                </a:lnTo>
                <a:lnTo>
                  <a:pt x="27993" y="692575"/>
                </a:lnTo>
                <a:lnTo>
                  <a:pt x="20148" y="694158"/>
                </a:lnTo>
                <a:close/>
              </a:path>
              <a:path w="5518150" h="1909445">
                <a:moveTo>
                  <a:pt x="322872" y="697527"/>
                </a:moveTo>
                <a:lnTo>
                  <a:pt x="313722" y="695678"/>
                </a:lnTo>
                <a:lnTo>
                  <a:pt x="306248" y="690635"/>
                </a:lnTo>
                <a:lnTo>
                  <a:pt x="301209" y="683156"/>
                </a:lnTo>
                <a:lnTo>
                  <a:pt x="299361" y="673999"/>
                </a:lnTo>
                <a:lnTo>
                  <a:pt x="301209" y="664843"/>
                </a:lnTo>
                <a:lnTo>
                  <a:pt x="306248" y="657366"/>
                </a:lnTo>
                <a:lnTo>
                  <a:pt x="313722" y="652323"/>
                </a:lnTo>
                <a:lnTo>
                  <a:pt x="322872" y="650474"/>
                </a:lnTo>
                <a:lnTo>
                  <a:pt x="332023" y="652323"/>
                </a:lnTo>
                <a:lnTo>
                  <a:pt x="339496" y="657366"/>
                </a:lnTo>
                <a:lnTo>
                  <a:pt x="344535" y="664843"/>
                </a:lnTo>
                <a:lnTo>
                  <a:pt x="346383" y="673999"/>
                </a:lnTo>
                <a:lnTo>
                  <a:pt x="344535" y="683156"/>
                </a:lnTo>
                <a:lnTo>
                  <a:pt x="339496" y="690635"/>
                </a:lnTo>
                <a:lnTo>
                  <a:pt x="332023" y="695678"/>
                </a:lnTo>
                <a:lnTo>
                  <a:pt x="322872" y="697527"/>
                </a:lnTo>
                <a:close/>
              </a:path>
              <a:path w="5518150" h="1909445">
                <a:moveTo>
                  <a:pt x="625600" y="700048"/>
                </a:moveTo>
                <a:lnTo>
                  <a:pt x="615475" y="698002"/>
                </a:lnTo>
                <a:lnTo>
                  <a:pt x="607204" y="692422"/>
                </a:lnTo>
                <a:lnTo>
                  <a:pt x="601626" y="684147"/>
                </a:lnTo>
                <a:lnTo>
                  <a:pt x="599580" y="674016"/>
                </a:lnTo>
                <a:lnTo>
                  <a:pt x="601626" y="663886"/>
                </a:lnTo>
                <a:lnTo>
                  <a:pt x="607204" y="655611"/>
                </a:lnTo>
                <a:lnTo>
                  <a:pt x="615475" y="650030"/>
                </a:lnTo>
                <a:lnTo>
                  <a:pt x="625600" y="647983"/>
                </a:lnTo>
                <a:lnTo>
                  <a:pt x="635722" y="650030"/>
                </a:lnTo>
                <a:lnTo>
                  <a:pt x="643992" y="655611"/>
                </a:lnTo>
                <a:lnTo>
                  <a:pt x="649570" y="663886"/>
                </a:lnTo>
                <a:lnTo>
                  <a:pt x="651615" y="674016"/>
                </a:lnTo>
                <a:lnTo>
                  <a:pt x="649572" y="684147"/>
                </a:lnTo>
                <a:lnTo>
                  <a:pt x="643999" y="692422"/>
                </a:lnTo>
                <a:lnTo>
                  <a:pt x="635730" y="698002"/>
                </a:lnTo>
                <a:lnTo>
                  <a:pt x="625600" y="700048"/>
                </a:lnTo>
                <a:close/>
              </a:path>
              <a:path w="5518150" h="1909445">
                <a:moveTo>
                  <a:pt x="928323" y="703414"/>
                </a:moveTo>
                <a:lnTo>
                  <a:pt x="916886" y="701104"/>
                </a:lnTo>
                <a:lnTo>
                  <a:pt x="907547" y="694805"/>
                </a:lnTo>
                <a:lnTo>
                  <a:pt x="901251" y="685460"/>
                </a:lnTo>
                <a:lnTo>
                  <a:pt x="898942" y="674016"/>
                </a:lnTo>
                <a:lnTo>
                  <a:pt x="901251" y="662571"/>
                </a:lnTo>
                <a:lnTo>
                  <a:pt x="907547" y="653227"/>
                </a:lnTo>
                <a:lnTo>
                  <a:pt x="916886" y="646927"/>
                </a:lnTo>
                <a:lnTo>
                  <a:pt x="928323" y="644618"/>
                </a:lnTo>
                <a:lnTo>
                  <a:pt x="939761" y="646927"/>
                </a:lnTo>
                <a:lnTo>
                  <a:pt x="949100" y="653227"/>
                </a:lnTo>
                <a:lnTo>
                  <a:pt x="955396" y="662571"/>
                </a:lnTo>
                <a:lnTo>
                  <a:pt x="957704" y="674016"/>
                </a:lnTo>
                <a:lnTo>
                  <a:pt x="955396" y="685460"/>
                </a:lnTo>
                <a:lnTo>
                  <a:pt x="949100" y="694805"/>
                </a:lnTo>
                <a:lnTo>
                  <a:pt x="939761" y="701104"/>
                </a:lnTo>
                <a:lnTo>
                  <a:pt x="928323" y="703414"/>
                </a:lnTo>
                <a:close/>
              </a:path>
              <a:path w="5518150" h="1909445">
                <a:moveTo>
                  <a:pt x="1231047" y="706779"/>
                </a:moveTo>
                <a:lnTo>
                  <a:pt x="1218304" y="704204"/>
                </a:lnTo>
                <a:lnTo>
                  <a:pt x="1207896" y="697181"/>
                </a:lnTo>
                <a:lnTo>
                  <a:pt x="1200877" y="686767"/>
                </a:lnTo>
                <a:lnTo>
                  <a:pt x="1198304" y="674016"/>
                </a:lnTo>
                <a:lnTo>
                  <a:pt x="1200877" y="661265"/>
                </a:lnTo>
                <a:lnTo>
                  <a:pt x="1207896" y="650850"/>
                </a:lnTo>
                <a:lnTo>
                  <a:pt x="1218304" y="643828"/>
                </a:lnTo>
                <a:lnTo>
                  <a:pt x="1231047" y="641252"/>
                </a:lnTo>
                <a:lnTo>
                  <a:pt x="1243791" y="643828"/>
                </a:lnTo>
                <a:lnTo>
                  <a:pt x="1254200" y="650850"/>
                </a:lnTo>
                <a:lnTo>
                  <a:pt x="1261220" y="661265"/>
                </a:lnTo>
                <a:lnTo>
                  <a:pt x="1263794" y="674016"/>
                </a:lnTo>
                <a:lnTo>
                  <a:pt x="1261220" y="686767"/>
                </a:lnTo>
                <a:lnTo>
                  <a:pt x="1254200" y="697181"/>
                </a:lnTo>
                <a:lnTo>
                  <a:pt x="1243791" y="704204"/>
                </a:lnTo>
                <a:lnTo>
                  <a:pt x="1231047" y="706779"/>
                </a:lnTo>
                <a:close/>
              </a:path>
              <a:path w="5518150" h="1909445">
                <a:moveTo>
                  <a:pt x="1533771" y="709304"/>
                </a:moveTo>
                <a:lnTo>
                  <a:pt x="1520055" y="706531"/>
                </a:lnTo>
                <a:lnTo>
                  <a:pt x="1508851" y="698970"/>
                </a:lnTo>
                <a:lnTo>
                  <a:pt x="1501294" y="687758"/>
                </a:lnTo>
                <a:lnTo>
                  <a:pt x="1498523" y="674033"/>
                </a:lnTo>
                <a:lnTo>
                  <a:pt x="1501294" y="660307"/>
                </a:lnTo>
                <a:lnTo>
                  <a:pt x="1508851" y="649095"/>
                </a:lnTo>
                <a:lnTo>
                  <a:pt x="1520055" y="641534"/>
                </a:lnTo>
                <a:lnTo>
                  <a:pt x="1533771" y="638761"/>
                </a:lnTo>
                <a:lnTo>
                  <a:pt x="1547489" y="641534"/>
                </a:lnTo>
                <a:lnTo>
                  <a:pt x="1558694" y="649095"/>
                </a:lnTo>
                <a:lnTo>
                  <a:pt x="1566251" y="660307"/>
                </a:lnTo>
                <a:lnTo>
                  <a:pt x="1569022" y="674033"/>
                </a:lnTo>
                <a:lnTo>
                  <a:pt x="1566253" y="687758"/>
                </a:lnTo>
                <a:lnTo>
                  <a:pt x="1558701" y="698970"/>
                </a:lnTo>
                <a:lnTo>
                  <a:pt x="1547496" y="706531"/>
                </a:lnTo>
                <a:lnTo>
                  <a:pt x="1533771" y="709304"/>
                </a:lnTo>
                <a:close/>
              </a:path>
              <a:path w="5518150" h="1909445">
                <a:moveTo>
                  <a:pt x="1836488" y="711829"/>
                </a:moveTo>
                <a:lnTo>
                  <a:pt x="1821785" y="708858"/>
                </a:lnTo>
                <a:lnTo>
                  <a:pt x="1809778" y="700756"/>
                </a:lnTo>
                <a:lnTo>
                  <a:pt x="1801683" y="688742"/>
                </a:lnTo>
                <a:lnTo>
                  <a:pt x="1798715" y="674033"/>
                </a:lnTo>
                <a:lnTo>
                  <a:pt x="1801683" y="659325"/>
                </a:lnTo>
                <a:lnTo>
                  <a:pt x="1809778" y="647310"/>
                </a:lnTo>
                <a:lnTo>
                  <a:pt x="1821785" y="639208"/>
                </a:lnTo>
                <a:lnTo>
                  <a:pt x="1836488" y="636236"/>
                </a:lnTo>
                <a:lnTo>
                  <a:pt x="1851191" y="639208"/>
                </a:lnTo>
                <a:lnTo>
                  <a:pt x="1863197" y="647310"/>
                </a:lnTo>
                <a:lnTo>
                  <a:pt x="1871292" y="659325"/>
                </a:lnTo>
                <a:lnTo>
                  <a:pt x="1874261" y="674033"/>
                </a:lnTo>
                <a:lnTo>
                  <a:pt x="1871292" y="688742"/>
                </a:lnTo>
                <a:lnTo>
                  <a:pt x="1863197" y="700756"/>
                </a:lnTo>
                <a:lnTo>
                  <a:pt x="1851191" y="708858"/>
                </a:lnTo>
                <a:lnTo>
                  <a:pt x="1836488" y="711829"/>
                </a:lnTo>
                <a:close/>
              </a:path>
              <a:path w="5518150" h="1909445">
                <a:moveTo>
                  <a:pt x="2139212" y="715195"/>
                </a:moveTo>
                <a:lnTo>
                  <a:pt x="2123204" y="711960"/>
                </a:lnTo>
                <a:lnTo>
                  <a:pt x="2110135" y="703139"/>
                </a:lnTo>
                <a:lnTo>
                  <a:pt x="2101327" y="690055"/>
                </a:lnTo>
                <a:lnTo>
                  <a:pt x="2098097" y="674033"/>
                </a:lnTo>
                <a:lnTo>
                  <a:pt x="2101327" y="658010"/>
                </a:lnTo>
                <a:lnTo>
                  <a:pt x="2110135" y="644926"/>
                </a:lnTo>
                <a:lnTo>
                  <a:pt x="2123204" y="636105"/>
                </a:lnTo>
                <a:lnTo>
                  <a:pt x="2139212" y="632870"/>
                </a:lnTo>
                <a:lnTo>
                  <a:pt x="2155225" y="636105"/>
                </a:lnTo>
                <a:lnTo>
                  <a:pt x="2168305" y="644926"/>
                </a:lnTo>
                <a:lnTo>
                  <a:pt x="2177126" y="658010"/>
                </a:lnTo>
                <a:lnTo>
                  <a:pt x="2180360" y="674033"/>
                </a:lnTo>
                <a:lnTo>
                  <a:pt x="2177126" y="690055"/>
                </a:lnTo>
                <a:lnTo>
                  <a:pt x="2168305" y="703139"/>
                </a:lnTo>
                <a:lnTo>
                  <a:pt x="2155225" y="711960"/>
                </a:lnTo>
                <a:lnTo>
                  <a:pt x="2139212" y="715195"/>
                </a:lnTo>
                <a:close/>
              </a:path>
              <a:path w="5518150" h="1909445">
                <a:moveTo>
                  <a:pt x="2441936" y="717720"/>
                </a:moveTo>
                <a:lnTo>
                  <a:pt x="2424948" y="714287"/>
                </a:lnTo>
                <a:lnTo>
                  <a:pt x="2411074" y="704928"/>
                </a:lnTo>
                <a:lnTo>
                  <a:pt x="2401719" y="691047"/>
                </a:lnTo>
                <a:lnTo>
                  <a:pt x="2398289" y="674049"/>
                </a:lnTo>
                <a:lnTo>
                  <a:pt x="2401719" y="657052"/>
                </a:lnTo>
                <a:lnTo>
                  <a:pt x="2411074" y="643171"/>
                </a:lnTo>
                <a:lnTo>
                  <a:pt x="2424948" y="633812"/>
                </a:lnTo>
                <a:lnTo>
                  <a:pt x="2441936" y="630379"/>
                </a:lnTo>
                <a:lnTo>
                  <a:pt x="2458923" y="633812"/>
                </a:lnTo>
                <a:lnTo>
                  <a:pt x="2472797" y="643171"/>
                </a:lnTo>
                <a:lnTo>
                  <a:pt x="2482152" y="657052"/>
                </a:lnTo>
                <a:lnTo>
                  <a:pt x="2485582" y="674049"/>
                </a:lnTo>
                <a:lnTo>
                  <a:pt x="2482152" y="691047"/>
                </a:lnTo>
                <a:lnTo>
                  <a:pt x="2472797" y="704928"/>
                </a:lnTo>
                <a:lnTo>
                  <a:pt x="2458923" y="714287"/>
                </a:lnTo>
                <a:lnTo>
                  <a:pt x="2441936" y="717720"/>
                </a:lnTo>
                <a:close/>
              </a:path>
              <a:path w="5518150" h="1909445">
                <a:moveTo>
                  <a:pt x="2744659" y="720245"/>
                </a:moveTo>
                <a:lnTo>
                  <a:pt x="2726698" y="716614"/>
                </a:lnTo>
                <a:lnTo>
                  <a:pt x="2712030" y="706714"/>
                </a:lnTo>
                <a:lnTo>
                  <a:pt x="2702141" y="692031"/>
                </a:lnTo>
                <a:lnTo>
                  <a:pt x="2698515" y="674049"/>
                </a:lnTo>
                <a:lnTo>
                  <a:pt x="2702141" y="656070"/>
                </a:lnTo>
                <a:lnTo>
                  <a:pt x="2712030" y="641388"/>
                </a:lnTo>
                <a:lnTo>
                  <a:pt x="2726698" y="631488"/>
                </a:lnTo>
                <a:lnTo>
                  <a:pt x="2744659" y="627858"/>
                </a:lnTo>
                <a:lnTo>
                  <a:pt x="2762641" y="631488"/>
                </a:lnTo>
                <a:lnTo>
                  <a:pt x="2777318" y="641388"/>
                </a:lnTo>
                <a:lnTo>
                  <a:pt x="2787211" y="656070"/>
                </a:lnTo>
                <a:lnTo>
                  <a:pt x="2790838" y="674049"/>
                </a:lnTo>
                <a:lnTo>
                  <a:pt x="2787211" y="692031"/>
                </a:lnTo>
                <a:lnTo>
                  <a:pt x="2777318" y="706714"/>
                </a:lnTo>
                <a:lnTo>
                  <a:pt x="2762641" y="716614"/>
                </a:lnTo>
                <a:lnTo>
                  <a:pt x="2744659" y="720245"/>
                </a:lnTo>
                <a:close/>
              </a:path>
              <a:path w="5518150" h="1909445">
                <a:moveTo>
                  <a:pt x="3047383" y="722766"/>
                </a:moveTo>
                <a:lnTo>
                  <a:pt x="3028442" y="718938"/>
                </a:lnTo>
                <a:lnTo>
                  <a:pt x="3012969" y="708498"/>
                </a:lnTo>
                <a:lnTo>
                  <a:pt x="3002534" y="693013"/>
                </a:lnTo>
                <a:lnTo>
                  <a:pt x="2998707" y="674049"/>
                </a:lnTo>
                <a:lnTo>
                  <a:pt x="3002534" y="655086"/>
                </a:lnTo>
                <a:lnTo>
                  <a:pt x="3012969" y="639601"/>
                </a:lnTo>
                <a:lnTo>
                  <a:pt x="3028442" y="629161"/>
                </a:lnTo>
                <a:lnTo>
                  <a:pt x="3047383" y="625333"/>
                </a:lnTo>
                <a:lnTo>
                  <a:pt x="3066344" y="629161"/>
                </a:lnTo>
                <a:lnTo>
                  <a:pt x="3081827" y="639601"/>
                </a:lnTo>
                <a:lnTo>
                  <a:pt x="3092266" y="655086"/>
                </a:lnTo>
                <a:lnTo>
                  <a:pt x="3096093" y="674049"/>
                </a:lnTo>
                <a:lnTo>
                  <a:pt x="3092266" y="693013"/>
                </a:lnTo>
                <a:lnTo>
                  <a:pt x="3081827" y="708498"/>
                </a:lnTo>
                <a:lnTo>
                  <a:pt x="3066344" y="718938"/>
                </a:lnTo>
                <a:lnTo>
                  <a:pt x="3047383" y="722766"/>
                </a:lnTo>
                <a:close/>
              </a:path>
              <a:path w="5518150" h="1909445">
                <a:moveTo>
                  <a:pt x="3350107" y="725291"/>
                </a:moveTo>
                <a:lnTo>
                  <a:pt x="3330172" y="721265"/>
                </a:lnTo>
                <a:lnTo>
                  <a:pt x="3313895" y="710284"/>
                </a:lnTo>
                <a:lnTo>
                  <a:pt x="3302923" y="693997"/>
                </a:lnTo>
                <a:lnTo>
                  <a:pt x="3298899" y="674049"/>
                </a:lnTo>
                <a:lnTo>
                  <a:pt x="3302923" y="654102"/>
                </a:lnTo>
                <a:lnTo>
                  <a:pt x="3313895" y="637815"/>
                </a:lnTo>
                <a:lnTo>
                  <a:pt x="3330172" y="626834"/>
                </a:lnTo>
                <a:lnTo>
                  <a:pt x="3350107" y="622808"/>
                </a:lnTo>
                <a:lnTo>
                  <a:pt x="3370047" y="626834"/>
                </a:lnTo>
                <a:lnTo>
                  <a:pt x="3386336" y="637815"/>
                </a:lnTo>
                <a:lnTo>
                  <a:pt x="3397320" y="654102"/>
                </a:lnTo>
                <a:lnTo>
                  <a:pt x="3401349" y="674049"/>
                </a:lnTo>
                <a:lnTo>
                  <a:pt x="3397320" y="693997"/>
                </a:lnTo>
                <a:lnTo>
                  <a:pt x="3386336" y="710284"/>
                </a:lnTo>
                <a:lnTo>
                  <a:pt x="3370047" y="721265"/>
                </a:lnTo>
                <a:lnTo>
                  <a:pt x="3350107" y="725291"/>
                </a:lnTo>
                <a:close/>
              </a:path>
              <a:path w="5518150" h="1909445">
                <a:moveTo>
                  <a:pt x="3652831" y="728657"/>
                </a:moveTo>
                <a:lnTo>
                  <a:pt x="3631605" y="724365"/>
                </a:lnTo>
                <a:lnTo>
                  <a:pt x="3614265" y="712664"/>
                </a:lnTo>
                <a:lnTo>
                  <a:pt x="3602570" y="695312"/>
                </a:lnTo>
                <a:lnTo>
                  <a:pt x="3598281" y="674066"/>
                </a:lnTo>
                <a:lnTo>
                  <a:pt x="3602570" y="652822"/>
                </a:lnTo>
                <a:lnTo>
                  <a:pt x="3614265" y="635470"/>
                </a:lnTo>
                <a:lnTo>
                  <a:pt x="3631605" y="623768"/>
                </a:lnTo>
                <a:lnTo>
                  <a:pt x="3652831" y="619476"/>
                </a:lnTo>
                <a:lnTo>
                  <a:pt x="3674077" y="623768"/>
                </a:lnTo>
                <a:lnTo>
                  <a:pt x="3691427" y="635470"/>
                </a:lnTo>
                <a:lnTo>
                  <a:pt x="3703125" y="652822"/>
                </a:lnTo>
                <a:lnTo>
                  <a:pt x="3707414" y="674066"/>
                </a:lnTo>
                <a:lnTo>
                  <a:pt x="3703125" y="695312"/>
                </a:lnTo>
                <a:lnTo>
                  <a:pt x="3691427" y="712664"/>
                </a:lnTo>
                <a:lnTo>
                  <a:pt x="3674077" y="724365"/>
                </a:lnTo>
                <a:lnTo>
                  <a:pt x="3652831" y="728657"/>
                </a:lnTo>
                <a:close/>
              </a:path>
              <a:path w="5518150" h="1909445">
                <a:moveTo>
                  <a:pt x="3955589" y="731181"/>
                </a:moveTo>
                <a:lnTo>
                  <a:pt x="3933369" y="726692"/>
                </a:lnTo>
                <a:lnTo>
                  <a:pt x="3915225" y="714449"/>
                </a:lnTo>
                <a:lnTo>
                  <a:pt x="3902992" y="696294"/>
                </a:lnTo>
                <a:lnTo>
                  <a:pt x="3898507" y="674066"/>
                </a:lnTo>
                <a:lnTo>
                  <a:pt x="3902992" y="651838"/>
                </a:lnTo>
                <a:lnTo>
                  <a:pt x="3915225" y="633683"/>
                </a:lnTo>
                <a:lnTo>
                  <a:pt x="3933369" y="621441"/>
                </a:lnTo>
                <a:lnTo>
                  <a:pt x="3955589" y="616951"/>
                </a:lnTo>
                <a:lnTo>
                  <a:pt x="3977789" y="621441"/>
                </a:lnTo>
                <a:lnTo>
                  <a:pt x="3995923" y="633683"/>
                </a:lnTo>
                <a:lnTo>
                  <a:pt x="4008151" y="651838"/>
                </a:lnTo>
                <a:lnTo>
                  <a:pt x="4012636" y="674066"/>
                </a:lnTo>
                <a:lnTo>
                  <a:pt x="4008156" y="696294"/>
                </a:lnTo>
                <a:lnTo>
                  <a:pt x="3995935" y="714449"/>
                </a:lnTo>
                <a:lnTo>
                  <a:pt x="3977803" y="726692"/>
                </a:lnTo>
                <a:lnTo>
                  <a:pt x="3955589" y="731181"/>
                </a:lnTo>
                <a:close/>
              </a:path>
              <a:path w="5518150" h="1909445">
                <a:moveTo>
                  <a:pt x="4258312" y="733706"/>
                </a:moveTo>
                <a:lnTo>
                  <a:pt x="4235113" y="729019"/>
                </a:lnTo>
                <a:lnTo>
                  <a:pt x="4216164" y="716236"/>
                </a:lnTo>
                <a:lnTo>
                  <a:pt x="4203385" y="697278"/>
                </a:lnTo>
                <a:lnTo>
                  <a:pt x="4198699" y="674066"/>
                </a:lnTo>
                <a:lnTo>
                  <a:pt x="4203385" y="650854"/>
                </a:lnTo>
                <a:lnTo>
                  <a:pt x="4216164" y="631897"/>
                </a:lnTo>
                <a:lnTo>
                  <a:pt x="4235113" y="619114"/>
                </a:lnTo>
                <a:lnTo>
                  <a:pt x="4258312" y="614426"/>
                </a:lnTo>
                <a:lnTo>
                  <a:pt x="4281506" y="619114"/>
                </a:lnTo>
                <a:lnTo>
                  <a:pt x="4300444" y="631897"/>
                </a:lnTo>
                <a:lnTo>
                  <a:pt x="4313211" y="650854"/>
                </a:lnTo>
                <a:lnTo>
                  <a:pt x="4317892" y="674066"/>
                </a:lnTo>
                <a:lnTo>
                  <a:pt x="4313211" y="697278"/>
                </a:lnTo>
                <a:lnTo>
                  <a:pt x="4300444" y="716236"/>
                </a:lnTo>
                <a:lnTo>
                  <a:pt x="4281506" y="729019"/>
                </a:lnTo>
                <a:lnTo>
                  <a:pt x="4258312" y="733706"/>
                </a:lnTo>
                <a:close/>
              </a:path>
              <a:path w="5518150" h="1909445">
                <a:moveTo>
                  <a:pt x="4561036" y="737912"/>
                </a:moveTo>
                <a:lnTo>
                  <a:pt x="4536200" y="732897"/>
                </a:lnTo>
                <a:lnTo>
                  <a:pt x="4515921" y="719218"/>
                </a:lnTo>
                <a:lnTo>
                  <a:pt x="4502250" y="698930"/>
                </a:lnTo>
                <a:lnTo>
                  <a:pt x="4497237" y="674083"/>
                </a:lnTo>
                <a:lnTo>
                  <a:pt x="4502250" y="649237"/>
                </a:lnTo>
                <a:lnTo>
                  <a:pt x="4515921" y="628948"/>
                </a:lnTo>
                <a:lnTo>
                  <a:pt x="4536200" y="615270"/>
                </a:lnTo>
                <a:lnTo>
                  <a:pt x="4561036" y="610254"/>
                </a:lnTo>
                <a:lnTo>
                  <a:pt x="4585853" y="615270"/>
                </a:lnTo>
                <a:lnTo>
                  <a:pt x="4606122" y="628948"/>
                </a:lnTo>
                <a:lnTo>
                  <a:pt x="4619789" y="649237"/>
                </a:lnTo>
                <a:lnTo>
                  <a:pt x="4624802" y="674083"/>
                </a:lnTo>
                <a:lnTo>
                  <a:pt x="4619789" y="698930"/>
                </a:lnTo>
                <a:lnTo>
                  <a:pt x="4606122" y="719218"/>
                </a:lnTo>
                <a:lnTo>
                  <a:pt x="4585853" y="732897"/>
                </a:lnTo>
                <a:lnTo>
                  <a:pt x="4561036" y="737912"/>
                </a:lnTo>
                <a:close/>
              </a:path>
              <a:path w="5518150" h="1909445">
                <a:moveTo>
                  <a:pt x="4863760" y="741278"/>
                </a:moveTo>
                <a:lnTo>
                  <a:pt x="4837613" y="735997"/>
                </a:lnTo>
                <a:lnTo>
                  <a:pt x="4816261" y="721596"/>
                </a:lnTo>
                <a:lnTo>
                  <a:pt x="4801864" y="700237"/>
                </a:lnTo>
                <a:lnTo>
                  <a:pt x="4796585" y="674083"/>
                </a:lnTo>
                <a:lnTo>
                  <a:pt x="4801864" y="647931"/>
                </a:lnTo>
                <a:lnTo>
                  <a:pt x="4816261" y="626572"/>
                </a:lnTo>
                <a:lnTo>
                  <a:pt x="4837613" y="612170"/>
                </a:lnTo>
                <a:lnTo>
                  <a:pt x="4863760" y="606889"/>
                </a:lnTo>
                <a:lnTo>
                  <a:pt x="4889887" y="612170"/>
                </a:lnTo>
                <a:lnTo>
                  <a:pt x="4911229" y="626572"/>
                </a:lnTo>
                <a:lnTo>
                  <a:pt x="4925622" y="647931"/>
                </a:lnTo>
                <a:lnTo>
                  <a:pt x="4930901" y="674083"/>
                </a:lnTo>
                <a:lnTo>
                  <a:pt x="4925622" y="700237"/>
                </a:lnTo>
                <a:lnTo>
                  <a:pt x="4911229" y="721596"/>
                </a:lnTo>
                <a:lnTo>
                  <a:pt x="4889887" y="735997"/>
                </a:lnTo>
                <a:lnTo>
                  <a:pt x="4863760" y="741278"/>
                </a:lnTo>
                <a:close/>
              </a:path>
              <a:path w="5518150" h="1909445">
                <a:moveTo>
                  <a:pt x="5166483" y="745487"/>
                </a:moveTo>
                <a:lnTo>
                  <a:pt x="5138700" y="739878"/>
                </a:lnTo>
                <a:lnTo>
                  <a:pt x="5116018" y="724578"/>
                </a:lnTo>
                <a:lnTo>
                  <a:pt x="5100729" y="701882"/>
                </a:lnTo>
                <a:lnTo>
                  <a:pt x="5095124" y="674083"/>
                </a:lnTo>
                <a:lnTo>
                  <a:pt x="5100729" y="646286"/>
                </a:lnTo>
                <a:lnTo>
                  <a:pt x="5116018" y="623591"/>
                </a:lnTo>
                <a:lnTo>
                  <a:pt x="5138700" y="608292"/>
                </a:lnTo>
                <a:lnTo>
                  <a:pt x="5166483" y="602683"/>
                </a:lnTo>
                <a:lnTo>
                  <a:pt x="5194253" y="608292"/>
                </a:lnTo>
                <a:lnTo>
                  <a:pt x="5216936" y="623591"/>
                </a:lnTo>
                <a:lnTo>
                  <a:pt x="5232234" y="646286"/>
                </a:lnTo>
                <a:lnTo>
                  <a:pt x="5237844" y="674083"/>
                </a:lnTo>
                <a:lnTo>
                  <a:pt x="5232234" y="701882"/>
                </a:lnTo>
                <a:lnTo>
                  <a:pt x="5216936" y="724578"/>
                </a:lnTo>
                <a:lnTo>
                  <a:pt x="5194253" y="739878"/>
                </a:lnTo>
                <a:lnTo>
                  <a:pt x="5166483" y="745487"/>
                </a:lnTo>
                <a:close/>
              </a:path>
              <a:path w="5518150" h="1909445">
                <a:moveTo>
                  <a:pt x="5469208" y="713564"/>
                </a:moveTo>
                <a:lnTo>
                  <a:pt x="5453842" y="710462"/>
                </a:lnTo>
                <a:lnTo>
                  <a:pt x="5441300" y="702002"/>
                </a:lnTo>
                <a:lnTo>
                  <a:pt x="5432846" y="689453"/>
                </a:lnTo>
                <a:lnTo>
                  <a:pt x="5429746" y="674083"/>
                </a:lnTo>
                <a:lnTo>
                  <a:pt x="5432846" y="658714"/>
                </a:lnTo>
                <a:lnTo>
                  <a:pt x="5441300" y="646166"/>
                </a:lnTo>
                <a:lnTo>
                  <a:pt x="5453842" y="637707"/>
                </a:lnTo>
                <a:lnTo>
                  <a:pt x="5469208" y="634606"/>
                </a:lnTo>
                <a:lnTo>
                  <a:pt x="5484554" y="637707"/>
                </a:lnTo>
                <a:lnTo>
                  <a:pt x="5497086" y="646166"/>
                </a:lnTo>
                <a:lnTo>
                  <a:pt x="5505536" y="658714"/>
                </a:lnTo>
                <a:lnTo>
                  <a:pt x="5508635" y="674083"/>
                </a:lnTo>
                <a:lnTo>
                  <a:pt x="5505536" y="689453"/>
                </a:lnTo>
                <a:lnTo>
                  <a:pt x="5497086" y="702002"/>
                </a:lnTo>
                <a:lnTo>
                  <a:pt x="5484554" y="710462"/>
                </a:lnTo>
                <a:lnTo>
                  <a:pt x="5469208" y="713564"/>
                </a:lnTo>
                <a:close/>
              </a:path>
              <a:path w="5518150" h="1909445">
                <a:moveTo>
                  <a:pt x="20148" y="997185"/>
                </a:moveTo>
                <a:lnTo>
                  <a:pt x="12304" y="995602"/>
                </a:lnTo>
                <a:lnTo>
                  <a:pt x="5899" y="991282"/>
                </a:lnTo>
                <a:lnTo>
                  <a:pt x="1582" y="984873"/>
                </a:lnTo>
                <a:lnTo>
                  <a:pt x="0" y="977023"/>
                </a:lnTo>
                <a:lnTo>
                  <a:pt x="1582" y="969174"/>
                </a:lnTo>
                <a:lnTo>
                  <a:pt x="5899" y="962766"/>
                </a:lnTo>
                <a:lnTo>
                  <a:pt x="12304" y="958447"/>
                </a:lnTo>
                <a:lnTo>
                  <a:pt x="20148" y="956864"/>
                </a:lnTo>
                <a:lnTo>
                  <a:pt x="27993" y="958447"/>
                </a:lnTo>
                <a:lnTo>
                  <a:pt x="34398" y="962766"/>
                </a:lnTo>
                <a:lnTo>
                  <a:pt x="38715" y="969174"/>
                </a:lnTo>
                <a:lnTo>
                  <a:pt x="40297" y="977023"/>
                </a:lnTo>
                <a:lnTo>
                  <a:pt x="38715" y="984873"/>
                </a:lnTo>
                <a:lnTo>
                  <a:pt x="34398" y="991282"/>
                </a:lnTo>
                <a:lnTo>
                  <a:pt x="27993" y="995602"/>
                </a:lnTo>
                <a:lnTo>
                  <a:pt x="20148" y="997185"/>
                </a:lnTo>
                <a:close/>
              </a:path>
              <a:path w="5518150" h="1909445">
                <a:moveTo>
                  <a:pt x="322872" y="1000551"/>
                </a:moveTo>
                <a:lnTo>
                  <a:pt x="313722" y="998702"/>
                </a:lnTo>
                <a:lnTo>
                  <a:pt x="306248" y="993659"/>
                </a:lnTo>
                <a:lnTo>
                  <a:pt x="301209" y="986181"/>
                </a:lnTo>
                <a:lnTo>
                  <a:pt x="299361" y="977023"/>
                </a:lnTo>
                <a:lnTo>
                  <a:pt x="301209" y="967868"/>
                </a:lnTo>
                <a:lnTo>
                  <a:pt x="306248" y="960390"/>
                </a:lnTo>
                <a:lnTo>
                  <a:pt x="313722" y="955348"/>
                </a:lnTo>
                <a:lnTo>
                  <a:pt x="322872" y="953499"/>
                </a:lnTo>
                <a:lnTo>
                  <a:pt x="332023" y="955348"/>
                </a:lnTo>
                <a:lnTo>
                  <a:pt x="339496" y="960390"/>
                </a:lnTo>
                <a:lnTo>
                  <a:pt x="344535" y="967868"/>
                </a:lnTo>
                <a:lnTo>
                  <a:pt x="346383" y="977023"/>
                </a:lnTo>
                <a:lnTo>
                  <a:pt x="344535" y="986181"/>
                </a:lnTo>
                <a:lnTo>
                  <a:pt x="339496" y="993659"/>
                </a:lnTo>
                <a:lnTo>
                  <a:pt x="332023" y="998702"/>
                </a:lnTo>
                <a:lnTo>
                  <a:pt x="322872" y="1000551"/>
                </a:lnTo>
                <a:close/>
              </a:path>
              <a:path w="5518150" h="1909445">
                <a:moveTo>
                  <a:pt x="625600" y="1003073"/>
                </a:moveTo>
                <a:lnTo>
                  <a:pt x="615475" y="1001026"/>
                </a:lnTo>
                <a:lnTo>
                  <a:pt x="607204" y="995446"/>
                </a:lnTo>
                <a:lnTo>
                  <a:pt x="601626" y="987171"/>
                </a:lnTo>
                <a:lnTo>
                  <a:pt x="599580" y="977040"/>
                </a:lnTo>
                <a:lnTo>
                  <a:pt x="601626" y="966910"/>
                </a:lnTo>
                <a:lnTo>
                  <a:pt x="607204" y="958635"/>
                </a:lnTo>
                <a:lnTo>
                  <a:pt x="615475" y="953054"/>
                </a:lnTo>
                <a:lnTo>
                  <a:pt x="625600" y="951007"/>
                </a:lnTo>
                <a:lnTo>
                  <a:pt x="635722" y="953054"/>
                </a:lnTo>
                <a:lnTo>
                  <a:pt x="643992" y="958635"/>
                </a:lnTo>
                <a:lnTo>
                  <a:pt x="649570" y="966910"/>
                </a:lnTo>
                <a:lnTo>
                  <a:pt x="651615" y="977040"/>
                </a:lnTo>
                <a:lnTo>
                  <a:pt x="649572" y="987171"/>
                </a:lnTo>
                <a:lnTo>
                  <a:pt x="643999" y="995446"/>
                </a:lnTo>
                <a:lnTo>
                  <a:pt x="635730" y="1001026"/>
                </a:lnTo>
                <a:lnTo>
                  <a:pt x="625600" y="1003073"/>
                </a:lnTo>
                <a:close/>
              </a:path>
              <a:path w="5518150" h="1909445">
                <a:moveTo>
                  <a:pt x="928323" y="1006438"/>
                </a:moveTo>
                <a:lnTo>
                  <a:pt x="916886" y="1004128"/>
                </a:lnTo>
                <a:lnTo>
                  <a:pt x="907547" y="997829"/>
                </a:lnTo>
                <a:lnTo>
                  <a:pt x="901251" y="988485"/>
                </a:lnTo>
                <a:lnTo>
                  <a:pt x="898942" y="977040"/>
                </a:lnTo>
                <a:lnTo>
                  <a:pt x="901251" y="965595"/>
                </a:lnTo>
                <a:lnTo>
                  <a:pt x="907547" y="956251"/>
                </a:lnTo>
                <a:lnTo>
                  <a:pt x="916886" y="949952"/>
                </a:lnTo>
                <a:lnTo>
                  <a:pt x="928323" y="947642"/>
                </a:lnTo>
                <a:lnTo>
                  <a:pt x="939761" y="949952"/>
                </a:lnTo>
                <a:lnTo>
                  <a:pt x="949100" y="956251"/>
                </a:lnTo>
                <a:lnTo>
                  <a:pt x="955396" y="965595"/>
                </a:lnTo>
                <a:lnTo>
                  <a:pt x="957704" y="977040"/>
                </a:lnTo>
                <a:lnTo>
                  <a:pt x="955396" y="988485"/>
                </a:lnTo>
                <a:lnTo>
                  <a:pt x="949100" y="997829"/>
                </a:lnTo>
                <a:lnTo>
                  <a:pt x="939761" y="1004128"/>
                </a:lnTo>
                <a:lnTo>
                  <a:pt x="928323" y="1006438"/>
                </a:lnTo>
                <a:close/>
              </a:path>
              <a:path w="5518150" h="1909445">
                <a:moveTo>
                  <a:pt x="1231047" y="1009804"/>
                </a:moveTo>
                <a:lnTo>
                  <a:pt x="1218304" y="1007228"/>
                </a:lnTo>
                <a:lnTo>
                  <a:pt x="1207896" y="1000205"/>
                </a:lnTo>
                <a:lnTo>
                  <a:pt x="1200877" y="989791"/>
                </a:lnTo>
                <a:lnTo>
                  <a:pt x="1198304" y="977040"/>
                </a:lnTo>
                <a:lnTo>
                  <a:pt x="1200877" y="964289"/>
                </a:lnTo>
                <a:lnTo>
                  <a:pt x="1207896" y="953874"/>
                </a:lnTo>
                <a:lnTo>
                  <a:pt x="1218304" y="946852"/>
                </a:lnTo>
                <a:lnTo>
                  <a:pt x="1231047" y="944276"/>
                </a:lnTo>
                <a:lnTo>
                  <a:pt x="1243791" y="946852"/>
                </a:lnTo>
                <a:lnTo>
                  <a:pt x="1254200" y="953874"/>
                </a:lnTo>
                <a:lnTo>
                  <a:pt x="1261220" y="964289"/>
                </a:lnTo>
                <a:lnTo>
                  <a:pt x="1263794" y="977040"/>
                </a:lnTo>
                <a:lnTo>
                  <a:pt x="1261220" y="989791"/>
                </a:lnTo>
                <a:lnTo>
                  <a:pt x="1254200" y="1000205"/>
                </a:lnTo>
                <a:lnTo>
                  <a:pt x="1243791" y="1007228"/>
                </a:lnTo>
                <a:lnTo>
                  <a:pt x="1231047" y="1009804"/>
                </a:lnTo>
                <a:close/>
              </a:path>
              <a:path w="5518150" h="1909445">
                <a:moveTo>
                  <a:pt x="1533771" y="1012329"/>
                </a:moveTo>
                <a:lnTo>
                  <a:pt x="1520055" y="1009555"/>
                </a:lnTo>
                <a:lnTo>
                  <a:pt x="1508851" y="1001994"/>
                </a:lnTo>
                <a:lnTo>
                  <a:pt x="1501294" y="990782"/>
                </a:lnTo>
                <a:lnTo>
                  <a:pt x="1498523" y="977057"/>
                </a:lnTo>
                <a:lnTo>
                  <a:pt x="1501294" y="963332"/>
                </a:lnTo>
                <a:lnTo>
                  <a:pt x="1508851" y="952120"/>
                </a:lnTo>
                <a:lnTo>
                  <a:pt x="1520055" y="944558"/>
                </a:lnTo>
                <a:lnTo>
                  <a:pt x="1533771" y="941785"/>
                </a:lnTo>
                <a:lnTo>
                  <a:pt x="1547489" y="944558"/>
                </a:lnTo>
                <a:lnTo>
                  <a:pt x="1558694" y="952120"/>
                </a:lnTo>
                <a:lnTo>
                  <a:pt x="1566251" y="963332"/>
                </a:lnTo>
                <a:lnTo>
                  <a:pt x="1569022" y="977057"/>
                </a:lnTo>
                <a:lnTo>
                  <a:pt x="1566253" y="990782"/>
                </a:lnTo>
                <a:lnTo>
                  <a:pt x="1558701" y="1001994"/>
                </a:lnTo>
                <a:lnTo>
                  <a:pt x="1547496" y="1009555"/>
                </a:lnTo>
                <a:lnTo>
                  <a:pt x="1533771" y="1012329"/>
                </a:lnTo>
                <a:close/>
              </a:path>
              <a:path w="5518150" h="1909445">
                <a:moveTo>
                  <a:pt x="1836488" y="1014853"/>
                </a:moveTo>
                <a:lnTo>
                  <a:pt x="1821785" y="1011882"/>
                </a:lnTo>
                <a:lnTo>
                  <a:pt x="1809778" y="1003781"/>
                </a:lnTo>
                <a:lnTo>
                  <a:pt x="1801683" y="991766"/>
                </a:lnTo>
                <a:lnTo>
                  <a:pt x="1798715" y="977057"/>
                </a:lnTo>
                <a:lnTo>
                  <a:pt x="1801683" y="962347"/>
                </a:lnTo>
                <a:lnTo>
                  <a:pt x="1809778" y="950333"/>
                </a:lnTo>
                <a:lnTo>
                  <a:pt x="1821785" y="942231"/>
                </a:lnTo>
                <a:lnTo>
                  <a:pt x="1836488" y="939260"/>
                </a:lnTo>
                <a:lnTo>
                  <a:pt x="1851191" y="942231"/>
                </a:lnTo>
                <a:lnTo>
                  <a:pt x="1863197" y="950333"/>
                </a:lnTo>
                <a:lnTo>
                  <a:pt x="1871292" y="962347"/>
                </a:lnTo>
                <a:lnTo>
                  <a:pt x="1874261" y="977057"/>
                </a:lnTo>
                <a:lnTo>
                  <a:pt x="1871292" y="991766"/>
                </a:lnTo>
                <a:lnTo>
                  <a:pt x="1863197" y="1003781"/>
                </a:lnTo>
                <a:lnTo>
                  <a:pt x="1851191" y="1011882"/>
                </a:lnTo>
                <a:lnTo>
                  <a:pt x="1836488" y="1014853"/>
                </a:lnTo>
                <a:close/>
              </a:path>
              <a:path w="5518150" h="1909445">
                <a:moveTo>
                  <a:pt x="2139212" y="1018219"/>
                </a:moveTo>
                <a:lnTo>
                  <a:pt x="2123204" y="1014984"/>
                </a:lnTo>
                <a:lnTo>
                  <a:pt x="2110135" y="1006163"/>
                </a:lnTo>
                <a:lnTo>
                  <a:pt x="2101327" y="993080"/>
                </a:lnTo>
                <a:lnTo>
                  <a:pt x="2098097" y="977057"/>
                </a:lnTo>
                <a:lnTo>
                  <a:pt x="2101327" y="961034"/>
                </a:lnTo>
                <a:lnTo>
                  <a:pt x="2110135" y="947950"/>
                </a:lnTo>
                <a:lnTo>
                  <a:pt x="2123204" y="939129"/>
                </a:lnTo>
                <a:lnTo>
                  <a:pt x="2139212" y="935895"/>
                </a:lnTo>
                <a:lnTo>
                  <a:pt x="2155225" y="939129"/>
                </a:lnTo>
                <a:lnTo>
                  <a:pt x="2168305" y="947950"/>
                </a:lnTo>
                <a:lnTo>
                  <a:pt x="2177126" y="961034"/>
                </a:lnTo>
                <a:lnTo>
                  <a:pt x="2180360" y="977057"/>
                </a:lnTo>
                <a:lnTo>
                  <a:pt x="2177126" y="993080"/>
                </a:lnTo>
                <a:lnTo>
                  <a:pt x="2168305" y="1006163"/>
                </a:lnTo>
                <a:lnTo>
                  <a:pt x="2155225" y="1014984"/>
                </a:lnTo>
                <a:lnTo>
                  <a:pt x="2139212" y="1018219"/>
                </a:lnTo>
                <a:close/>
              </a:path>
              <a:path w="5518150" h="1909445">
                <a:moveTo>
                  <a:pt x="2441936" y="1020744"/>
                </a:moveTo>
                <a:lnTo>
                  <a:pt x="2424948" y="1017312"/>
                </a:lnTo>
                <a:lnTo>
                  <a:pt x="2411074" y="1007952"/>
                </a:lnTo>
                <a:lnTo>
                  <a:pt x="2401719" y="994071"/>
                </a:lnTo>
                <a:lnTo>
                  <a:pt x="2398289" y="977074"/>
                </a:lnTo>
                <a:lnTo>
                  <a:pt x="2401719" y="960077"/>
                </a:lnTo>
                <a:lnTo>
                  <a:pt x="2411074" y="946197"/>
                </a:lnTo>
                <a:lnTo>
                  <a:pt x="2424948" y="936839"/>
                </a:lnTo>
                <a:lnTo>
                  <a:pt x="2441936" y="933407"/>
                </a:lnTo>
                <a:lnTo>
                  <a:pt x="2458923" y="936839"/>
                </a:lnTo>
                <a:lnTo>
                  <a:pt x="2472797" y="946197"/>
                </a:lnTo>
                <a:lnTo>
                  <a:pt x="2482152" y="960077"/>
                </a:lnTo>
                <a:lnTo>
                  <a:pt x="2485582" y="977074"/>
                </a:lnTo>
                <a:lnTo>
                  <a:pt x="2482152" y="994071"/>
                </a:lnTo>
                <a:lnTo>
                  <a:pt x="2472797" y="1007952"/>
                </a:lnTo>
                <a:lnTo>
                  <a:pt x="2458923" y="1017312"/>
                </a:lnTo>
                <a:lnTo>
                  <a:pt x="2441936" y="1020744"/>
                </a:lnTo>
                <a:close/>
              </a:path>
              <a:path w="5518150" h="1909445">
                <a:moveTo>
                  <a:pt x="2744659" y="1023269"/>
                </a:moveTo>
                <a:lnTo>
                  <a:pt x="2726698" y="1019639"/>
                </a:lnTo>
                <a:lnTo>
                  <a:pt x="2712030" y="1009739"/>
                </a:lnTo>
                <a:lnTo>
                  <a:pt x="2702141" y="995055"/>
                </a:lnTo>
                <a:lnTo>
                  <a:pt x="2698515" y="977074"/>
                </a:lnTo>
                <a:lnTo>
                  <a:pt x="2702141" y="959094"/>
                </a:lnTo>
                <a:lnTo>
                  <a:pt x="2712030" y="944412"/>
                </a:lnTo>
                <a:lnTo>
                  <a:pt x="2726698" y="934512"/>
                </a:lnTo>
                <a:lnTo>
                  <a:pt x="2744659" y="930882"/>
                </a:lnTo>
                <a:lnTo>
                  <a:pt x="2762641" y="934512"/>
                </a:lnTo>
                <a:lnTo>
                  <a:pt x="2777318" y="944412"/>
                </a:lnTo>
                <a:lnTo>
                  <a:pt x="2787211" y="959094"/>
                </a:lnTo>
                <a:lnTo>
                  <a:pt x="2790838" y="977074"/>
                </a:lnTo>
                <a:lnTo>
                  <a:pt x="2787211" y="995055"/>
                </a:lnTo>
                <a:lnTo>
                  <a:pt x="2777318" y="1009739"/>
                </a:lnTo>
                <a:lnTo>
                  <a:pt x="2762641" y="1019639"/>
                </a:lnTo>
                <a:lnTo>
                  <a:pt x="2744659" y="1023269"/>
                </a:lnTo>
                <a:close/>
              </a:path>
              <a:path w="5518150" h="1909445">
                <a:moveTo>
                  <a:pt x="3047383" y="1025790"/>
                </a:moveTo>
                <a:lnTo>
                  <a:pt x="3028442" y="1021963"/>
                </a:lnTo>
                <a:lnTo>
                  <a:pt x="3012969" y="1011523"/>
                </a:lnTo>
                <a:lnTo>
                  <a:pt x="3002534" y="996038"/>
                </a:lnTo>
                <a:lnTo>
                  <a:pt x="2998707" y="977074"/>
                </a:lnTo>
                <a:lnTo>
                  <a:pt x="3002534" y="958110"/>
                </a:lnTo>
                <a:lnTo>
                  <a:pt x="3012969" y="942625"/>
                </a:lnTo>
                <a:lnTo>
                  <a:pt x="3028442" y="932185"/>
                </a:lnTo>
                <a:lnTo>
                  <a:pt x="3047383" y="928357"/>
                </a:lnTo>
                <a:lnTo>
                  <a:pt x="3066344" y="932185"/>
                </a:lnTo>
                <a:lnTo>
                  <a:pt x="3081827" y="942625"/>
                </a:lnTo>
                <a:lnTo>
                  <a:pt x="3092266" y="958110"/>
                </a:lnTo>
                <a:lnTo>
                  <a:pt x="3096093" y="977074"/>
                </a:lnTo>
                <a:lnTo>
                  <a:pt x="3092266" y="996038"/>
                </a:lnTo>
                <a:lnTo>
                  <a:pt x="3081827" y="1011523"/>
                </a:lnTo>
                <a:lnTo>
                  <a:pt x="3066344" y="1021963"/>
                </a:lnTo>
                <a:lnTo>
                  <a:pt x="3047383" y="1025790"/>
                </a:lnTo>
                <a:close/>
              </a:path>
              <a:path w="5518150" h="1909445">
                <a:moveTo>
                  <a:pt x="3350107" y="1028315"/>
                </a:moveTo>
                <a:lnTo>
                  <a:pt x="3330172" y="1024289"/>
                </a:lnTo>
                <a:lnTo>
                  <a:pt x="3313895" y="1013309"/>
                </a:lnTo>
                <a:lnTo>
                  <a:pt x="3302923" y="997021"/>
                </a:lnTo>
                <a:lnTo>
                  <a:pt x="3298899" y="977074"/>
                </a:lnTo>
                <a:lnTo>
                  <a:pt x="3302923" y="957126"/>
                </a:lnTo>
                <a:lnTo>
                  <a:pt x="3313895" y="940839"/>
                </a:lnTo>
                <a:lnTo>
                  <a:pt x="3330172" y="929858"/>
                </a:lnTo>
                <a:lnTo>
                  <a:pt x="3350107" y="925832"/>
                </a:lnTo>
                <a:lnTo>
                  <a:pt x="3370047" y="929858"/>
                </a:lnTo>
                <a:lnTo>
                  <a:pt x="3386336" y="940839"/>
                </a:lnTo>
                <a:lnTo>
                  <a:pt x="3397320" y="957126"/>
                </a:lnTo>
                <a:lnTo>
                  <a:pt x="3401349" y="977074"/>
                </a:lnTo>
                <a:lnTo>
                  <a:pt x="3397320" y="997021"/>
                </a:lnTo>
                <a:lnTo>
                  <a:pt x="3386336" y="1013309"/>
                </a:lnTo>
                <a:lnTo>
                  <a:pt x="3370047" y="1024289"/>
                </a:lnTo>
                <a:lnTo>
                  <a:pt x="3350107" y="1028315"/>
                </a:lnTo>
                <a:close/>
              </a:path>
              <a:path w="5518150" h="1909445">
                <a:moveTo>
                  <a:pt x="3652831" y="1031681"/>
                </a:moveTo>
                <a:lnTo>
                  <a:pt x="3631605" y="1027390"/>
                </a:lnTo>
                <a:lnTo>
                  <a:pt x="3614265" y="1015688"/>
                </a:lnTo>
                <a:lnTo>
                  <a:pt x="3602570" y="998336"/>
                </a:lnTo>
                <a:lnTo>
                  <a:pt x="3598281" y="977091"/>
                </a:lnTo>
                <a:lnTo>
                  <a:pt x="3602570" y="955847"/>
                </a:lnTo>
                <a:lnTo>
                  <a:pt x="3614265" y="938494"/>
                </a:lnTo>
                <a:lnTo>
                  <a:pt x="3631605" y="926792"/>
                </a:lnTo>
                <a:lnTo>
                  <a:pt x="3652831" y="922500"/>
                </a:lnTo>
                <a:lnTo>
                  <a:pt x="3674077" y="926792"/>
                </a:lnTo>
                <a:lnTo>
                  <a:pt x="3691427" y="938494"/>
                </a:lnTo>
                <a:lnTo>
                  <a:pt x="3703125" y="955847"/>
                </a:lnTo>
                <a:lnTo>
                  <a:pt x="3707414" y="977091"/>
                </a:lnTo>
                <a:lnTo>
                  <a:pt x="3703125" y="998336"/>
                </a:lnTo>
                <a:lnTo>
                  <a:pt x="3691427" y="1015688"/>
                </a:lnTo>
                <a:lnTo>
                  <a:pt x="3674077" y="1027390"/>
                </a:lnTo>
                <a:lnTo>
                  <a:pt x="3652831" y="1031681"/>
                </a:lnTo>
                <a:close/>
              </a:path>
              <a:path w="5518150" h="1909445">
                <a:moveTo>
                  <a:pt x="3955589" y="1034206"/>
                </a:moveTo>
                <a:lnTo>
                  <a:pt x="3933369" y="1029717"/>
                </a:lnTo>
                <a:lnTo>
                  <a:pt x="3915225" y="1017475"/>
                </a:lnTo>
                <a:lnTo>
                  <a:pt x="3902992" y="999320"/>
                </a:lnTo>
                <a:lnTo>
                  <a:pt x="3898507" y="977091"/>
                </a:lnTo>
                <a:lnTo>
                  <a:pt x="3902992" y="954863"/>
                </a:lnTo>
                <a:lnTo>
                  <a:pt x="3915225" y="936707"/>
                </a:lnTo>
                <a:lnTo>
                  <a:pt x="3933369" y="924465"/>
                </a:lnTo>
                <a:lnTo>
                  <a:pt x="3955589" y="919975"/>
                </a:lnTo>
                <a:lnTo>
                  <a:pt x="3977789" y="924465"/>
                </a:lnTo>
                <a:lnTo>
                  <a:pt x="3995923" y="936707"/>
                </a:lnTo>
                <a:lnTo>
                  <a:pt x="4008151" y="954863"/>
                </a:lnTo>
                <a:lnTo>
                  <a:pt x="4012636" y="977091"/>
                </a:lnTo>
                <a:lnTo>
                  <a:pt x="4008156" y="999320"/>
                </a:lnTo>
                <a:lnTo>
                  <a:pt x="3995935" y="1017475"/>
                </a:lnTo>
                <a:lnTo>
                  <a:pt x="3977803" y="1029717"/>
                </a:lnTo>
                <a:lnTo>
                  <a:pt x="3955589" y="1034206"/>
                </a:lnTo>
                <a:close/>
              </a:path>
              <a:path w="5518150" h="1909445">
                <a:moveTo>
                  <a:pt x="4258312" y="1036731"/>
                </a:moveTo>
                <a:lnTo>
                  <a:pt x="4235113" y="1032043"/>
                </a:lnTo>
                <a:lnTo>
                  <a:pt x="4216164" y="1019260"/>
                </a:lnTo>
                <a:lnTo>
                  <a:pt x="4203385" y="1000303"/>
                </a:lnTo>
                <a:lnTo>
                  <a:pt x="4198699" y="977091"/>
                </a:lnTo>
                <a:lnTo>
                  <a:pt x="4203385" y="953879"/>
                </a:lnTo>
                <a:lnTo>
                  <a:pt x="4216164" y="934923"/>
                </a:lnTo>
                <a:lnTo>
                  <a:pt x="4235113" y="922141"/>
                </a:lnTo>
                <a:lnTo>
                  <a:pt x="4258312" y="917454"/>
                </a:lnTo>
                <a:lnTo>
                  <a:pt x="4281506" y="922141"/>
                </a:lnTo>
                <a:lnTo>
                  <a:pt x="4300444" y="934923"/>
                </a:lnTo>
                <a:lnTo>
                  <a:pt x="4313211" y="953879"/>
                </a:lnTo>
                <a:lnTo>
                  <a:pt x="4317892" y="977091"/>
                </a:lnTo>
                <a:lnTo>
                  <a:pt x="4313211" y="1000303"/>
                </a:lnTo>
                <a:lnTo>
                  <a:pt x="4300444" y="1019260"/>
                </a:lnTo>
                <a:lnTo>
                  <a:pt x="4281506" y="1032043"/>
                </a:lnTo>
                <a:lnTo>
                  <a:pt x="4258312" y="1036731"/>
                </a:lnTo>
                <a:close/>
              </a:path>
              <a:path w="5518150" h="1909445">
                <a:moveTo>
                  <a:pt x="4561036" y="1040937"/>
                </a:moveTo>
                <a:lnTo>
                  <a:pt x="4536200" y="1035921"/>
                </a:lnTo>
                <a:lnTo>
                  <a:pt x="4515921" y="1022243"/>
                </a:lnTo>
                <a:lnTo>
                  <a:pt x="4502250" y="1001954"/>
                </a:lnTo>
                <a:lnTo>
                  <a:pt x="4497237" y="977107"/>
                </a:lnTo>
                <a:lnTo>
                  <a:pt x="4502250" y="952261"/>
                </a:lnTo>
                <a:lnTo>
                  <a:pt x="4515921" y="931972"/>
                </a:lnTo>
                <a:lnTo>
                  <a:pt x="4536200" y="918294"/>
                </a:lnTo>
                <a:lnTo>
                  <a:pt x="4561036" y="913278"/>
                </a:lnTo>
                <a:lnTo>
                  <a:pt x="4585853" y="918294"/>
                </a:lnTo>
                <a:lnTo>
                  <a:pt x="4606122" y="931972"/>
                </a:lnTo>
                <a:lnTo>
                  <a:pt x="4619789" y="952261"/>
                </a:lnTo>
                <a:lnTo>
                  <a:pt x="4624802" y="977107"/>
                </a:lnTo>
                <a:lnTo>
                  <a:pt x="4619789" y="1001954"/>
                </a:lnTo>
                <a:lnTo>
                  <a:pt x="4606122" y="1022243"/>
                </a:lnTo>
                <a:lnTo>
                  <a:pt x="4585853" y="1035921"/>
                </a:lnTo>
                <a:lnTo>
                  <a:pt x="4561036" y="1040937"/>
                </a:lnTo>
                <a:close/>
              </a:path>
              <a:path w="5518150" h="1909445">
                <a:moveTo>
                  <a:pt x="4863760" y="1044302"/>
                </a:moveTo>
                <a:lnTo>
                  <a:pt x="4837613" y="1039021"/>
                </a:lnTo>
                <a:lnTo>
                  <a:pt x="4816261" y="1024620"/>
                </a:lnTo>
                <a:lnTo>
                  <a:pt x="4801864" y="1003262"/>
                </a:lnTo>
                <a:lnTo>
                  <a:pt x="4796585" y="977107"/>
                </a:lnTo>
                <a:lnTo>
                  <a:pt x="4801864" y="950955"/>
                </a:lnTo>
                <a:lnTo>
                  <a:pt x="4816261" y="929596"/>
                </a:lnTo>
                <a:lnTo>
                  <a:pt x="4837613" y="915194"/>
                </a:lnTo>
                <a:lnTo>
                  <a:pt x="4863760" y="909913"/>
                </a:lnTo>
                <a:lnTo>
                  <a:pt x="4889887" y="915194"/>
                </a:lnTo>
                <a:lnTo>
                  <a:pt x="4911229" y="929596"/>
                </a:lnTo>
                <a:lnTo>
                  <a:pt x="4925622" y="950955"/>
                </a:lnTo>
                <a:lnTo>
                  <a:pt x="4930901" y="977107"/>
                </a:lnTo>
                <a:lnTo>
                  <a:pt x="4925622" y="1003262"/>
                </a:lnTo>
                <a:lnTo>
                  <a:pt x="4911229" y="1024620"/>
                </a:lnTo>
                <a:lnTo>
                  <a:pt x="4889887" y="1039021"/>
                </a:lnTo>
                <a:lnTo>
                  <a:pt x="4863760" y="1044302"/>
                </a:lnTo>
                <a:close/>
              </a:path>
              <a:path w="5518150" h="1909445">
                <a:moveTo>
                  <a:pt x="5166483" y="1042621"/>
                </a:moveTo>
                <a:lnTo>
                  <a:pt x="5140985" y="1037472"/>
                </a:lnTo>
                <a:lnTo>
                  <a:pt x="5120170" y="1023432"/>
                </a:lnTo>
                <a:lnTo>
                  <a:pt x="5106141" y="1002607"/>
                </a:lnTo>
                <a:lnTo>
                  <a:pt x="5100997" y="977107"/>
                </a:lnTo>
                <a:lnTo>
                  <a:pt x="5106141" y="951608"/>
                </a:lnTo>
                <a:lnTo>
                  <a:pt x="5120170" y="930785"/>
                </a:lnTo>
                <a:lnTo>
                  <a:pt x="5140985" y="916745"/>
                </a:lnTo>
                <a:lnTo>
                  <a:pt x="5166483" y="911597"/>
                </a:lnTo>
                <a:lnTo>
                  <a:pt x="5191963" y="916745"/>
                </a:lnTo>
                <a:lnTo>
                  <a:pt x="5212768" y="930785"/>
                </a:lnTo>
                <a:lnTo>
                  <a:pt x="5226794" y="951608"/>
                </a:lnTo>
                <a:lnTo>
                  <a:pt x="5231937" y="977107"/>
                </a:lnTo>
                <a:lnTo>
                  <a:pt x="5226794" y="1002607"/>
                </a:lnTo>
                <a:lnTo>
                  <a:pt x="5212768" y="1023432"/>
                </a:lnTo>
                <a:lnTo>
                  <a:pt x="5191963" y="1037472"/>
                </a:lnTo>
                <a:lnTo>
                  <a:pt x="5166483" y="1042621"/>
                </a:lnTo>
                <a:close/>
              </a:path>
              <a:path w="5518150" h="1909445">
                <a:moveTo>
                  <a:pt x="5476127" y="989695"/>
                </a:moveTo>
                <a:lnTo>
                  <a:pt x="5462220" y="989695"/>
                </a:lnTo>
                <a:lnTo>
                  <a:pt x="5456583" y="984058"/>
                </a:lnTo>
                <a:lnTo>
                  <a:pt x="5456583" y="970123"/>
                </a:lnTo>
                <a:lnTo>
                  <a:pt x="5462220" y="964486"/>
                </a:lnTo>
                <a:lnTo>
                  <a:pt x="5476161" y="964486"/>
                </a:lnTo>
                <a:lnTo>
                  <a:pt x="5481799" y="970123"/>
                </a:lnTo>
                <a:lnTo>
                  <a:pt x="5481799" y="984058"/>
                </a:lnTo>
                <a:lnTo>
                  <a:pt x="5476127" y="989695"/>
                </a:lnTo>
                <a:close/>
              </a:path>
              <a:path w="5518150" h="1909445">
                <a:moveTo>
                  <a:pt x="20148" y="1300189"/>
                </a:moveTo>
                <a:lnTo>
                  <a:pt x="12304" y="1298606"/>
                </a:lnTo>
                <a:lnTo>
                  <a:pt x="5899" y="1294287"/>
                </a:lnTo>
                <a:lnTo>
                  <a:pt x="1582" y="1287880"/>
                </a:lnTo>
                <a:lnTo>
                  <a:pt x="0" y="1280030"/>
                </a:lnTo>
                <a:lnTo>
                  <a:pt x="1582" y="1272181"/>
                </a:lnTo>
                <a:lnTo>
                  <a:pt x="5899" y="1265774"/>
                </a:lnTo>
                <a:lnTo>
                  <a:pt x="12304" y="1261455"/>
                </a:lnTo>
                <a:lnTo>
                  <a:pt x="20148" y="1259871"/>
                </a:lnTo>
                <a:lnTo>
                  <a:pt x="27993" y="1261455"/>
                </a:lnTo>
                <a:lnTo>
                  <a:pt x="34398" y="1265774"/>
                </a:lnTo>
                <a:lnTo>
                  <a:pt x="38715" y="1272181"/>
                </a:lnTo>
                <a:lnTo>
                  <a:pt x="40297" y="1280030"/>
                </a:lnTo>
                <a:lnTo>
                  <a:pt x="38715" y="1287880"/>
                </a:lnTo>
                <a:lnTo>
                  <a:pt x="34398" y="1294287"/>
                </a:lnTo>
                <a:lnTo>
                  <a:pt x="27993" y="1298606"/>
                </a:lnTo>
                <a:lnTo>
                  <a:pt x="20148" y="1300189"/>
                </a:lnTo>
                <a:close/>
              </a:path>
              <a:path w="5518150" h="1909445">
                <a:moveTo>
                  <a:pt x="322872" y="1303558"/>
                </a:moveTo>
                <a:lnTo>
                  <a:pt x="313722" y="1301709"/>
                </a:lnTo>
                <a:lnTo>
                  <a:pt x="306248" y="1296667"/>
                </a:lnTo>
                <a:lnTo>
                  <a:pt x="301209" y="1289188"/>
                </a:lnTo>
                <a:lnTo>
                  <a:pt x="299361" y="1280030"/>
                </a:lnTo>
                <a:lnTo>
                  <a:pt x="301209" y="1270875"/>
                </a:lnTo>
                <a:lnTo>
                  <a:pt x="306248" y="1263397"/>
                </a:lnTo>
                <a:lnTo>
                  <a:pt x="313722" y="1258355"/>
                </a:lnTo>
                <a:lnTo>
                  <a:pt x="322872" y="1256506"/>
                </a:lnTo>
                <a:lnTo>
                  <a:pt x="332023" y="1258355"/>
                </a:lnTo>
                <a:lnTo>
                  <a:pt x="339496" y="1263397"/>
                </a:lnTo>
                <a:lnTo>
                  <a:pt x="344535" y="1270875"/>
                </a:lnTo>
                <a:lnTo>
                  <a:pt x="346383" y="1280030"/>
                </a:lnTo>
                <a:lnTo>
                  <a:pt x="344535" y="1289188"/>
                </a:lnTo>
                <a:lnTo>
                  <a:pt x="339496" y="1296667"/>
                </a:lnTo>
                <a:lnTo>
                  <a:pt x="332023" y="1301709"/>
                </a:lnTo>
                <a:lnTo>
                  <a:pt x="322872" y="1303558"/>
                </a:lnTo>
                <a:close/>
              </a:path>
              <a:path w="5518150" h="1909445">
                <a:moveTo>
                  <a:pt x="625600" y="1306080"/>
                </a:moveTo>
                <a:lnTo>
                  <a:pt x="615475" y="1304033"/>
                </a:lnTo>
                <a:lnTo>
                  <a:pt x="607204" y="1298452"/>
                </a:lnTo>
                <a:lnTo>
                  <a:pt x="601626" y="1290177"/>
                </a:lnTo>
                <a:lnTo>
                  <a:pt x="599580" y="1280047"/>
                </a:lnTo>
                <a:lnTo>
                  <a:pt x="601626" y="1269917"/>
                </a:lnTo>
                <a:lnTo>
                  <a:pt x="607204" y="1261642"/>
                </a:lnTo>
                <a:lnTo>
                  <a:pt x="615475" y="1256061"/>
                </a:lnTo>
                <a:lnTo>
                  <a:pt x="625600" y="1254015"/>
                </a:lnTo>
                <a:lnTo>
                  <a:pt x="635722" y="1256061"/>
                </a:lnTo>
                <a:lnTo>
                  <a:pt x="643992" y="1261642"/>
                </a:lnTo>
                <a:lnTo>
                  <a:pt x="649570" y="1269917"/>
                </a:lnTo>
                <a:lnTo>
                  <a:pt x="651615" y="1280047"/>
                </a:lnTo>
                <a:lnTo>
                  <a:pt x="649572" y="1290177"/>
                </a:lnTo>
                <a:lnTo>
                  <a:pt x="643999" y="1298452"/>
                </a:lnTo>
                <a:lnTo>
                  <a:pt x="635730" y="1304033"/>
                </a:lnTo>
                <a:lnTo>
                  <a:pt x="625600" y="1306080"/>
                </a:lnTo>
                <a:close/>
              </a:path>
              <a:path w="5518150" h="1909445">
                <a:moveTo>
                  <a:pt x="928323" y="1309445"/>
                </a:moveTo>
                <a:lnTo>
                  <a:pt x="916886" y="1307136"/>
                </a:lnTo>
                <a:lnTo>
                  <a:pt x="907547" y="1300836"/>
                </a:lnTo>
                <a:lnTo>
                  <a:pt x="901251" y="1291492"/>
                </a:lnTo>
                <a:lnTo>
                  <a:pt x="898942" y="1280047"/>
                </a:lnTo>
                <a:lnTo>
                  <a:pt x="901251" y="1268603"/>
                </a:lnTo>
                <a:lnTo>
                  <a:pt x="907547" y="1259258"/>
                </a:lnTo>
                <a:lnTo>
                  <a:pt x="916886" y="1252959"/>
                </a:lnTo>
                <a:lnTo>
                  <a:pt x="928323" y="1250649"/>
                </a:lnTo>
                <a:lnTo>
                  <a:pt x="939761" y="1252959"/>
                </a:lnTo>
                <a:lnTo>
                  <a:pt x="949100" y="1259258"/>
                </a:lnTo>
                <a:lnTo>
                  <a:pt x="955396" y="1268603"/>
                </a:lnTo>
                <a:lnTo>
                  <a:pt x="957704" y="1280047"/>
                </a:lnTo>
                <a:lnTo>
                  <a:pt x="955396" y="1291492"/>
                </a:lnTo>
                <a:lnTo>
                  <a:pt x="949100" y="1300836"/>
                </a:lnTo>
                <a:lnTo>
                  <a:pt x="939761" y="1307136"/>
                </a:lnTo>
                <a:lnTo>
                  <a:pt x="928323" y="1309445"/>
                </a:lnTo>
                <a:close/>
              </a:path>
              <a:path w="5518150" h="1909445">
                <a:moveTo>
                  <a:pt x="1231047" y="1312811"/>
                </a:moveTo>
                <a:lnTo>
                  <a:pt x="1218304" y="1310235"/>
                </a:lnTo>
                <a:lnTo>
                  <a:pt x="1207896" y="1303213"/>
                </a:lnTo>
                <a:lnTo>
                  <a:pt x="1200877" y="1292798"/>
                </a:lnTo>
                <a:lnTo>
                  <a:pt x="1198304" y="1280047"/>
                </a:lnTo>
                <a:lnTo>
                  <a:pt x="1200877" y="1267296"/>
                </a:lnTo>
                <a:lnTo>
                  <a:pt x="1207896" y="1256882"/>
                </a:lnTo>
                <a:lnTo>
                  <a:pt x="1218304" y="1249859"/>
                </a:lnTo>
                <a:lnTo>
                  <a:pt x="1231047" y="1247284"/>
                </a:lnTo>
                <a:lnTo>
                  <a:pt x="1243791" y="1249859"/>
                </a:lnTo>
                <a:lnTo>
                  <a:pt x="1254200" y="1256882"/>
                </a:lnTo>
                <a:lnTo>
                  <a:pt x="1261220" y="1267296"/>
                </a:lnTo>
                <a:lnTo>
                  <a:pt x="1263794" y="1280047"/>
                </a:lnTo>
                <a:lnTo>
                  <a:pt x="1261220" y="1292798"/>
                </a:lnTo>
                <a:lnTo>
                  <a:pt x="1254200" y="1303213"/>
                </a:lnTo>
                <a:lnTo>
                  <a:pt x="1243791" y="1310235"/>
                </a:lnTo>
                <a:lnTo>
                  <a:pt x="1231047" y="1312811"/>
                </a:lnTo>
                <a:close/>
              </a:path>
              <a:path w="5518150" h="1909445">
                <a:moveTo>
                  <a:pt x="1533771" y="1315336"/>
                </a:moveTo>
                <a:lnTo>
                  <a:pt x="1520055" y="1312563"/>
                </a:lnTo>
                <a:lnTo>
                  <a:pt x="1508851" y="1305001"/>
                </a:lnTo>
                <a:lnTo>
                  <a:pt x="1501294" y="1293790"/>
                </a:lnTo>
                <a:lnTo>
                  <a:pt x="1498523" y="1280064"/>
                </a:lnTo>
                <a:lnTo>
                  <a:pt x="1501294" y="1266339"/>
                </a:lnTo>
                <a:lnTo>
                  <a:pt x="1508851" y="1255127"/>
                </a:lnTo>
                <a:lnTo>
                  <a:pt x="1520055" y="1247566"/>
                </a:lnTo>
                <a:lnTo>
                  <a:pt x="1533771" y="1244792"/>
                </a:lnTo>
                <a:lnTo>
                  <a:pt x="1547489" y="1247566"/>
                </a:lnTo>
                <a:lnTo>
                  <a:pt x="1558694" y="1255127"/>
                </a:lnTo>
                <a:lnTo>
                  <a:pt x="1566251" y="1266339"/>
                </a:lnTo>
                <a:lnTo>
                  <a:pt x="1569022" y="1280064"/>
                </a:lnTo>
                <a:lnTo>
                  <a:pt x="1566253" y="1293790"/>
                </a:lnTo>
                <a:lnTo>
                  <a:pt x="1558701" y="1305001"/>
                </a:lnTo>
                <a:lnTo>
                  <a:pt x="1547496" y="1312563"/>
                </a:lnTo>
                <a:lnTo>
                  <a:pt x="1533771" y="1315336"/>
                </a:lnTo>
                <a:close/>
              </a:path>
              <a:path w="5518150" h="1909445">
                <a:moveTo>
                  <a:pt x="1836488" y="1317861"/>
                </a:moveTo>
                <a:lnTo>
                  <a:pt x="1821785" y="1314890"/>
                </a:lnTo>
                <a:lnTo>
                  <a:pt x="1809778" y="1306788"/>
                </a:lnTo>
                <a:lnTo>
                  <a:pt x="1801683" y="1294774"/>
                </a:lnTo>
                <a:lnTo>
                  <a:pt x="1798715" y="1280064"/>
                </a:lnTo>
                <a:lnTo>
                  <a:pt x="1801683" y="1265356"/>
                </a:lnTo>
                <a:lnTo>
                  <a:pt x="1809778" y="1253342"/>
                </a:lnTo>
                <a:lnTo>
                  <a:pt x="1821785" y="1245239"/>
                </a:lnTo>
                <a:lnTo>
                  <a:pt x="1836488" y="1242268"/>
                </a:lnTo>
                <a:lnTo>
                  <a:pt x="1851191" y="1245239"/>
                </a:lnTo>
                <a:lnTo>
                  <a:pt x="1863197" y="1253342"/>
                </a:lnTo>
                <a:lnTo>
                  <a:pt x="1871292" y="1265356"/>
                </a:lnTo>
                <a:lnTo>
                  <a:pt x="1874261" y="1280064"/>
                </a:lnTo>
                <a:lnTo>
                  <a:pt x="1871292" y="1294774"/>
                </a:lnTo>
                <a:lnTo>
                  <a:pt x="1863197" y="1306788"/>
                </a:lnTo>
                <a:lnTo>
                  <a:pt x="1851191" y="1314890"/>
                </a:lnTo>
                <a:lnTo>
                  <a:pt x="1836488" y="1317861"/>
                </a:lnTo>
                <a:close/>
              </a:path>
              <a:path w="5518150" h="1909445">
                <a:moveTo>
                  <a:pt x="2139212" y="1321226"/>
                </a:moveTo>
                <a:lnTo>
                  <a:pt x="2123204" y="1317992"/>
                </a:lnTo>
                <a:lnTo>
                  <a:pt x="2110135" y="1309171"/>
                </a:lnTo>
                <a:lnTo>
                  <a:pt x="2101327" y="1296087"/>
                </a:lnTo>
                <a:lnTo>
                  <a:pt x="2098097" y="1280064"/>
                </a:lnTo>
                <a:lnTo>
                  <a:pt x="2101327" y="1264041"/>
                </a:lnTo>
                <a:lnTo>
                  <a:pt x="2110135" y="1250958"/>
                </a:lnTo>
                <a:lnTo>
                  <a:pt x="2123204" y="1242137"/>
                </a:lnTo>
                <a:lnTo>
                  <a:pt x="2139212" y="1238902"/>
                </a:lnTo>
                <a:lnTo>
                  <a:pt x="2155225" y="1242137"/>
                </a:lnTo>
                <a:lnTo>
                  <a:pt x="2168305" y="1250958"/>
                </a:lnTo>
                <a:lnTo>
                  <a:pt x="2177126" y="1264041"/>
                </a:lnTo>
                <a:lnTo>
                  <a:pt x="2180360" y="1280064"/>
                </a:lnTo>
                <a:lnTo>
                  <a:pt x="2177126" y="1296087"/>
                </a:lnTo>
                <a:lnTo>
                  <a:pt x="2168305" y="1309171"/>
                </a:lnTo>
                <a:lnTo>
                  <a:pt x="2155225" y="1317992"/>
                </a:lnTo>
                <a:lnTo>
                  <a:pt x="2139212" y="1321226"/>
                </a:lnTo>
                <a:close/>
              </a:path>
              <a:path w="5518150" h="1909445">
                <a:moveTo>
                  <a:pt x="2441936" y="1323751"/>
                </a:moveTo>
                <a:lnTo>
                  <a:pt x="2424948" y="1320319"/>
                </a:lnTo>
                <a:lnTo>
                  <a:pt x="2411074" y="1310959"/>
                </a:lnTo>
                <a:lnTo>
                  <a:pt x="2401719" y="1297078"/>
                </a:lnTo>
                <a:lnTo>
                  <a:pt x="2398289" y="1280081"/>
                </a:lnTo>
                <a:lnTo>
                  <a:pt x="2401719" y="1263084"/>
                </a:lnTo>
                <a:lnTo>
                  <a:pt x="2411074" y="1249204"/>
                </a:lnTo>
                <a:lnTo>
                  <a:pt x="2424948" y="1239846"/>
                </a:lnTo>
                <a:lnTo>
                  <a:pt x="2441936" y="1236414"/>
                </a:lnTo>
                <a:lnTo>
                  <a:pt x="2458923" y="1239846"/>
                </a:lnTo>
                <a:lnTo>
                  <a:pt x="2472797" y="1249204"/>
                </a:lnTo>
                <a:lnTo>
                  <a:pt x="2482152" y="1263084"/>
                </a:lnTo>
                <a:lnTo>
                  <a:pt x="2485582" y="1280081"/>
                </a:lnTo>
                <a:lnTo>
                  <a:pt x="2482152" y="1297078"/>
                </a:lnTo>
                <a:lnTo>
                  <a:pt x="2472797" y="1310959"/>
                </a:lnTo>
                <a:lnTo>
                  <a:pt x="2458923" y="1320319"/>
                </a:lnTo>
                <a:lnTo>
                  <a:pt x="2441936" y="1323751"/>
                </a:lnTo>
                <a:close/>
              </a:path>
              <a:path w="5518150" h="1909445">
                <a:moveTo>
                  <a:pt x="2744659" y="1326276"/>
                </a:moveTo>
                <a:lnTo>
                  <a:pt x="2726698" y="1322646"/>
                </a:lnTo>
                <a:lnTo>
                  <a:pt x="2712030" y="1312746"/>
                </a:lnTo>
                <a:lnTo>
                  <a:pt x="2702141" y="1298062"/>
                </a:lnTo>
                <a:lnTo>
                  <a:pt x="2698515" y="1280081"/>
                </a:lnTo>
                <a:lnTo>
                  <a:pt x="2702141" y="1262100"/>
                </a:lnTo>
                <a:lnTo>
                  <a:pt x="2712030" y="1247418"/>
                </a:lnTo>
                <a:lnTo>
                  <a:pt x="2726698" y="1237519"/>
                </a:lnTo>
                <a:lnTo>
                  <a:pt x="2744659" y="1233889"/>
                </a:lnTo>
                <a:lnTo>
                  <a:pt x="2762641" y="1237519"/>
                </a:lnTo>
                <a:lnTo>
                  <a:pt x="2777318" y="1247418"/>
                </a:lnTo>
                <a:lnTo>
                  <a:pt x="2787211" y="1262100"/>
                </a:lnTo>
                <a:lnTo>
                  <a:pt x="2790838" y="1280081"/>
                </a:lnTo>
                <a:lnTo>
                  <a:pt x="2787211" y="1298062"/>
                </a:lnTo>
                <a:lnTo>
                  <a:pt x="2777318" y="1312746"/>
                </a:lnTo>
                <a:lnTo>
                  <a:pt x="2762641" y="1322646"/>
                </a:lnTo>
                <a:lnTo>
                  <a:pt x="2744659" y="1326276"/>
                </a:lnTo>
                <a:close/>
              </a:path>
              <a:path w="5518150" h="1909445">
                <a:moveTo>
                  <a:pt x="3047383" y="1328798"/>
                </a:moveTo>
                <a:lnTo>
                  <a:pt x="3028442" y="1324970"/>
                </a:lnTo>
                <a:lnTo>
                  <a:pt x="3012969" y="1314530"/>
                </a:lnTo>
                <a:lnTo>
                  <a:pt x="3002534" y="1299044"/>
                </a:lnTo>
                <a:lnTo>
                  <a:pt x="2998707" y="1280081"/>
                </a:lnTo>
                <a:lnTo>
                  <a:pt x="3002534" y="1261118"/>
                </a:lnTo>
                <a:lnTo>
                  <a:pt x="3012969" y="1245633"/>
                </a:lnTo>
                <a:lnTo>
                  <a:pt x="3028442" y="1235193"/>
                </a:lnTo>
                <a:lnTo>
                  <a:pt x="3047383" y="1231364"/>
                </a:lnTo>
                <a:lnTo>
                  <a:pt x="3066344" y="1235193"/>
                </a:lnTo>
                <a:lnTo>
                  <a:pt x="3081827" y="1245633"/>
                </a:lnTo>
                <a:lnTo>
                  <a:pt x="3092266" y="1261118"/>
                </a:lnTo>
                <a:lnTo>
                  <a:pt x="3096093" y="1280081"/>
                </a:lnTo>
                <a:lnTo>
                  <a:pt x="3092266" y="1299044"/>
                </a:lnTo>
                <a:lnTo>
                  <a:pt x="3081827" y="1314530"/>
                </a:lnTo>
                <a:lnTo>
                  <a:pt x="3066344" y="1324970"/>
                </a:lnTo>
                <a:lnTo>
                  <a:pt x="3047383" y="1328798"/>
                </a:lnTo>
                <a:close/>
              </a:path>
              <a:path w="5518150" h="1909445">
                <a:moveTo>
                  <a:pt x="3350107" y="1331323"/>
                </a:moveTo>
                <a:lnTo>
                  <a:pt x="3330172" y="1327297"/>
                </a:lnTo>
                <a:lnTo>
                  <a:pt x="3313895" y="1316316"/>
                </a:lnTo>
                <a:lnTo>
                  <a:pt x="3302923" y="1300029"/>
                </a:lnTo>
                <a:lnTo>
                  <a:pt x="3298899" y="1280081"/>
                </a:lnTo>
                <a:lnTo>
                  <a:pt x="3302923" y="1260134"/>
                </a:lnTo>
                <a:lnTo>
                  <a:pt x="3313895" y="1243846"/>
                </a:lnTo>
                <a:lnTo>
                  <a:pt x="3330172" y="1232866"/>
                </a:lnTo>
                <a:lnTo>
                  <a:pt x="3350107" y="1228840"/>
                </a:lnTo>
                <a:lnTo>
                  <a:pt x="3370047" y="1232866"/>
                </a:lnTo>
                <a:lnTo>
                  <a:pt x="3386336" y="1243846"/>
                </a:lnTo>
                <a:lnTo>
                  <a:pt x="3397320" y="1260134"/>
                </a:lnTo>
                <a:lnTo>
                  <a:pt x="3401349" y="1280081"/>
                </a:lnTo>
                <a:lnTo>
                  <a:pt x="3397320" y="1300029"/>
                </a:lnTo>
                <a:lnTo>
                  <a:pt x="3386336" y="1316316"/>
                </a:lnTo>
                <a:lnTo>
                  <a:pt x="3370047" y="1327297"/>
                </a:lnTo>
                <a:lnTo>
                  <a:pt x="3350107" y="1331323"/>
                </a:lnTo>
                <a:close/>
              </a:path>
              <a:path w="5518150" h="1909445">
                <a:moveTo>
                  <a:pt x="3652831" y="1334688"/>
                </a:moveTo>
                <a:lnTo>
                  <a:pt x="3631605" y="1330397"/>
                </a:lnTo>
                <a:lnTo>
                  <a:pt x="3614265" y="1318696"/>
                </a:lnTo>
                <a:lnTo>
                  <a:pt x="3602570" y="1301343"/>
                </a:lnTo>
                <a:lnTo>
                  <a:pt x="3598281" y="1280098"/>
                </a:lnTo>
                <a:lnTo>
                  <a:pt x="3602570" y="1258854"/>
                </a:lnTo>
                <a:lnTo>
                  <a:pt x="3614265" y="1241501"/>
                </a:lnTo>
                <a:lnTo>
                  <a:pt x="3631605" y="1229799"/>
                </a:lnTo>
                <a:lnTo>
                  <a:pt x="3652831" y="1225508"/>
                </a:lnTo>
                <a:lnTo>
                  <a:pt x="3674077" y="1229799"/>
                </a:lnTo>
                <a:lnTo>
                  <a:pt x="3691427" y="1241501"/>
                </a:lnTo>
                <a:lnTo>
                  <a:pt x="3703125" y="1258854"/>
                </a:lnTo>
                <a:lnTo>
                  <a:pt x="3707414" y="1280098"/>
                </a:lnTo>
                <a:lnTo>
                  <a:pt x="3703125" y="1301343"/>
                </a:lnTo>
                <a:lnTo>
                  <a:pt x="3691427" y="1318696"/>
                </a:lnTo>
                <a:lnTo>
                  <a:pt x="3674077" y="1330397"/>
                </a:lnTo>
                <a:lnTo>
                  <a:pt x="3652831" y="1334688"/>
                </a:lnTo>
                <a:close/>
              </a:path>
              <a:path w="5518150" h="1909445">
                <a:moveTo>
                  <a:pt x="3955589" y="1337213"/>
                </a:moveTo>
                <a:lnTo>
                  <a:pt x="3933369" y="1332724"/>
                </a:lnTo>
                <a:lnTo>
                  <a:pt x="3915225" y="1320482"/>
                </a:lnTo>
                <a:lnTo>
                  <a:pt x="3902992" y="1302327"/>
                </a:lnTo>
                <a:lnTo>
                  <a:pt x="3898507" y="1280098"/>
                </a:lnTo>
                <a:lnTo>
                  <a:pt x="3902992" y="1257870"/>
                </a:lnTo>
                <a:lnTo>
                  <a:pt x="3915225" y="1239715"/>
                </a:lnTo>
                <a:lnTo>
                  <a:pt x="3933369" y="1227472"/>
                </a:lnTo>
                <a:lnTo>
                  <a:pt x="3955589" y="1222983"/>
                </a:lnTo>
                <a:lnTo>
                  <a:pt x="3977789" y="1227472"/>
                </a:lnTo>
                <a:lnTo>
                  <a:pt x="3995923" y="1239715"/>
                </a:lnTo>
                <a:lnTo>
                  <a:pt x="4008151" y="1257870"/>
                </a:lnTo>
                <a:lnTo>
                  <a:pt x="4012636" y="1280098"/>
                </a:lnTo>
                <a:lnTo>
                  <a:pt x="4008156" y="1302327"/>
                </a:lnTo>
                <a:lnTo>
                  <a:pt x="3995935" y="1320482"/>
                </a:lnTo>
                <a:lnTo>
                  <a:pt x="3977803" y="1332724"/>
                </a:lnTo>
                <a:lnTo>
                  <a:pt x="3955589" y="1337213"/>
                </a:lnTo>
                <a:close/>
              </a:path>
              <a:path w="5518150" h="1909445">
                <a:moveTo>
                  <a:pt x="4258312" y="1339738"/>
                </a:moveTo>
                <a:lnTo>
                  <a:pt x="4235113" y="1335050"/>
                </a:lnTo>
                <a:lnTo>
                  <a:pt x="4216164" y="1322268"/>
                </a:lnTo>
                <a:lnTo>
                  <a:pt x="4203385" y="1303310"/>
                </a:lnTo>
                <a:lnTo>
                  <a:pt x="4198699" y="1280098"/>
                </a:lnTo>
                <a:lnTo>
                  <a:pt x="4203385" y="1256886"/>
                </a:lnTo>
                <a:lnTo>
                  <a:pt x="4216164" y="1237930"/>
                </a:lnTo>
                <a:lnTo>
                  <a:pt x="4235113" y="1225148"/>
                </a:lnTo>
                <a:lnTo>
                  <a:pt x="4258312" y="1220461"/>
                </a:lnTo>
                <a:lnTo>
                  <a:pt x="4281506" y="1225148"/>
                </a:lnTo>
                <a:lnTo>
                  <a:pt x="4300444" y="1237930"/>
                </a:lnTo>
                <a:lnTo>
                  <a:pt x="4313211" y="1256886"/>
                </a:lnTo>
                <a:lnTo>
                  <a:pt x="4317892" y="1280098"/>
                </a:lnTo>
                <a:lnTo>
                  <a:pt x="4313211" y="1303310"/>
                </a:lnTo>
                <a:lnTo>
                  <a:pt x="4300444" y="1322268"/>
                </a:lnTo>
                <a:lnTo>
                  <a:pt x="4281506" y="1335050"/>
                </a:lnTo>
                <a:lnTo>
                  <a:pt x="4258312" y="1339738"/>
                </a:lnTo>
                <a:close/>
              </a:path>
              <a:path w="5518150" h="1909445">
                <a:moveTo>
                  <a:pt x="4561036" y="1342263"/>
                </a:moveTo>
                <a:lnTo>
                  <a:pt x="4536843" y="1337377"/>
                </a:lnTo>
                <a:lnTo>
                  <a:pt x="4517090" y="1324054"/>
                </a:lnTo>
                <a:lnTo>
                  <a:pt x="4503774" y="1304294"/>
                </a:lnTo>
                <a:lnTo>
                  <a:pt x="4498891" y="1280098"/>
                </a:lnTo>
                <a:lnTo>
                  <a:pt x="4503774" y="1255902"/>
                </a:lnTo>
                <a:lnTo>
                  <a:pt x="4517090" y="1236143"/>
                </a:lnTo>
                <a:lnTo>
                  <a:pt x="4536843" y="1222821"/>
                </a:lnTo>
                <a:lnTo>
                  <a:pt x="4561036" y="1217936"/>
                </a:lnTo>
                <a:lnTo>
                  <a:pt x="4585210" y="1222821"/>
                </a:lnTo>
                <a:lnTo>
                  <a:pt x="4604952" y="1236143"/>
                </a:lnTo>
                <a:lnTo>
                  <a:pt x="4618265" y="1255902"/>
                </a:lnTo>
                <a:lnTo>
                  <a:pt x="4623147" y="1280098"/>
                </a:lnTo>
                <a:lnTo>
                  <a:pt x="4618265" y="1304294"/>
                </a:lnTo>
                <a:lnTo>
                  <a:pt x="4604952" y="1324054"/>
                </a:lnTo>
                <a:lnTo>
                  <a:pt x="4585210" y="1337377"/>
                </a:lnTo>
                <a:lnTo>
                  <a:pt x="4561036" y="1342263"/>
                </a:lnTo>
                <a:close/>
              </a:path>
              <a:path w="5518150" h="1909445">
                <a:moveTo>
                  <a:pt x="4863760" y="1327974"/>
                </a:moveTo>
                <a:lnTo>
                  <a:pt x="4845130" y="1324211"/>
                </a:lnTo>
                <a:lnTo>
                  <a:pt x="4829915" y="1313950"/>
                </a:lnTo>
                <a:lnTo>
                  <a:pt x="4819656" y="1298732"/>
                </a:lnTo>
                <a:lnTo>
                  <a:pt x="4815894" y="1280098"/>
                </a:lnTo>
                <a:lnTo>
                  <a:pt x="4819656" y="1261464"/>
                </a:lnTo>
                <a:lnTo>
                  <a:pt x="4829915" y="1246246"/>
                </a:lnTo>
                <a:lnTo>
                  <a:pt x="4845130" y="1235985"/>
                </a:lnTo>
                <a:lnTo>
                  <a:pt x="4863760" y="1232222"/>
                </a:lnTo>
                <a:lnTo>
                  <a:pt x="4882370" y="1235985"/>
                </a:lnTo>
                <a:lnTo>
                  <a:pt x="4897575" y="1246246"/>
                </a:lnTo>
                <a:lnTo>
                  <a:pt x="4907830" y="1261464"/>
                </a:lnTo>
                <a:lnTo>
                  <a:pt x="4911592" y="1280098"/>
                </a:lnTo>
                <a:lnTo>
                  <a:pt x="4907830" y="1298732"/>
                </a:lnTo>
                <a:lnTo>
                  <a:pt x="4897575" y="1313950"/>
                </a:lnTo>
                <a:lnTo>
                  <a:pt x="4882370" y="1324211"/>
                </a:lnTo>
                <a:lnTo>
                  <a:pt x="4863760" y="1327974"/>
                </a:lnTo>
                <a:close/>
              </a:path>
              <a:path w="5518150" h="1909445">
                <a:moveTo>
                  <a:pt x="5172965" y="1291862"/>
                </a:moveTo>
                <a:lnTo>
                  <a:pt x="5159969" y="1291862"/>
                </a:lnTo>
                <a:lnTo>
                  <a:pt x="5154703" y="1286596"/>
                </a:lnTo>
                <a:lnTo>
                  <a:pt x="5154703" y="1273603"/>
                </a:lnTo>
                <a:lnTo>
                  <a:pt x="5159969" y="1268334"/>
                </a:lnTo>
                <a:lnTo>
                  <a:pt x="5172965" y="1268334"/>
                </a:lnTo>
                <a:lnTo>
                  <a:pt x="5178230" y="1273603"/>
                </a:lnTo>
                <a:lnTo>
                  <a:pt x="5178230" y="1286596"/>
                </a:lnTo>
                <a:lnTo>
                  <a:pt x="5172965" y="1291862"/>
                </a:lnTo>
                <a:close/>
              </a:path>
              <a:path w="5518150" h="1909445">
                <a:moveTo>
                  <a:pt x="20148" y="1603167"/>
                </a:moveTo>
                <a:lnTo>
                  <a:pt x="12304" y="1601583"/>
                </a:lnTo>
                <a:lnTo>
                  <a:pt x="5899" y="1597264"/>
                </a:lnTo>
                <a:lnTo>
                  <a:pt x="1582" y="1590855"/>
                </a:lnTo>
                <a:lnTo>
                  <a:pt x="0" y="1583004"/>
                </a:lnTo>
                <a:lnTo>
                  <a:pt x="1582" y="1575155"/>
                </a:lnTo>
                <a:lnTo>
                  <a:pt x="5899" y="1568747"/>
                </a:lnTo>
                <a:lnTo>
                  <a:pt x="12304" y="1564428"/>
                </a:lnTo>
                <a:lnTo>
                  <a:pt x="20148" y="1562845"/>
                </a:lnTo>
                <a:lnTo>
                  <a:pt x="27993" y="1564428"/>
                </a:lnTo>
                <a:lnTo>
                  <a:pt x="34398" y="1568747"/>
                </a:lnTo>
                <a:lnTo>
                  <a:pt x="38715" y="1575155"/>
                </a:lnTo>
                <a:lnTo>
                  <a:pt x="40297" y="1583004"/>
                </a:lnTo>
                <a:lnTo>
                  <a:pt x="38715" y="1590855"/>
                </a:lnTo>
                <a:lnTo>
                  <a:pt x="34398" y="1597264"/>
                </a:lnTo>
                <a:lnTo>
                  <a:pt x="27993" y="1601583"/>
                </a:lnTo>
                <a:lnTo>
                  <a:pt x="20148" y="1603167"/>
                </a:lnTo>
                <a:close/>
              </a:path>
              <a:path w="5518150" h="1909445">
                <a:moveTo>
                  <a:pt x="322872" y="1606529"/>
                </a:moveTo>
                <a:lnTo>
                  <a:pt x="313722" y="1604680"/>
                </a:lnTo>
                <a:lnTo>
                  <a:pt x="306248" y="1599639"/>
                </a:lnTo>
                <a:lnTo>
                  <a:pt x="301209" y="1592161"/>
                </a:lnTo>
                <a:lnTo>
                  <a:pt x="299361" y="1583004"/>
                </a:lnTo>
                <a:lnTo>
                  <a:pt x="301209" y="1573848"/>
                </a:lnTo>
                <a:lnTo>
                  <a:pt x="306248" y="1566371"/>
                </a:lnTo>
                <a:lnTo>
                  <a:pt x="313722" y="1561329"/>
                </a:lnTo>
                <a:lnTo>
                  <a:pt x="322872" y="1559479"/>
                </a:lnTo>
                <a:lnTo>
                  <a:pt x="332023" y="1561329"/>
                </a:lnTo>
                <a:lnTo>
                  <a:pt x="339496" y="1566371"/>
                </a:lnTo>
                <a:lnTo>
                  <a:pt x="344535" y="1573848"/>
                </a:lnTo>
                <a:lnTo>
                  <a:pt x="346383" y="1583004"/>
                </a:lnTo>
                <a:lnTo>
                  <a:pt x="344535" y="1592161"/>
                </a:lnTo>
                <a:lnTo>
                  <a:pt x="339496" y="1599639"/>
                </a:lnTo>
                <a:lnTo>
                  <a:pt x="332023" y="1604680"/>
                </a:lnTo>
                <a:lnTo>
                  <a:pt x="322872" y="1606529"/>
                </a:lnTo>
                <a:close/>
              </a:path>
              <a:path w="5518150" h="1909445">
                <a:moveTo>
                  <a:pt x="625600" y="1609054"/>
                </a:moveTo>
                <a:lnTo>
                  <a:pt x="615475" y="1607007"/>
                </a:lnTo>
                <a:lnTo>
                  <a:pt x="607204" y="1601427"/>
                </a:lnTo>
                <a:lnTo>
                  <a:pt x="601626" y="1593152"/>
                </a:lnTo>
                <a:lnTo>
                  <a:pt x="599580" y="1583021"/>
                </a:lnTo>
                <a:lnTo>
                  <a:pt x="601626" y="1572891"/>
                </a:lnTo>
                <a:lnTo>
                  <a:pt x="607204" y="1564616"/>
                </a:lnTo>
                <a:lnTo>
                  <a:pt x="615475" y="1559035"/>
                </a:lnTo>
                <a:lnTo>
                  <a:pt x="625600" y="1556988"/>
                </a:lnTo>
                <a:lnTo>
                  <a:pt x="635722" y="1559035"/>
                </a:lnTo>
                <a:lnTo>
                  <a:pt x="643992" y="1564616"/>
                </a:lnTo>
                <a:lnTo>
                  <a:pt x="649570" y="1572891"/>
                </a:lnTo>
                <a:lnTo>
                  <a:pt x="651615" y="1583021"/>
                </a:lnTo>
                <a:lnTo>
                  <a:pt x="649572" y="1593152"/>
                </a:lnTo>
                <a:lnTo>
                  <a:pt x="643999" y="1601427"/>
                </a:lnTo>
                <a:lnTo>
                  <a:pt x="635730" y="1607007"/>
                </a:lnTo>
                <a:lnTo>
                  <a:pt x="625600" y="1609054"/>
                </a:lnTo>
                <a:close/>
              </a:path>
              <a:path w="5518150" h="1909445">
                <a:moveTo>
                  <a:pt x="928323" y="1612419"/>
                </a:moveTo>
                <a:lnTo>
                  <a:pt x="916886" y="1610109"/>
                </a:lnTo>
                <a:lnTo>
                  <a:pt x="907547" y="1603810"/>
                </a:lnTo>
                <a:lnTo>
                  <a:pt x="901251" y="1594466"/>
                </a:lnTo>
                <a:lnTo>
                  <a:pt x="898942" y="1583021"/>
                </a:lnTo>
                <a:lnTo>
                  <a:pt x="901251" y="1571576"/>
                </a:lnTo>
                <a:lnTo>
                  <a:pt x="907547" y="1562232"/>
                </a:lnTo>
                <a:lnTo>
                  <a:pt x="916886" y="1555932"/>
                </a:lnTo>
                <a:lnTo>
                  <a:pt x="928323" y="1553623"/>
                </a:lnTo>
                <a:lnTo>
                  <a:pt x="939761" y="1555932"/>
                </a:lnTo>
                <a:lnTo>
                  <a:pt x="949100" y="1562232"/>
                </a:lnTo>
                <a:lnTo>
                  <a:pt x="955396" y="1571576"/>
                </a:lnTo>
                <a:lnTo>
                  <a:pt x="957704" y="1583021"/>
                </a:lnTo>
                <a:lnTo>
                  <a:pt x="955396" y="1594466"/>
                </a:lnTo>
                <a:lnTo>
                  <a:pt x="949100" y="1603810"/>
                </a:lnTo>
                <a:lnTo>
                  <a:pt x="939761" y="1610109"/>
                </a:lnTo>
                <a:lnTo>
                  <a:pt x="928323" y="1612419"/>
                </a:lnTo>
                <a:close/>
              </a:path>
              <a:path w="5518150" h="1909445">
                <a:moveTo>
                  <a:pt x="1231047" y="1615788"/>
                </a:moveTo>
                <a:lnTo>
                  <a:pt x="1218304" y="1613212"/>
                </a:lnTo>
                <a:lnTo>
                  <a:pt x="1207896" y="1606188"/>
                </a:lnTo>
                <a:lnTo>
                  <a:pt x="1200877" y="1595772"/>
                </a:lnTo>
                <a:lnTo>
                  <a:pt x="1198304" y="1583021"/>
                </a:lnTo>
                <a:lnTo>
                  <a:pt x="1200877" y="1570270"/>
                </a:lnTo>
                <a:lnTo>
                  <a:pt x="1207896" y="1559855"/>
                </a:lnTo>
                <a:lnTo>
                  <a:pt x="1218304" y="1552833"/>
                </a:lnTo>
                <a:lnTo>
                  <a:pt x="1231047" y="1550257"/>
                </a:lnTo>
                <a:lnTo>
                  <a:pt x="1243791" y="1552833"/>
                </a:lnTo>
                <a:lnTo>
                  <a:pt x="1254200" y="1559855"/>
                </a:lnTo>
                <a:lnTo>
                  <a:pt x="1261220" y="1570270"/>
                </a:lnTo>
                <a:lnTo>
                  <a:pt x="1263794" y="1583021"/>
                </a:lnTo>
                <a:lnTo>
                  <a:pt x="1261220" y="1595772"/>
                </a:lnTo>
                <a:lnTo>
                  <a:pt x="1254200" y="1606188"/>
                </a:lnTo>
                <a:lnTo>
                  <a:pt x="1243791" y="1613212"/>
                </a:lnTo>
                <a:lnTo>
                  <a:pt x="1231047" y="1615788"/>
                </a:lnTo>
                <a:close/>
              </a:path>
              <a:path w="5518150" h="1909445">
                <a:moveTo>
                  <a:pt x="1533771" y="1618310"/>
                </a:moveTo>
                <a:lnTo>
                  <a:pt x="1520055" y="1615536"/>
                </a:lnTo>
                <a:lnTo>
                  <a:pt x="1508851" y="1607975"/>
                </a:lnTo>
                <a:lnTo>
                  <a:pt x="1501294" y="1596763"/>
                </a:lnTo>
                <a:lnTo>
                  <a:pt x="1498523" y="1583038"/>
                </a:lnTo>
                <a:lnTo>
                  <a:pt x="1501294" y="1569312"/>
                </a:lnTo>
                <a:lnTo>
                  <a:pt x="1508851" y="1558101"/>
                </a:lnTo>
                <a:lnTo>
                  <a:pt x="1520055" y="1550539"/>
                </a:lnTo>
                <a:lnTo>
                  <a:pt x="1533771" y="1547766"/>
                </a:lnTo>
                <a:lnTo>
                  <a:pt x="1547489" y="1550539"/>
                </a:lnTo>
                <a:lnTo>
                  <a:pt x="1558694" y="1558101"/>
                </a:lnTo>
                <a:lnTo>
                  <a:pt x="1566251" y="1569312"/>
                </a:lnTo>
                <a:lnTo>
                  <a:pt x="1569022" y="1583038"/>
                </a:lnTo>
                <a:lnTo>
                  <a:pt x="1566253" y="1596763"/>
                </a:lnTo>
                <a:lnTo>
                  <a:pt x="1558701" y="1607975"/>
                </a:lnTo>
                <a:lnTo>
                  <a:pt x="1547496" y="1615536"/>
                </a:lnTo>
                <a:lnTo>
                  <a:pt x="1533771" y="1618310"/>
                </a:lnTo>
                <a:close/>
              </a:path>
              <a:path w="5518150" h="1909445">
                <a:moveTo>
                  <a:pt x="1836488" y="1620834"/>
                </a:moveTo>
                <a:lnTo>
                  <a:pt x="1821785" y="1617863"/>
                </a:lnTo>
                <a:lnTo>
                  <a:pt x="1809778" y="1609762"/>
                </a:lnTo>
                <a:lnTo>
                  <a:pt x="1801683" y="1597747"/>
                </a:lnTo>
                <a:lnTo>
                  <a:pt x="1798715" y="1583038"/>
                </a:lnTo>
                <a:lnTo>
                  <a:pt x="1801683" y="1568328"/>
                </a:lnTo>
                <a:lnTo>
                  <a:pt x="1809778" y="1556314"/>
                </a:lnTo>
                <a:lnTo>
                  <a:pt x="1821785" y="1548212"/>
                </a:lnTo>
                <a:lnTo>
                  <a:pt x="1836488" y="1545241"/>
                </a:lnTo>
                <a:lnTo>
                  <a:pt x="1851191" y="1548212"/>
                </a:lnTo>
                <a:lnTo>
                  <a:pt x="1863197" y="1556314"/>
                </a:lnTo>
                <a:lnTo>
                  <a:pt x="1871292" y="1568328"/>
                </a:lnTo>
                <a:lnTo>
                  <a:pt x="1874261" y="1583038"/>
                </a:lnTo>
                <a:lnTo>
                  <a:pt x="1871292" y="1597747"/>
                </a:lnTo>
                <a:lnTo>
                  <a:pt x="1863197" y="1609762"/>
                </a:lnTo>
                <a:lnTo>
                  <a:pt x="1851191" y="1617863"/>
                </a:lnTo>
                <a:lnTo>
                  <a:pt x="1836488" y="1620834"/>
                </a:lnTo>
                <a:close/>
              </a:path>
              <a:path w="5518150" h="1909445">
                <a:moveTo>
                  <a:pt x="2139212" y="1624200"/>
                </a:moveTo>
                <a:lnTo>
                  <a:pt x="2123204" y="1620965"/>
                </a:lnTo>
                <a:lnTo>
                  <a:pt x="2110135" y="1612144"/>
                </a:lnTo>
                <a:lnTo>
                  <a:pt x="2101327" y="1599061"/>
                </a:lnTo>
                <a:lnTo>
                  <a:pt x="2098097" y="1583038"/>
                </a:lnTo>
                <a:lnTo>
                  <a:pt x="2101327" y="1567015"/>
                </a:lnTo>
                <a:lnTo>
                  <a:pt x="2110135" y="1553931"/>
                </a:lnTo>
                <a:lnTo>
                  <a:pt x="2123204" y="1545110"/>
                </a:lnTo>
                <a:lnTo>
                  <a:pt x="2139212" y="1541876"/>
                </a:lnTo>
                <a:lnTo>
                  <a:pt x="2155225" y="1545110"/>
                </a:lnTo>
                <a:lnTo>
                  <a:pt x="2168305" y="1553931"/>
                </a:lnTo>
                <a:lnTo>
                  <a:pt x="2177126" y="1567015"/>
                </a:lnTo>
                <a:lnTo>
                  <a:pt x="2180360" y="1583038"/>
                </a:lnTo>
                <a:lnTo>
                  <a:pt x="2177126" y="1599061"/>
                </a:lnTo>
                <a:lnTo>
                  <a:pt x="2168305" y="1612144"/>
                </a:lnTo>
                <a:lnTo>
                  <a:pt x="2155225" y="1620965"/>
                </a:lnTo>
                <a:lnTo>
                  <a:pt x="2139212" y="1624200"/>
                </a:lnTo>
                <a:close/>
              </a:path>
              <a:path w="5518150" h="1909445">
                <a:moveTo>
                  <a:pt x="2441936" y="1626725"/>
                </a:moveTo>
                <a:lnTo>
                  <a:pt x="2424948" y="1623293"/>
                </a:lnTo>
                <a:lnTo>
                  <a:pt x="2411074" y="1613933"/>
                </a:lnTo>
                <a:lnTo>
                  <a:pt x="2401719" y="1600052"/>
                </a:lnTo>
                <a:lnTo>
                  <a:pt x="2398289" y="1583055"/>
                </a:lnTo>
                <a:lnTo>
                  <a:pt x="2401719" y="1566058"/>
                </a:lnTo>
                <a:lnTo>
                  <a:pt x="2411074" y="1552176"/>
                </a:lnTo>
                <a:lnTo>
                  <a:pt x="2424948" y="1542817"/>
                </a:lnTo>
                <a:lnTo>
                  <a:pt x="2441936" y="1539384"/>
                </a:lnTo>
                <a:lnTo>
                  <a:pt x="2458923" y="1542817"/>
                </a:lnTo>
                <a:lnTo>
                  <a:pt x="2472797" y="1552176"/>
                </a:lnTo>
                <a:lnTo>
                  <a:pt x="2482152" y="1566058"/>
                </a:lnTo>
                <a:lnTo>
                  <a:pt x="2485582" y="1583055"/>
                </a:lnTo>
                <a:lnTo>
                  <a:pt x="2482152" y="1600052"/>
                </a:lnTo>
                <a:lnTo>
                  <a:pt x="2472797" y="1613933"/>
                </a:lnTo>
                <a:lnTo>
                  <a:pt x="2458923" y="1623293"/>
                </a:lnTo>
                <a:lnTo>
                  <a:pt x="2441936" y="1626725"/>
                </a:lnTo>
                <a:close/>
              </a:path>
              <a:path w="5518150" h="1909445">
                <a:moveTo>
                  <a:pt x="2744659" y="1629250"/>
                </a:moveTo>
                <a:lnTo>
                  <a:pt x="2726698" y="1625619"/>
                </a:lnTo>
                <a:lnTo>
                  <a:pt x="2712030" y="1615719"/>
                </a:lnTo>
                <a:lnTo>
                  <a:pt x="2702141" y="1601036"/>
                </a:lnTo>
                <a:lnTo>
                  <a:pt x="2698515" y="1583055"/>
                </a:lnTo>
                <a:lnTo>
                  <a:pt x="2702141" y="1565075"/>
                </a:lnTo>
                <a:lnTo>
                  <a:pt x="2712030" y="1550393"/>
                </a:lnTo>
                <a:lnTo>
                  <a:pt x="2726698" y="1540493"/>
                </a:lnTo>
                <a:lnTo>
                  <a:pt x="2744659" y="1536863"/>
                </a:lnTo>
                <a:lnTo>
                  <a:pt x="2762641" y="1540493"/>
                </a:lnTo>
                <a:lnTo>
                  <a:pt x="2777318" y="1550393"/>
                </a:lnTo>
                <a:lnTo>
                  <a:pt x="2787211" y="1565075"/>
                </a:lnTo>
                <a:lnTo>
                  <a:pt x="2790838" y="1583055"/>
                </a:lnTo>
                <a:lnTo>
                  <a:pt x="2787211" y="1601036"/>
                </a:lnTo>
                <a:lnTo>
                  <a:pt x="2777318" y="1615719"/>
                </a:lnTo>
                <a:lnTo>
                  <a:pt x="2762641" y="1625619"/>
                </a:lnTo>
                <a:lnTo>
                  <a:pt x="2744659" y="1629250"/>
                </a:lnTo>
                <a:close/>
              </a:path>
              <a:path w="5518150" h="1909445">
                <a:moveTo>
                  <a:pt x="3047383" y="1631771"/>
                </a:moveTo>
                <a:lnTo>
                  <a:pt x="3028442" y="1627944"/>
                </a:lnTo>
                <a:lnTo>
                  <a:pt x="3012969" y="1617504"/>
                </a:lnTo>
                <a:lnTo>
                  <a:pt x="3002534" y="1602019"/>
                </a:lnTo>
                <a:lnTo>
                  <a:pt x="2998707" y="1583055"/>
                </a:lnTo>
                <a:lnTo>
                  <a:pt x="3002534" y="1564091"/>
                </a:lnTo>
                <a:lnTo>
                  <a:pt x="3012969" y="1548606"/>
                </a:lnTo>
                <a:lnTo>
                  <a:pt x="3028442" y="1538166"/>
                </a:lnTo>
                <a:lnTo>
                  <a:pt x="3047383" y="1534338"/>
                </a:lnTo>
                <a:lnTo>
                  <a:pt x="3066344" y="1538166"/>
                </a:lnTo>
                <a:lnTo>
                  <a:pt x="3081827" y="1548606"/>
                </a:lnTo>
                <a:lnTo>
                  <a:pt x="3092266" y="1564091"/>
                </a:lnTo>
                <a:lnTo>
                  <a:pt x="3096093" y="1583055"/>
                </a:lnTo>
                <a:lnTo>
                  <a:pt x="3092266" y="1602019"/>
                </a:lnTo>
                <a:lnTo>
                  <a:pt x="3081827" y="1617504"/>
                </a:lnTo>
                <a:lnTo>
                  <a:pt x="3066344" y="1627944"/>
                </a:lnTo>
                <a:lnTo>
                  <a:pt x="3047383" y="1631771"/>
                </a:lnTo>
                <a:close/>
              </a:path>
              <a:path w="5518150" h="1909445">
                <a:moveTo>
                  <a:pt x="3350107" y="1634296"/>
                </a:moveTo>
                <a:lnTo>
                  <a:pt x="3330172" y="1630270"/>
                </a:lnTo>
                <a:lnTo>
                  <a:pt x="3313895" y="1619290"/>
                </a:lnTo>
                <a:lnTo>
                  <a:pt x="3302923" y="1603002"/>
                </a:lnTo>
                <a:lnTo>
                  <a:pt x="3298899" y="1583055"/>
                </a:lnTo>
                <a:lnTo>
                  <a:pt x="3302923" y="1563107"/>
                </a:lnTo>
                <a:lnTo>
                  <a:pt x="3313895" y="1546820"/>
                </a:lnTo>
                <a:lnTo>
                  <a:pt x="3330172" y="1535839"/>
                </a:lnTo>
                <a:lnTo>
                  <a:pt x="3350107" y="1531813"/>
                </a:lnTo>
                <a:lnTo>
                  <a:pt x="3370047" y="1535839"/>
                </a:lnTo>
                <a:lnTo>
                  <a:pt x="3386336" y="1546820"/>
                </a:lnTo>
                <a:lnTo>
                  <a:pt x="3397320" y="1563107"/>
                </a:lnTo>
                <a:lnTo>
                  <a:pt x="3401349" y="1583055"/>
                </a:lnTo>
                <a:lnTo>
                  <a:pt x="3397320" y="1603002"/>
                </a:lnTo>
                <a:lnTo>
                  <a:pt x="3386336" y="1619290"/>
                </a:lnTo>
                <a:lnTo>
                  <a:pt x="3370047" y="1630270"/>
                </a:lnTo>
                <a:lnTo>
                  <a:pt x="3350107" y="1634296"/>
                </a:lnTo>
                <a:close/>
              </a:path>
              <a:path w="5518150" h="1909445">
                <a:moveTo>
                  <a:pt x="3652831" y="1634296"/>
                </a:moveTo>
                <a:lnTo>
                  <a:pt x="3632896" y="1630270"/>
                </a:lnTo>
                <a:lnTo>
                  <a:pt x="3616619" y="1619290"/>
                </a:lnTo>
                <a:lnTo>
                  <a:pt x="3605646" y="1603002"/>
                </a:lnTo>
                <a:lnTo>
                  <a:pt x="3601623" y="1583055"/>
                </a:lnTo>
                <a:lnTo>
                  <a:pt x="3605646" y="1563107"/>
                </a:lnTo>
                <a:lnTo>
                  <a:pt x="3616619" y="1546820"/>
                </a:lnTo>
                <a:lnTo>
                  <a:pt x="3632896" y="1535839"/>
                </a:lnTo>
                <a:lnTo>
                  <a:pt x="3652831" y="1531813"/>
                </a:lnTo>
                <a:lnTo>
                  <a:pt x="3672771" y="1535839"/>
                </a:lnTo>
                <a:lnTo>
                  <a:pt x="3689060" y="1546820"/>
                </a:lnTo>
                <a:lnTo>
                  <a:pt x="3700044" y="1563107"/>
                </a:lnTo>
                <a:lnTo>
                  <a:pt x="3704073" y="1583055"/>
                </a:lnTo>
                <a:lnTo>
                  <a:pt x="3700044" y="1603002"/>
                </a:lnTo>
                <a:lnTo>
                  <a:pt x="3689060" y="1619290"/>
                </a:lnTo>
                <a:lnTo>
                  <a:pt x="3672771" y="1630270"/>
                </a:lnTo>
                <a:lnTo>
                  <a:pt x="3652831" y="1634296"/>
                </a:lnTo>
                <a:close/>
              </a:path>
              <a:path w="5518150" h="1909445">
                <a:moveTo>
                  <a:pt x="3955589" y="1628423"/>
                </a:moveTo>
                <a:lnTo>
                  <a:pt x="3937938" y="1624858"/>
                </a:lnTo>
                <a:lnTo>
                  <a:pt x="3923529" y="1615137"/>
                </a:lnTo>
                <a:lnTo>
                  <a:pt x="3913815" y="1600722"/>
                </a:lnTo>
                <a:lnTo>
                  <a:pt x="3910254" y="1583072"/>
                </a:lnTo>
                <a:lnTo>
                  <a:pt x="3913815" y="1565422"/>
                </a:lnTo>
                <a:lnTo>
                  <a:pt x="3923529" y="1551006"/>
                </a:lnTo>
                <a:lnTo>
                  <a:pt x="3937938" y="1541285"/>
                </a:lnTo>
                <a:lnTo>
                  <a:pt x="3955589" y="1537720"/>
                </a:lnTo>
                <a:lnTo>
                  <a:pt x="3973219" y="1541285"/>
                </a:lnTo>
                <a:lnTo>
                  <a:pt x="3987619" y="1551006"/>
                </a:lnTo>
                <a:lnTo>
                  <a:pt x="3997328" y="1565422"/>
                </a:lnTo>
                <a:lnTo>
                  <a:pt x="4000889" y="1583072"/>
                </a:lnTo>
                <a:lnTo>
                  <a:pt x="3997328" y="1600722"/>
                </a:lnTo>
                <a:lnTo>
                  <a:pt x="3987619" y="1615137"/>
                </a:lnTo>
                <a:lnTo>
                  <a:pt x="3973219" y="1624858"/>
                </a:lnTo>
                <a:lnTo>
                  <a:pt x="3955589" y="1628423"/>
                </a:lnTo>
                <a:close/>
              </a:path>
              <a:path w="5518150" h="1909445">
                <a:moveTo>
                  <a:pt x="4258312" y="1614137"/>
                </a:moveTo>
                <a:lnTo>
                  <a:pt x="4246206" y="1611694"/>
                </a:lnTo>
                <a:lnTo>
                  <a:pt x="4236324" y="1605033"/>
                </a:lnTo>
                <a:lnTo>
                  <a:pt x="4229665" y="1595153"/>
                </a:lnTo>
                <a:lnTo>
                  <a:pt x="4227223" y="1583055"/>
                </a:lnTo>
                <a:lnTo>
                  <a:pt x="4229665" y="1570957"/>
                </a:lnTo>
                <a:lnTo>
                  <a:pt x="4236324" y="1561077"/>
                </a:lnTo>
                <a:lnTo>
                  <a:pt x="4246206" y="1554415"/>
                </a:lnTo>
                <a:lnTo>
                  <a:pt x="4258312" y="1551972"/>
                </a:lnTo>
                <a:lnTo>
                  <a:pt x="4270399" y="1554415"/>
                </a:lnTo>
                <a:lnTo>
                  <a:pt x="4280271" y="1561077"/>
                </a:lnTo>
                <a:lnTo>
                  <a:pt x="4286927" y="1570957"/>
                </a:lnTo>
                <a:lnTo>
                  <a:pt x="4289368" y="1583055"/>
                </a:lnTo>
                <a:lnTo>
                  <a:pt x="4286927" y="1595153"/>
                </a:lnTo>
                <a:lnTo>
                  <a:pt x="4280271" y="1605033"/>
                </a:lnTo>
                <a:lnTo>
                  <a:pt x="4270399" y="1611694"/>
                </a:lnTo>
                <a:lnTo>
                  <a:pt x="4258312" y="1614137"/>
                </a:lnTo>
                <a:close/>
              </a:path>
              <a:path w="5518150" h="1909445">
                <a:moveTo>
                  <a:pt x="4567956" y="1595659"/>
                </a:moveTo>
                <a:lnTo>
                  <a:pt x="4554049" y="1595659"/>
                </a:lnTo>
                <a:lnTo>
                  <a:pt x="4548411" y="1590022"/>
                </a:lnTo>
                <a:lnTo>
                  <a:pt x="4548411" y="1576088"/>
                </a:lnTo>
                <a:lnTo>
                  <a:pt x="4554049" y="1570450"/>
                </a:lnTo>
                <a:lnTo>
                  <a:pt x="4567990" y="1570450"/>
                </a:lnTo>
                <a:lnTo>
                  <a:pt x="4573627" y="1576088"/>
                </a:lnTo>
                <a:lnTo>
                  <a:pt x="4573627" y="1590022"/>
                </a:lnTo>
                <a:lnTo>
                  <a:pt x="4567956" y="1595659"/>
                </a:lnTo>
                <a:close/>
              </a:path>
              <a:path w="5518150" h="1909445">
                <a:moveTo>
                  <a:pt x="24317" y="1893536"/>
                </a:moveTo>
                <a:lnTo>
                  <a:pt x="15976" y="1893536"/>
                </a:lnTo>
                <a:lnTo>
                  <a:pt x="12597" y="1890153"/>
                </a:lnTo>
                <a:lnTo>
                  <a:pt x="12597" y="1881805"/>
                </a:lnTo>
                <a:lnTo>
                  <a:pt x="15976" y="1878423"/>
                </a:lnTo>
                <a:lnTo>
                  <a:pt x="24317" y="1878423"/>
                </a:lnTo>
                <a:lnTo>
                  <a:pt x="27700" y="1881805"/>
                </a:lnTo>
                <a:lnTo>
                  <a:pt x="27700" y="1890153"/>
                </a:lnTo>
                <a:lnTo>
                  <a:pt x="24317" y="1893536"/>
                </a:lnTo>
                <a:close/>
              </a:path>
              <a:path w="5518150" h="1909445">
                <a:moveTo>
                  <a:pt x="328894" y="1896901"/>
                </a:moveTo>
                <a:lnTo>
                  <a:pt x="316854" y="1896901"/>
                </a:lnTo>
                <a:lnTo>
                  <a:pt x="311959" y="1892003"/>
                </a:lnTo>
                <a:lnTo>
                  <a:pt x="311959" y="1879956"/>
                </a:lnTo>
                <a:lnTo>
                  <a:pt x="316854" y="1875058"/>
                </a:lnTo>
                <a:lnTo>
                  <a:pt x="328894" y="1875058"/>
                </a:lnTo>
                <a:lnTo>
                  <a:pt x="333789" y="1879956"/>
                </a:lnTo>
                <a:lnTo>
                  <a:pt x="333789" y="1892003"/>
                </a:lnTo>
                <a:lnTo>
                  <a:pt x="328894" y="1896901"/>
                </a:lnTo>
                <a:close/>
              </a:path>
              <a:path w="5518150" h="1909445">
                <a:moveTo>
                  <a:pt x="633941" y="1901107"/>
                </a:moveTo>
                <a:lnTo>
                  <a:pt x="617255" y="1901107"/>
                </a:lnTo>
                <a:lnTo>
                  <a:pt x="610497" y="1894343"/>
                </a:lnTo>
                <a:lnTo>
                  <a:pt x="610497" y="1877647"/>
                </a:lnTo>
                <a:lnTo>
                  <a:pt x="617255" y="1870885"/>
                </a:lnTo>
                <a:lnTo>
                  <a:pt x="633941" y="1870885"/>
                </a:lnTo>
                <a:lnTo>
                  <a:pt x="640702" y="1877647"/>
                </a:lnTo>
                <a:lnTo>
                  <a:pt x="640702" y="1894343"/>
                </a:lnTo>
                <a:lnTo>
                  <a:pt x="633941" y="1901107"/>
                </a:lnTo>
                <a:close/>
              </a:path>
              <a:path w="5518150" h="1909445">
                <a:moveTo>
                  <a:pt x="938062" y="1903632"/>
                </a:moveTo>
                <a:lnTo>
                  <a:pt x="918585" y="1903632"/>
                </a:lnTo>
                <a:lnTo>
                  <a:pt x="910696" y="1895740"/>
                </a:lnTo>
                <a:lnTo>
                  <a:pt x="910696" y="1876253"/>
                </a:lnTo>
                <a:lnTo>
                  <a:pt x="918585" y="1868360"/>
                </a:lnTo>
                <a:lnTo>
                  <a:pt x="938062" y="1868360"/>
                </a:lnTo>
                <a:lnTo>
                  <a:pt x="945947" y="1876253"/>
                </a:lnTo>
                <a:lnTo>
                  <a:pt x="945947" y="1895740"/>
                </a:lnTo>
                <a:lnTo>
                  <a:pt x="938062" y="1903632"/>
                </a:lnTo>
                <a:close/>
              </a:path>
              <a:path w="5518150" h="1909445">
                <a:moveTo>
                  <a:pt x="1231047" y="1906997"/>
                </a:moveTo>
                <a:lnTo>
                  <a:pt x="1222879" y="1905346"/>
                </a:lnTo>
                <a:lnTo>
                  <a:pt x="1216207" y="1900844"/>
                </a:lnTo>
                <a:lnTo>
                  <a:pt x="1211708" y="1894168"/>
                </a:lnTo>
                <a:lnTo>
                  <a:pt x="1210058" y="1885995"/>
                </a:lnTo>
                <a:lnTo>
                  <a:pt x="1211708" y="1877822"/>
                </a:lnTo>
                <a:lnTo>
                  <a:pt x="1216207" y="1871147"/>
                </a:lnTo>
                <a:lnTo>
                  <a:pt x="1222879" y="1866646"/>
                </a:lnTo>
                <a:lnTo>
                  <a:pt x="1231047" y="1864995"/>
                </a:lnTo>
                <a:lnTo>
                  <a:pt x="1239216" y="1866646"/>
                </a:lnTo>
                <a:lnTo>
                  <a:pt x="1245888" y="1871147"/>
                </a:lnTo>
                <a:lnTo>
                  <a:pt x="1250387" y="1877822"/>
                </a:lnTo>
                <a:lnTo>
                  <a:pt x="1252037" y="1885995"/>
                </a:lnTo>
                <a:lnTo>
                  <a:pt x="1250387" y="1894168"/>
                </a:lnTo>
                <a:lnTo>
                  <a:pt x="1245888" y="1900844"/>
                </a:lnTo>
                <a:lnTo>
                  <a:pt x="1239216" y="1905346"/>
                </a:lnTo>
                <a:lnTo>
                  <a:pt x="1231047" y="1906997"/>
                </a:lnTo>
                <a:close/>
              </a:path>
              <a:path w="5518150" h="1909445">
                <a:moveTo>
                  <a:pt x="1533771" y="1908679"/>
                </a:moveTo>
                <a:lnTo>
                  <a:pt x="1524944" y="1906897"/>
                </a:lnTo>
                <a:lnTo>
                  <a:pt x="1517738" y="1902038"/>
                </a:lnTo>
                <a:lnTo>
                  <a:pt x="1512881" y="1894828"/>
                </a:lnTo>
                <a:lnTo>
                  <a:pt x="1511100" y="1885995"/>
                </a:lnTo>
                <a:lnTo>
                  <a:pt x="1512881" y="1877161"/>
                </a:lnTo>
                <a:lnTo>
                  <a:pt x="1517738" y="1869951"/>
                </a:lnTo>
                <a:lnTo>
                  <a:pt x="1524944" y="1865092"/>
                </a:lnTo>
                <a:lnTo>
                  <a:pt x="1533771" y="1863310"/>
                </a:lnTo>
                <a:lnTo>
                  <a:pt x="1542600" y="1865092"/>
                </a:lnTo>
                <a:lnTo>
                  <a:pt x="1549807" y="1869951"/>
                </a:lnTo>
                <a:lnTo>
                  <a:pt x="1554664" y="1877161"/>
                </a:lnTo>
                <a:lnTo>
                  <a:pt x="1556445" y="1885995"/>
                </a:lnTo>
                <a:lnTo>
                  <a:pt x="1554662" y="1894828"/>
                </a:lnTo>
                <a:lnTo>
                  <a:pt x="1549800" y="1902038"/>
                </a:lnTo>
                <a:lnTo>
                  <a:pt x="1542593" y="1906897"/>
                </a:lnTo>
                <a:lnTo>
                  <a:pt x="1533771" y="1908679"/>
                </a:lnTo>
                <a:close/>
              </a:path>
              <a:path w="5518150" h="1909445">
                <a:moveTo>
                  <a:pt x="1836488" y="1908679"/>
                </a:moveTo>
                <a:lnTo>
                  <a:pt x="1827665" y="1906897"/>
                </a:lnTo>
                <a:lnTo>
                  <a:pt x="1820466" y="1902038"/>
                </a:lnTo>
                <a:lnTo>
                  <a:pt x="1815616" y="1894828"/>
                </a:lnTo>
                <a:lnTo>
                  <a:pt x="1813838" y="1885995"/>
                </a:lnTo>
                <a:lnTo>
                  <a:pt x="1815616" y="1877161"/>
                </a:lnTo>
                <a:lnTo>
                  <a:pt x="1820466" y="1869951"/>
                </a:lnTo>
                <a:lnTo>
                  <a:pt x="1827665" y="1865092"/>
                </a:lnTo>
                <a:lnTo>
                  <a:pt x="1836488" y="1863310"/>
                </a:lnTo>
                <a:lnTo>
                  <a:pt x="1845316" y="1865092"/>
                </a:lnTo>
                <a:lnTo>
                  <a:pt x="1852526" y="1869951"/>
                </a:lnTo>
                <a:lnTo>
                  <a:pt x="1857389" y="1877161"/>
                </a:lnTo>
                <a:lnTo>
                  <a:pt x="1859172" y="1885995"/>
                </a:lnTo>
                <a:lnTo>
                  <a:pt x="1857389" y="1894828"/>
                </a:lnTo>
                <a:lnTo>
                  <a:pt x="1852526" y="1902038"/>
                </a:lnTo>
                <a:lnTo>
                  <a:pt x="1845316" y="1906897"/>
                </a:lnTo>
                <a:lnTo>
                  <a:pt x="1836488" y="1908679"/>
                </a:lnTo>
                <a:close/>
              </a:path>
              <a:path w="5518150" h="1909445">
                <a:moveTo>
                  <a:pt x="2145103" y="1909172"/>
                </a:moveTo>
                <a:lnTo>
                  <a:pt x="2133320" y="1909172"/>
                </a:lnTo>
                <a:lnTo>
                  <a:pt x="2129741" y="1908449"/>
                </a:lnTo>
                <a:lnTo>
                  <a:pt x="2122005" y="1903229"/>
                </a:lnTo>
                <a:lnTo>
                  <a:pt x="2116787" y="1895488"/>
                </a:lnTo>
                <a:lnTo>
                  <a:pt x="2114874" y="1886011"/>
                </a:lnTo>
                <a:lnTo>
                  <a:pt x="2116787" y="1876535"/>
                </a:lnTo>
                <a:lnTo>
                  <a:pt x="2122005" y="1868795"/>
                </a:lnTo>
                <a:lnTo>
                  <a:pt x="2129741" y="1863577"/>
                </a:lnTo>
                <a:lnTo>
                  <a:pt x="2139212" y="1861663"/>
                </a:lnTo>
                <a:lnTo>
                  <a:pt x="2148682" y="1863577"/>
                </a:lnTo>
                <a:lnTo>
                  <a:pt x="2156419" y="1868795"/>
                </a:lnTo>
                <a:lnTo>
                  <a:pt x="2161636" y="1876535"/>
                </a:lnTo>
                <a:lnTo>
                  <a:pt x="2163550" y="1886011"/>
                </a:lnTo>
                <a:lnTo>
                  <a:pt x="2161636" y="1895488"/>
                </a:lnTo>
                <a:lnTo>
                  <a:pt x="2156419" y="1903229"/>
                </a:lnTo>
                <a:lnTo>
                  <a:pt x="2148682" y="1908449"/>
                </a:lnTo>
                <a:lnTo>
                  <a:pt x="2145103" y="1909172"/>
                </a:lnTo>
                <a:close/>
              </a:path>
              <a:path w="5518150" h="1909445">
                <a:moveTo>
                  <a:pt x="2441936" y="1908679"/>
                </a:moveTo>
                <a:lnTo>
                  <a:pt x="2433113" y="1906897"/>
                </a:lnTo>
                <a:lnTo>
                  <a:pt x="2425914" y="1902038"/>
                </a:lnTo>
                <a:lnTo>
                  <a:pt x="2421064" y="1894828"/>
                </a:lnTo>
                <a:lnTo>
                  <a:pt x="2419286" y="1885995"/>
                </a:lnTo>
                <a:lnTo>
                  <a:pt x="2421064" y="1877161"/>
                </a:lnTo>
                <a:lnTo>
                  <a:pt x="2425914" y="1869951"/>
                </a:lnTo>
                <a:lnTo>
                  <a:pt x="2433113" y="1865092"/>
                </a:lnTo>
                <a:lnTo>
                  <a:pt x="2441936" y="1863310"/>
                </a:lnTo>
                <a:lnTo>
                  <a:pt x="2450778" y="1865092"/>
                </a:lnTo>
                <a:lnTo>
                  <a:pt x="2457987" y="1869951"/>
                </a:lnTo>
                <a:lnTo>
                  <a:pt x="2462841" y="1877161"/>
                </a:lnTo>
                <a:lnTo>
                  <a:pt x="2464620" y="1885995"/>
                </a:lnTo>
                <a:lnTo>
                  <a:pt x="2462836" y="1894828"/>
                </a:lnTo>
                <a:lnTo>
                  <a:pt x="2457974" y="1902038"/>
                </a:lnTo>
                <a:lnTo>
                  <a:pt x="2450763" y="1906897"/>
                </a:lnTo>
                <a:lnTo>
                  <a:pt x="2441936" y="1908679"/>
                </a:lnTo>
                <a:close/>
              </a:path>
              <a:path w="5518150" h="1909445">
                <a:moveTo>
                  <a:pt x="2744659" y="1906157"/>
                </a:moveTo>
                <a:lnTo>
                  <a:pt x="2736825" y="1904573"/>
                </a:lnTo>
                <a:lnTo>
                  <a:pt x="2730419" y="1900253"/>
                </a:lnTo>
                <a:lnTo>
                  <a:pt x="2726094" y="1893844"/>
                </a:lnTo>
                <a:lnTo>
                  <a:pt x="2724507" y="1885995"/>
                </a:lnTo>
                <a:lnTo>
                  <a:pt x="2726094" y="1878145"/>
                </a:lnTo>
                <a:lnTo>
                  <a:pt x="2730419" y="1871738"/>
                </a:lnTo>
                <a:lnTo>
                  <a:pt x="2736825" y="1867419"/>
                </a:lnTo>
                <a:lnTo>
                  <a:pt x="2744659" y="1865836"/>
                </a:lnTo>
                <a:lnTo>
                  <a:pt x="2752508" y="1867419"/>
                </a:lnTo>
                <a:lnTo>
                  <a:pt x="2758913" y="1871738"/>
                </a:lnTo>
                <a:lnTo>
                  <a:pt x="2763230" y="1878145"/>
                </a:lnTo>
                <a:lnTo>
                  <a:pt x="2764812" y="1885995"/>
                </a:lnTo>
                <a:lnTo>
                  <a:pt x="2763230" y="1893844"/>
                </a:lnTo>
                <a:lnTo>
                  <a:pt x="2758913" y="1900253"/>
                </a:lnTo>
                <a:lnTo>
                  <a:pt x="2752508" y="1904573"/>
                </a:lnTo>
                <a:lnTo>
                  <a:pt x="2744659" y="1906157"/>
                </a:lnTo>
                <a:close/>
              </a:path>
              <a:path w="5518150" h="1909445">
                <a:moveTo>
                  <a:pt x="3056194" y="1901948"/>
                </a:moveTo>
                <a:lnTo>
                  <a:pt x="3038607" y="1901948"/>
                </a:lnTo>
                <a:lnTo>
                  <a:pt x="3031451" y="1894795"/>
                </a:lnTo>
                <a:lnTo>
                  <a:pt x="3031451" y="1877194"/>
                </a:lnTo>
                <a:lnTo>
                  <a:pt x="3038607" y="1870041"/>
                </a:lnTo>
                <a:lnTo>
                  <a:pt x="3056194" y="1870041"/>
                </a:lnTo>
                <a:lnTo>
                  <a:pt x="3063350" y="1877194"/>
                </a:lnTo>
                <a:lnTo>
                  <a:pt x="3063350" y="1894795"/>
                </a:lnTo>
                <a:lnTo>
                  <a:pt x="3056194" y="1901948"/>
                </a:lnTo>
                <a:close/>
              </a:path>
              <a:path w="5518150" h="1909445">
                <a:moveTo>
                  <a:pt x="3355677" y="1896077"/>
                </a:moveTo>
                <a:lnTo>
                  <a:pt x="3344571" y="1896077"/>
                </a:lnTo>
                <a:lnTo>
                  <a:pt x="3340048" y="1891564"/>
                </a:lnTo>
                <a:lnTo>
                  <a:pt x="3340048" y="1880425"/>
                </a:lnTo>
                <a:lnTo>
                  <a:pt x="3344571" y="1875915"/>
                </a:lnTo>
                <a:lnTo>
                  <a:pt x="3355677" y="1875915"/>
                </a:lnTo>
                <a:lnTo>
                  <a:pt x="3360200" y="1880425"/>
                </a:lnTo>
                <a:lnTo>
                  <a:pt x="3360200" y="1891564"/>
                </a:lnTo>
                <a:lnTo>
                  <a:pt x="3355677" y="1896077"/>
                </a:lnTo>
                <a:close/>
              </a:path>
              <a:path w="5518150" h="1909445">
                <a:moveTo>
                  <a:pt x="3654688" y="1889360"/>
                </a:moveTo>
                <a:lnTo>
                  <a:pt x="3650974" y="1889360"/>
                </a:lnTo>
                <a:lnTo>
                  <a:pt x="3649489" y="1887861"/>
                </a:lnTo>
                <a:lnTo>
                  <a:pt x="3649489" y="1884128"/>
                </a:lnTo>
                <a:lnTo>
                  <a:pt x="3650974" y="1882629"/>
                </a:lnTo>
                <a:lnTo>
                  <a:pt x="3654721" y="1882629"/>
                </a:lnTo>
                <a:lnTo>
                  <a:pt x="3656206" y="1884128"/>
                </a:lnTo>
                <a:lnTo>
                  <a:pt x="3656206" y="1887861"/>
                </a:lnTo>
                <a:lnTo>
                  <a:pt x="3654688" y="1889360"/>
                </a:lnTo>
                <a:close/>
              </a:path>
            </a:pathLst>
          </a:custGeom>
          <a:solidFill>
            <a:srgbClr val="E8C7C6"/>
          </a:solidFill>
        </p:spPr>
        <p:txBody>
          <a:bodyPr wrap="square" lIns="0" tIns="0" rIns="0" bIns="0" rtlCol="0"/>
          <a:lstStyle/>
          <a:p>
            <a:endParaRPr/>
          </a:p>
        </p:txBody>
      </p:sp>
      <p:pic>
        <p:nvPicPr>
          <p:cNvPr id="8" name="Picture 7">
            <a:extLst>
              <a:ext uri="{FF2B5EF4-FFF2-40B4-BE49-F238E27FC236}">
                <a16:creationId xmlns:a16="http://schemas.microsoft.com/office/drawing/2014/main" id="{BA4B94D7-DF68-20BE-3680-C1D5D1999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485900"/>
            <a:ext cx="11277600" cy="8647904"/>
          </a:xfrm>
          <a:prstGeom prst="rect">
            <a:avLst/>
          </a:prstGeom>
        </p:spPr>
      </p:pic>
    </p:spTree>
    <p:extLst>
      <p:ext uri="{BB962C8B-B14F-4D97-AF65-F5344CB8AC3E}">
        <p14:creationId xmlns:p14="http://schemas.microsoft.com/office/powerpoint/2010/main" val="2653147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94BA7-FF19-97E2-BDB9-82A1F313B6C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1A9A6DC3-7808-77CC-F9CC-46A6BE77F4EF}"/>
              </a:ext>
            </a:extLst>
          </p:cNvPr>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4" name="object 4">
            <a:extLst>
              <a:ext uri="{FF2B5EF4-FFF2-40B4-BE49-F238E27FC236}">
                <a16:creationId xmlns:a16="http://schemas.microsoft.com/office/drawing/2014/main" id="{1202B29F-8546-B918-B30A-68FDEF4061A3}"/>
              </a:ext>
            </a:extLst>
          </p:cNvPr>
          <p:cNvSpPr txBox="1"/>
          <p:nvPr/>
        </p:nvSpPr>
        <p:spPr>
          <a:xfrm>
            <a:off x="16165686" y="298868"/>
            <a:ext cx="939677" cy="870110"/>
          </a:xfrm>
          <a:prstGeom prst="rect">
            <a:avLst/>
          </a:prstGeom>
        </p:spPr>
        <p:txBody>
          <a:bodyPr vert="horz" wrap="square" lIns="0" tIns="15875" rIns="0" bIns="0" rtlCol="0">
            <a:spAutoFit/>
          </a:bodyPr>
          <a:lstStyle/>
          <a:p>
            <a:pPr marL="12700">
              <a:lnSpc>
                <a:spcPct val="100000"/>
              </a:lnSpc>
              <a:spcBef>
                <a:spcPts val="125"/>
              </a:spcBef>
            </a:pPr>
            <a:r>
              <a:rPr lang="en-US" sz="5550" b="1" spc="-70" dirty="0">
                <a:latin typeface="Trebuchet MS"/>
                <a:cs typeface="Trebuchet MS"/>
              </a:rPr>
              <a:t>13</a:t>
            </a:r>
            <a:endParaRPr sz="5550" dirty="0">
              <a:latin typeface="Trebuchet MS"/>
              <a:cs typeface="Trebuchet MS"/>
            </a:endParaRPr>
          </a:p>
        </p:txBody>
      </p:sp>
      <p:sp>
        <p:nvSpPr>
          <p:cNvPr id="5" name="object 5">
            <a:extLst>
              <a:ext uri="{FF2B5EF4-FFF2-40B4-BE49-F238E27FC236}">
                <a16:creationId xmlns:a16="http://schemas.microsoft.com/office/drawing/2014/main" id="{C7255204-F0D2-E6DB-DE7D-5915A7F514F4}"/>
              </a:ext>
            </a:extLst>
          </p:cNvPr>
          <p:cNvSpPr txBox="1">
            <a:spLocks noGrp="1"/>
          </p:cNvSpPr>
          <p:nvPr>
            <p:ph type="title"/>
          </p:nvPr>
        </p:nvSpPr>
        <p:spPr>
          <a:xfrm>
            <a:off x="7696200" y="298868"/>
            <a:ext cx="5170170" cy="782265"/>
          </a:xfrm>
          <a:prstGeom prst="rect">
            <a:avLst/>
          </a:prstGeom>
        </p:spPr>
        <p:txBody>
          <a:bodyPr vert="horz" wrap="square" lIns="0" tIns="12700" rIns="0" bIns="0" rtlCol="0">
            <a:spAutoFit/>
          </a:bodyPr>
          <a:lstStyle/>
          <a:p>
            <a:pPr marL="12700">
              <a:lnSpc>
                <a:spcPct val="100000"/>
              </a:lnSpc>
              <a:spcBef>
                <a:spcPts val="100"/>
              </a:spcBef>
            </a:pPr>
            <a:r>
              <a:rPr lang="en-US" sz="5000" dirty="0">
                <a:latin typeface="Times New Roman" panose="02020603050405020304" pitchFamily="18" charset="0"/>
                <a:cs typeface="Times New Roman" panose="02020603050405020304" pitchFamily="18" charset="0"/>
              </a:rPr>
              <a:t>Database Schema</a:t>
            </a:r>
            <a:endParaRPr sz="5000"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46461BF5-F73C-9E19-D1BF-58AD2C8D440F}"/>
              </a:ext>
            </a:extLst>
          </p:cNvPr>
          <p:cNvSpPr/>
          <p:nvPr/>
        </p:nvSpPr>
        <p:spPr>
          <a:xfrm>
            <a:off x="14982938" y="6397250"/>
            <a:ext cx="3305175" cy="2456815"/>
          </a:xfrm>
          <a:custGeom>
            <a:avLst/>
            <a:gdLst/>
            <a:ahLst/>
            <a:cxnLst/>
            <a:rect l="l" t="t" r="r" b="b"/>
            <a:pathLst>
              <a:path w="3305175" h="2456815">
                <a:moveTo>
                  <a:pt x="1817659" y="12587"/>
                </a:moveTo>
                <a:lnTo>
                  <a:pt x="1816717" y="12587"/>
                </a:lnTo>
                <a:lnTo>
                  <a:pt x="1816349" y="12217"/>
                </a:lnTo>
                <a:lnTo>
                  <a:pt x="1816349" y="11274"/>
                </a:lnTo>
                <a:lnTo>
                  <a:pt x="1816717" y="10904"/>
                </a:lnTo>
                <a:lnTo>
                  <a:pt x="1817659" y="10904"/>
                </a:lnTo>
                <a:lnTo>
                  <a:pt x="1818030" y="11274"/>
                </a:lnTo>
                <a:lnTo>
                  <a:pt x="1818030" y="12217"/>
                </a:lnTo>
                <a:lnTo>
                  <a:pt x="1817659" y="12587"/>
                </a:lnTo>
                <a:close/>
              </a:path>
              <a:path w="3305175" h="2456815">
                <a:moveTo>
                  <a:pt x="2120838" y="13428"/>
                </a:moveTo>
                <a:lnTo>
                  <a:pt x="2118989" y="13428"/>
                </a:lnTo>
                <a:lnTo>
                  <a:pt x="2118232" y="12671"/>
                </a:lnTo>
                <a:lnTo>
                  <a:pt x="2118232" y="10820"/>
                </a:lnTo>
                <a:lnTo>
                  <a:pt x="2118989" y="10063"/>
                </a:lnTo>
                <a:lnTo>
                  <a:pt x="2120838" y="10063"/>
                </a:lnTo>
                <a:lnTo>
                  <a:pt x="2121594" y="10820"/>
                </a:lnTo>
                <a:lnTo>
                  <a:pt x="2121594" y="12671"/>
                </a:lnTo>
                <a:lnTo>
                  <a:pt x="2120838" y="13428"/>
                </a:lnTo>
                <a:close/>
              </a:path>
              <a:path w="3305175" h="2456815">
                <a:moveTo>
                  <a:pt x="2425415" y="16794"/>
                </a:moveTo>
                <a:lnTo>
                  <a:pt x="2419863" y="16794"/>
                </a:lnTo>
                <a:lnTo>
                  <a:pt x="2417611" y="14539"/>
                </a:lnTo>
                <a:lnTo>
                  <a:pt x="2417611" y="8986"/>
                </a:lnTo>
                <a:lnTo>
                  <a:pt x="2419863" y="6731"/>
                </a:lnTo>
                <a:lnTo>
                  <a:pt x="2425415" y="6731"/>
                </a:lnTo>
                <a:lnTo>
                  <a:pt x="2427667" y="8986"/>
                </a:lnTo>
                <a:lnTo>
                  <a:pt x="2427667" y="14539"/>
                </a:lnTo>
                <a:lnTo>
                  <a:pt x="2425415" y="16794"/>
                </a:lnTo>
                <a:close/>
              </a:path>
              <a:path w="3305175" h="2456815">
                <a:moveTo>
                  <a:pt x="2730006" y="20160"/>
                </a:moveTo>
                <a:lnTo>
                  <a:pt x="2720723" y="20160"/>
                </a:lnTo>
                <a:lnTo>
                  <a:pt x="2716973" y="16407"/>
                </a:lnTo>
                <a:lnTo>
                  <a:pt x="2716973" y="7118"/>
                </a:lnTo>
                <a:lnTo>
                  <a:pt x="2720723" y="3365"/>
                </a:lnTo>
                <a:lnTo>
                  <a:pt x="2730006" y="3365"/>
                </a:lnTo>
                <a:lnTo>
                  <a:pt x="2733756" y="7118"/>
                </a:lnTo>
                <a:lnTo>
                  <a:pt x="2733756" y="16407"/>
                </a:lnTo>
                <a:lnTo>
                  <a:pt x="2730006" y="20160"/>
                </a:lnTo>
                <a:close/>
              </a:path>
              <a:path w="3305175" h="2456815">
                <a:moveTo>
                  <a:pt x="3034580" y="23525"/>
                </a:moveTo>
                <a:lnTo>
                  <a:pt x="3021597" y="23525"/>
                </a:lnTo>
                <a:lnTo>
                  <a:pt x="3016335" y="18258"/>
                </a:lnTo>
                <a:lnTo>
                  <a:pt x="3016335" y="5267"/>
                </a:lnTo>
                <a:lnTo>
                  <a:pt x="3021597" y="0"/>
                </a:lnTo>
                <a:lnTo>
                  <a:pt x="3034580" y="0"/>
                </a:lnTo>
                <a:lnTo>
                  <a:pt x="3039845" y="5267"/>
                </a:lnTo>
                <a:lnTo>
                  <a:pt x="3039845" y="18258"/>
                </a:lnTo>
                <a:lnTo>
                  <a:pt x="3034580" y="23525"/>
                </a:lnTo>
                <a:close/>
              </a:path>
              <a:path w="3305175" h="2456815">
                <a:moveTo>
                  <a:pt x="910409" y="317226"/>
                </a:moveTo>
                <a:lnTo>
                  <a:pt x="907617" y="317226"/>
                </a:lnTo>
                <a:lnTo>
                  <a:pt x="906493" y="316099"/>
                </a:lnTo>
                <a:lnTo>
                  <a:pt x="906493" y="313306"/>
                </a:lnTo>
                <a:lnTo>
                  <a:pt x="907617" y="312178"/>
                </a:lnTo>
                <a:lnTo>
                  <a:pt x="910409" y="312178"/>
                </a:lnTo>
                <a:lnTo>
                  <a:pt x="911536" y="313306"/>
                </a:lnTo>
                <a:lnTo>
                  <a:pt x="911536" y="316099"/>
                </a:lnTo>
                <a:lnTo>
                  <a:pt x="910409" y="317226"/>
                </a:lnTo>
                <a:close/>
              </a:path>
              <a:path w="3305175" h="2456815">
                <a:moveTo>
                  <a:pt x="1215911" y="322260"/>
                </a:moveTo>
                <a:lnTo>
                  <a:pt x="1207570" y="322260"/>
                </a:lnTo>
                <a:lnTo>
                  <a:pt x="1204187" y="318876"/>
                </a:lnTo>
                <a:lnTo>
                  <a:pt x="1204187" y="310529"/>
                </a:lnTo>
                <a:lnTo>
                  <a:pt x="1207570" y="307146"/>
                </a:lnTo>
                <a:lnTo>
                  <a:pt x="1215911" y="307146"/>
                </a:lnTo>
                <a:lnTo>
                  <a:pt x="1219290" y="310529"/>
                </a:lnTo>
                <a:lnTo>
                  <a:pt x="1219290" y="318876"/>
                </a:lnTo>
                <a:lnTo>
                  <a:pt x="1215911" y="322260"/>
                </a:lnTo>
                <a:close/>
              </a:path>
              <a:path w="3305175" h="2456815">
                <a:moveTo>
                  <a:pt x="1521410" y="327289"/>
                </a:moveTo>
                <a:lnTo>
                  <a:pt x="1507502" y="327289"/>
                </a:lnTo>
                <a:lnTo>
                  <a:pt x="1501868" y="321652"/>
                </a:lnTo>
                <a:lnTo>
                  <a:pt x="1501868" y="307719"/>
                </a:lnTo>
                <a:lnTo>
                  <a:pt x="1507502" y="302081"/>
                </a:lnTo>
                <a:lnTo>
                  <a:pt x="1521426" y="302081"/>
                </a:lnTo>
                <a:lnTo>
                  <a:pt x="1527060" y="307719"/>
                </a:lnTo>
                <a:lnTo>
                  <a:pt x="1527060" y="321652"/>
                </a:lnTo>
                <a:lnTo>
                  <a:pt x="1521410" y="327289"/>
                </a:lnTo>
                <a:close/>
              </a:path>
              <a:path w="3305175" h="2456815">
                <a:moveTo>
                  <a:pt x="1826928" y="332322"/>
                </a:moveTo>
                <a:lnTo>
                  <a:pt x="1807451" y="332322"/>
                </a:lnTo>
                <a:lnTo>
                  <a:pt x="1799562" y="324430"/>
                </a:lnTo>
                <a:lnTo>
                  <a:pt x="1799562" y="304942"/>
                </a:lnTo>
                <a:lnTo>
                  <a:pt x="1807451" y="297050"/>
                </a:lnTo>
                <a:lnTo>
                  <a:pt x="1826928" y="297050"/>
                </a:lnTo>
                <a:lnTo>
                  <a:pt x="1834814" y="304942"/>
                </a:lnTo>
                <a:lnTo>
                  <a:pt x="1834814" y="324430"/>
                </a:lnTo>
                <a:lnTo>
                  <a:pt x="1826928" y="332322"/>
                </a:lnTo>
                <a:close/>
              </a:path>
              <a:path w="3305175" h="2456815">
                <a:moveTo>
                  <a:pt x="2119913" y="337352"/>
                </a:moveTo>
                <a:lnTo>
                  <a:pt x="2111085" y="335571"/>
                </a:lnTo>
                <a:lnTo>
                  <a:pt x="2103879" y="330711"/>
                </a:lnTo>
                <a:lnTo>
                  <a:pt x="2099023" y="323502"/>
                </a:lnTo>
                <a:lnTo>
                  <a:pt x="2097243" y="314669"/>
                </a:lnTo>
                <a:lnTo>
                  <a:pt x="2099023" y="305835"/>
                </a:lnTo>
                <a:lnTo>
                  <a:pt x="2103879" y="298625"/>
                </a:lnTo>
                <a:lnTo>
                  <a:pt x="2111085" y="293766"/>
                </a:lnTo>
                <a:lnTo>
                  <a:pt x="2119913" y="291984"/>
                </a:lnTo>
                <a:lnTo>
                  <a:pt x="2128742" y="293766"/>
                </a:lnTo>
                <a:lnTo>
                  <a:pt x="2135948" y="298625"/>
                </a:lnTo>
                <a:lnTo>
                  <a:pt x="2140804" y="305835"/>
                </a:lnTo>
                <a:lnTo>
                  <a:pt x="2142584" y="314669"/>
                </a:lnTo>
                <a:lnTo>
                  <a:pt x="2140801" y="323502"/>
                </a:lnTo>
                <a:lnTo>
                  <a:pt x="2135941" y="330711"/>
                </a:lnTo>
                <a:lnTo>
                  <a:pt x="2128735" y="335571"/>
                </a:lnTo>
                <a:lnTo>
                  <a:pt x="2119913" y="337352"/>
                </a:lnTo>
                <a:close/>
              </a:path>
              <a:path w="3305175" h="2456815">
                <a:moveTo>
                  <a:pt x="2422641" y="340717"/>
                </a:moveTo>
                <a:lnTo>
                  <a:pt x="2412516" y="338671"/>
                </a:lnTo>
                <a:lnTo>
                  <a:pt x="2404245" y="333091"/>
                </a:lnTo>
                <a:lnTo>
                  <a:pt x="2398667" y="324817"/>
                </a:lnTo>
                <a:lnTo>
                  <a:pt x="2396622" y="314686"/>
                </a:lnTo>
                <a:lnTo>
                  <a:pt x="2398667" y="304555"/>
                </a:lnTo>
                <a:lnTo>
                  <a:pt x="2404245" y="296280"/>
                </a:lnTo>
                <a:lnTo>
                  <a:pt x="2412516" y="290699"/>
                </a:lnTo>
                <a:lnTo>
                  <a:pt x="2422641" y="288652"/>
                </a:lnTo>
                <a:lnTo>
                  <a:pt x="2432764" y="290699"/>
                </a:lnTo>
                <a:lnTo>
                  <a:pt x="2441033" y="296280"/>
                </a:lnTo>
                <a:lnTo>
                  <a:pt x="2446611" y="304555"/>
                </a:lnTo>
                <a:lnTo>
                  <a:pt x="2448656" y="314686"/>
                </a:lnTo>
                <a:lnTo>
                  <a:pt x="2446613" y="324817"/>
                </a:lnTo>
                <a:lnTo>
                  <a:pt x="2441040" y="333091"/>
                </a:lnTo>
                <a:lnTo>
                  <a:pt x="2432771" y="338671"/>
                </a:lnTo>
                <a:lnTo>
                  <a:pt x="2422641" y="340717"/>
                </a:lnTo>
                <a:close/>
              </a:path>
              <a:path w="3305175" h="2456815">
                <a:moveTo>
                  <a:pt x="2725365" y="344083"/>
                </a:moveTo>
                <a:lnTo>
                  <a:pt x="2713927" y="341773"/>
                </a:lnTo>
                <a:lnTo>
                  <a:pt x="2704588" y="335474"/>
                </a:lnTo>
                <a:lnTo>
                  <a:pt x="2698292" y="326130"/>
                </a:lnTo>
                <a:lnTo>
                  <a:pt x="2695983" y="314686"/>
                </a:lnTo>
                <a:lnTo>
                  <a:pt x="2698292" y="303241"/>
                </a:lnTo>
                <a:lnTo>
                  <a:pt x="2704588" y="293897"/>
                </a:lnTo>
                <a:lnTo>
                  <a:pt x="2713927" y="287597"/>
                </a:lnTo>
                <a:lnTo>
                  <a:pt x="2725365" y="285287"/>
                </a:lnTo>
                <a:lnTo>
                  <a:pt x="2736802" y="287597"/>
                </a:lnTo>
                <a:lnTo>
                  <a:pt x="2746141" y="293897"/>
                </a:lnTo>
                <a:lnTo>
                  <a:pt x="2752437" y="303241"/>
                </a:lnTo>
                <a:lnTo>
                  <a:pt x="2754746" y="314686"/>
                </a:lnTo>
                <a:lnTo>
                  <a:pt x="2752437" y="326130"/>
                </a:lnTo>
                <a:lnTo>
                  <a:pt x="2746141" y="335474"/>
                </a:lnTo>
                <a:lnTo>
                  <a:pt x="2736802" y="341773"/>
                </a:lnTo>
                <a:lnTo>
                  <a:pt x="2725365" y="344083"/>
                </a:lnTo>
                <a:close/>
              </a:path>
              <a:path w="3305175" h="2456815">
                <a:moveTo>
                  <a:pt x="3028088" y="347448"/>
                </a:moveTo>
                <a:lnTo>
                  <a:pt x="3015345" y="344873"/>
                </a:lnTo>
                <a:lnTo>
                  <a:pt x="3004937" y="337850"/>
                </a:lnTo>
                <a:lnTo>
                  <a:pt x="2997919" y="327436"/>
                </a:lnTo>
                <a:lnTo>
                  <a:pt x="2995345" y="314686"/>
                </a:lnTo>
                <a:lnTo>
                  <a:pt x="2997919" y="301935"/>
                </a:lnTo>
                <a:lnTo>
                  <a:pt x="3004937" y="291520"/>
                </a:lnTo>
                <a:lnTo>
                  <a:pt x="3015345" y="284497"/>
                </a:lnTo>
                <a:lnTo>
                  <a:pt x="3028088" y="281921"/>
                </a:lnTo>
                <a:lnTo>
                  <a:pt x="3040832" y="284497"/>
                </a:lnTo>
                <a:lnTo>
                  <a:pt x="3051242" y="291520"/>
                </a:lnTo>
                <a:lnTo>
                  <a:pt x="3058261" y="301935"/>
                </a:lnTo>
                <a:lnTo>
                  <a:pt x="3060835" y="314686"/>
                </a:lnTo>
                <a:lnTo>
                  <a:pt x="3058261" y="327436"/>
                </a:lnTo>
                <a:lnTo>
                  <a:pt x="3051242" y="337850"/>
                </a:lnTo>
                <a:lnTo>
                  <a:pt x="3040832" y="344873"/>
                </a:lnTo>
                <a:lnTo>
                  <a:pt x="3028088" y="347448"/>
                </a:lnTo>
                <a:close/>
              </a:path>
              <a:path w="3305175" h="2456815">
                <a:moveTo>
                  <a:pt x="3305061" y="338406"/>
                </a:moveTo>
                <a:lnTo>
                  <a:pt x="3298335" y="328427"/>
                </a:lnTo>
                <a:lnTo>
                  <a:pt x="3295564" y="314702"/>
                </a:lnTo>
                <a:lnTo>
                  <a:pt x="3298335" y="300977"/>
                </a:lnTo>
                <a:lnTo>
                  <a:pt x="3305061" y="290998"/>
                </a:lnTo>
                <a:lnTo>
                  <a:pt x="3305061" y="338406"/>
                </a:lnTo>
                <a:close/>
              </a:path>
              <a:path w="3305175" h="2456815">
                <a:moveTo>
                  <a:pt x="304490" y="619326"/>
                </a:moveTo>
                <a:lnTo>
                  <a:pt x="302640" y="619326"/>
                </a:lnTo>
                <a:lnTo>
                  <a:pt x="301883" y="618566"/>
                </a:lnTo>
                <a:lnTo>
                  <a:pt x="301883" y="616717"/>
                </a:lnTo>
                <a:lnTo>
                  <a:pt x="302640" y="615960"/>
                </a:lnTo>
                <a:lnTo>
                  <a:pt x="304490" y="615960"/>
                </a:lnTo>
                <a:lnTo>
                  <a:pt x="305247" y="616717"/>
                </a:lnTo>
                <a:lnTo>
                  <a:pt x="305247" y="618566"/>
                </a:lnTo>
                <a:lnTo>
                  <a:pt x="304490" y="619326"/>
                </a:lnTo>
                <a:close/>
              </a:path>
              <a:path w="3305175" h="2456815">
                <a:moveTo>
                  <a:pt x="609535" y="623532"/>
                </a:moveTo>
                <a:lnTo>
                  <a:pt x="603044" y="623532"/>
                </a:lnTo>
                <a:lnTo>
                  <a:pt x="600421" y="620906"/>
                </a:lnTo>
                <a:lnTo>
                  <a:pt x="600421" y="614411"/>
                </a:lnTo>
                <a:lnTo>
                  <a:pt x="603044" y="611785"/>
                </a:lnTo>
                <a:lnTo>
                  <a:pt x="609535" y="611785"/>
                </a:lnTo>
                <a:lnTo>
                  <a:pt x="612161" y="614411"/>
                </a:lnTo>
                <a:lnTo>
                  <a:pt x="612161" y="620906"/>
                </a:lnTo>
                <a:lnTo>
                  <a:pt x="609535" y="623532"/>
                </a:lnTo>
                <a:close/>
              </a:path>
              <a:path w="3305175" h="2456815">
                <a:moveTo>
                  <a:pt x="914581" y="627738"/>
                </a:moveTo>
                <a:lnTo>
                  <a:pt x="903448" y="627738"/>
                </a:lnTo>
                <a:lnTo>
                  <a:pt x="898942" y="623228"/>
                </a:lnTo>
                <a:lnTo>
                  <a:pt x="898942" y="612089"/>
                </a:lnTo>
                <a:lnTo>
                  <a:pt x="903448" y="607579"/>
                </a:lnTo>
                <a:lnTo>
                  <a:pt x="914581" y="607579"/>
                </a:lnTo>
                <a:lnTo>
                  <a:pt x="919088" y="612089"/>
                </a:lnTo>
                <a:lnTo>
                  <a:pt x="919088" y="623228"/>
                </a:lnTo>
                <a:lnTo>
                  <a:pt x="914581" y="627738"/>
                </a:lnTo>
                <a:close/>
              </a:path>
              <a:path w="3305175" h="2456815">
                <a:moveTo>
                  <a:pt x="1219155" y="631103"/>
                </a:moveTo>
                <a:lnTo>
                  <a:pt x="1204323" y="631103"/>
                </a:lnTo>
                <a:lnTo>
                  <a:pt x="1198304" y="625081"/>
                </a:lnTo>
                <a:lnTo>
                  <a:pt x="1198304" y="610239"/>
                </a:lnTo>
                <a:lnTo>
                  <a:pt x="1204323" y="604213"/>
                </a:lnTo>
                <a:lnTo>
                  <a:pt x="1219155" y="604213"/>
                </a:lnTo>
                <a:lnTo>
                  <a:pt x="1225177" y="610239"/>
                </a:lnTo>
                <a:lnTo>
                  <a:pt x="1225177" y="625081"/>
                </a:lnTo>
                <a:lnTo>
                  <a:pt x="1219155" y="631103"/>
                </a:lnTo>
                <a:close/>
              </a:path>
              <a:path w="3305175" h="2456815">
                <a:moveTo>
                  <a:pt x="1523732" y="634472"/>
                </a:moveTo>
                <a:lnTo>
                  <a:pt x="1505196" y="634472"/>
                </a:lnTo>
                <a:lnTo>
                  <a:pt x="1497679" y="626948"/>
                </a:lnTo>
                <a:lnTo>
                  <a:pt x="1497679" y="608402"/>
                </a:lnTo>
                <a:lnTo>
                  <a:pt x="1505196" y="600882"/>
                </a:lnTo>
                <a:lnTo>
                  <a:pt x="1523732" y="600882"/>
                </a:lnTo>
                <a:lnTo>
                  <a:pt x="1531249" y="608402"/>
                </a:lnTo>
                <a:lnTo>
                  <a:pt x="1531249" y="626948"/>
                </a:lnTo>
                <a:lnTo>
                  <a:pt x="1523732" y="634472"/>
                </a:lnTo>
                <a:close/>
              </a:path>
              <a:path w="3305175" h="2456815">
                <a:moveTo>
                  <a:pt x="1817190" y="637834"/>
                </a:moveTo>
                <a:lnTo>
                  <a:pt x="1809345" y="636251"/>
                </a:lnTo>
                <a:lnTo>
                  <a:pt x="1802940" y="631932"/>
                </a:lnTo>
                <a:lnTo>
                  <a:pt x="1798623" y="625525"/>
                </a:lnTo>
                <a:lnTo>
                  <a:pt x="1797041" y="617675"/>
                </a:lnTo>
                <a:lnTo>
                  <a:pt x="1798623" y="609826"/>
                </a:lnTo>
                <a:lnTo>
                  <a:pt x="1802940" y="603418"/>
                </a:lnTo>
                <a:lnTo>
                  <a:pt x="1809345" y="599100"/>
                </a:lnTo>
                <a:lnTo>
                  <a:pt x="1817190" y="597516"/>
                </a:lnTo>
                <a:lnTo>
                  <a:pt x="1825035" y="599100"/>
                </a:lnTo>
                <a:lnTo>
                  <a:pt x="1831439" y="603418"/>
                </a:lnTo>
                <a:lnTo>
                  <a:pt x="1835756" y="609826"/>
                </a:lnTo>
                <a:lnTo>
                  <a:pt x="1837339" y="617675"/>
                </a:lnTo>
                <a:lnTo>
                  <a:pt x="1835756" y="625525"/>
                </a:lnTo>
                <a:lnTo>
                  <a:pt x="1831439" y="631932"/>
                </a:lnTo>
                <a:lnTo>
                  <a:pt x="1825035" y="636251"/>
                </a:lnTo>
                <a:lnTo>
                  <a:pt x="1817190" y="637834"/>
                </a:lnTo>
                <a:close/>
              </a:path>
              <a:path w="3305175" h="2456815">
                <a:moveTo>
                  <a:pt x="2119913" y="641203"/>
                </a:moveTo>
                <a:lnTo>
                  <a:pt x="2110763" y="639354"/>
                </a:lnTo>
                <a:lnTo>
                  <a:pt x="2103290" y="634312"/>
                </a:lnTo>
                <a:lnTo>
                  <a:pt x="2098250" y="626833"/>
                </a:lnTo>
                <a:lnTo>
                  <a:pt x="2096403" y="617675"/>
                </a:lnTo>
                <a:lnTo>
                  <a:pt x="2098250" y="608520"/>
                </a:lnTo>
                <a:lnTo>
                  <a:pt x="2103290" y="601042"/>
                </a:lnTo>
                <a:lnTo>
                  <a:pt x="2110763" y="596000"/>
                </a:lnTo>
                <a:lnTo>
                  <a:pt x="2119913" y="594151"/>
                </a:lnTo>
                <a:lnTo>
                  <a:pt x="2129064" y="596000"/>
                </a:lnTo>
                <a:lnTo>
                  <a:pt x="2136537" y="601042"/>
                </a:lnTo>
                <a:lnTo>
                  <a:pt x="2141577" y="608520"/>
                </a:lnTo>
                <a:lnTo>
                  <a:pt x="2143425" y="617675"/>
                </a:lnTo>
                <a:lnTo>
                  <a:pt x="2141577" y="626833"/>
                </a:lnTo>
                <a:lnTo>
                  <a:pt x="2136537" y="634312"/>
                </a:lnTo>
                <a:lnTo>
                  <a:pt x="2129064" y="639354"/>
                </a:lnTo>
                <a:lnTo>
                  <a:pt x="2119913" y="641203"/>
                </a:lnTo>
                <a:close/>
              </a:path>
              <a:path w="3305175" h="2456815">
                <a:moveTo>
                  <a:pt x="2422641" y="643725"/>
                </a:moveTo>
                <a:lnTo>
                  <a:pt x="2412516" y="641678"/>
                </a:lnTo>
                <a:lnTo>
                  <a:pt x="2404245" y="636098"/>
                </a:lnTo>
                <a:lnTo>
                  <a:pt x="2398667" y="627823"/>
                </a:lnTo>
                <a:lnTo>
                  <a:pt x="2396622" y="617692"/>
                </a:lnTo>
                <a:lnTo>
                  <a:pt x="2398667" y="607562"/>
                </a:lnTo>
                <a:lnTo>
                  <a:pt x="2404245" y="599287"/>
                </a:lnTo>
                <a:lnTo>
                  <a:pt x="2412516" y="593706"/>
                </a:lnTo>
                <a:lnTo>
                  <a:pt x="2422641" y="591660"/>
                </a:lnTo>
                <a:lnTo>
                  <a:pt x="2432764" y="593706"/>
                </a:lnTo>
                <a:lnTo>
                  <a:pt x="2441033" y="599287"/>
                </a:lnTo>
                <a:lnTo>
                  <a:pt x="2446611" y="607562"/>
                </a:lnTo>
                <a:lnTo>
                  <a:pt x="2448656" y="617692"/>
                </a:lnTo>
                <a:lnTo>
                  <a:pt x="2446613" y="627823"/>
                </a:lnTo>
                <a:lnTo>
                  <a:pt x="2441040" y="636098"/>
                </a:lnTo>
                <a:lnTo>
                  <a:pt x="2432771" y="641678"/>
                </a:lnTo>
                <a:lnTo>
                  <a:pt x="2422641" y="643725"/>
                </a:lnTo>
                <a:close/>
              </a:path>
              <a:path w="3305175" h="2456815">
                <a:moveTo>
                  <a:pt x="2725365" y="647090"/>
                </a:moveTo>
                <a:lnTo>
                  <a:pt x="2713927" y="644781"/>
                </a:lnTo>
                <a:lnTo>
                  <a:pt x="2704588" y="638481"/>
                </a:lnTo>
                <a:lnTo>
                  <a:pt x="2698292" y="629137"/>
                </a:lnTo>
                <a:lnTo>
                  <a:pt x="2695983" y="617692"/>
                </a:lnTo>
                <a:lnTo>
                  <a:pt x="2698292" y="606247"/>
                </a:lnTo>
                <a:lnTo>
                  <a:pt x="2704588" y="596903"/>
                </a:lnTo>
                <a:lnTo>
                  <a:pt x="2713927" y="590604"/>
                </a:lnTo>
                <a:lnTo>
                  <a:pt x="2725365" y="588294"/>
                </a:lnTo>
                <a:lnTo>
                  <a:pt x="2736802" y="590604"/>
                </a:lnTo>
                <a:lnTo>
                  <a:pt x="2746141" y="596903"/>
                </a:lnTo>
                <a:lnTo>
                  <a:pt x="2752437" y="606247"/>
                </a:lnTo>
                <a:lnTo>
                  <a:pt x="2754746" y="617692"/>
                </a:lnTo>
                <a:lnTo>
                  <a:pt x="2752437" y="629137"/>
                </a:lnTo>
                <a:lnTo>
                  <a:pt x="2746141" y="638481"/>
                </a:lnTo>
                <a:lnTo>
                  <a:pt x="2736802" y="644781"/>
                </a:lnTo>
                <a:lnTo>
                  <a:pt x="2725365" y="647090"/>
                </a:lnTo>
                <a:close/>
              </a:path>
              <a:path w="3305175" h="2456815">
                <a:moveTo>
                  <a:pt x="3028088" y="650456"/>
                </a:moveTo>
                <a:lnTo>
                  <a:pt x="3015345" y="647880"/>
                </a:lnTo>
                <a:lnTo>
                  <a:pt x="3004937" y="640858"/>
                </a:lnTo>
                <a:lnTo>
                  <a:pt x="2997919" y="630443"/>
                </a:lnTo>
                <a:lnTo>
                  <a:pt x="2995345" y="617692"/>
                </a:lnTo>
                <a:lnTo>
                  <a:pt x="2997919" y="604941"/>
                </a:lnTo>
                <a:lnTo>
                  <a:pt x="3004937" y="594527"/>
                </a:lnTo>
                <a:lnTo>
                  <a:pt x="3015345" y="587504"/>
                </a:lnTo>
                <a:lnTo>
                  <a:pt x="3028088" y="584929"/>
                </a:lnTo>
                <a:lnTo>
                  <a:pt x="3040832" y="587504"/>
                </a:lnTo>
                <a:lnTo>
                  <a:pt x="3051242" y="594527"/>
                </a:lnTo>
                <a:lnTo>
                  <a:pt x="3058261" y="604941"/>
                </a:lnTo>
                <a:lnTo>
                  <a:pt x="3060835" y="617692"/>
                </a:lnTo>
                <a:lnTo>
                  <a:pt x="3058261" y="630443"/>
                </a:lnTo>
                <a:lnTo>
                  <a:pt x="3051242" y="640858"/>
                </a:lnTo>
                <a:lnTo>
                  <a:pt x="3040832" y="647880"/>
                </a:lnTo>
                <a:lnTo>
                  <a:pt x="3028088" y="650456"/>
                </a:lnTo>
                <a:close/>
              </a:path>
              <a:path w="3305175" h="2456815">
                <a:moveTo>
                  <a:pt x="3305061" y="641414"/>
                </a:moveTo>
                <a:lnTo>
                  <a:pt x="3298335" y="631434"/>
                </a:lnTo>
                <a:lnTo>
                  <a:pt x="3295564" y="617709"/>
                </a:lnTo>
                <a:lnTo>
                  <a:pt x="3298335" y="603984"/>
                </a:lnTo>
                <a:lnTo>
                  <a:pt x="3305061" y="594004"/>
                </a:lnTo>
                <a:lnTo>
                  <a:pt x="3305061" y="641414"/>
                </a:lnTo>
                <a:close/>
              </a:path>
              <a:path w="3305175" h="2456815">
                <a:moveTo>
                  <a:pt x="1311" y="921510"/>
                </a:moveTo>
                <a:lnTo>
                  <a:pt x="370" y="921510"/>
                </a:lnTo>
                <a:lnTo>
                  <a:pt x="0" y="921138"/>
                </a:lnTo>
                <a:lnTo>
                  <a:pt x="0" y="920196"/>
                </a:lnTo>
                <a:lnTo>
                  <a:pt x="370" y="919825"/>
                </a:lnTo>
                <a:lnTo>
                  <a:pt x="1311" y="919825"/>
                </a:lnTo>
                <a:lnTo>
                  <a:pt x="1681" y="920196"/>
                </a:lnTo>
                <a:lnTo>
                  <a:pt x="1681" y="921138"/>
                </a:lnTo>
                <a:lnTo>
                  <a:pt x="1311" y="921510"/>
                </a:lnTo>
                <a:close/>
              </a:path>
              <a:path w="3305175" h="2456815">
                <a:moveTo>
                  <a:pt x="305415" y="924031"/>
                </a:moveTo>
                <a:lnTo>
                  <a:pt x="301698" y="924031"/>
                </a:lnTo>
                <a:lnTo>
                  <a:pt x="300201" y="922536"/>
                </a:lnTo>
                <a:lnTo>
                  <a:pt x="300201" y="918799"/>
                </a:lnTo>
                <a:lnTo>
                  <a:pt x="301698" y="917300"/>
                </a:lnTo>
                <a:lnTo>
                  <a:pt x="305432" y="917300"/>
                </a:lnTo>
                <a:lnTo>
                  <a:pt x="306929" y="918799"/>
                </a:lnTo>
                <a:lnTo>
                  <a:pt x="306929" y="922536"/>
                </a:lnTo>
                <a:lnTo>
                  <a:pt x="305415" y="924031"/>
                </a:lnTo>
                <a:close/>
              </a:path>
              <a:path w="3305175" h="2456815">
                <a:moveTo>
                  <a:pt x="610008" y="927397"/>
                </a:moveTo>
                <a:lnTo>
                  <a:pt x="602591" y="927397"/>
                </a:lnTo>
                <a:lnTo>
                  <a:pt x="599580" y="924386"/>
                </a:lnTo>
                <a:lnTo>
                  <a:pt x="599580" y="916983"/>
                </a:lnTo>
                <a:lnTo>
                  <a:pt x="602591" y="913968"/>
                </a:lnTo>
                <a:lnTo>
                  <a:pt x="609991" y="913968"/>
                </a:lnTo>
                <a:lnTo>
                  <a:pt x="613002" y="916983"/>
                </a:lnTo>
                <a:lnTo>
                  <a:pt x="613002" y="924386"/>
                </a:lnTo>
                <a:lnTo>
                  <a:pt x="610008" y="927397"/>
                </a:lnTo>
                <a:close/>
              </a:path>
              <a:path w="3305175" h="2456815">
                <a:moveTo>
                  <a:pt x="914581" y="930762"/>
                </a:moveTo>
                <a:lnTo>
                  <a:pt x="903448" y="930762"/>
                </a:lnTo>
                <a:lnTo>
                  <a:pt x="898942" y="926252"/>
                </a:lnTo>
                <a:lnTo>
                  <a:pt x="898942" y="915113"/>
                </a:lnTo>
                <a:lnTo>
                  <a:pt x="903448" y="910603"/>
                </a:lnTo>
                <a:lnTo>
                  <a:pt x="914581" y="910603"/>
                </a:lnTo>
                <a:lnTo>
                  <a:pt x="919088" y="915113"/>
                </a:lnTo>
                <a:lnTo>
                  <a:pt x="919088" y="926252"/>
                </a:lnTo>
                <a:lnTo>
                  <a:pt x="914581" y="930762"/>
                </a:lnTo>
                <a:close/>
              </a:path>
              <a:path w="3305175" h="2456815">
                <a:moveTo>
                  <a:pt x="1219155" y="934131"/>
                </a:moveTo>
                <a:lnTo>
                  <a:pt x="1204323" y="934131"/>
                </a:lnTo>
                <a:lnTo>
                  <a:pt x="1198304" y="928106"/>
                </a:lnTo>
                <a:lnTo>
                  <a:pt x="1198304" y="913263"/>
                </a:lnTo>
                <a:lnTo>
                  <a:pt x="1204323" y="907238"/>
                </a:lnTo>
                <a:lnTo>
                  <a:pt x="1219155" y="907238"/>
                </a:lnTo>
                <a:lnTo>
                  <a:pt x="1225177" y="913263"/>
                </a:lnTo>
                <a:lnTo>
                  <a:pt x="1225177" y="928106"/>
                </a:lnTo>
                <a:lnTo>
                  <a:pt x="1219155" y="934131"/>
                </a:lnTo>
                <a:close/>
              </a:path>
              <a:path w="3305175" h="2456815">
                <a:moveTo>
                  <a:pt x="1523732" y="937493"/>
                </a:moveTo>
                <a:lnTo>
                  <a:pt x="1505196" y="937493"/>
                </a:lnTo>
                <a:lnTo>
                  <a:pt x="1497679" y="929972"/>
                </a:lnTo>
                <a:lnTo>
                  <a:pt x="1497679" y="911427"/>
                </a:lnTo>
                <a:lnTo>
                  <a:pt x="1505196" y="903906"/>
                </a:lnTo>
                <a:lnTo>
                  <a:pt x="1523732" y="903906"/>
                </a:lnTo>
                <a:lnTo>
                  <a:pt x="1531249" y="911427"/>
                </a:lnTo>
                <a:lnTo>
                  <a:pt x="1531249" y="929972"/>
                </a:lnTo>
                <a:lnTo>
                  <a:pt x="1523732" y="937493"/>
                </a:lnTo>
                <a:close/>
              </a:path>
              <a:path w="3305175" h="2456815">
                <a:moveTo>
                  <a:pt x="1817190" y="940862"/>
                </a:moveTo>
                <a:lnTo>
                  <a:pt x="1809345" y="939278"/>
                </a:lnTo>
                <a:lnTo>
                  <a:pt x="1802940" y="934958"/>
                </a:lnTo>
                <a:lnTo>
                  <a:pt x="1798623" y="928549"/>
                </a:lnTo>
                <a:lnTo>
                  <a:pt x="1797041" y="920699"/>
                </a:lnTo>
                <a:lnTo>
                  <a:pt x="1798623" y="912850"/>
                </a:lnTo>
                <a:lnTo>
                  <a:pt x="1802940" y="906443"/>
                </a:lnTo>
                <a:lnTo>
                  <a:pt x="1809345" y="902124"/>
                </a:lnTo>
                <a:lnTo>
                  <a:pt x="1817190" y="900540"/>
                </a:lnTo>
                <a:lnTo>
                  <a:pt x="1825035" y="902124"/>
                </a:lnTo>
                <a:lnTo>
                  <a:pt x="1831439" y="906443"/>
                </a:lnTo>
                <a:lnTo>
                  <a:pt x="1835756" y="912850"/>
                </a:lnTo>
                <a:lnTo>
                  <a:pt x="1837339" y="920699"/>
                </a:lnTo>
                <a:lnTo>
                  <a:pt x="1835756" y="928549"/>
                </a:lnTo>
                <a:lnTo>
                  <a:pt x="1831439" y="934958"/>
                </a:lnTo>
                <a:lnTo>
                  <a:pt x="1825035" y="939278"/>
                </a:lnTo>
                <a:lnTo>
                  <a:pt x="1817190" y="940862"/>
                </a:lnTo>
                <a:close/>
              </a:path>
              <a:path w="3305175" h="2456815">
                <a:moveTo>
                  <a:pt x="2119913" y="944227"/>
                </a:moveTo>
                <a:lnTo>
                  <a:pt x="2110763" y="942378"/>
                </a:lnTo>
                <a:lnTo>
                  <a:pt x="2103290" y="937336"/>
                </a:lnTo>
                <a:lnTo>
                  <a:pt x="2098250" y="929857"/>
                </a:lnTo>
                <a:lnTo>
                  <a:pt x="2096403" y="920699"/>
                </a:lnTo>
                <a:lnTo>
                  <a:pt x="2098250" y="911544"/>
                </a:lnTo>
                <a:lnTo>
                  <a:pt x="2103290" y="904066"/>
                </a:lnTo>
                <a:lnTo>
                  <a:pt x="2110763" y="899024"/>
                </a:lnTo>
                <a:lnTo>
                  <a:pt x="2119913" y="897175"/>
                </a:lnTo>
                <a:lnTo>
                  <a:pt x="2129064" y="899024"/>
                </a:lnTo>
                <a:lnTo>
                  <a:pt x="2136537" y="904066"/>
                </a:lnTo>
                <a:lnTo>
                  <a:pt x="2141577" y="911544"/>
                </a:lnTo>
                <a:lnTo>
                  <a:pt x="2143425" y="920699"/>
                </a:lnTo>
                <a:lnTo>
                  <a:pt x="2141577" y="929857"/>
                </a:lnTo>
                <a:lnTo>
                  <a:pt x="2136537" y="937336"/>
                </a:lnTo>
                <a:lnTo>
                  <a:pt x="2129064" y="942378"/>
                </a:lnTo>
                <a:lnTo>
                  <a:pt x="2119913" y="944227"/>
                </a:lnTo>
                <a:close/>
              </a:path>
              <a:path w="3305175" h="2456815">
                <a:moveTo>
                  <a:pt x="2422641" y="946749"/>
                </a:moveTo>
                <a:lnTo>
                  <a:pt x="2412516" y="944703"/>
                </a:lnTo>
                <a:lnTo>
                  <a:pt x="2404245" y="939123"/>
                </a:lnTo>
                <a:lnTo>
                  <a:pt x="2398667" y="930848"/>
                </a:lnTo>
                <a:lnTo>
                  <a:pt x="2396622" y="920716"/>
                </a:lnTo>
                <a:lnTo>
                  <a:pt x="2398667" y="910586"/>
                </a:lnTo>
                <a:lnTo>
                  <a:pt x="2404245" y="902311"/>
                </a:lnTo>
                <a:lnTo>
                  <a:pt x="2412516" y="896731"/>
                </a:lnTo>
                <a:lnTo>
                  <a:pt x="2422641" y="894684"/>
                </a:lnTo>
                <a:lnTo>
                  <a:pt x="2432764" y="896731"/>
                </a:lnTo>
                <a:lnTo>
                  <a:pt x="2441033" y="902311"/>
                </a:lnTo>
                <a:lnTo>
                  <a:pt x="2446611" y="910586"/>
                </a:lnTo>
                <a:lnTo>
                  <a:pt x="2448656" y="920716"/>
                </a:lnTo>
                <a:lnTo>
                  <a:pt x="2446613" y="930848"/>
                </a:lnTo>
                <a:lnTo>
                  <a:pt x="2441040" y="939123"/>
                </a:lnTo>
                <a:lnTo>
                  <a:pt x="2432771" y="944703"/>
                </a:lnTo>
                <a:lnTo>
                  <a:pt x="2422641" y="946749"/>
                </a:lnTo>
                <a:close/>
              </a:path>
              <a:path w="3305175" h="2456815">
                <a:moveTo>
                  <a:pt x="2725365" y="950114"/>
                </a:moveTo>
                <a:lnTo>
                  <a:pt x="2713927" y="947805"/>
                </a:lnTo>
                <a:lnTo>
                  <a:pt x="2704588" y="941505"/>
                </a:lnTo>
                <a:lnTo>
                  <a:pt x="2698292" y="932161"/>
                </a:lnTo>
                <a:lnTo>
                  <a:pt x="2695983" y="920716"/>
                </a:lnTo>
                <a:lnTo>
                  <a:pt x="2698292" y="909272"/>
                </a:lnTo>
                <a:lnTo>
                  <a:pt x="2704588" y="899927"/>
                </a:lnTo>
                <a:lnTo>
                  <a:pt x="2713927" y="893628"/>
                </a:lnTo>
                <a:lnTo>
                  <a:pt x="2725365" y="891318"/>
                </a:lnTo>
                <a:lnTo>
                  <a:pt x="2736802" y="893628"/>
                </a:lnTo>
                <a:lnTo>
                  <a:pt x="2746141" y="899927"/>
                </a:lnTo>
                <a:lnTo>
                  <a:pt x="2752437" y="909272"/>
                </a:lnTo>
                <a:lnTo>
                  <a:pt x="2754746" y="920716"/>
                </a:lnTo>
                <a:lnTo>
                  <a:pt x="2752437" y="932161"/>
                </a:lnTo>
                <a:lnTo>
                  <a:pt x="2746141" y="941505"/>
                </a:lnTo>
                <a:lnTo>
                  <a:pt x="2736802" y="947805"/>
                </a:lnTo>
                <a:lnTo>
                  <a:pt x="2725365" y="950114"/>
                </a:lnTo>
                <a:close/>
              </a:path>
              <a:path w="3305175" h="2456815">
                <a:moveTo>
                  <a:pt x="3028088" y="953480"/>
                </a:moveTo>
                <a:lnTo>
                  <a:pt x="3015345" y="950905"/>
                </a:lnTo>
                <a:lnTo>
                  <a:pt x="3004937" y="943882"/>
                </a:lnTo>
                <a:lnTo>
                  <a:pt x="2997919" y="933467"/>
                </a:lnTo>
                <a:lnTo>
                  <a:pt x="2995345" y="920716"/>
                </a:lnTo>
                <a:lnTo>
                  <a:pt x="2997919" y="907965"/>
                </a:lnTo>
                <a:lnTo>
                  <a:pt x="3004937" y="897551"/>
                </a:lnTo>
                <a:lnTo>
                  <a:pt x="3015345" y="890528"/>
                </a:lnTo>
                <a:lnTo>
                  <a:pt x="3028088" y="887953"/>
                </a:lnTo>
                <a:lnTo>
                  <a:pt x="3040832" y="890528"/>
                </a:lnTo>
                <a:lnTo>
                  <a:pt x="3051242" y="897551"/>
                </a:lnTo>
                <a:lnTo>
                  <a:pt x="3058261" y="907965"/>
                </a:lnTo>
                <a:lnTo>
                  <a:pt x="3060835" y="920716"/>
                </a:lnTo>
                <a:lnTo>
                  <a:pt x="3058261" y="933467"/>
                </a:lnTo>
                <a:lnTo>
                  <a:pt x="3051242" y="943882"/>
                </a:lnTo>
                <a:lnTo>
                  <a:pt x="3040832" y="950905"/>
                </a:lnTo>
                <a:lnTo>
                  <a:pt x="3028088" y="953480"/>
                </a:lnTo>
                <a:close/>
              </a:path>
              <a:path w="3305175" h="2456815">
                <a:moveTo>
                  <a:pt x="3305061" y="944438"/>
                </a:moveTo>
                <a:lnTo>
                  <a:pt x="3298335" y="934459"/>
                </a:lnTo>
                <a:lnTo>
                  <a:pt x="3295564" y="920733"/>
                </a:lnTo>
                <a:lnTo>
                  <a:pt x="3298335" y="907008"/>
                </a:lnTo>
                <a:lnTo>
                  <a:pt x="3305061" y="897029"/>
                </a:lnTo>
                <a:lnTo>
                  <a:pt x="3305061" y="944438"/>
                </a:lnTo>
                <a:close/>
              </a:path>
              <a:path w="3305175" h="2456815">
                <a:moveTo>
                  <a:pt x="1311" y="1224534"/>
                </a:moveTo>
                <a:lnTo>
                  <a:pt x="370" y="1224534"/>
                </a:lnTo>
                <a:lnTo>
                  <a:pt x="0" y="1224163"/>
                </a:lnTo>
                <a:lnTo>
                  <a:pt x="0" y="1223221"/>
                </a:lnTo>
                <a:lnTo>
                  <a:pt x="370" y="1222849"/>
                </a:lnTo>
                <a:lnTo>
                  <a:pt x="1311" y="1222849"/>
                </a:lnTo>
                <a:lnTo>
                  <a:pt x="1681" y="1223221"/>
                </a:lnTo>
                <a:lnTo>
                  <a:pt x="1681" y="1224163"/>
                </a:lnTo>
                <a:lnTo>
                  <a:pt x="1311" y="1224534"/>
                </a:lnTo>
                <a:close/>
              </a:path>
              <a:path w="3305175" h="2456815">
                <a:moveTo>
                  <a:pt x="305415" y="1227055"/>
                </a:moveTo>
                <a:lnTo>
                  <a:pt x="301698" y="1227055"/>
                </a:lnTo>
                <a:lnTo>
                  <a:pt x="300201" y="1225560"/>
                </a:lnTo>
                <a:lnTo>
                  <a:pt x="300201" y="1221823"/>
                </a:lnTo>
                <a:lnTo>
                  <a:pt x="301698" y="1220325"/>
                </a:lnTo>
                <a:lnTo>
                  <a:pt x="305432" y="1220325"/>
                </a:lnTo>
                <a:lnTo>
                  <a:pt x="306929" y="1221823"/>
                </a:lnTo>
                <a:lnTo>
                  <a:pt x="306929" y="1225560"/>
                </a:lnTo>
                <a:lnTo>
                  <a:pt x="305415" y="1227055"/>
                </a:lnTo>
                <a:close/>
              </a:path>
              <a:path w="3305175" h="2456815">
                <a:moveTo>
                  <a:pt x="610008" y="1230421"/>
                </a:moveTo>
                <a:lnTo>
                  <a:pt x="602591" y="1230421"/>
                </a:lnTo>
                <a:lnTo>
                  <a:pt x="599580" y="1227410"/>
                </a:lnTo>
                <a:lnTo>
                  <a:pt x="599580" y="1220004"/>
                </a:lnTo>
                <a:lnTo>
                  <a:pt x="602591" y="1216993"/>
                </a:lnTo>
                <a:lnTo>
                  <a:pt x="609991" y="1216993"/>
                </a:lnTo>
                <a:lnTo>
                  <a:pt x="613002" y="1220004"/>
                </a:lnTo>
                <a:lnTo>
                  <a:pt x="613002" y="1227410"/>
                </a:lnTo>
                <a:lnTo>
                  <a:pt x="610008" y="1230421"/>
                </a:lnTo>
                <a:close/>
              </a:path>
              <a:path w="3305175" h="2456815">
                <a:moveTo>
                  <a:pt x="914581" y="1233786"/>
                </a:moveTo>
                <a:lnTo>
                  <a:pt x="903448" y="1233786"/>
                </a:lnTo>
                <a:lnTo>
                  <a:pt x="898942" y="1229277"/>
                </a:lnTo>
                <a:lnTo>
                  <a:pt x="898942" y="1218137"/>
                </a:lnTo>
                <a:lnTo>
                  <a:pt x="903448" y="1213627"/>
                </a:lnTo>
                <a:lnTo>
                  <a:pt x="914581" y="1213627"/>
                </a:lnTo>
                <a:lnTo>
                  <a:pt x="919088" y="1218137"/>
                </a:lnTo>
                <a:lnTo>
                  <a:pt x="919088" y="1229277"/>
                </a:lnTo>
                <a:lnTo>
                  <a:pt x="914581" y="1233786"/>
                </a:lnTo>
                <a:close/>
              </a:path>
              <a:path w="3305175" h="2456815">
                <a:moveTo>
                  <a:pt x="1219155" y="1237152"/>
                </a:moveTo>
                <a:lnTo>
                  <a:pt x="1204323" y="1237152"/>
                </a:lnTo>
                <a:lnTo>
                  <a:pt x="1198304" y="1231130"/>
                </a:lnTo>
                <a:lnTo>
                  <a:pt x="1198304" y="1216287"/>
                </a:lnTo>
                <a:lnTo>
                  <a:pt x="1204323" y="1210262"/>
                </a:lnTo>
                <a:lnTo>
                  <a:pt x="1219155" y="1210262"/>
                </a:lnTo>
                <a:lnTo>
                  <a:pt x="1225177" y="1216287"/>
                </a:lnTo>
                <a:lnTo>
                  <a:pt x="1225177" y="1231130"/>
                </a:lnTo>
                <a:lnTo>
                  <a:pt x="1219155" y="1237152"/>
                </a:lnTo>
                <a:close/>
              </a:path>
              <a:path w="3305175" h="2456815">
                <a:moveTo>
                  <a:pt x="1523732" y="1240521"/>
                </a:moveTo>
                <a:lnTo>
                  <a:pt x="1505196" y="1240521"/>
                </a:lnTo>
                <a:lnTo>
                  <a:pt x="1497679" y="1232996"/>
                </a:lnTo>
                <a:lnTo>
                  <a:pt x="1497679" y="1214451"/>
                </a:lnTo>
                <a:lnTo>
                  <a:pt x="1505196" y="1206930"/>
                </a:lnTo>
                <a:lnTo>
                  <a:pt x="1523732" y="1206930"/>
                </a:lnTo>
                <a:lnTo>
                  <a:pt x="1531249" y="1214451"/>
                </a:lnTo>
                <a:lnTo>
                  <a:pt x="1531249" y="1232996"/>
                </a:lnTo>
                <a:lnTo>
                  <a:pt x="1523732" y="1240521"/>
                </a:lnTo>
                <a:close/>
              </a:path>
              <a:path w="3305175" h="2456815">
                <a:moveTo>
                  <a:pt x="1817190" y="1243883"/>
                </a:moveTo>
                <a:lnTo>
                  <a:pt x="1809345" y="1242299"/>
                </a:lnTo>
                <a:lnTo>
                  <a:pt x="1802940" y="1237981"/>
                </a:lnTo>
                <a:lnTo>
                  <a:pt x="1798623" y="1231573"/>
                </a:lnTo>
                <a:lnTo>
                  <a:pt x="1797041" y="1223724"/>
                </a:lnTo>
                <a:lnTo>
                  <a:pt x="1798623" y="1215874"/>
                </a:lnTo>
                <a:lnTo>
                  <a:pt x="1802940" y="1209467"/>
                </a:lnTo>
                <a:lnTo>
                  <a:pt x="1809345" y="1205148"/>
                </a:lnTo>
                <a:lnTo>
                  <a:pt x="1817190" y="1203565"/>
                </a:lnTo>
                <a:lnTo>
                  <a:pt x="1825035" y="1205148"/>
                </a:lnTo>
                <a:lnTo>
                  <a:pt x="1831439" y="1209467"/>
                </a:lnTo>
                <a:lnTo>
                  <a:pt x="1835756" y="1215874"/>
                </a:lnTo>
                <a:lnTo>
                  <a:pt x="1837339" y="1223724"/>
                </a:lnTo>
                <a:lnTo>
                  <a:pt x="1835756" y="1231573"/>
                </a:lnTo>
                <a:lnTo>
                  <a:pt x="1831439" y="1237981"/>
                </a:lnTo>
                <a:lnTo>
                  <a:pt x="1825035" y="1242299"/>
                </a:lnTo>
                <a:lnTo>
                  <a:pt x="1817190" y="1243883"/>
                </a:lnTo>
                <a:close/>
              </a:path>
              <a:path w="3305175" h="2456815">
                <a:moveTo>
                  <a:pt x="2119913" y="1247252"/>
                </a:moveTo>
                <a:lnTo>
                  <a:pt x="2110763" y="1245403"/>
                </a:lnTo>
                <a:lnTo>
                  <a:pt x="2103290" y="1240360"/>
                </a:lnTo>
                <a:lnTo>
                  <a:pt x="2098250" y="1232881"/>
                </a:lnTo>
                <a:lnTo>
                  <a:pt x="2096403" y="1223724"/>
                </a:lnTo>
                <a:lnTo>
                  <a:pt x="2098250" y="1214568"/>
                </a:lnTo>
                <a:lnTo>
                  <a:pt x="2103290" y="1207090"/>
                </a:lnTo>
                <a:lnTo>
                  <a:pt x="2110763" y="1202048"/>
                </a:lnTo>
                <a:lnTo>
                  <a:pt x="2119913" y="1200199"/>
                </a:lnTo>
                <a:lnTo>
                  <a:pt x="2129064" y="1202048"/>
                </a:lnTo>
                <a:lnTo>
                  <a:pt x="2136537" y="1207090"/>
                </a:lnTo>
                <a:lnTo>
                  <a:pt x="2141577" y="1214568"/>
                </a:lnTo>
                <a:lnTo>
                  <a:pt x="2143425" y="1223724"/>
                </a:lnTo>
                <a:lnTo>
                  <a:pt x="2141577" y="1232881"/>
                </a:lnTo>
                <a:lnTo>
                  <a:pt x="2136537" y="1240360"/>
                </a:lnTo>
                <a:lnTo>
                  <a:pt x="2129064" y="1245403"/>
                </a:lnTo>
                <a:lnTo>
                  <a:pt x="2119913" y="1247252"/>
                </a:lnTo>
                <a:close/>
              </a:path>
              <a:path w="3305175" h="2456815">
                <a:moveTo>
                  <a:pt x="2422641" y="1249773"/>
                </a:moveTo>
                <a:lnTo>
                  <a:pt x="2412516" y="1247727"/>
                </a:lnTo>
                <a:lnTo>
                  <a:pt x="2404245" y="1242147"/>
                </a:lnTo>
                <a:lnTo>
                  <a:pt x="2398667" y="1233872"/>
                </a:lnTo>
                <a:lnTo>
                  <a:pt x="2396622" y="1223741"/>
                </a:lnTo>
                <a:lnTo>
                  <a:pt x="2398667" y="1213611"/>
                </a:lnTo>
                <a:lnTo>
                  <a:pt x="2404245" y="1205336"/>
                </a:lnTo>
                <a:lnTo>
                  <a:pt x="2412516" y="1199755"/>
                </a:lnTo>
                <a:lnTo>
                  <a:pt x="2422641" y="1197708"/>
                </a:lnTo>
                <a:lnTo>
                  <a:pt x="2432764" y="1199755"/>
                </a:lnTo>
                <a:lnTo>
                  <a:pt x="2441033" y="1205336"/>
                </a:lnTo>
                <a:lnTo>
                  <a:pt x="2446611" y="1213611"/>
                </a:lnTo>
                <a:lnTo>
                  <a:pt x="2448656" y="1223741"/>
                </a:lnTo>
                <a:lnTo>
                  <a:pt x="2446613" y="1233872"/>
                </a:lnTo>
                <a:lnTo>
                  <a:pt x="2441040" y="1242147"/>
                </a:lnTo>
                <a:lnTo>
                  <a:pt x="2432771" y="1247727"/>
                </a:lnTo>
                <a:lnTo>
                  <a:pt x="2422641" y="1249773"/>
                </a:lnTo>
                <a:close/>
              </a:path>
              <a:path w="3305175" h="2456815">
                <a:moveTo>
                  <a:pt x="2725365" y="1253139"/>
                </a:moveTo>
                <a:lnTo>
                  <a:pt x="2713927" y="1250829"/>
                </a:lnTo>
                <a:lnTo>
                  <a:pt x="2704588" y="1244530"/>
                </a:lnTo>
                <a:lnTo>
                  <a:pt x="2698292" y="1235185"/>
                </a:lnTo>
                <a:lnTo>
                  <a:pt x="2695983" y="1223741"/>
                </a:lnTo>
                <a:lnTo>
                  <a:pt x="2698292" y="1212296"/>
                </a:lnTo>
                <a:lnTo>
                  <a:pt x="2704588" y="1202952"/>
                </a:lnTo>
                <a:lnTo>
                  <a:pt x="2713927" y="1196652"/>
                </a:lnTo>
                <a:lnTo>
                  <a:pt x="2725365" y="1194343"/>
                </a:lnTo>
                <a:lnTo>
                  <a:pt x="2736802" y="1196652"/>
                </a:lnTo>
                <a:lnTo>
                  <a:pt x="2746141" y="1202952"/>
                </a:lnTo>
                <a:lnTo>
                  <a:pt x="2752437" y="1212296"/>
                </a:lnTo>
                <a:lnTo>
                  <a:pt x="2754746" y="1223741"/>
                </a:lnTo>
                <a:lnTo>
                  <a:pt x="2752437" y="1235185"/>
                </a:lnTo>
                <a:lnTo>
                  <a:pt x="2746141" y="1244530"/>
                </a:lnTo>
                <a:lnTo>
                  <a:pt x="2736802" y="1250829"/>
                </a:lnTo>
                <a:lnTo>
                  <a:pt x="2725365" y="1253139"/>
                </a:lnTo>
                <a:close/>
              </a:path>
              <a:path w="3305175" h="2456815">
                <a:moveTo>
                  <a:pt x="3028088" y="1256504"/>
                </a:moveTo>
                <a:lnTo>
                  <a:pt x="3015345" y="1253929"/>
                </a:lnTo>
                <a:lnTo>
                  <a:pt x="3004937" y="1246906"/>
                </a:lnTo>
                <a:lnTo>
                  <a:pt x="2997919" y="1236492"/>
                </a:lnTo>
                <a:lnTo>
                  <a:pt x="2995345" y="1223741"/>
                </a:lnTo>
                <a:lnTo>
                  <a:pt x="2997919" y="1210990"/>
                </a:lnTo>
                <a:lnTo>
                  <a:pt x="3004937" y="1200575"/>
                </a:lnTo>
                <a:lnTo>
                  <a:pt x="3015345" y="1193552"/>
                </a:lnTo>
                <a:lnTo>
                  <a:pt x="3028088" y="1190977"/>
                </a:lnTo>
                <a:lnTo>
                  <a:pt x="3040832" y="1193552"/>
                </a:lnTo>
                <a:lnTo>
                  <a:pt x="3051242" y="1200575"/>
                </a:lnTo>
                <a:lnTo>
                  <a:pt x="3058261" y="1210990"/>
                </a:lnTo>
                <a:lnTo>
                  <a:pt x="3060835" y="1223741"/>
                </a:lnTo>
                <a:lnTo>
                  <a:pt x="3058261" y="1236492"/>
                </a:lnTo>
                <a:lnTo>
                  <a:pt x="3051242" y="1246906"/>
                </a:lnTo>
                <a:lnTo>
                  <a:pt x="3040832" y="1253929"/>
                </a:lnTo>
                <a:lnTo>
                  <a:pt x="3028088" y="1256504"/>
                </a:lnTo>
                <a:close/>
              </a:path>
              <a:path w="3305175" h="2456815">
                <a:moveTo>
                  <a:pt x="3305061" y="1247462"/>
                </a:moveTo>
                <a:lnTo>
                  <a:pt x="3298335" y="1237483"/>
                </a:lnTo>
                <a:lnTo>
                  <a:pt x="3295564" y="1223757"/>
                </a:lnTo>
                <a:lnTo>
                  <a:pt x="3298335" y="1210032"/>
                </a:lnTo>
                <a:lnTo>
                  <a:pt x="3305061" y="1200053"/>
                </a:lnTo>
                <a:lnTo>
                  <a:pt x="3305061" y="1247462"/>
                </a:lnTo>
                <a:close/>
              </a:path>
              <a:path w="3305175" h="2456815">
                <a:moveTo>
                  <a:pt x="1311" y="1527555"/>
                </a:moveTo>
                <a:lnTo>
                  <a:pt x="370" y="1527555"/>
                </a:lnTo>
                <a:lnTo>
                  <a:pt x="0" y="1527187"/>
                </a:lnTo>
                <a:lnTo>
                  <a:pt x="0" y="1526245"/>
                </a:lnTo>
                <a:lnTo>
                  <a:pt x="370" y="1525874"/>
                </a:lnTo>
                <a:lnTo>
                  <a:pt x="1311" y="1525874"/>
                </a:lnTo>
                <a:lnTo>
                  <a:pt x="1681" y="1526245"/>
                </a:lnTo>
                <a:lnTo>
                  <a:pt x="1681" y="1527187"/>
                </a:lnTo>
                <a:lnTo>
                  <a:pt x="1311" y="1527555"/>
                </a:lnTo>
                <a:close/>
              </a:path>
              <a:path w="3305175" h="2456815">
                <a:moveTo>
                  <a:pt x="305415" y="1530080"/>
                </a:moveTo>
                <a:lnTo>
                  <a:pt x="301698" y="1530080"/>
                </a:lnTo>
                <a:lnTo>
                  <a:pt x="300201" y="1528584"/>
                </a:lnTo>
                <a:lnTo>
                  <a:pt x="300201" y="1524848"/>
                </a:lnTo>
                <a:lnTo>
                  <a:pt x="301698" y="1523349"/>
                </a:lnTo>
                <a:lnTo>
                  <a:pt x="305432" y="1523349"/>
                </a:lnTo>
                <a:lnTo>
                  <a:pt x="306929" y="1524848"/>
                </a:lnTo>
                <a:lnTo>
                  <a:pt x="306929" y="1528584"/>
                </a:lnTo>
                <a:lnTo>
                  <a:pt x="305415" y="1530080"/>
                </a:lnTo>
                <a:close/>
              </a:path>
              <a:path w="3305175" h="2456815">
                <a:moveTo>
                  <a:pt x="610008" y="1533445"/>
                </a:moveTo>
                <a:lnTo>
                  <a:pt x="602591" y="1533445"/>
                </a:lnTo>
                <a:lnTo>
                  <a:pt x="599580" y="1530434"/>
                </a:lnTo>
                <a:lnTo>
                  <a:pt x="599580" y="1523032"/>
                </a:lnTo>
                <a:lnTo>
                  <a:pt x="602591" y="1520017"/>
                </a:lnTo>
                <a:lnTo>
                  <a:pt x="609991" y="1520017"/>
                </a:lnTo>
                <a:lnTo>
                  <a:pt x="613002" y="1523032"/>
                </a:lnTo>
                <a:lnTo>
                  <a:pt x="613002" y="1530434"/>
                </a:lnTo>
                <a:lnTo>
                  <a:pt x="610008" y="1533445"/>
                </a:lnTo>
                <a:close/>
              </a:path>
              <a:path w="3305175" h="2456815">
                <a:moveTo>
                  <a:pt x="914581" y="1536811"/>
                </a:moveTo>
                <a:lnTo>
                  <a:pt x="903448" y="1536811"/>
                </a:lnTo>
                <a:lnTo>
                  <a:pt x="898942" y="1532301"/>
                </a:lnTo>
                <a:lnTo>
                  <a:pt x="898942" y="1521161"/>
                </a:lnTo>
                <a:lnTo>
                  <a:pt x="903448" y="1516652"/>
                </a:lnTo>
                <a:lnTo>
                  <a:pt x="914581" y="1516652"/>
                </a:lnTo>
                <a:lnTo>
                  <a:pt x="919088" y="1521161"/>
                </a:lnTo>
                <a:lnTo>
                  <a:pt x="919088" y="1532301"/>
                </a:lnTo>
                <a:lnTo>
                  <a:pt x="914581" y="1536811"/>
                </a:lnTo>
                <a:close/>
              </a:path>
              <a:path w="3305175" h="2456815">
                <a:moveTo>
                  <a:pt x="1219155" y="1540176"/>
                </a:moveTo>
                <a:lnTo>
                  <a:pt x="1204323" y="1540176"/>
                </a:lnTo>
                <a:lnTo>
                  <a:pt x="1198304" y="1534154"/>
                </a:lnTo>
                <a:lnTo>
                  <a:pt x="1198304" y="1519312"/>
                </a:lnTo>
                <a:lnTo>
                  <a:pt x="1204323" y="1513286"/>
                </a:lnTo>
                <a:lnTo>
                  <a:pt x="1219155" y="1513286"/>
                </a:lnTo>
                <a:lnTo>
                  <a:pt x="1225177" y="1519312"/>
                </a:lnTo>
                <a:lnTo>
                  <a:pt x="1225177" y="1534154"/>
                </a:lnTo>
                <a:lnTo>
                  <a:pt x="1219155" y="1540176"/>
                </a:lnTo>
                <a:close/>
              </a:path>
              <a:path w="3305175" h="2456815">
                <a:moveTo>
                  <a:pt x="1523732" y="1543542"/>
                </a:moveTo>
                <a:lnTo>
                  <a:pt x="1505196" y="1543542"/>
                </a:lnTo>
                <a:lnTo>
                  <a:pt x="1497679" y="1536021"/>
                </a:lnTo>
                <a:lnTo>
                  <a:pt x="1497679" y="1517475"/>
                </a:lnTo>
                <a:lnTo>
                  <a:pt x="1505196" y="1509954"/>
                </a:lnTo>
                <a:lnTo>
                  <a:pt x="1523732" y="1509954"/>
                </a:lnTo>
                <a:lnTo>
                  <a:pt x="1531249" y="1517475"/>
                </a:lnTo>
                <a:lnTo>
                  <a:pt x="1531249" y="1536021"/>
                </a:lnTo>
                <a:lnTo>
                  <a:pt x="1523732" y="1543542"/>
                </a:lnTo>
                <a:close/>
              </a:path>
              <a:path w="3305175" h="2456815">
                <a:moveTo>
                  <a:pt x="1817190" y="1546910"/>
                </a:moveTo>
                <a:lnTo>
                  <a:pt x="1809345" y="1545327"/>
                </a:lnTo>
                <a:lnTo>
                  <a:pt x="1802940" y="1541006"/>
                </a:lnTo>
                <a:lnTo>
                  <a:pt x="1798623" y="1534598"/>
                </a:lnTo>
                <a:lnTo>
                  <a:pt x="1797041" y="1526748"/>
                </a:lnTo>
                <a:lnTo>
                  <a:pt x="1798623" y="1518899"/>
                </a:lnTo>
                <a:lnTo>
                  <a:pt x="1802940" y="1512491"/>
                </a:lnTo>
                <a:lnTo>
                  <a:pt x="1809345" y="1508172"/>
                </a:lnTo>
                <a:lnTo>
                  <a:pt x="1817190" y="1506589"/>
                </a:lnTo>
                <a:lnTo>
                  <a:pt x="1825035" y="1508172"/>
                </a:lnTo>
                <a:lnTo>
                  <a:pt x="1831439" y="1512491"/>
                </a:lnTo>
                <a:lnTo>
                  <a:pt x="1835756" y="1518899"/>
                </a:lnTo>
                <a:lnTo>
                  <a:pt x="1837339" y="1526748"/>
                </a:lnTo>
                <a:lnTo>
                  <a:pt x="1835756" y="1534598"/>
                </a:lnTo>
                <a:lnTo>
                  <a:pt x="1831439" y="1541006"/>
                </a:lnTo>
                <a:lnTo>
                  <a:pt x="1825035" y="1545327"/>
                </a:lnTo>
                <a:lnTo>
                  <a:pt x="1817190" y="1546910"/>
                </a:lnTo>
                <a:close/>
              </a:path>
              <a:path w="3305175" h="2456815">
                <a:moveTo>
                  <a:pt x="2119913" y="1550276"/>
                </a:moveTo>
                <a:lnTo>
                  <a:pt x="2110763" y="1548427"/>
                </a:lnTo>
                <a:lnTo>
                  <a:pt x="2103290" y="1543384"/>
                </a:lnTo>
                <a:lnTo>
                  <a:pt x="2098250" y="1535906"/>
                </a:lnTo>
                <a:lnTo>
                  <a:pt x="2096403" y="1526748"/>
                </a:lnTo>
                <a:lnTo>
                  <a:pt x="2098250" y="1517592"/>
                </a:lnTo>
                <a:lnTo>
                  <a:pt x="2103290" y="1510115"/>
                </a:lnTo>
                <a:lnTo>
                  <a:pt x="2110763" y="1505073"/>
                </a:lnTo>
                <a:lnTo>
                  <a:pt x="2119913" y="1503223"/>
                </a:lnTo>
                <a:lnTo>
                  <a:pt x="2129064" y="1505073"/>
                </a:lnTo>
                <a:lnTo>
                  <a:pt x="2136537" y="1510115"/>
                </a:lnTo>
                <a:lnTo>
                  <a:pt x="2141577" y="1517592"/>
                </a:lnTo>
                <a:lnTo>
                  <a:pt x="2143425" y="1526748"/>
                </a:lnTo>
                <a:lnTo>
                  <a:pt x="2141577" y="1535906"/>
                </a:lnTo>
                <a:lnTo>
                  <a:pt x="2136537" y="1543384"/>
                </a:lnTo>
                <a:lnTo>
                  <a:pt x="2129064" y="1548427"/>
                </a:lnTo>
                <a:lnTo>
                  <a:pt x="2119913" y="1550276"/>
                </a:lnTo>
                <a:close/>
              </a:path>
              <a:path w="3305175" h="2456815">
                <a:moveTo>
                  <a:pt x="2422641" y="1552798"/>
                </a:moveTo>
                <a:lnTo>
                  <a:pt x="2412516" y="1550751"/>
                </a:lnTo>
                <a:lnTo>
                  <a:pt x="2404245" y="1545171"/>
                </a:lnTo>
                <a:lnTo>
                  <a:pt x="2398667" y="1536896"/>
                </a:lnTo>
                <a:lnTo>
                  <a:pt x="2396622" y="1526765"/>
                </a:lnTo>
                <a:lnTo>
                  <a:pt x="2398667" y="1516635"/>
                </a:lnTo>
                <a:lnTo>
                  <a:pt x="2404245" y="1508360"/>
                </a:lnTo>
                <a:lnTo>
                  <a:pt x="2412516" y="1502779"/>
                </a:lnTo>
                <a:lnTo>
                  <a:pt x="2422641" y="1500732"/>
                </a:lnTo>
                <a:lnTo>
                  <a:pt x="2432764" y="1502779"/>
                </a:lnTo>
                <a:lnTo>
                  <a:pt x="2441033" y="1508360"/>
                </a:lnTo>
                <a:lnTo>
                  <a:pt x="2446611" y="1516635"/>
                </a:lnTo>
                <a:lnTo>
                  <a:pt x="2448656" y="1526765"/>
                </a:lnTo>
                <a:lnTo>
                  <a:pt x="2446613" y="1536896"/>
                </a:lnTo>
                <a:lnTo>
                  <a:pt x="2441040" y="1545171"/>
                </a:lnTo>
                <a:lnTo>
                  <a:pt x="2432771" y="1550751"/>
                </a:lnTo>
                <a:lnTo>
                  <a:pt x="2422641" y="1552798"/>
                </a:lnTo>
                <a:close/>
              </a:path>
              <a:path w="3305175" h="2456815">
                <a:moveTo>
                  <a:pt x="2725365" y="1556163"/>
                </a:moveTo>
                <a:lnTo>
                  <a:pt x="2713927" y="1553853"/>
                </a:lnTo>
                <a:lnTo>
                  <a:pt x="2704588" y="1547554"/>
                </a:lnTo>
                <a:lnTo>
                  <a:pt x="2698292" y="1538210"/>
                </a:lnTo>
                <a:lnTo>
                  <a:pt x="2695983" y="1526765"/>
                </a:lnTo>
                <a:lnTo>
                  <a:pt x="2698292" y="1515320"/>
                </a:lnTo>
                <a:lnTo>
                  <a:pt x="2704588" y="1505976"/>
                </a:lnTo>
                <a:lnTo>
                  <a:pt x="2713927" y="1499676"/>
                </a:lnTo>
                <a:lnTo>
                  <a:pt x="2725365" y="1497367"/>
                </a:lnTo>
                <a:lnTo>
                  <a:pt x="2736802" y="1499676"/>
                </a:lnTo>
                <a:lnTo>
                  <a:pt x="2746141" y="1505976"/>
                </a:lnTo>
                <a:lnTo>
                  <a:pt x="2752437" y="1515320"/>
                </a:lnTo>
                <a:lnTo>
                  <a:pt x="2754746" y="1526765"/>
                </a:lnTo>
                <a:lnTo>
                  <a:pt x="2752437" y="1538210"/>
                </a:lnTo>
                <a:lnTo>
                  <a:pt x="2746141" y="1547554"/>
                </a:lnTo>
                <a:lnTo>
                  <a:pt x="2736802" y="1553853"/>
                </a:lnTo>
                <a:lnTo>
                  <a:pt x="2725365" y="1556163"/>
                </a:lnTo>
                <a:close/>
              </a:path>
              <a:path w="3305175" h="2456815">
                <a:moveTo>
                  <a:pt x="3028088" y="1559528"/>
                </a:moveTo>
                <a:lnTo>
                  <a:pt x="3015345" y="1556953"/>
                </a:lnTo>
                <a:lnTo>
                  <a:pt x="3004937" y="1549930"/>
                </a:lnTo>
                <a:lnTo>
                  <a:pt x="2997919" y="1539516"/>
                </a:lnTo>
                <a:lnTo>
                  <a:pt x="2995345" y="1526765"/>
                </a:lnTo>
                <a:lnTo>
                  <a:pt x="2997919" y="1514014"/>
                </a:lnTo>
                <a:lnTo>
                  <a:pt x="3004937" y="1503599"/>
                </a:lnTo>
                <a:lnTo>
                  <a:pt x="3015345" y="1496577"/>
                </a:lnTo>
                <a:lnTo>
                  <a:pt x="3028088" y="1494001"/>
                </a:lnTo>
                <a:lnTo>
                  <a:pt x="3040832" y="1496577"/>
                </a:lnTo>
                <a:lnTo>
                  <a:pt x="3051242" y="1503599"/>
                </a:lnTo>
                <a:lnTo>
                  <a:pt x="3058261" y="1514014"/>
                </a:lnTo>
                <a:lnTo>
                  <a:pt x="3060835" y="1526765"/>
                </a:lnTo>
                <a:lnTo>
                  <a:pt x="3058261" y="1539516"/>
                </a:lnTo>
                <a:lnTo>
                  <a:pt x="3051242" y="1549930"/>
                </a:lnTo>
                <a:lnTo>
                  <a:pt x="3040832" y="1556953"/>
                </a:lnTo>
                <a:lnTo>
                  <a:pt x="3028088" y="1559528"/>
                </a:lnTo>
                <a:close/>
              </a:path>
              <a:path w="3305175" h="2456815">
                <a:moveTo>
                  <a:pt x="3305061" y="1550486"/>
                </a:moveTo>
                <a:lnTo>
                  <a:pt x="3298335" y="1540507"/>
                </a:lnTo>
                <a:lnTo>
                  <a:pt x="3295564" y="1526782"/>
                </a:lnTo>
                <a:lnTo>
                  <a:pt x="3298335" y="1513056"/>
                </a:lnTo>
                <a:lnTo>
                  <a:pt x="3305061" y="1503077"/>
                </a:lnTo>
                <a:lnTo>
                  <a:pt x="3305061" y="1550486"/>
                </a:lnTo>
                <a:close/>
              </a:path>
              <a:path w="3305175" h="2456815">
                <a:moveTo>
                  <a:pt x="304961" y="1832246"/>
                </a:moveTo>
                <a:lnTo>
                  <a:pt x="302169" y="1832246"/>
                </a:lnTo>
                <a:lnTo>
                  <a:pt x="301043" y="1831119"/>
                </a:lnTo>
                <a:lnTo>
                  <a:pt x="301043" y="1828324"/>
                </a:lnTo>
                <a:lnTo>
                  <a:pt x="302169" y="1827200"/>
                </a:lnTo>
                <a:lnTo>
                  <a:pt x="304961" y="1827200"/>
                </a:lnTo>
                <a:lnTo>
                  <a:pt x="306088" y="1828324"/>
                </a:lnTo>
                <a:lnTo>
                  <a:pt x="306088" y="1831119"/>
                </a:lnTo>
                <a:lnTo>
                  <a:pt x="304961" y="1832246"/>
                </a:lnTo>
                <a:close/>
              </a:path>
              <a:path w="3305175" h="2456815">
                <a:moveTo>
                  <a:pt x="610008" y="1836453"/>
                </a:moveTo>
                <a:lnTo>
                  <a:pt x="602591" y="1836453"/>
                </a:lnTo>
                <a:lnTo>
                  <a:pt x="599580" y="1833441"/>
                </a:lnTo>
                <a:lnTo>
                  <a:pt x="599580" y="1826039"/>
                </a:lnTo>
                <a:lnTo>
                  <a:pt x="602591" y="1823024"/>
                </a:lnTo>
                <a:lnTo>
                  <a:pt x="609991" y="1823024"/>
                </a:lnTo>
                <a:lnTo>
                  <a:pt x="613002" y="1826039"/>
                </a:lnTo>
                <a:lnTo>
                  <a:pt x="613002" y="1833441"/>
                </a:lnTo>
                <a:lnTo>
                  <a:pt x="610008" y="1836453"/>
                </a:lnTo>
                <a:close/>
              </a:path>
              <a:path w="3305175" h="2456815">
                <a:moveTo>
                  <a:pt x="914581" y="1839818"/>
                </a:moveTo>
                <a:lnTo>
                  <a:pt x="903448" y="1839818"/>
                </a:lnTo>
                <a:lnTo>
                  <a:pt x="898942" y="1835308"/>
                </a:lnTo>
                <a:lnTo>
                  <a:pt x="898942" y="1824169"/>
                </a:lnTo>
                <a:lnTo>
                  <a:pt x="903448" y="1819659"/>
                </a:lnTo>
                <a:lnTo>
                  <a:pt x="914581" y="1819659"/>
                </a:lnTo>
                <a:lnTo>
                  <a:pt x="919088" y="1824169"/>
                </a:lnTo>
                <a:lnTo>
                  <a:pt x="919088" y="1835308"/>
                </a:lnTo>
                <a:lnTo>
                  <a:pt x="914581" y="1839818"/>
                </a:lnTo>
                <a:close/>
              </a:path>
              <a:path w="3305175" h="2456815">
                <a:moveTo>
                  <a:pt x="1219155" y="1843183"/>
                </a:moveTo>
                <a:lnTo>
                  <a:pt x="1204323" y="1843183"/>
                </a:lnTo>
                <a:lnTo>
                  <a:pt x="1198304" y="1837161"/>
                </a:lnTo>
                <a:lnTo>
                  <a:pt x="1198304" y="1822319"/>
                </a:lnTo>
                <a:lnTo>
                  <a:pt x="1204323" y="1816294"/>
                </a:lnTo>
                <a:lnTo>
                  <a:pt x="1219155" y="1816294"/>
                </a:lnTo>
                <a:lnTo>
                  <a:pt x="1225177" y="1822319"/>
                </a:lnTo>
                <a:lnTo>
                  <a:pt x="1225177" y="1837161"/>
                </a:lnTo>
                <a:lnTo>
                  <a:pt x="1219155" y="1843183"/>
                </a:lnTo>
                <a:close/>
              </a:path>
              <a:path w="3305175" h="2456815">
                <a:moveTo>
                  <a:pt x="1523732" y="1846549"/>
                </a:moveTo>
                <a:lnTo>
                  <a:pt x="1505196" y="1846549"/>
                </a:lnTo>
                <a:lnTo>
                  <a:pt x="1497679" y="1839028"/>
                </a:lnTo>
                <a:lnTo>
                  <a:pt x="1497679" y="1820483"/>
                </a:lnTo>
                <a:lnTo>
                  <a:pt x="1505196" y="1812962"/>
                </a:lnTo>
                <a:lnTo>
                  <a:pt x="1523732" y="1812962"/>
                </a:lnTo>
                <a:lnTo>
                  <a:pt x="1531249" y="1820483"/>
                </a:lnTo>
                <a:lnTo>
                  <a:pt x="1531249" y="1839028"/>
                </a:lnTo>
                <a:lnTo>
                  <a:pt x="1523732" y="1846549"/>
                </a:lnTo>
                <a:close/>
              </a:path>
              <a:path w="3305175" h="2456815">
                <a:moveTo>
                  <a:pt x="1817190" y="1849914"/>
                </a:moveTo>
                <a:lnTo>
                  <a:pt x="1809345" y="1848331"/>
                </a:lnTo>
                <a:lnTo>
                  <a:pt x="1802940" y="1844012"/>
                </a:lnTo>
                <a:lnTo>
                  <a:pt x="1798623" y="1837605"/>
                </a:lnTo>
                <a:lnTo>
                  <a:pt x="1797041" y="1829755"/>
                </a:lnTo>
                <a:lnTo>
                  <a:pt x="1798623" y="1821906"/>
                </a:lnTo>
                <a:lnTo>
                  <a:pt x="1802940" y="1815499"/>
                </a:lnTo>
                <a:lnTo>
                  <a:pt x="1809345" y="1811180"/>
                </a:lnTo>
                <a:lnTo>
                  <a:pt x="1817190" y="1809596"/>
                </a:lnTo>
                <a:lnTo>
                  <a:pt x="1825035" y="1811180"/>
                </a:lnTo>
                <a:lnTo>
                  <a:pt x="1831439" y="1815499"/>
                </a:lnTo>
                <a:lnTo>
                  <a:pt x="1835756" y="1821906"/>
                </a:lnTo>
                <a:lnTo>
                  <a:pt x="1837339" y="1829755"/>
                </a:lnTo>
                <a:lnTo>
                  <a:pt x="1835756" y="1837605"/>
                </a:lnTo>
                <a:lnTo>
                  <a:pt x="1831439" y="1844012"/>
                </a:lnTo>
                <a:lnTo>
                  <a:pt x="1825035" y="1848331"/>
                </a:lnTo>
                <a:lnTo>
                  <a:pt x="1817190" y="1849914"/>
                </a:lnTo>
                <a:close/>
              </a:path>
              <a:path w="3305175" h="2456815">
                <a:moveTo>
                  <a:pt x="2119913" y="1853283"/>
                </a:moveTo>
                <a:lnTo>
                  <a:pt x="2110763" y="1851434"/>
                </a:lnTo>
                <a:lnTo>
                  <a:pt x="2103290" y="1846392"/>
                </a:lnTo>
                <a:lnTo>
                  <a:pt x="2098250" y="1838913"/>
                </a:lnTo>
                <a:lnTo>
                  <a:pt x="2096403" y="1829755"/>
                </a:lnTo>
                <a:lnTo>
                  <a:pt x="2098250" y="1820600"/>
                </a:lnTo>
                <a:lnTo>
                  <a:pt x="2103290" y="1813122"/>
                </a:lnTo>
                <a:lnTo>
                  <a:pt x="2110763" y="1808080"/>
                </a:lnTo>
                <a:lnTo>
                  <a:pt x="2119913" y="1806231"/>
                </a:lnTo>
                <a:lnTo>
                  <a:pt x="2129064" y="1808080"/>
                </a:lnTo>
                <a:lnTo>
                  <a:pt x="2136537" y="1813122"/>
                </a:lnTo>
                <a:lnTo>
                  <a:pt x="2141577" y="1820600"/>
                </a:lnTo>
                <a:lnTo>
                  <a:pt x="2143425" y="1829755"/>
                </a:lnTo>
                <a:lnTo>
                  <a:pt x="2141577" y="1838913"/>
                </a:lnTo>
                <a:lnTo>
                  <a:pt x="2136537" y="1846392"/>
                </a:lnTo>
                <a:lnTo>
                  <a:pt x="2129064" y="1851434"/>
                </a:lnTo>
                <a:lnTo>
                  <a:pt x="2119913" y="1853283"/>
                </a:lnTo>
                <a:close/>
              </a:path>
              <a:path w="3305175" h="2456815">
                <a:moveTo>
                  <a:pt x="2422641" y="1855805"/>
                </a:moveTo>
                <a:lnTo>
                  <a:pt x="2412516" y="1853758"/>
                </a:lnTo>
                <a:lnTo>
                  <a:pt x="2404245" y="1848177"/>
                </a:lnTo>
                <a:lnTo>
                  <a:pt x="2398667" y="1839902"/>
                </a:lnTo>
                <a:lnTo>
                  <a:pt x="2396622" y="1829772"/>
                </a:lnTo>
                <a:lnTo>
                  <a:pt x="2398667" y="1819642"/>
                </a:lnTo>
                <a:lnTo>
                  <a:pt x="2404245" y="1811367"/>
                </a:lnTo>
                <a:lnTo>
                  <a:pt x="2412516" y="1805786"/>
                </a:lnTo>
                <a:lnTo>
                  <a:pt x="2422641" y="1803740"/>
                </a:lnTo>
                <a:lnTo>
                  <a:pt x="2432764" y="1805786"/>
                </a:lnTo>
                <a:lnTo>
                  <a:pt x="2441033" y="1811367"/>
                </a:lnTo>
                <a:lnTo>
                  <a:pt x="2446611" y="1819642"/>
                </a:lnTo>
                <a:lnTo>
                  <a:pt x="2448656" y="1829772"/>
                </a:lnTo>
                <a:lnTo>
                  <a:pt x="2446613" y="1839902"/>
                </a:lnTo>
                <a:lnTo>
                  <a:pt x="2441040" y="1848177"/>
                </a:lnTo>
                <a:lnTo>
                  <a:pt x="2432771" y="1853758"/>
                </a:lnTo>
                <a:lnTo>
                  <a:pt x="2422641" y="1855805"/>
                </a:lnTo>
                <a:close/>
              </a:path>
              <a:path w="3305175" h="2456815">
                <a:moveTo>
                  <a:pt x="2725365" y="1859170"/>
                </a:moveTo>
                <a:lnTo>
                  <a:pt x="2713927" y="1856861"/>
                </a:lnTo>
                <a:lnTo>
                  <a:pt x="2704588" y="1850561"/>
                </a:lnTo>
                <a:lnTo>
                  <a:pt x="2698292" y="1841217"/>
                </a:lnTo>
                <a:lnTo>
                  <a:pt x="2695983" y="1829772"/>
                </a:lnTo>
                <a:lnTo>
                  <a:pt x="2698292" y="1818328"/>
                </a:lnTo>
                <a:lnTo>
                  <a:pt x="2704588" y="1808983"/>
                </a:lnTo>
                <a:lnTo>
                  <a:pt x="2713927" y="1802684"/>
                </a:lnTo>
                <a:lnTo>
                  <a:pt x="2725365" y="1800374"/>
                </a:lnTo>
                <a:lnTo>
                  <a:pt x="2736802" y="1802684"/>
                </a:lnTo>
                <a:lnTo>
                  <a:pt x="2746141" y="1808983"/>
                </a:lnTo>
                <a:lnTo>
                  <a:pt x="2752437" y="1818328"/>
                </a:lnTo>
                <a:lnTo>
                  <a:pt x="2754746" y="1829772"/>
                </a:lnTo>
                <a:lnTo>
                  <a:pt x="2752437" y="1841217"/>
                </a:lnTo>
                <a:lnTo>
                  <a:pt x="2746141" y="1850561"/>
                </a:lnTo>
                <a:lnTo>
                  <a:pt x="2736802" y="1856861"/>
                </a:lnTo>
                <a:lnTo>
                  <a:pt x="2725365" y="1859170"/>
                </a:lnTo>
                <a:close/>
              </a:path>
              <a:path w="3305175" h="2456815">
                <a:moveTo>
                  <a:pt x="3028088" y="1862536"/>
                </a:moveTo>
                <a:lnTo>
                  <a:pt x="3015345" y="1859960"/>
                </a:lnTo>
                <a:lnTo>
                  <a:pt x="3004937" y="1852938"/>
                </a:lnTo>
                <a:lnTo>
                  <a:pt x="2997919" y="1842523"/>
                </a:lnTo>
                <a:lnTo>
                  <a:pt x="2995345" y="1829772"/>
                </a:lnTo>
                <a:lnTo>
                  <a:pt x="2997919" y="1817021"/>
                </a:lnTo>
                <a:lnTo>
                  <a:pt x="3004937" y="1806607"/>
                </a:lnTo>
                <a:lnTo>
                  <a:pt x="3015345" y="1799584"/>
                </a:lnTo>
                <a:lnTo>
                  <a:pt x="3028088" y="1797009"/>
                </a:lnTo>
                <a:lnTo>
                  <a:pt x="3040832" y="1799584"/>
                </a:lnTo>
                <a:lnTo>
                  <a:pt x="3051242" y="1806607"/>
                </a:lnTo>
                <a:lnTo>
                  <a:pt x="3058261" y="1817021"/>
                </a:lnTo>
                <a:lnTo>
                  <a:pt x="3060835" y="1829772"/>
                </a:lnTo>
                <a:lnTo>
                  <a:pt x="3058261" y="1842523"/>
                </a:lnTo>
                <a:lnTo>
                  <a:pt x="3051242" y="1852938"/>
                </a:lnTo>
                <a:lnTo>
                  <a:pt x="3040832" y="1859960"/>
                </a:lnTo>
                <a:lnTo>
                  <a:pt x="3028088" y="1862536"/>
                </a:lnTo>
                <a:close/>
              </a:path>
              <a:path w="3305175" h="2456815">
                <a:moveTo>
                  <a:pt x="3305061" y="1853494"/>
                </a:moveTo>
                <a:lnTo>
                  <a:pt x="3298335" y="1843514"/>
                </a:lnTo>
                <a:lnTo>
                  <a:pt x="3295564" y="1829789"/>
                </a:lnTo>
                <a:lnTo>
                  <a:pt x="3298335" y="1816064"/>
                </a:lnTo>
                <a:lnTo>
                  <a:pt x="3305061" y="1806085"/>
                </a:lnTo>
                <a:lnTo>
                  <a:pt x="3305061" y="1853494"/>
                </a:lnTo>
                <a:close/>
              </a:path>
              <a:path w="3305175" h="2456815">
                <a:moveTo>
                  <a:pt x="607685" y="2135254"/>
                </a:moveTo>
                <a:lnTo>
                  <a:pt x="604894" y="2135254"/>
                </a:lnTo>
                <a:lnTo>
                  <a:pt x="603766" y="2134126"/>
                </a:lnTo>
                <a:lnTo>
                  <a:pt x="603766" y="2131335"/>
                </a:lnTo>
                <a:lnTo>
                  <a:pt x="604894" y="2130204"/>
                </a:lnTo>
                <a:lnTo>
                  <a:pt x="607685" y="2130204"/>
                </a:lnTo>
                <a:lnTo>
                  <a:pt x="608813" y="2131335"/>
                </a:lnTo>
                <a:lnTo>
                  <a:pt x="608813" y="2134126"/>
                </a:lnTo>
                <a:lnTo>
                  <a:pt x="607685" y="2135254"/>
                </a:lnTo>
                <a:close/>
              </a:path>
              <a:path w="3305175" h="2456815">
                <a:moveTo>
                  <a:pt x="913187" y="2140287"/>
                </a:moveTo>
                <a:lnTo>
                  <a:pt x="904843" y="2140287"/>
                </a:lnTo>
                <a:lnTo>
                  <a:pt x="901464" y="2136904"/>
                </a:lnTo>
                <a:lnTo>
                  <a:pt x="901464" y="2128557"/>
                </a:lnTo>
                <a:lnTo>
                  <a:pt x="904843" y="2125174"/>
                </a:lnTo>
                <a:lnTo>
                  <a:pt x="913187" y="2125174"/>
                </a:lnTo>
                <a:lnTo>
                  <a:pt x="916566" y="2128557"/>
                </a:lnTo>
                <a:lnTo>
                  <a:pt x="916566" y="2136904"/>
                </a:lnTo>
                <a:lnTo>
                  <a:pt x="913187" y="2140287"/>
                </a:lnTo>
                <a:close/>
              </a:path>
              <a:path w="3305175" h="2456815">
                <a:moveTo>
                  <a:pt x="1218686" y="2145317"/>
                </a:moveTo>
                <a:lnTo>
                  <a:pt x="1204778" y="2145317"/>
                </a:lnTo>
                <a:lnTo>
                  <a:pt x="1199144" y="2139679"/>
                </a:lnTo>
                <a:lnTo>
                  <a:pt x="1199144" y="2125745"/>
                </a:lnTo>
                <a:lnTo>
                  <a:pt x="1204778" y="2120108"/>
                </a:lnTo>
                <a:lnTo>
                  <a:pt x="1218703" y="2120108"/>
                </a:lnTo>
                <a:lnTo>
                  <a:pt x="1224336" y="2125745"/>
                </a:lnTo>
                <a:lnTo>
                  <a:pt x="1224336" y="2139679"/>
                </a:lnTo>
                <a:lnTo>
                  <a:pt x="1218686" y="2145317"/>
                </a:lnTo>
                <a:close/>
              </a:path>
              <a:path w="3305175" h="2456815">
                <a:moveTo>
                  <a:pt x="1523732" y="2149526"/>
                </a:moveTo>
                <a:lnTo>
                  <a:pt x="1505196" y="2149526"/>
                </a:lnTo>
                <a:lnTo>
                  <a:pt x="1497679" y="2142002"/>
                </a:lnTo>
                <a:lnTo>
                  <a:pt x="1497679" y="2123456"/>
                </a:lnTo>
                <a:lnTo>
                  <a:pt x="1505196" y="2115935"/>
                </a:lnTo>
                <a:lnTo>
                  <a:pt x="1523732" y="2115935"/>
                </a:lnTo>
                <a:lnTo>
                  <a:pt x="1531249" y="2123456"/>
                </a:lnTo>
                <a:lnTo>
                  <a:pt x="1531249" y="2142002"/>
                </a:lnTo>
                <a:lnTo>
                  <a:pt x="1523732" y="2149526"/>
                </a:lnTo>
                <a:close/>
              </a:path>
              <a:path w="3305175" h="2456815">
                <a:moveTo>
                  <a:pt x="1817190" y="2152891"/>
                </a:moveTo>
                <a:lnTo>
                  <a:pt x="1809345" y="2151308"/>
                </a:lnTo>
                <a:lnTo>
                  <a:pt x="1802940" y="2146989"/>
                </a:lnTo>
                <a:lnTo>
                  <a:pt x="1798623" y="2140580"/>
                </a:lnTo>
                <a:lnTo>
                  <a:pt x="1797041" y="2132729"/>
                </a:lnTo>
                <a:lnTo>
                  <a:pt x="1798623" y="2124880"/>
                </a:lnTo>
                <a:lnTo>
                  <a:pt x="1802940" y="2118472"/>
                </a:lnTo>
                <a:lnTo>
                  <a:pt x="1809345" y="2114153"/>
                </a:lnTo>
                <a:lnTo>
                  <a:pt x="1817190" y="2112570"/>
                </a:lnTo>
                <a:lnTo>
                  <a:pt x="1825035" y="2114153"/>
                </a:lnTo>
                <a:lnTo>
                  <a:pt x="1831439" y="2118472"/>
                </a:lnTo>
                <a:lnTo>
                  <a:pt x="1835756" y="2124880"/>
                </a:lnTo>
                <a:lnTo>
                  <a:pt x="1837339" y="2132729"/>
                </a:lnTo>
                <a:lnTo>
                  <a:pt x="1835756" y="2140580"/>
                </a:lnTo>
                <a:lnTo>
                  <a:pt x="1831439" y="2146989"/>
                </a:lnTo>
                <a:lnTo>
                  <a:pt x="1825035" y="2151308"/>
                </a:lnTo>
                <a:lnTo>
                  <a:pt x="1817190" y="2152891"/>
                </a:lnTo>
                <a:close/>
              </a:path>
              <a:path w="3305175" h="2456815">
                <a:moveTo>
                  <a:pt x="2119913" y="2156254"/>
                </a:moveTo>
                <a:lnTo>
                  <a:pt x="2110763" y="2154405"/>
                </a:lnTo>
                <a:lnTo>
                  <a:pt x="2103290" y="2149364"/>
                </a:lnTo>
                <a:lnTo>
                  <a:pt x="2098250" y="2141886"/>
                </a:lnTo>
                <a:lnTo>
                  <a:pt x="2096403" y="2132729"/>
                </a:lnTo>
                <a:lnTo>
                  <a:pt x="2098250" y="2123573"/>
                </a:lnTo>
                <a:lnTo>
                  <a:pt x="2103290" y="2116096"/>
                </a:lnTo>
                <a:lnTo>
                  <a:pt x="2110763" y="2111053"/>
                </a:lnTo>
                <a:lnTo>
                  <a:pt x="2119913" y="2109204"/>
                </a:lnTo>
                <a:lnTo>
                  <a:pt x="2129064" y="2111053"/>
                </a:lnTo>
                <a:lnTo>
                  <a:pt x="2136537" y="2116096"/>
                </a:lnTo>
                <a:lnTo>
                  <a:pt x="2141577" y="2123573"/>
                </a:lnTo>
                <a:lnTo>
                  <a:pt x="2143425" y="2132729"/>
                </a:lnTo>
                <a:lnTo>
                  <a:pt x="2141577" y="2141886"/>
                </a:lnTo>
                <a:lnTo>
                  <a:pt x="2136537" y="2149364"/>
                </a:lnTo>
                <a:lnTo>
                  <a:pt x="2129064" y="2154405"/>
                </a:lnTo>
                <a:lnTo>
                  <a:pt x="2119913" y="2156254"/>
                </a:lnTo>
                <a:close/>
              </a:path>
              <a:path w="3305175" h="2456815">
                <a:moveTo>
                  <a:pt x="2422641" y="2158779"/>
                </a:moveTo>
                <a:lnTo>
                  <a:pt x="2412516" y="2156732"/>
                </a:lnTo>
                <a:lnTo>
                  <a:pt x="2404245" y="2151152"/>
                </a:lnTo>
                <a:lnTo>
                  <a:pt x="2398667" y="2142877"/>
                </a:lnTo>
                <a:lnTo>
                  <a:pt x="2396622" y="2132746"/>
                </a:lnTo>
                <a:lnTo>
                  <a:pt x="2398667" y="2122616"/>
                </a:lnTo>
                <a:lnTo>
                  <a:pt x="2404245" y="2114341"/>
                </a:lnTo>
                <a:lnTo>
                  <a:pt x="2412516" y="2108760"/>
                </a:lnTo>
                <a:lnTo>
                  <a:pt x="2422641" y="2106713"/>
                </a:lnTo>
                <a:lnTo>
                  <a:pt x="2432764" y="2108760"/>
                </a:lnTo>
                <a:lnTo>
                  <a:pt x="2441033" y="2114341"/>
                </a:lnTo>
                <a:lnTo>
                  <a:pt x="2446611" y="2122616"/>
                </a:lnTo>
                <a:lnTo>
                  <a:pt x="2448656" y="2132746"/>
                </a:lnTo>
                <a:lnTo>
                  <a:pt x="2446613" y="2142877"/>
                </a:lnTo>
                <a:lnTo>
                  <a:pt x="2441040" y="2151152"/>
                </a:lnTo>
                <a:lnTo>
                  <a:pt x="2432771" y="2156732"/>
                </a:lnTo>
                <a:lnTo>
                  <a:pt x="2422641" y="2158779"/>
                </a:lnTo>
                <a:close/>
              </a:path>
              <a:path w="3305175" h="2456815">
                <a:moveTo>
                  <a:pt x="2725365" y="2162144"/>
                </a:moveTo>
                <a:lnTo>
                  <a:pt x="2713927" y="2159834"/>
                </a:lnTo>
                <a:lnTo>
                  <a:pt x="2704588" y="2153535"/>
                </a:lnTo>
                <a:lnTo>
                  <a:pt x="2698292" y="2144191"/>
                </a:lnTo>
                <a:lnTo>
                  <a:pt x="2695983" y="2132746"/>
                </a:lnTo>
                <a:lnTo>
                  <a:pt x="2698292" y="2121301"/>
                </a:lnTo>
                <a:lnTo>
                  <a:pt x="2704588" y="2111957"/>
                </a:lnTo>
                <a:lnTo>
                  <a:pt x="2713927" y="2105657"/>
                </a:lnTo>
                <a:lnTo>
                  <a:pt x="2725365" y="2103348"/>
                </a:lnTo>
                <a:lnTo>
                  <a:pt x="2736802" y="2105657"/>
                </a:lnTo>
                <a:lnTo>
                  <a:pt x="2746141" y="2111957"/>
                </a:lnTo>
                <a:lnTo>
                  <a:pt x="2752437" y="2121301"/>
                </a:lnTo>
                <a:lnTo>
                  <a:pt x="2754746" y="2132746"/>
                </a:lnTo>
                <a:lnTo>
                  <a:pt x="2752437" y="2144191"/>
                </a:lnTo>
                <a:lnTo>
                  <a:pt x="2746141" y="2153535"/>
                </a:lnTo>
                <a:lnTo>
                  <a:pt x="2736802" y="2159834"/>
                </a:lnTo>
                <a:lnTo>
                  <a:pt x="2725365" y="2162144"/>
                </a:lnTo>
                <a:close/>
              </a:path>
              <a:path w="3305175" h="2456815">
                <a:moveTo>
                  <a:pt x="3028088" y="2165513"/>
                </a:moveTo>
                <a:lnTo>
                  <a:pt x="3015345" y="2162937"/>
                </a:lnTo>
                <a:lnTo>
                  <a:pt x="3004937" y="2155913"/>
                </a:lnTo>
                <a:lnTo>
                  <a:pt x="2997919" y="2145497"/>
                </a:lnTo>
                <a:lnTo>
                  <a:pt x="2995345" y="2132746"/>
                </a:lnTo>
                <a:lnTo>
                  <a:pt x="2997919" y="2119995"/>
                </a:lnTo>
                <a:lnTo>
                  <a:pt x="3004937" y="2109580"/>
                </a:lnTo>
                <a:lnTo>
                  <a:pt x="3015345" y="2102558"/>
                </a:lnTo>
                <a:lnTo>
                  <a:pt x="3028088" y="2099982"/>
                </a:lnTo>
                <a:lnTo>
                  <a:pt x="3040832" y="2102558"/>
                </a:lnTo>
                <a:lnTo>
                  <a:pt x="3051242" y="2109580"/>
                </a:lnTo>
                <a:lnTo>
                  <a:pt x="3058261" y="2119995"/>
                </a:lnTo>
                <a:lnTo>
                  <a:pt x="3060835" y="2132746"/>
                </a:lnTo>
                <a:lnTo>
                  <a:pt x="3058261" y="2145497"/>
                </a:lnTo>
                <a:lnTo>
                  <a:pt x="3051242" y="2155913"/>
                </a:lnTo>
                <a:lnTo>
                  <a:pt x="3040832" y="2162937"/>
                </a:lnTo>
                <a:lnTo>
                  <a:pt x="3028088" y="2165513"/>
                </a:lnTo>
                <a:close/>
              </a:path>
              <a:path w="3305175" h="2456815">
                <a:moveTo>
                  <a:pt x="3305061" y="2156467"/>
                </a:moveTo>
                <a:lnTo>
                  <a:pt x="3298335" y="2146488"/>
                </a:lnTo>
                <a:lnTo>
                  <a:pt x="3295564" y="2132763"/>
                </a:lnTo>
                <a:lnTo>
                  <a:pt x="3298335" y="2119037"/>
                </a:lnTo>
                <a:lnTo>
                  <a:pt x="3305061" y="2109058"/>
                </a:lnTo>
                <a:lnTo>
                  <a:pt x="3305061" y="2156467"/>
                </a:lnTo>
                <a:close/>
              </a:path>
              <a:path w="3305175" h="2456815">
                <a:moveTo>
                  <a:pt x="1212211" y="2436530"/>
                </a:moveTo>
                <a:lnTo>
                  <a:pt x="1211269" y="2436530"/>
                </a:lnTo>
                <a:lnTo>
                  <a:pt x="1210898" y="2436158"/>
                </a:lnTo>
                <a:lnTo>
                  <a:pt x="1210898" y="2435217"/>
                </a:lnTo>
                <a:lnTo>
                  <a:pt x="1211269" y="2434845"/>
                </a:lnTo>
                <a:lnTo>
                  <a:pt x="1212211" y="2434845"/>
                </a:lnTo>
                <a:lnTo>
                  <a:pt x="1212579" y="2435217"/>
                </a:lnTo>
                <a:lnTo>
                  <a:pt x="1212579" y="2436158"/>
                </a:lnTo>
                <a:lnTo>
                  <a:pt x="1212211" y="2436530"/>
                </a:lnTo>
                <a:close/>
              </a:path>
              <a:path w="3305175" h="2456815">
                <a:moveTo>
                  <a:pt x="1516316" y="2439051"/>
                </a:moveTo>
                <a:lnTo>
                  <a:pt x="1512599" y="2439051"/>
                </a:lnTo>
                <a:lnTo>
                  <a:pt x="1511100" y="2437556"/>
                </a:lnTo>
                <a:lnTo>
                  <a:pt x="1511100" y="2433819"/>
                </a:lnTo>
                <a:lnTo>
                  <a:pt x="1512599" y="2432320"/>
                </a:lnTo>
                <a:lnTo>
                  <a:pt x="1516333" y="2432320"/>
                </a:lnTo>
                <a:lnTo>
                  <a:pt x="1517828" y="2433819"/>
                </a:lnTo>
                <a:lnTo>
                  <a:pt x="1517828" y="2437556"/>
                </a:lnTo>
                <a:lnTo>
                  <a:pt x="1516316" y="2439051"/>
                </a:lnTo>
                <a:close/>
              </a:path>
              <a:path w="3305175" h="2456815">
                <a:moveTo>
                  <a:pt x="1821358" y="2443261"/>
                </a:moveTo>
                <a:lnTo>
                  <a:pt x="1813017" y="2443261"/>
                </a:lnTo>
                <a:lnTo>
                  <a:pt x="1809638" y="2439878"/>
                </a:lnTo>
                <a:lnTo>
                  <a:pt x="1809638" y="2431530"/>
                </a:lnTo>
                <a:lnTo>
                  <a:pt x="1813017" y="2428148"/>
                </a:lnTo>
                <a:lnTo>
                  <a:pt x="1821358" y="2428148"/>
                </a:lnTo>
                <a:lnTo>
                  <a:pt x="1824741" y="2431530"/>
                </a:lnTo>
                <a:lnTo>
                  <a:pt x="1824741" y="2439878"/>
                </a:lnTo>
                <a:lnTo>
                  <a:pt x="1821358" y="2443261"/>
                </a:lnTo>
                <a:close/>
              </a:path>
              <a:path w="3305175" h="2456815">
                <a:moveTo>
                  <a:pt x="2125936" y="2446626"/>
                </a:moveTo>
                <a:lnTo>
                  <a:pt x="2113895" y="2446626"/>
                </a:lnTo>
                <a:lnTo>
                  <a:pt x="2109000" y="2441728"/>
                </a:lnTo>
                <a:lnTo>
                  <a:pt x="2109000" y="2429681"/>
                </a:lnTo>
                <a:lnTo>
                  <a:pt x="2113895" y="2424783"/>
                </a:lnTo>
                <a:lnTo>
                  <a:pt x="2125936" y="2424783"/>
                </a:lnTo>
                <a:lnTo>
                  <a:pt x="2130830" y="2429681"/>
                </a:lnTo>
                <a:lnTo>
                  <a:pt x="2130830" y="2441728"/>
                </a:lnTo>
                <a:lnTo>
                  <a:pt x="2125936" y="2446626"/>
                </a:lnTo>
                <a:close/>
              </a:path>
              <a:path w="3305175" h="2456815">
                <a:moveTo>
                  <a:pt x="2430982" y="2450832"/>
                </a:moveTo>
                <a:lnTo>
                  <a:pt x="2414296" y="2450832"/>
                </a:lnTo>
                <a:lnTo>
                  <a:pt x="2407538" y="2444067"/>
                </a:lnTo>
                <a:lnTo>
                  <a:pt x="2407538" y="2427372"/>
                </a:lnTo>
                <a:lnTo>
                  <a:pt x="2414296" y="2420610"/>
                </a:lnTo>
                <a:lnTo>
                  <a:pt x="2430982" y="2420610"/>
                </a:lnTo>
                <a:lnTo>
                  <a:pt x="2437743" y="2427372"/>
                </a:lnTo>
                <a:lnTo>
                  <a:pt x="2437743" y="2444067"/>
                </a:lnTo>
                <a:lnTo>
                  <a:pt x="2430982" y="2450832"/>
                </a:lnTo>
                <a:close/>
              </a:path>
              <a:path w="3305175" h="2456815">
                <a:moveTo>
                  <a:pt x="2735103" y="2453357"/>
                </a:moveTo>
                <a:lnTo>
                  <a:pt x="2715626" y="2453357"/>
                </a:lnTo>
                <a:lnTo>
                  <a:pt x="2707737" y="2445465"/>
                </a:lnTo>
                <a:lnTo>
                  <a:pt x="2707737" y="2425978"/>
                </a:lnTo>
                <a:lnTo>
                  <a:pt x="2715626" y="2418085"/>
                </a:lnTo>
                <a:lnTo>
                  <a:pt x="2735103" y="2418085"/>
                </a:lnTo>
                <a:lnTo>
                  <a:pt x="2742989" y="2425978"/>
                </a:lnTo>
                <a:lnTo>
                  <a:pt x="2742989" y="2445465"/>
                </a:lnTo>
                <a:lnTo>
                  <a:pt x="2735103" y="2453357"/>
                </a:lnTo>
                <a:close/>
              </a:path>
              <a:path w="3305175" h="2456815">
                <a:moveTo>
                  <a:pt x="3028088" y="2456722"/>
                </a:moveTo>
                <a:lnTo>
                  <a:pt x="3019920" y="2455071"/>
                </a:lnTo>
                <a:lnTo>
                  <a:pt x="3013248" y="2450569"/>
                </a:lnTo>
                <a:lnTo>
                  <a:pt x="3008749" y="2443893"/>
                </a:lnTo>
                <a:lnTo>
                  <a:pt x="3007099" y="2435719"/>
                </a:lnTo>
                <a:lnTo>
                  <a:pt x="3008749" y="2427547"/>
                </a:lnTo>
                <a:lnTo>
                  <a:pt x="3013248" y="2420871"/>
                </a:lnTo>
                <a:lnTo>
                  <a:pt x="3019920" y="2416370"/>
                </a:lnTo>
                <a:lnTo>
                  <a:pt x="3028088" y="2414720"/>
                </a:lnTo>
                <a:lnTo>
                  <a:pt x="3036257" y="2416370"/>
                </a:lnTo>
                <a:lnTo>
                  <a:pt x="3042929" y="2420871"/>
                </a:lnTo>
                <a:lnTo>
                  <a:pt x="3047428" y="2427547"/>
                </a:lnTo>
                <a:lnTo>
                  <a:pt x="3049078" y="2435719"/>
                </a:lnTo>
                <a:lnTo>
                  <a:pt x="3047428" y="2443893"/>
                </a:lnTo>
                <a:lnTo>
                  <a:pt x="3042929" y="2450569"/>
                </a:lnTo>
                <a:lnTo>
                  <a:pt x="3036257" y="2455071"/>
                </a:lnTo>
                <a:lnTo>
                  <a:pt x="3028088" y="2456722"/>
                </a:lnTo>
                <a:close/>
              </a:path>
            </a:pathLst>
          </a:custGeom>
          <a:solidFill>
            <a:srgbClr val="E8C7C6"/>
          </a:solidFill>
        </p:spPr>
        <p:txBody>
          <a:bodyPr wrap="square" lIns="0" tIns="0" rIns="0" bIns="0" rtlCol="0"/>
          <a:lstStyle/>
          <a:p>
            <a:endParaRPr/>
          </a:p>
        </p:txBody>
      </p:sp>
      <p:sp>
        <p:nvSpPr>
          <p:cNvPr id="7" name="object 7">
            <a:extLst>
              <a:ext uri="{FF2B5EF4-FFF2-40B4-BE49-F238E27FC236}">
                <a16:creationId xmlns:a16="http://schemas.microsoft.com/office/drawing/2014/main" id="{6514AE55-956E-B708-DDD0-E2E1F7FB2DF7}"/>
              </a:ext>
            </a:extLst>
          </p:cNvPr>
          <p:cNvSpPr/>
          <p:nvPr/>
        </p:nvSpPr>
        <p:spPr>
          <a:xfrm>
            <a:off x="148271" y="165047"/>
            <a:ext cx="5518150" cy="1909445"/>
          </a:xfrm>
          <a:custGeom>
            <a:avLst/>
            <a:gdLst/>
            <a:ahLst/>
            <a:cxnLst/>
            <a:rect l="l" t="t" r="r" b="b"/>
            <a:pathLst>
              <a:path w="5518150" h="1909445">
                <a:moveTo>
                  <a:pt x="20148" y="88109"/>
                </a:moveTo>
                <a:lnTo>
                  <a:pt x="12304" y="86526"/>
                </a:lnTo>
                <a:lnTo>
                  <a:pt x="5899" y="82207"/>
                </a:lnTo>
                <a:lnTo>
                  <a:pt x="1582" y="75800"/>
                </a:lnTo>
                <a:lnTo>
                  <a:pt x="0" y="67950"/>
                </a:lnTo>
                <a:lnTo>
                  <a:pt x="1582" y="60101"/>
                </a:lnTo>
                <a:lnTo>
                  <a:pt x="5899" y="53694"/>
                </a:lnTo>
                <a:lnTo>
                  <a:pt x="12304" y="49375"/>
                </a:lnTo>
                <a:lnTo>
                  <a:pt x="20148" y="47791"/>
                </a:lnTo>
                <a:lnTo>
                  <a:pt x="27993" y="49375"/>
                </a:lnTo>
                <a:lnTo>
                  <a:pt x="34398" y="53694"/>
                </a:lnTo>
                <a:lnTo>
                  <a:pt x="38715" y="60101"/>
                </a:lnTo>
                <a:lnTo>
                  <a:pt x="40297" y="67950"/>
                </a:lnTo>
                <a:lnTo>
                  <a:pt x="38715" y="75800"/>
                </a:lnTo>
                <a:lnTo>
                  <a:pt x="34398" y="82207"/>
                </a:lnTo>
                <a:lnTo>
                  <a:pt x="27993" y="86526"/>
                </a:lnTo>
                <a:lnTo>
                  <a:pt x="20148" y="88109"/>
                </a:lnTo>
                <a:close/>
              </a:path>
              <a:path w="5518150" h="1909445">
                <a:moveTo>
                  <a:pt x="322872" y="91478"/>
                </a:moveTo>
                <a:lnTo>
                  <a:pt x="313722" y="89629"/>
                </a:lnTo>
                <a:lnTo>
                  <a:pt x="306248" y="84587"/>
                </a:lnTo>
                <a:lnTo>
                  <a:pt x="301209" y="77108"/>
                </a:lnTo>
                <a:lnTo>
                  <a:pt x="299361" y="67950"/>
                </a:lnTo>
                <a:lnTo>
                  <a:pt x="301209" y="58795"/>
                </a:lnTo>
                <a:lnTo>
                  <a:pt x="306248" y="51317"/>
                </a:lnTo>
                <a:lnTo>
                  <a:pt x="313722" y="46275"/>
                </a:lnTo>
                <a:lnTo>
                  <a:pt x="322872" y="44426"/>
                </a:lnTo>
                <a:lnTo>
                  <a:pt x="332023" y="46275"/>
                </a:lnTo>
                <a:lnTo>
                  <a:pt x="339496" y="51317"/>
                </a:lnTo>
                <a:lnTo>
                  <a:pt x="344535" y="58795"/>
                </a:lnTo>
                <a:lnTo>
                  <a:pt x="346383" y="67950"/>
                </a:lnTo>
                <a:lnTo>
                  <a:pt x="344535" y="77108"/>
                </a:lnTo>
                <a:lnTo>
                  <a:pt x="339496" y="84587"/>
                </a:lnTo>
                <a:lnTo>
                  <a:pt x="332023" y="89629"/>
                </a:lnTo>
                <a:lnTo>
                  <a:pt x="322872" y="91478"/>
                </a:lnTo>
                <a:close/>
              </a:path>
              <a:path w="5518150" h="1909445">
                <a:moveTo>
                  <a:pt x="625600" y="94000"/>
                </a:moveTo>
                <a:lnTo>
                  <a:pt x="615475" y="91953"/>
                </a:lnTo>
                <a:lnTo>
                  <a:pt x="607204" y="86374"/>
                </a:lnTo>
                <a:lnTo>
                  <a:pt x="601626" y="78099"/>
                </a:lnTo>
                <a:lnTo>
                  <a:pt x="599580" y="67967"/>
                </a:lnTo>
                <a:lnTo>
                  <a:pt x="601626" y="57837"/>
                </a:lnTo>
                <a:lnTo>
                  <a:pt x="607204" y="49562"/>
                </a:lnTo>
                <a:lnTo>
                  <a:pt x="615475" y="43981"/>
                </a:lnTo>
                <a:lnTo>
                  <a:pt x="625600" y="41935"/>
                </a:lnTo>
                <a:lnTo>
                  <a:pt x="635722" y="43981"/>
                </a:lnTo>
                <a:lnTo>
                  <a:pt x="643992" y="49562"/>
                </a:lnTo>
                <a:lnTo>
                  <a:pt x="649570" y="57837"/>
                </a:lnTo>
                <a:lnTo>
                  <a:pt x="651615" y="67967"/>
                </a:lnTo>
                <a:lnTo>
                  <a:pt x="649572" y="78099"/>
                </a:lnTo>
                <a:lnTo>
                  <a:pt x="643999" y="86374"/>
                </a:lnTo>
                <a:lnTo>
                  <a:pt x="635730" y="91953"/>
                </a:lnTo>
                <a:lnTo>
                  <a:pt x="625600" y="94000"/>
                </a:lnTo>
                <a:close/>
              </a:path>
              <a:path w="5518150" h="1909445">
                <a:moveTo>
                  <a:pt x="928323" y="97365"/>
                </a:moveTo>
                <a:lnTo>
                  <a:pt x="916886" y="95056"/>
                </a:lnTo>
                <a:lnTo>
                  <a:pt x="907547" y="88756"/>
                </a:lnTo>
                <a:lnTo>
                  <a:pt x="901251" y="79412"/>
                </a:lnTo>
                <a:lnTo>
                  <a:pt x="898942" y="67967"/>
                </a:lnTo>
                <a:lnTo>
                  <a:pt x="901251" y="56523"/>
                </a:lnTo>
                <a:lnTo>
                  <a:pt x="907547" y="47178"/>
                </a:lnTo>
                <a:lnTo>
                  <a:pt x="916886" y="40879"/>
                </a:lnTo>
                <a:lnTo>
                  <a:pt x="928323" y="38569"/>
                </a:lnTo>
                <a:lnTo>
                  <a:pt x="939761" y="40879"/>
                </a:lnTo>
                <a:lnTo>
                  <a:pt x="949100" y="47178"/>
                </a:lnTo>
                <a:lnTo>
                  <a:pt x="955396" y="56523"/>
                </a:lnTo>
                <a:lnTo>
                  <a:pt x="957704" y="67967"/>
                </a:lnTo>
                <a:lnTo>
                  <a:pt x="955396" y="79412"/>
                </a:lnTo>
                <a:lnTo>
                  <a:pt x="949100" y="88756"/>
                </a:lnTo>
                <a:lnTo>
                  <a:pt x="939761" y="95056"/>
                </a:lnTo>
                <a:lnTo>
                  <a:pt x="928323" y="97365"/>
                </a:lnTo>
                <a:close/>
              </a:path>
              <a:path w="5518150" h="1909445">
                <a:moveTo>
                  <a:pt x="1231047" y="100731"/>
                </a:moveTo>
                <a:lnTo>
                  <a:pt x="1218304" y="98155"/>
                </a:lnTo>
                <a:lnTo>
                  <a:pt x="1207896" y="91133"/>
                </a:lnTo>
                <a:lnTo>
                  <a:pt x="1200877" y="80718"/>
                </a:lnTo>
                <a:lnTo>
                  <a:pt x="1198304" y="67967"/>
                </a:lnTo>
                <a:lnTo>
                  <a:pt x="1200877" y="55216"/>
                </a:lnTo>
                <a:lnTo>
                  <a:pt x="1207896" y="44802"/>
                </a:lnTo>
                <a:lnTo>
                  <a:pt x="1218304" y="37779"/>
                </a:lnTo>
                <a:lnTo>
                  <a:pt x="1231047" y="35204"/>
                </a:lnTo>
                <a:lnTo>
                  <a:pt x="1243791" y="37779"/>
                </a:lnTo>
                <a:lnTo>
                  <a:pt x="1254200" y="44802"/>
                </a:lnTo>
                <a:lnTo>
                  <a:pt x="1261220" y="55216"/>
                </a:lnTo>
                <a:lnTo>
                  <a:pt x="1263794" y="67967"/>
                </a:lnTo>
                <a:lnTo>
                  <a:pt x="1261220" y="80718"/>
                </a:lnTo>
                <a:lnTo>
                  <a:pt x="1254200" y="91133"/>
                </a:lnTo>
                <a:lnTo>
                  <a:pt x="1243791" y="98155"/>
                </a:lnTo>
                <a:lnTo>
                  <a:pt x="1231047" y="100731"/>
                </a:lnTo>
                <a:close/>
              </a:path>
              <a:path w="5518150" h="1909445">
                <a:moveTo>
                  <a:pt x="1533771" y="103256"/>
                </a:moveTo>
                <a:lnTo>
                  <a:pt x="1520055" y="100483"/>
                </a:lnTo>
                <a:lnTo>
                  <a:pt x="1508851" y="92921"/>
                </a:lnTo>
                <a:lnTo>
                  <a:pt x="1501294" y="81709"/>
                </a:lnTo>
                <a:lnTo>
                  <a:pt x="1498523" y="67984"/>
                </a:lnTo>
                <a:lnTo>
                  <a:pt x="1501294" y="54259"/>
                </a:lnTo>
                <a:lnTo>
                  <a:pt x="1508851" y="43047"/>
                </a:lnTo>
                <a:lnTo>
                  <a:pt x="1520055" y="35486"/>
                </a:lnTo>
                <a:lnTo>
                  <a:pt x="1533771" y="32712"/>
                </a:lnTo>
                <a:lnTo>
                  <a:pt x="1547489" y="35486"/>
                </a:lnTo>
                <a:lnTo>
                  <a:pt x="1558694" y="43047"/>
                </a:lnTo>
                <a:lnTo>
                  <a:pt x="1566251" y="54259"/>
                </a:lnTo>
                <a:lnTo>
                  <a:pt x="1569022" y="67984"/>
                </a:lnTo>
                <a:lnTo>
                  <a:pt x="1566253" y="81709"/>
                </a:lnTo>
                <a:lnTo>
                  <a:pt x="1558701" y="92921"/>
                </a:lnTo>
                <a:lnTo>
                  <a:pt x="1547496" y="100483"/>
                </a:lnTo>
                <a:lnTo>
                  <a:pt x="1533771" y="103256"/>
                </a:lnTo>
                <a:close/>
              </a:path>
              <a:path w="5518150" h="1909445">
                <a:moveTo>
                  <a:pt x="1836488" y="105781"/>
                </a:moveTo>
                <a:lnTo>
                  <a:pt x="1821785" y="102810"/>
                </a:lnTo>
                <a:lnTo>
                  <a:pt x="1809778" y="94708"/>
                </a:lnTo>
                <a:lnTo>
                  <a:pt x="1801683" y="82693"/>
                </a:lnTo>
                <a:lnTo>
                  <a:pt x="1798715" y="67984"/>
                </a:lnTo>
                <a:lnTo>
                  <a:pt x="1801683" y="53276"/>
                </a:lnTo>
                <a:lnTo>
                  <a:pt x="1809778" y="41262"/>
                </a:lnTo>
                <a:lnTo>
                  <a:pt x="1821785" y="33159"/>
                </a:lnTo>
                <a:lnTo>
                  <a:pt x="1836488" y="30187"/>
                </a:lnTo>
                <a:lnTo>
                  <a:pt x="1851191" y="33159"/>
                </a:lnTo>
                <a:lnTo>
                  <a:pt x="1863197" y="41262"/>
                </a:lnTo>
                <a:lnTo>
                  <a:pt x="1871292" y="53276"/>
                </a:lnTo>
                <a:lnTo>
                  <a:pt x="1874261" y="67984"/>
                </a:lnTo>
                <a:lnTo>
                  <a:pt x="1871292" y="82693"/>
                </a:lnTo>
                <a:lnTo>
                  <a:pt x="1863197" y="94708"/>
                </a:lnTo>
                <a:lnTo>
                  <a:pt x="1851191" y="102810"/>
                </a:lnTo>
                <a:lnTo>
                  <a:pt x="1836488" y="105781"/>
                </a:lnTo>
                <a:close/>
              </a:path>
              <a:path w="5518150" h="1909445">
                <a:moveTo>
                  <a:pt x="2139212" y="109146"/>
                </a:moveTo>
                <a:lnTo>
                  <a:pt x="2123204" y="105912"/>
                </a:lnTo>
                <a:lnTo>
                  <a:pt x="2110135" y="97091"/>
                </a:lnTo>
                <a:lnTo>
                  <a:pt x="2101327" y="84007"/>
                </a:lnTo>
                <a:lnTo>
                  <a:pt x="2098097" y="67984"/>
                </a:lnTo>
                <a:lnTo>
                  <a:pt x="2101327" y="51961"/>
                </a:lnTo>
                <a:lnTo>
                  <a:pt x="2110135" y="38878"/>
                </a:lnTo>
                <a:lnTo>
                  <a:pt x="2123204" y="30057"/>
                </a:lnTo>
                <a:lnTo>
                  <a:pt x="2139212" y="26822"/>
                </a:lnTo>
                <a:lnTo>
                  <a:pt x="2155225" y="30057"/>
                </a:lnTo>
                <a:lnTo>
                  <a:pt x="2168305" y="38878"/>
                </a:lnTo>
                <a:lnTo>
                  <a:pt x="2177126" y="51961"/>
                </a:lnTo>
                <a:lnTo>
                  <a:pt x="2180360" y="67984"/>
                </a:lnTo>
                <a:lnTo>
                  <a:pt x="2177126" y="84007"/>
                </a:lnTo>
                <a:lnTo>
                  <a:pt x="2168305" y="97091"/>
                </a:lnTo>
                <a:lnTo>
                  <a:pt x="2155225" y="105912"/>
                </a:lnTo>
                <a:lnTo>
                  <a:pt x="2139212" y="109146"/>
                </a:lnTo>
                <a:close/>
              </a:path>
              <a:path w="5518150" h="1909445">
                <a:moveTo>
                  <a:pt x="2441936" y="111671"/>
                </a:moveTo>
                <a:lnTo>
                  <a:pt x="2424948" y="108239"/>
                </a:lnTo>
                <a:lnTo>
                  <a:pt x="2411074" y="98879"/>
                </a:lnTo>
                <a:lnTo>
                  <a:pt x="2401719" y="84998"/>
                </a:lnTo>
                <a:lnTo>
                  <a:pt x="2398289" y="68001"/>
                </a:lnTo>
                <a:lnTo>
                  <a:pt x="2401719" y="51004"/>
                </a:lnTo>
                <a:lnTo>
                  <a:pt x="2411074" y="37124"/>
                </a:lnTo>
                <a:lnTo>
                  <a:pt x="2424948" y="27766"/>
                </a:lnTo>
                <a:lnTo>
                  <a:pt x="2441936" y="24334"/>
                </a:lnTo>
                <a:lnTo>
                  <a:pt x="2458923" y="27766"/>
                </a:lnTo>
                <a:lnTo>
                  <a:pt x="2472797" y="37124"/>
                </a:lnTo>
                <a:lnTo>
                  <a:pt x="2482152" y="51004"/>
                </a:lnTo>
                <a:lnTo>
                  <a:pt x="2485582" y="68001"/>
                </a:lnTo>
                <a:lnTo>
                  <a:pt x="2482152" y="84998"/>
                </a:lnTo>
                <a:lnTo>
                  <a:pt x="2472797" y="98879"/>
                </a:lnTo>
                <a:lnTo>
                  <a:pt x="2458923" y="108239"/>
                </a:lnTo>
                <a:lnTo>
                  <a:pt x="2441936" y="111671"/>
                </a:lnTo>
                <a:close/>
              </a:path>
              <a:path w="5518150" h="1909445">
                <a:moveTo>
                  <a:pt x="2744659" y="114196"/>
                </a:moveTo>
                <a:lnTo>
                  <a:pt x="2726698" y="110566"/>
                </a:lnTo>
                <a:lnTo>
                  <a:pt x="2712030" y="100666"/>
                </a:lnTo>
                <a:lnTo>
                  <a:pt x="2702141" y="85982"/>
                </a:lnTo>
                <a:lnTo>
                  <a:pt x="2698515" y="68001"/>
                </a:lnTo>
                <a:lnTo>
                  <a:pt x="2702141" y="50022"/>
                </a:lnTo>
                <a:lnTo>
                  <a:pt x="2712030" y="35339"/>
                </a:lnTo>
                <a:lnTo>
                  <a:pt x="2726698" y="25439"/>
                </a:lnTo>
                <a:lnTo>
                  <a:pt x="2744659" y="21809"/>
                </a:lnTo>
                <a:lnTo>
                  <a:pt x="2762641" y="25439"/>
                </a:lnTo>
                <a:lnTo>
                  <a:pt x="2777318" y="35339"/>
                </a:lnTo>
                <a:lnTo>
                  <a:pt x="2787211" y="50022"/>
                </a:lnTo>
                <a:lnTo>
                  <a:pt x="2790838" y="68001"/>
                </a:lnTo>
                <a:lnTo>
                  <a:pt x="2787211" y="85982"/>
                </a:lnTo>
                <a:lnTo>
                  <a:pt x="2777318" y="100666"/>
                </a:lnTo>
                <a:lnTo>
                  <a:pt x="2762641" y="110566"/>
                </a:lnTo>
                <a:lnTo>
                  <a:pt x="2744659" y="114196"/>
                </a:lnTo>
                <a:close/>
              </a:path>
              <a:path w="5518150" h="1909445">
                <a:moveTo>
                  <a:pt x="3047383" y="116718"/>
                </a:moveTo>
                <a:lnTo>
                  <a:pt x="3028442" y="112890"/>
                </a:lnTo>
                <a:lnTo>
                  <a:pt x="3012969" y="102451"/>
                </a:lnTo>
                <a:lnTo>
                  <a:pt x="3002534" y="86966"/>
                </a:lnTo>
                <a:lnTo>
                  <a:pt x="2998707" y="68001"/>
                </a:lnTo>
                <a:lnTo>
                  <a:pt x="3002534" y="49038"/>
                </a:lnTo>
                <a:lnTo>
                  <a:pt x="3012969" y="33553"/>
                </a:lnTo>
                <a:lnTo>
                  <a:pt x="3028442" y="23112"/>
                </a:lnTo>
                <a:lnTo>
                  <a:pt x="3047383" y="19284"/>
                </a:lnTo>
                <a:lnTo>
                  <a:pt x="3066344" y="23112"/>
                </a:lnTo>
                <a:lnTo>
                  <a:pt x="3081827" y="33553"/>
                </a:lnTo>
                <a:lnTo>
                  <a:pt x="3092266" y="49038"/>
                </a:lnTo>
                <a:lnTo>
                  <a:pt x="3096093" y="68001"/>
                </a:lnTo>
                <a:lnTo>
                  <a:pt x="3092266" y="86966"/>
                </a:lnTo>
                <a:lnTo>
                  <a:pt x="3081827" y="102451"/>
                </a:lnTo>
                <a:lnTo>
                  <a:pt x="3066344" y="112890"/>
                </a:lnTo>
                <a:lnTo>
                  <a:pt x="3047383" y="116718"/>
                </a:lnTo>
                <a:close/>
              </a:path>
              <a:path w="5518150" h="1909445">
                <a:moveTo>
                  <a:pt x="3350107" y="119243"/>
                </a:moveTo>
                <a:lnTo>
                  <a:pt x="3330172" y="115216"/>
                </a:lnTo>
                <a:lnTo>
                  <a:pt x="3313895" y="104236"/>
                </a:lnTo>
                <a:lnTo>
                  <a:pt x="3302923" y="87948"/>
                </a:lnTo>
                <a:lnTo>
                  <a:pt x="3298899" y="68001"/>
                </a:lnTo>
                <a:lnTo>
                  <a:pt x="3302923" y="48054"/>
                </a:lnTo>
                <a:lnTo>
                  <a:pt x="3313895" y="31766"/>
                </a:lnTo>
                <a:lnTo>
                  <a:pt x="3330172" y="20786"/>
                </a:lnTo>
                <a:lnTo>
                  <a:pt x="3350107" y="16759"/>
                </a:lnTo>
                <a:lnTo>
                  <a:pt x="3370047" y="20786"/>
                </a:lnTo>
                <a:lnTo>
                  <a:pt x="3386336" y="31766"/>
                </a:lnTo>
                <a:lnTo>
                  <a:pt x="3397320" y="48054"/>
                </a:lnTo>
                <a:lnTo>
                  <a:pt x="3401349" y="68001"/>
                </a:lnTo>
                <a:lnTo>
                  <a:pt x="3397320" y="87948"/>
                </a:lnTo>
                <a:lnTo>
                  <a:pt x="3386336" y="104236"/>
                </a:lnTo>
                <a:lnTo>
                  <a:pt x="3370047" y="115216"/>
                </a:lnTo>
                <a:lnTo>
                  <a:pt x="3350107" y="119243"/>
                </a:lnTo>
                <a:close/>
              </a:path>
              <a:path w="5518150" h="1909445">
                <a:moveTo>
                  <a:pt x="3652831" y="122608"/>
                </a:moveTo>
                <a:lnTo>
                  <a:pt x="3631605" y="118317"/>
                </a:lnTo>
                <a:lnTo>
                  <a:pt x="3614265" y="106616"/>
                </a:lnTo>
                <a:lnTo>
                  <a:pt x="3602570" y="89263"/>
                </a:lnTo>
                <a:lnTo>
                  <a:pt x="3598281" y="68018"/>
                </a:lnTo>
                <a:lnTo>
                  <a:pt x="3602570" y="46774"/>
                </a:lnTo>
                <a:lnTo>
                  <a:pt x="3614265" y="29421"/>
                </a:lnTo>
                <a:lnTo>
                  <a:pt x="3631605" y="17719"/>
                </a:lnTo>
                <a:lnTo>
                  <a:pt x="3652831" y="13428"/>
                </a:lnTo>
                <a:lnTo>
                  <a:pt x="3674077" y="17719"/>
                </a:lnTo>
                <a:lnTo>
                  <a:pt x="3691427" y="29421"/>
                </a:lnTo>
                <a:lnTo>
                  <a:pt x="3703125" y="46774"/>
                </a:lnTo>
                <a:lnTo>
                  <a:pt x="3707414" y="68018"/>
                </a:lnTo>
                <a:lnTo>
                  <a:pt x="3703125" y="89263"/>
                </a:lnTo>
                <a:lnTo>
                  <a:pt x="3691427" y="106616"/>
                </a:lnTo>
                <a:lnTo>
                  <a:pt x="3674077" y="118317"/>
                </a:lnTo>
                <a:lnTo>
                  <a:pt x="3652831" y="122608"/>
                </a:lnTo>
                <a:close/>
              </a:path>
              <a:path w="5518150" h="1909445">
                <a:moveTo>
                  <a:pt x="3955589" y="125133"/>
                </a:moveTo>
                <a:lnTo>
                  <a:pt x="3933369" y="120643"/>
                </a:lnTo>
                <a:lnTo>
                  <a:pt x="3915225" y="108401"/>
                </a:lnTo>
                <a:lnTo>
                  <a:pt x="3902992" y="90246"/>
                </a:lnTo>
                <a:lnTo>
                  <a:pt x="3898507" y="68018"/>
                </a:lnTo>
                <a:lnTo>
                  <a:pt x="3902992" y="45790"/>
                </a:lnTo>
                <a:lnTo>
                  <a:pt x="3915225" y="27635"/>
                </a:lnTo>
                <a:lnTo>
                  <a:pt x="3933369" y="15392"/>
                </a:lnTo>
                <a:lnTo>
                  <a:pt x="3955589" y="10903"/>
                </a:lnTo>
                <a:lnTo>
                  <a:pt x="3977789" y="15392"/>
                </a:lnTo>
                <a:lnTo>
                  <a:pt x="3995923" y="27635"/>
                </a:lnTo>
                <a:lnTo>
                  <a:pt x="4008151" y="45790"/>
                </a:lnTo>
                <a:lnTo>
                  <a:pt x="4012636" y="68018"/>
                </a:lnTo>
                <a:lnTo>
                  <a:pt x="4008156" y="90246"/>
                </a:lnTo>
                <a:lnTo>
                  <a:pt x="3995935" y="108401"/>
                </a:lnTo>
                <a:lnTo>
                  <a:pt x="3977803" y="120643"/>
                </a:lnTo>
                <a:lnTo>
                  <a:pt x="3955589" y="125133"/>
                </a:lnTo>
                <a:close/>
              </a:path>
              <a:path w="5518150" h="1909445">
                <a:moveTo>
                  <a:pt x="4258312" y="127658"/>
                </a:moveTo>
                <a:lnTo>
                  <a:pt x="4235113" y="122970"/>
                </a:lnTo>
                <a:lnTo>
                  <a:pt x="4216164" y="110188"/>
                </a:lnTo>
                <a:lnTo>
                  <a:pt x="4203385" y="91230"/>
                </a:lnTo>
                <a:lnTo>
                  <a:pt x="4198699" y="68018"/>
                </a:lnTo>
                <a:lnTo>
                  <a:pt x="4203385" y="44806"/>
                </a:lnTo>
                <a:lnTo>
                  <a:pt x="4216164" y="25850"/>
                </a:lnTo>
                <a:lnTo>
                  <a:pt x="4235113" y="13068"/>
                </a:lnTo>
                <a:lnTo>
                  <a:pt x="4258312" y="8381"/>
                </a:lnTo>
                <a:lnTo>
                  <a:pt x="4281506" y="13068"/>
                </a:lnTo>
                <a:lnTo>
                  <a:pt x="4300444" y="25850"/>
                </a:lnTo>
                <a:lnTo>
                  <a:pt x="4313211" y="44806"/>
                </a:lnTo>
                <a:lnTo>
                  <a:pt x="4317892" y="68018"/>
                </a:lnTo>
                <a:lnTo>
                  <a:pt x="4313211" y="91230"/>
                </a:lnTo>
                <a:lnTo>
                  <a:pt x="4300444" y="110188"/>
                </a:lnTo>
                <a:lnTo>
                  <a:pt x="4281506" y="122970"/>
                </a:lnTo>
                <a:lnTo>
                  <a:pt x="4258312" y="127658"/>
                </a:lnTo>
                <a:close/>
              </a:path>
              <a:path w="5518150" h="1909445">
                <a:moveTo>
                  <a:pt x="4561036" y="131864"/>
                </a:moveTo>
                <a:lnTo>
                  <a:pt x="4536200" y="126848"/>
                </a:lnTo>
                <a:lnTo>
                  <a:pt x="4515921" y="113170"/>
                </a:lnTo>
                <a:lnTo>
                  <a:pt x="4502250" y="92881"/>
                </a:lnTo>
                <a:lnTo>
                  <a:pt x="4497237" y="68035"/>
                </a:lnTo>
                <a:lnTo>
                  <a:pt x="4502250" y="43188"/>
                </a:lnTo>
                <a:lnTo>
                  <a:pt x="4515921" y="22900"/>
                </a:lnTo>
                <a:lnTo>
                  <a:pt x="4536200" y="9221"/>
                </a:lnTo>
                <a:lnTo>
                  <a:pt x="4561036" y="4205"/>
                </a:lnTo>
                <a:lnTo>
                  <a:pt x="4585853" y="9221"/>
                </a:lnTo>
                <a:lnTo>
                  <a:pt x="4606122" y="22900"/>
                </a:lnTo>
                <a:lnTo>
                  <a:pt x="4619789" y="43188"/>
                </a:lnTo>
                <a:lnTo>
                  <a:pt x="4624802" y="68035"/>
                </a:lnTo>
                <a:lnTo>
                  <a:pt x="4619789" y="92881"/>
                </a:lnTo>
                <a:lnTo>
                  <a:pt x="4606122" y="113170"/>
                </a:lnTo>
                <a:lnTo>
                  <a:pt x="4585853" y="126848"/>
                </a:lnTo>
                <a:lnTo>
                  <a:pt x="4561036" y="131864"/>
                </a:lnTo>
                <a:close/>
              </a:path>
              <a:path w="5518150" h="1909445">
                <a:moveTo>
                  <a:pt x="4863760" y="135229"/>
                </a:moveTo>
                <a:lnTo>
                  <a:pt x="4837613" y="129949"/>
                </a:lnTo>
                <a:lnTo>
                  <a:pt x="4816261" y="115548"/>
                </a:lnTo>
                <a:lnTo>
                  <a:pt x="4801864" y="94189"/>
                </a:lnTo>
                <a:lnTo>
                  <a:pt x="4796585" y="68035"/>
                </a:lnTo>
                <a:lnTo>
                  <a:pt x="4801864" y="41882"/>
                </a:lnTo>
                <a:lnTo>
                  <a:pt x="4816261" y="20523"/>
                </a:lnTo>
                <a:lnTo>
                  <a:pt x="4837613" y="6121"/>
                </a:lnTo>
                <a:lnTo>
                  <a:pt x="4863760" y="840"/>
                </a:lnTo>
                <a:lnTo>
                  <a:pt x="4889887" y="6121"/>
                </a:lnTo>
                <a:lnTo>
                  <a:pt x="4911229" y="20523"/>
                </a:lnTo>
                <a:lnTo>
                  <a:pt x="4925622" y="41882"/>
                </a:lnTo>
                <a:lnTo>
                  <a:pt x="4930901" y="68035"/>
                </a:lnTo>
                <a:lnTo>
                  <a:pt x="4925622" y="94189"/>
                </a:lnTo>
                <a:lnTo>
                  <a:pt x="4911229" y="115548"/>
                </a:lnTo>
                <a:lnTo>
                  <a:pt x="4889887" y="129949"/>
                </a:lnTo>
                <a:lnTo>
                  <a:pt x="4863760" y="135229"/>
                </a:lnTo>
                <a:close/>
              </a:path>
              <a:path w="5518150" h="1909445">
                <a:moveTo>
                  <a:pt x="5166483" y="136070"/>
                </a:moveTo>
                <a:lnTo>
                  <a:pt x="5140006" y="130724"/>
                </a:lnTo>
                <a:lnTo>
                  <a:pt x="5118386" y="116144"/>
                </a:lnTo>
                <a:lnTo>
                  <a:pt x="5103810" y="94518"/>
                </a:lnTo>
                <a:lnTo>
                  <a:pt x="5098465" y="68035"/>
                </a:lnTo>
                <a:lnTo>
                  <a:pt x="5103810" y="41551"/>
                </a:lnTo>
                <a:lnTo>
                  <a:pt x="5118386" y="19926"/>
                </a:lnTo>
                <a:lnTo>
                  <a:pt x="5140006" y="5346"/>
                </a:lnTo>
                <a:lnTo>
                  <a:pt x="5166483" y="0"/>
                </a:lnTo>
                <a:lnTo>
                  <a:pt x="5192942" y="5346"/>
                </a:lnTo>
                <a:lnTo>
                  <a:pt x="5214552" y="19926"/>
                </a:lnTo>
                <a:lnTo>
                  <a:pt x="5229124" y="41551"/>
                </a:lnTo>
                <a:lnTo>
                  <a:pt x="5234468" y="68035"/>
                </a:lnTo>
                <a:lnTo>
                  <a:pt x="5229124" y="94518"/>
                </a:lnTo>
                <a:lnTo>
                  <a:pt x="5214552" y="116144"/>
                </a:lnTo>
                <a:lnTo>
                  <a:pt x="5192942" y="130724"/>
                </a:lnTo>
                <a:lnTo>
                  <a:pt x="5166483" y="136070"/>
                </a:lnTo>
                <a:close/>
              </a:path>
              <a:path w="5518150" h="1909445">
                <a:moveTo>
                  <a:pt x="5469208" y="86513"/>
                </a:moveTo>
                <a:lnTo>
                  <a:pt x="5462022" y="85060"/>
                </a:lnTo>
                <a:lnTo>
                  <a:pt x="5456153" y="81098"/>
                </a:lnTo>
                <a:lnTo>
                  <a:pt x="5452195" y="75224"/>
                </a:lnTo>
                <a:lnTo>
                  <a:pt x="5450743" y="68035"/>
                </a:lnTo>
                <a:lnTo>
                  <a:pt x="5452195" y="60845"/>
                </a:lnTo>
                <a:lnTo>
                  <a:pt x="5456153" y="54972"/>
                </a:lnTo>
                <a:lnTo>
                  <a:pt x="5462022" y="51010"/>
                </a:lnTo>
                <a:lnTo>
                  <a:pt x="5469208" y="49557"/>
                </a:lnTo>
                <a:lnTo>
                  <a:pt x="5476394" y="51010"/>
                </a:lnTo>
                <a:lnTo>
                  <a:pt x="5482263" y="54972"/>
                </a:lnTo>
                <a:lnTo>
                  <a:pt x="5486221" y="60845"/>
                </a:lnTo>
                <a:lnTo>
                  <a:pt x="5487672" y="68035"/>
                </a:lnTo>
                <a:lnTo>
                  <a:pt x="5486221" y="75224"/>
                </a:lnTo>
                <a:lnTo>
                  <a:pt x="5482263" y="81098"/>
                </a:lnTo>
                <a:lnTo>
                  <a:pt x="5476394" y="85060"/>
                </a:lnTo>
                <a:lnTo>
                  <a:pt x="5469208" y="86513"/>
                </a:lnTo>
                <a:close/>
              </a:path>
              <a:path w="5518150" h="1909445">
                <a:moveTo>
                  <a:pt x="20148" y="391137"/>
                </a:moveTo>
                <a:lnTo>
                  <a:pt x="12304" y="389553"/>
                </a:lnTo>
                <a:lnTo>
                  <a:pt x="5899" y="385233"/>
                </a:lnTo>
                <a:lnTo>
                  <a:pt x="1582" y="378824"/>
                </a:lnTo>
                <a:lnTo>
                  <a:pt x="0" y="370975"/>
                </a:lnTo>
                <a:lnTo>
                  <a:pt x="1582" y="363125"/>
                </a:lnTo>
                <a:lnTo>
                  <a:pt x="5899" y="356718"/>
                </a:lnTo>
                <a:lnTo>
                  <a:pt x="12304" y="352399"/>
                </a:lnTo>
                <a:lnTo>
                  <a:pt x="20148" y="350815"/>
                </a:lnTo>
                <a:lnTo>
                  <a:pt x="27993" y="352399"/>
                </a:lnTo>
                <a:lnTo>
                  <a:pt x="34398" y="356718"/>
                </a:lnTo>
                <a:lnTo>
                  <a:pt x="38715" y="363125"/>
                </a:lnTo>
                <a:lnTo>
                  <a:pt x="40297" y="370975"/>
                </a:lnTo>
                <a:lnTo>
                  <a:pt x="38715" y="378824"/>
                </a:lnTo>
                <a:lnTo>
                  <a:pt x="34398" y="385233"/>
                </a:lnTo>
                <a:lnTo>
                  <a:pt x="27993" y="389553"/>
                </a:lnTo>
                <a:lnTo>
                  <a:pt x="20148" y="391137"/>
                </a:lnTo>
                <a:close/>
              </a:path>
              <a:path w="5518150" h="1909445">
                <a:moveTo>
                  <a:pt x="322872" y="394503"/>
                </a:moveTo>
                <a:lnTo>
                  <a:pt x="313722" y="392653"/>
                </a:lnTo>
                <a:lnTo>
                  <a:pt x="306248" y="387611"/>
                </a:lnTo>
                <a:lnTo>
                  <a:pt x="301209" y="380132"/>
                </a:lnTo>
                <a:lnTo>
                  <a:pt x="299361" y="370975"/>
                </a:lnTo>
                <a:lnTo>
                  <a:pt x="301209" y="361819"/>
                </a:lnTo>
                <a:lnTo>
                  <a:pt x="306248" y="354341"/>
                </a:lnTo>
                <a:lnTo>
                  <a:pt x="313722" y="349299"/>
                </a:lnTo>
                <a:lnTo>
                  <a:pt x="322872" y="347450"/>
                </a:lnTo>
                <a:lnTo>
                  <a:pt x="332023" y="349299"/>
                </a:lnTo>
                <a:lnTo>
                  <a:pt x="339496" y="354341"/>
                </a:lnTo>
                <a:lnTo>
                  <a:pt x="344535" y="361819"/>
                </a:lnTo>
                <a:lnTo>
                  <a:pt x="346383" y="370975"/>
                </a:lnTo>
                <a:lnTo>
                  <a:pt x="344535" y="380132"/>
                </a:lnTo>
                <a:lnTo>
                  <a:pt x="339496" y="387611"/>
                </a:lnTo>
                <a:lnTo>
                  <a:pt x="332023" y="392653"/>
                </a:lnTo>
                <a:lnTo>
                  <a:pt x="322872" y="394503"/>
                </a:lnTo>
                <a:close/>
              </a:path>
              <a:path w="5518150" h="1909445">
                <a:moveTo>
                  <a:pt x="625600" y="397024"/>
                </a:moveTo>
                <a:lnTo>
                  <a:pt x="615475" y="394978"/>
                </a:lnTo>
                <a:lnTo>
                  <a:pt x="607204" y="389398"/>
                </a:lnTo>
                <a:lnTo>
                  <a:pt x="601626" y="381123"/>
                </a:lnTo>
                <a:lnTo>
                  <a:pt x="599580" y="370991"/>
                </a:lnTo>
                <a:lnTo>
                  <a:pt x="601626" y="360862"/>
                </a:lnTo>
                <a:lnTo>
                  <a:pt x="607204" y="352586"/>
                </a:lnTo>
                <a:lnTo>
                  <a:pt x="615475" y="347006"/>
                </a:lnTo>
                <a:lnTo>
                  <a:pt x="625600" y="344959"/>
                </a:lnTo>
                <a:lnTo>
                  <a:pt x="635722" y="347006"/>
                </a:lnTo>
                <a:lnTo>
                  <a:pt x="643992" y="352586"/>
                </a:lnTo>
                <a:lnTo>
                  <a:pt x="649570" y="360862"/>
                </a:lnTo>
                <a:lnTo>
                  <a:pt x="651615" y="370991"/>
                </a:lnTo>
                <a:lnTo>
                  <a:pt x="649572" y="381123"/>
                </a:lnTo>
                <a:lnTo>
                  <a:pt x="643999" y="389398"/>
                </a:lnTo>
                <a:lnTo>
                  <a:pt x="635730" y="394978"/>
                </a:lnTo>
                <a:lnTo>
                  <a:pt x="625600" y="397024"/>
                </a:lnTo>
                <a:close/>
              </a:path>
              <a:path w="5518150" h="1909445">
                <a:moveTo>
                  <a:pt x="928323" y="400390"/>
                </a:moveTo>
                <a:lnTo>
                  <a:pt x="916886" y="398080"/>
                </a:lnTo>
                <a:lnTo>
                  <a:pt x="907547" y="391781"/>
                </a:lnTo>
                <a:lnTo>
                  <a:pt x="901251" y="382436"/>
                </a:lnTo>
                <a:lnTo>
                  <a:pt x="898942" y="370991"/>
                </a:lnTo>
                <a:lnTo>
                  <a:pt x="901251" y="359547"/>
                </a:lnTo>
                <a:lnTo>
                  <a:pt x="907547" y="350202"/>
                </a:lnTo>
                <a:lnTo>
                  <a:pt x="916886" y="343903"/>
                </a:lnTo>
                <a:lnTo>
                  <a:pt x="928323" y="341593"/>
                </a:lnTo>
                <a:lnTo>
                  <a:pt x="939761" y="343903"/>
                </a:lnTo>
                <a:lnTo>
                  <a:pt x="949100" y="350202"/>
                </a:lnTo>
                <a:lnTo>
                  <a:pt x="955396" y="359547"/>
                </a:lnTo>
                <a:lnTo>
                  <a:pt x="957704" y="370991"/>
                </a:lnTo>
                <a:lnTo>
                  <a:pt x="955396" y="382436"/>
                </a:lnTo>
                <a:lnTo>
                  <a:pt x="949100" y="391781"/>
                </a:lnTo>
                <a:lnTo>
                  <a:pt x="939761" y="398080"/>
                </a:lnTo>
                <a:lnTo>
                  <a:pt x="928323" y="400390"/>
                </a:lnTo>
                <a:close/>
              </a:path>
              <a:path w="5518150" h="1909445">
                <a:moveTo>
                  <a:pt x="1231047" y="403755"/>
                </a:moveTo>
                <a:lnTo>
                  <a:pt x="1218304" y="401180"/>
                </a:lnTo>
                <a:lnTo>
                  <a:pt x="1207896" y="394157"/>
                </a:lnTo>
                <a:lnTo>
                  <a:pt x="1200877" y="383742"/>
                </a:lnTo>
                <a:lnTo>
                  <a:pt x="1198304" y="370991"/>
                </a:lnTo>
                <a:lnTo>
                  <a:pt x="1200877" y="358241"/>
                </a:lnTo>
                <a:lnTo>
                  <a:pt x="1207896" y="347826"/>
                </a:lnTo>
                <a:lnTo>
                  <a:pt x="1218304" y="340803"/>
                </a:lnTo>
                <a:lnTo>
                  <a:pt x="1231047" y="338228"/>
                </a:lnTo>
                <a:lnTo>
                  <a:pt x="1243791" y="340803"/>
                </a:lnTo>
                <a:lnTo>
                  <a:pt x="1254200" y="347826"/>
                </a:lnTo>
                <a:lnTo>
                  <a:pt x="1261220" y="358241"/>
                </a:lnTo>
                <a:lnTo>
                  <a:pt x="1263794" y="370991"/>
                </a:lnTo>
                <a:lnTo>
                  <a:pt x="1261220" y="383742"/>
                </a:lnTo>
                <a:lnTo>
                  <a:pt x="1254200" y="394157"/>
                </a:lnTo>
                <a:lnTo>
                  <a:pt x="1243791" y="401180"/>
                </a:lnTo>
                <a:lnTo>
                  <a:pt x="1231047" y="403755"/>
                </a:lnTo>
                <a:close/>
              </a:path>
              <a:path w="5518150" h="1909445">
                <a:moveTo>
                  <a:pt x="1533771" y="406280"/>
                </a:moveTo>
                <a:lnTo>
                  <a:pt x="1520055" y="403507"/>
                </a:lnTo>
                <a:lnTo>
                  <a:pt x="1508851" y="395946"/>
                </a:lnTo>
                <a:lnTo>
                  <a:pt x="1501294" y="384734"/>
                </a:lnTo>
                <a:lnTo>
                  <a:pt x="1498523" y="371008"/>
                </a:lnTo>
                <a:lnTo>
                  <a:pt x="1501294" y="357283"/>
                </a:lnTo>
                <a:lnTo>
                  <a:pt x="1508851" y="346071"/>
                </a:lnTo>
                <a:lnTo>
                  <a:pt x="1520055" y="338510"/>
                </a:lnTo>
                <a:lnTo>
                  <a:pt x="1533771" y="335737"/>
                </a:lnTo>
                <a:lnTo>
                  <a:pt x="1547489" y="338510"/>
                </a:lnTo>
                <a:lnTo>
                  <a:pt x="1558694" y="346071"/>
                </a:lnTo>
                <a:lnTo>
                  <a:pt x="1566251" y="357283"/>
                </a:lnTo>
                <a:lnTo>
                  <a:pt x="1569022" y="371008"/>
                </a:lnTo>
                <a:lnTo>
                  <a:pt x="1566253" y="384734"/>
                </a:lnTo>
                <a:lnTo>
                  <a:pt x="1558701" y="395946"/>
                </a:lnTo>
                <a:lnTo>
                  <a:pt x="1547496" y="403507"/>
                </a:lnTo>
                <a:lnTo>
                  <a:pt x="1533771" y="406280"/>
                </a:lnTo>
                <a:close/>
              </a:path>
              <a:path w="5518150" h="1909445">
                <a:moveTo>
                  <a:pt x="1836488" y="408805"/>
                </a:moveTo>
                <a:lnTo>
                  <a:pt x="1821785" y="405834"/>
                </a:lnTo>
                <a:lnTo>
                  <a:pt x="1809778" y="397732"/>
                </a:lnTo>
                <a:lnTo>
                  <a:pt x="1801683" y="385718"/>
                </a:lnTo>
                <a:lnTo>
                  <a:pt x="1798715" y="371008"/>
                </a:lnTo>
                <a:lnTo>
                  <a:pt x="1801683" y="356299"/>
                </a:lnTo>
                <a:lnTo>
                  <a:pt x="1809778" y="344285"/>
                </a:lnTo>
                <a:lnTo>
                  <a:pt x="1821785" y="336183"/>
                </a:lnTo>
                <a:lnTo>
                  <a:pt x="1836488" y="333212"/>
                </a:lnTo>
                <a:lnTo>
                  <a:pt x="1851191" y="336183"/>
                </a:lnTo>
                <a:lnTo>
                  <a:pt x="1863197" y="344285"/>
                </a:lnTo>
                <a:lnTo>
                  <a:pt x="1871292" y="356299"/>
                </a:lnTo>
                <a:lnTo>
                  <a:pt x="1874261" y="371008"/>
                </a:lnTo>
                <a:lnTo>
                  <a:pt x="1871292" y="385718"/>
                </a:lnTo>
                <a:lnTo>
                  <a:pt x="1863197" y="397732"/>
                </a:lnTo>
                <a:lnTo>
                  <a:pt x="1851191" y="405834"/>
                </a:lnTo>
                <a:lnTo>
                  <a:pt x="1836488" y="408805"/>
                </a:lnTo>
                <a:close/>
              </a:path>
              <a:path w="5518150" h="1909445">
                <a:moveTo>
                  <a:pt x="2139212" y="412170"/>
                </a:moveTo>
                <a:lnTo>
                  <a:pt x="2123204" y="408936"/>
                </a:lnTo>
                <a:lnTo>
                  <a:pt x="2110135" y="400115"/>
                </a:lnTo>
                <a:lnTo>
                  <a:pt x="2101327" y="387031"/>
                </a:lnTo>
                <a:lnTo>
                  <a:pt x="2098097" y="371008"/>
                </a:lnTo>
                <a:lnTo>
                  <a:pt x="2101327" y="354986"/>
                </a:lnTo>
                <a:lnTo>
                  <a:pt x="2110135" y="341902"/>
                </a:lnTo>
                <a:lnTo>
                  <a:pt x="2123204" y="333081"/>
                </a:lnTo>
                <a:lnTo>
                  <a:pt x="2139212" y="329846"/>
                </a:lnTo>
                <a:lnTo>
                  <a:pt x="2155225" y="333081"/>
                </a:lnTo>
                <a:lnTo>
                  <a:pt x="2168305" y="341902"/>
                </a:lnTo>
                <a:lnTo>
                  <a:pt x="2177126" y="354986"/>
                </a:lnTo>
                <a:lnTo>
                  <a:pt x="2180360" y="371008"/>
                </a:lnTo>
                <a:lnTo>
                  <a:pt x="2177126" y="387031"/>
                </a:lnTo>
                <a:lnTo>
                  <a:pt x="2168305" y="400115"/>
                </a:lnTo>
                <a:lnTo>
                  <a:pt x="2155225" y="408936"/>
                </a:lnTo>
                <a:lnTo>
                  <a:pt x="2139212" y="412170"/>
                </a:lnTo>
                <a:close/>
              </a:path>
              <a:path w="5518150" h="1909445">
                <a:moveTo>
                  <a:pt x="2441936" y="414695"/>
                </a:moveTo>
                <a:lnTo>
                  <a:pt x="2424948" y="411263"/>
                </a:lnTo>
                <a:lnTo>
                  <a:pt x="2411074" y="401904"/>
                </a:lnTo>
                <a:lnTo>
                  <a:pt x="2401719" y="388022"/>
                </a:lnTo>
                <a:lnTo>
                  <a:pt x="2398289" y="371025"/>
                </a:lnTo>
                <a:lnTo>
                  <a:pt x="2401719" y="354029"/>
                </a:lnTo>
                <a:lnTo>
                  <a:pt x="2411074" y="340149"/>
                </a:lnTo>
                <a:lnTo>
                  <a:pt x="2424948" y="330790"/>
                </a:lnTo>
                <a:lnTo>
                  <a:pt x="2441936" y="327358"/>
                </a:lnTo>
                <a:lnTo>
                  <a:pt x="2458923" y="330790"/>
                </a:lnTo>
                <a:lnTo>
                  <a:pt x="2472797" y="340149"/>
                </a:lnTo>
                <a:lnTo>
                  <a:pt x="2482152" y="354029"/>
                </a:lnTo>
                <a:lnTo>
                  <a:pt x="2485582" y="371025"/>
                </a:lnTo>
                <a:lnTo>
                  <a:pt x="2482152" y="388022"/>
                </a:lnTo>
                <a:lnTo>
                  <a:pt x="2472797" y="401904"/>
                </a:lnTo>
                <a:lnTo>
                  <a:pt x="2458923" y="411263"/>
                </a:lnTo>
                <a:lnTo>
                  <a:pt x="2441936" y="414695"/>
                </a:lnTo>
                <a:close/>
              </a:path>
              <a:path w="5518150" h="1909445">
                <a:moveTo>
                  <a:pt x="2744659" y="417220"/>
                </a:moveTo>
                <a:lnTo>
                  <a:pt x="2726698" y="413590"/>
                </a:lnTo>
                <a:lnTo>
                  <a:pt x="2712030" y="403690"/>
                </a:lnTo>
                <a:lnTo>
                  <a:pt x="2702141" y="389006"/>
                </a:lnTo>
                <a:lnTo>
                  <a:pt x="2698515" y="371025"/>
                </a:lnTo>
                <a:lnTo>
                  <a:pt x="2702141" y="353046"/>
                </a:lnTo>
                <a:lnTo>
                  <a:pt x="2712030" y="338363"/>
                </a:lnTo>
                <a:lnTo>
                  <a:pt x="2726698" y="328464"/>
                </a:lnTo>
                <a:lnTo>
                  <a:pt x="2744659" y="324833"/>
                </a:lnTo>
                <a:lnTo>
                  <a:pt x="2762641" y="328464"/>
                </a:lnTo>
                <a:lnTo>
                  <a:pt x="2777318" y="338363"/>
                </a:lnTo>
                <a:lnTo>
                  <a:pt x="2787211" y="353046"/>
                </a:lnTo>
                <a:lnTo>
                  <a:pt x="2790838" y="371025"/>
                </a:lnTo>
                <a:lnTo>
                  <a:pt x="2787211" y="389006"/>
                </a:lnTo>
                <a:lnTo>
                  <a:pt x="2777318" y="403690"/>
                </a:lnTo>
                <a:lnTo>
                  <a:pt x="2762641" y="413590"/>
                </a:lnTo>
                <a:lnTo>
                  <a:pt x="2744659" y="417220"/>
                </a:lnTo>
                <a:close/>
              </a:path>
              <a:path w="5518150" h="1909445">
                <a:moveTo>
                  <a:pt x="3047383" y="419742"/>
                </a:moveTo>
                <a:lnTo>
                  <a:pt x="3028442" y="415914"/>
                </a:lnTo>
                <a:lnTo>
                  <a:pt x="3012969" y="405475"/>
                </a:lnTo>
                <a:lnTo>
                  <a:pt x="3002534" y="389990"/>
                </a:lnTo>
                <a:lnTo>
                  <a:pt x="2998707" y="371025"/>
                </a:lnTo>
                <a:lnTo>
                  <a:pt x="3002534" y="352062"/>
                </a:lnTo>
                <a:lnTo>
                  <a:pt x="3012969" y="336577"/>
                </a:lnTo>
                <a:lnTo>
                  <a:pt x="3028442" y="326137"/>
                </a:lnTo>
                <a:lnTo>
                  <a:pt x="3047383" y="322309"/>
                </a:lnTo>
                <a:lnTo>
                  <a:pt x="3066344" y="326137"/>
                </a:lnTo>
                <a:lnTo>
                  <a:pt x="3081827" y="336577"/>
                </a:lnTo>
                <a:lnTo>
                  <a:pt x="3092266" y="352062"/>
                </a:lnTo>
                <a:lnTo>
                  <a:pt x="3096093" y="371025"/>
                </a:lnTo>
                <a:lnTo>
                  <a:pt x="3092266" y="389990"/>
                </a:lnTo>
                <a:lnTo>
                  <a:pt x="3081827" y="405475"/>
                </a:lnTo>
                <a:lnTo>
                  <a:pt x="3066344" y="415914"/>
                </a:lnTo>
                <a:lnTo>
                  <a:pt x="3047383" y="419742"/>
                </a:lnTo>
                <a:close/>
              </a:path>
              <a:path w="5518150" h="1909445">
                <a:moveTo>
                  <a:pt x="3350107" y="422267"/>
                </a:moveTo>
                <a:lnTo>
                  <a:pt x="3330172" y="418241"/>
                </a:lnTo>
                <a:lnTo>
                  <a:pt x="3313895" y="407260"/>
                </a:lnTo>
                <a:lnTo>
                  <a:pt x="3302923" y="390973"/>
                </a:lnTo>
                <a:lnTo>
                  <a:pt x="3298899" y="371025"/>
                </a:lnTo>
                <a:lnTo>
                  <a:pt x="3302923" y="351078"/>
                </a:lnTo>
                <a:lnTo>
                  <a:pt x="3313895" y="334790"/>
                </a:lnTo>
                <a:lnTo>
                  <a:pt x="3330172" y="323810"/>
                </a:lnTo>
                <a:lnTo>
                  <a:pt x="3350107" y="319784"/>
                </a:lnTo>
                <a:lnTo>
                  <a:pt x="3370047" y="323810"/>
                </a:lnTo>
                <a:lnTo>
                  <a:pt x="3386336" y="334790"/>
                </a:lnTo>
                <a:lnTo>
                  <a:pt x="3397320" y="351078"/>
                </a:lnTo>
                <a:lnTo>
                  <a:pt x="3401349" y="371025"/>
                </a:lnTo>
                <a:lnTo>
                  <a:pt x="3397320" y="390973"/>
                </a:lnTo>
                <a:lnTo>
                  <a:pt x="3386336" y="407260"/>
                </a:lnTo>
                <a:lnTo>
                  <a:pt x="3370047" y="418241"/>
                </a:lnTo>
                <a:lnTo>
                  <a:pt x="3350107" y="422267"/>
                </a:lnTo>
                <a:close/>
              </a:path>
              <a:path w="5518150" h="1909445">
                <a:moveTo>
                  <a:pt x="3652831" y="425632"/>
                </a:moveTo>
                <a:lnTo>
                  <a:pt x="3631605" y="421341"/>
                </a:lnTo>
                <a:lnTo>
                  <a:pt x="3614265" y="409640"/>
                </a:lnTo>
                <a:lnTo>
                  <a:pt x="3602570" y="392287"/>
                </a:lnTo>
                <a:lnTo>
                  <a:pt x="3598281" y="371042"/>
                </a:lnTo>
                <a:lnTo>
                  <a:pt x="3602570" y="349798"/>
                </a:lnTo>
                <a:lnTo>
                  <a:pt x="3614265" y="332445"/>
                </a:lnTo>
                <a:lnTo>
                  <a:pt x="3631605" y="320744"/>
                </a:lnTo>
                <a:lnTo>
                  <a:pt x="3652831" y="316452"/>
                </a:lnTo>
                <a:lnTo>
                  <a:pt x="3674077" y="320744"/>
                </a:lnTo>
                <a:lnTo>
                  <a:pt x="3691427" y="332445"/>
                </a:lnTo>
                <a:lnTo>
                  <a:pt x="3703125" y="349798"/>
                </a:lnTo>
                <a:lnTo>
                  <a:pt x="3707414" y="371042"/>
                </a:lnTo>
                <a:lnTo>
                  <a:pt x="3703125" y="392287"/>
                </a:lnTo>
                <a:lnTo>
                  <a:pt x="3691427" y="409640"/>
                </a:lnTo>
                <a:lnTo>
                  <a:pt x="3674077" y="421341"/>
                </a:lnTo>
                <a:lnTo>
                  <a:pt x="3652831" y="425632"/>
                </a:lnTo>
                <a:close/>
              </a:path>
              <a:path w="5518150" h="1909445">
                <a:moveTo>
                  <a:pt x="3955589" y="428157"/>
                </a:moveTo>
                <a:lnTo>
                  <a:pt x="3933369" y="423668"/>
                </a:lnTo>
                <a:lnTo>
                  <a:pt x="3915225" y="411427"/>
                </a:lnTo>
                <a:lnTo>
                  <a:pt x="3902992" y="393272"/>
                </a:lnTo>
                <a:lnTo>
                  <a:pt x="3898507" y="371042"/>
                </a:lnTo>
                <a:lnTo>
                  <a:pt x="3902992" y="348814"/>
                </a:lnTo>
                <a:lnTo>
                  <a:pt x="3915225" y="330659"/>
                </a:lnTo>
                <a:lnTo>
                  <a:pt x="3933369" y="318417"/>
                </a:lnTo>
                <a:lnTo>
                  <a:pt x="3955589" y="313927"/>
                </a:lnTo>
                <a:lnTo>
                  <a:pt x="3977789" y="318417"/>
                </a:lnTo>
                <a:lnTo>
                  <a:pt x="3995923" y="330659"/>
                </a:lnTo>
                <a:lnTo>
                  <a:pt x="4008151" y="348814"/>
                </a:lnTo>
                <a:lnTo>
                  <a:pt x="4012636" y="371042"/>
                </a:lnTo>
                <a:lnTo>
                  <a:pt x="4008156" y="393272"/>
                </a:lnTo>
                <a:lnTo>
                  <a:pt x="3995935" y="411427"/>
                </a:lnTo>
                <a:lnTo>
                  <a:pt x="3977803" y="423668"/>
                </a:lnTo>
                <a:lnTo>
                  <a:pt x="3955589" y="428157"/>
                </a:lnTo>
                <a:close/>
              </a:path>
              <a:path w="5518150" h="1909445">
                <a:moveTo>
                  <a:pt x="4258312" y="430682"/>
                </a:moveTo>
                <a:lnTo>
                  <a:pt x="4235113" y="425995"/>
                </a:lnTo>
                <a:lnTo>
                  <a:pt x="4216164" y="413212"/>
                </a:lnTo>
                <a:lnTo>
                  <a:pt x="4203385" y="394254"/>
                </a:lnTo>
                <a:lnTo>
                  <a:pt x="4198699" y="371042"/>
                </a:lnTo>
                <a:lnTo>
                  <a:pt x="4203385" y="347831"/>
                </a:lnTo>
                <a:lnTo>
                  <a:pt x="4216164" y="328874"/>
                </a:lnTo>
                <a:lnTo>
                  <a:pt x="4235113" y="316092"/>
                </a:lnTo>
                <a:lnTo>
                  <a:pt x="4258312" y="311405"/>
                </a:lnTo>
                <a:lnTo>
                  <a:pt x="4281506" y="316092"/>
                </a:lnTo>
                <a:lnTo>
                  <a:pt x="4300444" y="328874"/>
                </a:lnTo>
                <a:lnTo>
                  <a:pt x="4313211" y="347831"/>
                </a:lnTo>
                <a:lnTo>
                  <a:pt x="4317892" y="371042"/>
                </a:lnTo>
                <a:lnTo>
                  <a:pt x="4313211" y="394254"/>
                </a:lnTo>
                <a:lnTo>
                  <a:pt x="4300444" y="413212"/>
                </a:lnTo>
                <a:lnTo>
                  <a:pt x="4281506" y="425995"/>
                </a:lnTo>
                <a:lnTo>
                  <a:pt x="4258312" y="430682"/>
                </a:lnTo>
                <a:close/>
              </a:path>
              <a:path w="5518150" h="1909445">
                <a:moveTo>
                  <a:pt x="4561036" y="434888"/>
                </a:moveTo>
                <a:lnTo>
                  <a:pt x="4536200" y="429873"/>
                </a:lnTo>
                <a:lnTo>
                  <a:pt x="4515921" y="416194"/>
                </a:lnTo>
                <a:lnTo>
                  <a:pt x="4502250" y="395905"/>
                </a:lnTo>
                <a:lnTo>
                  <a:pt x="4497237" y="371059"/>
                </a:lnTo>
                <a:lnTo>
                  <a:pt x="4502250" y="346213"/>
                </a:lnTo>
                <a:lnTo>
                  <a:pt x="4515921" y="325924"/>
                </a:lnTo>
                <a:lnTo>
                  <a:pt x="4536200" y="312245"/>
                </a:lnTo>
                <a:lnTo>
                  <a:pt x="4561036" y="307230"/>
                </a:lnTo>
                <a:lnTo>
                  <a:pt x="4585853" y="312245"/>
                </a:lnTo>
                <a:lnTo>
                  <a:pt x="4606122" y="325924"/>
                </a:lnTo>
                <a:lnTo>
                  <a:pt x="4619789" y="346213"/>
                </a:lnTo>
                <a:lnTo>
                  <a:pt x="4624802" y="371059"/>
                </a:lnTo>
                <a:lnTo>
                  <a:pt x="4619789" y="395905"/>
                </a:lnTo>
                <a:lnTo>
                  <a:pt x="4606122" y="416194"/>
                </a:lnTo>
                <a:lnTo>
                  <a:pt x="4585853" y="429873"/>
                </a:lnTo>
                <a:lnTo>
                  <a:pt x="4561036" y="434888"/>
                </a:lnTo>
                <a:close/>
              </a:path>
              <a:path w="5518150" h="1909445">
                <a:moveTo>
                  <a:pt x="4863760" y="438254"/>
                </a:moveTo>
                <a:lnTo>
                  <a:pt x="4837613" y="432973"/>
                </a:lnTo>
                <a:lnTo>
                  <a:pt x="4816261" y="418572"/>
                </a:lnTo>
                <a:lnTo>
                  <a:pt x="4801864" y="397213"/>
                </a:lnTo>
                <a:lnTo>
                  <a:pt x="4796585" y="371059"/>
                </a:lnTo>
                <a:lnTo>
                  <a:pt x="4801864" y="344906"/>
                </a:lnTo>
                <a:lnTo>
                  <a:pt x="4816261" y="323547"/>
                </a:lnTo>
                <a:lnTo>
                  <a:pt x="4837613" y="309146"/>
                </a:lnTo>
                <a:lnTo>
                  <a:pt x="4863760" y="303864"/>
                </a:lnTo>
                <a:lnTo>
                  <a:pt x="4889887" y="309146"/>
                </a:lnTo>
                <a:lnTo>
                  <a:pt x="4911229" y="323547"/>
                </a:lnTo>
                <a:lnTo>
                  <a:pt x="4925622" y="344906"/>
                </a:lnTo>
                <a:lnTo>
                  <a:pt x="4930901" y="371059"/>
                </a:lnTo>
                <a:lnTo>
                  <a:pt x="4925622" y="397213"/>
                </a:lnTo>
                <a:lnTo>
                  <a:pt x="4911229" y="418572"/>
                </a:lnTo>
                <a:lnTo>
                  <a:pt x="4889887" y="432973"/>
                </a:lnTo>
                <a:lnTo>
                  <a:pt x="4863760" y="438254"/>
                </a:lnTo>
                <a:close/>
              </a:path>
              <a:path w="5518150" h="1909445">
                <a:moveTo>
                  <a:pt x="5166483" y="442460"/>
                </a:moveTo>
                <a:lnTo>
                  <a:pt x="5138700" y="436851"/>
                </a:lnTo>
                <a:lnTo>
                  <a:pt x="5116018" y="421552"/>
                </a:lnTo>
                <a:lnTo>
                  <a:pt x="5100729" y="398857"/>
                </a:lnTo>
                <a:lnTo>
                  <a:pt x="5095124" y="371059"/>
                </a:lnTo>
                <a:lnTo>
                  <a:pt x="5100729" y="343262"/>
                </a:lnTo>
                <a:lnTo>
                  <a:pt x="5116018" y="320567"/>
                </a:lnTo>
                <a:lnTo>
                  <a:pt x="5138700" y="305268"/>
                </a:lnTo>
                <a:lnTo>
                  <a:pt x="5166483" y="299658"/>
                </a:lnTo>
                <a:lnTo>
                  <a:pt x="5194253" y="305268"/>
                </a:lnTo>
                <a:lnTo>
                  <a:pt x="5216936" y="320567"/>
                </a:lnTo>
                <a:lnTo>
                  <a:pt x="5232234" y="343262"/>
                </a:lnTo>
                <a:lnTo>
                  <a:pt x="5237844" y="371059"/>
                </a:lnTo>
                <a:lnTo>
                  <a:pt x="5232234" y="398857"/>
                </a:lnTo>
                <a:lnTo>
                  <a:pt x="5216936" y="421552"/>
                </a:lnTo>
                <a:lnTo>
                  <a:pt x="5194253" y="436851"/>
                </a:lnTo>
                <a:lnTo>
                  <a:pt x="5166483" y="442460"/>
                </a:lnTo>
                <a:close/>
              </a:path>
              <a:path w="5518150" h="1909445">
                <a:moveTo>
                  <a:pt x="5469208" y="419776"/>
                </a:moveTo>
                <a:lnTo>
                  <a:pt x="5450247" y="415948"/>
                </a:lnTo>
                <a:lnTo>
                  <a:pt x="5434764" y="405509"/>
                </a:lnTo>
                <a:lnTo>
                  <a:pt x="5424325" y="390024"/>
                </a:lnTo>
                <a:lnTo>
                  <a:pt x="5420497" y="371059"/>
                </a:lnTo>
                <a:lnTo>
                  <a:pt x="5424325" y="352096"/>
                </a:lnTo>
                <a:lnTo>
                  <a:pt x="5434764" y="336611"/>
                </a:lnTo>
                <a:lnTo>
                  <a:pt x="5450247" y="326170"/>
                </a:lnTo>
                <a:lnTo>
                  <a:pt x="5469208" y="322342"/>
                </a:lnTo>
                <a:lnTo>
                  <a:pt x="5488149" y="326170"/>
                </a:lnTo>
                <a:lnTo>
                  <a:pt x="5503622" y="336611"/>
                </a:lnTo>
                <a:lnTo>
                  <a:pt x="5514057" y="352096"/>
                </a:lnTo>
                <a:lnTo>
                  <a:pt x="5517884" y="371059"/>
                </a:lnTo>
                <a:lnTo>
                  <a:pt x="5514057" y="390024"/>
                </a:lnTo>
                <a:lnTo>
                  <a:pt x="5503622" y="405509"/>
                </a:lnTo>
                <a:lnTo>
                  <a:pt x="5488149" y="415948"/>
                </a:lnTo>
                <a:lnTo>
                  <a:pt x="5469208" y="419776"/>
                </a:lnTo>
                <a:close/>
              </a:path>
              <a:path w="5518150" h="1909445">
                <a:moveTo>
                  <a:pt x="20148" y="694158"/>
                </a:moveTo>
                <a:lnTo>
                  <a:pt x="12304" y="692575"/>
                </a:lnTo>
                <a:lnTo>
                  <a:pt x="5899" y="688256"/>
                </a:lnTo>
                <a:lnTo>
                  <a:pt x="1582" y="681848"/>
                </a:lnTo>
                <a:lnTo>
                  <a:pt x="0" y="673999"/>
                </a:lnTo>
                <a:lnTo>
                  <a:pt x="1582" y="666149"/>
                </a:lnTo>
                <a:lnTo>
                  <a:pt x="5899" y="659742"/>
                </a:lnTo>
                <a:lnTo>
                  <a:pt x="12304" y="655423"/>
                </a:lnTo>
                <a:lnTo>
                  <a:pt x="20148" y="653840"/>
                </a:lnTo>
                <a:lnTo>
                  <a:pt x="27993" y="655423"/>
                </a:lnTo>
                <a:lnTo>
                  <a:pt x="34398" y="659742"/>
                </a:lnTo>
                <a:lnTo>
                  <a:pt x="38715" y="666149"/>
                </a:lnTo>
                <a:lnTo>
                  <a:pt x="40297" y="673999"/>
                </a:lnTo>
                <a:lnTo>
                  <a:pt x="38715" y="681848"/>
                </a:lnTo>
                <a:lnTo>
                  <a:pt x="34398" y="688256"/>
                </a:lnTo>
                <a:lnTo>
                  <a:pt x="27993" y="692575"/>
                </a:lnTo>
                <a:lnTo>
                  <a:pt x="20148" y="694158"/>
                </a:lnTo>
                <a:close/>
              </a:path>
              <a:path w="5518150" h="1909445">
                <a:moveTo>
                  <a:pt x="322872" y="697527"/>
                </a:moveTo>
                <a:lnTo>
                  <a:pt x="313722" y="695678"/>
                </a:lnTo>
                <a:lnTo>
                  <a:pt x="306248" y="690635"/>
                </a:lnTo>
                <a:lnTo>
                  <a:pt x="301209" y="683156"/>
                </a:lnTo>
                <a:lnTo>
                  <a:pt x="299361" y="673999"/>
                </a:lnTo>
                <a:lnTo>
                  <a:pt x="301209" y="664843"/>
                </a:lnTo>
                <a:lnTo>
                  <a:pt x="306248" y="657366"/>
                </a:lnTo>
                <a:lnTo>
                  <a:pt x="313722" y="652323"/>
                </a:lnTo>
                <a:lnTo>
                  <a:pt x="322872" y="650474"/>
                </a:lnTo>
                <a:lnTo>
                  <a:pt x="332023" y="652323"/>
                </a:lnTo>
                <a:lnTo>
                  <a:pt x="339496" y="657366"/>
                </a:lnTo>
                <a:lnTo>
                  <a:pt x="344535" y="664843"/>
                </a:lnTo>
                <a:lnTo>
                  <a:pt x="346383" y="673999"/>
                </a:lnTo>
                <a:lnTo>
                  <a:pt x="344535" y="683156"/>
                </a:lnTo>
                <a:lnTo>
                  <a:pt x="339496" y="690635"/>
                </a:lnTo>
                <a:lnTo>
                  <a:pt x="332023" y="695678"/>
                </a:lnTo>
                <a:lnTo>
                  <a:pt x="322872" y="697527"/>
                </a:lnTo>
                <a:close/>
              </a:path>
              <a:path w="5518150" h="1909445">
                <a:moveTo>
                  <a:pt x="625600" y="700048"/>
                </a:moveTo>
                <a:lnTo>
                  <a:pt x="615475" y="698002"/>
                </a:lnTo>
                <a:lnTo>
                  <a:pt x="607204" y="692422"/>
                </a:lnTo>
                <a:lnTo>
                  <a:pt x="601626" y="684147"/>
                </a:lnTo>
                <a:lnTo>
                  <a:pt x="599580" y="674016"/>
                </a:lnTo>
                <a:lnTo>
                  <a:pt x="601626" y="663886"/>
                </a:lnTo>
                <a:lnTo>
                  <a:pt x="607204" y="655611"/>
                </a:lnTo>
                <a:lnTo>
                  <a:pt x="615475" y="650030"/>
                </a:lnTo>
                <a:lnTo>
                  <a:pt x="625600" y="647983"/>
                </a:lnTo>
                <a:lnTo>
                  <a:pt x="635722" y="650030"/>
                </a:lnTo>
                <a:lnTo>
                  <a:pt x="643992" y="655611"/>
                </a:lnTo>
                <a:lnTo>
                  <a:pt x="649570" y="663886"/>
                </a:lnTo>
                <a:lnTo>
                  <a:pt x="651615" y="674016"/>
                </a:lnTo>
                <a:lnTo>
                  <a:pt x="649572" y="684147"/>
                </a:lnTo>
                <a:lnTo>
                  <a:pt x="643999" y="692422"/>
                </a:lnTo>
                <a:lnTo>
                  <a:pt x="635730" y="698002"/>
                </a:lnTo>
                <a:lnTo>
                  <a:pt x="625600" y="700048"/>
                </a:lnTo>
                <a:close/>
              </a:path>
              <a:path w="5518150" h="1909445">
                <a:moveTo>
                  <a:pt x="928323" y="703414"/>
                </a:moveTo>
                <a:lnTo>
                  <a:pt x="916886" y="701104"/>
                </a:lnTo>
                <a:lnTo>
                  <a:pt x="907547" y="694805"/>
                </a:lnTo>
                <a:lnTo>
                  <a:pt x="901251" y="685460"/>
                </a:lnTo>
                <a:lnTo>
                  <a:pt x="898942" y="674016"/>
                </a:lnTo>
                <a:lnTo>
                  <a:pt x="901251" y="662571"/>
                </a:lnTo>
                <a:lnTo>
                  <a:pt x="907547" y="653227"/>
                </a:lnTo>
                <a:lnTo>
                  <a:pt x="916886" y="646927"/>
                </a:lnTo>
                <a:lnTo>
                  <a:pt x="928323" y="644618"/>
                </a:lnTo>
                <a:lnTo>
                  <a:pt x="939761" y="646927"/>
                </a:lnTo>
                <a:lnTo>
                  <a:pt x="949100" y="653227"/>
                </a:lnTo>
                <a:lnTo>
                  <a:pt x="955396" y="662571"/>
                </a:lnTo>
                <a:lnTo>
                  <a:pt x="957704" y="674016"/>
                </a:lnTo>
                <a:lnTo>
                  <a:pt x="955396" y="685460"/>
                </a:lnTo>
                <a:lnTo>
                  <a:pt x="949100" y="694805"/>
                </a:lnTo>
                <a:lnTo>
                  <a:pt x="939761" y="701104"/>
                </a:lnTo>
                <a:lnTo>
                  <a:pt x="928323" y="703414"/>
                </a:lnTo>
                <a:close/>
              </a:path>
              <a:path w="5518150" h="1909445">
                <a:moveTo>
                  <a:pt x="1231047" y="706779"/>
                </a:moveTo>
                <a:lnTo>
                  <a:pt x="1218304" y="704204"/>
                </a:lnTo>
                <a:lnTo>
                  <a:pt x="1207896" y="697181"/>
                </a:lnTo>
                <a:lnTo>
                  <a:pt x="1200877" y="686767"/>
                </a:lnTo>
                <a:lnTo>
                  <a:pt x="1198304" y="674016"/>
                </a:lnTo>
                <a:lnTo>
                  <a:pt x="1200877" y="661265"/>
                </a:lnTo>
                <a:lnTo>
                  <a:pt x="1207896" y="650850"/>
                </a:lnTo>
                <a:lnTo>
                  <a:pt x="1218304" y="643828"/>
                </a:lnTo>
                <a:lnTo>
                  <a:pt x="1231047" y="641252"/>
                </a:lnTo>
                <a:lnTo>
                  <a:pt x="1243791" y="643828"/>
                </a:lnTo>
                <a:lnTo>
                  <a:pt x="1254200" y="650850"/>
                </a:lnTo>
                <a:lnTo>
                  <a:pt x="1261220" y="661265"/>
                </a:lnTo>
                <a:lnTo>
                  <a:pt x="1263794" y="674016"/>
                </a:lnTo>
                <a:lnTo>
                  <a:pt x="1261220" y="686767"/>
                </a:lnTo>
                <a:lnTo>
                  <a:pt x="1254200" y="697181"/>
                </a:lnTo>
                <a:lnTo>
                  <a:pt x="1243791" y="704204"/>
                </a:lnTo>
                <a:lnTo>
                  <a:pt x="1231047" y="706779"/>
                </a:lnTo>
                <a:close/>
              </a:path>
              <a:path w="5518150" h="1909445">
                <a:moveTo>
                  <a:pt x="1533771" y="709304"/>
                </a:moveTo>
                <a:lnTo>
                  <a:pt x="1520055" y="706531"/>
                </a:lnTo>
                <a:lnTo>
                  <a:pt x="1508851" y="698970"/>
                </a:lnTo>
                <a:lnTo>
                  <a:pt x="1501294" y="687758"/>
                </a:lnTo>
                <a:lnTo>
                  <a:pt x="1498523" y="674033"/>
                </a:lnTo>
                <a:lnTo>
                  <a:pt x="1501294" y="660307"/>
                </a:lnTo>
                <a:lnTo>
                  <a:pt x="1508851" y="649095"/>
                </a:lnTo>
                <a:lnTo>
                  <a:pt x="1520055" y="641534"/>
                </a:lnTo>
                <a:lnTo>
                  <a:pt x="1533771" y="638761"/>
                </a:lnTo>
                <a:lnTo>
                  <a:pt x="1547489" y="641534"/>
                </a:lnTo>
                <a:lnTo>
                  <a:pt x="1558694" y="649095"/>
                </a:lnTo>
                <a:lnTo>
                  <a:pt x="1566251" y="660307"/>
                </a:lnTo>
                <a:lnTo>
                  <a:pt x="1569022" y="674033"/>
                </a:lnTo>
                <a:lnTo>
                  <a:pt x="1566253" y="687758"/>
                </a:lnTo>
                <a:lnTo>
                  <a:pt x="1558701" y="698970"/>
                </a:lnTo>
                <a:lnTo>
                  <a:pt x="1547496" y="706531"/>
                </a:lnTo>
                <a:lnTo>
                  <a:pt x="1533771" y="709304"/>
                </a:lnTo>
                <a:close/>
              </a:path>
              <a:path w="5518150" h="1909445">
                <a:moveTo>
                  <a:pt x="1836488" y="711829"/>
                </a:moveTo>
                <a:lnTo>
                  <a:pt x="1821785" y="708858"/>
                </a:lnTo>
                <a:lnTo>
                  <a:pt x="1809778" y="700756"/>
                </a:lnTo>
                <a:lnTo>
                  <a:pt x="1801683" y="688742"/>
                </a:lnTo>
                <a:lnTo>
                  <a:pt x="1798715" y="674033"/>
                </a:lnTo>
                <a:lnTo>
                  <a:pt x="1801683" y="659325"/>
                </a:lnTo>
                <a:lnTo>
                  <a:pt x="1809778" y="647310"/>
                </a:lnTo>
                <a:lnTo>
                  <a:pt x="1821785" y="639208"/>
                </a:lnTo>
                <a:lnTo>
                  <a:pt x="1836488" y="636236"/>
                </a:lnTo>
                <a:lnTo>
                  <a:pt x="1851191" y="639208"/>
                </a:lnTo>
                <a:lnTo>
                  <a:pt x="1863197" y="647310"/>
                </a:lnTo>
                <a:lnTo>
                  <a:pt x="1871292" y="659325"/>
                </a:lnTo>
                <a:lnTo>
                  <a:pt x="1874261" y="674033"/>
                </a:lnTo>
                <a:lnTo>
                  <a:pt x="1871292" y="688742"/>
                </a:lnTo>
                <a:lnTo>
                  <a:pt x="1863197" y="700756"/>
                </a:lnTo>
                <a:lnTo>
                  <a:pt x="1851191" y="708858"/>
                </a:lnTo>
                <a:lnTo>
                  <a:pt x="1836488" y="711829"/>
                </a:lnTo>
                <a:close/>
              </a:path>
              <a:path w="5518150" h="1909445">
                <a:moveTo>
                  <a:pt x="2139212" y="715195"/>
                </a:moveTo>
                <a:lnTo>
                  <a:pt x="2123204" y="711960"/>
                </a:lnTo>
                <a:lnTo>
                  <a:pt x="2110135" y="703139"/>
                </a:lnTo>
                <a:lnTo>
                  <a:pt x="2101327" y="690055"/>
                </a:lnTo>
                <a:lnTo>
                  <a:pt x="2098097" y="674033"/>
                </a:lnTo>
                <a:lnTo>
                  <a:pt x="2101327" y="658010"/>
                </a:lnTo>
                <a:lnTo>
                  <a:pt x="2110135" y="644926"/>
                </a:lnTo>
                <a:lnTo>
                  <a:pt x="2123204" y="636105"/>
                </a:lnTo>
                <a:lnTo>
                  <a:pt x="2139212" y="632870"/>
                </a:lnTo>
                <a:lnTo>
                  <a:pt x="2155225" y="636105"/>
                </a:lnTo>
                <a:lnTo>
                  <a:pt x="2168305" y="644926"/>
                </a:lnTo>
                <a:lnTo>
                  <a:pt x="2177126" y="658010"/>
                </a:lnTo>
                <a:lnTo>
                  <a:pt x="2180360" y="674033"/>
                </a:lnTo>
                <a:lnTo>
                  <a:pt x="2177126" y="690055"/>
                </a:lnTo>
                <a:lnTo>
                  <a:pt x="2168305" y="703139"/>
                </a:lnTo>
                <a:lnTo>
                  <a:pt x="2155225" y="711960"/>
                </a:lnTo>
                <a:lnTo>
                  <a:pt x="2139212" y="715195"/>
                </a:lnTo>
                <a:close/>
              </a:path>
              <a:path w="5518150" h="1909445">
                <a:moveTo>
                  <a:pt x="2441936" y="717720"/>
                </a:moveTo>
                <a:lnTo>
                  <a:pt x="2424948" y="714287"/>
                </a:lnTo>
                <a:lnTo>
                  <a:pt x="2411074" y="704928"/>
                </a:lnTo>
                <a:lnTo>
                  <a:pt x="2401719" y="691047"/>
                </a:lnTo>
                <a:lnTo>
                  <a:pt x="2398289" y="674049"/>
                </a:lnTo>
                <a:lnTo>
                  <a:pt x="2401719" y="657052"/>
                </a:lnTo>
                <a:lnTo>
                  <a:pt x="2411074" y="643171"/>
                </a:lnTo>
                <a:lnTo>
                  <a:pt x="2424948" y="633812"/>
                </a:lnTo>
                <a:lnTo>
                  <a:pt x="2441936" y="630379"/>
                </a:lnTo>
                <a:lnTo>
                  <a:pt x="2458923" y="633812"/>
                </a:lnTo>
                <a:lnTo>
                  <a:pt x="2472797" y="643171"/>
                </a:lnTo>
                <a:lnTo>
                  <a:pt x="2482152" y="657052"/>
                </a:lnTo>
                <a:lnTo>
                  <a:pt x="2485582" y="674049"/>
                </a:lnTo>
                <a:lnTo>
                  <a:pt x="2482152" y="691047"/>
                </a:lnTo>
                <a:lnTo>
                  <a:pt x="2472797" y="704928"/>
                </a:lnTo>
                <a:lnTo>
                  <a:pt x="2458923" y="714287"/>
                </a:lnTo>
                <a:lnTo>
                  <a:pt x="2441936" y="717720"/>
                </a:lnTo>
                <a:close/>
              </a:path>
              <a:path w="5518150" h="1909445">
                <a:moveTo>
                  <a:pt x="2744659" y="720245"/>
                </a:moveTo>
                <a:lnTo>
                  <a:pt x="2726698" y="716614"/>
                </a:lnTo>
                <a:lnTo>
                  <a:pt x="2712030" y="706714"/>
                </a:lnTo>
                <a:lnTo>
                  <a:pt x="2702141" y="692031"/>
                </a:lnTo>
                <a:lnTo>
                  <a:pt x="2698515" y="674049"/>
                </a:lnTo>
                <a:lnTo>
                  <a:pt x="2702141" y="656070"/>
                </a:lnTo>
                <a:lnTo>
                  <a:pt x="2712030" y="641388"/>
                </a:lnTo>
                <a:lnTo>
                  <a:pt x="2726698" y="631488"/>
                </a:lnTo>
                <a:lnTo>
                  <a:pt x="2744659" y="627858"/>
                </a:lnTo>
                <a:lnTo>
                  <a:pt x="2762641" y="631488"/>
                </a:lnTo>
                <a:lnTo>
                  <a:pt x="2777318" y="641388"/>
                </a:lnTo>
                <a:lnTo>
                  <a:pt x="2787211" y="656070"/>
                </a:lnTo>
                <a:lnTo>
                  <a:pt x="2790838" y="674049"/>
                </a:lnTo>
                <a:lnTo>
                  <a:pt x="2787211" y="692031"/>
                </a:lnTo>
                <a:lnTo>
                  <a:pt x="2777318" y="706714"/>
                </a:lnTo>
                <a:lnTo>
                  <a:pt x="2762641" y="716614"/>
                </a:lnTo>
                <a:lnTo>
                  <a:pt x="2744659" y="720245"/>
                </a:lnTo>
                <a:close/>
              </a:path>
              <a:path w="5518150" h="1909445">
                <a:moveTo>
                  <a:pt x="3047383" y="722766"/>
                </a:moveTo>
                <a:lnTo>
                  <a:pt x="3028442" y="718938"/>
                </a:lnTo>
                <a:lnTo>
                  <a:pt x="3012969" y="708498"/>
                </a:lnTo>
                <a:lnTo>
                  <a:pt x="3002534" y="693013"/>
                </a:lnTo>
                <a:lnTo>
                  <a:pt x="2998707" y="674049"/>
                </a:lnTo>
                <a:lnTo>
                  <a:pt x="3002534" y="655086"/>
                </a:lnTo>
                <a:lnTo>
                  <a:pt x="3012969" y="639601"/>
                </a:lnTo>
                <a:lnTo>
                  <a:pt x="3028442" y="629161"/>
                </a:lnTo>
                <a:lnTo>
                  <a:pt x="3047383" y="625333"/>
                </a:lnTo>
                <a:lnTo>
                  <a:pt x="3066344" y="629161"/>
                </a:lnTo>
                <a:lnTo>
                  <a:pt x="3081827" y="639601"/>
                </a:lnTo>
                <a:lnTo>
                  <a:pt x="3092266" y="655086"/>
                </a:lnTo>
                <a:lnTo>
                  <a:pt x="3096093" y="674049"/>
                </a:lnTo>
                <a:lnTo>
                  <a:pt x="3092266" y="693013"/>
                </a:lnTo>
                <a:lnTo>
                  <a:pt x="3081827" y="708498"/>
                </a:lnTo>
                <a:lnTo>
                  <a:pt x="3066344" y="718938"/>
                </a:lnTo>
                <a:lnTo>
                  <a:pt x="3047383" y="722766"/>
                </a:lnTo>
                <a:close/>
              </a:path>
              <a:path w="5518150" h="1909445">
                <a:moveTo>
                  <a:pt x="3350107" y="725291"/>
                </a:moveTo>
                <a:lnTo>
                  <a:pt x="3330172" y="721265"/>
                </a:lnTo>
                <a:lnTo>
                  <a:pt x="3313895" y="710284"/>
                </a:lnTo>
                <a:lnTo>
                  <a:pt x="3302923" y="693997"/>
                </a:lnTo>
                <a:lnTo>
                  <a:pt x="3298899" y="674049"/>
                </a:lnTo>
                <a:lnTo>
                  <a:pt x="3302923" y="654102"/>
                </a:lnTo>
                <a:lnTo>
                  <a:pt x="3313895" y="637815"/>
                </a:lnTo>
                <a:lnTo>
                  <a:pt x="3330172" y="626834"/>
                </a:lnTo>
                <a:lnTo>
                  <a:pt x="3350107" y="622808"/>
                </a:lnTo>
                <a:lnTo>
                  <a:pt x="3370047" y="626834"/>
                </a:lnTo>
                <a:lnTo>
                  <a:pt x="3386336" y="637815"/>
                </a:lnTo>
                <a:lnTo>
                  <a:pt x="3397320" y="654102"/>
                </a:lnTo>
                <a:lnTo>
                  <a:pt x="3401349" y="674049"/>
                </a:lnTo>
                <a:lnTo>
                  <a:pt x="3397320" y="693997"/>
                </a:lnTo>
                <a:lnTo>
                  <a:pt x="3386336" y="710284"/>
                </a:lnTo>
                <a:lnTo>
                  <a:pt x="3370047" y="721265"/>
                </a:lnTo>
                <a:lnTo>
                  <a:pt x="3350107" y="725291"/>
                </a:lnTo>
                <a:close/>
              </a:path>
              <a:path w="5518150" h="1909445">
                <a:moveTo>
                  <a:pt x="3652831" y="728657"/>
                </a:moveTo>
                <a:lnTo>
                  <a:pt x="3631605" y="724365"/>
                </a:lnTo>
                <a:lnTo>
                  <a:pt x="3614265" y="712664"/>
                </a:lnTo>
                <a:lnTo>
                  <a:pt x="3602570" y="695312"/>
                </a:lnTo>
                <a:lnTo>
                  <a:pt x="3598281" y="674066"/>
                </a:lnTo>
                <a:lnTo>
                  <a:pt x="3602570" y="652822"/>
                </a:lnTo>
                <a:lnTo>
                  <a:pt x="3614265" y="635470"/>
                </a:lnTo>
                <a:lnTo>
                  <a:pt x="3631605" y="623768"/>
                </a:lnTo>
                <a:lnTo>
                  <a:pt x="3652831" y="619476"/>
                </a:lnTo>
                <a:lnTo>
                  <a:pt x="3674077" y="623768"/>
                </a:lnTo>
                <a:lnTo>
                  <a:pt x="3691427" y="635470"/>
                </a:lnTo>
                <a:lnTo>
                  <a:pt x="3703125" y="652822"/>
                </a:lnTo>
                <a:lnTo>
                  <a:pt x="3707414" y="674066"/>
                </a:lnTo>
                <a:lnTo>
                  <a:pt x="3703125" y="695312"/>
                </a:lnTo>
                <a:lnTo>
                  <a:pt x="3691427" y="712664"/>
                </a:lnTo>
                <a:lnTo>
                  <a:pt x="3674077" y="724365"/>
                </a:lnTo>
                <a:lnTo>
                  <a:pt x="3652831" y="728657"/>
                </a:lnTo>
                <a:close/>
              </a:path>
              <a:path w="5518150" h="1909445">
                <a:moveTo>
                  <a:pt x="3955589" y="731181"/>
                </a:moveTo>
                <a:lnTo>
                  <a:pt x="3933369" y="726692"/>
                </a:lnTo>
                <a:lnTo>
                  <a:pt x="3915225" y="714449"/>
                </a:lnTo>
                <a:lnTo>
                  <a:pt x="3902992" y="696294"/>
                </a:lnTo>
                <a:lnTo>
                  <a:pt x="3898507" y="674066"/>
                </a:lnTo>
                <a:lnTo>
                  <a:pt x="3902992" y="651838"/>
                </a:lnTo>
                <a:lnTo>
                  <a:pt x="3915225" y="633683"/>
                </a:lnTo>
                <a:lnTo>
                  <a:pt x="3933369" y="621441"/>
                </a:lnTo>
                <a:lnTo>
                  <a:pt x="3955589" y="616951"/>
                </a:lnTo>
                <a:lnTo>
                  <a:pt x="3977789" y="621441"/>
                </a:lnTo>
                <a:lnTo>
                  <a:pt x="3995923" y="633683"/>
                </a:lnTo>
                <a:lnTo>
                  <a:pt x="4008151" y="651838"/>
                </a:lnTo>
                <a:lnTo>
                  <a:pt x="4012636" y="674066"/>
                </a:lnTo>
                <a:lnTo>
                  <a:pt x="4008156" y="696294"/>
                </a:lnTo>
                <a:lnTo>
                  <a:pt x="3995935" y="714449"/>
                </a:lnTo>
                <a:lnTo>
                  <a:pt x="3977803" y="726692"/>
                </a:lnTo>
                <a:lnTo>
                  <a:pt x="3955589" y="731181"/>
                </a:lnTo>
                <a:close/>
              </a:path>
              <a:path w="5518150" h="1909445">
                <a:moveTo>
                  <a:pt x="4258312" y="733706"/>
                </a:moveTo>
                <a:lnTo>
                  <a:pt x="4235113" y="729019"/>
                </a:lnTo>
                <a:lnTo>
                  <a:pt x="4216164" y="716236"/>
                </a:lnTo>
                <a:lnTo>
                  <a:pt x="4203385" y="697278"/>
                </a:lnTo>
                <a:lnTo>
                  <a:pt x="4198699" y="674066"/>
                </a:lnTo>
                <a:lnTo>
                  <a:pt x="4203385" y="650854"/>
                </a:lnTo>
                <a:lnTo>
                  <a:pt x="4216164" y="631897"/>
                </a:lnTo>
                <a:lnTo>
                  <a:pt x="4235113" y="619114"/>
                </a:lnTo>
                <a:lnTo>
                  <a:pt x="4258312" y="614426"/>
                </a:lnTo>
                <a:lnTo>
                  <a:pt x="4281506" y="619114"/>
                </a:lnTo>
                <a:lnTo>
                  <a:pt x="4300444" y="631897"/>
                </a:lnTo>
                <a:lnTo>
                  <a:pt x="4313211" y="650854"/>
                </a:lnTo>
                <a:lnTo>
                  <a:pt x="4317892" y="674066"/>
                </a:lnTo>
                <a:lnTo>
                  <a:pt x="4313211" y="697278"/>
                </a:lnTo>
                <a:lnTo>
                  <a:pt x="4300444" y="716236"/>
                </a:lnTo>
                <a:lnTo>
                  <a:pt x="4281506" y="729019"/>
                </a:lnTo>
                <a:lnTo>
                  <a:pt x="4258312" y="733706"/>
                </a:lnTo>
                <a:close/>
              </a:path>
              <a:path w="5518150" h="1909445">
                <a:moveTo>
                  <a:pt x="4561036" y="737912"/>
                </a:moveTo>
                <a:lnTo>
                  <a:pt x="4536200" y="732897"/>
                </a:lnTo>
                <a:lnTo>
                  <a:pt x="4515921" y="719218"/>
                </a:lnTo>
                <a:lnTo>
                  <a:pt x="4502250" y="698930"/>
                </a:lnTo>
                <a:lnTo>
                  <a:pt x="4497237" y="674083"/>
                </a:lnTo>
                <a:lnTo>
                  <a:pt x="4502250" y="649237"/>
                </a:lnTo>
                <a:lnTo>
                  <a:pt x="4515921" y="628948"/>
                </a:lnTo>
                <a:lnTo>
                  <a:pt x="4536200" y="615270"/>
                </a:lnTo>
                <a:lnTo>
                  <a:pt x="4561036" y="610254"/>
                </a:lnTo>
                <a:lnTo>
                  <a:pt x="4585853" y="615270"/>
                </a:lnTo>
                <a:lnTo>
                  <a:pt x="4606122" y="628948"/>
                </a:lnTo>
                <a:lnTo>
                  <a:pt x="4619789" y="649237"/>
                </a:lnTo>
                <a:lnTo>
                  <a:pt x="4624802" y="674083"/>
                </a:lnTo>
                <a:lnTo>
                  <a:pt x="4619789" y="698930"/>
                </a:lnTo>
                <a:lnTo>
                  <a:pt x="4606122" y="719218"/>
                </a:lnTo>
                <a:lnTo>
                  <a:pt x="4585853" y="732897"/>
                </a:lnTo>
                <a:lnTo>
                  <a:pt x="4561036" y="737912"/>
                </a:lnTo>
                <a:close/>
              </a:path>
              <a:path w="5518150" h="1909445">
                <a:moveTo>
                  <a:pt x="4863760" y="741278"/>
                </a:moveTo>
                <a:lnTo>
                  <a:pt x="4837613" y="735997"/>
                </a:lnTo>
                <a:lnTo>
                  <a:pt x="4816261" y="721596"/>
                </a:lnTo>
                <a:lnTo>
                  <a:pt x="4801864" y="700237"/>
                </a:lnTo>
                <a:lnTo>
                  <a:pt x="4796585" y="674083"/>
                </a:lnTo>
                <a:lnTo>
                  <a:pt x="4801864" y="647931"/>
                </a:lnTo>
                <a:lnTo>
                  <a:pt x="4816261" y="626572"/>
                </a:lnTo>
                <a:lnTo>
                  <a:pt x="4837613" y="612170"/>
                </a:lnTo>
                <a:lnTo>
                  <a:pt x="4863760" y="606889"/>
                </a:lnTo>
                <a:lnTo>
                  <a:pt x="4889887" y="612170"/>
                </a:lnTo>
                <a:lnTo>
                  <a:pt x="4911229" y="626572"/>
                </a:lnTo>
                <a:lnTo>
                  <a:pt x="4925622" y="647931"/>
                </a:lnTo>
                <a:lnTo>
                  <a:pt x="4930901" y="674083"/>
                </a:lnTo>
                <a:lnTo>
                  <a:pt x="4925622" y="700237"/>
                </a:lnTo>
                <a:lnTo>
                  <a:pt x="4911229" y="721596"/>
                </a:lnTo>
                <a:lnTo>
                  <a:pt x="4889887" y="735997"/>
                </a:lnTo>
                <a:lnTo>
                  <a:pt x="4863760" y="741278"/>
                </a:lnTo>
                <a:close/>
              </a:path>
              <a:path w="5518150" h="1909445">
                <a:moveTo>
                  <a:pt x="5166483" y="745487"/>
                </a:moveTo>
                <a:lnTo>
                  <a:pt x="5138700" y="739878"/>
                </a:lnTo>
                <a:lnTo>
                  <a:pt x="5116018" y="724578"/>
                </a:lnTo>
                <a:lnTo>
                  <a:pt x="5100729" y="701882"/>
                </a:lnTo>
                <a:lnTo>
                  <a:pt x="5095124" y="674083"/>
                </a:lnTo>
                <a:lnTo>
                  <a:pt x="5100729" y="646286"/>
                </a:lnTo>
                <a:lnTo>
                  <a:pt x="5116018" y="623591"/>
                </a:lnTo>
                <a:lnTo>
                  <a:pt x="5138700" y="608292"/>
                </a:lnTo>
                <a:lnTo>
                  <a:pt x="5166483" y="602683"/>
                </a:lnTo>
                <a:lnTo>
                  <a:pt x="5194253" y="608292"/>
                </a:lnTo>
                <a:lnTo>
                  <a:pt x="5216936" y="623591"/>
                </a:lnTo>
                <a:lnTo>
                  <a:pt x="5232234" y="646286"/>
                </a:lnTo>
                <a:lnTo>
                  <a:pt x="5237844" y="674083"/>
                </a:lnTo>
                <a:lnTo>
                  <a:pt x="5232234" y="701882"/>
                </a:lnTo>
                <a:lnTo>
                  <a:pt x="5216936" y="724578"/>
                </a:lnTo>
                <a:lnTo>
                  <a:pt x="5194253" y="739878"/>
                </a:lnTo>
                <a:lnTo>
                  <a:pt x="5166483" y="745487"/>
                </a:lnTo>
                <a:close/>
              </a:path>
              <a:path w="5518150" h="1909445">
                <a:moveTo>
                  <a:pt x="5469208" y="713564"/>
                </a:moveTo>
                <a:lnTo>
                  <a:pt x="5453842" y="710462"/>
                </a:lnTo>
                <a:lnTo>
                  <a:pt x="5441300" y="702002"/>
                </a:lnTo>
                <a:lnTo>
                  <a:pt x="5432846" y="689453"/>
                </a:lnTo>
                <a:lnTo>
                  <a:pt x="5429746" y="674083"/>
                </a:lnTo>
                <a:lnTo>
                  <a:pt x="5432846" y="658714"/>
                </a:lnTo>
                <a:lnTo>
                  <a:pt x="5441300" y="646166"/>
                </a:lnTo>
                <a:lnTo>
                  <a:pt x="5453842" y="637707"/>
                </a:lnTo>
                <a:lnTo>
                  <a:pt x="5469208" y="634606"/>
                </a:lnTo>
                <a:lnTo>
                  <a:pt x="5484554" y="637707"/>
                </a:lnTo>
                <a:lnTo>
                  <a:pt x="5497086" y="646166"/>
                </a:lnTo>
                <a:lnTo>
                  <a:pt x="5505536" y="658714"/>
                </a:lnTo>
                <a:lnTo>
                  <a:pt x="5508635" y="674083"/>
                </a:lnTo>
                <a:lnTo>
                  <a:pt x="5505536" y="689453"/>
                </a:lnTo>
                <a:lnTo>
                  <a:pt x="5497086" y="702002"/>
                </a:lnTo>
                <a:lnTo>
                  <a:pt x="5484554" y="710462"/>
                </a:lnTo>
                <a:lnTo>
                  <a:pt x="5469208" y="713564"/>
                </a:lnTo>
                <a:close/>
              </a:path>
              <a:path w="5518150" h="1909445">
                <a:moveTo>
                  <a:pt x="20148" y="997185"/>
                </a:moveTo>
                <a:lnTo>
                  <a:pt x="12304" y="995602"/>
                </a:lnTo>
                <a:lnTo>
                  <a:pt x="5899" y="991282"/>
                </a:lnTo>
                <a:lnTo>
                  <a:pt x="1582" y="984873"/>
                </a:lnTo>
                <a:lnTo>
                  <a:pt x="0" y="977023"/>
                </a:lnTo>
                <a:lnTo>
                  <a:pt x="1582" y="969174"/>
                </a:lnTo>
                <a:lnTo>
                  <a:pt x="5899" y="962766"/>
                </a:lnTo>
                <a:lnTo>
                  <a:pt x="12304" y="958447"/>
                </a:lnTo>
                <a:lnTo>
                  <a:pt x="20148" y="956864"/>
                </a:lnTo>
                <a:lnTo>
                  <a:pt x="27993" y="958447"/>
                </a:lnTo>
                <a:lnTo>
                  <a:pt x="34398" y="962766"/>
                </a:lnTo>
                <a:lnTo>
                  <a:pt x="38715" y="969174"/>
                </a:lnTo>
                <a:lnTo>
                  <a:pt x="40297" y="977023"/>
                </a:lnTo>
                <a:lnTo>
                  <a:pt x="38715" y="984873"/>
                </a:lnTo>
                <a:lnTo>
                  <a:pt x="34398" y="991282"/>
                </a:lnTo>
                <a:lnTo>
                  <a:pt x="27993" y="995602"/>
                </a:lnTo>
                <a:lnTo>
                  <a:pt x="20148" y="997185"/>
                </a:lnTo>
                <a:close/>
              </a:path>
              <a:path w="5518150" h="1909445">
                <a:moveTo>
                  <a:pt x="322872" y="1000551"/>
                </a:moveTo>
                <a:lnTo>
                  <a:pt x="313722" y="998702"/>
                </a:lnTo>
                <a:lnTo>
                  <a:pt x="306248" y="993659"/>
                </a:lnTo>
                <a:lnTo>
                  <a:pt x="301209" y="986181"/>
                </a:lnTo>
                <a:lnTo>
                  <a:pt x="299361" y="977023"/>
                </a:lnTo>
                <a:lnTo>
                  <a:pt x="301209" y="967868"/>
                </a:lnTo>
                <a:lnTo>
                  <a:pt x="306248" y="960390"/>
                </a:lnTo>
                <a:lnTo>
                  <a:pt x="313722" y="955348"/>
                </a:lnTo>
                <a:lnTo>
                  <a:pt x="322872" y="953499"/>
                </a:lnTo>
                <a:lnTo>
                  <a:pt x="332023" y="955348"/>
                </a:lnTo>
                <a:lnTo>
                  <a:pt x="339496" y="960390"/>
                </a:lnTo>
                <a:lnTo>
                  <a:pt x="344535" y="967868"/>
                </a:lnTo>
                <a:lnTo>
                  <a:pt x="346383" y="977023"/>
                </a:lnTo>
                <a:lnTo>
                  <a:pt x="344535" y="986181"/>
                </a:lnTo>
                <a:lnTo>
                  <a:pt x="339496" y="993659"/>
                </a:lnTo>
                <a:lnTo>
                  <a:pt x="332023" y="998702"/>
                </a:lnTo>
                <a:lnTo>
                  <a:pt x="322872" y="1000551"/>
                </a:lnTo>
                <a:close/>
              </a:path>
              <a:path w="5518150" h="1909445">
                <a:moveTo>
                  <a:pt x="625600" y="1003073"/>
                </a:moveTo>
                <a:lnTo>
                  <a:pt x="615475" y="1001026"/>
                </a:lnTo>
                <a:lnTo>
                  <a:pt x="607204" y="995446"/>
                </a:lnTo>
                <a:lnTo>
                  <a:pt x="601626" y="987171"/>
                </a:lnTo>
                <a:lnTo>
                  <a:pt x="599580" y="977040"/>
                </a:lnTo>
                <a:lnTo>
                  <a:pt x="601626" y="966910"/>
                </a:lnTo>
                <a:lnTo>
                  <a:pt x="607204" y="958635"/>
                </a:lnTo>
                <a:lnTo>
                  <a:pt x="615475" y="953054"/>
                </a:lnTo>
                <a:lnTo>
                  <a:pt x="625600" y="951007"/>
                </a:lnTo>
                <a:lnTo>
                  <a:pt x="635722" y="953054"/>
                </a:lnTo>
                <a:lnTo>
                  <a:pt x="643992" y="958635"/>
                </a:lnTo>
                <a:lnTo>
                  <a:pt x="649570" y="966910"/>
                </a:lnTo>
                <a:lnTo>
                  <a:pt x="651615" y="977040"/>
                </a:lnTo>
                <a:lnTo>
                  <a:pt x="649572" y="987171"/>
                </a:lnTo>
                <a:lnTo>
                  <a:pt x="643999" y="995446"/>
                </a:lnTo>
                <a:lnTo>
                  <a:pt x="635730" y="1001026"/>
                </a:lnTo>
                <a:lnTo>
                  <a:pt x="625600" y="1003073"/>
                </a:lnTo>
                <a:close/>
              </a:path>
              <a:path w="5518150" h="1909445">
                <a:moveTo>
                  <a:pt x="928323" y="1006438"/>
                </a:moveTo>
                <a:lnTo>
                  <a:pt x="916886" y="1004128"/>
                </a:lnTo>
                <a:lnTo>
                  <a:pt x="907547" y="997829"/>
                </a:lnTo>
                <a:lnTo>
                  <a:pt x="901251" y="988485"/>
                </a:lnTo>
                <a:lnTo>
                  <a:pt x="898942" y="977040"/>
                </a:lnTo>
                <a:lnTo>
                  <a:pt x="901251" y="965595"/>
                </a:lnTo>
                <a:lnTo>
                  <a:pt x="907547" y="956251"/>
                </a:lnTo>
                <a:lnTo>
                  <a:pt x="916886" y="949952"/>
                </a:lnTo>
                <a:lnTo>
                  <a:pt x="928323" y="947642"/>
                </a:lnTo>
                <a:lnTo>
                  <a:pt x="939761" y="949952"/>
                </a:lnTo>
                <a:lnTo>
                  <a:pt x="949100" y="956251"/>
                </a:lnTo>
                <a:lnTo>
                  <a:pt x="955396" y="965595"/>
                </a:lnTo>
                <a:lnTo>
                  <a:pt x="957704" y="977040"/>
                </a:lnTo>
                <a:lnTo>
                  <a:pt x="955396" y="988485"/>
                </a:lnTo>
                <a:lnTo>
                  <a:pt x="949100" y="997829"/>
                </a:lnTo>
                <a:lnTo>
                  <a:pt x="939761" y="1004128"/>
                </a:lnTo>
                <a:lnTo>
                  <a:pt x="928323" y="1006438"/>
                </a:lnTo>
                <a:close/>
              </a:path>
              <a:path w="5518150" h="1909445">
                <a:moveTo>
                  <a:pt x="1231047" y="1009804"/>
                </a:moveTo>
                <a:lnTo>
                  <a:pt x="1218304" y="1007228"/>
                </a:lnTo>
                <a:lnTo>
                  <a:pt x="1207896" y="1000205"/>
                </a:lnTo>
                <a:lnTo>
                  <a:pt x="1200877" y="989791"/>
                </a:lnTo>
                <a:lnTo>
                  <a:pt x="1198304" y="977040"/>
                </a:lnTo>
                <a:lnTo>
                  <a:pt x="1200877" y="964289"/>
                </a:lnTo>
                <a:lnTo>
                  <a:pt x="1207896" y="953874"/>
                </a:lnTo>
                <a:lnTo>
                  <a:pt x="1218304" y="946852"/>
                </a:lnTo>
                <a:lnTo>
                  <a:pt x="1231047" y="944276"/>
                </a:lnTo>
                <a:lnTo>
                  <a:pt x="1243791" y="946852"/>
                </a:lnTo>
                <a:lnTo>
                  <a:pt x="1254200" y="953874"/>
                </a:lnTo>
                <a:lnTo>
                  <a:pt x="1261220" y="964289"/>
                </a:lnTo>
                <a:lnTo>
                  <a:pt x="1263794" y="977040"/>
                </a:lnTo>
                <a:lnTo>
                  <a:pt x="1261220" y="989791"/>
                </a:lnTo>
                <a:lnTo>
                  <a:pt x="1254200" y="1000205"/>
                </a:lnTo>
                <a:lnTo>
                  <a:pt x="1243791" y="1007228"/>
                </a:lnTo>
                <a:lnTo>
                  <a:pt x="1231047" y="1009804"/>
                </a:lnTo>
                <a:close/>
              </a:path>
              <a:path w="5518150" h="1909445">
                <a:moveTo>
                  <a:pt x="1533771" y="1012329"/>
                </a:moveTo>
                <a:lnTo>
                  <a:pt x="1520055" y="1009555"/>
                </a:lnTo>
                <a:lnTo>
                  <a:pt x="1508851" y="1001994"/>
                </a:lnTo>
                <a:lnTo>
                  <a:pt x="1501294" y="990782"/>
                </a:lnTo>
                <a:lnTo>
                  <a:pt x="1498523" y="977057"/>
                </a:lnTo>
                <a:lnTo>
                  <a:pt x="1501294" y="963332"/>
                </a:lnTo>
                <a:lnTo>
                  <a:pt x="1508851" y="952120"/>
                </a:lnTo>
                <a:lnTo>
                  <a:pt x="1520055" y="944558"/>
                </a:lnTo>
                <a:lnTo>
                  <a:pt x="1533771" y="941785"/>
                </a:lnTo>
                <a:lnTo>
                  <a:pt x="1547489" y="944558"/>
                </a:lnTo>
                <a:lnTo>
                  <a:pt x="1558694" y="952120"/>
                </a:lnTo>
                <a:lnTo>
                  <a:pt x="1566251" y="963332"/>
                </a:lnTo>
                <a:lnTo>
                  <a:pt x="1569022" y="977057"/>
                </a:lnTo>
                <a:lnTo>
                  <a:pt x="1566253" y="990782"/>
                </a:lnTo>
                <a:lnTo>
                  <a:pt x="1558701" y="1001994"/>
                </a:lnTo>
                <a:lnTo>
                  <a:pt x="1547496" y="1009555"/>
                </a:lnTo>
                <a:lnTo>
                  <a:pt x="1533771" y="1012329"/>
                </a:lnTo>
                <a:close/>
              </a:path>
              <a:path w="5518150" h="1909445">
                <a:moveTo>
                  <a:pt x="1836488" y="1014853"/>
                </a:moveTo>
                <a:lnTo>
                  <a:pt x="1821785" y="1011882"/>
                </a:lnTo>
                <a:lnTo>
                  <a:pt x="1809778" y="1003781"/>
                </a:lnTo>
                <a:lnTo>
                  <a:pt x="1801683" y="991766"/>
                </a:lnTo>
                <a:lnTo>
                  <a:pt x="1798715" y="977057"/>
                </a:lnTo>
                <a:lnTo>
                  <a:pt x="1801683" y="962347"/>
                </a:lnTo>
                <a:lnTo>
                  <a:pt x="1809778" y="950333"/>
                </a:lnTo>
                <a:lnTo>
                  <a:pt x="1821785" y="942231"/>
                </a:lnTo>
                <a:lnTo>
                  <a:pt x="1836488" y="939260"/>
                </a:lnTo>
                <a:lnTo>
                  <a:pt x="1851191" y="942231"/>
                </a:lnTo>
                <a:lnTo>
                  <a:pt x="1863197" y="950333"/>
                </a:lnTo>
                <a:lnTo>
                  <a:pt x="1871292" y="962347"/>
                </a:lnTo>
                <a:lnTo>
                  <a:pt x="1874261" y="977057"/>
                </a:lnTo>
                <a:lnTo>
                  <a:pt x="1871292" y="991766"/>
                </a:lnTo>
                <a:lnTo>
                  <a:pt x="1863197" y="1003781"/>
                </a:lnTo>
                <a:lnTo>
                  <a:pt x="1851191" y="1011882"/>
                </a:lnTo>
                <a:lnTo>
                  <a:pt x="1836488" y="1014853"/>
                </a:lnTo>
                <a:close/>
              </a:path>
              <a:path w="5518150" h="1909445">
                <a:moveTo>
                  <a:pt x="2139212" y="1018219"/>
                </a:moveTo>
                <a:lnTo>
                  <a:pt x="2123204" y="1014984"/>
                </a:lnTo>
                <a:lnTo>
                  <a:pt x="2110135" y="1006163"/>
                </a:lnTo>
                <a:lnTo>
                  <a:pt x="2101327" y="993080"/>
                </a:lnTo>
                <a:lnTo>
                  <a:pt x="2098097" y="977057"/>
                </a:lnTo>
                <a:lnTo>
                  <a:pt x="2101327" y="961034"/>
                </a:lnTo>
                <a:lnTo>
                  <a:pt x="2110135" y="947950"/>
                </a:lnTo>
                <a:lnTo>
                  <a:pt x="2123204" y="939129"/>
                </a:lnTo>
                <a:lnTo>
                  <a:pt x="2139212" y="935895"/>
                </a:lnTo>
                <a:lnTo>
                  <a:pt x="2155225" y="939129"/>
                </a:lnTo>
                <a:lnTo>
                  <a:pt x="2168305" y="947950"/>
                </a:lnTo>
                <a:lnTo>
                  <a:pt x="2177126" y="961034"/>
                </a:lnTo>
                <a:lnTo>
                  <a:pt x="2180360" y="977057"/>
                </a:lnTo>
                <a:lnTo>
                  <a:pt x="2177126" y="993080"/>
                </a:lnTo>
                <a:lnTo>
                  <a:pt x="2168305" y="1006163"/>
                </a:lnTo>
                <a:lnTo>
                  <a:pt x="2155225" y="1014984"/>
                </a:lnTo>
                <a:lnTo>
                  <a:pt x="2139212" y="1018219"/>
                </a:lnTo>
                <a:close/>
              </a:path>
              <a:path w="5518150" h="1909445">
                <a:moveTo>
                  <a:pt x="2441936" y="1020744"/>
                </a:moveTo>
                <a:lnTo>
                  <a:pt x="2424948" y="1017312"/>
                </a:lnTo>
                <a:lnTo>
                  <a:pt x="2411074" y="1007952"/>
                </a:lnTo>
                <a:lnTo>
                  <a:pt x="2401719" y="994071"/>
                </a:lnTo>
                <a:lnTo>
                  <a:pt x="2398289" y="977074"/>
                </a:lnTo>
                <a:lnTo>
                  <a:pt x="2401719" y="960077"/>
                </a:lnTo>
                <a:lnTo>
                  <a:pt x="2411074" y="946197"/>
                </a:lnTo>
                <a:lnTo>
                  <a:pt x="2424948" y="936839"/>
                </a:lnTo>
                <a:lnTo>
                  <a:pt x="2441936" y="933407"/>
                </a:lnTo>
                <a:lnTo>
                  <a:pt x="2458923" y="936839"/>
                </a:lnTo>
                <a:lnTo>
                  <a:pt x="2472797" y="946197"/>
                </a:lnTo>
                <a:lnTo>
                  <a:pt x="2482152" y="960077"/>
                </a:lnTo>
                <a:lnTo>
                  <a:pt x="2485582" y="977074"/>
                </a:lnTo>
                <a:lnTo>
                  <a:pt x="2482152" y="994071"/>
                </a:lnTo>
                <a:lnTo>
                  <a:pt x="2472797" y="1007952"/>
                </a:lnTo>
                <a:lnTo>
                  <a:pt x="2458923" y="1017312"/>
                </a:lnTo>
                <a:lnTo>
                  <a:pt x="2441936" y="1020744"/>
                </a:lnTo>
                <a:close/>
              </a:path>
              <a:path w="5518150" h="1909445">
                <a:moveTo>
                  <a:pt x="2744659" y="1023269"/>
                </a:moveTo>
                <a:lnTo>
                  <a:pt x="2726698" y="1019639"/>
                </a:lnTo>
                <a:lnTo>
                  <a:pt x="2712030" y="1009739"/>
                </a:lnTo>
                <a:lnTo>
                  <a:pt x="2702141" y="995055"/>
                </a:lnTo>
                <a:lnTo>
                  <a:pt x="2698515" y="977074"/>
                </a:lnTo>
                <a:lnTo>
                  <a:pt x="2702141" y="959094"/>
                </a:lnTo>
                <a:lnTo>
                  <a:pt x="2712030" y="944412"/>
                </a:lnTo>
                <a:lnTo>
                  <a:pt x="2726698" y="934512"/>
                </a:lnTo>
                <a:lnTo>
                  <a:pt x="2744659" y="930882"/>
                </a:lnTo>
                <a:lnTo>
                  <a:pt x="2762641" y="934512"/>
                </a:lnTo>
                <a:lnTo>
                  <a:pt x="2777318" y="944412"/>
                </a:lnTo>
                <a:lnTo>
                  <a:pt x="2787211" y="959094"/>
                </a:lnTo>
                <a:lnTo>
                  <a:pt x="2790838" y="977074"/>
                </a:lnTo>
                <a:lnTo>
                  <a:pt x="2787211" y="995055"/>
                </a:lnTo>
                <a:lnTo>
                  <a:pt x="2777318" y="1009739"/>
                </a:lnTo>
                <a:lnTo>
                  <a:pt x="2762641" y="1019639"/>
                </a:lnTo>
                <a:lnTo>
                  <a:pt x="2744659" y="1023269"/>
                </a:lnTo>
                <a:close/>
              </a:path>
              <a:path w="5518150" h="1909445">
                <a:moveTo>
                  <a:pt x="3047383" y="1025790"/>
                </a:moveTo>
                <a:lnTo>
                  <a:pt x="3028442" y="1021963"/>
                </a:lnTo>
                <a:lnTo>
                  <a:pt x="3012969" y="1011523"/>
                </a:lnTo>
                <a:lnTo>
                  <a:pt x="3002534" y="996038"/>
                </a:lnTo>
                <a:lnTo>
                  <a:pt x="2998707" y="977074"/>
                </a:lnTo>
                <a:lnTo>
                  <a:pt x="3002534" y="958110"/>
                </a:lnTo>
                <a:lnTo>
                  <a:pt x="3012969" y="942625"/>
                </a:lnTo>
                <a:lnTo>
                  <a:pt x="3028442" y="932185"/>
                </a:lnTo>
                <a:lnTo>
                  <a:pt x="3047383" y="928357"/>
                </a:lnTo>
                <a:lnTo>
                  <a:pt x="3066344" y="932185"/>
                </a:lnTo>
                <a:lnTo>
                  <a:pt x="3081827" y="942625"/>
                </a:lnTo>
                <a:lnTo>
                  <a:pt x="3092266" y="958110"/>
                </a:lnTo>
                <a:lnTo>
                  <a:pt x="3096093" y="977074"/>
                </a:lnTo>
                <a:lnTo>
                  <a:pt x="3092266" y="996038"/>
                </a:lnTo>
                <a:lnTo>
                  <a:pt x="3081827" y="1011523"/>
                </a:lnTo>
                <a:lnTo>
                  <a:pt x="3066344" y="1021963"/>
                </a:lnTo>
                <a:lnTo>
                  <a:pt x="3047383" y="1025790"/>
                </a:lnTo>
                <a:close/>
              </a:path>
              <a:path w="5518150" h="1909445">
                <a:moveTo>
                  <a:pt x="3350107" y="1028315"/>
                </a:moveTo>
                <a:lnTo>
                  <a:pt x="3330172" y="1024289"/>
                </a:lnTo>
                <a:lnTo>
                  <a:pt x="3313895" y="1013309"/>
                </a:lnTo>
                <a:lnTo>
                  <a:pt x="3302923" y="997021"/>
                </a:lnTo>
                <a:lnTo>
                  <a:pt x="3298899" y="977074"/>
                </a:lnTo>
                <a:lnTo>
                  <a:pt x="3302923" y="957126"/>
                </a:lnTo>
                <a:lnTo>
                  <a:pt x="3313895" y="940839"/>
                </a:lnTo>
                <a:lnTo>
                  <a:pt x="3330172" y="929858"/>
                </a:lnTo>
                <a:lnTo>
                  <a:pt x="3350107" y="925832"/>
                </a:lnTo>
                <a:lnTo>
                  <a:pt x="3370047" y="929858"/>
                </a:lnTo>
                <a:lnTo>
                  <a:pt x="3386336" y="940839"/>
                </a:lnTo>
                <a:lnTo>
                  <a:pt x="3397320" y="957126"/>
                </a:lnTo>
                <a:lnTo>
                  <a:pt x="3401349" y="977074"/>
                </a:lnTo>
                <a:lnTo>
                  <a:pt x="3397320" y="997021"/>
                </a:lnTo>
                <a:lnTo>
                  <a:pt x="3386336" y="1013309"/>
                </a:lnTo>
                <a:lnTo>
                  <a:pt x="3370047" y="1024289"/>
                </a:lnTo>
                <a:lnTo>
                  <a:pt x="3350107" y="1028315"/>
                </a:lnTo>
                <a:close/>
              </a:path>
              <a:path w="5518150" h="1909445">
                <a:moveTo>
                  <a:pt x="3652831" y="1031681"/>
                </a:moveTo>
                <a:lnTo>
                  <a:pt x="3631605" y="1027390"/>
                </a:lnTo>
                <a:lnTo>
                  <a:pt x="3614265" y="1015688"/>
                </a:lnTo>
                <a:lnTo>
                  <a:pt x="3602570" y="998336"/>
                </a:lnTo>
                <a:lnTo>
                  <a:pt x="3598281" y="977091"/>
                </a:lnTo>
                <a:lnTo>
                  <a:pt x="3602570" y="955847"/>
                </a:lnTo>
                <a:lnTo>
                  <a:pt x="3614265" y="938494"/>
                </a:lnTo>
                <a:lnTo>
                  <a:pt x="3631605" y="926792"/>
                </a:lnTo>
                <a:lnTo>
                  <a:pt x="3652831" y="922500"/>
                </a:lnTo>
                <a:lnTo>
                  <a:pt x="3674077" y="926792"/>
                </a:lnTo>
                <a:lnTo>
                  <a:pt x="3691427" y="938494"/>
                </a:lnTo>
                <a:lnTo>
                  <a:pt x="3703125" y="955847"/>
                </a:lnTo>
                <a:lnTo>
                  <a:pt x="3707414" y="977091"/>
                </a:lnTo>
                <a:lnTo>
                  <a:pt x="3703125" y="998336"/>
                </a:lnTo>
                <a:lnTo>
                  <a:pt x="3691427" y="1015688"/>
                </a:lnTo>
                <a:lnTo>
                  <a:pt x="3674077" y="1027390"/>
                </a:lnTo>
                <a:lnTo>
                  <a:pt x="3652831" y="1031681"/>
                </a:lnTo>
                <a:close/>
              </a:path>
              <a:path w="5518150" h="1909445">
                <a:moveTo>
                  <a:pt x="3955589" y="1034206"/>
                </a:moveTo>
                <a:lnTo>
                  <a:pt x="3933369" y="1029717"/>
                </a:lnTo>
                <a:lnTo>
                  <a:pt x="3915225" y="1017475"/>
                </a:lnTo>
                <a:lnTo>
                  <a:pt x="3902992" y="999320"/>
                </a:lnTo>
                <a:lnTo>
                  <a:pt x="3898507" y="977091"/>
                </a:lnTo>
                <a:lnTo>
                  <a:pt x="3902992" y="954863"/>
                </a:lnTo>
                <a:lnTo>
                  <a:pt x="3915225" y="936707"/>
                </a:lnTo>
                <a:lnTo>
                  <a:pt x="3933369" y="924465"/>
                </a:lnTo>
                <a:lnTo>
                  <a:pt x="3955589" y="919975"/>
                </a:lnTo>
                <a:lnTo>
                  <a:pt x="3977789" y="924465"/>
                </a:lnTo>
                <a:lnTo>
                  <a:pt x="3995923" y="936707"/>
                </a:lnTo>
                <a:lnTo>
                  <a:pt x="4008151" y="954863"/>
                </a:lnTo>
                <a:lnTo>
                  <a:pt x="4012636" y="977091"/>
                </a:lnTo>
                <a:lnTo>
                  <a:pt x="4008156" y="999320"/>
                </a:lnTo>
                <a:lnTo>
                  <a:pt x="3995935" y="1017475"/>
                </a:lnTo>
                <a:lnTo>
                  <a:pt x="3977803" y="1029717"/>
                </a:lnTo>
                <a:lnTo>
                  <a:pt x="3955589" y="1034206"/>
                </a:lnTo>
                <a:close/>
              </a:path>
              <a:path w="5518150" h="1909445">
                <a:moveTo>
                  <a:pt x="4258312" y="1036731"/>
                </a:moveTo>
                <a:lnTo>
                  <a:pt x="4235113" y="1032043"/>
                </a:lnTo>
                <a:lnTo>
                  <a:pt x="4216164" y="1019260"/>
                </a:lnTo>
                <a:lnTo>
                  <a:pt x="4203385" y="1000303"/>
                </a:lnTo>
                <a:lnTo>
                  <a:pt x="4198699" y="977091"/>
                </a:lnTo>
                <a:lnTo>
                  <a:pt x="4203385" y="953879"/>
                </a:lnTo>
                <a:lnTo>
                  <a:pt x="4216164" y="934923"/>
                </a:lnTo>
                <a:lnTo>
                  <a:pt x="4235113" y="922141"/>
                </a:lnTo>
                <a:lnTo>
                  <a:pt x="4258312" y="917454"/>
                </a:lnTo>
                <a:lnTo>
                  <a:pt x="4281506" y="922141"/>
                </a:lnTo>
                <a:lnTo>
                  <a:pt x="4300444" y="934923"/>
                </a:lnTo>
                <a:lnTo>
                  <a:pt x="4313211" y="953879"/>
                </a:lnTo>
                <a:lnTo>
                  <a:pt x="4317892" y="977091"/>
                </a:lnTo>
                <a:lnTo>
                  <a:pt x="4313211" y="1000303"/>
                </a:lnTo>
                <a:lnTo>
                  <a:pt x="4300444" y="1019260"/>
                </a:lnTo>
                <a:lnTo>
                  <a:pt x="4281506" y="1032043"/>
                </a:lnTo>
                <a:lnTo>
                  <a:pt x="4258312" y="1036731"/>
                </a:lnTo>
                <a:close/>
              </a:path>
              <a:path w="5518150" h="1909445">
                <a:moveTo>
                  <a:pt x="4561036" y="1040937"/>
                </a:moveTo>
                <a:lnTo>
                  <a:pt x="4536200" y="1035921"/>
                </a:lnTo>
                <a:lnTo>
                  <a:pt x="4515921" y="1022243"/>
                </a:lnTo>
                <a:lnTo>
                  <a:pt x="4502250" y="1001954"/>
                </a:lnTo>
                <a:lnTo>
                  <a:pt x="4497237" y="977107"/>
                </a:lnTo>
                <a:lnTo>
                  <a:pt x="4502250" y="952261"/>
                </a:lnTo>
                <a:lnTo>
                  <a:pt x="4515921" y="931972"/>
                </a:lnTo>
                <a:lnTo>
                  <a:pt x="4536200" y="918294"/>
                </a:lnTo>
                <a:lnTo>
                  <a:pt x="4561036" y="913278"/>
                </a:lnTo>
                <a:lnTo>
                  <a:pt x="4585853" y="918294"/>
                </a:lnTo>
                <a:lnTo>
                  <a:pt x="4606122" y="931972"/>
                </a:lnTo>
                <a:lnTo>
                  <a:pt x="4619789" y="952261"/>
                </a:lnTo>
                <a:lnTo>
                  <a:pt x="4624802" y="977107"/>
                </a:lnTo>
                <a:lnTo>
                  <a:pt x="4619789" y="1001954"/>
                </a:lnTo>
                <a:lnTo>
                  <a:pt x="4606122" y="1022243"/>
                </a:lnTo>
                <a:lnTo>
                  <a:pt x="4585853" y="1035921"/>
                </a:lnTo>
                <a:lnTo>
                  <a:pt x="4561036" y="1040937"/>
                </a:lnTo>
                <a:close/>
              </a:path>
              <a:path w="5518150" h="1909445">
                <a:moveTo>
                  <a:pt x="4863760" y="1044302"/>
                </a:moveTo>
                <a:lnTo>
                  <a:pt x="4837613" y="1039021"/>
                </a:lnTo>
                <a:lnTo>
                  <a:pt x="4816261" y="1024620"/>
                </a:lnTo>
                <a:lnTo>
                  <a:pt x="4801864" y="1003262"/>
                </a:lnTo>
                <a:lnTo>
                  <a:pt x="4796585" y="977107"/>
                </a:lnTo>
                <a:lnTo>
                  <a:pt x="4801864" y="950955"/>
                </a:lnTo>
                <a:lnTo>
                  <a:pt x="4816261" y="929596"/>
                </a:lnTo>
                <a:lnTo>
                  <a:pt x="4837613" y="915194"/>
                </a:lnTo>
                <a:lnTo>
                  <a:pt x="4863760" y="909913"/>
                </a:lnTo>
                <a:lnTo>
                  <a:pt x="4889887" y="915194"/>
                </a:lnTo>
                <a:lnTo>
                  <a:pt x="4911229" y="929596"/>
                </a:lnTo>
                <a:lnTo>
                  <a:pt x="4925622" y="950955"/>
                </a:lnTo>
                <a:lnTo>
                  <a:pt x="4930901" y="977107"/>
                </a:lnTo>
                <a:lnTo>
                  <a:pt x="4925622" y="1003262"/>
                </a:lnTo>
                <a:lnTo>
                  <a:pt x="4911229" y="1024620"/>
                </a:lnTo>
                <a:lnTo>
                  <a:pt x="4889887" y="1039021"/>
                </a:lnTo>
                <a:lnTo>
                  <a:pt x="4863760" y="1044302"/>
                </a:lnTo>
                <a:close/>
              </a:path>
              <a:path w="5518150" h="1909445">
                <a:moveTo>
                  <a:pt x="5166483" y="1042621"/>
                </a:moveTo>
                <a:lnTo>
                  <a:pt x="5140985" y="1037472"/>
                </a:lnTo>
                <a:lnTo>
                  <a:pt x="5120170" y="1023432"/>
                </a:lnTo>
                <a:lnTo>
                  <a:pt x="5106141" y="1002607"/>
                </a:lnTo>
                <a:lnTo>
                  <a:pt x="5100997" y="977107"/>
                </a:lnTo>
                <a:lnTo>
                  <a:pt x="5106141" y="951608"/>
                </a:lnTo>
                <a:lnTo>
                  <a:pt x="5120170" y="930785"/>
                </a:lnTo>
                <a:lnTo>
                  <a:pt x="5140985" y="916745"/>
                </a:lnTo>
                <a:lnTo>
                  <a:pt x="5166483" y="911597"/>
                </a:lnTo>
                <a:lnTo>
                  <a:pt x="5191963" y="916745"/>
                </a:lnTo>
                <a:lnTo>
                  <a:pt x="5212768" y="930785"/>
                </a:lnTo>
                <a:lnTo>
                  <a:pt x="5226794" y="951608"/>
                </a:lnTo>
                <a:lnTo>
                  <a:pt x="5231937" y="977107"/>
                </a:lnTo>
                <a:lnTo>
                  <a:pt x="5226794" y="1002607"/>
                </a:lnTo>
                <a:lnTo>
                  <a:pt x="5212768" y="1023432"/>
                </a:lnTo>
                <a:lnTo>
                  <a:pt x="5191963" y="1037472"/>
                </a:lnTo>
                <a:lnTo>
                  <a:pt x="5166483" y="1042621"/>
                </a:lnTo>
                <a:close/>
              </a:path>
              <a:path w="5518150" h="1909445">
                <a:moveTo>
                  <a:pt x="5476127" y="989695"/>
                </a:moveTo>
                <a:lnTo>
                  <a:pt x="5462220" y="989695"/>
                </a:lnTo>
                <a:lnTo>
                  <a:pt x="5456583" y="984058"/>
                </a:lnTo>
                <a:lnTo>
                  <a:pt x="5456583" y="970123"/>
                </a:lnTo>
                <a:lnTo>
                  <a:pt x="5462220" y="964486"/>
                </a:lnTo>
                <a:lnTo>
                  <a:pt x="5476161" y="964486"/>
                </a:lnTo>
                <a:lnTo>
                  <a:pt x="5481799" y="970123"/>
                </a:lnTo>
                <a:lnTo>
                  <a:pt x="5481799" y="984058"/>
                </a:lnTo>
                <a:lnTo>
                  <a:pt x="5476127" y="989695"/>
                </a:lnTo>
                <a:close/>
              </a:path>
              <a:path w="5518150" h="1909445">
                <a:moveTo>
                  <a:pt x="20148" y="1300189"/>
                </a:moveTo>
                <a:lnTo>
                  <a:pt x="12304" y="1298606"/>
                </a:lnTo>
                <a:lnTo>
                  <a:pt x="5899" y="1294287"/>
                </a:lnTo>
                <a:lnTo>
                  <a:pt x="1582" y="1287880"/>
                </a:lnTo>
                <a:lnTo>
                  <a:pt x="0" y="1280030"/>
                </a:lnTo>
                <a:lnTo>
                  <a:pt x="1582" y="1272181"/>
                </a:lnTo>
                <a:lnTo>
                  <a:pt x="5899" y="1265774"/>
                </a:lnTo>
                <a:lnTo>
                  <a:pt x="12304" y="1261455"/>
                </a:lnTo>
                <a:lnTo>
                  <a:pt x="20148" y="1259871"/>
                </a:lnTo>
                <a:lnTo>
                  <a:pt x="27993" y="1261455"/>
                </a:lnTo>
                <a:lnTo>
                  <a:pt x="34398" y="1265774"/>
                </a:lnTo>
                <a:lnTo>
                  <a:pt x="38715" y="1272181"/>
                </a:lnTo>
                <a:lnTo>
                  <a:pt x="40297" y="1280030"/>
                </a:lnTo>
                <a:lnTo>
                  <a:pt x="38715" y="1287880"/>
                </a:lnTo>
                <a:lnTo>
                  <a:pt x="34398" y="1294287"/>
                </a:lnTo>
                <a:lnTo>
                  <a:pt x="27993" y="1298606"/>
                </a:lnTo>
                <a:lnTo>
                  <a:pt x="20148" y="1300189"/>
                </a:lnTo>
                <a:close/>
              </a:path>
              <a:path w="5518150" h="1909445">
                <a:moveTo>
                  <a:pt x="322872" y="1303558"/>
                </a:moveTo>
                <a:lnTo>
                  <a:pt x="313722" y="1301709"/>
                </a:lnTo>
                <a:lnTo>
                  <a:pt x="306248" y="1296667"/>
                </a:lnTo>
                <a:lnTo>
                  <a:pt x="301209" y="1289188"/>
                </a:lnTo>
                <a:lnTo>
                  <a:pt x="299361" y="1280030"/>
                </a:lnTo>
                <a:lnTo>
                  <a:pt x="301209" y="1270875"/>
                </a:lnTo>
                <a:lnTo>
                  <a:pt x="306248" y="1263397"/>
                </a:lnTo>
                <a:lnTo>
                  <a:pt x="313722" y="1258355"/>
                </a:lnTo>
                <a:lnTo>
                  <a:pt x="322872" y="1256506"/>
                </a:lnTo>
                <a:lnTo>
                  <a:pt x="332023" y="1258355"/>
                </a:lnTo>
                <a:lnTo>
                  <a:pt x="339496" y="1263397"/>
                </a:lnTo>
                <a:lnTo>
                  <a:pt x="344535" y="1270875"/>
                </a:lnTo>
                <a:lnTo>
                  <a:pt x="346383" y="1280030"/>
                </a:lnTo>
                <a:lnTo>
                  <a:pt x="344535" y="1289188"/>
                </a:lnTo>
                <a:lnTo>
                  <a:pt x="339496" y="1296667"/>
                </a:lnTo>
                <a:lnTo>
                  <a:pt x="332023" y="1301709"/>
                </a:lnTo>
                <a:lnTo>
                  <a:pt x="322872" y="1303558"/>
                </a:lnTo>
                <a:close/>
              </a:path>
              <a:path w="5518150" h="1909445">
                <a:moveTo>
                  <a:pt x="625600" y="1306080"/>
                </a:moveTo>
                <a:lnTo>
                  <a:pt x="615475" y="1304033"/>
                </a:lnTo>
                <a:lnTo>
                  <a:pt x="607204" y="1298452"/>
                </a:lnTo>
                <a:lnTo>
                  <a:pt x="601626" y="1290177"/>
                </a:lnTo>
                <a:lnTo>
                  <a:pt x="599580" y="1280047"/>
                </a:lnTo>
                <a:lnTo>
                  <a:pt x="601626" y="1269917"/>
                </a:lnTo>
                <a:lnTo>
                  <a:pt x="607204" y="1261642"/>
                </a:lnTo>
                <a:lnTo>
                  <a:pt x="615475" y="1256061"/>
                </a:lnTo>
                <a:lnTo>
                  <a:pt x="625600" y="1254015"/>
                </a:lnTo>
                <a:lnTo>
                  <a:pt x="635722" y="1256061"/>
                </a:lnTo>
                <a:lnTo>
                  <a:pt x="643992" y="1261642"/>
                </a:lnTo>
                <a:lnTo>
                  <a:pt x="649570" y="1269917"/>
                </a:lnTo>
                <a:lnTo>
                  <a:pt x="651615" y="1280047"/>
                </a:lnTo>
                <a:lnTo>
                  <a:pt x="649572" y="1290177"/>
                </a:lnTo>
                <a:lnTo>
                  <a:pt x="643999" y="1298452"/>
                </a:lnTo>
                <a:lnTo>
                  <a:pt x="635730" y="1304033"/>
                </a:lnTo>
                <a:lnTo>
                  <a:pt x="625600" y="1306080"/>
                </a:lnTo>
                <a:close/>
              </a:path>
              <a:path w="5518150" h="1909445">
                <a:moveTo>
                  <a:pt x="928323" y="1309445"/>
                </a:moveTo>
                <a:lnTo>
                  <a:pt x="916886" y="1307136"/>
                </a:lnTo>
                <a:lnTo>
                  <a:pt x="907547" y="1300836"/>
                </a:lnTo>
                <a:lnTo>
                  <a:pt x="901251" y="1291492"/>
                </a:lnTo>
                <a:lnTo>
                  <a:pt x="898942" y="1280047"/>
                </a:lnTo>
                <a:lnTo>
                  <a:pt x="901251" y="1268603"/>
                </a:lnTo>
                <a:lnTo>
                  <a:pt x="907547" y="1259258"/>
                </a:lnTo>
                <a:lnTo>
                  <a:pt x="916886" y="1252959"/>
                </a:lnTo>
                <a:lnTo>
                  <a:pt x="928323" y="1250649"/>
                </a:lnTo>
                <a:lnTo>
                  <a:pt x="939761" y="1252959"/>
                </a:lnTo>
                <a:lnTo>
                  <a:pt x="949100" y="1259258"/>
                </a:lnTo>
                <a:lnTo>
                  <a:pt x="955396" y="1268603"/>
                </a:lnTo>
                <a:lnTo>
                  <a:pt x="957704" y="1280047"/>
                </a:lnTo>
                <a:lnTo>
                  <a:pt x="955396" y="1291492"/>
                </a:lnTo>
                <a:lnTo>
                  <a:pt x="949100" y="1300836"/>
                </a:lnTo>
                <a:lnTo>
                  <a:pt x="939761" y="1307136"/>
                </a:lnTo>
                <a:lnTo>
                  <a:pt x="928323" y="1309445"/>
                </a:lnTo>
                <a:close/>
              </a:path>
              <a:path w="5518150" h="1909445">
                <a:moveTo>
                  <a:pt x="1231047" y="1312811"/>
                </a:moveTo>
                <a:lnTo>
                  <a:pt x="1218304" y="1310235"/>
                </a:lnTo>
                <a:lnTo>
                  <a:pt x="1207896" y="1303213"/>
                </a:lnTo>
                <a:lnTo>
                  <a:pt x="1200877" y="1292798"/>
                </a:lnTo>
                <a:lnTo>
                  <a:pt x="1198304" y="1280047"/>
                </a:lnTo>
                <a:lnTo>
                  <a:pt x="1200877" y="1267296"/>
                </a:lnTo>
                <a:lnTo>
                  <a:pt x="1207896" y="1256882"/>
                </a:lnTo>
                <a:lnTo>
                  <a:pt x="1218304" y="1249859"/>
                </a:lnTo>
                <a:lnTo>
                  <a:pt x="1231047" y="1247284"/>
                </a:lnTo>
                <a:lnTo>
                  <a:pt x="1243791" y="1249859"/>
                </a:lnTo>
                <a:lnTo>
                  <a:pt x="1254200" y="1256882"/>
                </a:lnTo>
                <a:lnTo>
                  <a:pt x="1261220" y="1267296"/>
                </a:lnTo>
                <a:lnTo>
                  <a:pt x="1263794" y="1280047"/>
                </a:lnTo>
                <a:lnTo>
                  <a:pt x="1261220" y="1292798"/>
                </a:lnTo>
                <a:lnTo>
                  <a:pt x="1254200" y="1303213"/>
                </a:lnTo>
                <a:lnTo>
                  <a:pt x="1243791" y="1310235"/>
                </a:lnTo>
                <a:lnTo>
                  <a:pt x="1231047" y="1312811"/>
                </a:lnTo>
                <a:close/>
              </a:path>
              <a:path w="5518150" h="1909445">
                <a:moveTo>
                  <a:pt x="1533771" y="1315336"/>
                </a:moveTo>
                <a:lnTo>
                  <a:pt x="1520055" y="1312563"/>
                </a:lnTo>
                <a:lnTo>
                  <a:pt x="1508851" y="1305001"/>
                </a:lnTo>
                <a:lnTo>
                  <a:pt x="1501294" y="1293790"/>
                </a:lnTo>
                <a:lnTo>
                  <a:pt x="1498523" y="1280064"/>
                </a:lnTo>
                <a:lnTo>
                  <a:pt x="1501294" y="1266339"/>
                </a:lnTo>
                <a:lnTo>
                  <a:pt x="1508851" y="1255127"/>
                </a:lnTo>
                <a:lnTo>
                  <a:pt x="1520055" y="1247566"/>
                </a:lnTo>
                <a:lnTo>
                  <a:pt x="1533771" y="1244792"/>
                </a:lnTo>
                <a:lnTo>
                  <a:pt x="1547489" y="1247566"/>
                </a:lnTo>
                <a:lnTo>
                  <a:pt x="1558694" y="1255127"/>
                </a:lnTo>
                <a:lnTo>
                  <a:pt x="1566251" y="1266339"/>
                </a:lnTo>
                <a:lnTo>
                  <a:pt x="1569022" y="1280064"/>
                </a:lnTo>
                <a:lnTo>
                  <a:pt x="1566253" y="1293790"/>
                </a:lnTo>
                <a:lnTo>
                  <a:pt x="1558701" y="1305001"/>
                </a:lnTo>
                <a:lnTo>
                  <a:pt x="1547496" y="1312563"/>
                </a:lnTo>
                <a:lnTo>
                  <a:pt x="1533771" y="1315336"/>
                </a:lnTo>
                <a:close/>
              </a:path>
              <a:path w="5518150" h="1909445">
                <a:moveTo>
                  <a:pt x="1836488" y="1317861"/>
                </a:moveTo>
                <a:lnTo>
                  <a:pt x="1821785" y="1314890"/>
                </a:lnTo>
                <a:lnTo>
                  <a:pt x="1809778" y="1306788"/>
                </a:lnTo>
                <a:lnTo>
                  <a:pt x="1801683" y="1294774"/>
                </a:lnTo>
                <a:lnTo>
                  <a:pt x="1798715" y="1280064"/>
                </a:lnTo>
                <a:lnTo>
                  <a:pt x="1801683" y="1265356"/>
                </a:lnTo>
                <a:lnTo>
                  <a:pt x="1809778" y="1253342"/>
                </a:lnTo>
                <a:lnTo>
                  <a:pt x="1821785" y="1245239"/>
                </a:lnTo>
                <a:lnTo>
                  <a:pt x="1836488" y="1242268"/>
                </a:lnTo>
                <a:lnTo>
                  <a:pt x="1851191" y="1245239"/>
                </a:lnTo>
                <a:lnTo>
                  <a:pt x="1863197" y="1253342"/>
                </a:lnTo>
                <a:lnTo>
                  <a:pt x="1871292" y="1265356"/>
                </a:lnTo>
                <a:lnTo>
                  <a:pt x="1874261" y="1280064"/>
                </a:lnTo>
                <a:lnTo>
                  <a:pt x="1871292" y="1294774"/>
                </a:lnTo>
                <a:lnTo>
                  <a:pt x="1863197" y="1306788"/>
                </a:lnTo>
                <a:lnTo>
                  <a:pt x="1851191" y="1314890"/>
                </a:lnTo>
                <a:lnTo>
                  <a:pt x="1836488" y="1317861"/>
                </a:lnTo>
                <a:close/>
              </a:path>
              <a:path w="5518150" h="1909445">
                <a:moveTo>
                  <a:pt x="2139212" y="1321226"/>
                </a:moveTo>
                <a:lnTo>
                  <a:pt x="2123204" y="1317992"/>
                </a:lnTo>
                <a:lnTo>
                  <a:pt x="2110135" y="1309171"/>
                </a:lnTo>
                <a:lnTo>
                  <a:pt x="2101327" y="1296087"/>
                </a:lnTo>
                <a:lnTo>
                  <a:pt x="2098097" y="1280064"/>
                </a:lnTo>
                <a:lnTo>
                  <a:pt x="2101327" y="1264041"/>
                </a:lnTo>
                <a:lnTo>
                  <a:pt x="2110135" y="1250958"/>
                </a:lnTo>
                <a:lnTo>
                  <a:pt x="2123204" y="1242137"/>
                </a:lnTo>
                <a:lnTo>
                  <a:pt x="2139212" y="1238902"/>
                </a:lnTo>
                <a:lnTo>
                  <a:pt x="2155225" y="1242137"/>
                </a:lnTo>
                <a:lnTo>
                  <a:pt x="2168305" y="1250958"/>
                </a:lnTo>
                <a:lnTo>
                  <a:pt x="2177126" y="1264041"/>
                </a:lnTo>
                <a:lnTo>
                  <a:pt x="2180360" y="1280064"/>
                </a:lnTo>
                <a:lnTo>
                  <a:pt x="2177126" y="1296087"/>
                </a:lnTo>
                <a:lnTo>
                  <a:pt x="2168305" y="1309171"/>
                </a:lnTo>
                <a:lnTo>
                  <a:pt x="2155225" y="1317992"/>
                </a:lnTo>
                <a:lnTo>
                  <a:pt x="2139212" y="1321226"/>
                </a:lnTo>
                <a:close/>
              </a:path>
              <a:path w="5518150" h="1909445">
                <a:moveTo>
                  <a:pt x="2441936" y="1323751"/>
                </a:moveTo>
                <a:lnTo>
                  <a:pt x="2424948" y="1320319"/>
                </a:lnTo>
                <a:lnTo>
                  <a:pt x="2411074" y="1310959"/>
                </a:lnTo>
                <a:lnTo>
                  <a:pt x="2401719" y="1297078"/>
                </a:lnTo>
                <a:lnTo>
                  <a:pt x="2398289" y="1280081"/>
                </a:lnTo>
                <a:lnTo>
                  <a:pt x="2401719" y="1263084"/>
                </a:lnTo>
                <a:lnTo>
                  <a:pt x="2411074" y="1249204"/>
                </a:lnTo>
                <a:lnTo>
                  <a:pt x="2424948" y="1239846"/>
                </a:lnTo>
                <a:lnTo>
                  <a:pt x="2441936" y="1236414"/>
                </a:lnTo>
                <a:lnTo>
                  <a:pt x="2458923" y="1239846"/>
                </a:lnTo>
                <a:lnTo>
                  <a:pt x="2472797" y="1249204"/>
                </a:lnTo>
                <a:lnTo>
                  <a:pt x="2482152" y="1263084"/>
                </a:lnTo>
                <a:lnTo>
                  <a:pt x="2485582" y="1280081"/>
                </a:lnTo>
                <a:lnTo>
                  <a:pt x="2482152" y="1297078"/>
                </a:lnTo>
                <a:lnTo>
                  <a:pt x="2472797" y="1310959"/>
                </a:lnTo>
                <a:lnTo>
                  <a:pt x="2458923" y="1320319"/>
                </a:lnTo>
                <a:lnTo>
                  <a:pt x="2441936" y="1323751"/>
                </a:lnTo>
                <a:close/>
              </a:path>
              <a:path w="5518150" h="1909445">
                <a:moveTo>
                  <a:pt x="2744659" y="1326276"/>
                </a:moveTo>
                <a:lnTo>
                  <a:pt x="2726698" y="1322646"/>
                </a:lnTo>
                <a:lnTo>
                  <a:pt x="2712030" y="1312746"/>
                </a:lnTo>
                <a:lnTo>
                  <a:pt x="2702141" y="1298062"/>
                </a:lnTo>
                <a:lnTo>
                  <a:pt x="2698515" y="1280081"/>
                </a:lnTo>
                <a:lnTo>
                  <a:pt x="2702141" y="1262100"/>
                </a:lnTo>
                <a:lnTo>
                  <a:pt x="2712030" y="1247418"/>
                </a:lnTo>
                <a:lnTo>
                  <a:pt x="2726698" y="1237519"/>
                </a:lnTo>
                <a:lnTo>
                  <a:pt x="2744659" y="1233889"/>
                </a:lnTo>
                <a:lnTo>
                  <a:pt x="2762641" y="1237519"/>
                </a:lnTo>
                <a:lnTo>
                  <a:pt x="2777318" y="1247418"/>
                </a:lnTo>
                <a:lnTo>
                  <a:pt x="2787211" y="1262100"/>
                </a:lnTo>
                <a:lnTo>
                  <a:pt x="2790838" y="1280081"/>
                </a:lnTo>
                <a:lnTo>
                  <a:pt x="2787211" y="1298062"/>
                </a:lnTo>
                <a:lnTo>
                  <a:pt x="2777318" y="1312746"/>
                </a:lnTo>
                <a:lnTo>
                  <a:pt x="2762641" y="1322646"/>
                </a:lnTo>
                <a:lnTo>
                  <a:pt x="2744659" y="1326276"/>
                </a:lnTo>
                <a:close/>
              </a:path>
              <a:path w="5518150" h="1909445">
                <a:moveTo>
                  <a:pt x="3047383" y="1328798"/>
                </a:moveTo>
                <a:lnTo>
                  <a:pt x="3028442" y="1324970"/>
                </a:lnTo>
                <a:lnTo>
                  <a:pt x="3012969" y="1314530"/>
                </a:lnTo>
                <a:lnTo>
                  <a:pt x="3002534" y="1299044"/>
                </a:lnTo>
                <a:lnTo>
                  <a:pt x="2998707" y="1280081"/>
                </a:lnTo>
                <a:lnTo>
                  <a:pt x="3002534" y="1261118"/>
                </a:lnTo>
                <a:lnTo>
                  <a:pt x="3012969" y="1245633"/>
                </a:lnTo>
                <a:lnTo>
                  <a:pt x="3028442" y="1235193"/>
                </a:lnTo>
                <a:lnTo>
                  <a:pt x="3047383" y="1231364"/>
                </a:lnTo>
                <a:lnTo>
                  <a:pt x="3066344" y="1235193"/>
                </a:lnTo>
                <a:lnTo>
                  <a:pt x="3081827" y="1245633"/>
                </a:lnTo>
                <a:lnTo>
                  <a:pt x="3092266" y="1261118"/>
                </a:lnTo>
                <a:lnTo>
                  <a:pt x="3096093" y="1280081"/>
                </a:lnTo>
                <a:lnTo>
                  <a:pt x="3092266" y="1299044"/>
                </a:lnTo>
                <a:lnTo>
                  <a:pt x="3081827" y="1314530"/>
                </a:lnTo>
                <a:lnTo>
                  <a:pt x="3066344" y="1324970"/>
                </a:lnTo>
                <a:lnTo>
                  <a:pt x="3047383" y="1328798"/>
                </a:lnTo>
                <a:close/>
              </a:path>
              <a:path w="5518150" h="1909445">
                <a:moveTo>
                  <a:pt x="3350107" y="1331323"/>
                </a:moveTo>
                <a:lnTo>
                  <a:pt x="3330172" y="1327297"/>
                </a:lnTo>
                <a:lnTo>
                  <a:pt x="3313895" y="1316316"/>
                </a:lnTo>
                <a:lnTo>
                  <a:pt x="3302923" y="1300029"/>
                </a:lnTo>
                <a:lnTo>
                  <a:pt x="3298899" y="1280081"/>
                </a:lnTo>
                <a:lnTo>
                  <a:pt x="3302923" y="1260134"/>
                </a:lnTo>
                <a:lnTo>
                  <a:pt x="3313895" y="1243846"/>
                </a:lnTo>
                <a:lnTo>
                  <a:pt x="3330172" y="1232866"/>
                </a:lnTo>
                <a:lnTo>
                  <a:pt x="3350107" y="1228840"/>
                </a:lnTo>
                <a:lnTo>
                  <a:pt x="3370047" y="1232866"/>
                </a:lnTo>
                <a:lnTo>
                  <a:pt x="3386336" y="1243846"/>
                </a:lnTo>
                <a:lnTo>
                  <a:pt x="3397320" y="1260134"/>
                </a:lnTo>
                <a:lnTo>
                  <a:pt x="3401349" y="1280081"/>
                </a:lnTo>
                <a:lnTo>
                  <a:pt x="3397320" y="1300029"/>
                </a:lnTo>
                <a:lnTo>
                  <a:pt x="3386336" y="1316316"/>
                </a:lnTo>
                <a:lnTo>
                  <a:pt x="3370047" y="1327297"/>
                </a:lnTo>
                <a:lnTo>
                  <a:pt x="3350107" y="1331323"/>
                </a:lnTo>
                <a:close/>
              </a:path>
              <a:path w="5518150" h="1909445">
                <a:moveTo>
                  <a:pt x="3652831" y="1334688"/>
                </a:moveTo>
                <a:lnTo>
                  <a:pt x="3631605" y="1330397"/>
                </a:lnTo>
                <a:lnTo>
                  <a:pt x="3614265" y="1318696"/>
                </a:lnTo>
                <a:lnTo>
                  <a:pt x="3602570" y="1301343"/>
                </a:lnTo>
                <a:lnTo>
                  <a:pt x="3598281" y="1280098"/>
                </a:lnTo>
                <a:lnTo>
                  <a:pt x="3602570" y="1258854"/>
                </a:lnTo>
                <a:lnTo>
                  <a:pt x="3614265" y="1241501"/>
                </a:lnTo>
                <a:lnTo>
                  <a:pt x="3631605" y="1229799"/>
                </a:lnTo>
                <a:lnTo>
                  <a:pt x="3652831" y="1225508"/>
                </a:lnTo>
                <a:lnTo>
                  <a:pt x="3674077" y="1229799"/>
                </a:lnTo>
                <a:lnTo>
                  <a:pt x="3691427" y="1241501"/>
                </a:lnTo>
                <a:lnTo>
                  <a:pt x="3703125" y="1258854"/>
                </a:lnTo>
                <a:lnTo>
                  <a:pt x="3707414" y="1280098"/>
                </a:lnTo>
                <a:lnTo>
                  <a:pt x="3703125" y="1301343"/>
                </a:lnTo>
                <a:lnTo>
                  <a:pt x="3691427" y="1318696"/>
                </a:lnTo>
                <a:lnTo>
                  <a:pt x="3674077" y="1330397"/>
                </a:lnTo>
                <a:lnTo>
                  <a:pt x="3652831" y="1334688"/>
                </a:lnTo>
                <a:close/>
              </a:path>
              <a:path w="5518150" h="1909445">
                <a:moveTo>
                  <a:pt x="3955589" y="1337213"/>
                </a:moveTo>
                <a:lnTo>
                  <a:pt x="3933369" y="1332724"/>
                </a:lnTo>
                <a:lnTo>
                  <a:pt x="3915225" y="1320482"/>
                </a:lnTo>
                <a:lnTo>
                  <a:pt x="3902992" y="1302327"/>
                </a:lnTo>
                <a:lnTo>
                  <a:pt x="3898507" y="1280098"/>
                </a:lnTo>
                <a:lnTo>
                  <a:pt x="3902992" y="1257870"/>
                </a:lnTo>
                <a:lnTo>
                  <a:pt x="3915225" y="1239715"/>
                </a:lnTo>
                <a:lnTo>
                  <a:pt x="3933369" y="1227472"/>
                </a:lnTo>
                <a:lnTo>
                  <a:pt x="3955589" y="1222983"/>
                </a:lnTo>
                <a:lnTo>
                  <a:pt x="3977789" y="1227472"/>
                </a:lnTo>
                <a:lnTo>
                  <a:pt x="3995923" y="1239715"/>
                </a:lnTo>
                <a:lnTo>
                  <a:pt x="4008151" y="1257870"/>
                </a:lnTo>
                <a:lnTo>
                  <a:pt x="4012636" y="1280098"/>
                </a:lnTo>
                <a:lnTo>
                  <a:pt x="4008156" y="1302327"/>
                </a:lnTo>
                <a:lnTo>
                  <a:pt x="3995935" y="1320482"/>
                </a:lnTo>
                <a:lnTo>
                  <a:pt x="3977803" y="1332724"/>
                </a:lnTo>
                <a:lnTo>
                  <a:pt x="3955589" y="1337213"/>
                </a:lnTo>
                <a:close/>
              </a:path>
              <a:path w="5518150" h="1909445">
                <a:moveTo>
                  <a:pt x="4258312" y="1339738"/>
                </a:moveTo>
                <a:lnTo>
                  <a:pt x="4235113" y="1335050"/>
                </a:lnTo>
                <a:lnTo>
                  <a:pt x="4216164" y="1322268"/>
                </a:lnTo>
                <a:lnTo>
                  <a:pt x="4203385" y="1303310"/>
                </a:lnTo>
                <a:lnTo>
                  <a:pt x="4198699" y="1280098"/>
                </a:lnTo>
                <a:lnTo>
                  <a:pt x="4203385" y="1256886"/>
                </a:lnTo>
                <a:lnTo>
                  <a:pt x="4216164" y="1237930"/>
                </a:lnTo>
                <a:lnTo>
                  <a:pt x="4235113" y="1225148"/>
                </a:lnTo>
                <a:lnTo>
                  <a:pt x="4258312" y="1220461"/>
                </a:lnTo>
                <a:lnTo>
                  <a:pt x="4281506" y="1225148"/>
                </a:lnTo>
                <a:lnTo>
                  <a:pt x="4300444" y="1237930"/>
                </a:lnTo>
                <a:lnTo>
                  <a:pt x="4313211" y="1256886"/>
                </a:lnTo>
                <a:lnTo>
                  <a:pt x="4317892" y="1280098"/>
                </a:lnTo>
                <a:lnTo>
                  <a:pt x="4313211" y="1303310"/>
                </a:lnTo>
                <a:lnTo>
                  <a:pt x="4300444" y="1322268"/>
                </a:lnTo>
                <a:lnTo>
                  <a:pt x="4281506" y="1335050"/>
                </a:lnTo>
                <a:lnTo>
                  <a:pt x="4258312" y="1339738"/>
                </a:lnTo>
                <a:close/>
              </a:path>
              <a:path w="5518150" h="1909445">
                <a:moveTo>
                  <a:pt x="4561036" y="1342263"/>
                </a:moveTo>
                <a:lnTo>
                  <a:pt x="4536843" y="1337377"/>
                </a:lnTo>
                <a:lnTo>
                  <a:pt x="4517090" y="1324054"/>
                </a:lnTo>
                <a:lnTo>
                  <a:pt x="4503774" y="1304294"/>
                </a:lnTo>
                <a:lnTo>
                  <a:pt x="4498891" y="1280098"/>
                </a:lnTo>
                <a:lnTo>
                  <a:pt x="4503774" y="1255902"/>
                </a:lnTo>
                <a:lnTo>
                  <a:pt x="4517090" y="1236143"/>
                </a:lnTo>
                <a:lnTo>
                  <a:pt x="4536843" y="1222821"/>
                </a:lnTo>
                <a:lnTo>
                  <a:pt x="4561036" y="1217936"/>
                </a:lnTo>
                <a:lnTo>
                  <a:pt x="4585210" y="1222821"/>
                </a:lnTo>
                <a:lnTo>
                  <a:pt x="4604952" y="1236143"/>
                </a:lnTo>
                <a:lnTo>
                  <a:pt x="4618265" y="1255902"/>
                </a:lnTo>
                <a:lnTo>
                  <a:pt x="4623147" y="1280098"/>
                </a:lnTo>
                <a:lnTo>
                  <a:pt x="4618265" y="1304294"/>
                </a:lnTo>
                <a:lnTo>
                  <a:pt x="4604952" y="1324054"/>
                </a:lnTo>
                <a:lnTo>
                  <a:pt x="4585210" y="1337377"/>
                </a:lnTo>
                <a:lnTo>
                  <a:pt x="4561036" y="1342263"/>
                </a:lnTo>
                <a:close/>
              </a:path>
              <a:path w="5518150" h="1909445">
                <a:moveTo>
                  <a:pt x="4863760" y="1327974"/>
                </a:moveTo>
                <a:lnTo>
                  <a:pt x="4845130" y="1324211"/>
                </a:lnTo>
                <a:lnTo>
                  <a:pt x="4829915" y="1313950"/>
                </a:lnTo>
                <a:lnTo>
                  <a:pt x="4819656" y="1298732"/>
                </a:lnTo>
                <a:lnTo>
                  <a:pt x="4815894" y="1280098"/>
                </a:lnTo>
                <a:lnTo>
                  <a:pt x="4819656" y="1261464"/>
                </a:lnTo>
                <a:lnTo>
                  <a:pt x="4829915" y="1246246"/>
                </a:lnTo>
                <a:lnTo>
                  <a:pt x="4845130" y="1235985"/>
                </a:lnTo>
                <a:lnTo>
                  <a:pt x="4863760" y="1232222"/>
                </a:lnTo>
                <a:lnTo>
                  <a:pt x="4882370" y="1235985"/>
                </a:lnTo>
                <a:lnTo>
                  <a:pt x="4897575" y="1246246"/>
                </a:lnTo>
                <a:lnTo>
                  <a:pt x="4907830" y="1261464"/>
                </a:lnTo>
                <a:lnTo>
                  <a:pt x="4911592" y="1280098"/>
                </a:lnTo>
                <a:lnTo>
                  <a:pt x="4907830" y="1298732"/>
                </a:lnTo>
                <a:lnTo>
                  <a:pt x="4897575" y="1313950"/>
                </a:lnTo>
                <a:lnTo>
                  <a:pt x="4882370" y="1324211"/>
                </a:lnTo>
                <a:lnTo>
                  <a:pt x="4863760" y="1327974"/>
                </a:lnTo>
                <a:close/>
              </a:path>
              <a:path w="5518150" h="1909445">
                <a:moveTo>
                  <a:pt x="5172965" y="1291862"/>
                </a:moveTo>
                <a:lnTo>
                  <a:pt x="5159969" y="1291862"/>
                </a:lnTo>
                <a:lnTo>
                  <a:pt x="5154703" y="1286596"/>
                </a:lnTo>
                <a:lnTo>
                  <a:pt x="5154703" y="1273603"/>
                </a:lnTo>
                <a:lnTo>
                  <a:pt x="5159969" y="1268334"/>
                </a:lnTo>
                <a:lnTo>
                  <a:pt x="5172965" y="1268334"/>
                </a:lnTo>
                <a:lnTo>
                  <a:pt x="5178230" y="1273603"/>
                </a:lnTo>
                <a:lnTo>
                  <a:pt x="5178230" y="1286596"/>
                </a:lnTo>
                <a:lnTo>
                  <a:pt x="5172965" y="1291862"/>
                </a:lnTo>
                <a:close/>
              </a:path>
              <a:path w="5518150" h="1909445">
                <a:moveTo>
                  <a:pt x="20148" y="1603167"/>
                </a:moveTo>
                <a:lnTo>
                  <a:pt x="12304" y="1601583"/>
                </a:lnTo>
                <a:lnTo>
                  <a:pt x="5899" y="1597264"/>
                </a:lnTo>
                <a:lnTo>
                  <a:pt x="1582" y="1590855"/>
                </a:lnTo>
                <a:lnTo>
                  <a:pt x="0" y="1583004"/>
                </a:lnTo>
                <a:lnTo>
                  <a:pt x="1582" y="1575155"/>
                </a:lnTo>
                <a:lnTo>
                  <a:pt x="5899" y="1568747"/>
                </a:lnTo>
                <a:lnTo>
                  <a:pt x="12304" y="1564428"/>
                </a:lnTo>
                <a:lnTo>
                  <a:pt x="20148" y="1562845"/>
                </a:lnTo>
                <a:lnTo>
                  <a:pt x="27993" y="1564428"/>
                </a:lnTo>
                <a:lnTo>
                  <a:pt x="34398" y="1568747"/>
                </a:lnTo>
                <a:lnTo>
                  <a:pt x="38715" y="1575155"/>
                </a:lnTo>
                <a:lnTo>
                  <a:pt x="40297" y="1583004"/>
                </a:lnTo>
                <a:lnTo>
                  <a:pt x="38715" y="1590855"/>
                </a:lnTo>
                <a:lnTo>
                  <a:pt x="34398" y="1597264"/>
                </a:lnTo>
                <a:lnTo>
                  <a:pt x="27993" y="1601583"/>
                </a:lnTo>
                <a:lnTo>
                  <a:pt x="20148" y="1603167"/>
                </a:lnTo>
                <a:close/>
              </a:path>
              <a:path w="5518150" h="1909445">
                <a:moveTo>
                  <a:pt x="322872" y="1606529"/>
                </a:moveTo>
                <a:lnTo>
                  <a:pt x="313722" y="1604680"/>
                </a:lnTo>
                <a:lnTo>
                  <a:pt x="306248" y="1599639"/>
                </a:lnTo>
                <a:lnTo>
                  <a:pt x="301209" y="1592161"/>
                </a:lnTo>
                <a:lnTo>
                  <a:pt x="299361" y="1583004"/>
                </a:lnTo>
                <a:lnTo>
                  <a:pt x="301209" y="1573848"/>
                </a:lnTo>
                <a:lnTo>
                  <a:pt x="306248" y="1566371"/>
                </a:lnTo>
                <a:lnTo>
                  <a:pt x="313722" y="1561329"/>
                </a:lnTo>
                <a:lnTo>
                  <a:pt x="322872" y="1559479"/>
                </a:lnTo>
                <a:lnTo>
                  <a:pt x="332023" y="1561329"/>
                </a:lnTo>
                <a:lnTo>
                  <a:pt x="339496" y="1566371"/>
                </a:lnTo>
                <a:lnTo>
                  <a:pt x="344535" y="1573848"/>
                </a:lnTo>
                <a:lnTo>
                  <a:pt x="346383" y="1583004"/>
                </a:lnTo>
                <a:lnTo>
                  <a:pt x="344535" y="1592161"/>
                </a:lnTo>
                <a:lnTo>
                  <a:pt x="339496" y="1599639"/>
                </a:lnTo>
                <a:lnTo>
                  <a:pt x="332023" y="1604680"/>
                </a:lnTo>
                <a:lnTo>
                  <a:pt x="322872" y="1606529"/>
                </a:lnTo>
                <a:close/>
              </a:path>
              <a:path w="5518150" h="1909445">
                <a:moveTo>
                  <a:pt x="625600" y="1609054"/>
                </a:moveTo>
                <a:lnTo>
                  <a:pt x="615475" y="1607007"/>
                </a:lnTo>
                <a:lnTo>
                  <a:pt x="607204" y="1601427"/>
                </a:lnTo>
                <a:lnTo>
                  <a:pt x="601626" y="1593152"/>
                </a:lnTo>
                <a:lnTo>
                  <a:pt x="599580" y="1583021"/>
                </a:lnTo>
                <a:lnTo>
                  <a:pt x="601626" y="1572891"/>
                </a:lnTo>
                <a:lnTo>
                  <a:pt x="607204" y="1564616"/>
                </a:lnTo>
                <a:lnTo>
                  <a:pt x="615475" y="1559035"/>
                </a:lnTo>
                <a:lnTo>
                  <a:pt x="625600" y="1556988"/>
                </a:lnTo>
                <a:lnTo>
                  <a:pt x="635722" y="1559035"/>
                </a:lnTo>
                <a:lnTo>
                  <a:pt x="643992" y="1564616"/>
                </a:lnTo>
                <a:lnTo>
                  <a:pt x="649570" y="1572891"/>
                </a:lnTo>
                <a:lnTo>
                  <a:pt x="651615" y="1583021"/>
                </a:lnTo>
                <a:lnTo>
                  <a:pt x="649572" y="1593152"/>
                </a:lnTo>
                <a:lnTo>
                  <a:pt x="643999" y="1601427"/>
                </a:lnTo>
                <a:lnTo>
                  <a:pt x="635730" y="1607007"/>
                </a:lnTo>
                <a:lnTo>
                  <a:pt x="625600" y="1609054"/>
                </a:lnTo>
                <a:close/>
              </a:path>
              <a:path w="5518150" h="1909445">
                <a:moveTo>
                  <a:pt x="928323" y="1612419"/>
                </a:moveTo>
                <a:lnTo>
                  <a:pt x="916886" y="1610109"/>
                </a:lnTo>
                <a:lnTo>
                  <a:pt x="907547" y="1603810"/>
                </a:lnTo>
                <a:lnTo>
                  <a:pt x="901251" y="1594466"/>
                </a:lnTo>
                <a:lnTo>
                  <a:pt x="898942" y="1583021"/>
                </a:lnTo>
                <a:lnTo>
                  <a:pt x="901251" y="1571576"/>
                </a:lnTo>
                <a:lnTo>
                  <a:pt x="907547" y="1562232"/>
                </a:lnTo>
                <a:lnTo>
                  <a:pt x="916886" y="1555932"/>
                </a:lnTo>
                <a:lnTo>
                  <a:pt x="928323" y="1553623"/>
                </a:lnTo>
                <a:lnTo>
                  <a:pt x="939761" y="1555932"/>
                </a:lnTo>
                <a:lnTo>
                  <a:pt x="949100" y="1562232"/>
                </a:lnTo>
                <a:lnTo>
                  <a:pt x="955396" y="1571576"/>
                </a:lnTo>
                <a:lnTo>
                  <a:pt x="957704" y="1583021"/>
                </a:lnTo>
                <a:lnTo>
                  <a:pt x="955396" y="1594466"/>
                </a:lnTo>
                <a:lnTo>
                  <a:pt x="949100" y="1603810"/>
                </a:lnTo>
                <a:lnTo>
                  <a:pt x="939761" y="1610109"/>
                </a:lnTo>
                <a:lnTo>
                  <a:pt x="928323" y="1612419"/>
                </a:lnTo>
                <a:close/>
              </a:path>
              <a:path w="5518150" h="1909445">
                <a:moveTo>
                  <a:pt x="1231047" y="1615788"/>
                </a:moveTo>
                <a:lnTo>
                  <a:pt x="1218304" y="1613212"/>
                </a:lnTo>
                <a:lnTo>
                  <a:pt x="1207896" y="1606188"/>
                </a:lnTo>
                <a:lnTo>
                  <a:pt x="1200877" y="1595772"/>
                </a:lnTo>
                <a:lnTo>
                  <a:pt x="1198304" y="1583021"/>
                </a:lnTo>
                <a:lnTo>
                  <a:pt x="1200877" y="1570270"/>
                </a:lnTo>
                <a:lnTo>
                  <a:pt x="1207896" y="1559855"/>
                </a:lnTo>
                <a:lnTo>
                  <a:pt x="1218304" y="1552833"/>
                </a:lnTo>
                <a:lnTo>
                  <a:pt x="1231047" y="1550257"/>
                </a:lnTo>
                <a:lnTo>
                  <a:pt x="1243791" y="1552833"/>
                </a:lnTo>
                <a:lnTo>
                  <a:pt x="1254200" y="1559855"/>
                </a:lnTo>
                <a:lnTo>
                  <a:pt x="1261220" y="1570270"/>
                </a:lnTo>
                <a:lnTo>
                  <a:pt x="1263794" y="1583021"/>
                </a:lnTo>
                <a:lnTo>
                  <a:pt x="1261220" y="1595772"/>
                </a:lnTo>
                <a:lnTo>
                  <a:pt x="1254200" y="1606188"/>
                </a:lnTo>
                <a:lnTo>
                  <a:pt x="1243791" y="1613212"/>
                </a:lnTo>
                <a:lnTo>
                  <a:pt x="1231047" y="1615788"/>
                </a:lnTo>
                <a:close/>
              </a:path>
              <a:path w="5518150" h="1909445">
                <a:moveTo>
                  <a:pt x="1533771" y="1618310"/>
                </a:moveTo>
                <a:lnTo>
                  <a:pt x="1520055" y="1615536"/>
                </a:lnTo>
                <a:lnTo>
                  <a:pt x="1508851" y="1607975"/>
                </a:lnTo>
                <a:lnTo>
                  <a:pt x="1501294" y="1596763"/>
                </a:lnTo>
                <a:lnTo>
                  <a:pt x="1498523" y="1583038"/>
                </a:lnTo>
                <a:lnTo>
                  <a:pt x="1501294" y="1569312"/>
                </a:lnTo>
                <a:lnTo>
                  <a:pt x="1508851" y="1558101"/>
                </a:lnTo>
                <a:lnTo>
                  <a:pt x="1520055" y="1550539"/>
                </a:lnTo>
                <a:lnTo>
                  <a:pt x="1533771" y="1547766"/>
                </a:lnTo>
                <a:lnTo>
                  <a:pt x="1547489" y="1550539"/>
                </a:lnTo>
                <a:lnTo>
                  <a:pt x="1558694" y="1558101"/>
                </a:lnTo>
                <a:lnTo>
                  <a:pt x="1566251" y="1569312"/>
                </a:lnTo>
                <a:lnTo>
                  <a:pt x="1569022" y="1583038"/>
                </a:lnTo>
                <a:lnTo>
                  <a:pt x="1566253" y="1596763"/>
                </a:lnTo>
                <a:lnTo>
                  <a:pt x="1558701" y="1607975"/>
                </a:lnTo>
                <a:lnTo>
                  <a:pt x="1547496" y="1615536"/>
                </a:lnTo>
                <a:lnTo>
                  <a:pt x="1533771" y="1618310"/>
                </a:lnTo>
                <a:close/>
              </a:path>
              <a:path w="5518150" h="1909445">
                <a:moveTo>
                  <a:pt x="1836488" y="1620834"/>
                </a:moveTo>
                <a:lnTo>
                  <a:pt x="1821785" y="1617863"/>
                </a:lnTo>
                <a:lnTo>
                  <a:pt x="1809778" y="1609762"/>
                </a:lnTo>
                <a:lnTo>
                  <a:pt x="1801683" y="1597747"/>
                </a:lnTo>
                <a:lnTo>
                  <a:pt x="1798715" y="1583038"/>
                </a:lnTo>
                <a:lnTo>
                  <a:pt x="1801683" y="1568328"/>
                </a:lnTo>
                <a:lnTo>
                  <a:pt x="1809778" y="1556314"/>
                </a:lnTo>
                <a:lnTo>
                  <a:pt x="1821785" y="1548212"/>
                </a:lnTo>
                <a:lnTo>
                  <a:pt x="1836488" y="1545241"/>
                </a:lnTo>
                <a:lnTo>
                  <a:pt x="1851191" y="1548212"/>
                </a:lnTo>
                <a:lnTo>
                  <a:pt x="1863197" y="1556314"/>
                </a:lnTo>
                <a:lnTo>
                  <a:pt x="1871292" y="1568328"/>
                </a:lnTo>
                <a:lnTo>
                  <a:pt x="1874261" y="1583038"/>
                </a:lnTo>
                <a:lnTo>
                  <a:pt x="1871292" y="1597747"/>
                </a:lnTo>
                <a:lnTo>
                  <a:pt x="1863197" y="1609762"/>
                </a:lnTo>
                <a:lnTo>
                  <a:pt x="1851191" y="1617863"/>
                </a:lnTo>
                <a:lnTo>
                  <a:pt x="1836488" y="1620834"/>
                </a:lnTo>
                <a:close/>
              </a:path>
              <a:path w="5518150" h="1909445">
                <a:moveTo>
                  <a:pt x="2139212" y="1624200"/>
                </a:moveTo>
                <a:lnTo>
                  <a:pt x="2123204" y="1620965"/>
                </a:lnTo>
                <a:lnTo>
                  <a:pt x="2110135" y="1612144"/>
                </a:lnTo>
                <a:lnTo>
                  <a:pt x="2101327" y="1599061"/>
                </a:lnTo>
                <a:lnTo>
                  <a:pt x="2098097" y="1583038"/>
                </a:lnTo>
                <a:lnTo>
                  <a:pt x="2101327" y="1567015"/>
                </a:lnTo>
                <a:lnTo>
                  <a:pt x="2110135" y="1553931"/>
                </a:lnTo>
                <a:lnTo>
                  <a:pt x="2123204" y="1545110"/>
                </a:lnTo>
                <a:lnTo>
                  <a:pt x="2139212" y="1541876"/>
                </a:lnTo>
                <a:lnTo>
                  <a:pt x="2155225" y="1545110"/>
                </a:lnTo>
                <a:lnTo>
                  <a:pt x="2168305" y="1553931"/>
                </a:lnTo>
                <a:lnTo>
                  <a:pt x="2177126" y="1567015"/>
                </a:lnTo>
                <a:lnTo>
                  <a:pt x="2180360" y="1583038"/>
                </a:lnTo>
                <a:lnTo>
                  <a:pt x="2177126" y="1599061"/>
                </a:lnTo>
                <a:lnTo>
                  <a:pt x="2168305" y="1612144"/>
                </a:lnTo>
                <a:lnTo>
                  <a:pt x="2155225" y="1620965"/>
                </a:lnTo>
                <a:lnTo>
                  <a:pt x="2139212" y="1624200"/>
                </a:lnTo>
                <a:close/>
              </a:path>
              <a:path w="5518150" h="1909445">
                <a:moveTo>
                  <a:pt x="2441936" y="1626725"/>
                </a:moveTo>
                <a:lnTo>
                  <a:pt x="2424948" y="1623293"/>
                </a:lnTo>
                <a:lnTo>
                  <a:pt x="2411074" y="1613933"/>
                </a:lnTo>
                <a:lnTo>
                  <a:pt x="2401719" y="1600052"/>
                </a:lnTo>
                <a:lnTo>
                  <a:pt x="2398289" y="1583055"/>
                </a:lnTo>
                <a:lnTo>
                  <a:pt x="2401719" y="1566058"/>
                </a:lnTo>
                <a:lnTo>
                  <a:pt x="2411074" y="1552176"/>
                </a:lnTo>
                <a:lnTo>
                  <a:pt x="2424948" y="1542817"/>
                </a:lnTo>
                <a:lnTo>
                  <a:pt x="2441936" y="1539384"/>
                </a:lnTo>
                <a:lnTo>
                  <a:pt x="2458923" y="1542817"/>
                </a:lnTo>
                <a:lnTo>
                  <a:pt x="2472797" y="1552176"/>
                </a:lnTo>
                <a:lnTo>
                  <a:pt x="2482152" y="1566058"/>
                </a:lnTo>
                <a:lnTo>
                  <a:pt x="2485582" y="1583055"/>
                </a:lnTo>
                <a:lnTo>
                  <a:pt x="2482152" y="1600052"/>
                </a:lnTo>
                <a:lnTo>
                  <a:pt x="2472797" y="1613933"/>
                </a:lnTo>
                <a:lnTo>
                  <a:pt x="2458923" y="1623293"/>
                </a:lnTo>
                <a:lnTo>
                  <a:pt x="2441936" y="1626725"/>
                </a:lnTo>
                <a:close/>
              </a:path>
              <a:path w="5518150" h="1909445">
                <a:moveTo>
                  <a:pt x="2744659" y="1629250"/>
                </a:moveTo>
                <a:lnTo>
                  <a:pt x="2726698" y="1625619"/>
                </a:lnTo>
                <a:lnTo>
                  <a:pt x="2712030" y="1615719"/>
                </a:lnTo>
                <a:lnTo>
                  <a:pt x="2702141" y="1601036"/>
                </a:lnTo>
                <a:lnTo>
                  <a:pt x="2698515" y="1583055"/>
                </a:lnTo>
                <a:lnTo>
                  <a:pt x="2702141" y="1565075"/>
                </a:lnTo>
                <a:lnTo>
                  <a:pt x="2712030" y="1550393"/>
                </a:lnTo>
                <a:lnTo>
                  <a:pt x="2726698" y="1540493"/>
                </a:lnTo>
                <a:lnTo>
                  <a:pt x="2744659" y="1536863"/>
                </a:lnTo>
                <a:lnTo>
                  <a:pt x="2762641" y="1540493"/>
                </a:lnTo>
                <a:lnTo>
                  <a:pt x="2777318" y="1550393"/>
                </a:lnTo>
                <a:lnTo>
                  <a:pt x="2787211" y="1565075"/>
                </a:lnTo>
                <a:lnTo>
                  <a:pt x="2790838" y="1583055"/>
                </a:lnTo>
                <a:lnTo>
                  <a:pt x="2787211" y="1601036"/>
                </a:lnTo>
                <a:lnTo>
                  <a:pt x="2777318" y="1615719"/>
                </a:lnTo>
                <a:lnTo>
                  <a:pt x="2762641" y="1625619"/>
                </a:lnTo>
                <a:lnTo>
                  <a:pt x="2744659" y="1629250"/>
                </a:lnTo>
                <a:close/>
              </a:path>
              <a:path w="5518150" h="1909445">
                <a:moveTo>
                  <a:pt x="3047383" y="1631771"/>
                </a:moveTo>
                <a:lnTo>
                  <a:pt x="3028442" y="1627944"/>
                </a:lnTo>
                <a:lnTo>
                  <a:pt x="3012969" y="1617504"/>
                </a:lnTo>
                <a:lnTo>
                  <a:pt x="3002534" y="1602019"/>
                </a:lnTo>
                <a:lnTo>
                  <a:pt x="2998707" y="1583055"/>
                </a:lnTo>
                <a:lnTo>
                  <a:pt x="3002534" y="1564091"/>
                </a:lnTo>
                <a:lnTo>
                  <a:pt x="3012969" y="1548606"/>
                </a:lnTo>
                <a:lnTo>
                  <a:pt x="3028442" y="1538166"/>
                </a:lnTo>
                <a:lnTo>
                  <a:pt x="3047383" y="1534338"/>
                </a:lnTo>
                <a:lnTo>
                  <a:pt x="3066344" y="1538166"/>
                </a:lnTo>
                <a:lnTo>
                  <a:pt x="3081827" y="1548606"/>
                </a:lnTo>
                <a:lnTo>
                  <a:pt x="3092266" y="1564091"/>
                </a:lnTo>
                <a:lnTo>
                  <a:pt x="3096093" y="1583055"/>
                </a:lnTo>
                <a:lnTo>
                  <a:pt x="3092266" y="1602019"/>
                </a:lnTo>
                <a:lnTo>
                  <a:pt x="3081827" y="1617504"/>
                </a:lnTo>
                <a:lnTo>
                  <a:pt x="3066344" y="1627944"/>
                </a:lnTo>
                <a:lnTo>
                  <a:pt x="3047383" y="1631771"/>
                </a:lnTo>
                <a:close/>
              </a:path>
              <a:path w="5518150" h="1909445">
                <a:moveTo>
                  <a:pt x="3350107" y="1634296"/>
                </a:moveTo>
                <a:lnTo>
                  <a:pt x="3330172" y="1630270"/>
                </a:lnTo>
                <a:lnTo>
                  <a:pt x="3313895" y="1619290"/>
                </a:lnTo>
                <a:lnTo>
                  <a:pt x="3302923" y="1603002"/>
                </a:lnTo>
                <a:lnTo>
                  <a:pt x="3298899" y="1583055"/>
                </a:lnTo>
                <a:lnTo>
                  <a:pt x="3302923" y="1563107"/>
                </a:lnTo>
                <a:lnTo>
                  <a:pt x="3313895" y="1546820"/>
                </a:lnTo>
                <a:lnTo>
                  <a:pt x="3330172" y="1535839"/>
                </a:lnTo>
                <a:lnTo>
                  <a:pt x="3350107" y="1531813"/>
                </a:lnTo>
                <a:lnTo>
                  <a:pt x="3370047" y="1535839"/>
                </a:lnTo>
                <a:lnTo>
                  <a:pt x="3386336" y="1546820"/>
                </a:lnTo>
                <a:lnTo>
                  <a:pt x="3397320" y="1563107"/>
                </a:lnTo>
                <a:lnTo>
                  <a:pt x="3401349" y="1583055"/>
                </a:lnTo>
                <a:lnTo>
                  <a:pt x="3397320" y="1603002"/>
                </a:lnTo>
                <a:lnTo>
                  <a:pt x="3386336" y="1619290"/>
                </a:lnTo>
                <a:lnTo>
                  <a:pt x="3370047" y="1630270"/>
                </a:lnTo>
                <a:lnTo>
                  <a:pt x="3350107" y="1634296"/>
                </a:lnTo>
                <a:close/>
              </a:path>
              <a:path w="5518150" h="1909445">
                <a:moveTo>
                  <a:pt x="3652831" y="1634296"/>
                </a:moveTo>
                <a:lnTo>
                  <a:pt x="3632896" y="1630270"/>
                </a:lnTo>
                <a:lnTo>
                  <a:pt x="3616619" y="1619290"/>
                </a:lnTo>
                <a:lnTo>
                  <a:pt x="3605646" y="1603002"/>
                </a:lnTo>
                <a:lnTo>
                  <a:pt x="3601623" y="1583055"/>
                </a:lnTo>
                <a:lnTo>
                  <a:pt x="3605646" y="1563107"/>
                </a:lnTo>
                <a:lnTo>
                  <a:pt x="3616619" y="1546820"/>
                </a:lnTo>
                <a:lnTo>
                  <a:pt x="3632896" y="1535839"/>
                </a:lnTo>
                <a:lnTo>
                  <a:pt x="3652831" y="1531813"/>
                </a:lnTo>
                <a:lnTo>
                  <a:pt x="3672771" y="1535839"/>
                </a:lnTo>
                <a:lnTo>
                  <a:pt x="3689060" y="1546820"/>
                </a:lnTo>
                <a:lnTo>
                  <a:pt x="3700044" y="1563107"/>
                </a:lnTo>
                <a:lnTo>
                  <a:pt x="3704073" y="1583055"/>
                </a:lnTo>
                <a:lnTo>
                  <a:pt x="3700044" y="1603002"/>
                </a:lnTo>
                <a:lnTo>
                  <a:pt x="3689060" y="1619290"/>
                </a:lnTo>
                <a:lnTo>
                  <a:pt x="3672771" y="1630270"/>
                </a:lnTo>
                <a:lnTo>
                  <a:pt x="3652831" y="1634296"/>
                </a:lnTo>
                <a:close/>
              </a:path>
              <a:path w="5518150" h="1909445">
                <a:moveTo>
                  <a:pt x="3955589" y="1628423"/>
                </a:moveTo>
                <a:lnTo>
                  <a:pt x="3937938" y="1624858"/>
                </a:lnTo>
                <a:lnTo>
                  <a:pt x="3923529" y="1615137"/>
                </a:lnTo>
                <a:lnTo>
                  <a:pt x="3913815" y="1600722"/>
                </a:lnTo>
                <a:lnTo>
                  <a:pt x="3910254" y="1583072"/>
                </a:lnTo>
                <a:lnTo>
                  <a:pt x="3913815" y="1565422"/>
                </a:lnTo>
                <a:lnTo>
                  <a:pt x="3923529" y="1551006"/>
                </a:lnTo>
                <a:lnTo>
                  <a:pt x="3937938" y="1541285"/>
                </a:lnTo>
                <a:lnTo>
                  <a:pt x="3955589" y="1537720"/>
                </a:lnTo>
                <a:lnTo>
                  <a:pt x="3973219" y="1541285"/>
                </a:lnTo>
                <a:lnTo>
                  <a:pt x="3987619" y="1551006"/>
                </a:lnTo>
                <a:lnTo>
                  <a:pt x="3997328" y="1565422"/>
                </a:lnTo>
                <a:lnTo>
                  <a:pt x="4000889" y="1583072"/>
                </a:lnTo>
                <a:lnTo>
                  <a:pt x="3997328" y="1600722"/>
                </a:lnTo>
                <a:lnTo>
                  <a:pt x="3987619" y="1615137"/>
                </a:lnTo>
                <a:lnTo>
                  <a:pt x="3973219" y="1624858"/>
                </a:lnTo>
                <a:lnTo>
                  <a:pt x="3955589" y="1628423"/>
                </a:lnTo>
                <a:close/>
              </a:path>
              <a:path w="5518150" h="1909445">
                <a:moveTo>
                  <a:pt x="4258312" y="1614137"/>
                </a:moveTo>
                <a:lnTo>
                  <a:pt x="4246206" y="1611694"/>
                </a:lnTo>
                <a:lnTo>
                  <a:pt x="4236324" y="1605033"/>
                </a:lnTo>
                <a:lnTo>
                  <a:pt x="4229665" y="1595153"/>
                </a:lnTo>
                <a:lnTo>
                  <a:pt x="4227223" y="1583055"/>
                </a:lnTo>
                <a:lnTo>
                  <a:pt x="4229665" y="1570957"/>
                </a:lnTo>
                <a:lnTo>
                  <a:pt x="4236324" y="1561077"/>
                </a:lnTo>
                <a:lnTo>
                  <a:pt x="4246206" y="1554415"/>
                </a:lnTo>
                <a:lnTo>
                  <a:pt x="4258312" y="1551972"/>
                </a:lnTo>
                <a:lnTo>
                  <a:pt x="4270399" y="1554415"/>
                </a:lnTo>
                <a:lnTo>
                  <a:pt x="4280271" y="1561077"/>
                </a:lnTo>
                <a:lnTo>
                  <a:pt x="4286927" y="1570957"/>
                </a:lnTo>
                <a:lnTo>
                  <a:pt x="4289368" y="1583055"/>
                </a:lnTo>
                <a:lnTo>
                  <a:pt x="4286927" y="1595153"/>
                </a:lnTo>
                <a:lnTo>
                  <a:pt x="4280271" y="1605033"/>
                </a:lnTo>
                <a:lnTo>
                  <a:pt x="4270399" y="1611694"/>
                </a:lnTo>
                <a:lnTo>
                  <a:pt x="4258312" y="1614137"/>
                </a:lnTo>
                <a:close/>
              </a:path>
              <a:path w="5518150" h="1909445">
                <a:moveTo>
                  <a:pt x="4567956" y="1595659"/>
                </a:moveTo>
                <a:lnTo>
                  <a:pt x="4554049" y="1595659"/>
                </a:lnTo>
                <a:lnTo>
                  <a:pt x="4548411" y="1590022"/>
                </a:lnTo>
                <a:lnTo>
                  <a:pt x="4548411" y="1576088"/>
                </a:lnTo>
                <a:lnTo>
                  <a:pt x="4554049" y="1570450"/>
                </a:lnTo>
                <a:lnTo>
                  <a:pt x="4567990" y="1570450"/>
                </a:lnTo>
                <a:lnTo>
                  <a:pt x="4573627" y="1576088"/>
                </a:lnTo>
                <a:lnTo>
                  <a:pt x="4573627" y="1590022"/>
                </a:lnTo>
                <a:lnTo>
                  <a:pt x="4567956" y="1595659"/>
                </a:lnTo>
                <a:close/>
              </a:path>
              <a:path w="5518150" h="1909445">
                <a:moveTo>
                  <a:pt x="24317" y="1893536"/>
                </a:moveTo>
                <a:lnTo>
                  <a:pt x="15976" y="1893536"/>
                </a:lnTo>
                <a:lnTo>
                  <a:pt x="12597" y="1890153"/>
                </a:lnTo>
                <a:lnTo>
                  <a:pt x="12597" y="1881805"/>
                </a:lnTo>
                <a:lnTo>
                  <a:pt x="15976" y="1878423"/>
                </a:lnTo>
                <a:lnTo>
                  <a:pt x="24317" y="1878423"/>
                </a:lnTo>
                <a:lnTo>
                  <a:pt x="27700" y="1881805"/>
                </a:lnTo>
                <a:lnTo>
                  <a:pt x="27700" y="1890153"/>
                </a:lnTo>
                <a:lnTo>
                  <a:pt x="24317" y="1893536"/>
                </a:lnTo>
                <a:close/>
              </a:path>
              <a:path w="5518150" h="1909445">
                <a:moveTo>
                  <a:pt x="328894" y="1896901"/>
                </a:moveTo>
                <a:lnTo>
                  <a:pt x="316854" y="1896901"/>
                </a:lnTo>
                <a:lnTo>
                  <a:pt x="311959" y="1892003"/>
                </a:lnTo>
                <a:lnTo>
                  <a:pt x="311959" y="1879956"/>
                </a:lnTo>
                <a:lnTo>
                  <a:pt x="316854" y="1875058"/>
                </a:lnTo>
                <a:lnTo>
                  <a:pt x="328894" y="1875058"/>
                </a:lnTo>
                <a:lnTo>
                  <a:pt x="333789" y="1879956"/>
                </a:lnTo>
                <a:lnTo>
                  <a:pt x="333789" y="1892003"/>
                </a:lnTo>
                <a:lnTo>
                  <a:pt x="328894" y="1896901"/>
                </a:lnTo>
                <a:close/>
              </a:path>
              <a:path w="5518150" h="1909445">
                <a:moveTo>
                  <a:pt x="633941" y="1901107"/>
                </a:moveTo>
                <a:lnTo>
                  <a:pt x="617255" y="1901107"/>
                </a:lnTo>
                <a:lnTo>
                  <a:pt x="610497" y="1894343"/>
                </a:lnTo>
                <a:lnTo>
                  <a:pt x="610497" y="1877647"/>
                </a:lnTo>
                <a:lnTo>
                  <a:pt x="617255" y="1870885"/>
                </a:lnTo>
                <a:lnTo>
                  <a:pt x="633941" y="1870885"/>
                </a:lnTo>
                <a:lnTo>
                  <a:pt x="640702" y="1877647"/>
                </a:lnTo>
                <a:lnTo>
                  <a:pt x="640702" y="1894343"/>
                </a:lnTo>
                <a:lnTo>
                  <a:pt x="633941" y="1901107"/>
                </a:lnTo>
                <a:close/>
              </a:path>
              <a:path w="5518150" h="1909445">
                <a:moveTo>
                  <a:pt x="938062" y="1903632"/>
                </a:moveTo>
                <a:lnTo>
                  <a:pt x="918585" y="1903632"/>
                </a:lnTo>
                <a:lnTo>
                  <a:pt x="910696" y="1895740"/>
                </a:lnTo>
                <a:lnTo>
                  <a:pt x="910696" y="1876253"/>
                </a:lnTo>
                <a:lnTo>
                  <a:pt x="918585" y="1868360"/>
                </a:lnTo>
                <a:lnTo>
                  <a:pt x="938062" y="1868360"/>
                </a:lnTo>
                <a:lnTo>
                  <a:pt x="945947" y="1876253"/>
                </a:lnTo>
                <a:lnTo>
                  <a:pt x="945947" y="1895740"/>
                </a:lnTo>
                <a:lnTo>
                  <a:pt x="938062" y="1903632"/>
                </a:lnTo>
                <a:close/>
              </a:path>
              <a:path w="5518150" h="1909445">
                <a:moveTo>
                  <a:pt x="1231047" y="1906997"/>
                </a:moveTo>
                <a:lnTo>
                  <a:pt x="1222879" y="1905346"/>
                </a:lnTo>
                <a:lnTo>
                  <a:pt x="1216207" y="1900844"/>
                </a:lnTo>
                <a:lnTo>
                  <a:pt x="1211708" y="1894168"/>
                </a:lnTo>
                <a:lnTo>
                  <a:pt x="1210058" y="1885995"/>
                </a:lnTo>
                <a:lnTo>
                  <a:pt x="1211708" y="1877822"/>
                </a:lnTo>
                <a:lnTo>
                  <a:pt x="1216207" y="1871147"/>
                </a:lnTo>
                <a:lnTo>
                  <a:pt x="1222879" y="1866646"/>
                </a:lnTo>
                <a:lnTo>
                  <a:pt x="1231047" y="1864995"/>
                </a:lnTo>
                <a:lnTo>
                  <a:pt x="1239216" y="1866646"/>
                </a:lnTo>
                <a:lnTo>
                  <a:pt x="1245888" y="1871147"/>
                </a:lnTo>
                <a:lnTo>
                  <a:pt x="1250387" y="1877822"/>
                </a:lnTo>
                <a:lnTo>
                  <a:pt x="1252037" y="1885995"/>
                </a:lnTo>
                <a:lnTo>
                  <a:pt x="1250387" y="1894168"/>
                </a:lnTo>
                <a:lnTo>
                  <a:pt x="1245888" y="1900844"/>
                </a:lnTo>
                <a:lnTo>
                  <a:pt x="1239216" y="1905346"/>
                </a:lnTo>
                <a:lnTo>
                  <a:pt x="1231047" y="1906997"/>
                </a:lnTo>
                <a:close/>
              </a:path>
              <a:path w="5518150" h="1909445">
                <a:moveTo>
                  <a:pt x="1533771" y="1908679"/>
                </a:moveTo>
                <a:lnTo>
                  <a:pt x="1524944" y="1906897"/>
                </a:lnTo>
                <a:lnTo>
                  <a:pt x="1517738" y="1902038"/>
                </a:lnTo>
                <a:lnTo>
                  <a:pt x="1512881" y="1894828"/>
                </a:lnTo>
                <a:lnTo>
                  <a:pt x="1511100" y="1885995"/>
                </a:lnTo>
                <a:lnTo>
                  <a:pt x="1512881" y="1877161"/>
                </a:lnTo>
                <a:lnTo>
                  <a:pt x="1517738" y="1869951"/>
                </a:lnTo>
                <a:lnTo>
                  <a:pt x="1524944" y="1865092"/>
                </a:lnTo>
                <a:lnTo>
                  <a:pt x="1533771" y="1863310"/>
                </a:lnTo>
                <a:lnTo>
                  <a:pt x="1542600" y="1865092"/>
                </a:lnTo>
                <a:lnTo>
                  <a:pt x="1549807" y="1869951"/>
                </a:lnTo>
                <a:lnTo>
                  <a:pt x="1554664" y="1877161"/>
                </a:lnTo>
                <a:lnTo>
                  <a:pt x="1556445" y="1885995"/>
                </a:lnTo>
                <a:lnTo>
                  <a:pt x="1554662" y="1894828"/>
                </a:lnTo>
                <a:lnTo>
                  <a:pt x="1549800" y="1902038"/>
                </a:lnTo>
                <a:lnTo>
                  <a:pt x="1542593" y="1906897"/>
                </a:lnTo>
                <a:lnTo>
                  <a:pt x="1533771" y="1908679"/>
                </a:lnTo>
                <a:close/>
              </a:path>
              <a:path w="5518150" h="1909445">
                <a:moveTo>
                  <a:pt x="1836488" y="1908679"/>
                </a:moveTo>
                <a:lnTo>
                  <a:pt x="1827665" y="1906897"/>
                </a:lnTo>
                <a:lnTo>
                  <a:pt x="1820466" y="1902038"/>
                </a:lnTo>
                <a:lnTo>
                  <a:pt x="1815616" y="1894828"/>
                </a:lnTo>
                <a:lnTo>
                  <a:pt x="1813838" y="1885995"/>
                </a:lnTo>
                <a:lnTo>
                  <a:pt x="1815616" y="1877161"/>
                </a:lnTo>
                <a:lnTo>
                  <a:pt x="1820466" y="1869951"/>
                </a:lnTo>
                <a:lnTo>
                  <a:pt x="1827665" y="1865092"/>
                </a:lnTo>
                <a:lnTo>
                  <a:pt x="1836488" y="1863310"/>
                </a:lnTo>
                <a:lnTo>
                  <a:pt x="1845316" y="1865092"/>
                </a:lnTo>
                <a:lnTo>
                  <a:pt x="1852526" y="1869951"/>
                </a:lnTo>
                <a:lnTo>
                  <a:pt x="1857389" y="1877161"/>
                </a:lnTo>
                <a:lnTo>
                  <a:pt x="1859172" y="1885995"/>
                </a:lnTo>
                <a:lnTo>
                  <a:pt x="1857389" y="1894828"/>
                </a:lnTo>
                <a:lnTo>
                  <a:pt x="1852526" y="1902038"/>
                </a:lnTo>
                <a:lnTo>
                  <a:pt x="1845316" y="1906897"/>
                </a:lnTo>
                <a:lnTo>
                  <a:pt x="1836488" y="1908679"/>
                </a:lnTo>
                <a:close/>
              </a:path>
              <a:path w="5518150" h="1909445">
                <a:moveTo>
                  <a:pt x="2145103" y="1909172"/>
                </a:moveTo>
                <a:lnTo>
                  <a:pt x="2133320" y="1909172"/>
                </a:lnTo>
                <a:lnTo>
                  <a:pt x="2129741" y="1908449"/>
                </a:lnTo>
                <a:lnTo>
                  <a:pt x="2122005" y="1903229"/>
                </a:lnTo>
                <a:lnTo>
                  <a:pt x="2116787" y="1895488"/>
                </a:lnTo>
                <a:lnTo>
                  <a:pt x="2114874" y="1886011"/>
                </a:lnTo>
                <a:lnTo>
                  <a:pt x="2116787" y="1876535"/>
                </a:lnTo>
                <a:lnTo>
                  <a:pt x="2122005" y="1868795"/>
                </a:lnTo>
                <a:lnTo>
                  <a:pt x="2129741" y="1863577"/>
                </a:lnTo>
                <a:lnTo>
                  <a:pt x="2139212" y="1861663"/>
                </a:lnTo>
                <a:lnTo>
                  <a:pt x="2148682" y="1863577"/>
                </a:lnTo>
                <a:lnTo>
                  <a:pt x="2156419" y="1868795"/>
                </a:lnTo>
                <a:lnTo>
                  <a:pt x="2161636" y="1876535"/>
                </a:lnTo>
                <a:lnTo>
                  <a:pt x="2163550" y="1886011"/>
                </a:lnTo>
                <a:lnTo>
                  <a:pt x="2161636" y="1895488"/>
                </a:lnTo>
                <a:lnTo>
                  <a:pt x="2156419" y="1903229"/>
                </a:lnTo>
                <a:lnTo>
                  <a:pt x="2148682" y="1908449"/>
                </a:lnTo>
                <a:lnTo>
                  <a:pt x="2145103" y="1909172"/>
                </a:lnTo>
                <a:close/>
              </a:path>
              <a:path w="5518150" h="1909445">
                <a:moveTo>
                  <a:pt x="2441936" y="1908679"/>
                </a:moveTo>
                <a:lnTo>
                  <a:pt x="2433113" y="1906897"/>
                </a:lnTo>
                <a:lnTo>
                  <a:pt x="2425914" y="1902038"/>
                </a:lnTo>
                <a:lnTo>
                  <a:pt x="2421064" y="1894828"/>
                </a:lnTo>
                <a:lnTo>
                  <a:pt x="2419286" y="1885995"/>
                </a:lnTo>
                <a:lnTo>
                  <a:pt x="2421064" y="1877161"/>
                </a:lnTo>
                <a:lnTo>
                  <a:pt x="2425914" y="1869951"/>
                </a:lnTo>
                <a:lnTo>
                  <a:pt x="2433113" y="1865092"/>
                </a:lnTo>
                <a:lnTo>
                  <a:pt x="2441936" y="1863310"/>
                </a:lnTo>
                <a:lnTo>
                  <a:pt x="2450778" y="1865092"/>
                </a:lnTo>
                <a:lnTo>
                  <a:pt x="2457987" y="1869951"/>
                </a:lnTo>
                <a:lnTo>
                  <a:pt x="2462841" y="1877161"/>
                </a:lnTo>
                <a:lnTo>
                  <a:pt x="2464620" y="1885995"/>
                </a:lnTo>
                <a:lnTo>
                  <a:pt x="2462836" y="1894828"/>
                </a:lnTo>
                <a:lnTo>
                  <a:pt x="2457974" y="1902038"/>
                </a:lnTo>
                <a:lnTo>
                  <a:pt x="2450763" y="1906897"/>
                </a:lnTo>
                <a:lnTo>
                  <a:pt x="2441936" y="1908679"/>
                </a:lnTo>
                <a:close/>
              </a:path>
              <a:path w="5518150" h="1909445">
                <a:moveTo>
                  <a:pt x="2744659" y="1906157"/>
                </a:moveTo>
                <a:lnTo>
                  <a:pt x="2736825" y="1904573"/>
                </a:lnTo>
                <a:lnTo>
                  <a:pt x="2730419" y="1900253"/>
                </a:lnTo>
                <a:lnTo>
                  <a:pt x="2726094" y="1893844"/>
                </a:lnTo>
                <a:lnTo>
                  <a:pt x="2724507" y="1885995"/>
                </a:lnTo>
                <a:lnTo>
                  <a:pt x="2726094" y="1878145"/>
                </a:lnTo>
                <a:lnTo>
                  <a:pt x="2730419" y="1871738"/>
                </a:lnTo>
                <a:lnTo>
                  <a:pt x="2736825" y="1867419"/>
                </a:lnTo>
                <a:lnTo>
                  <a:pt x="2744659" y="1865836"/>
                </a:lnTo>
                <a:lnTo>
                  <a:pt x="2752508" y="1867419"/>
                </a:lnTo>
                <a:lnTo>
                  <a:pt x="2758913" y="1871738"/>
                </a:lnTo>
                <a:lnTo>
                  <a:pt x="2763230" y="1878145"/>
                </a:lnTo>
                <a:lnTo>
                  <a:pt x="2764812" y="1885995"/>
                </a:lnTo>
                <a:lnTo>
                  <a:pt x="2763230" y="1893844"/>
                </a:lnTo>
                <a:lnTo>
                  <a:pt x="2758913" y="1900253"/>
                </a:lnTo>
                <a:lnTo>
                  <a:pt x="2752508" y="1904573"/>
                </a:lnTo>
                <a:lnTo>
                  <a:pt x="2744659" y="1906157"/>
                </a:lnTo>
                <a:close/>
              </a:path>
              <a:path w="5518150" h="1909445">
                <a:moveTo>
                  <a:pt x="3056194" y="1901948"/>
                </a:moveTo>
                <a:lnTo>
                  <a:pt x="3038607" y="1901948"/>
                </a:lnTo>
                <a:lnTo>
                  <a:pt x="3031451" y="1894795"/>
                </a:lnTo>
                <a:lnTo>
                  <a:pt x="3031451" y="1877194"/>
                </a:lnTo>
                <a:lnTo>
                  <a:pt x="3038607" y="1870041"/>
                </a:lnTo>
                <a:lnTo>
                  <a:pt x="3056194" y="1870041"/>
                </a:lnTo>
                <a:lnTo>
                  <a:pt x="3063350" y="1877194"/>
                </a:lnTo>
                <a:lnTo>
                  <a:pt x="3063350" y="1894795"/>
                </a:lnTo>
                <a:lnTo>
                  <a:pt x="3056194" y="1901948"/>
                </a:lnTo>
                <a:close/>
              </a:path>
              <a:path w="5518150" h="1909445">
                <a:moveTo>
                  <a:pt x="3355677" y="1896077"/>
                </a:moveTo>
                <a:lnTo>
                  <a:pt x="3344571" y="1896077"/>
                </a:lnTo>
                <a:lnTo>
                  <a:pt x="3340048" y="1891564"/>
                </a:lnTo>
                <a:lnTo>
                  <a:pt x="3340048" y="1880425"/>
                </a:lnTo>
                <a:lnTo>
                  <a:pt x="3344571" y="1875915"/>
                </a:lnTo>
                <a:lnTo>
                  <a:pt x="3355677" y="1875915"/>
                </a:lnTo>
                <a:lnTo>
                  <a:pt x="3360200" y="1880425"/>
                </a:lnTo>
                <a:lnTo>
                  <a:pt x="3360200" y="1891564"/>
                </a:lnTo>
                <a:lnTo>
                  <a:pt x="3355677" y="1896077"/>
                </a:lnTo>
                <a:close/>
              </a:path>
              <a:path w="5518150" h="1909445">
                <a:moveTo>
                  <a:pt x="3654688" y="1889360"/>
                </a:moveTo>
                <a:lnTo>
                  <a:pt x="3650974" y="1889360"/>
                </a:lnTo>
                <a:lnTo>
                  <a:pt x="3649489" y="1887861"/>
                </a:lnTo>
                <a:lnTo>
                  <a:pt x="3649489" y="1884128"/>
                </a:lnTo>
                <a:lnTo>
                  <a:pt x="3650974" y="1882629"/>
                </a:lnTo>
                <a:lnTo>
                  <a:pt x="3654721" y="1882629"/>
                </a:lnTo>
                <a:lnTo>
                  <a:pt x="3656206" y="1884128"/>
                </a:lnTo>
                <a:lnTo>
                  <a:pt x="3656206" y="1887861"/>
                </a:lnTo>
                <a:lnTo>
                  <a:pt x="3654688" y="1889360"/>
                </a:lnTo>
                <a:close/>
              </a:path>
            </a:pathLst>
          </a:custGeom>
          <a:solidFill>
            <a:srgbClr val="E8C7C6"/>
          </a:solidFill>
        </p:spPr>
        <p:txBody>
          <a:bodyPr wrap="square" lIns="0" tIns="0" rIns="0" bIns="0" rtlCol="0"/>
          <a:lstStyle/>
          <a:p>
            <a:endParaRPr/>
          </a:p>
        </p:txBody>
      </p:sp>
      <p:pic>
        <p:nvPicPr>
          <p:cNvPr id="2" name="Picture 1">
            <a:extLst>
              <a:ext uri="{FF2B5EF4-FFF2-40B4-BE49-F238E27FC236}">
                <a16:creationId xmlns:a16="http://schemas.microsoft.com/office/drawing/2014/main" id="{258E9C6B-04DB-C73A-77E4-7C202EDB8755}"/>
              </a:ext>
            </a:extLst>
          </p:cNvPr>
          <p:cNvPicPr>
            <a:picLocks noChangeAspect="1"/>
          </p:cNvPicPr>
          <p:nvPr/>
        </p:nvPicPr>
        <p:blipFill>
          <a:blip r:embed="rId2">
            <a:extLst>
              <a:ext uri="{28A0092B-C50C-407E-A947-70E740481C1C}">
                <a14:useLocalDpi xmlns:a14="http://schemas.microsoft.com/office/drawing/2010/main" val="0"/>
              </a:ext>
            </a:extLst>
          </a:blip>
          <a:srcRect l="14434" t="8296" r="18207"/>
          <a:stretch/>
        </p:blipFill>
        <p:spPr>
          <a:xfrm>
            <a:off x="4114800" y="1432935"/>
            <a:ext cx="11353800" cy="7846506"/>
          </a:xfrm>
          <a:prstGeom prst="rect">
            <a:avLst/>
          </a:prstGeom>
        </p:spPr>
      </p:pic>
    </p:spTree>
    <p:extLst>
      <p:ext uri="{BB962C8B-B14F-4D97-AF65-F5344CB8AC3E}">
        <p14:creationId xmlns:p14="http://schemas.microsoft.com/office/powerpoint/2010/main" val="418476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9C0F8-C27E-69B7-9E79-1167D05ECD9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1727BAD9-1F06-700F-14AF-79677AB2D239}"/>
              </a:ext>
            </a:extLst>
          </p:cNvPr>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4" name="object 4">
            <a:extLst>
              <a:ext uri="{FF2B5EF4-FFF2-40B4-BE49-F238E27FC236}">
                <a16:creationId xmlns:a16="http://schemas.microsoft.com/office/drawing/2014/main" id="{A257D8FB-AD7F-8A25-08C9-5E1645E31E96}"/>
              </a:ext>
            </a:extLst>
          </p:cNvPr>
          <p:cNvSpPr txBox="1"/>
          <p:nvPr/>
        </p:nvSpPr>
        <p:spPr>
          <a:xfrm>
            <a:off x="16207228" y="446886"/>
            <a:ext cx="1158331" cy="870110"/>
          </a:xfrm>
          <a:prstGeom prst="rect">
            <a:avLst/>
          </a:prstGeom>
        </p:spPr>
        <p:txBody>
          <a:bodyPr vert="horz" wrap="square" lIns="0" tIns="15875" rIns="0" bIns="0" rtlCol="0">
            <a:spAutoFit/>
          </a:bodyPr>
          <a:lstStyle/>
          <a:p>
            <a:pPr marL="12700">
              <a:lnSpc>
                <a:spcPct val="100000"/>
              </a:lnSpc>
              <a:spcBef>
                <a:spcPts val="125"/>
              </a:spcBef>
            </a:pPr>
            <a:r>
              <a:rPr lang="en-US" sz="5550" b="1" spc="-70" dirty="0">
                <a:latin typeface="Trebuchet MS"/>
                <a:cs typeface="Trebuchet MS"/>
              </a:rPr>
              <a:t>14</a:t>
            </a:r>
            <a:endParaRPr sz="5550" dirty="0">
              <a:latin typeface="Trebuchet MS"/>
              <a:cs typeface="Trebuchet MS"/>
            </a:endParaRPr>
          </a:p>
        </p:txBody>
      </p:sp>
      <p:sp>
        <p:nvSpPr>
          <p:cNvPr id="5" name="object 5">
            <a:extLst>
              <a:ext uri="{FF2B5EF4-FFF2-40B4-BE49-F238E27FC236}">
                <a16:creationId xmlns:a16="http://schemas.microsoft.com/office/drawing/2014/main" id="{BF2A0CF1-41BE-8161-AC0D-EF13421FFF68}"/>
              </a:ext>
            </a:extLst>
          </p:cNvPr>
          <p:cNvSpPr txBox="1">
            <a:spLocks noGrp="1"/>
          </p:cNvSpPr>
          <p:nvPr>
            <p:ph type="title"/>
          </p:nvPr>
        </p:nvSpPr>
        <p:spPr>
          <a:xfrm>
            <a:off x="7086600" y="827605"/>
            <a:ext cx="5170170" cy="782265"/>
          </a:xfrm>
          <a:prstGeom prst="rect">
            <a:avLst/>
          </a:prstGeom>
        </p:spPr>
        <p:txBody>
          <a:bodyPr vert="horz" wrap="square" lIns="0" tIns="12700" rIns="0" bIns="0" rtlCol="0">
            <a:spAutoFit/>
          </a:bodyPr>
          <a:lstStyle/>
          <a:p>
            <a:pPr marL="12700">
              <a:lnSpc>
                <a:spcPct val="100000"/>
              </a:lnSpc>
              <a:spcBef>
                <a:spcPts val="100"/>
              </a:spcBef>
            </a:pPr>
            <a:r>
              <a:rPr lang="en-US" sz="5000" dirty="0">
                <a:latin typeface="Times New Roman" panose="02020603050405020304" pitchFamily="18" charset="0"/>
                <a:cs typeface="Times New Roman" panose="02020603050405020304" pitchFamily="18" charset="0"/>
              </a:rPr>
              <a:t>Linear Search</a:t>
            </a:r>
            <a:endParaRPr sz="5000"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717C0461-C702-54ED-3A73-820902043403}"/>
              </a:ext>
            </a:extLst>
          </p:cNvPr>
          <p:cNvSpPr/>
          <p:nvPr/>
        </p:nvSpPr>
        <p:spPr>
          <a:xfrm>
            <a:off x="14982938" y="6397250"/>
            <a:ext cx="3305175" cy="2456815"/>
          </a:xfrm>
          <a:custGeom>
            <a:avLst/>
            <a:gdLst/>
            <a:ahLst/>
            <a:cxnLst/>
            <a:rect l="l" t="t" r="r" b="b"/>
            <a:pathLst>
              <a:path w="3305175" h="2456815">
                <a:moveTo>
                  <a:pt x="1817659" y="12587"/>
                </a:moveTo>
                <a:lnTo>
                  <a:pt x="1816717" y="12587"/>
                </a:lnTo>
                <a:lnTo>
                  <a:pt x="1816349" y="12217"/>
                </a:lnTo>
                <a:lnTo>
                  <a:pt x="1816349" y="11274"/>
                </a:lnTo>
                <a:lnTo>
                  <a:pt x="1816717" y="10904"/>
                </a:lnTo>
                <a:lnTo>
                  <a:pt x="1817659" y="10904"/>
                </a:lnTo>
                <a:lnTo>
                  <a:pt x="1818030" y="11274"/>
                </a:lnTo>
                <a:lnTo>
                  <a:pt x="1818030" y="12217"/>
                </a:lnTo>
                <a:lnTo>
                  <a:pt x="1817659" y="12587"/>
                </a:lnTo>
                <a:close/>
              </a:path>
              <a:path w="3305175" h="2456815">
                <a:moveTo>
                  <a:pt x="2120838" y="13428"/>
                </a:moveTo>
                <a:lnTo>
                  <a:pt x="2118989" y="13428"/>
                </a:lnTo>
                <a:lnTo>
                  <a:pt x="2118232" y="12671"/>
                </a:lnTo>
                <a:lnTo>
                  <a:pt x="2118232" y="10820"/>
                </a:lnTo>
                <a:lnTo>
                  <a:pt x="2118989" y="10063"/>
                </a:lnTo>
                <a:lnTo>
                  <a:pt x="2120838" y="10063"/>
                </a:lnTo>
                <a:lnTo>
                  <a:pt x="2121594" y="10820"/>
                </a:lnTo>
                <a:lnTo>
                  <a:pt x="2121594" y="12671"/>
                </a:lnTo>
                <a:lnTo>
                  <a:pt x="2120838" y="13428"/>
                </a:lnTo>
                <a:close/>
              </a:path>
              <a:path w="3305175" h="2456815">
                <a:moveTo>
                  <a:pt x="2425415" y="16794"/>
                </a:moveTo>
                <a:lnTo>
                  <a:pt x="2419863" y="16794"/>
                </a:lnTo>
                <a:lnTo>
                  <a:pt x="2417611" y="14539"/>
                </a:lnTo>
                <a:lnTo>
                  <a:pt x="2417611" y="8986"/>
                </a:lnTo>
                <a:lnTo>
                  <a:pt x="2419863" y="6731"/>
                </a:lnTo>
                <a:lnTo>
                  <a:pt x="2425415" y="6731"/>
                </a:lnTo>
                <a:lnTo>
                  <a:pt x="2427667" y="8986"/>
                </a:lnTo>
                <a:lnTo>
                  <a:pt x="2427667" y="14539"/>
                </a:lnTo>
                <a:lnTo>
                  <a:pt x="2425415" y="16794"/>
                </a:lnTo>
                <a:close/>
              </a:path>
              <a:path w="3305175" h="2456815">
                <a:moveTo>
                  <a:pt x="2730006" y="20160"/>
                </a:moveTo>
                <a:lnTo>
                  <a:pt x="2720723" y="20160"/>
                </a:lnTo>
                <a:lnTo>
                  <a:pt x="2716973" y="16407"/>
                </a:lnTo>
                <a:lnTo>
                  <a:pt x="2716973" y="7118"/>
                </a:lnTo>
                <a:lnTo>
                  <a:pt x="2720723" y="3365"/>
                </a:lnTo>
                <a:lnTo>
                  <a:pt x="2730006" y="3365"/>
                </a:lnTo>
                <a:lnTo>
                  <a:pt x="2733756" y="7118"/>
                </a:lnTo>
                <a:lnTo>
                  <a:pt x="2733756" y="16407"/>
                </a:lnTo>
                <a:lnTo>
                  <a:pt x="2730006" y="20160"/>
                </a:lnTo>
                <a:close/>
              </a:path>
              <a:path w="3305175" h="2456815">
                <a:moveTo>
                  <a:pt x="3034580" y="23525"/>
                </a:moveTo>
                <a:lnTo>
                  <a:pt x="3021597" y="23525"/>
                </a:lnTo>
                <a:lnTo>
                  <a:pt x="3016335" y="18258"/>
                </a:lnTo>
                <a:lnTo>
                  <a:pt x="3016335" y="5267"/>
                </a:lnTo>
                <a:lnTo>
                  <a:pt x="3021597" y="0"/>
                </a:lnTo>
                <a:lnTo>
                  <a:pt x="3034580" y="0"/>
                </a:lnTo>
                <a:lnTo>
                  <a:pt x="3039845" y="5267"/>
                </a:lnTo>
                <a:lnTo>
                  <a:pt x="3039845" y="18258"/>
                </a:lnTo>
                <a:lnTo>
                  <a:pt x="3034580" y="23525"/>
                </a:lnTo>
                <a:close/>
              </a:path>
              <a:path w="3305175" h="2456815">
                <a:moveTo>
                  <a:pt x="910409" y="317226"/>
                </a:moveTo>
                <a:lnTo>
                  <a:pt x="907617" y="317226"/>
                </a:lnTo>
                <a:lnTo>
                  <a:pt x="906493" y="316099"/>
                </a:lnTo>
                <a:lnTo>
                  <a:pt x="906493" y="313306"/>
                </a:lnTo>
                <a:lnTo>
                  <a:pt x="907617" y="312178"/>
                </a:lnTo>
                <a:lnTo>
                  <a:pt x="910409" y="312178"/>
                </a:lnTo>
                <a:lnTo>
                  <a:pt x="911536" y="313306"/>
                </a:lnTo>
                <a:lnTo>
                  <a:pt x="911536" y="316099"/>
                </a:lnTo>
                <a:lnTo>
                  <a:pt x="910409" y="317226"/>
                </a:lnTo>
                <a:close/>
              </a:path>
              <a:path w="3305175" h="2456815">
                <a:moveTo>
                  <a:pt x="1215911" y="322260"/>
                </a:moveTo>
                <a:lnTo>
                  <a:pt x="1207570" y="322260"/>
                </a:lnTo>
                <a:lnTo>
                  <a:pt x="1204187" y="318876"/>
                </a:lnTo>
                <a:lnTo>
                  <a:pt x="1204187" y="310529"/>
                </a:lnTo>
                <a:lnTo>
                  <a:pt x="1207570" y="307146"/>
                </a:lnTo>
                <a:lnTo>
                  <a:pt x="1215911" y="307146"/>
                </a:lnTo>
                <a:lnTo>
                  <a:pt x="1219290" y="310529"/>
                </a:lnTo>
                <a:lnTo>
                  <a:pt x="1219290" y="318876"/>
                </a:lnTo>
                <a:lnTo>
                  <a:pt x="1215911" y="322260"/>
                </a:lnTo>
                <a:close/>
              </a:path>
              <a:path w="3305175" h="2456815">
                <a:moveTo>
                  <a:pt x="1521410" y="327289"/>
                </a:moveTo>
                <a:lnTo>
                  <a:pt x="1507502" y="327289"/>
                </a:lnTo>
                <a:lnTo>
                  <a:pt x="1501868" y="321652"/>
                </a:lnTo>
                <a:lnTo>
                  <a:pt x="1501868" y="307719"/>
                </a:lnTo>
                <a:lnTo>
                  <a:pt x="1507502" y="302081"/>
                </a:lnTo>
                <a:lnTo>
                  <a:pt x="1521426" y="302081"/>
                </a:lnTo>
                <a:lnTo>
                  <a:pt x="1527060" y="307719"/>
                </a:lnTo>
                <a:lnTo>
                  <a:pt x="1527060" y="321652"/>
                </a:lnTo>
                <a:lnTo>
                  <a:pt x="1521410" y="327289"/>
                </a:lnTo>
                <a:close/>
              </a:path>
              <a:path w="3305175" h="2456815">
                <a:moveTo>
                  <a:pt x="1826928" y="332322"/>
                </a:moveTo>
                <a:lnTo>
                  <a:pt x="1807451" y="332322"/>
                </a:lnTo>
                <a:lnTo>
                  <a:pt x="1799562" y="324430"/>
                </a:lnTo>
                <a:lnTo>
                  <a:pt x="1799562" y="304942"/>
                </a:lnTo>
                <a:lnTo>
                  <a:pt x="1807451" y="297050"/>
                </a:lnTo>
                <a:lnTo>
                  <a:pt x="1826928" y="297050"/>
                </a:lnTo>
                <a:lnTo>
                  <a:pt x="1834814" y="304942"/>
                </a:lnTo>
                <a:lnTo>
                  <a:pt x="1834814" y="324430"/>
                </a:lnTo>
                <a:lnTo>
                  <a:pt x="1826928" y="332322"/>
                </a:lnTo>
                <a:close/>
              </a:path>
              <a:path w="3305175" h="2456815">
                <a:moveTo>
                  <a:pt x="2119913" y="337352"/>
                </a:moveTo>
                <a:lnTo>
                  <a:pt x="2111085" y="335571"/>
                </a:lnTo>
                <a:lnTo>
                  <a:pt x="2103879" y="330711"/>
                </a:lnTo>
                <a:lnTo>
                  <a:pt x="2099023" y="323502"/>
                </a:lnTo>
                <a:lnTo>
                  <a:pt x="2097243" y="314669"/>
                </a:lnTo>
                <a:lnTo>
                  <a:pt x="2099023" y="305835"/>
                </a:lnTo>
                <a:lnTo>
                  <a:pt x="2103879" y="298625"/>
                </a:lnTo>
                <a:lnTo>
                  <a:pt x="2111085" y="293766"/>
                </a:lnTo>
                <a:lnTo>
                  <a:pt x="2119913" y="291984"/>
                </a:lnTo>
                <a:lnTo>
                  <a:pt x="2128742" y="293766"/>
                </a:lnTo>
                <a:lnTo>
                  <a:pt x="2135948" y="298625"/>
                </a:lnTo>
                <a:lnTo>
                  <a:pt x="2140804" y="305835"/>
                </a:lnTo>
                <a:lnTo>
                  <a:pt x="2142584" y="314669"/>
                </a:lnTo>
                <a:lnTo>
                  <a:pt x="2140801" y="323502"/>
                </a:lnTo>
                <a:lnTo>
                  <a:pt x="2135941" y="330711"/>
                </a:lnTo>
                <a:lnTo>
                  <a:pt x="2128735" y="335571"/>
                </a:lnTo>
                <a:lnTo>
                  <a:pt x="2119913" y="337352"/>
                </a:lnTo>
                <a:close/>
              </a:path>
              <a:path w="3305175" h="2456815">
                <a:moveTo>
                  <a:pt x="2422641" y="340717"/>
                </a:moveTo>
                <a:lnTo>
                  <a:pt x="2412516" y="338671"/>
                </a:lnTo>
                <a:lnTo>
                  <a:pt x="2404245" y="333091"/>
                </a:lnTo>
                <a:lnTo>
                  <a:pt x="2398667" y="324817"/>
                </a:lnTo>
                <a:lnTo>
                  <a:pt x="2396622" y="314686"/>
                </a:lnTo>
                <a:lnTo>
                  <a:pt x="2398667" y="304555"/>
                </a:lnTo>
                <a:lnTo>
                  <a:pt x="2404245" y="296280"/>
                </a:lnTo>
                <a:lnTo>
                  <a:pt x="2412516" y="290699"/>
                </a:lnTo>
                <a:lnTo>
                  <a:pt x="2422641" y="288652"/>
                </a:lnTo>
                <a:lnTo>
                  <a:pt x="2432764" y="290699"/>
                </a:lnTo>
                <a:lnTo>
                  <a:pt x="2441033" y="296280"/>
                </a:lnTo>
                <a:lnTo>
                  <a:pt x="2446611" y="304555"/>
                </a:lnTo>
                <a:lnTo>
                  <a:pt x="2448656" y="314686"/>
                </a:lnTo>
                <a:lnTo>
                  <a:pt x="2446613" y="324817"/>
                </a:lnTo>
                <a:lnTo>
                  <a:pt x="2441040" y="333091"/>
                </a:lnTo>
                <a:lnTo>
                  <a:pt x="2432771" y="338671"/>
                </a:lnTo>
                <a:lnTo>
                  <a:pt x="2422641" y="340717"/>
                </a:lnTo>
                <a:close/>
              </a:path>
              <a:path w="3305175" h="2456815">
                <a:moveTo>
                  <a:pt x="2725365" y="344083"/>
                </a:moveTo>
                <a:lnTo>
                  <a:pt x="2713927" y="341773"/>
                </a:lnTo>
                <a:lnTo>
                  <a:pt x="2704588" y="335474"/>
                </a:lnTo>
                <a:lnTo>
                  <a:pt x="2698292" y="326130"/>
                </a:lnTo>
                <a:lnTo>
                  <a:pt x="2695983" y="314686"/>
                </a:lnTo>
                <a:lnTo>
                  <a:pt x="2698292" y="303241"/>
                </a:lnTo>
                <a:lnTo>
                  <a:pt x="2704588" y="293897"/>
                </a:lnTo>
                <a:lnTo>
                  <a:pt x="2713927" y="287597"/>
                </a:lnTo>
                <a:lnTo>
                  <a:pt x="2725365" y="285287"/>
                </a:lnTo>
                <a:lnTo>
                  <a:pt x="2736802" y="287597"/>
                </a:lnTo>
                <a:lnTo>
                  <a:pt x="2746141" y="293897"/>
                </a:lnTo>
                <a:lnTo>
                  <a:pt x="2752437" y="303241"/>
                </a:lnTo>
                <a:lnTo>
                  <a:pt x="2754746" y="314686"/>
                </a:lnTo>
                <a:lnTo>
                  <a:pt x="2752437" y="326130"/>
                </a:lnTo>
                <a:lnTo>
                  <a:pt x="2746141" y="335474"/>
                </a:lnTo>
                <a:lnTo>
                  <a:pt x="2736802" y="341773"/>
                </a:lnTo>
                <a:lnTo>
                  <a:pt x="2725365" y="344083"/>
                </a:lnTo>
                <a:close/>
              </a:path>
              <a:path w="3305175" h="2456815">
                <a:moveTo>
                  <a:pt x="3028088" y="347448"/>
                </a:moveTo>
                <a:lnTo>
                  <a:pt x="3015345" y="344873"/>
                </a:lnTo>
                <a:lnTo>
                  <a:pt x="3004937" y="337850"/>
                </a:lnTo>
                <a:lnTo>
                  <a:pt x="2997919" y="327436"/>
                </a:lnTo>
                <a:lnTo>
                  <a:pt x="2995345" y="314686"/>
                </a:lnTo>
                <a:lnTo>
                  <a:pt x="2997919" y="301935"/>
                </a:lnTo>
                <a:lnTo>
                  <a:pt x="3004937" y="291520"/>
                </a:lnTo>
                <a:lnTo>
                  <a:pt x="3015345" y="284497"/>
                </a:lnTo>
                <a:lnTo>
                  <a:pt x="3028088" y="281921"/>
                </a:lnTo>
                <a:lnTo>
                  <a:pt x="3040832" y="284497"/>
                </a:lnTo>
                <a:lnTo>
                  <a:pt x="3051242" y="291520"/>
                </a:lnTo>
                <a:lnTo>
                  <a:pt x="3058261" y="301935"/>
                </a:lnTo>
                <a:lnTo>
                  <a:pt x="3060835" y="314686"/>
                </a:lnTo>
                <a:lnTo>
                  <a:pt x="3058261" y="327436"/>
                </a:lnTo>
                <a:lnTo>
                  <a:pt x="3051242" y="337850"/>
                </a:lnTo>
                <a:lnTo>
                  <a:pt x="3040832" y="344873"/>
                </a:lnTo>
                <a:lnTo>
                  <a:pt x="3028088" y="347448"/>
                </a:lnTo>
                <a:close/>
              </a:path>
              <a:path w="3305175" h="2456815">
                <a:moveTo>
                  <a:pt x="3305061" y="338406"/>
                </a:moveTo>
                <a:lnTo>
                  <a:pt x="3298335" y="328427"/>
                </a:lnTo>
                <a:lnTo>
                  <a:pt x="3295564" y="314702"/>
                </a:lnTo>
                <a:lnTo>
                  <a:pt x="3298335" y="300977"/>
                </a:lnTo>
                <a:lnTo>
                  <a:pt x="3305061" y="290998"/>
                </a:lnTo>
                <a:lnTo>
                  <a:pt x="3305061" y="338406"/>
                </a:lnTo>
                <a:close/>
              </a:path>
              <a:path w="3305175" h="2456815">
                <a:moveTo>
                  <a:pt x="304490" y="619326"/>
                </a:moveTo>
                <a:lnTo>
                  <a:pt x="302640" y="619326"/>
                </a:lnTo>
                <a:lnTo>
                  <a:pt x="301883" y="618566"/>
                </a:lnTo>
                <a:lnTo>
                  <a:pt x="301883" y="616717"/>
                </a:lnTo>
                <a:lnTo>
                  <a:pt x="302640" y="615960"/>
                </a:lnTo>
                <a:lnTo>
                  <a:pt x="304490" y="615960"/>
                </a:lnTo>
                <a:lnTo>
                  <a:pt x="305247" y="616717"/>
                </a:lnTo>
                <a:lnTo>
                  <a:pt x="305247" y="618566"/>
                </a:lnTo>
                <a:lnTo>
                  <a:pt x="304490" y="619326"/>
                </a:lnTo>
                <a:close/>
              </a:path>
              <a:path w="3305175" h="2456815">
                <a:moveTo>
                  <a:pt x="609535" y="623532"/>
                </a:moveTo>
                <a:lnTo>
                  <a:pt x="603044" y="623532"/>
                </a:lnTo>
                <a:lnTo>
                  <a:pt x="600421" y="620906"/>
                </a:lnTo>
                <a:lnTo>
                  <a:pt x="600421" y="614411"/>
                </a:lnTo>
                <a:lnTo>
                  <a:pt x="603044" y="611785"/>
                </a:lnTo>
                <a:lnTo>
                  <a:pt x="609535" y="611785"/>
                </a:lnTo>
                <a:lnTo>
                  <a:pt x="612161" y="614411"/>
                </a:lnTo>
                <a:lnTo>
                  <a:pt x="612161" y="620906"/>
                </a:lnTo>
                <a:lnTo>
                  <a:pt x="609535" y="623532"/>
                </a:lnTo>
                <a:close/>
              </a:path>
              <a:path w="3305175" h="2456815">
                <a:moveTo>
                  <a:pt x="914581" y="627738"/>
                </a:moveTo>
                <a:lnTo>
                  <a:pt x="903448" y="627738"/>
                </a:lnTo>
                <a:lnTo>
                  <a:pt x="898942" y="623228"/>
                </a:lnTo>
                <a:lnTo>
                  <a:pt x="898942" y="612089"/>
                </a:lnTo>
                <a:lnTo>
                  <a:pt x="903448" y="607579"/>
                </a:lnTo>
                <a:lnTo>
                  <a:pt x="914581" y="607579"/>
                </a:lnTo>
                <a:lnTo>
                  <a:pt x="919088" y="612089"/>
                </a:lnTo>
                <a:lnTo>
                  <a:pt x="919088" y="623228"/>
                </a:lnTo>
                <a:lnTo>
                  <a:pt x="914581" y="627738"/>
                </a:lnTo>
                <a:close/>
              </a:path>
              <a:path w="3305175" h="2456815">
                <a:moveTo>
                  <a:pt x="1219155" y="631103"/>
                </a:moveTo>
                <a:lnTo>
                  <a:pt x="1204323" y="631103"/>
                </a:lnTo>
                <a:lnTo>
                  <a:pt x="1198304" y="625081"/>
                </a:lnTo>
                <a:lnTo>
                  <a:pt x="1198304" y="610239"/>
                </a:lnTo>
                <a:lnTo>
                  <a:pt x="1204323" y="604213"/>
                </a:lnTo>
                <a:lnTo>
                  <a:pt x="1219155" y="604213"/>
                </a:lnTo>
                <a:lnTo>
                  <a:pt x="1225177" y="610239"/>
                </a:lnTo>
                <a:lnTo>
                  <a:pt x="1225177" y="625081"/>
                </a:lnTo>
                <a:lnTo>
                  <a:pt x="1219155" y="631103"/>
                </a:lnTo>
                <a:close/>
              </a:path>
              <a:path w="3305175" h="2456815">
                <a:moveTo>
                  <a:pt x="1523732" y="634472"/>
                </a:moveTo>
                <a:lnTo>
                  <a:pt x="1505196" y="634472"/>
                </a:lnTo>
                <a:lnTo>
                  <a:pt x="1497679" y="626948"/>
                </a:lnTo>
                <a:lnTo>
                  <a:pt x="1497679" y="608402"/>
                </a:lnTo>
                <a:lnTo>
                  <a:pt x="1505196" y="600882"/>
                </a:lnTo>
                <a:lnTo>
                  <a:pt x="1523732" y="600882"/>
                </a:lnTo>
                <a:lnTo>
                  <a:pt x="1531249" y="608402"/>
                </a:lnTo>
                <a:lnTo>
                  <a:pt x="1531249" y="626948"/>
                </a:lnTo>
                <a:lnTo>
                  <a:pt x="1523732" y="634472"/>
                </a:lnTo>
                <a:close/>
              </a:path>
              <a:path w="3305175" h="2456815">
                <a:moveTo>
                  <a:pt x="1817190" y="637834"/>
                </a:moveTo>
                <a:lnTo>
                  <a:pt x="1809345" y="636251"/>
                </a:lnTo>
                <a:lnTo>
                  <a:pt x="1802940" y="631932"/>
                </a:lnTo>
                <a:lnTo>
                  <a:pt x="1798623" y="625525"/>
                </a:lnTo>
                <a:lnTo>
                  <a:pt x="1797041" y="617675"/>
                </a:lnTo>
                <a:lnTo>
                  <a:pt x="1798623" y="609826"/>
                </a:lnTo>
                <a:lnTo>
                  <a:pt x="1802940" y="603418"/>
                </a:lnTo>
                <a:lnTo>
                  <a:pt x="1809345" y="599100"/>
                </a:lnTo>
                <a:lnTo>
                  <a:pt x="1817190" y="597516"/>
                </a:lnTo>
                <a:lnTo>
                  <a:pt x="1825035" y="599100"/>
                </a:lnTo>
                <a:lnTo>
                  <a:pt x="1831439" y="603418"/>
                </a:lnTo>
                <a:lnTo>
                  <a:pt x="1835756" y="609826"/>
                </a:lnTo>
                <a:lnTo>
                  <a:pt x="1837339" y="617675"/>
                </a:lnTo>
                <a:lnTo>
                  <a:pt x="1835756" y="625525"/>
                </a:lnTo>
                <a:lnTo>
                  <a:pt x="1831439" y="631932"/>
                </a:lnTo>
                <a:lnTo>
                  <a:pt x="1825035" y="636251"/>
                </a:lnTo>
                <a:lnTo>
                  <a:pt x="1817190" y="637834"/>
                </a:lnTo>
                <a:close/>
              </a:path>
              <a:path w="3305175" h="2456815">
                <a:moveTo>
                  <a:pt x="2119913" y="641203"/>
                </a:moveTo>
                <a:lnTo>
                  <a:pt x="2110763" y="639354"/>
                </a:lnTo>
                <a:lnTo>
                  <a:pt x="2103290" y="634312"/>
                </a:lnTo>
                <a:lnTo>
                  <a:pt x="2098250" y="626833"/>
                </a:lnTo>
                <a:lnTo>
                  <a:pt x="2096403" y="617675"/>
                </a:lnTo>
                <a:lnTo>
                  <a:pt x="2098250" y="608520"/>
                </a:lnTo>
                <a:lnTo>
                  <a:pt x="2103290" y="601042"/>
                </a:lnTo>
                <a:lnTo>
                  <a:pt x="2110763" y="596000"/>
                </a:lnTo>
                <a:lnTo>
                  <a:pt x="2119913" y="594151"/>
                </a:lnTo>
                <a:lnTo>
                  <a:pt x="2129064" y="596000"/>
                </a:lnTo>
                <a:lnTo>
                  <a:pt x="2136537" y="601042"/>
                </a:lnTo>
                <a:lnTo>
                  <a:pt x="2141577" y="608520"/>
                </a:lnTo>
                <a:lnTo>
                  <a:pt x="2143425" y="617675"/>
                </a:lnTo>
                <a:lnTo>
                  <a:pt x="2141577" y="626833"/>
                </a:lnTo>
                <a:lnTo>
                  <a:pt x="2136537" y="634312"/>
                </a:lnTo>
                <a:lnTo>
                  <a:pt x="2129064" y="639354"/>
                </a:lnTo>
                <a:lnTo>
                  <a:pt x="2119913" y="641203"/>
                </a:lnTo>
                <a:close/>
              </a:path>
              <a:path w="3305175" h="2456815">
                <a:moveTo>
                  <a:pt x="2422641" y="643725"/>
                </a:moveTo>
                <a:lnTo>
                  <a:pt x="2412516" y="641678"/>
                </a:lnTo>
                <a:lnTo>
                  <a:pt x="2404245" y="636098"/>
                </a:lnTo>
                <a:lnTo>
                  <a:pt x="2398667" y="627823"/>
                </a:lnTo>
                <a:lnTo>
                  <a:pt x="2396622" y="617692"/>
                </a:lnTo>
                <a:lnTo>
                  <a:pt x="2398667" y="607562"/>
                </a:lnTo>
                <a:lnTo>
                  <a:pt x="2404245" y="599287"/>
                </a:lnTo>
                <a:lnTo>
                  <a:pt x="2412516" y="593706"/>
                </a:lnTo>
                <a:lnTo>
                  <a:pt x="2422641" y="591660"/>
                </a:lnTo>
                <a:lnTo>
                  <a:pt x="2432764" y="593706"/>
                </a:lnTo>
                <a:lnTo>
                  <a:pt x="2441033" y="599287"/>
                </a:lnTo>
                <a:lnTo>
                  <a:pt x="2446611" y="607562"/>
                </a:lnTo>
                <a:lnTo>
                  <a:pt x="2448656" y="617692"/>
                </a:lnTo>
                <a:lnTo>
                  <a:pt x="2446613" y="627823"/>
                </a:lnTo>
                <a:lnTo>
                  <a:pt x="2441040" y="636098"/>
                </a:lnTo>
                <a:lnTo>
                  <a:pt x="2432771" y="641678"/>
                </a:lnTo>
                <a:lnTo>
                  <a:pt x="2422641" y="643725"/>
                </a:lnTo>
                <a:close/>
              </a:path>
              <a:path w="3305175" h="2456815">
                <a:moveTo>
                  <a:pt x="2725365" y="647090"/>
                </a:moveTo>
                <a:lnTo>
                  <a:pt x="2713927" y="644781"/>
                </a:lnTo>
                <a:lnTo>
                  <a:pt x="2704588" y="638481"/>
                </a:lnTo>
                <a:lnTo>
                  <a:pt x="2698292" y="629137"/>
                </a:lnTo>
                <a:lnTo>
                  <a:pt x="2695983" y="617692"/>
                </a:lnTo>
                <a:lnTo>
                  <a:pt x="2698292" y="606247"/>
                </a:lnTo>
                <a:lnTo>
                  <a:pt x="2704588" y="596903"/>
                </a:lnTo>
                <a:lnTo>
                  <a:pt x="2713927" y="590604"/>
                </a:lnTo>
                <a:lnTo>
                  <a:pt x="2725365" y="588294"/>
                </a:lnTo>
                <a:lnTo>
                  <a:pt x="2736802" y="590604"/>
                </a:lnTo>
                <a:lnTo>
                  <a:pt x="2746141" y="596903"/>
                </a:lnTo>
                <a:lnTo>
                  <a:pt x="2752437" y="606247"/>
                </a:lnTo>
                <a:lnTo>
                  <a:pt x="2754746" y="617692"/>
                </a:lnTo>
                <a:lnTo>
                  <a:pt x="2752437" y="629137"/>
                </a:lnTo>
                <a:lnTo>
                  <a:pt x="2746141" y="638481"/>
                </a:lnTo>
                <a:lnTo>
                  <a:pt x="2736802" y="644781"/>
                </a:lnTo>
                <a:lnTo>
                  <a:pt x="2725365" y="647090"/>
                </a:lnTo>
                <a:close/>
              </a:path>
              <a:path w="3305175" h="2456815">
                <a:moveTo>
                  <a:pt x="3028088" y="650456"/>
                </a:moveTo>
                <a:lnTo>
                  <a:pt x="3015345" y="647880"/>
                </a:lnTo>
                <a:lnTo>
                  <a:pt x="3004937" y="640858"/>
                </a:lnTo>
                <a:lnTo>
                  <a:pt x="2997919" y="630443"/>
                </a:lnTo>
                <a:lnTo>
                  <a:pt x="2995345" y="617692"/>
                </a:lnTo>
                <a:lnTo>
                  <a:pt x="2997919" y="604941"/>
                </a:lnTo>
                <a:lnTo>
                  <a:pt x="3004937" y="594527"/>
                </a:lnTo>
                <a:lnTo>
                  <a:pt x="3015345" y="587504"/>
                </a:lnTo>
                <a:lnTo>
                  <a:pt x="3028088" y="584929"/>
                </a:lnTo>
                <a:lnTo>
                  <a:pt x="3040832" y="587504"/>
                </a:lnTo>
                <a:lnTo>
                  <a:pt x="3051242" y="594527"/>
                </a:lnTo>
                <a:lnTo>
                  <a:pt x="3058261" y="604941"/>
                </a:lnTo>
                <a:lnTo>
                  <a:pt x="3060835" y="617692"/>
                </a:lnTo>
                <a:lnTo>
                  <a:pt x="3058261" y="630443"/>
                </a:lnTo>
                <a:lnTo>
                  <a:pt x="3051242" y="640858"/>
                </a:lnTo>
                <a:lnTo>
                  <a:pt x="3040832" y="647880"/>
                </a:lnTo>
                <a:lnTo>
                  <a:pt x="3028088" y="650456"/>
                </a:lnTo>
                <a:close/>
              </a:path>
              <a:path w="3305175" h="2456815">
                <a:moveTo>
                  <a:pt x="3305061" y="641414"/>
                </a:moveTo>
                <a:lnTo>
                  <a:pt x="3298335" y="631434"/>
                </a:lnTo>
                <a:lnTo>
                  <a:pt x="3295564" y="617709"/>
                </a:lnTo>
                <a:lnTo>
                  <a:pt x="3298335" y="603984"/>
                </a:lnTo>
                <a:lnTo>
                  <a:pt x="3305061" y="594004"/>
                </a:lnTo>
                <a:lnTo>
                  <a:pt x="3305061" y="641414"/>
                </a:lnTo>
                <a:close/>
              </a:path>
              <a:path w="3305175" h="2456815">
                <a:moveTo>
                  <a:pt x="1311" y="921510"/>
                </a:moveTo>
                <a:lnTo>
                  <a:pt x="370" y="921510"/>
                </a:lnTo>
                <a:lnTo>
                  <a:pt x="0" y="921138"/>
                </a:lnTo>
                <a:lnTo>
                  <a:pt x="0" y="920196"/>
                </a:lnTo>
                <a:lnTo>
                  <a:pt x="370" y="919825"/>
                </a:lnTo>
                <a:lnTo>
                  <a:pt x="1311" y="919825"/>
                </a:lnTo>
                <a:lnTo>
                  <a:pt x="1681" y="920196"/>
                </a:lnTo>
                <a:lnTo>
                  <a:pt x="1681" y="921138"/>
                </a:lnTo>
                <a:lnTo>
                  <a:pt x="1311" y="921510"/>
                </a:lnTo>
                <a:close/>
              </a:path>
              <a:path w="3305175" h="2456815">
                <a:moveTo>
                  <a:pt x="305415" y="924031"/>
                </a:moveTo>
                <a:lnTo>
                  <a:pt x="301698" y="924031"/>
                </a:lnTo>
                <a:lnTo>
                  <a:pt x="300201" y="922536"/>
                </a:lnTo>
                <a:lnTo>
                  <a:pt x="300201" y="918799"/>
                </a:lnTo>
                <a:lnTo>
                  <a:pt x="301698" y="917300"/>
                </a:lnTo>
                <a:lnTo>
                  <a:pt x="305432" y="917300"/>
                </a:lnTo>
                <a:lnTo>
                  <a:pt x="306929" y="918799"/>
                </a:lnTo>
                <a:lnTo>
                  <a:pt x="306929" y="922536"/>
                </a:lnTo>
                <a:lnTo>
                  <a:pt x="305415" y="924031"/>
                </a:lnTo>
                <a:close/>
              </a:path>
              <a:path w="3305175" h="2456815">
                <a:moveTo>
                  <a:pt x="610008" y="927397"/>
                </a:moveTo>
                <a:lnTo>
                  <a:pt x="602591" y="927397"/>
                </a:lnTo>
                <a:lnTo>
                  <a:pt x="599580" y="924386"/>
                </a:lnTo>
                <a:lnTo>
                  <a:pt x="599580" y="916983"/>
                </a:lnTo>
                <a:lnTo>
                  <a:pt x="602591" y="913968"/>
                </a:lnTo>
                <a:lnTo>
                  <a:pt x="609991" y="913968"/>
                </a:lnTo>
                <a:lnTo>
                  <a:pt x="613002" y="916983"/>
                </a:lnTo>
                <a:lnTo>
                  <a:pt x="613002" y="924386"/>
                </a:lnTo>
                <a:lnTo>
                  <a:pt x="610008" y="927397"/>
                </a:lnTo>
                <a:close/>
              </a:path>
              <a:path w="3305175" h="2456815">
                <a:moveTo>
                  <a:pt x="914581" y="930762"/>
                </a:moveTo>
                <a:lnTo>
                  <a:pt x="903448" y="930762"/>
                </a:lnTo>
                <a:lnTo>
                  <a:pt x="898942" y="926252"/>
                </a:lnTo>
                <a:lnTo>
                  <a:pt x="898942" y="915113"/>
                </a:lnTo>
                <a:lnTo>
                  <a:pt x="903448" y="910603"/>
                </a:lnTo>
                <a:lnTo>
                  <a:pt x="914581" y="910603"/>
                </a:lnTo>
                <a:lnTo>
                  <a:pt x="919088" y="915113"/>
                </a:lnTo>
                <a:lnTo>
                  <a:pt x="919088" y="926252"/>
                </a:lnTo>
                <a:lnTo>
                  <a:pt x="914581" y="930762"/>
                </a:lnTo>
                <a:close/>
              </a:path>
              <a:path w="3305175" h="2456815">
                <a:moveTo>
                  <a:pt x="1219155" y="934131"/>
                </a:moveTo>
                <a:lnTo>
                  <a:pt x="1204323" y="934131"/>
                </a:lnTo>
                <a:lnTo>
                  <a:pt x="1198304" y="928106"/>
                </a:lnTo>
                <a:lnTo>
                  <a:pt x="1198304" y="913263"/>
                </a:lnTo>
                <a:lnTo>
                  <a:pt x="1204323" y="907238"/>
                </a:lnTo>
                <a:lnTo>
                  <a:pt x="1219155" y="907238"/>
                </a:lnTo>
                <a:lnTo>
                  <a:pt x="1225177" y="913263"/>
                </a:lnTo>
                <a:lnTo>
                  <a:pt x="1225177" y="928106"/>
                </a:lnTo>
                <a:lnTo>
                  <a:pt x="1219155" y="934131"/>
                </a:lnTo>
                <a:close/>
              </a:path>
              <a:path w="3305175" h="2456815">
                <a:moveTo>
                  <a:pt x="1523732" y="937493"/>
                </a:moveTo>
                <a:lnTo>
                  <a:pt x="1505196" y="937493"/>
                </a:lnTo>
                <a:lnTo>
                  <a:pt x="1497679" y="929972"/>
                </a:lnTo>
                <a:lnTo>
                  <a:pt x="1497679" y="911427"/>
                </a:lnTo>
                <a:lnTo>
                  <a:pt x="1505196" y="903906"/>
                </a:lnTo>
                <a:lnTo>
                  <a:pt x="1523732" y="903906"/>
                </a:lnTo>
                <a:lnTo>
                  <a:pt x="1531249" y="911427"/>
                </a:lnTo>
                <a:lnTo>
                  <a:pt x="1531249" y="929972"/>
                </a:lnTo>
                <a:lnTo>
                  <a:pt x="1523732" y="937493"/>
                </a:lnTo>
                <a:close/>
              </a:path>
              <a:path w="3305175" h="2456815">
                <a:moveTo>
                  <a:pt x="1817190" y="940862"/>
                </a:moveTo>
                <a:lnTo>
                  <a:pt x="1809345" y="939278"/>
                </a:lnTo>
                <a:lnTo>
                  <a:pt x="1802940" y="934958"/>
                </a:lnTo>
                <a:lnTo>
                  <a:pt x="1798623" y="928549"/>
                </a:lnTo>
                <a:lnTo>
                  <a:pt x="1797041" y="920699"/>
                </a:lnTo>
                <a:lnTo>
                  <a:pt x="1798623" y="912850"/>
                </a:lnTo>
                <a:lnTo>
                  <a:pt x="1802940" y="906443"/>
                </a:lnTo>
                <a:lnTo>
                  <a:pt x="1809345" y="902124"/>
                </a:lnTo>
                <a:lnTo>
                  <a:pt x="1817190" y="900540"/>
                </a:lnTo>
                <a:lnTo>
                  <a:pt x="1825035" y="902124"/>
                </a:lnTo>
                <a:lnTo>
                  <a:pt x="1831439" y="906443"/>
                </a:lnTo>
                <a:lnTo>
                  <a:pt x="1835756" y="912850"/>
                </a:lnTo>
                <a:lnTo>
                  <a:pt x="1837339" y="920699"/>
                </a:lnTo>
                <a:lnTo>
                  <a:pt x="1835756" y="928549"/>
                </a:lnTo>
                <a:lnTo>
                  <a:pt x="1831439" y="934958"/>
                </a:lnTo>
                <a:lnTo>
                  <a:pt x="1825035" y="939278"/>
                </a:lnTo>
                <a:lnTo>
                  <a:pt x="1817190" y="940862"/>
                </a:lnTo>
                <a:close/>
              </a:path>
              <a:path w="3305175" h="2456815">
                <a:moveTo>
                  <a:pt x="2119913" y="944227"/>
                </a:moveTo>
                <a:lnTo>
                  <a:pt x="2110763" y="942378"/>
                </a:lnTo>
                <a:lnTo>
                  <a:pt x="2103290" y="937336"/>
                </a:lnTo>
                <a:lnTo>
                  <a:pt x="2098250" y="929857"/>
                </a:lnTo>
                <a:lnTo>
                  <a:pt x="2096403" y="920699"/>
                </a:lnTo>
                <a:lnTo>
                  <a:pt x="2098250" y="911544"/>
                </a:lnTo>
                <a:lnTo>
                  <a:pt x="2103290" y="904066"/>
                </a:lnTo>
                <a:lnTo>
                  <a:pt x="2110763" y="899024"/>
                </a:lnTo>
                <a:lnTo>
                  <a:pt x="2119913" y="897175"/>
                </a:lnTo>
                <a:lnTo>
                  <a:pt x="2129064" y="899024"/>
                </a:lnTo>
                <a:lnTo>
                  <a:pt x="2136537" y="904066"/>
                </a:lnTo>
                <a:lnTo>
                  <a:pt x="2141577" y="911544"/>
                </a:lnTo>
                <a:lnTo>
                  <a:pt x="2143425" y="920699"/>
                </a:lnTo>
                <a:lnTo>
                  <a:pt x="2141577" y="929857"/>
                </a:lnTo>
                <a:lnTo>
                  <a:pt x="2136537" y="937336"/>
                </a:lnTo>
                <a:lnTo>
                  <a:pt x="2129064" y="942378"/>
                </a:lnTo>
                <a:lnTo>
                  <a:pt x="2119913" y="944227"/>
                </a:lnTo>
                <a:close/>
              </a:path>
              <a:path w="3305175" h="2456815">
                <a:moveTo>
                  <a:pt x="2422641" y="946749"/>
                </a:moveTo>
                <a:lnTo>
                  <a:pt x="2412516" y="944703"/>
                </a:lnTo>
                <a:lnTo>
                  <a:pt x="2404245" y="939123"/>
                </a:lnTo>
                <a:lnTo>
                  <a:pt x="2398667" y="930848"/>
                </a:lnTo>
                <a:lnTo>
                  <a:pt x="2396622" y="920716"/>
                </a:lnTo>
                <a:lnTo>
                  <a:pt x="2398667" y="910586"/>
                </a:lnTo>
                <a:lnTo>
                  <a:pt x="2404245" y="902311"/>
                </a:lnTo>
                <a:lnTo>
                  <a:pt x="2412516" y="896731"/>
                </a:lnTo>
                <a:lnTo>
                  <a:pt x="2422641" y="894684"/>
                </a:lnTo>
                <a:lnTo>
                  <a:pt x="2432764" y="896731"/>
                </a:lnTo>
                <a:lnTo>
                  <a:pt x="2441033" y="902311"/>
                </a:lnTo>
                <a:lnTo>
                  <a:pt x="2446611" y="910586"/>
                </a:lnTo>
                <a:lnTo>
                  <a:pt x="2448656" y="920716"/>
                </a:lnTo>
                <a:lnTo>
                  <a:pt x="2446613" y="930848"/>
                </a:lnTo>
                <a:lnTo>
                  <a:pt x="2441040" y="939123"/>
                </a:lnTo>
                <a:lnTo>
                  <a:pt x="2432771" y="944703"/>
                </a:lnTo>
                <a:lnTo>
                  <a:pt x="2422641" y="946749"/>
                </a:lnTo>
                <a:close/>
              </a:path>
              <a:path w="3305175" h="2456815">
                <a:moveTo>
                  <a:pt x="2725365" y="950114"/>
                </a:moveTo>
                <a:lnTo>
                  <a:pt x="2713927" y="947805"/>
                </a:lnTo>
                <a:lnTo>
                  <a:pt x="2704588" y="941505"/>
                </a:lnTo>
                <a:lnTo>
                  <a:pt x="2698292" y="932161"/>
                </a:lnTo>
                <a:lnTo>
                  <a:pt x="2695983" y="920716"/>
                </a:lnTo>
                <a:lnTo>
                  <a:pt x="2698292" y="909272"/>
                </a:lnTo>
                <a:lnTo>
                  <a:pt x="2704588" y="899927"/>
                </a:lnTo>
                <a:lnTo>
                  <a:pt x="2713927" y="893628"/>
                </a:lnTo>
                <a:lnTo>
                  <a:pt x="2725365" y="891318"/>
                </a:lnTo>
                <a:lnTo>
                  <a:pt x="2736802" y="893628"/>
                </a:lnTo>
                <a:lnTo>
                  <a:pt x="2746141" y="899927"/>
                </a:lnTo>
                <a:lnTo>
                  <a:pt x="2752437" y="909272"/>
                </a:lnTo>
                <a:lnTo>
                  <a:pt x="2754746" y="920716"/>
                </a:lnTo>
                <a:lnTo>
                  <a:pt x="2752437" y="932161"/>
                </a:lnTo>
                <a:lnTo>
                  <a:pt x="2746141" y="941505"/>
                </a:lnTo>
                <a:lnTo>
                  <a:pt x="2736802" y="947805"/>
                </a:lnTo>
                <a:lnTo>
                  <a:pt x="2725365" y="950114"/>
                </a:lnTo>
                <a:close/>
              </a:path>
              <a:path w="3305175" h="2456815">
                <a:moveTo>
                  <a:pt x="3028088" y="953480"/>
                </a:moveTo>
                <a:lnTo>
                  <a:pt x="3015345" y="950905"/>
                </a:lnTo>
                <a:lnTo>
                  <a:pt x="3004937" y="943882"/>
                </a:lnTo>
                <a:lnTo>
                  <a:pt x="2997919" y="933467"/>
                </a:lnTo>
                <a:lnTo>
                  <a:pt x="2995345" y="920716"/>
                </a:lnTo>
                <a:lnTo>
                  <a:pt x="2997919" y="907965"/>
                </a:lnTo>
                <a:lnTo>
                  <a:pt x="3004937" y="897551"/>
                </a:lnTo>
                <a:lnTo>
                  <a:pt x="3015345" y="890528"/>
                </a:lnTo>
                <a:lnTo>
                  <a:pt x="3028088" y="887953"/>
                </a:lnTo>
                <a:lnTo>
                  <a:pt x="3040832" y="890528"/>
                </a:lnTo>
                <a:lnTo>
                  <a:pt x="3051242" y="897551"/>
                </a:lnTo>
                <a:lnTo>
                  <a:pt x="3058261" y="907965"/>
                </a:lnTo>
                <a:lnTo>
                  <a:pt x="3060835" y="920716"/>
                </a:lnTo>
                <a:lnTo>
                  <a:pt x="3058261" y="933467"/>
                </a:lnTo>
                <a:lnTo>
                  <a:pt x="3051242" y="943882"/>
                </a:lnTo>
                <a:lnTo>
                  <a:pt x="3040832" y="950905"/>
                </a:lnTo>
                <a:lnTo>
                  <a:pt x="3028088" y="953480"/>
                </a:lnTo>
                <a:close/>
              </a:path>
              <a:path w="3305175" h="2456815">
                <a:moveTo>
                  <a:pt x="3305061" y="944438"/>
                </a:moveTo>
                <a:lnTo>
                  <a:pt x="3298335" y="934459"/>
                </a:lnTo>
                <a:lnTo>
                  <a:pt x="3295564" y="920733"/>
                </a:lnTo>
                <a:lnTo>
                  <a:pt x="3298335" y="907008"/>
                </a:lnTo>
                <a:lnTo>
                  <a:pt x="3305061" y="897029"/>
                </a:lnTo>
                <a:lnTo>
                  <a:pt x="3305061" y="944438"/>
                </a:lnTo>
                <a:close/>
              </a:path>
              <a:path w="3305175" h="2456815">
                <a:moveTo>
                  <a:pt x="1311" y="1224534"/>
                </a:moveTo>
                <a:lnTo>
                  <a:pt x="370" y="1224534"/>
                </a:lnTo>
                <a:lnTo>
                  <a:pt x="0" y="1224163"/>
                </a:lnTo>
                <a:lnTo>
                  <a:pt x="0" y="1223221"/>
                </a:lnTo>
                <a:lnTo>
                  <a:pt x="370" y="1222849"/>
                </a:lnTo>
                <a:lnTo>
                  <a:pt x="1311" y="1222849"/>
                </a:lnTo>
                <a:lnTo>
                  <a:pt x="1681" y="1223221"/>
                </a:lnTo>
                <a:lnTo>
                  <a:pt x="1681" y="1224163"/>
                </a:lnTo>
                <a:lnTo>
                  <a:pt x="1311" y="1224534"/>
                </a:lnTo>
                <a:close/>
              </a:path>
              <a:path w="3305175" h="2456815">
                <a:moveTo>
                  <a:pt x="305415" y="1227055"/>
                </a:moveTo>
                <a:lnTo>
                  <a:pt x="301698" y="1227055"/>
                </a:lnTo>
                <a:lnTo>
                  <a:pt x="300201" y="1225560"/>
                </a:lnTo>
                <a:lnTo>
                  <a:pt x="300201" y="1221823"/>
                </a:lnTo>
                <a:lnTo>
                  <a:pt x="301698" y="1220325"/>
                </a:lnTo>
                <a:lnTo>
                  <a:pt x="305432" y="1220325"/>
                </a:lnTo>
                <a:lnTo>
                  <a:pt x="306929" y="1221823"/>
                </a:lnTo>
                <a:lnTo>
                  <a:pt x="306929" y="1225560"/>
                </a:lnTo>
                <a:lnTo>
                  <a:pt x="305415" y="1227055"/>
                </a:lnTo>
                <a:close/>
              </a:path>
              <a:path w="3305175" h="2456815">
                <a:moveTo>
                  <a:pt x="610008" y="1230421"/>
                </a:moveTo>
                <a:lnTo>
                  <a:pt x="602591" y="1230421"/>
                </a:lnTo>
                <a:lnTo>
                  <a:pt x="599580" y="1227410"/>
                </a:lnTo>
                <a:lnTo>
                  <a:pt x="599580" y="1220004"/>
                </a:lnTo>
                <a:lnTo>
                  <a:pt x="602591" y="1216993"/>
                </a:lnTo>
                <a:lnTo>
                  <a:pt x="609991" y="1216993"/>
                </a:lnTo>
                <a:lnTo>
                  <a:pt x="613002" y="1220004"/>
                </a:lnTo>
                <a:lnTo>
                  <a:pt x="613002" y="1227410"/>
                </a:lnTo>
                <a:lnTo>
                  <a:pt x="610008" y="1230421"/>
                </a:lnTo>
                <a:close/>
              </a:path>
              <a:path w="3305175" h="2456815">
                <a:moveTo>
                  <a:pt x="914581" y="1233786"/>
                </a:moveTo>
                <a:lnTo>
                  <a:pt x="903448" y="1233786"/>
                </a:lnTo>
                <a:lnTo>
                  <a:pt x="898942" y="1229277"/>
                </a:lnTo>
                <a:lnTo>
                  <a:pt x="898942" y="1218137"/>
                </a:lnTo>
                <a:lnTo>
                  <a:pt x="903448" y="1213627"/>
                </a:lnTo>
                <a:lnTo>
                  <a:pt x="914581" y="1213627"/>
                </a:lnTo>
                <a:lnTo>
                  <a:pt x="919088" y="1218137"/>
                </a:lnTo>
                <a:lnTo>
                  <a:pt x="919088" y="1229277"/>
                </a:lnTo>
                <a:lnTo>
                  <a:pt x="914581" y="1233786"/>
                </a:lnTo>
                <a:close/>
              </a:path>
              <a:path w="3305175" h="2456815">
                <a:moveTo>
                  <a:pt x="1219155" y="1237152"/>
                </a:moveTo>
                <a:lnTo>
                  <a:pt x="1204323" y="1237152"/>
                </a:lnTo>
                <a:lnTo>
                  <a:pt x="1198304" y="1231130"/>
                </a:lnTo>
                <a:lnTo>
                  <a:pt x="1198304" y="1216287"/>
                </a:lnTo>
                <a:lnTo>
                  <a:pt x="1204323" y="1210262"/>
                </a:lnTo>
                <a:lnTo>
                  <a:pt x="1219155" y="1210262"/>
                </a:lnTo>
                <a:lnTo>
                  <a:pt x="1225177" y="1216287"/>
                </a:lnTo>
                <a:lnTo>
                  <a:pt x="1225177" y="1231130"/>
                </a:lnTo>
                <a:lnTo>
                  <a:pt x="1219155" y="1237152"/>
                </a:lnTo>
                <a:close/>
              </a:path>
              <a:path w="3305175" h="2456815">
                <a:moveTo>
                  <a:pt x="1523732" y="1240521"/>
                </a:moveTo>
                <a:lnTo>
                  <a:pt x="1505196" y="1240521"/>
                </a:lnTo>
                <a:lnTo>
                  <a:pt x="1497679" y="1232996"/>
                </a:lnTo>
                <a:lnTo>
                  <a:pt x="1497679" y="1214451"/>
                </a:lnTo>
                <a:lnTo>
                  <a:pt x="1505196" y="1206930"/>
                </a:lnTo>
                <a:lnTo>
                  <a:pt x="1523732" y="1206930"/>
                </a:lnTo>
                <a:lnTo>
                  <a:pt x="1531249" y="1214451"/>
                </a:lnTo>
                <a:lnTo>
                  <a:pt x="1531249" y="1232996"/>
                </a:lnTo>
                <a:lnTo>
                  <a:pt x="1523732" y="1240521"/>
                </a:lnTo>
                <a:close/>
              </a:path>
              <a:path w="3305175" h="2456815">
                <a:moveTo>
                  <a:pt x="1817190" y="1243883"/>
                </a:moveTo>
                <a:lnTo>
                  <a:pt x="1809345" y="1242299"/>
                </a:lnTo>
                <a:lnTo>
                  <a:pt x="1802940" y="1237981"/>
                </a:lnTo>
                <a:lnTo>
                  <a:pt x="1798623" y="1231573"/>
                </a:lnTo>
                <a:lnTo>
                  <a:pt x="1797041" y="1223724"/>
                </a:lnTo>
                <a:lnTo>
                  <a:pt x="1798623" y="1215874"/>
                </a:lnTo>
                <a:lnTo>
                  <a:pt x="1802940" y="1209467"/>
                </a:lnTo>
                <a:lnTo>
                  <a:pt x="1809345" y="1205148"/>
                </a:lnTo>
                <a:lnTo>
                  <a:pt x="1817190" y="1203565"/>
                </a:lnTo>
                <a:lnTo>
                  <a:pt x="1825035" y="1205148"/>
                </a:lnTo>
                <a:lnTo>
                  <a:pt x="1831439" y="1209467"/>
                </a:lnTo>
                <a:lnTo>
                  <a:pt x="1835756" y="1215874"/>
                </a:lnTo>
                <a:lnTo>
                  <a:pt x="1837339" y="1223724"/>
                </a:lnTo>
                <a:lnTo>
                  <a:pt x="1835756" y="1231573"/>
                </a:lnTo>
                <a:lnTo>
                  <a:pt x="1831439" y="1237981"/>
                </a:lnTo>
                <a:lnTo>
                  <a:pt x="1825035" y="1242299"/>
                </a:lnTo>
                <a:lnTo>
                  <a:pt x="1817190" y="1243883"/>
                </a:lnTo>
                <a:close/>
              </a:path>
              <a:path w="3305175" h="2456815">
                <a:moveTo>
                  <a:pt x="2119913" y="1247252"/>
                </a:moveTo>
                <a:lnTo>
                  <a:pt x="2110763" y="1245403"/>
                </a:lnTo>
                <a:lnTo>
                  <a:pt x="2103290" y="1240360"/>
                </a:lnTo>
                <a:lnTo>
                  <a:pt x="2098250" y="1232881"/>
                </a:lnTo>
                <a:lnTo>
                  <a:pt x="2096403" y="1223724"/>
                </a:lnTo>
                <a:lnTo>
                  <a:pt x="2098250" y="1214568"/>
                </a:lnTo>
                <a:lnTo>
                  <a:pt x="2103290" y="1207090"/>
                </a:lnTo>
                <a:lnTo>
                  <a:pt x="2110763" y="1202048"/>
                </a:lnTo>
                <a:lnTo>
                  <a:pt x="2119913" y="1200199"/>
                </a:lnTo>
                <a:lnTo>
                  <a:pt x="2129064" y="1202048"/>
                </a:lnTo>
                <a:lnTo>
                  <a:pt x="2136537" y="1207090"/>
                </a:lnTo>
                <a:lnTo>
                  <a:pt x="2141577" y="1214568"/>
                </a:lnTo>
                <a:lnTo>
                  <a:pt x="2143425" y="1223724"/>
                </a:lnTo>
                <a:lnTo>
                  <a:pt x="2141577" y="1232881"/>
                </a:lnTo>
                <a:lnTo>
                  <a:pt x="2136537" y="1240360"/>
                </a:lnTo>
                <a:lnTo>
                  <a:pt x="2129064" y="1245403"/>
                </a:lnTo>
                <a:lnTo>
                  <a:pt x="2119913" y="1247252"/>
                </a:lnTo>
                <a:close/>
              </a:path>
              <a:path w="3305175" h="2456815">
                <a:moveTo>
                  <a:pt x="2422641" y="1249773"/>
                </a:moveTo>
                <a:lnTo>
                  <a:pt x="2412516" y="1247727"/>
                </a:lnTo>
                <a:lnTo>
                  <a:pt x="2404245" y="1242147"/>
                </a:lnTo>
                <a:lnTo>
                  <a:pt x="2398667" y="1233872"/>
                </a:lnTo>
                <a:lnTo>
                  <a:pt x="2396622" y="1223741"/>
                </a:lnTo>
                <a:lnTo>
                  <a:pt x="2398667" y="1213611"/>
                </a:lnTo>
                <a:lnTo>
                  <a:pt x="2404245" y="1205336"/>
                </a:lnTo>
                <a:lnTo>
                  <a:pt x="2412516" y="1199755"/>
                </a:lnTo>
                <a:lnTo>
                  <a:pt x="2422641" y="1197708"/>
                </a:lnTo>
                <a:lnTo>
                  <a:pt x="2432764" y="1199755"/>
                </a:lnTo>
                <a:lnTo>
                  <a:pt x="2441033" y="1205336"/>
                </a:lnTo>
                <a:lnTo>
                  <a:pt x="2446611" y="1213611"/>
                </a:lnTo>
                <a:lnTo>
                  <a:pt x="2448656" y="1223741"/>
                </a:lnTo>
                <a:lnTo>
                  <a:pt x="2446613" y="1233872"/>
                </a:lnTo>
                <a:lnTo>
                  <a:pt x="2441040" y="1242147"/>
                </a:lnTo>
                <a:lnTo>
                  <a:pt x="2432771" y="1247727"/>
                </a:lnTo>
                <a:lnTo>
                  <a:pt x="2422641" y="1249773"/>
                </a:lnTo>
                <a:close/>
              </a:path>
              <a:path w="3305175" h="2456815">
                <a:moveTo>
                  <a:pt x="2725365" y="1253139"/>
                </a:moveTo>
                <a:lnTo>
                  <a:pt x="2713927" y="1250829"/>
                </a:lnTo>
                <a:lnTo>
                  <a:pt x="2704588" y="1244530"/>
                </a:lnTo>
                <a:lnTo>
                  <a:pt x="2698292" y="1235185"/>
                </a:lnTo>
                <a:lnTo>
                  <a:pt x="2695983" y="1223741"/>
                </a:lnTo>
                <a:lnTo>
                  <a:pt x="2698292" y="1212296"/>
                </a:lnTo>
                <a:lnTo>
                  <a:pt x="2704588" y="1202952"/>
                </a:lnTo>
                <a:lnTo>
                  <a:pt x="2713927" y="1196652"/>
                </a:lnTo>
                <a:lnTo>
                  <a:pt x="2725365" y="1194343"/>
                </a:lnTo>
                <a:lnTo>
                  <a:pt x="2736802" y="1196652"/>
                </a:lnTo>
                <a:lnTo>
                  <a:pt x="2746141" y="1202952"/>
                </a:lnTo>
                <a:lnTo>
                  <a:pt x="2752437" y="1212296"/>
                </a:lnTo>
                <a:lnTo>
                  <a:pt x="2754746" y="1223741"/>
                </a:lnTo>
                <a:lnTo>
                  <a:pt x="2752437" y="1235185"/>
                </a:lnTo>
                <a:lnTo>
                  <a:pt x="2746141" y="1244530"/>
                </a:lnTo>
                <a:lnTo>
                  <a:pt x="2736802" y="1250829"/>
                </a:lnTo>
                <a:lnTo>
                  <a:pt x="2725365" y="1253139"/>
                </a:lnTo>
                <a:close/>
              </a:path>
              <a:path w="3305175" h="2456815">
                <a:moveTo>
                  <a:pt x="3028088" y="1256504"/>
                </a:moveTo>
                <a:lnTo>
                  <a:pt x="3015345" y="1253929"/>
                </a:lnTo>
                <a:lnTo>
                  <a:pt x="3004937" y="1246906"/>
                </a:lnTo>
                <a:lnTo>
                  <a:pt x="2997919" y="1236492"/>
                </a:lnTo>
                <a:lnTo>
                  <a:pt x="2995345" y="1223741"/>
                </a:lnTo>
                <a:lnTo>
                  <a:pt x="2997919" y="1210990"/>
                </a:lnTo>
                <a:lnTo>
                  <a:pt x="3004937" y="1200575"/>
                </a:lnTo>
                <a:lnTo>
                  <a:pt x="3015345" y="1193552"/>
                </a:lnTo>
                <a:lnTo>
                  <a:pt x="3028088" y="1190977"/>
                </a:lnTo>
                <a:lnTo>
                  <a:pt x="3040832" y="1193552"/>
                </a:lnTo>
                <a:lnTo>
                  <a:pt x="3051242" y="1200575"/>
                </a:lnTo>
                <a:lnTo>
                  <a:pt x="3058261" y="1210990"/>
                </a:lnTo>
                <a:lnTo>
                  <a:pt x="3060835" y="1223741"/>
                </a:lnTo>
                <a:lnTo>
                  <a:pt x="3058261" y="1236492"/>
                </a:lnTo>
                <a:lnTo>
                  <a:pt x="3051242" y="1246906"/>
                </a:lnTo>
                <a:lnTo>
                  <a:pt x="3040832" y="1253929"/>
                </a:lnTo>
                <a:lnTo>
                  <a:pt x="3028088" y="1256504"/>
                </a:lnTo>
                <a:close/>
              </a:path>
              <a:path w="3305175" h="2456815">
                <a:moveTo>
                  <a:pt x="3305061" y="1247462"/>
                </a:moveTo>
                <a:lnTo>
                  <a:pt x="3298335" y="1237483"/>
                </a:lnTo>
                <a:lnTo>
                  <a:pt x="3295564" y="1223757"/>
                </a:lnTo>
                <a:lnTo>
                  <a:pt x="3298335" y="1210032"/>
                </a:lnTo>
                <a:lnTo>
                  <a:pt x="3305061" y="1200053"/>
                </a:lnTo>
                <a:lnTo>
                  <a:pt x="3305061" y="1247462"/>
                </a:lnTo>
                <a:close/>
              </a:path>
              <a:path w="3305175" h="2456815">
                <a:moveTo>
                  <a:pt x="1311" y="1527555"/>
                </a:moveTo>
                <a:lnTo>
                  <a:pt x="370" y="1527555"/>
                </a:lnTo>
                <a:lnTo>
                  <a:pt x="0" y="1527187"/>
                </a:lnTo>
                <a:lnTo>
                  <a:pt x="0" y="1526245"/>
                </a:lnTo>
                <a:lnTo>
                  <a:pt x="370" y="1525874"/>
                </a:lnTo>
                <a:lnTo>
                  <a:pt x="1311" y="1525874"/>
                </a:lnTo>
                <a:lnTo>
                  <a:pt x="1681" y="1526245"/>
                </a:lnTo>
                <a:lnTo>
                  <a:pt x="1681" y="1527187"/>
                </a:lnTo>
                <a:lnTo>
                  <a:pt x="1311" y="1527555"/>
                </a:lnTo>
                <a:close/>
              </a:path>
              <a:path w="3305175" h="2456815">
                <a:moveTo>
                  <a:pt x="305415" y="1530080"/>
                </a:moveTo>
                <a:lnTo>
                  <a:pt x="301698" y="1530080"/>
                </a:lnTo>
                <a:lnTo>
                  <a:pt x="300201" y="1528584"/>
                </a:lnTo>
                <a:lnTo>
                  <a:pt x="300201" y="1524848"/>
                </a:lnTo>
                <a:lnTo>
                  <a:pt x="301698" y="1523349"/>
                </a:lnTo>
                <a:lnTo>
                  <a:pt x="305432" y="1523349"/>
                </a:lnTo>
                <a:lnTo>
                  <a:pt x="306929" y="1524848"/>
                </a:lnTo>
                <a:lnTo>
                  <a:pt x="306929" y="1528584"/>
                </a:lnTo>
                <a:lnTo>
                  <a:pt x="305415" y="1530080"/>
                </a:lnTo>
                <a:close/>
              </a:path>
              <a:path w="3305175" h="2456815">
                <a:moveTo>
                  <a:pt x="610008" y="1533445"/>
                </a:moveTo>
                <a:lnTo>
                  <a:pt x="602591" y="1533445"/>
                </a:lnTo>
                <a:lnTo>
                  <a:pt x="599580" y="1530434"/>
                </a:lnTo>
                <a:lnTo>
                  <a:pt x="599580" y="1523032"/>
                </a:lnTo>
                <a:lnTo>
                  <a:pt x="602591" y="1520017"/>
                </a:lnTo>
                <a:lnTo>
                  <a:pt x="609991" y="1520017"/>
                </a:lnTo>
                <a:lnTo>
                  <a:pt x="613002" y="1523032"/>
                </a:lnTo>
                <a:lnTo>
                  <a:pt x="613002" y="1530434"/>
                </a:lnTo>
                <a:lnTo>
                  <a:pt x="610008" y="1533445"/>
                </a:lnTo>
                <a:close/>
              </a:path>
              <a:path w="3305175" h="2456815">
                <a:moveTo>
                  <a:pt x="914581" y="1536811"/>
                </a:moveTo>
                <a:lnTo>
                  <a:pt x="903448" y="1536811"/>
                </a:lnTo>
                <a:lnTo>
                  <a:pt x="898942" y="1532301"/>
                </a:lnTo>
                <a:lnTo>
                  <a:pt x="898942" y="1521161"/>
                </a:lnTo>
                <a:lnTo>
                  <a:pt x="903448" y="1516652"/>
                </a:lnTo>
                <a:lnTo>
                  <a:pt x="914581" y="1516652"/>
                </a:lnTo>
                <a:lnTo>
                  <a:pt x="919088" y="1521161"/>
                </a:lnTo>
                <a:lnTo>
                  <a:pt x="919088" y="1532301"/>
                </a:lnTo>
                <a:lnTo>
                  <a:pt x="914581" y="1536811"/>
                </a:lnTo>
                <a:close/>
              </a:path>
              <a:path w="3305175" h="2456815">
                <a:moveTo>
                  <a:pt x="1219155" y="1540176"/>
                </a:moveTo>
                <a:lnTo>
                  <a:pt x="1204323" y="1540176"/>
                </a:lnTo>
                <a:lnTo>
                  <a:pt x="1198304" y="1534154"/>
                </a:lnTo>
                <a:lnTo>
                  <a:pt x="1198304" y="1519312"/>
                </a:lnTo>
                <a:lnTo>
                  <a:pt x="1204323" y="1513286"/>
                </a:lnTo>
                <a:lnTo>
                  <a:pt x="1219155" y="1513286"/>
                </a:lnTo>
                <a:lnTo>
                  <a:pt x="1225177" y="1519312"/>
                </a:lnTo>
                <a:lnTo>
                  <a:pt x="1225177" y="1534154"/>
                </a:lnTo>
                <a:lnTo>
                  <a:pt x="1219155" y="1540176"/>
                </a:lnTo>
                <a:close/>
              </a:path>
              <a:path w="3305175" h="2456815">
                <a:moveTo>
                  <a:pt x="1523732" y="1543542"/>
                </a:moveTo>
                <a:lnTo>
                  <a:pt x="1505196" y="1543542"/>
                </a:lnTo>
                <a:lnTo>
                  <a:pt x="1497679" y="1536021"/>
                </a:lnTo>
                <a:lnTo>
                  <a:pt x="1497679" y="1517475"/>
                </a:lnTo>
                <a:lnTo>
                  <a:pt x="1505196" y="1509954"/>
                </a:lnTo>
                <a:lnTo>
                  <a:pt x="1523732" y="1509954"/>
                </a:lnTo>
                <a:lnTo>
                  <a:pt x="1531249" y="1517475"/>
                </a:lnTo>
                <a:lnTo>
                  <a:pt x="1531249" y="1536021"/>
                </a:lnTo>
                <a:lnTo>
                  <a:pt x="1523732" y="1543542"/>
                </a:lnTo>
                <a:close/>
              </a:path>
              <a:path w="3305175" h="2456815">
                <a:moveTo>
                  <a:pt x="1817190" y="1546910"/>
                </a:moveTo>
                <a:lnTo>
                  <a:pt x="1809345" y="1545327"/>
                </a:lnTo>
                <a:lnTo>
                  <a:pt x="1802940" y="1541006"/>
                </a:lnTo>
                <a:lnTo>
                  <a:pt x="1798623" y="1534598"/>
                </a:lnTo>
                <a:lnTo>
                  <a:pt x="1797041" y="1526748"/>
                </a:lnTo>
                <a:lnTo>
                  <a:pt x="1798623" y="1518899"/>
                </a:lnTo>
                <a:lnTo>
                  <a:pt x="1802940" y="1512491"/>
                </a:lnTo>
                <a:lnTo>
                  <a:pt x="1809345" y="1508172"/>
                </a:lnTo>
                <a:lnTo>
                  <a:pt x="1817190" y="1506589"/>
                </a:lnTo>
                <a:lnTo>
                  <a:pt x="1825035" y="1508172"/>
                </a:lnTo>
                <a:lnTo>
                  <a:pt x="1831439" y="1512491"/>
                </a:lnTo>
                <a:lnTo>
                  <a:pt x="1835756" y="1518899"/>
                </a:lnTo>
                <a:lnTo>
                  <a:pt x="1837339" y="1526748"/>
                </a:lnTo>
                <a:lnTo>
                  <a:pt x="1835756" y="1534598"/>
                </a:lnTo>
                <a:lnTo>
                  <a:pt x="1831439" y="1541006"/>
                </a:lnTo>
                <a:lnTo>
                  <a:pt x="1825035" y="1545327"/>
                </a:lnTo>
                <a:lnTo>
                  <a:pt x="1817190" y="1546910"/>
                </a:lnTo>
                <a:close/>
              </a:path>
              <a:path w="3305175" h="2456815">
                <a:moveTo>
                  <a:pt x="2119913" y="1550276"/>
                </a:moveTo>
                <a:lnTo>
                  <a:pt x="2110763" y="1548427"/>
                </a:lnTo>
                <a:lnTo>
                  <a:pt x="2103290" y="1543384"/>
                </a:lnTo>
                <a:lnTo>
                  <a:pt x="2098250" y="1535906"/>
                </a:lnTo>
                <a:lnTo>
                  <a:pt x="2096403" y="1526748"/>
                </a:lnTo>
                <a:lnTo>
                  <a:pt x="2098250" y="1517592"/>
                </a:lnTo>
                <a:lnTo>
                  <a:pt x="2103290" y="1510115"/>
                </a:lnTo>
                <a:lnTo>
                  <a:pt x="2110763" y="1505073"/>
                </a:lnTo>
                <a:lnTo>
                  <a:pt x="2119913" y="1503223"/>
                </a:lnTo>
                <a:lnTo>
                  <a:pt x="2129064" y="1505073"/>
                </a:lnTo>
                <a:lnTo>
                  <a:pt x="2136537" y="1510115"/>
                </a:lnTo>
                <a:lnTo>
                  <a:pt x="2141577" y="1517592"/>
                </a:lnTo>
                <a:lnTo>
                  <a:pt x="2143425" y="1526748"/>
                </a:lnTo>
                <a:lnTo>
                  <a:pt x="2141577" y="1535906"/>
                </a:lnTo>
                <a:lnTo>
                  <a:pt x="2136537" y="1543384"/>
                </a:lnTo>
                <a:lnTo>
                  <a:pt x="2129064" y="1548427"/>
                </a:lnTo>
                <a:lnTo>
                  <a:pt x="2119913" y="1550276"/>
                </a:lnTo>
                <a:close/>
              </a:path>
              <a:path w="3305175" h="2456815">
                <a:moveTo>
                  <a:pt x="2422641" y="1552798"/>
                </a:moveTo>
                <a:lnTo>
                  <a:pt x="2412516" y="1550751"/>
                </a:lnTo>
                <a:lnTo>
                  <a:pt x="2404245" y="1545171"/>
                </a:lnTo>
                <a:lnTo>
                  <a:pt x="2398667" y="1536896"/>
                </a:lnTo>
                <a:lnTo>
                  <a:pt x="2396622" y="1526765"/>
                </a:lnTo>
                <a:lnTo>
                  <a:pt x="2398667" y="1516635"/>
                </a:lnTo>
                <a:lnTo>
                  <a:pt x="2404245" y="1508360"/>
                </a:lnTo>
                <a:lnTo>
                  <a:pt x="2412516" y="1502779"/>
                </a:lnTo>
                <a:lnTo>
                  <a:pt x="2422641" y="1500732"/>
                </a:lnTo>
                <a:lnTo>
                  <a:pt x="2432764" y="1502779"/>
                </a:lnTo>
                <a:lnTo>
                  <a:pt x="2441033" y="1508360"/>
                </a:lnTo>
                <a:lnTo>
                  <a:pt x="2446611" y="1516635"/>
                </a:lnTo>
                <a:lnTo>
                  <a:pt x="2448656" y="1526765"/>
                </a:lnTo>
                <a:lnTo>
                  <a:pt x="2446613" y="1536896"/>
                </a:lnTo>
                <a:lnTo>
                  <a:pt x="2441040" y="1545171"/>
                </a:lnTo>
                <a:lnTo>
                  <a:pt x="2432771" y="1550751"/>
                </a:lnTo>
                <a:lnTo>
                  <a:pt x="2422641" y="1552798"/>
                </a:lnTo>
                <a:close/>
              </a:path>
              <a:path w="3305175" h="2456815">
                <a:moveTo>
                  <a:pt x="2725365" y="1556163"/>
                </a:moveTo>
                <a:lnTo>
                  <a:pt x="2713927" y="1553853"/>
                </a:lnTo>
                <a:lnTo>
                  <a:pt x="2704588" y="1547554"/>
                </a:lnTo>
                <a:lnTo>
                  <a:pt x="2698292" y="1538210"/>
                </a:lnTo>
                <a:lnTo>
                  <a:pt x="2695983" y="1526765"/>
                </a:lnTo>
                <a:lnTo>
                  <a:pt x="2698292" y="1515320"/>
                </a:lnTo>
                <a:lnTo>
                  <a:pt x="2704588" y="1505976"/>
                </a:lnTo>
                <a:lnTo>
                  <a:pt x="2713927" y="1499676"/>
                </a:lnTo>
                <a:lnTo>
                  <a:pt x="2725365" y="1497367"/>
                </a:lnTo>
                <a:lnTo>
                  <a:pt x="2736802" y="1499676"/>
                </a:lnTo>
                <a:lnTo>
                  <a:pt x="2746141" y="1505976"/>
                </a:lnTo>
                <a:lnTo>
                  <a:pt x="2752437" y="1515320"/>
                </a:lnTo>
                <a:lnTo>
                  <a:pt x="2754746" y="1526765"/>
                </a:lnTo>
                <a:lnTo>
                  <a:pt x="2752437" y="1538210"/>
                </a:lnTo>
                <a:lnTo>
                  <a:pt x="2746141" y="1547554"/>
                </a:lnTo>
                <a:lnTo>
                  <a:pt x="2736802" y="1553853"/>
                </a:lnTo>
                <a:lnTo>
                  <a:pt x="2725365" y="1556163"/>
                </a:lnTo>
                <a:close/>
              </a:path>
              <a:path w="3305175" h="2456815">
                <a:moveTo>
                  <a:pt x="3028088" y="1559528"/>
                </a:moveTo>
                <a:lnTo>
                  <a:pt x="3015345" y="1556953"/>
                </a:lnTo>
                <a:lnTo>
                  <a:pt x="3004937" y="1549930"/>
                </a:lnTo>
                <a:lnTo>
                  <a:pt x="2997919" y="1539516"/>
                </a:lnTo>
                <a:lnTo>
                  <a:pt x="2995345" y="1526765"/>
                </a:lnTo>
                <a:lnTo>
                  <a:pt x="2997919" y="1514014"/>
                </a:lnTo>
                <a:lnTo>
                  <a:pt x="3004937" y="1503599"/>
                </a:lnTo>
                <a:lnTo>
                  <a:pt x="3015345" y="1496577"/>
                </a:lnTo>
                <a:lnTo>
                  <a:pt x="3028088" y="1494001"/>
                </a:lnTo>
                <a:lnTo>
                  <a:pt x="3040832" y="1496577"/>
                </a:lnTo>
                <a:lnTo>
                  <a:pt x="3051242" y="1503599"/>
                </a:lnTo>
                <a:lnTo>
                  <a:pt x="3058261" y="1514014"/>
                </a:lnTo>
                <a:lnTo>
                  <a:pt x="3060835" y="1526765"/>
                </a:lnTo>
                <a:lnTo>
                  <a:pt x="3058261" y="1539516"/>
                </a:lnTo>
                <a:lnTo>
                  <a:pt x="3051242" y="1549930"/>
                </a:lnTo>
                <a:lnTo>
                  <a:pt x="3040832" y="1556953"/>
                </a:lnTo>
                <a:lnTo>
                  <a:pt x="3028088" y="1559528"/>
                </a:lnTo>
                <a:close/>
              </a:path>
              <a:path w="3305175" h="2456815">
                <a:moveTo>
                  <a:pt x="3305061" y="1550486"/>
                </a:moveTo>
                <a:lnTo>
                  <a:pt x="3298335" y="1540507"/>
                </a:lnTo>
                <a:lnTo>
                  <a:pt x="3295564" y="1526782"/>
                </a:lnTo>
                <a:lnTo>
                  <a:pt x="3298335" y="1513056"/>
                </a:lnTo>
                <a:lnTo>
                  <a:pt x="3305061" y="1503077"/>
                </a:lnTo>
                <a:lnTo>
                  <a:pt x="3305061" y="1550486"/>
                </a:lnTo>
                <a:close/>
              </a:path>
              <a:path w="3305175" h="2456815">
                <a:moveTo>
                  <a:pt x="304961" y="1832246"/>
                </a:moveTo>
                <a:lnTo>
                  <a:pt x="302169" y="1832246"/>
                </a:lnTo>
                <a:lnTo>
                  <a:pt x="301043" y="1831119"/>
                </a:lnTo>
                <a:lnTo>
                  <a:pt x="301043" y="1828324"/>
                </a:lnTo>
                <a:lnTo>
                  <a:pt x="302169" y="1827200"/>
                </a:lnTo>
                <a:lnTo>
                  <a:pt x="304961" y="1827200"/>
                </a:lnTo>
                <a:lnTo>
                  <a:pt x="306088" y="1828324"/>
                </a:lnTo>
                <a:lnTo>
                  <a:pt x="306088" y="1831119"/>
                </a:lnTo>
                <a:lnTo>
                  <a:pt x="304961" y="1832246"/>
                </a:lnTo>
                <a:close/>
              </a:path>
              <a:path w="3305175" h="2456815">
                <a:moveTo>
                  <a:pt x="610008" y="1836453"/>
                </a:moveTo>
                <a:lnTo>
                  <a:pt x="602591" y="1836453"/>
                </a:lnTo>
                <a:lnTo>
                  <a:pt x="599580" y="1833441"/>
                </a:lnTo>
                <a:lnTo>
                  <a:pt x="599580" y="1826039"/>
                </a:lnTo>
                <a:lnTo>
                  <a:pt x="602591" y="1823024"/>
                </a:lnTo>
                <a:lnTo>
                  <a:pt x="609991" y="1823024"/>
                </a:lnTo>
                <a:lnTo>
                  <a:pt x="613002" y="1826039"/>
                </a:lnTo>
                <a:lnTo>
                  <a:pt x="613002" y="1833441"/>
                </a:lnTo>
                <a:lnTo>
                  <a:pt x="610008" y="1836453"/>
                </a:lnTo>
                <a:close/>
              </a:path>
              <a:path w="3305175" h="2456815">
                <a:moveTo>
                  <a:pt x="914581" y="1839818"/>
                </a:moveTo>
                <a:lnTo>
                  <a:pt x="903448" y="1839818"/>
                </a:lnTo>
                <a:lnTo>
                  <a:pt x="898942" y="1835308"/>
                </a:lnTo>
                <a:lnTo>
                  <a:pt x="898942" y="1824169"/>
                </a:lnTo>
                <a:lnTo>
                  <a:pt x="903448" y="1819659"/>
                </a:lnTo>
                <a:lnTo>
                  <a:pt x="914581" y="1819659"/>
                </a:lnTo>
                <a:lnTo>
                  <a:pt x="919088" y="1824169"/>
                </a:lnTo>
                <a:lnTo>
                  <a:pt x="919088" y="1835308"/>
                </a:lnTo>
                <a:lnTo>
                  <a:pt x="914581" y="1839818"/>
                </a:lnTo>
                <a:close/>
              </a:path>
              <a:path w="3305175" h="2456815">
                <a:moveTo>
                  <a:pt x="1219155" y="1843183"/>
                </a:moveTo>
                <a:lnTo>
                  <a:pt x="1204323" y="1843183"/>
                </a:lnTo>
                <a:lnTo>
                  <a:pt x="1198304" y="1837161"/>
                </a:lnTo>
                <a:lnTo>
                  <a:pt x="1198304" y="1822319"/>
                </a:lnTo>
                <a:lnTo>
                  <a:pt x="1204323" y="1816294"/>
                </a:lnTo>
                <a:lnTo>
                  <a:pt x="1219155" y="1816294"/>
                </a:lnTo>
                <a:lnTo>
                  <a:pt x="1225177" y="1822319"/>
                </a:lnTo>
                <a:lnTo>
                  <a:pt x="1225177" y="1837161"/>
                </a:lnTo>
                <a:lnTo>
                  <a:pt x="1219155" y="1843183"/>
                </a:lnTo>
                <a:close/>
              </a:path>
              <a:path w="3305175" h="2456815">
                <a:moveTo>
                  <a:pt x="1523732" y="1846549"/>
                </a:moveTo>
                <a:lnTo>
                  <a:pt x="1505196" y="1846549"/>
                </a:lnTo>
                <a:lnTo>
                  <a:pt x="1497679" y="1839028"/>
                </a:lnTo>
                <a:lnTo>
                  <a:pt x="1497679" y="1820483"/>
                </a:lnTo>
                <a:lnTo>
                  <a:pt x="1505196" y="1812962"/>
                </a:lnTo>
                <a:lnTo>
                  <a:pt x="1523732" y="1812962"/>
                </a:lnTo>
                <a:lnTo>
                  <a:pt x="1531249" y="1820483"/>
                </a:lnTo>
                <a:lnTo>
                  <a:pt x="1531249" y="1839028"/>
                </a:lnTo>
                <a:lnTo>
                  <a:pt x="1523732" y="1846549"/>
                </a:lnTo>
                <a:close/>
              </a:path>
              <a:path w="3305175" h="2456815">
                <a:moveTo>
                  <a:pt x="1817190" y="1849914"/>
                </a:moveTo>
                <a:lnTo>
                  <a:pt x="1809345" y="1848331"/>
                </a:lnTo>
                <a:lnTo>
                  <a:pt x="1802940" y="1844012"/>
                </a:lnTo>
                <a:lnTo>
                  <a:pt x="1798623" y="1837605"/>
                </a:lnTo>
                <a:lnTo>
                  <a:pt x="1797041" y="1829755"/>
                </a:lnTo>
                <a:lnTo>
                  <a:pt x="1798623" y="1821906"/>
                </a:lnTo>
                <a:lnTo>
                  <a:pt x="1802940" y="1815499"/>
                </a:lnTo>
                <a:lnTo>
                  <a:pt x="1809345" y="1811180"/>
                </a:lnTo>
                <a:lnTo>
                  <a:pt x="1817190" y="1809596"/>
                </a:lnTo>
                <a:lnTo>
                  <a:pt x="1825035" y="1811180"/>
                </a:lnTo>
                <a:lnTo>
                  <a:pt x="1831439" y="1815499"/>
                </a:lnTo>
                <a:lnTo>
                  <a:pt x="1835756" y="1821906"/>
                </a:lnTo>
                <a:lnTo>
                  <a:pt x="1837339" y="1829755"/>
                </a:lnTo>
                <a:lnTo>
                  <a:pt x="1835756" y="1837605"/>
                </a:lnTo>
                <a:lnTo>
                  <a:pt x="1831439" y="1844012"/>
                </a:lnTo>
                <a:lnTo>
                  <a:pt x="1825035" y="1848331"/>
                </a:lnTo>
                <a:lnTo>
                  <a:pt x="1817190" y="1849914"/>
                </a:lnTo>
                <a:close/>
              </a:path>
              <a:path w="3305175" h="2456815">
                <a:moveTo>
                  <a:pt x="2119913" y="1853283"/>
                </a:moveTo>
                <a:lnTo>
                  <a:pt x="2110763" y="1851434"/>
                </a:lnTo>
                <a:lnTo>
                  <a:pt x="2103290" y="1846392"/>
                </a:lnTo>
                <a:lnTo>
                  <a:pt x="2098250" y="1838913"/>
                </a:lnTo>
                <a:lnTo>
                  <a:pt x="2096403" y="1829755"/>
                </a:lnTo>
                <a:lnTo>
                  <a:pt x="2098250" y="1820600"/>
                </a:lnTo>
                <a:lnTo>
                  <a:pt x="2103290" y="1813122"/>
                </a:lnTo>
                <a:lnTo>
                  <a:pt x="2110763" y="1808080"/>
                </a:lnTo>
                <a:lnTo>
                  <a:pt x="2119913" y="1806231"/>
                </a:lnTo>
                <a:lnTo>
                  <a:pt x="2129064" y="1808080"/>
                </a:lnTo>
                <a:lnTo>
                  <a:pt x="2136537" y="1813122"/>
                </a:lnTo>
                <a:lnTo>
                  <a:pt x="2141577" y="1820600"/>
                </a:lnTo>
                <a:lnTo>
                  <a:pt x="2143425" y="1829755"/>
                </a:lnTo>
                <a:lnTo>
                  <a:pt x="2141577" y="1838913"/>
                </a:lnTo>
                <a:lnTo>
                  <a:pt x="2136537" y="1846392"/>
                </a:lnTo>
                <a:lnTo>
                  <a:pt x="2129064" y="1851434"/>
                </a:lnTo>
                <a:lnTo>
                  <a:pt x="2119913" y="1853283"/>
                </a:lnTo>
                <a:close/>
              </a:path>
              <a:path w="3305175" h="2456815">
                <a:moveTo>
                  <a:pt x="2422641" y="1855805"/>
                </a:moveTo>
                <a:lnTo>
                  <a:pt x="2412516" y="1853758"/>
                </a:lnTo>
                <a:lnTo>
                  <a:pt x="2404245" y="1848177"/>
                </a:lnTo>
                <a:lnTo>
                  <a:pt x="2398667" y="1839902"/>
                </a:lnTo>
                <a:lnTo>
                  <a:pt x="2396622" y="1829772"/>
                </a:lnTo>
                <a:lnTo>
                  <a:pt x="2398667" y="1819642"/>
                </a:lnTo>
                <a:lnTo>
                  <a:pt x="2404245" y="1811367"/>
                </a:lnTo>
                <a:lnTo>
                  <a:pt x="2412516" y="1805786"/>
                </a:lnTo>
                <a:lnTo>
                  <a:pt x="2422641" y="1803740"/>
                </a:lnTo>
                <a:lnTo>
                  <a:pt x="2432764" y="1805786"/>
                </a:lnTo>
                <a:lnTo>
                  <a:pt x="2441033" y="1811367"/>
                </a:lnTo>
                <a:lnTo>
                  <a:pt x="2446611" y="1819642"/>
                </a:lnTo>
                <a:lnTo>
                  <a:pt x="2448656" y="1829772"/>
                </a:lnTo>
                <a:lnTo>
                  <a:pt x="2446613" y="1839902"/>
                </a:lnTo>
                <a:lnTo>
                  <a:pt x="2441040" y="1848177"/>
                </a:lnTo>
                <a:lnTo>
                  <a:pt x="2432771" y="1853758"/>
                </a:lnTo>
                <a:lnTo>
                  <a:pt x="2422641" y="1855805"/>
                </a:lnTo>
                <a:close/>
              </a:path>
              <a:path w="3305175" h="2456815">
                <a:moveTo>
                  <a:pt x="2725365" y="1859170"/>
                </a:moveTo>
                <a:lnTo>
                  <a:pt x="2713927" y="1856861"/>
                </a:lnTo>
                <a:lnTo>
                  <a:pt x="2704588" y="1850561"/>
                </a:lnTo>
                <a:lnTo>
                  <a:pt x="2698292" y="1841217"/>
                </a:lnTo>
                <a:lnTo>
                  <a:pt x="2695983" y="1829772"/>
                </a:lnTo>
                <a:lnTo>
                  <a:pt x="2698292" y="1818328"/>
                </a:lnTo>
                <a:lnTo>
                  <a:pt x="2704588" y="1808983"/>
                </a:lnTo>
                <a:lnTo>
                  <a:pt x="2713927" y="1802684"/>
                </a:lnTo>
                <a:lnTo>
                  <a:pt x="2725365" y="1800374"/>
                </a:lnTo>
                <a:lnTo>
                  <a:pt x="2736802" y="1802684"/>
                </a:lnTo>
                <a:lnTo>
                  <a:pt x="2746141" y="1808983"/>
                </a:lnTo>
                <a:lnTo>
                  <a:pt x="2752437" y="1818328"/>
                </a:lnTo>
                <a:lnTo>
                  <a:pt x="2754746" y="1829772"/>
                </a:lnTo>
                <a:lnTo>
                  <a:pt x="2752437" y="1841217"/>
                </a:lnTo>
                <a:lnTo>
                  <a:pt x="2746141" y="1850561"/>
                </a:lnTo>
                <a:lnTo>
                  <a:pt x="2736802" y="1856861"/>
                </a:lnTo>
                <a:lnTo>
                  <a:pt x="2725365" y="1859170"/>
                </a:lnTo>
                <a:close/>
              </a:path>
              <a:path w="3305175" h="2456815">
                <a:moveTo>
                  <a:pt x="3028088" y="1862536"/>
                </a:moveTo>
                <a:lnTo>
                  <a:pt x="3015345" y="1859960"/>
                </a:lnTo>
                <a:lnTo>
                  <a:pt x="3004937" y="1852938"/>
                </a:lnTo>
                <a:lnTo>
                  <a:pt x="2997919" y="1842523"/>
                </a:lnTo>
                <a:lnTo>
                  <a:pt x="2995345" y="1829772"/>
                </a:lnTo>
                <a:lnTo>
                  <a:pt x="2997919" y="1817021"/>
                </a:lnTo>
                <a:lnTo>
                  <a:pt x="3004937" y="1806607"/>
                </a:lnTo>
                <a:lnTo>
                  <a:pt x="3015345" y="1799584"/>
                </a:lnTo>
                <a:lnTo>
                  <a:pt x="3028088" y="1797009"/>
                </a:lnTo>
                <a:lnTo>
                  <a:pt x="3040832" y="1799584"/>
                </a:lnTo>
                <a:lnTo>
                  <a:pt x="3051242" y="1806607"/>
                </a:lnTo>
                <a:lnTo>
                  <a:pt x="3058261" y="1817021"/>
                </a:lnTo>
                <a:lnTo>
                  <a:pt x="3060835" y="1829772"/>
                </a:lnTo>
                <a:lnTo>
                  <a:pt x="3058261" y="1842523"/>
                </a:lnTo>
                <a:lnTo>
                  <a:pt x="3051242" y="1852938"/>
                </a:lnTo>
                <a:lnTo>
                  <a:pt x="3040832" y="1859960"/>
                </a:lnTo>
                <a:lnTo>
                  <a:pt x="3028088" y="1862536"/>
                </a:lnTo>
                <a:close/>
              </a:path>
              <a:path w="3305175" h="2456815">
                <a:moveTo>
                  <a:pt x="3305061" y="1853494"/>
                </a:moveTo>
                <a:lnTo>
                  <a:pt x="3298335" y="1843514"/>
                </a:lnTo>
                <a:lnTo>
                  <a:pt x="3295564" y="1829789"/>
                </a:lnTo>
                <a:lnTo>
                  <a:pt x="3298335" y="1816064"/>
                </a:lnTo>
                <a:lnTo>
                  <a:pt x="3305061" y="1806085"/>
                </a:lnTo>
                <a:lnTo>
                  <a:pt x="3305061" y="1853494"/>
                </a:lnTo>
                <a:close/>
              </a:path>
              <a:path w="3305175" h="2456815">
                <a:moveTo>
                  <a:pt x="607685" y="2135254"/>
                </a:moveTo>
                <a:lnTo>
                  <a:pt x="604894" y="2135254"/>
                </a:lnTo>
                <a:lnTo>
                  <a:pt x="603766" y="2134126"/>
                </a:lnTo>
                <a:lnTo>
                  <a:pt x="603766" y="2131335"/>
                </a:lnTo>
                <a:lnTo>
                  <a:pt x="604894" y="2130204"/>
                </a:lnTo>
                <a:lnTo>
                  <a:pt x="607685" y="2130204"/>
                </a:lnTo>
                <a:lnTo>
                  <a:pt x="608813" y="2131335"/>
                </a:lnTo>
                <a:lnTo>
                  <a:pt x="608813" y="2134126"/>
                </a:lnTo>
                <a:lnTo>
                  <a:pt x="607685" y="2135254"/>
                </a:lnTo>
                <a:close/>
              </a:path>
              <a:path w="3305175" h="2456815">
                <a:moveTo>
                  <a:pt x="913187" y="2140287"/>
                </a:moveTo>
                <a:lnTo>
                  <a:pt x="904843" y="2140287"/>
                </a:lnTo>
                <a:lnTo>
                  <a:pt x="901464" y="2136904"/>
                </a:lnTo>
                <a:lnTo>
                  <a:pt x="901464" y="2128557"/>
                </a:lnTo>
                <a:lnTo>
                  <a:pt x="904843" y="2125174"/>
                </a:lnTo>
                <a:lnTo>
                  <a:pt x="913187" y="2125174"/>
                </a:lnTo>
                <a:lnTo>
                  <a:pt x="916566" y="2128557"/>
                </a:lnTo>
                <a:lnTo>
                  <a:pt x="916566" y="2136904"/>
                </a:lnTo>
                <a:lnTo>
                  <a:pt x="913187" y="2140287"/>
                </a:lnTo>
                <a:close/>
              </a:path>
              <a:path w="3305175" h="2456815">
                <a:moveTo>
                  <a:pt x="1218686" y="2145317"/>
                </a:moveTo>
                <a:lnTo>
                  <a:pt x="1204778" y="2145317"/>
                </a:lnTo>
                <a:lnTo>
                  <a:pt x="1199144" y="2139679"/>
                </a:lnTo>
                <a:lnTo>
                  <a:pt x="1199144" y="2125745"/>
                </a:lnTo>
                <a:lnTo>
                  <a:pt x="1204778" y="2120108"/>
                </a:lnTo>
                <a:lnTo>
                  <a:pt x="1218703" y="2120108"/>
                </a:lnTo>
                <a:lnTo>
                  <a:pt x="1224336" y="2125745"/>
                </a:lnTo>
                <a:lnTo>
                  <a:pt x="1224336" y="2139679"/>
                </a:lnTo>
                <a:lnTo>
                  <a:pt x="1218686" y="2145317"/>
                </a:lnTo>
                <a:close/>
              </a:path>
              <a:path w="3305175" h="2456815">
                <a:moveTo>
                  <a:pt x="1523732" y="2149526"/>
                </a:moveTo>
                <a:lnTo>
                  <a:pt x="1505196" y="2149526"/>
                </a:lnTo>
                <a:lnTo>
                  <a:pt x="1497679" y="2142002"/>
                </a:lnTo>
                <a:lnTo>
                  <a:pt x="1497679" y="2123456"/>
                </a:lnTo>
                <a:lnTo>
                  <a:pt x="1505196" y="2115935"/>
                </a:lnTo>
                <a:lnTo>
                  <a:pt x="1523732" y="2115935"/>
                </a:lnTo>
                <a:lnTo>
                  <a:pt x="1531249" y="2123456"/>
                </a:lnTo>
                <a:lnTo>
                  <a:pt x="1531249" y="2142002"/>
                </a:lnTo>
                <a:lnTo>
                  <a:pt x="1523732" y="2149526"/>
                </a:lnTo>
                <a:close/>
              </a:path>
              <a:path w="3305175" h="2456815">
                <a:moveTo>
                  <a:pt x="1817190" y="2152891"/>
                </a:moveTo>
                <a:lnTo>
                  <a:pt x="1809345" y="2151308"/>
                </a:lnTo>
                <a:lnTo>
                  <a:pt x="1802940" y="2146989"/>
                </a:lnTo>
                <a:lnTo>
                  <a:pt x="1798623" y="2140580"/>
                </a:lnTo>
                <a:lnTo>
                  <a:pt x="1797041" y="2132729"/>
                </a:lnTo>
                <a:lnTo>
                  <a:pt x="1798623" y="2124880"/>
                </a:lnTo>
                <a:lnTo>
                  <a:pt x="1802940" y="2118472"/>
                </a:lnTo>
                <a:lnTo>
                  <a:pt x="1809345" y="2114153"/>
                </a:lnTo>
                <a:lnTo>
                  <a:pt x="1817190" y="2112570"/>
                </a:lnTo>
                <a:lnTo>
                  <a:pt x="1825035" y="2114153"/>
                </a:lnTo>
                <a:lnTo>
                  <a:pt x="1831439" y="2118472"/>
                </a:lnTo>
                <a:lnTo>
                  <a:pt x="1835756" y="2124880"/>
                </a:lnTo>
                <a:lnTo>
                  <a:pt x="1837339" y="2132729"/>
                </a:lnTo>
                <a:lnTo>
                  <a:pt x="1835756" y="2140580"/>
                </a:lnTo>
                <a:lnTo>
                  <a:pt x="1831439" y="2146989"/>
                </a:lnTo>
                <a:lnTo>
                  <a:pt x="1825035" y="2151308"/>
                </a:lnTo>
                <a:lnTo>
                  <a:pt x="1817190" y="2152891"/>
                </a:lnTo>
                <a:close/>
              </a:path>
              <a:path w="3305175" h="2456815">
                <a:moveTo>
                  <a:pt x="2119913" y="2156254"/>
                </a:moveTo>
                <a:lnTo>
                  <a:pt x="2110763" y="2154405"/>
                </a:lnTo>
                <a:lnTo>
                  <a:pt x="2103290" y="2149364"/>
                </a:lnTo>
                <a:lnTo>
                  <a:pt x="2098250" y="2141886"/>
                </a:lnTo>
                <a:lnTo>
                  <a:pt x="2096403" y="2132729"/>
                </a:lnTo>
                <a:lnTo>
                  <a:pt x="2098250" y="2123573"/>
                </a:lnTo>
                <a:lnTo>
                  <a:pt x="2103290" y="2116096"/>
                </a:lnTo>
                <a:lnTo>
                  <a:pt x="2110763" y="2111053"/>
                </a:lnTo>
                <a:lnTo>
                  <a:pt x="2119913" y="2109204"/>
                </a:lnTo>
                <a:lnTo>
                  <a:pt x="2129064" y="2111053"/>
                </a:lnTo>
                <a:lnTo>
                  <a:pt x="2136537" y="2116096"/>
                </a:lnTo>
                <a:lnTo>
                  <a:pt x="2141577" y="2123573"/>
                </a:lnTo>
                <a:lnTo>
                  <a:pt x="2143425" y="2132729"/>
                </a:lnTo>
                <a:lnTo>
                  <a:pt x="2141577" y="2141886"/>
                </a:lnTo>
                <a:lnTo>
                  <a:pt x="2136537" y="2149364"/>
                </a:lnTo>
                <a:lnTo>
                  <a:pt x="2129064" y="2154405"/>
                </a:lnTo>
                <a:lnTo>
                  <a:pt x="2119913" y="2156254"/>
                </a:lnTo>
                <a:close/>
              </a:path>
              <a:path w="3305175" h="2456815">
                <a:moveTo>
                  <a:pt x="2422641" y="2158779"/>
                </a:moveTo>
                <a:lnTo>
                  <a:pt x="2412516" y="2156732"/>
                </a:lnTo>
                <a:lnTo>
                  <a:pt x="2404245" y="2151152"/>
                </a:lnTo>
                <a:lnTo>
                  <a:pt x="2398667" y="2142877"/>
                </a:lnTo>
                <a:lnTo>
                  <a:pt x="2396622" y="2132746"/>
                </a:lnTo>
                <a:lnTo>
                  <a:pt x="2398667" y="2122616"/>
                </a:lnTo>
                <a:lnTo>
                  <a:pt x="2404245" y="2114341"/>
                </a:lnTo>
                <a:lnTo>
                  <a:pt x="2412516" y="2108760"/>
                </a:lnTo>
                <a:lnTo>
                  <a:pt x="2422641" y="2106713"/>
                </a:lnTo>
                <a:lnTo>
                  <a:pt x="2432764" y="2108760"/>
                </a:lnTo>
                <a:lnTo>
                  <a:pt x="2441033" y="2114341"/>
                </a:lnTo>
                <a:lnTo>
                  <a:pt x="2446611" y="2122616"/>
                </a:lnTo>
                <a:lnTo>
                  <a:pt x="2448656" y="2132746"/>
                </a:lnTo>
                <a:lnTo>
                  <a:pt x="2446613" y="2142877"/>
                </a:lnTo>
                <a:lnTo>
                  <a:pt x="2441040" y="2151152"/>
                </a:lnTo>
                <a:lnTo>
                  <a:pt x="2432771" y="2156732"/>
                </a:lnTo>
                <a:lnTo>
                  <a:pt x="2422641" y="2158779"/>
                </a:lnTo>
                <a:close/>
              </a:path>
              <a:path w="3305175" h="2456815">
                <a:moveTo>
                  <a:pt x="2725365" y="2162144"/>
                </a:moveTo>
                <a:lnTo>
                  <a:pt x="2713927" y="2159834"/>
                </a:lnTo>
                <a:lnTo>
                  <a:pt x="2704588" y="2153535"/>
                </a:lnTo>
                <a:lnTo>
                  <a:pt x="2698292" y="2144191"/>
                </a:lnTo>
                <a:lnTo>
                  <a:pt x="2695983" y="2132746"/>
                </a:lnTo>
                <a:lnTo>
                  <a:pt x="2698292" y="2121301"/>
                </a:lnTo>
                <a:lnTo>
                  <a:pt x="2704588" y="2111957"/>
                </a:lnTo>
                <a:lnTo>
                  <a:pt x="2713927" y="2105657"/>
                </a:lnTo>
                <a:lnTo>
                  <a:pt x="2725365" y="2103348"/>
                </a:lnTo>
                <a:lnTo>
                  <a:pt x="2736802" y="2105657"/>
                </a:lnTo>
                <a:lnTo>
                  <a:pt x="2746141" y="2111957"/>
                </a:lnTo>
                <a:lnTo>
                  <a:pt x="2752437" y="2121301"/>
                </a:lnTo>
                <a:lnTo>
                  <a:pt x="2754746" y="2132746"/>
                </a:lnTo>
                <a:lnTo>
                  <a:pt x="2752437" y="2144191"/>
                </a:lnTo>
                <a:lnTo>
                  <a:pt x="2746141" y="2153535"/>
                </a:lnTo>
                <a:lnTo>
                  <a:pt x="2736802" y="2159834"/>
                </a:lnTo>
                <a:lnTo>
                  <a:pt x="2725365" y="2162144"/>
                </a:lnTo>
                <a:close/>
              </a:path>
              <a:path w="3305175" h="2456815">
                <a:moveTo>
                  <a:pt x="3028088" y="2165513"/>
                </a:moveTo>
                <a:lnTo>
                  <a:pt x="3015345" y="2162937"/>
                </a:lnTo>
                <a:lnTo>
                  <a:pt x="3004937" y="2155913"/>
                </a:lnTo>
                <a:lnTo>
                  <a:pt x="2997919" y="2145497"/>
                </a:lnTo>
                <a:lnTo>
                  <a:pt x="2995345" y="2132746"/>
                </a:lnTo>
                <a:lnTo>
                  <a:pt x="2997919" y="2119995"/>
                </a:lnTo>
                <a:lnTo>
                  <a:pt x="3004937" y="2109580"/>
                </a:lnTo>
                <a:lnTo>
                  <a:pt x="3015345" y="2102558"/>
                </a:lnTo>
                <a:lnTo>
                  <a:pt x="3028088" y="2099982"/>
                </a:lnTo>
                <a:lnTo>
                  <a:pt x="3040832" y="2102558"/>
                </a:lnTo>
                <a:lnTo>
                  <a:pt x="3051242" y="2109580"/>
                </a:lnTo>
                <a:lnTo>
                  <a:pt x="3058261" y="2119995"/>
                </a:lnTo>
                <a:lnTo>
                  <a:pt x="3060835" y="2132746"/>
                </a:lnTo>
                <a:lnTo>
                  <a:pt x="3058261" y="2145497"/>
                </a:lnTo>
                <a:lnTo>
                  <a:pt x="3051242" y="2155913"/>
                </a:lnTo>
                <a:lnTo>
                  <a:pt x="3040832" y="2162937"/>
                </a:lnTo>
                <a:lnTo>
                  <a:pt x="3028088" y="2165513"/>
                </a:lnTo>
                <a:close/>
              </a:path>
              <a:path w="3305175" h="2456815">
                <a:moveTo>
                  <a:pt x="3305061" y="2156467"/>
                </a:moveTo>
                <a:lnTo>
                  <a:pt x="3298335" y="2146488"/>
                </a:lnTo>
                <a:lnTo>
                  <a:pt x="3295564" y="2132763"/>
                </a:lnTo>
                <a:lnTo>
                  <a:pt x="3298335" y="2119037"/>
                </a:lnTo>
                <a:lnTo>
                  <a:pt x="3305061" y="2109058"/>
                </a:lnTo>
                <a:lnTo>
                  <a:pt x="3305061" y="2156467"/>
                </a:lnTo>
                <a:close/>
              </a:path>
              <a:path w="3305175" h="2456815">
                <a:moveTo>
                  <a:pt x="1212211" y="2436530"/>
                </a:moveTo>
                <a:lnTo>
                  <a:pt x="1211269" y="2436530"/>
                </a:lnTo>
                <a:lnTo>
                  <a:pt x="1210898" y="2436158"/>
                </a:lnTo>
                <a:lnTo>
                  <a:pt x="1210898" y="2435217"/>
                </a:lnTo>
                <a:lnTo>
                  <a:pt x="1211269" y="2434845"/>
                </a:lnTo>
                <a:lnTo>
                  <a:pt x="1212211" y="2434845"/>
                </a:lnTo>
                <a:lnTo>
                  <a:pt x="1212579" y="2435217"/>
                </a:lnTo>
                <a:lnTo>
                  <a:pt x="1212579" y="2436158"/>
                </a:lnTo>
                <a:lnTo>
                  <a:pt x="1212211" y="2436530"/>
                </a:lnTo>
                <a:close/>
              </a:path>
              <a:path w="3305175" h="2456815">
                <a:moveTo>
                  <a:pt x="1516316" y="2439051"/>
                </a:moveTo>
                <a:lnTo>
                  <a:pt x="1512599" y="2439051"/>
                </a:lnTo>
                <a:lnTo>
                  <a:pt x="1511100" y="2437556"/>
                </a:lnTo>
                <a:lnTo>
                  <a:pt x="1511100" y="2433819"/>
                </a:lnTo>
                <a:lnTo>
                  <a:pt x="1512599" y="2432320"/>
                </a:lnTo>
                <a:lnTo>
                  <a:pt x="1516333" y="2432320"/>
                </a:lnTo>
                <a:lnTo>
                  <a:pt x="1517828" y="2433819"/>
                </a:lnTo>
                <a:lnTo>
                  <a:pt x="1517828" y="2437556"/>
                </a:lnTo>
                <a:lnTo>
                  <a:pt x="1516316" y="2439051"/>
                </a:lnTo>
                <a:close/>
              </a:path>
              <a:path w="3305175" h="2456815">
                <a:moveTo>
                  <a:pt x="1821358" y="2443261"/>
                </a:moveTo>
                <a:lnTo>
                  <a:pt x="1813017" y="2443261"/>
                </a:lnTo>
                <a:lnTo>
                  <a:pt x="1809638" y="2439878"/>
                </a:lnTo>
                <a:lnTo>
                  <a:pt x="1809638" y="2431530"/>
                </a:lnTo>
                <a:lnTo>
                  <a:pt x="1813017" y="2428148"/>
                </a:lnTo>
                <a:lnTo>
                  <a:pt x="1821358" y="2428148"/>
                </a:lnTo>
                <a:lnTo>
                  <a:pt x="1824741" y="2431530"/>
                </a:lnTo>
                <a:lnTo>
                  <a:pt x="1824741" y="2439878"/>
                </a:lnTo>
                <a:lnTo>
                  <a:pt x="1821358" y="2443261"/>
                </a:lnTo>
                <a:close/>
              </a:path>
              <a:path w="3305175" h="2456815">
                <a:moveTo>
                  <a:pt x="2125936" y="2446626"/>
                </a:moveTo>
                <a:lnTo>
                  <a:pt x="2113895" y="2446626"/>
                </a:lnTo>
                <a:lnTo>
                  <a:pt x="2109000" y="2441728"/>
                </a:lnTo>
                <a:lnTo>
                  <a:pt x="2109000" y="2429681"/>
                </a:lnTo>
                <a:lnTo>
                  <a:pt x="2113895" y="2424783"/>
                </a:lnTo>
                <a:lnTo>
                  <a:pt x="2125936" y="2424783"/>
                </a:lnTo>
                <a:lnTo>
                  <a:pt x="2130830" y="2429681"/>
                </a:lnTo>
                <a:lnTo>
                  <a:pt x="2130830" y="2441728"/>
                </a:lnTo>
                <a:lnTo>
                  <a:pt x="2125936" y="2446626"/>
                </a:lnTo>
                <a:close/>
              </a:path>
              <a:path w="3305175" h="2456815">
                <a:moveTo>
                  <a:pt x="2430982" y="2450832"/>
                </a:moveTo>
                <a:lnTo>
                  <a:pt x="2414296" y="2450832"/>
                </a:lnTo>
                <a:lnTo>
                  <a:pt x="2407538" y="2444067"/>
                </a:lnTo>
                <a:lnTo>
                  <a:pt x="2407538" y="2427372"/>
                </a:lnTo>
                <a:lnTo>
                  <a:pt x="2414296" y="2420610"/>
                </a:lnTo>
                <a:lnTo>
                  <a:pt x="2430982" y="2420610"/>
                </a:lnTo>
                <a:lnTo>
                  <a:pt x="2437743" y="2427372"/>
                </a:lnTo>
                <a:lnTo>
                  <a:pt x="2437743" y="2444067"/>
                </a:lnTo>
                <a:lnTo>
                  <a:pt x="2430982" y="2450832"/>
                </a:lnTo>
                <a:close/>
              </a:path>
              <a:path w="3305175" h="2456815">
                <a:moveTo>
                  <a:pt x="2735103" y="2453357"/>
                </a:moveTo>
                <a:lnTo>
                  <a:pt x="2715626" y="2453357"/>
                </a:lnTo>
                <a:lnTo>
                  <a:pt x="2707737" y="2445465"/>
                </a:lnTo>
                <a:lnTo>
                  <a:pt x="2707737" y="2425978"/>
                </a:lnTo>
                <a:lnTo>
                  <a:pt x="2715626" y="2418085"/>
                </a:lnTo>
                <a:lnTo>
                  <a:pt x="2735103" y="2418085"/>
                </a:lnTo>
                <a:lnTo>
                  <a:pt x="2742989" y="2425978"/>
                </a:lnTo>
                <a:lnTo>
                  <a:pt x="2742989" y="2445465"/>
                </a:lnTo>
                <a:lnTo>
                  <a:pt x="2735103" y="2453357"/>
                </a:lnTo>
                <a:close/>
              </a:path>
              <a:path w="3305175" h="2456815">
                <a:moveTo>
                  <a:pt x="3028088" y="2456722"/>
                </a:moveTo>
                <a:lnTo>
                  <a:pt x="3019920" y="2455071"/>
                </a:lnTo>
                <a:lnTo>
                  <a:pt x="3013248" y="2450569"/>
                </a:lnTo>
                <a:lnTo>
                  <a:pt x="3008749" y="2443893"/>
                </a:lnTo>
                <a:lnTo>
                  <a:pt x="3007099" y="2435719"/>
                </a:lnTo>
                <a:lnTo>
                  <a:pt x="3008749" y="2427547"/>
                </a:lnTo>
                <a:lnTo>
                  <a:pt x="3013248" y="2420871"/>
                </a:lnTo>
                <a:lnTo>
                  <a:pt x="3019920" y="2416370"/>
                </a:lnTo>
                <a:lnTo>
                  <a:pt x="3028088" y="2414720"/>
                </a:lnTo>
                <a:lnTo>
                  <a:pt x="3036257" y="2416370"/>
                </a:lnTo>
                <a:lnTo>
                  <a:pt x="3042929" y="2420871"/>
                </a:lnTo>
                <a:lnTo>
                  <a:pt x="3047428" y="2427547"/>
                </a:lnTo>
                <a:lnTo>
                  <a:pt x="3049078" y="2435719"/>
                </a:lnTo>
                <a:lnTo>
                  <a:pt x="3047428" y="2443893"/>
                </a:lnTo>
                <a:lnTo>
                  <a:pt x="3042929" y="2450569"/>
                </a:lnTo>
                <a:lnTo>
                  <a:pt x="3036257" y="2455071"/>
                </a:lnTo>
                <a:lnTo>
                  <a:pt x="3028088" y="2456722"/>
                </a:lnTo>
                <a:close/>
              </a:path>
            </a:pathLst>
          </a:custGeom>
          <a:solidFill>
            <a:srgbClr val="E8C7C6"/>
          </a:solidFill>
        </p:spPr>
        <p:txBody>
          <a:bodyPr wrap="square" lIns="0" tIns="0" rIns="0" bIns="0" rtlCol="0"/>
          <a:lstStyle/>
          <a:p>
            <a:endParaRPr/>
          </a:p>
        </p:txBody>
      </p:sp>
      <p:sp>
        <p:nvSpPr>
          <p:cNvPr id="7" name="object 7">
            <a:extLst>
              <a:ext uri="{FF2B5EF4-FFF2-40B4-BE49-F238E27FC236}">
                <a16:creationId xmlns:a16="http://schemas.microsoft.com/office/drawing/2014/main" id="{ED38BB08-7774-F288-C4B5-20E7BC268CD6}"/>
              </a:ext>
            </a:extLst>
          </p:cNvPr>
          <p:cNvSpPr/>
          <p:nvPr/>
        </p:nvSpPr>
        <p:spPr>
          <a:xfrm>
            <a:off x="148271" y="165047"/>
            <a:ext cx="5518150" cy="1909445"/>
          </a:xfrm>
          <a:custGeom>
            <a:avLst/>
            <a:gdLst/>
            <a:ahLst/>
            <a:cxnLst/>
            <a:rect l="l" t="t" r="r" b="b"/>
            <a:pathLst>
              <a:path w="5518150" h="1909445">
                <a:moveTo>
                  <a:pt x="20148" y="88109"/>
                </a:moveTo>
                <a:lnTo>
                  <a:pt x="12304" y="86526"/>
                </a:lnTo>
                <a:lnTo>
                  <a:pt x="5899" y="82207"/>
                </a:lnTo>
                <a:lnTo>
                  <a:pt x="1582" y="75800"/>
                </a:lnTo>
                <a:lnTo>
                  <a:pt x="0" y="67950"/>
                </a:lnTo>
                <a:lnTo>
                  <a:pt x="1582" y="60101"/>
                </a:lnTo>
                <a:lnTo>
                  <a:pt x="5899" y="53694"/>
                </a:lnTo>
                <a:lnTo>
                  <a:pt x="12304" y="49375"/>
                </a:lnTo>
                <a:lnTo>
                  <a:pt x="20148" y="47791"/>
                </a:lnTo>
                <a:lnTo>
                  <a:pt x="27993" y="49375"/>
                </a:lnTo>
                <a:lnTo>
                  <a:pt x="34398" y="53694"/>
                </a:lnTo>
                <a:lnTo>
                  <a:pt x="38715" y="60101"/>
                </a:lnTo>
                <a:lnTo>
                  <a:pt x="40297" y="67950"/>
                </a:lnTo>
                <a:lnTo>
                  <a:pt x="38715" y="75800"/>
                </a:lnTo>
                <a:lnTo>
                  <a:pt x="34398" y="82207"/>
                </a:lnTo>
                <a:lnTo>
                  <a:pt x="27993" y="86526"/>
                </a:lnTo>
                <a:lnTo>
                  <a:pt x="20148" y="88109"/>
                </a:lnTo>
                <a:close/>
              </a:path>
              <a:path w="5518150" h="1909445">
                <a:moveTo>
                  <a:pt x="322872" y="91478"/>
                </a:moveTo>
                <a:lnTo>
                  <a:pt x="313722" y="89629"/>
                </a:lnTo>
                <a:lnTo>
                  <a:pt x="306248" y="84587"/>
                </a:lnTo>
                <a:lnTo>
                  <a:pt x="301209" y="77108"/>
                </a:lnTo>
                <a:lnTo>
                  <a:pt x="299361" y="67950"/>
                </a:lnTo>
                <a:lnTo>
                  <a:pt x="301209" y="58795"/>
                </a:lnTo>
                <a:lnTo>
                  <a:pt x="306248" y="51317"/>
                </a:lnTo>
                <a:lnTo>
                  <a:pt x="313722" y="46275"/>
                </a:lnTo>
                <a:lnTo>
                  <a:pt x="322872" y="44426"/>
                </a:lnTo>
                <a:lnTo>
                  <a:pt x="332023" y="46275"/>
                </a:lnTo>
                <a:lnTo>
                  <a:pt x="339496" y="51317"/>
                </a:lnTo>
                <a:lnTo>
                  <a:pt x="344535" y="58795"/>
                </a:lnTo>
                <a:lnTo>
                  <a:pt x="346383" y="67950"/>
                </a:lnTo>
                <a:lnTo>
                  <a:pt x="344535" y="77108"/>
                </a:lnTo>
                <a:lnTo>
                  <a:pt x="339496" y="84587"/>
                </a:lnTo>
                <a:lnTo>
                  <a:pt x="332023" y="89629"/>
                </a:lnTo>
                <a:lnTo>
                  <a:pt x="322872" y="91478"/>
                </a:lnTo>
                <a:close/>
              </a:path>
              <a:path w="5518150" h="1909445">
                <a:moveTo>
                  <a:pt x="625600" y="94000"/>
                </a:moveTo>
                <a:lnTo>
                  <a:pt x="615475" y="91953"/>
                </a:lnTo>
                <a:lnTo>
                  <a:pt x="607204" y="86374"/>
                </a:lnTo>
                <a:lnTo>
                  <a:pt x="601626" y="78099"/>
                </a:lnTo>
                <a:lnTo>
                  <a:pt x="599580" y="67967"/>
                </a:lnTo>
                <a:lnTo>
                  <a:pt x="601626" y="57837"/>
                </a:lnTo>
                <a:lnTo>
                  <a:pt x="607204" y="49562"/>
                </a:lnTo>
                <a:lnTo>
                  <a:pt x="615475" y="43981"/>
                </a:lnTo>
                <a:lnTo>
                  <a:pt x="625600" y="41935"/>
                </a:lnTo>
                <a:lnTo>
                  <a:pt x="635722" y="43981"/>
                </a:lnTo>
                <a:lnTo>
                  <a:pt x="643992" y="49562"/>
                </a:lnTo>
                <a:lnTo>
                  <a:pt x="649570" y="57837"/>
                </a:lnTo>
                <a:lnTo>
                  <a:pt x="651615" y="67967"/>
                </a:lnTo>
                <a:lnTo>
                  <a:pt x="649572" y="78099"/>
                </a:lnTo>
                <a:lnTo>
                  <a:pt x="643999" y="86374"/>
                </a:lnTo>
                <a:lnTo>
                  <a:pt x="635730" y="91953"/>
                </a:lnTo>
                <a:lnTo>
                  <a:pt x="625600" y="94000"/>
                </a:lnTo>
                <a:close/>
              </a:path>
              <a:path w="5518150" h="1909445">
                <a:moveTo>
                  <a:pt x="928323" y="97365"/>
                </a:moveTo>
                <a:lnTo>
                  <a:pt x="916886" y="95056"/>
                </a:lnTo>
                <a:lnTo>
                  <a:pt x="907547" y="88756"/>
                </a:lnTo>
                <a:lnTo>
                  <a:pt x="901251" y="79412"/>
                </a:lnTo>
                <a:lnTo>
                  <a:pt x="898942" y="67967"/>
                </a:lnTo>
                <a:lnTo>
                  <a:pt x="901251" y="56523"/>
                </a:lnTo>
                <a:lnTo>
                  <a:pt x="907547" y="47178"/>
                </a:lnTo>
                <a:lnTo>
                  <a:pt x="916886" y="40879"/>
                </a:lnTo>
                <a:lnTo>
                  <a:pt x="928323" y="38569"/>
                </a:lnTo>
                <a:lnTo>
                  <a:pt x="939761" y="40879"/>
                </a:lnTo>
                <a:lnTo>
                  <a:pt x="949100" y="47178"/>
                </a:lnTo>
                <a:lnTo>
                  <a:pt x="955396" y="56523"/>
                </a:lnTo>
                <a:lnTo>
                  <a:pt x="957704" y="67967"/>
                </a:lnTo>
                <a:lnTo>
                  <a:pt x="955396" y="79412"/>
                </a:lnTo>
                <a:lnTo>
                  <a:pt x="949100" y="88756"/>
                </a:lnTo>
                <a:lnTo>
                  <a:pt x="939761" y="95056"/>
                </a:lnTo>
                <a:lnTo>
                  <a:pt x="928323" y="97365"/>
                </a:lnTo>
                <a:close/>
              </a:path>
              <a:path w="5518150" h="1909445">
                <a:moveTo>
                  <a:pt x="1231047" y="100731"/>
                </a:moveTo>
                <a:lnTo>
                  <a:pt x="1218304" y="98155"/>
                </a:lnTo>
                <a:lnTo>
                  <a:pt x="1207896" y="91133"/>
                </a:lnTo>
                <a:lnTo>
                  <a:pt x="1200877" y="80718"/>
                </a:lnTo>
                <a:lnTo>
                  <a:pt x="1198304" y="67967"/>
                </a:lnTo>
                <a:lnTo>
                  <a:pt x="1200877" y="55216"/>
                </a:lnTo>
                <a:lnTo>
                  <a:pt x="1207896" y="44802"/>
                </a:lnTo>
                <a:lnTo>
                  <a:pt x="1218304" y="37779"/>
                </a:lnTo>
                <a:lnTo>
                  <a:pt x="1231047" y="35204"/>
                </a:lnTo>
                <a:lnTo>
                  <a:pt x="1243791" y="37779"/>
                </a:lnTo>
                <a:lnTo>
                  <a:pt x="1254200" y="44802"/>
                </a:lnTo>
                <a:lnTo>
                  <a:pt x="1261220" y="55216"/>
                </a:lnTo>
                <a:lnTo>
                  <a:pt x="1263794" y="67967"/>
                </a:lnTo>
                <a:lnTo>
                  <a:pt x="1261220" y="80718"/>
                </a:lnTo>
                <a:lnTo>
                  <a:pt x="1254200" y="91133"/>
                </a:lnTo>
                <a:lnTo>
                  <a:pt x="1243791" y="98155"/>
                </a:lnTo>
                <a:lnTo>
                  <a:pt x="1231047" y="100731"/>
                </a:lnTo>
                <a:close/>
              </a:path>
              <a:path w="5518150" h="1909445">
                <a:moveTo>
                  <a:pt x="1533771" y="103256"/>
                </a:moveTo>
                <a:lnTo>
                  <a:pt x="1520055" y="100483"/>
                </a:lnTo>
                <a:lnTo>
                  <a:pt x="1508851" y="92921"/>
                </a:lnTo>
                <a:lnTo>
                  <a:pt x="1501294" y="81709"/>
                </a:lnTo>
                <a:lnTo>
                  <a:pt x="1498523" y="67984"/>
                </a:lnTo>
                <a:lnTo>
                  <a:pt x="1501294" y="54259"/>
                </a:lnTo>
                <a:lnTo>
                  <a:pt x="1508851" y="43047"/>
                </a:lnTo>
                <a:lnTo>
                  <a:pt x="1520055" y="35486"/>
                </a:lnTo>
                <a:lnTo>
                  <a:pt x="1533771" y="32712"/>
                </a:lnTo>
                <a:lnTo>
                  <a:pt x="1547489" y="35486"/>
                </a:lnTo>
                <a:lnTo>
                  <a:pt x="1558694" y="43047"/>
                </a:lnTo>
                <a:lnTo>
                  <a:pt x="1566251" y="54259"/>
                </a:lnTo>
                <a:lnTo>
                  <a:pt x="1569022" y="67984"/>
                </a:lnTo>
                <a:lnTo>
                  <a:pt x="1566253" y="81709"/>
                </a:lnTo>
                <a:lnTo>
                  <a:pt x="1558701" y="92921"/>
                </a:lnTo>
                <a:lnTo>
                  <a:pt x="1547496" y="100483"/>
                </a:lnTo>
                <a:lnTo>
                  <a:pt x="1533771" y="103256"/>
                </a:lnTo>
                <a:close/>
              </a:path>
              <a:path w="5518150" h="1909445">
                <a:moveTo>
                  <a:pt x="1836488" y="105781"/>
                </a:moveTo>
                <a:lnTo>
                  <a:pt x="1821785" y="102810"/>
                </a:lnTo>
                <a:lnTo>
                  <a:pt x="1809778" y="94708"/>
                </a:lnTo>
                <a:lnTo>
                  <a:pt x="1801683" y="82693"/>
                </a:lnTo>
                <a:lnTo>
                  <a:pt x="1798715" y="67984"/>
                </a:lnTo>
                <a:lnTo>
                  <a:pt x="1801683" y="53276"/>
                </a:lnTo>
                <a:lnTo>
                  <a:pt x="1809778" y="41262"/>
                </a:lnTo>
                <a:lnTo>
                  <a:pt x="1821785" y="33159"/>
                </a:lnTo>
                <a:lnTo>
                  <a:pt x="1836488" y="30187"/>
                </a:lnTo>
                <a:lnTo>
                  <a:pt x="1851191" y="33159"/>
                </a:lnTo>
                <a:lnTo>
                  <a:pt x="1863197" y="41262"/>
                </a:lnTo>
                <a:lnTo>
                  <a:pt x="1871292" y="53276"/>
                </a:lnTo>
                <a:lnTo>
                  <a:pt x="1874261" y="67984"/>
                </a:lnTo>
                <a:lnTo>
                  <a:pt x="1871292" y="82693"/>
                </a:lnTo>
                <a:lnTo>
                  <a:pt x="1863197" y="94708"/>
                </a:lnTo>
                <a:lnTo>
                  <a:pt x="1851191" y="102810"/>
                </a:lnTo>
                <a:lnTo>
                  <a:pt x="1836488" y="105781"/>
                </a:lnTo>
                <a:close/>
              </a:path>
              <a:path w="5518150" h="1909445">
                <a:moveTo>
                  <a:pt x="2139212" y="109146"/>
                </a:moveTo>
                <a:lnTo>
                  <a:pt x="2123204" y="105912"/>
                </a:lnTo>
                <a:lnTo>
                  <a:pt x="2110135" y="97091"/>
                </a:lnTo>
                <a:lnTo>
                  <a:pt x="2101327" y="84007"/>
                </a:lnTo>
                <a:lnTo>
                  <a:pt x="2098097" y="67984"/>
                </a:lnTo>
                <a:lnTo>
                  <a:pt x="2101327" y="51961"/>
                </a:lnTo>
                <a:lnTo>
                  <a:pt x="2110135" y="38878"/>
                </a:lnTo>
                <a:lnTo>
                  <a:pt x="2123204" y="30057"/>
                </a:lnTo>
                <a:lnTo>
                  <a:pt x="2139212" y="26822"/>
                </a:lnTo>
                <a:lnTo>
                  <a:pt x="2155225" y="30057"/>
                </a:lnTo>
                <a:lnTo>
                  <a:pt x="2168305" y="38878"/>
                </a:lnTo>
                <a:lnTo>
                  <a:pt x="2177126" y="51961"/>
                </a:lnTo>
                <a:lnTo>
                  <a:pt x="2180360" y="67984"/>
                </a:lnTo>
                <a:lnTo>
                  <a:pt x="2177126" y="84007"/>
                </a:lnTo>
                <a:lnTo>
                  <a:pt x="2168305" y="97091"/>
                </a:lnTo>
                <a:lnTo>
                  <a:pt x="2155225" y="105912"/>
                </a:lnTo>
                <a:lnTo>
                  <a:pt x="2139212" y="109146"/>
                </a:lnTo>
                <a:close/>
              </a:path>
              <a:path w="5518150" h="1909445">
                <a:moveTo>
                  <a:pt x="2441936" y="111671"/>
                </a:moveTo>
                <a:lnTo>
                  <a:pt x="2424948" y="108239"/>
                </a:lnTo>
                <a:lnTo>
                  <a:pt x="2411074" y="98879"/>
                </a:lnTo>
                <a:lnTo>
                  <a:pt x="2401719" y="84998"/>
                </a:lnTo>
                <a:lnTo>
                  <a:pt x="2398289" y="68001"/>
                </a:lnTo>
                <a:lnTo>
                  <a:pt x="2401719" y="51004"/>
                </a:lnTo>
                <a:lnTo>
                  <a:pt x="2411074" y="37124"/>
                </a:lnTo>
                <a:lnTo>
                  <a:pt x="2424948" y="27766"/>
                </a:lnTo>
                <a:lnTo>
                  <a:pt x="2441936" y="24334"/>
                </a:lnTo>
                <a:lnTo>
                  <a:pt x="2458923" y="27766"/>
                </a:lnTo>
                <a:lnTo>
                  <a:pt x="2472797" y="37124"/>
                </a:lnTo>
                <a:lnTo>
                  <a:pt x="2482152" y="51004"/>
                </a:lnTo>
                <a:lnTo>
                  <a:pt x="2485582" y="68001"/>
                </a:lnTo>
                <a:lnTo>
                  <a:pt x="2482152" y="84998"/>
                </a:lnTo>
                <a:lnTo>
                  <a:pt x="2472797" y="98879"/>
                </a:lnTo>
                <a:lnTo>
                  <a:pt x="2458923" y="108239"/>
                </a:lnTo>
                <a:lnTo>
                  <a:pt x="2441936" y="111671"/>
                </a:lnTo>
                <a:close/>
              </a:path>
              <a:path w="5518150" h="1909445">
                <a:moveTo>
                  <a:pt x="2744659" y="114196"/>
                </a:moveTo>
                <a:lnTo>
                  <a:pt x="2726698" y="110566"/>
                </a:lnTo>
                <a:lnTo>
                  <a:pt x="2712030" y="100666"/>
                </a:lnTo>
                <a:lnTo>
                  <a:pt x="2702141" y="85982"/>
                </a:lnTo>
                <a:lnTo>
                  <a:pt x="2698515" y="68001"/>
                </a:lnTo>
                <a:lnTo>
                  <a:pt x="2702141" y="50022"/>
                </a:lnTo>
                <a:lnTo>
                  <a:pt x="2712030" y="35339"/>
                </a:lnTo>
                <a:lnTo>
                  <a:pt x="2726698" y="25439"/>
                </a:lnTo>
                <a:lnTo>
                  <a:pt x="2744659" y="21809"/>
                </a:lnTo>
                <a:lnTo>
                  <a:pt x="2762641" y="25439"/>
                </a:lnTo>
                <a:lnTo>
                  <a:pt x="2777318" y="35339"/>
                </a:lnTo>
                <a:lnTo>
                  <a:pt x="2787211" y="50022"/>
                </a:lnTo>
                <a:lnTo>
                  <a:pt x="2790838" y="68001"/>
                </a:lnTo>
                <a:lnTo>
                  <a:pt x="2787211" y="85982"/>
                </a:lnTo>
                <a:lnTo>
                  <a:pt x="2777318" y="100666"/>
                </a:lnTo>
                <a:lnTo>
                  <a:pt x="2762641" y="110566"/>
                </a:lnTo>
                <a:lnTo>
                  <a:pt x="2744659" y="114196"/>
                </a:lnTo>
                <a:close/>
              </a:path>
              <a:path w="5518150" h="1909445">
                <a:moveTo>
                  <a:pt x="3047383" y="116718"/>
                </a:moveTo>
                <a:lnTo>
                  <a:pt x="3028442" y="112890"/>
                </a:lnTo>
                <a:lnTo>
                  <a:pt x="3012969" y="102451"/>
                </a:lnTo>
                <a:lnTo>
                  <a:pt x="3002534" y="86966"/>
                </a:lnTo>
                <a:lnTo>
                  <a:pt x="2998707" y="68001"/>
                </a:lnTo>
                <a:lnTo>
                  <a:pt x="3002534" y="49038"/>
                </a:lnTo>
                <a:lnTo>
                  <a:pt x="3012969" y="33553"/>
                </a:lnTo>
                <a:lnTo>
                  <a:pt x="3028442" y="23112"/>
                </a:lnTo>
                <a:lnTo>
                  <a:pt x="3047383" y="19284"/>
                </a:lnTo>
                <a:lnTo>
                  <a:pt x="3066344" y="23112"/>
                </a:lnTo>
                <a:lnTo>
                  <a:pt x="3081827" y="33553"/>
                </a:lnTo>
                <a:lnTo>
                  <a:pt x="3092266" y="49038"/>
                </a:lnTo>
                <a:lnTo>
                  <a:pt x="3096093" y="68001"/>
                </a:lnTo>
                <a:lnTo>
                  <a:pt x="3092266" y="86966"/>
                </a:lnTo>
                <a:lnTo>
                  <a:pt x="3081827" y="102451"/>
                </a:lnTo>
                <a:lnTo>
                  <a:pt x="3066344" y="112890"/>
                </a:lnTo>
                <a:lnTo>
                  <a:pt x="3047383" y="116718"/>
                </a:lnTo>
                <a:close/>
              </a:path>
              <a:path w="5518150" h="1909445">
                <a:moveTo>
                  <a:pt x="3350107" y="119243"/>
                </a:moveTo>
                <a:lnTo>
                  <a:pt x="3330172" y="115216"/>
                </a:lnTo>
                <a:lnTo>
                  <a:pt x="3313895" y="104236"/>
                </a:lnTo>
                <a:lnTo>
                  <a:pt x="3302923" y="87948"/>
                </a:lnTo>
                <a:lnTo>
                  <a:pt x="3298899" y="68001"/>
                </a:lnTo>
                <a:lnTo>
                  <a:pt x="3302923" y="48054"/>
                </a:lnTo>
                <a:lnTo>
                  <a:pt x="3313895" y="31766"/>
                </a:lnTo>
                <a:lnTo>
                  <a:pt x="3330172" y="20786"/>
                </a:lnTo>
                <a:lnTo>
                  <a:pt x="3350107" y="16759"/>
                </a:lnTo>
                <a:lnTo>
                  <a:pt x="3370047" y="20786"/>
                </a:lnTo>
                <a:lnTo>
                  <a:pt x="3386336" y="31766"/>
                </a:lnTo>
                <a:lnTo>
                  <a:pt x="3397320" y="48054"/>
                </a:lnTo>
                <a:lnTo>
                  <a:pt x="3401349" y="68001"/>
                </a:lnTo>
                <a:lnTo>
                  <a:pt x="3397320" y="87948"/>
                </a:lnTo>
                <a:lnTo>
                  <a:pt x="3386336" y="104236"/>
                </a:lnTo>
                <a:lnTo>
                  <a:pt x="3370047" y="115216"/>
                </a:lnTo>
                <a:lnTo>
                  <a:pt x="3350107" y="119243"/>
                </a:lnTo>
                <a:close/>
              </a:path>
              <a:path w="5518150" h="1909445">
                <a:moveTo>
                  <a:pt x="3652831" y="122608"/>
                </a:moveTo>
                <a:lnTo>
                  <a:pt x="3631605" y="118317"/>
                </a:lnTo>
                <a:lnTo>
                  <a:pt x="3614265" y="106616"/>
                </a:lnTo>
                <a:lnTo>
                  <a:pt x="3602570" y="89263"/>
                </a:lnTo>
                <a:lnTo>
                  <a:pt x="3598281" y="68018"/>
                </a:lnTo>
                <a:lnTo>
                  <a:pt x="3602570" y="46774"/>
                </a:lnTo>
                <a:lnTo>
                  <a:pt x="3614265" y="29421"/>
                </a:lnTo>
                <a:lnTo>
                  <a:pt x="3631605" y="17719"/>
                </a:lnTo>
                <a:lnTo>
                  <a:pt x="3652831" y="13428"/>
                </a:lnTo>
                <a:lnTo>
                  <a:pt x="3674077" y="17719"/>
                </a:lnTo>
                <a:lnTo>
                  <a:pt x="3691427" y="29421"/>
                </a:lnTo>
                <a:lnTo>
                  <a:pt x="3703125" y="46774"/>
                </a:lnTo>
                <a:lnTo>
                  <a:pt x="3707414" y="68018"/>
                </a:lnTo>
                <a:lnTo>
                  <a:pt x="3703125" y="89263"/>
                </a:lnTo>
                <a:lnTo>
                  <a:pt x="3691427" y="106616"/>
                </a:lnTo>
                <a:lnTo>
                  <a:pt x="3674077" y="118317"/>
                </a:lnTo>
                <a:lnTo>
                  <a:pt x="3652831" y="122608"/>
                </a:lnTo>
                <a:close/>
              </a:path>
              <a:path w="5518150" h="1909445">
                <a:moveTo>
                  <a:pt x="3955589" y="125133"/>
                </a:moveTo>
                <a:lnTo>
                  <a:pt x="3933369" y="120643"/>
                </a:lnTo>
                <a:lnTo>
                  <a:pt x="3915225" y="108401"/>
                </a:lnTo>
                <a:lnTo>
                  <a:pt x="3902992" y="90246"/>
                </a:lnTo>
                <a:lnTo>
                  <a:pt x="3898507" y="68018"/>
                </a:lnTo>
                <a:lnTo>
                  <a:pt x="3902992" y="45790"/>
                </a:lnTo>
                <a:lnTo>
                  <a:pt x="3915225" y="27635"/>
                </a:lnTo>
                <a:lnTo>
                  <a:pt x="3933369" y="15392"/>
                </a:lnTo>
                <a:lnTo>
                  <a:pt x="3955589" y="10903"/>
                </a:lnTo>
                <a:lnTo>
                  <a:pt x="3977789" y="15392"/>
                </a:lnTo>
                <a:lnTo>
                  <a:pt x="3995923" y="27635"/>
                </a:lnTo>
                <a:lnTo>
                  <a:pt x="4008151" y="45790"/>
                </a:lnTo>
                <a:lnTo>
                  <a:pt x="4012636" y="68018"/>
                </a:lnTo>
                <a:lnTo>
                  <a:pt x="4008156" y="90246"/>
                </a:lnTo>
                <a:lnTo>
                  <a:pt x="3995935" y="108401"/>
                </a:lnTo>
                <a:lnTo>
                  <a:pt x="3977803" y="120643"/>
                </a:lnTo>
                <a:lnTo>
                  <a:pt x="3955589" y="125133"/>
                </a:lnTo>
                <a:close/>
              </a:path>
              <a:path w="5518150" h="1909445">
                <a:moveTo>
                  <a:pt x="4258312" y="127658"/>
                </a:moveTo>
                <a:lnTo>
                  <a:pt x="4235113" y="122970"/>
                </a:lnTo>
                <a:lnTo>
                  <a:pt x="4216164" y="110188"/>
                </a:lnTo>
                <a:lnTo>
                  <a:pt x="4203385" y="91230"/>
                </a:lnTo>
                <a:lnTo>
                  <a:pt x="4198699" y="68018"/>
                </a:lnTo>
                <a:lnTo>
                  <a:pt x="4203385" y="44806"/>
                </a:lnTo>
                <a:lnTo>
                  <a:pt x="4216164" y="25850"/>
                </a:lnTo>
                <a:lnTo>
                  <a:pt x="4235113" y="13068"/>
                </a:lnTo>
                <a:lnTo>
                  <a:pt x="4258312" y="8381"/>
                </a:lnTo>
                <a:lnTo>
                  <a:pt x="4281506" y="13068"/>
                </a:lnTo>
                <a:lnTo>
                  <a:pt x="4300444" y="25850"/>
                </a:lnTo>
                <a:lnTo>
                  <a:pt x="4313211" y="44806"/>
                </a:lnTo>
                <a:lnTo>
                  <a:pt x="4317892" y="68018"/>
                </a:lnTo>
                <a:lnTo>
                  <a:pt x="4313211" y="91230"/>
                </a:lnTo>
                <a:lnTo>
                  <a:pt x="4300444" y="110188"/>
                </a:lnTo>
                <a:lnTo>
                  <a:pt x="4281506" y="122970"/>
                </a:lnTo>
                <a:lnTo>
                  <a:pt x="4258312" y="127658"/>
                </a:lnTo>
                <a:close/>
              </a:path>
              <a:path w="5518150" h="1909445">
                <a:moveTo>
                  <a:pt x="4561036" y="131864"/>
                </a:moveTo>
                <a:lnTo>
                  <a:pt x="4536200" y="126848"/>
                </a:lnTo>
                <a:lnTo>
                  <a:pt x="4515921" y="113170"/>
                </a:lnTo>
                <a:lnTo>
                  <a:pt x="4502250" y="92881"/>
                </a:lnTo>
                <a:lnTo>
                  <a:pt x="4497237" y="68035"/>
                </a:lnTo>
                <a:lnTo>
                  <a:pt x="4502250" y="43188"/>
                </a:lnTo>
                <a:lnTo>
                  <a:pt x="4515921" y="22900"/>
                </a:lnTo>
                <a:lnTo>
                  <a:pt x="4536200" y="9221"/>
                </a:lnTo>
                <a:lnTo>
                  <a:pt x="4561036" y="4205"/>
                </a:lnTo>
                <a:lnTo>
                  <a:pt x="4585853" y="9221"/>
                </a:lnTo>
                <a:lnTo>
                  <a:pt x="4606122" y="22900"/>
                </a:lnTo>
                <a:lnTo>
                  <a:pt x="4619789" y="43188"/>
                </a:lnTo>
                <a:lnTo>
                  <a:pt x="4624802" y="68035"/>
                </a:lnTo>
                <a:lnTo>
                  <a:pt x="4619789" y="92881"/>
                </a:lnTo>
                <a:lnTo>
                  <a:pt x="4606122" y="113170"/>
                </a:lnTo>
                <a:lnTo>
                  <a:pt x="4585853" y="126848"/>
                </a:lnTo>
                <a:lnTo>
                  <a:pt x="4561036" y="131864"/>
                </a:lnTo>
                <a:close/>
              </a:path>
              <a:path w="5518150" h="1909445">
                <a:moveTo>
                  <a:pt x="4863760" y="135229"/>
                </a:moveTo>
                <a:lnTo>
                  <a:pt x="4837613" y="129949"/>
                </a:lnTo>
                <a:lnTo>
                  <a:pt x="4816261" y="115548"/>
                </a:lnTo>
                <a:lnTo>
                  <a:pt x="4801864" y="94189"/>
                </a:lnTo>
                <a:lnTo>
                  <a:pt x="4796585" y="68035"/>
                </a:lnTo>
                <a:lnTo>
                  <a:pt x="4801864" y="41882"/>
                </a:lnTo>
                <a:lnTo>
                  <a:pt x="4816261" y="20523"/>
                </a:lnTo>
                <a:lnTo>
                  <a:pt x="4837613" y="6121"/>
                </a:lnTo>
                <a:lnTo>
                  <a:pt x="4863760" y="840"/>
                </a:lnTo>
                <a:lnTo>
                  <a:pt x="4889887" y="6121"/>
                </a:lnTo>
                <a:lnTo>
                  <a:pt x="4911229" y="20523"/>
                </a:lnTo>
                <a:lnTo>
                  <a:pt x="4925622" y="41882"/>
                </a:lnTo>
                <a:lnTo>
                  <a:pt x="4930901" y="68035"/>
                </a:lnTo>
                <a:lnTo>
                  <a:pt x="4925622" y="94189"/>
                </a:lnTo>
                <a:lnTo>
                  <a:pt x="4911229" y="115548"/>
                </a:lnTo>
                <a:lnTo>
                  <a:pt x="4889887" y="129949"/>
                </a:lnTo>
                <a:lnTo>
                  <a:pt x="4863760" y="135229"/>
                </a:lnTo>
                <a:close/>
              </a:path>
              <a:path w="5518150" h="1909445">
                <a:moveTo>
                  <a:pt x="5166483" y="136070"/>
                </a:moveTo>
                <a:lnTo>
                  <a:pt x="5140006" y="130724"/>
                </a:lnTo>
                <a:lnTo>
                  <a:pt x="5118386" y="116144"/>
                </a:lnTo>
                <a:lnTo>
                  <a:pt x="5103810" y="94518"/>
                </a:lnTo>
                <a:lnTo>
                  <a:pt x="5098465" y="68035"/>
                </a:lnTo>
                <a:lnTo>
                  <a:pt x="5103810" y="41551"/>
                </a:lnTo>
                <a:lnTo>
                  <a:pt x="5118386" y="19926"/>
                </a:lnTo>
                <a:lnTo>
                  <a:pt x="5140006" y="5346"/>
                </a:lnTo>
                <a:lnTo>
                  <a:pt x="5166483" y="0"/>
                </a:lnTo>
                <a:lnTo>
                  <a:pt x="5192942" y="5346"/>
                </a:lnTo>
                <a:lnTo>
                  <a:pt x="5214552" y="19926"/>
                </a:lnTo>
                <a:lnTo>
                  <a:pt x="5229124" y="41551"/>
                </a:lnTo>
                <a:lnTo>
                  <a:pt x="5234468" y="68035"/>
                </a:lnTo>
                <a:lnTo>
                  <a:pt x="5229124" y="94518"/>
                </a:lnTo>
                <a:lnTo>
                  <a:pt x="5214552" y="116144"/>
                </a:lnTo>
                <a:lnTo>
                  <a:pt x="5192942" y="130724"/>
                </a:lnTo>
                <a:lnTo>
                  <a:pt x="5166483" y="136070"/>
                </a:lnTo>
                <a:close/>
              </a:path>
              <a:path w="5518150" h="1909445">
                <a:moveTo>
                  <a:pt x="5469208" y="86513"/>
                </a:moveTo>
                <a:lnTo>
                  <a:pt x="5462022" y="85060"/>
                </a:lnTo>
                <a:lnTo>
                  <a:pt x="5456153" y="81098"/>
                </a:lnTo>
                <a:lnTo>
                  <a:pt x="5452195" y="75224"/>
                </a:lnTo>
                <a:lnTo>
                  <a:pt x="5450743" y="68035"/>
                </a:lnTo>
                <a:lnTo>
                  <a:pt x="5452195" y="60845"/>
                </a:lnTo>
                <a:lnTo>
                  <a:pt x="5456153" y="54972"/>
                </a:lnTo>
                <a:lnTo>
                  <a:pt x="5462022" y="51010"/>
                </a:lnTo>
                <a:lnTo>
                  <a:pt x="5469208" y="49557"/>
                </a:lnTo>
                <a:lnTo>
                  <a:pt x="5476394" y="51010"/>
                </a:lnTo>
                <a:lnTo>
                  <a:pt x="5482263" y="54972"/>
                </a:lnTo>
                <a:lnTo>
                  <a:pt x="5486221" y="60845"/>
                </a:lnTo>
                <a:lnTo>
                  <a:pt x="5487672" y="68035"/>
                </a:lnTo>
                <a:lnTo>
                  <a:pt x="5486221" y="75224"/>
                </a:lnTo>
                <a:lnTo>
                  <a:pt x="5482263" y="81098"/>
                </a:lnTo>
                <a:lnTo>
                  <a:pt x="5476394" y="85060"/>
                </a:lnTo>
                <a:lnTo>
                  <a:pt x="5469208" y="86513"/>
                </a:lnTo>
                <a:close/>
              </a:path>
              <a:path w="5518150" h="1909445">
                <a:moveTo>
                  <a:pt x="20148" y="391137"/>
                </a:moveTo>
                <a:lnTo>
                  <a:pt x="12304" y="389553"/>
                </a:lnTo>
                <a:lnTo>
                  <a:pt x="5899" y="385233"/>
                </a:lnTo>
                <a:lnTo>
                  <a:pt x="1582" y="378824"/>
                </a:lnTo>
                <a:lnTo>
                  <a:pt x="0" y="370975"/>
                </a:lnTo>
                <a:lnTo>
                  <a:pt x="1582" y="363125"/>
                </a:lnTo>
                <a:lnTo>
                  <a:pt x="5899" y="356718"/>
                </a:lnTo>
                <a:lnTo>
                  <a:pt x="12304" y="352399"/>
                </a:lnTo>
                <a:lnTo>
                  <a:pt x="20148" y="350815"/>
                </a:lnTo>
                <a:lnTo>
                  <a:pt x="27993" y="352399"/>
                </a:lnTo>
                <a:lnTo>
                  <a:pt x="34398" y="356718"/>
                </a:lnTo>
                <a:lnTo>
                  <a:pt x="38715" y="363125"/>
                </a:lnTo>
                <a:lnTo>
                  <a:pt x="40297" y="370975"/>
                </a:lnTo>
                <a:lnTo>
                  <a:pt x="38715" y="378824"/>
                </a:lnTo>
                <a:lnTo>
                  <a:pt x="34398" y="385233"/>
                </a:lnTo>
                <a:lnTo>
                  <a:pt x="27993" y="389553"/>
                </a:lnTo>
                <a:lnTo>
                  <a:pt x="20148" y="391137"/>
                </a:lnTo>
                <a:close/>
              </a:path>
              <a:path w="5518150" h="1909445">
                <a:moveTo>
                  <a:pt x="322872" y="394503"/>
                </a:moveTo>
                <a:lnTo>
                  <a:pt x="313722" y="392653"/>
                </a:lnTo>
                <a:lnTo>
                  <a:pt x="306248" y="387611"/>
                </a:lnTo>
                <a:lnTo>
                  <a:pt x="301209" y="380132"/>
                </a:lnTo>
                <a:lnTo>
                  <a:pt x="299361" y="370975"/>
                </a:lnTo>
                <a:lnTo>
                  <a:pt x="301209" y="361819"/>
                </a:lnTo>
                <a:lnTo>
                  <a:pt x="306248" y="354341"/>
                </a:lnTo>
                <a:lnTo>
                  <a:pt x="313722" y="349299"/>
                </a:lnTo>
                <a:lnTo>
                  <a:pt x="322872" y="347450"/>
                </a:lnTo>
                <a:lnTo>
                  <a:pt x="332023" y="349299"/>
                </a:lnTo>
                <a:lnTo>
                  <a:pt x="339496" y="354341"/>
                </a:lnTo>
                <a:lnTo>
                  <a:pt x="344535" y="361819"/>
                </a:lnTo>
                <a:lnTo>
                  <a:pt x="346383" y="370975"/>
                </a:lnTo>
                <a:lnTo>
                  <a:pt x="344535" y="380132"/>
                </a:lnTo>
                <a:lnTo>
                  <a:pt x="339496" y="387611"/>
                </a:lnTo>
                <a:lnTo>
                  <a:pt x="332023" y="392653"/>
                </a:lnTo>
                <a:lnTo>
                  <a:pt x="322872" y="394503"/>
                </a:lnTo>
                <a:close/>
              </a:path>
              <a:path w="5518150" h="1909445">
                <a:moveTo>
                  <a:pt x="625600" y="397024"/>
                </a:moveTo>
                <a:lnTo>
                  <a:pt x="615475" y="394978"/>
                </a:lnTo>
                <a:lnTo>
                  <a:pt x="607204" y="389398"/>
                </a:lnTo>
                <a:lnTo>
                  <a:pt x="601626" y="381123"/>
                </a:lnTo>
                <a:lnTo>
                  <a:pt x="599580" y="370991"/>
                </a:lnTo>
                <a:lnTo>
                  <a:pt x="601626" y="360862"/>
                </a:lnTo>
                <a:lnTo>
                  <a:pt x="607204" y="352586"/>
                </a:lnTo>
                <a:lnTo>
                  <a:pt x="615475" y="347006"/>
                </a:lnTo>
                <a:lnTo>
                  <a:pt x="625600" y="344959"/>
                </a:lnTo>
                <a:lnTo>
                  <a:pt x="635722" y="347006"/>
                </a:lnTo>
                <a:lnTo>
                  <a:pt x="643992" y="352586"/>
                </a:lnTo>
                <a:lnTo>
                  <a:pt x="649570" y="360862"/>
                </a:lnTo>
                <a:lnTo>
                  <a:pt x="651615" y="370991"/>
                </a:lnTo>
                <a:lnTo>
                  <a:pt x="649572" y="381123"/>
                </a:lnTo>
                <a:lnTo>
                  <a:pt x="643999" y="389398"/>
                </a:lnTo>
                <a:lnTo>
                  <a:pt x="635730" y="394978"/>
                </a:lnTo>
                <a:lnTo>
                  <a:pt x="625600" y="397024"/>
                </a:lnTo>
                <a:close/>
              </a:path>
              <a:path w="5518150" h="1909445">
                <a:moveTo>
                  <a:pt x="928323" y="400390"/>
                </a:moveTo>
                <a:lnTo>
                  <a:pt x="916886" y="398080"/>
                </a:lnTo>
                <a:lnTo>
                  <a:pt x="907547" y="391781"/>
                </a:lnTo>
                <a:lnTo>
                  <a:pt x="901251" y="382436"/>
                </a:lnTo>
                <a:lnTo>
                  <a:pt x="898942" y="370991"/>
                </a:lnTo>
                <a:lnTo>
                  <a:pt x="901251" y="359547"/>
                </a:lnTo>
                <a:lnTo>
                  <a:pt x="907547" y="350202"/>
                </a:lnTo>
                <a:lnTo>
                  <a:pt x="916886" y="343903"/>
                </a:lnTo>
                <a:lnTo>
                  <a:pt x="928323" y="341593"/>
                </a:lnTo>
                <a:lnTo>
                  <a:pt x="939761" y="343903"/>
                </a:lnTo>
                <a:lnTo>
                  <a:pt x="949100" y="350202"/>
                </a:lnTo>
                <a:lnTo>
                  <a:pt x="955396" y="359547"/>
                </a:lnTo>
                <a:lnTo>
                  <a:pt x="957704" y="370991"/>
                </a:lnTo>
                <a:lnTo>
                  <a:pt x="955396" y="382436"/>
                </a:lnTo>
                <a:lnTo>
                  <a:pt x="949100" y="391781"/>
                </a:lnTo>
                <a:lnTo>
                  <a:pt x="939761" y="398080"/>
                </a:lnTo>
                <a:lnTo>
                  <a:pt x="928323" y="400390"/>
                </a:lnTo>
                <a:close/>
              </a:path>
              <a:path w="5518150" h="1909445">
                <a:moveTo>
                  <a:pt x="1231047" y="403755"/>
                </a:moveTo>
                <a:lnTo>
                  <a:pt x="1218304" y="401180"/>
                </a:lnTo>
                <a:lnTo>
                  <a:pt x="1207896" y="394157"/>
                </a:lnTo>
                <a:lnTo>
                  <a:pt x="1200877" y="383742"/>
                </a:lnTo>
                <a:lnTo>
                  <a:pt x="1198304" y="370991"/>
                </a:lnTo>
                <a:lnTo>
                  <a:pt x="1200877" y="358241"/>
                </a:lnTo>
                <a:lnTo>
                  <a:pt x="1207896" y="347826"/>
                </a:lnTo>
                <a:lnTo>
                  <a:pt x="1218304" y="340803"/>
                </a:lnTo>
                <a:lnTo>
                  <a:pt x="1231047" y="338228"/>
                </a:lnTo>
                <a:lnTo>
                  <a:pt x="1243791" y="340803"/>
                </a:lnTo>
                <a:lnTo>
                  <a:pt x="1254200" y="347826"/>
                </a:lnTo>
                <a:lnTo>
                  <a:pt x="1261220" y="358241"/>
                </a:lnTo>
                <a:lnTo>
                  <a:pt x="1263794" y="370991"/>
                </a:lnTo>
                <a:lnTo>
                  <a:pt x="1261220" y="383742"/>
                </a:lnTo>
                <a:lnTo>
                  <a:pt x="1254200" y="394157"/>
                </a:lnTo>
                <a:lnTo>
                  <a:pt x="1243791" y="401180"/>
                </a:lnTo>
                <a:lnTo>
                  <a:pt x="1231047" y="403755"/>
                </a:lnTo>
                <a:close/>
              </a:path>
              <a:path w="5518150" h="1909445">
                <a:moveTo>
                  <a:pt x="1533771" y="406280"/>
                </a:moveTo>
                <a:lnTo>
                  <a:pt x="1520055" y="403507"/>
                </a:lnTo>
                <a:lnTo>
                  <a:pt x="1508851" y="395946"/>
                </a:lnTo>
                <a:lnTo>
                  <a:pt x="1501294" y="384734"/>
                </a:lnTo>
                <a:lnTo>
                  <a:pt x="1498523" y="371008"/>
                </a:lnTo>
                <a:lnTo>
                  <a:pt x="1501294" y="357283"/>
                </a:lnTo>
                <a:lnTo>
                  <a:pt x="1508851" y="346071"/>
                </a:lnTo>
                <a:lnTo>
                  <a:pt x="1520055" y="338510"/>
                </a:lnTo>
                <a:lnTo>
                  <a:pt x="1533771" y="335737"/>
                </a:lnTo>
                <a:lnTo>
                  <a:pt x="1547489" y="338510"/>
                </a:lnTo>
                <a:lnTo>
                  <a:pt x="1558694" y="346071"/>
                </a:lnTo>
                <a:lnTo>
                  <a:pt x="1566251" y="357283"/>
                </a:lnTo>
                <a:lnTo>
                  <a:pt x="1569022" y="371008"/>
                </a:lnTo>
                <a:lnTo>
                  <a:pt x="1566253" y="384734"/>
                </a:lnTo>
                <a:lnTo>
                  <a:pt x="1558701" y="395946"/>
                </a:lnTo>
                <a:lnTo>
                  <a:pt x="1547496" y="403507"/>
                </a:lnTo>
                <a:lnTo>
                  <a:pt x="1533771" y="406280"/>
                </a:lnTo>
                <a:close/>
              </a:path>
              <a:path w="5518150" h="1909445">
                <a:moveTo>
                  <a:pt x="1836488" y="408805"/>
                </a:moveTo>
                <a:lnTo>
                  <a:pt x="1821785" y="405834"/>
                </a:lnTo>
                <a:lnTo>
                  <a:pt x="1809778" y="397732"/>
                </a:lnTo>
                <a:lnTo>
                  <a:pt x="1801683" y="385718"/>
                </a:lnTo>
                <a:lnTo>
                  <a:pt x="1798715" y="371008"/>
                </a:lnTo>
                <a:lnTo>
                  <a:pt x="1801683" y="356299"/>
                </a:lnTo>
                <a:lnTo>
                  <a:pt x="1809778" y="344285"/>
                </a:lnTo>
                <a:lnTo>
                  <a:pt x="1821785" y="336183"/>
                </a:lnTo>
                <a:lnTo>
                  <a:pt x="1836488" y="333212"/>
                </a:lnTo>
                <a:lnTo>
                  <a:pt x="1851191" y="336183"/>
                </a:lnTo>
                <a:lnTo>
                  <a:pt x="1863197" y="344285"/>
                </a:lnTo>
                <a:lnTo>
                  <a:pt x="1871292" y="356299"/>
                </a:lnTo>
                <a:lnTo>
                  <a:pt x="1874261" y="371008"/>
                </a:lnTo>
                <a:lnTo>
                  <a:pt x="1871292" y="385718"/>
                </a:lnTo>
                <a:lnTo>
                  <a:pt x="1863197" y="397732"/>
                </a:lnTo>
                <a:lnTo>
                  <a:pt x="1851191" y="405834"/>
                </a:lnTo>
                <a:lnTo>
                  <a:pt x="1836488" y="408805"/>
                </a:lnTo>
                <a:close/>
              </a:path>
              <a:path w="5518150" h="1909445">
                <a:moveTo>
                  <a:pt x="2139212" y="412170"/>
                </a:moveTo>
                <a:lnTo>
                  <a:pt x="2123204" y="408936"/>
                </a:lnTo>
                <a:lnTo>
                  <a:pt x="2110135" y="400115"/>
                </a:lnTo>
                <a:lnTo>
                  <a:pt x="2101327" y="387031"/>
                </a:lnTo>
                <a:lnTo>
                  <a:pt x="2098097" y="371008"/>
                </a:lnTo>
                <a:lnTo>
                  <a:pt x="2101327" y="354986"/>
                </a:lnTo>
                <a:lnTo>
                  <a:pt x="2110135" y="341902"/>
                </a:lnTo>
                <a:lnTo>
                  <a:pt x="2123204" y="333081"/>
                </a:lnTo>
                <a:lnTo>
                  <a:pt x="2139212" y="329846"/>
                </a:lnTo>
                <a:lnTo>
                  <a:pt x="2155225" y="333081"/>
                </a:lnTo>
                <a:lnTo>
                  <a:pt x="2168305" y="341902"/>
                </a:lnTo>
                <a:lnTo>
                  <a:pt x="2177126" y="354986"/>
                </a:lnTo>
                <a:lnTo>
                  <a:pt x="2180360" y="371008"/>
                </a:lnTo>
                <a:lnTo>
                  <a:pt x="2177126" y="387031"/>
                </a:lnTo>
                <a:lnTo>
                  <a:pt x="2168305" y="400115"/>
                </a:lnTo>
                <a:lnTo>
                  <a:pt x="2155225" y="408936"/>
                </a:lnTo>
                <a:lnTo>
                  <a:pt x="2139212" y="412170"/>
                </a:lnTo>
                <a:close/>
              </a:path>
              <a:path w="5518150" h="1909445">
                <a:moveTo>
                  <a:pt x="2441936" y="414695"/>
                </a:moveTo>
                <a:lnTo>
                  <a:pt x="2424948" y="411263"/>
                </a:lnTo>
                <a:lnTo>
                  <a:pt x="2411074" y="401904"/>
                </a:lnTo>
                <a:lnTo>
                  <a:pt x="2401719" y="388022"/>
                </a:lnTo>
                <a:lnTo>
                  <a:pt x="2398289" y="371025"/>
                </a:lnTo>
                <a:lnTo>
                  <a:pt x="2401719" y="354029"/>
                </a:lnTo>
                <a:lnTo>
                  <a:pt x="2411074" y="340149"/>
                </a:lnTo>
                <a:lnTo>
                  <a:pt x="2424948" y="330790"/>
                </a:lnTo>
                <a:lnTo>
                  <a:pt x="2441936" y="327358"/>
                </a:lnTo>
                <a:lnTo>
                  <a:pt x="2458923" y="330790"/>
                </a:lnTo>
                <a:lnTo>
                  <a:pt x="2472797" y="340149"/>
                </a:lnTo>
                <a:lnTo>
                  <a:pt x="2482152" y="354029"/>
                </a:lnTo>
                <a:lnTo>
                  <a:pt x="2485582" y="371025"/>
                </a:lnTo>
                <a:lnTo>
                  <a:pt x="2482152" y="388022"/>
                </a:lnTo>
                <a:lnTo>
                  <a:pt x="2472797" y="401904"/>
                </a:lnTo>
                <a:lnTo>
                  <a:pt x="2458923" y="411263"/>
                </a:lnTo>
                <a:lnTo>
                  <a:pt x="2441936" y="414695"/>
                </a:lnTo>
                <a:close/>
              </a:path>
              <a:path w="5518150" h="1909445">
                <a:moveTo>
                  <a:pt x="2744659" y="417220"/>
                </a:moveTo>
                <a:lnTo>
                  <a:pt x="2726698" y="413590"/>
                </a:lnTo>
                <a:lnTo>
                  <a:pt x="2712030" y="403690"/>
                </a:lnTo>
                <a:lnTo>
                  <a:pt x="2702141" y="389006"/>
                </a:lnTo>
                <a:lnTo>
                  <a:pt x="2698515" y="371025"/>
                </a:lnTo>
                <a:lnTo>
                  <a:pt x="2702141" y="353046"/>
                </a:lnTo>
                <a:lnTo>
                  <a:pt x="2712030" y="338363"/>
                </a:lnTo>
                <a:lnTo>
                  <a:pt x="2726698" y="328464"/>
                </a:lnTo>
                <a:lnTo>
                  <a:pt x="2744659" y="324833"/>
                </a:lnTo>
                <a:lnTo>
                  <a:pt x="2762641" y="328464"/>
                </a:lnTo>
                <a:lnTo>
                  <a:pt x="2777318" y="338363"/>
                </a:lnTo>
                <a:lnTo>
                  <a:pt x="2787211" y="353046"/>
                </a:lnTo>
                <a:lnTo>
                  <a:pt x="2790838" y="371025"/>
                </a:lnTo>
                <a:lnTo>
                  <a:pt x="2787211" y="389006"/>
                </a:lnTo>
                <a:lnTo>
                  <a:pt x="2777318" y="403690"/>
                </a:lnTo>
                <a:lnTo>
                  <a:pt x="2762641" y="413590"/>
                </a:lnTo>
                <a:lnTo>
                  <a:pt x="2744659" y="417220"/>
                </a:lnTo>
                <a:close/>
              </a:path>
              <a:path w="5518150" h="1909445">
                <a:moveTo>
                  <a:pt x="3047383" y="419742"/>
                </a:moveTo>
                <a:lnTo>
                  <a:pt x="3028442" y="415914"/>
                </a:lnTo>
                <a:lnTo>
                  <a:pt x="3012969" y="405475"/>
                </a:lnTo>
                <a:lnTo>
                  <a:pt x="3002534" y="389990"/>
                </a:lnTo>
                <a:lnTo>
                  <a:pt x="2998707" y="371025"/>
                </a:lnTo>
                <a:lnTo>
                  <a:pt x="3002534" y="352062"/>
                </a:lnTo>
                <a:lnTo>
                  <a:pt x="3012969" y="336577"/>
                </a:lnTo>
                <a:lnTo>
                  <a:pt x="3028442" y="326137"/>
                </a:lnTo>
                <a:lnTo>
                  <a:pt x="3047383" y="322309"/>
                </a:lnTo>
                <a:lnTo>
                  <a:pt x="3066344" y="326137"/>
                </a:lnTo>
                <a:lnTo>
                  <a:pt x="3081827" y="336577"/>
                </a:lnTo>
                <a:lnTo>
                  <a:pt x="3092266" y="352062"/>
                </a:lnTo>
                <a:lnTo>
                  <a:pt x="3096093" y="371025"/>
                </a:lnTo>
                <a:lnTo>
                  <a:pt x="3092266" y="389990"/>
                </a:lnTo>
                <a:lnTo>
                  <a:pt x="3081827" y="405475"/>
                </a:lnTo>
                <a:lnTo>
                  <a:pt x="3066344" y="415914"/>
                </a:lnTo>
                <a:lnTo>
                  <a:pt x="3047383" y="419742"/>
                </a:lnTo>
                <a:close/>
              </a:path>
              <a:path w="5518150" h="1909445">
                <a:moveTo>
                  <a:pt x="3350107" y="422267"/>
                </a:moveTo>
                <a:lnTo>
                  <a:pt x="3330172" y="418241"/>
                </a:lnTo>
                <a:lnTo>
                  <a:pt x="3313895" y="407260"/>
                </a:lnTo>
                <a:lnTo>
                  <a:pt x="3302923" y="390973"/>
                </a:lnTo>
                <a:lnTo>
                  <a:pt x="3298899" y="371025"/>
                </a:lnTo>
                <a:lnTo>
                  <a:pt x="3302923" y="351078"/>
                </a:lnTo>
                <a:lnTo>
                  <a:pt x="3313895" y="334790"/>
                </a:lnTo>
                <a:lnTo>
                  <a:pt x="3330172" y="323810"/>
                </a:lnTo>
                <a:lnTo>
                  <a:pt x="3350107" y="319784"/>
                </a:lnTo>
                <a:lnTo>
                  <a:pt x="3370047" y="323810"/>
                </a:lnTo>
                <a:lnTo>
                  <a:pt x="3386336" y="334790"/>
                </a:lnTo>
                <a:lnTo>
                  <a:pt x="3397320" y="351078"/>
                </a:lnTo>
                <a:lnTo>
                  <a:pt x="3401349" y="371025"/>
                </a:lnTo>
                <a:lnTo>
                  <a:pt x="3397320" y="390973"/>
                </a:lnTo>
                <a:lnTo>
                  <a:pt x="3386336" y="407260"/>
                </a:lnTo>
                <a:lnTo>
                  <a:pt x="3370047" y="418241"/>
                </a:lnTo>
                <a:lnTo>
                  <a:pt x="3350107" y="422267"/>
                </a:lnTo>
                <a:close/>
              </a:path>
              <a:path w="5518150" h="1909445">
                <a:moveTo>
                  <a:pt x="3652831" y="425632"/>
                </a:moveTo>
                <a:lnTo>
                  <a:pt x="3631605" y="421341"/>
                </a:lnTo>
                <a:lnTo>
                  <a:pt x="3614265" y="409640"/>
                </a:lnTo>
                <a:lnTo>
                  <a:pt x="3602570" y="392287"/>
                </a:lnTo>
                <a:lnTo>
                  <a:pt x="3598281" y="371042"/>
                </a:lnTo>
                <a:lnTo>
                  <a:pt x="3602570" y="349798"/>
                </a:lnTo>
                <a:lnTo>
                  <a:pt x="3614265" y="332445"/>
                </a:lnTo>
                <a:lnTo>
                  <a:pt x="3631605" y="320744"/>
                </a:lnTo>
                <a:lnTo>
                  <a:pt x="3652831" y="316452"/>
                </a:lnTo>
                <a:lnTo>
                  <a:pt x="3674077" y="320744"/>
                </a:lnTo>
                <a:lnTo>
                  <a:pt x="3691427" y="332445"/>
                </a:lnTo>
                <a:lnTo>
                  <a:pt x="3703125" y="349798"/>
                </a:lnTo>
                <a:lnTo>
                  <a:pt x="3707414" y="371042"/>
                </a:lnTo>
                <a:lnTo>
                  <a:pt x="3703125" y="392287"/>
                </a:lnTo>
                <a:lnTo>
                  <a:pt x="3691427" y="409640"/>
                </a:lnTo>
                <a:lnTo>
                  <a:pt x="3674077" y="421341"/>
                </a:lnTo>
                <a:lnTo>
                  <a:pt x="3652831" y="425632"/>
                </a:lnTo>
                <a:close/>
              </a:path>
              <a:path w="5518150" h="1909445">
                <a:moveTo>
                  <a:pt x="3955589" y="428157"/>
                </a:moveTo>
                <a:lnTo>
                  <a:pt x="3933369" y="423668"/>
                </a:lnTo>
                <a:lnTo>
                  <a:pt x="3915225" y="411427"/>
                </a:lnTo>
                <a:lnTo>
                  <a:pt x="3902992" y="393272"/>
                </a:lnTo>
                <a:lnTo>
                  <a:pt x="3898507" y="371042"/>
                </a:lnTo>
                <a:lnTo>
                  <a:pt x="3902992" y="348814"/>
                </a:lnTo>
                <a:lnTo>
                  <a:pt x="3915225" y="330659"/>
                </a:lnTo>
                <a:lnTo>
                  <a:pt x="3933369" y="318417"/>
                </a:lnTo>
                <a:lnTo>
                  <a:pt x="3955589" y="313927"/>
                </a:lnTo>
                <a:lnTo>
                  <a:pt x="3977789" y="318417"/>
                </a:lnTo>
                <a:lnTo>
                  <a:pt x="3995923" y="330659"/>
                </a:lnTo>
                <a:lnTo>
                  <a:pt x="4008151" y="348814"/>
                </a:lnTo>
                <a:lnTo>
                  <a:pt x="4012636" y="371042"/>
                </a:lnTo>
                <a:lnTo>
                  <a:pt x="4008156" y="393272"/>
                </a:lnTo>
                <a:lnTo>
                  <a:pt x="3995935" y="411427"/>
                </a:lnTo>
                <a:lnTo>
                  <a:pt x="3977803" y="423668"/>
                </a:lnTo>
                <a:lnTo>
                  <a:pt x="3955589" y="428157"/>
                </a:lnTo>
                <a:close/>
              </a:path>
              <a:path w="5518150" h="1909445">
                <a:moveTo>
                  <a:pt x="4258312" y="430682"/>
                </a:moveTo>
                <a:lnTo>
                  <a:pt x="4235113" y="425995"/>
                </a:lnTo>
                <a:lnTo>
                  <a:pt x="4216164" y="413212"/>
                </a:lnTo>
                <a:lnTo>
                  <a:pt x="4203385" y="394254"/>
                </a:lnTo>
                <a:lnTo>
                  <a:pt x="4198699" y="371042"/>
                </a:lnTo>
                <a:lnTo>
                  <a:pt x="4203385" y="347831"/>
                </a:lnTo>
                <a:lnTo>
                  <a:pt x="4216164" y="328874"/>
                </a:lnTo>
                <a:lnTo>
                  <a:pt x="4235113" y="316092"/>
                </a:lnTo>
                <a:lnTo>
                  <a:pt x="4258312" y="311405"/>
                </a:lnTo>
                <a:lnTo>
                  <a:pt x="4281506" y="316092"/>
                </a:lnTo>
                <a:lnTo>
                  <a:pt x="4300444" y="328874"/>
                </a:lnTo>
                <a:lnTo>
                  <a:pt x="4313211" y="347831"/>
                </a:lnTo>
                <a:lnTo>
                  <a:pt x="4317892" y="371042"/>
                </a:lnTo>
                <a:lnTo>
                  <a:pt x="4313211" y="394254"/>
                </a:lnTo>
                <a:lnTo>
                  <a:pt x="4300444" y="413212"/>
                </a:lnTo>
                <a:lnTo>
                  <a:pt x="4281506" y="425995"/>
                </a:lnTo>
                <a:lnTo>
                  <a:pt x="4258312" y="430682"/>
                </a:lnTo>
                <a:close/>
              </a:path>
              <a:path w="5518150" h="1909445">
                <a:moveTo>
                  <a:pt x="4561036" y="434888"/>
                </a:moveTo>
                <a:lnTo>
                  <a:pt x="4536200" y="429873"/>
                </a:lnTo>
                <a:lnTo>
                  <a:pt x="4515921" y="416194"/>
                </a:lnTo>
                <a:lnTo>
                  <a:pt x="4502250" y="395905"/>
                </a:lnTo>
                <a:lnTo>
                  <a:pt x="4497237" y="371059"/>
                </a:lnTo>
                <a:lnTo>
                  <a:pt x="4502250" y="346213"/>
                </a:lnTo>
                <a:lnTo>
                  <a:pt x="4515921" y="325924"/>
                </a:lnTo>
                <a:lnTo>
                  <a:pt x="4536200" y="312245"/>
                </a:lnTo>
                <a:lnTo>
                  <a:pt x="4561036" y="307230"/>
                </a:lnTo>
                <a:lnTo>
                  <a:pt x="4585853" y="312245"/>
                </a:lnTo>
                <a:lnTo>
                  <a:pt x="4606122" y="325924"/>
                </a:lnTo>
                <a:lnTo>
                  <a:pt x="4619789" y="346213"/>
                </a:lnTo>
                <a:lnTo>
                  <a:pt x="4624802" y="371059"/>
                </a:lnTo>
                <a:lnTo>
                  <a:pt x="4619789" y="395905"/>
                </a:lnTo>
                <a:lnTo>
                  <a:pt x="4606122" y="416194"/>
                </a:lnTo>
                <a:lnTo>
                  <a:pt x="4585853" y="429873"/>
                </a:lnTo>
                <a:lnTo>
                  <a:pt x="4561036" y="434888"/>
                </a:lnTo>
                <a:close/>
              </a:path>
              <a:path w="5518150" h="1909445">
                <a:moveTo>
                  <a:pt x="4863760" y="438254"/>
                </a:moveTo>
                <a:lnTo>
                  <a:pt x="4837613" y="432973"/>
                </a:lnTo>
                <a:lnTo>
                  <a:pt x="4816261" y="418572"/>
                </a:lnTo>
                <a:lnTo>
                  <a:pt x="4801864" y="397213"/>
                </a:lnTo>
                <a:lnTo>
                  <a:pt x="4796585" y="371059"/>
                </a:lnTo>
                <a:lnTo>
                  <a:pt x="4801864" y="344906"/>
                </a:lnTo>
                <a:lnTo>
                  <a:pt x="4816261" y="323547"/>
                </a:lnTo>
                <a:lnTo>
                  <a:pt x="4837613" y="309146"/>
                </a:lnTo>
                <a:lnTo>
                  <a:pt x="4863760" y="303864"/>
                </a:lnTo>
                <a:lnTo>
                  <a:pt x="4889887" y="309146"/>
                </a:lnTo>
                <a:lnTo>
                  <a:pt x="4911229" y="323547"/>
                </a:lnTo>
                <a:lnTo>
                  <a:pt x="4925622" y="344906"/>
                </a:lnTo>
                <a:lnTo>
                  <a:pt x="4930901" y="371059"/>
                </a:lnTo>
                <a:lnTo>
                  <a:pt x="4925622" y="397213"/>
                </a:lnTo>
                <a:lnTo>
                  <a:pt x="4911229" y="418572"/>
                </a:lnTo>
                <a:lnTo>
                  <a:pt x="4889887" y="432973"/>
                </a:lnTo>
                <a:lnTo>
                  <a:pt x="4863760" y="438254"/>
                </a:lnTo>
                <a:close/>
              </a:path>
              <a:path w="5518150" h="1909445">
                <a:moveTo>
                  <a:pt x="5166483" y="442460"/>
                </a:moveTo>
                <a:lnTo>
                  <a:pt x="5138700" y="436851"/>
                </a:lnTo>
                <a:lnTo>
                  <a:pt x="5116018" y="421552"/>
                </a:lnTo>
                <a:lnTo>
                  <a:pt x="5100729" y="398857"/>
                </a:lnTo>
                <a:lnTo>
                  <a:pt x="5095124" y="371059"/>
                </a:lnTo>
                <a:lnTo>
                  <a:pt x="5100729" y="343262"/>
                </a:lnTo>
                <a:lnTo>
                  <a:pt x="5116018" y="320567"/>
                </a:lnTo>
                <a:lnTo>
                  <a:pt x="5138700" y="305268"/>
                </a:lnTo>
                <a:lnTo>
                  <a:pt x="5166483" y="299658"/>
                </a:lnTo>
                <a:lnTo>
                  <a:pt x="5194253" y="305268"/>
                </a:lnTo>
                <a:lnTo>
                  <a:pt x="5216936" y="320567"/>
                </a:lnTo>
                <a:lnTo>
                  <a:pt x="5232234" y="343262"/>
                </a:lnTo>
                <a:lnTo>
                  <a:pt x="5237844" y="371059"/>
                </a:lnTo>
                <a:lnTo>
                  <a:pt x="5232234" y="398857"/>
                </a:lnTo>
                <a:lnTo>
                  <a:pt x="5216936" y="421552"/>
                </a:lnTo>
                <a:lnTo>
                  <a:pt x="5194253" y="436851"/>
                </a:lnTo>
                <a:lnTo>
                  <a:pt x="5166483" y="442460"/>
                </a:lnTo>
                <a:close/>
              </a:path>
              <a:path w="5518150" h="1909445">
                <a:moveTo>
                  <a:pt x="5469208" y="419776"/>
                </a:moveTo>
                <a:lnTo>
                  <a:pt x="5450247" y="415948"/>
                </a:lnTo>
                <a:lnTo>
                  <a:pt x="5434764" y="405509"/>
                </a:lnTo>
                <a:lnTo>
                  <a:pt x="5424325" y="390024"/>
                </a:lnTo>
                <a:lnTo>
                  <a:pt x="5420497" y="371059"/>
                </a:lnTo>
                <a:lnTo>
                  <a:pt x="5424325" y="352096"/>
                </a:lnTo>
                <a:lnTo>
                  <a:pt x="5434764" y="336611"/>
                </a:lnTo>
                <a:lnTo>
                  <a:pt x="5450247" y="326170"/>
                </a:lnTo>
                <a:lnTo>
                  <a:pt x="5469208" y="322342"/>
                </a:lnTo>
                <a:lnTo>
                  <a:pt x="5488149" y="326170"/>
                </a:lnTo>
                <a:lnTo>
                  <a:pt x="5503622" y="336611"/>
                </a:lnTo>
                <a:lnTo>
                  <a:pt x="5514057" y="352096"/>
                </a:lnTo>
                <a:lnTo>
                  <a:pt x="5517884" y="371059"/>
                </a:lnTo>
                <a:lnTo>
                  <a:pt x="5514057" y="390024"/>
                </a:lnTo>
                <a:lnTo>
                  <a:pt x="5503622" y="405509"/>
                </a:lnTo>
                <a:lnTo>
                  <a:pt x="5488149" y="415948"/>
                </a:lnTo>
                <a:lnTo>
                  <a:pt x="5469208" y="419776"/>
                </a:lnTo>
                <a:close/>
              </a:path>
              <a:path w="5518150" h="1909445">
                <a:moveTo>
                  <a:pt x="20148" y="694158"/>
                </a:moveTo>
                <a:lnTo>
                  <a:pt x="12304" y="692575"/>
                </a:lnTo>
                <a:lnTo>
                  <a:pt x="5899" y="688256"/>
                </a:lnTo>
                <a:lnTo>
                  <a:pt x="1582" y="681848"/>
                </a:lnTo>
                <a:lnTo>
                  <a:pt x="0" y="673999"/>
                </a:lnTo>
                <a:lnTo>
                  <a:pt x="1582" y="666149"/>
                </a:lnTo>
                <a:lnTo>
                  <a:pt x="5899" y="659742"/>
                </a:lnTo>
                <a:lnTo>
                  <a:pt x="12304" y="655423"/>
                </a:lnTo>
                <a:lnTo>
                  <a:pt x="20148" y="653840"/>
                </a:lnTo>
                <a:lnTo>
                  <a:pt x="27993" y="655423"/>
                </a:lnTo>
                <a:lnTo>
                  <a:pt x="34398" y="659742"/>
                </a:lnTo>
                <a:lnTo>
                  <a:pt x="38715" y="666149"/>
                </a:lnTo>
                <a:lnTo>
                  <a:pt x="40297" y="673999"/>
                </a:lnTo>
                <a:lnTo>
                  <a:pt x="38715" y="681848"/>
                </a:lnTo>
                <a:lnTo>
                  <a:pt x="34398" y="688256"/>
                </a:lnTo>
                <a:lnTo>
                  <a:pt x="27993" y="692575"/>
                </a:lnTo>
                <a:lnTo>
                  <a:pt x="20148" y="694158"/>
                </a:lnTo>
                <a:close/>
              </a:path>
              <a:path w="5518150" h="1909445">
                <a:moveTo>
                  <a:pt x="322872" y="697527"/>
                </a:moveTo>
                <a:lnTo>
                  <a:pt x="313722" y="695678"/>
                </a:lnTo>
                <a:lnTo>
                  <a:pt x="306248" y="690635"/>
                </a:lnTo>
                <a:lnTo>
                  <a:pt x="301209" y="683156"/>
                </a:lnTo>
                <a:lnTo>
                  <a:pt x="299361" y="673999"/>
                </a:lnTo>
                <a:lnTo>
                  <a:pt x="301209" y="664843"/>
                </a:lnTo>
                <a:lnTo>
                  <a:pt x="306248" y="657366"/>
                </a:lnTo>
                <a:lnTo>
                  <a:pt x="313722" y="652323"/>
                </a:lnTo>
                <a:lnTo>
                  <a:pt x="322872" y="650474"/>
                </a:lnTo>
                <a:lnTo>
                  <a:pt x="332023" y="652323"/>
                </a:lnTo>
                <a:lnTo>
                  <a:pt x="339496" y="657366"/>
                </a:lnTo>
                <a:lnTo>
                  <a:pt x="344535" y="664843"/>
                </a:lnTo>
                <a:lnTo>
                  <a:pt x="346383" y="673999"/>
                </a:lnTo>
                <a:lnTo>
                  <a:pt x="344535" y="683156"/>
                </a:lnTo>
                <a:lnTo>
                  <a:pt x="339496" y="690635"/>
                </a:lnTo>
                <a:lnTo>
                  <a:pt x="332023" y="695678"/>
                </a:lnTo>
                <a:lnTo>
                  <a:pt x="322872" y="697527"/>
                </a:lnTo>
                <a:close/>
              </a:path>
              <a:path w="5518150" h="1909445">
                <a:moveTo>
                  <a:pt x="625600" y="700048"/>
                </a:moveTo>
                <a:lnTo>
                  <a:pt x="615475" y="698002"/>
                </a:lnTo>
                <a:lnTo>
                  <a:pt x="607204" y="692422"/>
                </a:lnTo>
                <a:lnTo>
                  <a:pt x="601626" y="684147"/>
                </a:lnTo>
                <a:lnTo>
                  <a:pt x="599580" y="674016"/>
                </a:lnTo>
                <a:lnTo>
                  <a:pt x="601626" y="663886"/>
                </a:lnTo>
                <a:lnTo>
                  <a:pt x="607204" y="655611"/>
                </a:lnTo>
                <a:lnTo>
                  <a:pt x="615475" y="650030"/>
                </a:lnTo>
                <a:lnTo>
                  <a:pt x="625600" y="647983"/>
                </a:lnTo>
                <a:lnTo>
                  <a:pt x="635722" y="650030"/>
                </a:lnTo>
                <a:lnTo>
                  <a:pt x="643992" y="655611"/>
                </a:lnTo>
                <a:lnTo>
                  <a:pt x="649570" y="663886"/>
                </a:lnTo>
                <a:lnTo>
                  <a:pt x="651615" y="674016"/>
                </a:lnTo>
                <a:lnTo>
                  <a:pt x="649572" y="684147"/>
                </a:lnTo>
                <a:lnTo>
                  <a:pt x="643999" y="692422"/>
                </a:lnTo>
                <a:lnTo>
                  <a:pt x="635730" y="698002"/>
                </a:lnTo>
                <a:lnTo>
                  <a:pt x="625600" y="700048"/>
                </a:lnTo>
                <a:close/>
              </a:path>
              <a:path w="5518150" h="1909445">
                <a:moveTo>
                  <a:pt x="928323" y="703414"/>
                </a:moveTo>
                <a:lnTo>
                  <a:pt x="916886" y="701104"/>
                </a:lnTo>
                <a:lnTo>
                  <a:pt x="907547" y="694805"/>
                </a:lnTo>
                <a:lnTo>
                  <a:pt x="901251" y="685460"/>
                </a:lnTo>
                <a:lnTo>
                  <a:pt x="898942" y="674016"/>
                </a:lnTo>
                <a:lnTo>
                  <a:pt x="901251" y="662571"/>
                </a:lnTo>
                <a:lnTo>
                  <a:pt x="907547" y="653227"/>
                </a:lnTo>
                <a:lnTo>
                  <a:pt x="916886" y="646927"/>
                </a:lnTo>
                <a:lnTo>
                  <a:pt x="928323" y="644618"/>
                </a:lnTo>
                <a:lnTo>
                  <a:pt x="939761" y="646927"/>
                </a:lnTo>
                <a:lnTo>
                  <a:pt x="949100" y="653227"/>
                </a:lnTo>
                <a:lnTo>
                  <a:pt x="955396" y="662571"/>
                </a:lnTo>
                <a:lnTo>
                  <a:pt x="957704" y="674016"/>
                </a:lnTo>
                <a:lnTo>
                  <a:pt x="955396" y="685460"/>
                </a:lnTo>
                <a:lnTo>
                  <a:pt x="949100" y="694805"/>
                </a:lnTo>
                <a:lnTo>
                  <a:pt x="939761" y="701104"/>
                </a:lnTo>
                <a:lnTo>
                  <a:pt x="928323" y="703414"/>
                </a:lnTo>
                <a:close/>
              </a:path>
              <a:path w="5518150" h="1909445">
                <a:moveTo>
                  <a:pt x="1231047" y="706779"/>
                </a:moveTo>
                <a:lnTo>
                  <a:pt x="1218304" y="704204"/>
                </a:lnTo>
                <a:lnTo>
                  <a:pt x="1207896" y="697181"/>
                </a:lnTo>
                <a:lnTo>
                  <a:pt x="1200877" y="686767"/>
                </a:lnTo>
                <a:lnTo>
                  <a:pt x="1198304" y="674016"/>
                </a:lnTo>
                <a:lnTo>
                  <a:pt x="1200877" y="661265"/>
                </a:lnTo>
                <a:lnTo>
                  <a:pt x="1207896" y="650850"/>
                </a:lnTo>
                <a:lnTo>
                  <a:pt x="1218304" y="643828"/>
                </a:lnTo>
                <a:lnTo>
                  <a:pt x="1231047" y="641252"/>
                </a:lnTo>
                <a:lnTo>
                  <a:pt x="1243791" y="643828"/>
                </a:lnTo>
                <a:lnTo>
                  <a:pt x="1254200" y="650850"/>
                </a:lnTo>
                <a:lnTo>
                  <a:pt x="1261220" y="661265"/>
                </a:lnTo>
                <a:lnTo>
                  <a:pt x="1263794" y="674016"/>
                </a:lnTo>
                <a:lnTo>
                  <a:pt x="1261220" y="686767"/>
                </a:lnTo>
                <a:lnTo>
                  <a:pt x="1254200" y="697181"/>
                </a:lnTo>
                <a:lnTo>
                  <a:pt x="1243791" y="704204"/>
                </a:lnTo>
                <a:lnTo>
                  <a:pt x="1231047" y="706779"/>
                </a:lnTo>
                <a:close/>
              </a:path>
              <a:path w="5518150" h="1909445">
                <a:moveTo>
                  <a:pt x="1533771" y="709304"/>
                </a:moveTo>
                <a:lnTo>
                  <a:pt x="1520055" y="706531"/>
                </a:lnTo>
                <a:lnTo>
                  <a:pt x="1508851" y="698970"/>
                </a:lnTo>
                <a:lnTo>
                  <a:pt x="1501294" y="687758"/>
                </a:lnTo>
                <a:lnTo>
                  <a:pt x="1498523" y="674033"/>
                </a:lnTo>
                <a:lnTo>
                  <a:pt x="1501294" y="660307"/>
                </a:lnTo>
                <a:lnTo>
                  <a:pt x="1508851" y="649095"/>
                </a:lnTo>
                <a:lnTo>
                  <a:pt x="1520055" y="641534"/>
                </a:lnTo>
                <a:lnTo>
                  <a:pt x="1533771" y="638761"/>
                </a:lnTo>
                <a:lnTo>
                  <a:pt x="1547489" y="641534"/>
                </a:lnTo>
                <a:lnTo>
                  <a:pt x="1558694" y="649095"/>
                </a:lnTo>
                <a:lnTo>
                  <a:pt x="1566251" y="660307"/>
                </a:lnTo>
                <a:lnTo>
                  <a:pt x="1569022" y="674033"/>
                </a:lnTo>
                <a:lnTo>
                  <a:pt x="1566253" y="687758"/>
                </a:lnTo>
                <a:lnTo>
                  <a:pt x="1558701" y="698970"/>
                </a:lnTo>
                <a:lnTo>
                  <a:pt x="1547496" y="706531"/>
                </a:lnTo>
                <a:lnTo>
                  <a:pt x="1533771" y="709304"/>
                </a:lnTo>
                <a:close/>
              </a:path>
              <a:path w="5518150" h="1909445">
                <a:moveTo>
                  <a:pt x="1836488" y="711829"/>
                </a:moveTo>
                <a:lnTo>
                  <a:pt x="1821785" y="708858"/>
                </a:lnTo>
                <a:lnTo>
                  <a:pt x="1809778" y="700756"/>
                </a:lnTo>
                <a:lnTo>
                  <a:pt x="1801683" y="688742"/>
                </a:lnTo>
                <a:lnTo>
                  <a:pt x="1798715" y="674033"/>
                </a:lnTo>
                <a:lnTo>
                  <a:pt x="1801683" y="659325"/>
                </a:lnTo>
                <a:lnTo>
                  <a:pt x="1809778" y="647310"/>
                </a:lnTo>
                <a:lnTo>
                  <a:pt x="1821785" y="639208"/>
                </a:lnTo>
                <a:lnTo>
                  <a:pt x="1836488" y="636236"/>
                </a:lnTo>
                <a:lnTo>
                  <a:pt x="1851191" y="639208"/>
                </a:lnTo>
                <a:lnTo>
                  <a:pt x="1863197" y="647310"/>
                </a:lnTo>
                <a:lnTo>
                  <a:pt x="1871292" y="659325"/>
                </a:lnTo>
                <a:lnTo>
                  <a:pt x="1874261" y="674033"/>
                </a:lnTo>
                <a:lnTo>
                  <a:pt x="1871292" y="688742"/>
                </a:lnTo>
                <a:lnTo>
                  <a:pt x="1863197" y="700756"/>
                </a:lnTo>
                <a:lnTo>
                  <a:pt x="1851191" y="708858"/>
                </a:lnTo>
                <a:lnTo>
                  <a:pt x="1836488" y="711829"/>
                </a:lnTo>
                <a:close/>
              </a:path>
              <a:path w="5518150" h="1909445">
                <a:moveTo>
                  <a:pt x="2139212" y="715195"/>
                </a:moveTo>
                <a:lnTo>
                  <a:pt x="2123204" y="711960"/>
                </a:lnTo>
                <a:lnTo>
                  <a:pt x="2110135" y="703139"/>
                </a:lnTo>
                <a:lnTo>
                  <a:pt x="2101327" y="690055"/>
                </a:lnTo>
                <a:lnTo>
                  <a:pt x="2098097" y="674033"/>
                </a:lnTo>
                <a:lnTo>
                  <a:pt x="2101327" y="658010"/>
                </a:lnTo>
                <a:lnTo>
                  <a:pt x="2110135" y="644926"/>
                </a:lnTo>
                <a:lnTo>
                  <a:pt x="2123204" y="636105"/>
                </a:lnTo>
                <a:lnTo>
                  <a:pt x="2139212" y="632870"/>
                </a:lnTo>
                <a:lnTo>
                  <a:pt x="2155225" y="636105"/>
                </a:lnTo>
                <a:lnTo>
                  <a:pt x="2168305" y="644926"/>
                </a:lnTo>
                <a:lnTo>
                  <a:pt x="2177126" y="658010"/>
                </a:lnTo>
                <a:lnTo>
                  <a:pt x="2180360" y="674033"/>
                </a:lnTo>
                <a:lnTo>
                  <a:pt x="2177126" y="690055"/>
                </a:lnTo>
                <a:lnTo>
                  <a:pt x="2168305" y="703139"/>
                </a:lnTo>
                <a:lnTo>
                  <a:pt x="2155225" y="711960"/>
                </a:lnTo>
                <a:lnTo>
                  <a:pt x="2139212" y="715195"/>
                </a:lnTo>
                <a:close/>
              </a:path>
              <a:path w="5518150" h="1909445">
                <a:moveTo>
                  <a:pt x="2441936" y="717720"/>
                </a:moveTo>
                <a:lnTo>
                  <a:pt x="2424948" y="714287"/>
                </a:lnTo>
                <a:lnTo>
                  <a:pt x="2411074" y="704928"/>
                </a:lnTo>
                <a:lnTo>
                  <a:pt x="2401719" y="691047"/>
                </a:lnTo>
                <a:lnTo>
                  <a:pt x="2398289" y="674049"/>
                </a:lnTo>
                <a:lnTo>
                  <a:pt x="2401719" y="657052"/>
                </a:lnTo>
                <a:lnTo>
                  <a:pt x="2411074" y="643171"/>
                </a:lnTo>
                <a:lnTo>
                  <a:pt x="2424948" y="633812"/>
                </a:lnTo>
                <a:lnTo>
                  <a:pt x="2441936" y="630379"/>
                </a:lnTo>
                <a:lnTo>
                  <a:pt x="2458923" y="633812"/>
                </a:lnTo>
                <a:lnTo>
                  <a:pt x="2472797" y="643171"/>
                </a:lnTo>
                <a:lnTo>
                  <a:pt x="2482152" y="657052"/>
                </a:lnTo>
                <a:lnTo>
                  <a:pt x="2485582" y="674049"/>
                </a:lnTo>
                <a:lnTo>
                  <a:pt x="2482152" y="691047"/>
                </a:lnTo>
                <a:lnTo>
                  <a:pt x="2472797" y="704928"/>
                </a:lnTo>
                <a:lnTo>
                  <a:pt x="2458923" y="714287"/>
                </a:lnTo>
                <a:lnTo>
                  <a:pt x="2441936" y="717720"/>
                </a:lnTo>
                <a:close/>
              </a:path>
              <a:path w="5518150" h="1909445">
                <a:moveTo>
                  <a:pt x="2744659" y="720245"/>
                </a:moveTo>
                <a:lnTo>
                  <a:pt x="2726698" y="716614"/>
                </a:lnTo>
                <a:lnTo>
                  <a:pt x="2712030" y="706714"/>
                </a:lnTo>
                <a:lnTo>
                  <a:pt x="2702141" y="692031"/>
                </a:lnTo>
                <a:lnTo>
                  <a:pt x="2698515" y="674049"/>
                </a:lnTo>
                <a:lnTo>
                  <a:pt x="2702141" y="656070"/>
                </a:lnTo>
                <a:lnTo>
                  <a:pt x="2712030" y="641388"/>
                </a:lnTo>
                <a:lnTo>
                  <a:pt x="2726698" y="631488"/>
                </a:lnTo>
                <a:lnTo>
                  <a:pt x="2744659" y="627858"/>
                </a:lnTo>
                <a:lnTo>
                  <a:pt x="2762641" y="631488"/>
                </a:lnTo>
                <a:lnTo>
                  <a:pt x="2777318" y="641388"/>
                </a:lnTo>
                <a:lnTo>
                  <a:pt x="2787211" y="656070"/>
                </a:lnTo>
                <a:lnTo>
                  <a:pt x="2790838" y="674049"/>
                </a:lnTo>
                <a:lnTo>
                  <a:pt x="2787211" y="692031"/>
                </a:lnTo>
                <a:lnTo>
                  <a:pt x="2777318" y="706714"/>
                </a:lnTo>
                <a:lnTo>
                  <a:pt x="2762641" y="716614"/>
                </a:lnTo>
                <a:lnTo>
                  <a:pt x="2744659" y="720245"/>
                </a:lnTo>
                <a:close/>
              </a:path>
              <a:path w="5518150" h="1909445">
                <a:moveTo>
                  <a:pt x="3047383" y="722766"/>
                </a:moveTo>
                <a:lnTo>
                  <a:pt x="3028442" y="718938"/>
                </a:lnTo>
                <a:lnTo>
                  <a:pt x="3012969" y="708498"/>
                </a:lnTo>
                <a:lnTo>
                  <a:pt x="3002534" y="693013"/>
                </a:lnTo>
                <a:lnTo>
                  <a:pt x="2998707" y="674049"/>
                </a:lnTo>
                <a:lnTo>
                  <a:pt x="3002534" y="655086"/>
                </a:lnTo>
                <a:lnTo>
                  <a:pt x="3012969" y="639601"/>
                </a:lnTo>
                <a:lnTo>
                  <a:pt x="3028442" y="629161"/>
                </a:lnTo>
                <a:lnTo>
                  <a:pt x="3047383" y="625333"/>
                </a:lnTo>
                <a:lnTo>
                  <a:pt x="3066344" y="629161"/>
                </a:lnTo>
                <a:lnTo>
                  <a:pt x="3081827" y="639601"/>
                </a:lnTo>
                <a:lnTo>
                  <a:pt x="3092266" y="655086"/>
                </a:lnTo>
                <a:lnTo>
                  <a:pt x="3096093" y="674049"/>
                </a:lnTo>
                <a:lnTo>
                  <a:pt x="3092266" y="693013"/>
                </a:lnTo>
                <a:lnTo>
                  <a:pt x="3081827" y="708498"/>
                </a:lnTo>
                <a:lnTo>
                  <a:pt x="3066344" y="718938"/>
                </a:lnTo>
                <a:lnTo>
                  <a:pt x="3047383" y="722766"/>
                </a:lnTo>
                <a:close/>
              </a:path>
              <a:path w="5518150" h="1909445">
                <a:moveTo>
                  <a:pt x="3350107" y="725291"/>
                </a:moveTo>
                <a:lnTo>
                  <a:pt x="3330172" y="721265"/>
                </a:lnTo>
                <a:lnTo>
                  <a:pt x="3313895" y="710284"/>
                </a:lnTo>
                <a:lnTo>
                  <a:pt x="3302923" y="693997"/>
                </a:lnTo>
                <a:lnTo>
                  <a:pt x="3298899" y="674049"/>
                </a:lnTo>
                <a:lnTo>
                  <a:pt x="3302923" y="654102"/>
                </a:lnTo>
                <a:lnTo>
                  <a:pt x="3313895" y="637815"/>
                </a:lnTo>
                <a:lnTo>
                  <a:pt x="3330172" y="626834"/>
                </a:lnTo>
                <a:lnTo>
                  <a:pt x="3350107" y="622808"/>
                </a:lnTo>
                <a:lnTo>
                  <a:pt x="3370047" y="626834"/>
                </a:lnTo>
                <a:lnTo>
                  <a:pt x="3386336" y="637815"/>
                </a:lnTo>
                <a:lnTo>
                  <a:pt x="3397320" y="654102"/>
                </a:lnTo>
                <a:lnTo>
                  <a:pt x="3401349" y="674049"/>
                </a:lnTo>
                <a:lnTo>
                  <a:pt x="3397320" y="693997"/>
                </a:lnTo>
                <a:lnTo>
                  <a:pt x="3386336" y="710284"/>
                </a:lnTo>
                <a:lnTo>
                  <a:pt x="3370047" y="721265"/>
                </a:lnTo>
                <a:lnTo>
                  <a:pt x="3350107" y="725291"/>
                </a:lnTo>
                <a:close/>
              </a:path>
              <a:path w="5518150" h="1909445">
                <a:moveTo>
                  <a:pt x="3652831" y="728657"/>
                </a:moveTo>
                <a:lnTo>
                  <a:pt x="3631605" y="724365"/>
                </a:lnTo>
                <a:lnTo>
                  <a:pt x="3614265" y="712664"/>
                </a:lnTo>
                <a:lnTo>
                  <a:pt x="3602570" y="695312"/>
                </a:lnTo>
                <a:lnTo>
                  <a:pt x="3598281" y="674066"/>
                </a:lnTo>
                <a:lnTo>
                  <a:pt x="3602570" y="652822"/>
                </a:lnTo>
                <a:lnTo>
                  <a:pt x="3614265" y="635470"/>
                </a:lnTo>
                <a:lnTo>
                  <a:pt x="3631605" y="623768"/>
                </a:lnTo>
                <a:lnTo>
                  <a:pt x="3652831" y="619476"/>
                </a:lnTo>
                <a:lnTo>
                  <a:pt x="3674077" y="623768"/>
                </a:lnTo>
                <a:lnTo>
                  <a:pt x="3691427" y="635470"/>
                </a:lnTo>
                <a:lnTo>
                  <a:pt x="3703125" y="652822"/>
                </a:lnTo>
                <a:lnTo>
                  <a:pt x="3707414" y="674066"/>
                </a:lnTo>
                <a:lnTo>
                  <a:pt x="3703125" y="695312"/>
                </a:lnTo>
                <a:lnTo>
                  <a:pt x="3691427" y="712664"/>
                </a:lnTo>
                <a:lnTo>
                  <a:pt x="3674077" y="724365"/>
                </a:lnTo>
                <a:lnTo>
                  <a:pt x="3652831" y="728657"/>
                </a:lnTo>
                <a:close/>
              </a:path>
              <a:path w="5518150" h="1909445">
                <a:moveTo>
                  <a:pt x="3955589" y="731181"/>
                </a:moveTo>
                <a:lnTo>
                  <a:pt x="3933369" y="726692"/>
                </a:lnTo>
                <a:lnTo>
                  <a:pt x="3915225" y="714449"/>
                </a:lnTo>
                <a:lnTo>
                  <a:pt x="3902992" y="696294"/>
                </a:lnTo>
                <a:lnTo>
                  <a:pt x="3898507" y="674066"/>
                </a:lnTo>
                <a:lnTo>
                  <a:pt x="3902992" y="651838"/>
                </a:lnTo>
                <a:lnTo>
                  <a:pt x="3915225" y="633683"/>
                </a:lnTo>
                <a:lnTo>
                  <a:pt x="3933369" y="621441"/>
                </a:lnTo>
                <a:lnTo>
                  <a:pt x="3955589" y="616951"/>
                </a:lnTo>
                <a:lnTo>
                  <a:pt x="3977789" y="621441"/>
                </a:lnTo>
                <a:lnTo>
                  <a:pt x="3995923" y="633683"/>
                </a:lnTo>
                <a:lnTo>
                  <a:pt x="4008151" y="651838"/>
                </a:lnTo>
                <a:lnTo>
                  <a:pt x="4012636" y="674066"/>
                </a:lnTo>
                <a:lnTo>
                  <a:pt x="4008156" y="696294"/>
                </a:lnTo>
                <a:lnTo>
                  <a:pt x="3995935" y="714449"/>
                </a:lnTo>
                <a:lnTo>
                  <a:pt x="3977803" y="726692"/>
                </a:lnTo>
                <a:lnTo>
                  <a:pt x="3955589" y="731181"/>
                </a:lnTo>
                <a:close/>
              </a:path>
              <a:path w="5518150" h="1909445">
                <a:moveTo>
                  <a:pt x="4258312" y="733706"/>
                </a:moveTo>
                <a:lnTo>
                  <a:pt x="4235113" y="729019"/>
                </a:lnTo>
                <a:lnTo>
                  <a:pt x="4216164" y="716236"/>
                </a:lnTo>
                <a:lnTo>
                  <a:pt x="4203385" y="697278"/>
                </a:lnTo>
                <a:lnTo>
                  <a:pt x="4198699" y="674066"/>
                </a:lnTo>
                <a:lnTo>
                  <a:pt x="4203385" y="650854"/>
                </a:lnTo>
                <a:lnTo>
                  <a:pt x="4216164" y="631897"/>
                </a:lnTo>
                <a:lnTo>
                  <a:pt x="4235113" y="619114"/>
                </a:lnTo>
                <a:lnTo>
                  <a:pt x="4258312" y="614426"/>
                </a:lnTo>
                <a:lnTo>
                  <a:pt x="4281506" y="619114"/>
                </a:lnTo>
                <a:lnTo>
                  <a:pt x="4300444" y="631897"/>
                </a:lnTo>
                <a:lnTo>
                  <a:pt x="4313211" y="650854"/>
                </a:lnTo>
                <a:lnTo>
                  <a:pt x="4317892" y="674066"/>
                </a:lnTo>
                <a:lnTo>
                  <a:pt x="4313211" y="697278"/>
                </a:lnTo>
                <a:lnTo>
                  <a:pt x="4300444" y="716236"/>
                </a:lnTo>
                <a:lnTo>
                  <a:pt x="4281506" y="729019"/>
                </a:lnTo>
                <a:lnTo>
                  <a:pt x="4258312" y="733706"/>
                </a:lnTo>
                <a:close/>
              </a:path>
              <a:path w="5518150" h="1909445">
                <a:moveTo>
                  <a:pt x="4561036" y="737912"/>
                </a:moveTo>
                <a:lnTo>
                  <a:pt x="4536200" y="732897"/>
                </a:lnTo>
                <a:lnTo>
                  <a:pt x="4515921" y="719218"/>
                </a:lnTo>
                <a:lnTo>
                  <a:pt x="4502250" y="698930"/>
                </a:lnTo>
                <a:lnTo>
                  <a:pt x="4497237" y="674083"/>
                </a:lnTo>
                <a:lnTo>
                  <a:pt x="4502250" y="649237"/>
                </a:lnTo>
                <a:lnTo>
                  <a:pt x="4515921" y="628948"/>
                </a:lnTo>
                <a:lnTo>
                  <a:pt x="4536200" y="615270"/>
                </a:lnTo>
                <a:lnTo>
                  <a:pt x="4561036" y="610254"/>
                </a:lnTo>
                <a:lnTo>
                  <a:pt x="4585853" y="615270"/>
                </a:lnTo>
                <a:lnTo>
                  <a:pt x="4606122" y="628948"/>
                </a:lnTo>
                <a:lnTo>
                  <a:pt x="4619789" y="649237"/>
                </a:lnTo>
                <a:lnTo>
                  <a:pt x="4624802" y="674083"/>
                </a:lnTo>
                <a:lnTo>
                  <a:pt x="4619789" y="698930"/>
                </a:lnTo>
                <a:lnTo>
                  <a:pt x="4606122" y="719218"/>
                </a:lnTo>
                <a:lnTo>
                  <a:pt x="4585853" y="732897"/>
                </a:lnTo>
                <a:lnTo>
                  <a:pt x="4561036" y="737912"/>
                </a:lnTo>
                <a:close/>
              </a:path>
              <a:path w="5518150" h="1909445">
                <a:moveTo>
                  <a:pt x="4863760" y="741278"/>
                </a:moveTo>
                <a:lnTo>
                  <a:pt x="4837613" y="735997"/>
                </a:lnTo>
                <a:lnTo>
                  <a:pt x="4816261" y="721596"/>
                </a:lnTo>
                <a:lnTo>
                  <a:pt x="4801864" y="700237"/>
                </a:lnTo>
                <a:lnTo>
                  <a:pt x="4796585" y="674083"/>
                </a:lnTo>
                <a:lnTo>
                  <a:pt x="4801864" y="647931"/>
                </a:lnTo>
                <a:lnTo>
                  <a:pt x="4816261" y="626572"/>
                </a:lnTo>
                <a:lnTo>
                  <a:pt x="4837613" y="612170"/>
                </a:lnTo>
                <a:lnTo>
                  <a:pt x="4863760" y="606889"/>
                </a:lnTo>
                <a:lnTo>
                  <a:pt x="4889887" y="612170"/>
                </a:lnTo>
                <a:lnTo>
                  <a:pt x="4911229" y="626572"/>
                </a:lnTo>
                <a:lnTo>
                  <a:pt x="4925622" y="647931"/>
                </a:lnTo>
                <a:lnTo>
                  <a:pt x="4930901" y="674083"/>
                </a:lnTo>
                <a:lnTo>
                  <a:pt x="4925622" y="700237"/>
                </a:lnTo>
                <a:lnTo>
                  <a:pt x="4911229" y="721596"/>
                </a:lnTo>
                <a:lnTo>
                  <a:pt x="4889887" y="735997"/>
                </a:lnTo>
                <a:lnTo>
                  <a:pt x="4863760" y="741278"/>
                </a:lnTo>
                <a:close/>
              </a:path>
              <a:path w="5518150" h="1909445">
                <a:moveTo>
                  <a:pt x="5166483" y="745487"/>
                </a:moveTo>
                <a:lnTo>
                  <a:pt x="5138700" y="739878"/>
                </a:lnTo>
                <a:lnTo>
                  <a:pt x="5116018" y="724578"/>
                </a:lnTo>
                <a:lnTo>
                  <a:pt x="5100729" y="701882"/>
                </a:lnTo>
                <a:lnTo>
                  <a:pt x="5095124" y="674083"/>
                </a:lnTo>
                <a:lnTo>
                  <a:pt x="5100729" y="646286"/>
                </a:lnTo>
                <a:lnTo>
                  <a:pt x="5116018" y="623591"/>
                </a:lnTo>
                <a:lnTo>
                  <a:pt x="5138700" y="608292"/>
                </a:lnTo>
                <a:lnTo>
                  <a:pt x="5166483" y="602683"/>
                </a:lnTo>
                <a:lnTo>
                  <a:pt x="5194253" y="608292"/>
                </a:lnTo>
                <a:lnTo>
                  <a:pt x="5216936" y="623591"/>
                </a:lnTo>
                <a:lnTo>
                  <a:pt x="5232234" y="646286"/>
                </a:lnTo>
                <a:lnTo>
                  <a:pt x="5237844" y="674083"/>
                </a:lnTo>
                <a:lnTo>
                  <a:pt x="5232234" y="701882"/>
                </a:lnTo>
                <a:lnTo>
                  <a:pt x="5216936" y="724578"/>
                </a:lnTo>
                <a:lnTo>
                  <a:pt x="5194253" y="739878"/>
                </a:lnTo>
                <a:lnTo>
                  <a:pt x="5166483" y="745487"/>
                </a:lnTo>
                <a:close/>
              </a:path>
              <a:path w="5518150" h="1909445">
                <a:moveTo>
                  <a:pt x="5469208" y="713564"/>
                </a:moveTo>
                <a:lnTo>
                  <a:pt x="5453842" y="710462"/>
                </a:lnTo>
                <a:lnTo>
                  <a:pt x="5441300" y="702002"/>
                </a:lnTo>
                <a:lnTo>
                  <a:pt x="5432846" y="689453"/>
                </a:lnTo>
                <a:lnTo>
                  <a:pt x="5429746" y="674083"/>
                </a:lnTo>
                <a:lnTo>
                  <a:pt x="5432846" y="658714"/>
                </a:lnTo>
                <a:lnTo>
                  <a:pt x="5441300" y="646166"/>
                </a:lnTo>
                <a:lnTo>
                  <a:pt x="5453842" y="637707"/>
                </a:lnTo>
                <a:lnTo>
                  <a:pt x="5469208" y="634606"/>
                </a:lnTo>
                <a:lnTo>
                  <a:pt x="5484554" y="637707"/>
                </a:lnTo>
                <a:lnTo>
                  <a:pt x="5497086" y="646166"/>
                </a:lnTo>
                <a:lnTo>
                  <a:pt x="5505536" y="658714"/>
                </a:lnTo>
                <a:lnTo>
                  <a:pt x="5508635" y="674083"/>
                </a:lnTo>
                <a:lnTo>
                  <a:pt x="5505536" y="689453"/>
                </a:lnTo>
                <a:lnTo>
                  <a:pt x="5497086" y="702002"/>
                </a:lnTo>
                <a:lnTo>
                  <a:pt x="5484554" y="710462"/>
                </a:lnTo>
                <a:lnTo>
                  <a:pt x="5469208" y="713564"/>
                </a:lnTo>
                <a:close/>
              </a:path>
              <a:path w="5518150" h="1909445">
                <a:moveTo>
                  <a:pt x="20148" y="997185"/>
                </a:moveTo>
                <a:lnTo>
                  <a:pt x="12304" y="995602"/>
                </a:lnTo>
                <a:lnTo>
                  <a:pt x="5899" y="991282"/>
                </a:lnTo>
                <a:lnTo>
                  <a:pt x="1582" y="984873"/>
                </a:lnTo>
                <a:lnTo>
                  <a:pt x="0" y="977023"/>
                </a:lnTo>
                <a:lnTo>
                  <a:pt x="1582" y="969174"/>
                </a:lnTo>
                <a:lnTo>
                  <a:pt x="5899" y="962766"/>
                </a:lnTo>
                <a:lnTo>
                  <a:pt x="12304" y="958447"/>
                </a:lnTo>
                <a:lnTo>
                  <a:pt x="20148" y="956864"/>
                </a:lnTo>
                <a:lnTo>
                  <a:pt x="27993" y="958447"/>
                </a:lnTo>
                <a:lnTo>
                  <a:pt x="34398" y="962766"/>
                </a:lnTo>
                <a:lnTo>
                  <a:pt x="38715" y="969174"/>
                </a:lnTo>
                <a:lnTo>
                  <a:pt x="40297" y="977023"/>
                </a:lnTo>
                <a:lnTo>
                  <a:pt x="38715" y="984873"/>
                </a:lnTo>
                <a:lnTo>
                  <a:pt x="34398" y="991282"/>
                </a:lnTo>
                <a:lnTo>
                  <a:pt x="27993" y="995602"/>
                </a:lnTo>
                <a:lnTo>
                  <a:pt x="20148" y="997185"/>
                </a:lnTo>
                <a:close/>
              </a:path>
              <a:path w="5518150" h="1909445">
                <a:moveTo>
                  <a:pt x="322872" y="1000551"/>
                </a:moveTo>
                <a:lnTo>
                  <a:pt x="313722" y="998702"/>
                </a:lnTo>
                <a:lnTo>
                  <a:pt x="306248" y="993659"/>
                </a:lnTo>
                <a:lnTo>
                  <a:pt x="301209" y="986181"/>
                </a:lnTo>
                <a:lnTo>
                  <a:pt x="299361" y="977023"/>
                </a:lnTo>
                <a:lnTo>
                  <a:pt x="301209" y="967868"/>
                </a:lnTo>
                <a:lnTo>
                  <a:pt x="306248" y="960390"/>
                </a:lnTo>
                <a:lnTo>
                  <a:pt x="313722" y="955348"/>
                </a:lnTo>
                <a:lnTo>
                  <a:pt x="322872" y="953499"/>
                </a:lnTo>
                <a:lnTo>
                  <a:pt x="332023" y="955348"/>
                </a:lnTo>
                <a:lnTo>
                  <a:pt x="339496" y="960390"/>
                </a:lnTo>
                <a:lnTo>
                  <a:pt x="344535" y="967868"/>
                </a:lnTo>
                <a:lnTo>
                  <a:pt x="346383" y="977023"/>
                </a:lnTo>
                <a:lnTo>
                  <a:pt x="344535" y="986181"/>
                </a:lnTo>
                <a:lnTo>
                  <a:pt x="339496" y="993659"/>
                </a:lnTo>
                <a:lnTo>
                  <a:pt x="332023" y="998702"/>
                </a:lnTo>
                <a:lnTo>
                  <a:pt x="322872" y="1000551"/>
                </a:lnTo>
                <a:close/>
              </a:path>
              <a:path w="5518150" h="1909445">
                <a:moveTo>
                  <a:pt x="625600" y="1003073"/>
                </a:moveTo>
                <a:lnTo>
                  <a:pt x="615475" y="1001026"/>
                </a:lnTo>
                <a:lnTo>
                  <a:pt x="607204" y="995446"/>
                </a:lnTo>
                <a:lnTo>
                  <a:pt x="601626" y="987171"/>
                </a:lnTo>
                <a:lnTo>
                  <a:pt x="599580" y="977040"/>
                </a:lnTo>
                <a:lnTo>
                  <a:pt x="601626" y="966910"/>
                </a:lnTo>
                <a:lnTo>
                  <a:pt x="607204" y="958635"/>
                </a:lnTo>
                <a:lnTo>
                  <a:pt x="615475" y="953054"/>
                </a:lnTo>
                <a:lnTo>
                  <a:pt x="625600" y="951007"/>
                </a:lnTo>
                <a:lnTo>
                  <a:pt x="635722" y="953054"/>
                </a:lnTo>
                <a:lnTo>
                  <a:pt x="643992" y="958635"/>
                </a:lnTo>
                <a:lnTo>
                  <a:pt x="649570" y="966910"/>
                </a:lnTo>
                <a:lnTo>
                  <a:pt x="651615" y="977040"/>
                </a:lnTo>
                <a:lnTo>
                  <a:pt x="649572" y="987171"/>
                </a:lnTo>
                <a:lnTo>
                  <a:pt x="643999" y="995446"/>
                </a:lnTo>
                <a:lnTo>
                  <a:pt x="635730" y="1001026"/>
                </a:lnTo>
                <a:lnTo>
                  <a:pt x="625600" y="1003073"/>
                </a:lnTo>
                <a:close/>
              </a:path>
              <a:path w="5518150" h="1909445">
                <a:moveTo>
                  <a:pt x="928323" y="1006438"/>
                </a:moveTo>
                <a:lnTo>
                  <a:pt x="916886" y="1004128"/>
                </a:lnTo>
                <a:lnTo>
                  <a:pt x="907547" y="997829"/>
                </a:lnTo>
                <a:lnTo>
                  <a:pt x="901251" y="988485"/>
                </a:lnTo>
                <a:lnTo>
                  <a:pt x="898942" y="977040"/>
                </a:lnTo>
                <a:lnTo>
                  <a:pt x="901251" y="965595"/>
                </a:lnTo>
                <a:lnTo>
                  <a:pt x="907547" y="956251"/>
                </a:lnTo>
                <a:lnTo>
                  <a:pt x="916886" y="949952"/>
                </a:lnTo>
                <a:lnTo>
                  <a:pt x="928323" y="947642"/>
                </a:lnTo>
                <a:lnTo>
                  <a:pt x="939761" y="949952"/>
                </a:lnTo>
                <a:lnTo>
                  <a:pt x="949100" y="956251"/>
                </a:lnTo>
                <a:lnTo>
                  <a:pt x="955396" y="965595"/>
                </a:lnTo>
                <a:lnTo>
                  <a:pt x="957704" y="977040"/>
                </a:lnTo>
                <a:lnTo>
                  <a:pt x="955396" y="988485"/>
                </a:lnTo>
                <a:lnTo>
                  <a:pt x="949100" y="997829"/>
                </a:lnTo>
                <a:lnTo>
                  <a:pt x="939761" y="1004128"/>
                </a:lnTo>
                <a:lnTo>
                  <a:pt x="928323" y="1006438"/>
                </a:lnTo>
                <a:close/>
              </a:path>
              <a:path w="5518150" h="1909445">
                <a:moveTo>
                  <a:pt x="1231047" y="1009804"/>
                </a:moveTo>
                <a:lnTo>
                  <a:pt x="1218304" y="1007228"/>
                </a:lnTo>
                <a:lnTo>
                  <a:pt x="1207896" y="1000205"/>
                </a:lnTo>
                <a:lnTo>
                  <a:pt x="1200877" y="989791"/>
                </a:lnTo>
                <a:lnTo>
                  <a:pt x="1198304" y="977040"/>
                </a:lnTo>
                <a:lnTo>
                  <a:pt x="1200877" y="964289"/>
                </a:lnTo>
                <a:lnTo>
                  <a:pt x="1207896" y="953874"/>
                </a:lnTo>
                <a:lnTo>
                  <a:pt x="1218304" y="946852"/>
                </a:lnTo>
                <a:lnTo>
                  <a:pt x="1231047" y="944276"/>
                </a:lnTo>
                <a:lnTo>
                  <a:pt x="1243791" y="946852"/>
                </a:lnTo>
                <a:lnTo>
                  <a:pt x="1254200" y="953874"/>
                </a:lnTo>
                <a:lnTo>
                  <a:pt x="1261220" y="964289"/>
                </a:lnTo>
                <a:lnTo>
                  <a:pt x="1263794" y="977040"/>
                </a:lnTo>
                <a:lnTo>
                  <a:pt x="1261220" y="989791"/>
                </a:lnTo>
                <a:lnTo>
                  <a:pt x="1254200" y="1000205"/>
                </a:lnTo>
                <a:lnTo>
                  <a:pt x="1243791" y="1007228"/>
                </a:lnTo>
                <a:lnTo>
                  <a:pt x="1231047" y="1009804"/>
                </a:lnTo>
                <a:close/>
              </a:path>
              <a:path w="5518150" h="1909445">
                <a:moveTo>
                  <a:pt x="1533771" y="1012329"/>
                </a:moveTo>
                <a:lnTo>
                  <a:pt x="1520055" y="1009555"/>
                </a:lnTo>
                <a:lnTo>
                  <a:pt x="1508851" y="1001994"/>
                </a:lnTo>
                <a:lnTo>
                  <a:pt x="1501294" y="990782"/>
                </a:lnTo>
                <a:lnTo>
                  <a:pt x="1498523" y="977057"/>
                </a:lnTo>
                <a:lnTo>
                  <a:pt x="1501294" y="963332"/>
                </a:lnTo>
                <a:lnTo>
                  <a:pt x="1508851" y="952120"/>
                </a:lnTo>
                <a:lnTo>
                  <a:pt x="1520055" y="944558"/>
                </a:lnTo>
                <a:lnTo>
                  <a:pt x="1533771" y="941785"/>
                </a:lnTo>
                <a:lnTo>
                  <a:pt x="1547489" y="944558"/>
                </a:lnTo>
                <a:lnTo>
                  <a:pt x="1558694" y="952120"/>
                </a:lnTo>
                <a:lnTo>
                  <a:pt x="1566251" y="963332"/>
                </a:lnTo>
                <a:lnTo>
                  <a:pt x="1569022" y="977057"/>
                </a:lnTo>
                <a:lnTo>
                  <a:pt x="1566253" y="990782"/>
                </a:lnTo>
                <a:lnTo>
                  <a:pt x="1558701" y="1001994"/>
                </a:lnTo>
                <a:lnTo>
                  <a:pt x="1547496" y="1009555"/>
                </a:lnTo>
                <a:lnTo>
                  <a:pt x="1533771" y="1012329"/>
                </a:lnTo>
                <a:close/>
              </a:path>
              <a:path w="5518150" h="1909445">
                <a:moveTo>
                  <a:pt x="1836488" y="1014853"/>
                </a:moveTo>
                <a:lnTo>
                  <a:pt x="1821785" y="1011882"/>
                </a:lnTo>
                <a:lnTo>
                  <a:pt x="1809778" y="1003781"/>
                </a:lnTo>
                <a:lnTo>
                  <a:pt x="1801683" y="991766"/>
                </a:lnTo>
                <a:lnTo>
                  <a:pt x="1798715" y="977057"/>
                </a:lnTo>
                <a:lnTo>
                  <a:pt x="1801683" y="962347"/>
                </a:lnTo>
                <a:lnTo>
                  <a:pt x="1809778" y="950333"/>
                </a:lnTo>
                <a:lnTo>
                  <a:pt x="1821785" y="942231"/>
                </a:lnTo>
                <a:lnTo>
                  <a:pt x="1836488" y="939260"/>
                </a:lnTo>
                <a:lnTo>
                  <a:pt x="1851191" y="942231"/>
                </a:lnTo>
                <a:lnTo>
                  <a:pt x="1863197" y="950333"/>
                </a:lnTo>
                <a:lnTo>
                  <a:pt x="1871292" y="962347"/>
                </a:lnTo>
                <a:lnTo>
                  <a:pt x="1874261" y="977057"/>
                </a:lnTo>
                <a:lnTo>
                  <a:pt x="1871292" y="991766"/>
                </a:lnTo>
                <a:lnTo>
                  <a:pt x="1863197" y="1003781"/>
                </a:lnTo>
                <a:lnTo>
                  <a:pt x="1851191" y="1011882"/>
                </a:lnTo>
                <a:lnTo>
                  <a:pt x="1836488" y="1014853"/>
                </a:lnTo>
                <a:close/>
              </a:path>
              <a:path w="5518150" h="1909445">
                <a:moveTo>
                  <a:pt x="2139212" y="1018219"/>
                </a:moveTo>
                <a:lnTo>
                  <a:pt x="2123204" y="1014984"/>
                </a:lnTo>
                <a:lnTo>
                  <a:pt x="2110135" y="1006163"/>
                </a:lnTo>
                <a:lnTo>
                  <a:pt x="2101327" y="993080"/>
                </a:lnTo>
                <a:lnTo>
                  <a:pt x="2098097" y="977057"/>
                </a:lnTo>
                <a:lnTo>
                  <a:pt x="2101327" y="961034"/>
                </a:lnTo>
                <a:lnTo>
                  <a:pt x="2110135" y="947950"/>
                </a:lnTo>
                <a:lnTo>
                  <a:pt x="2123204" y="939129"/>
                </a:lnTo>
                <a:lnTo>
                  <a:pt x="2139212" y="935895"/>
                </a:lnTo>
                <a:lnTo>
                  <a:pt x="2155225" y="939129"/>
                </a:lnTo>
                <a:lnTo>
                  <a:pt x="2168305" y="947950"/>
                </a:lnTo>
                <a:lnTo>
                  <a:pt x="2177126" y="961034"/>
                </a:lnTo>
                <a:lnTo>
                  <a:pt x="2180360" y="977057"/>
                </a:lnTo>
                <a:lnTo>
                  <a:pt x="2177126" y="993080"/>
                </a:lnTo>
                <a:lnTo>
                  <a:pt x="2168305" y="1006163"/>
                </a:lnTo>
                <a:lnTo>
                  <a:pt x="2155225" y="1014984"/>
                </a:lnTo>
                <a:lnTo>
                  <a:pt x="2139212" y="1018219"/>
                </a:lnTo>
                <a:close/>
              </a:path>
              <a:path w="5518150" h="1909445">
                <a:moveTo>
                  <a:pt x="2441936" y="1020744"/>
                </a:moveTo>
                <a:lnTo>
                  <a:pt x="2424948" y="1017312"/>
                </a:lnTo>
                <a:lnTo>
                  <a:pt x="2411074" y="1007952"/>
                </a:lnTo>
                <a:lnTo>
                  <a:pt x="2401719" y="994071"/>
                </a:lnTo>
                <a:lnTo>
                  <a:pt x="2398289" y="977074"/>
                </a:lnTo>
                <a:lnTo>
                  <a:pt x="2401719" y="960077"/>
                </a:lnTo>
                <a:lnTo>
                  <a:pt x="2411074" y="946197"/>
                </a:lnTo>
                <a:lnTo>
                  <a:pt x="2424948" y="936839"/>
                </a:lnTo>
                <a:lnTo>
                  <a:pt x="2441936" y="933407"/>
                </a:lnTo>
                <a:lnTo>
                  <a:pt x="2458923" y="936839"/>
                </a:lnTo>
                <a:lnTo>
                  <a:pt x="2472797" y="946197"/>
                </a:lnTo>
                <a:lnTo>
                  <a:pt x="2482152" y="960077"/>
                </a:lnTo>
                <a:lnTo>
                  <a:pt x="2485582" y="977074"/>
                </a:lnTo>
                <a:lnTo>
                  <a:pt x="2482152" y="994071"/>
                </a:lnTo>
                <a:lnTo>
                  <a:pt x="2472797" y="1007952"/>
                </a:lnTo>
                <a:lnTo>
                  <a:pt x="2458923" y="1017312"/>
                </a:lnTo>
                <a:lnTo>
                  <a:pt x="2441936" y="1020744"/>
                </a:lnTo>
                <a:close/>
              </a:path>
              <a:path w="5518150" h="1909445">
                <a:moveTo>
                  <a:pt x="2744659" y="1023269"/>
                </a:moveTo>
                <a:lnTo>
                  <a:pt x="2726698" y="1019639"/>
                </a:lnTo>
                <a:lnTo>
                  <a:pt x="2712030" y="1009739"/>
                </a:lnTo>
                <a:lnTo>
                  <a:pt x="2702141" y="995055"/>
                </a:lnTo>
                <a:lnTo>
                  <a:pt x="2698515" y="977074"/>
                </a:lnTo>
                <a:lnTo>
                  <a:pt x="2702141" y="959094"/>
                </a:lnTo>
                <a:lnTo>
                  <a:pt x="2712030" y="944412"/>
                </a:lnTo>
                <a:lnTo>
                  <a:pt x="2726698" y="934512"/>
                </a:lnTo>
                <a:lnTo>
                  <a:pt x="2744659" y="930882"/>
                </a:lnTo>
                <a:lnTo>
                  <a:pt x="2762641" y="934512"/>
                </a:lnTo>
                <a:lnTo>
                  <a:pt x="2777318" y="944412"/>
                </a:lnTo>
                <a:lnTo>
                  <a:pt x="2787211" y="959094"/>
                </a:lnTo>
                <a:lnTo>
                  <a:pt x="2790838" y="977074"/>
                </a:lnTo>
                <a:lnTo>
                  <a:pt x="2787211" y="995055"/>
                </a:lnTo>
                <a:lnTo>
                  <a:pt x="2777318" y="1009739"/>
                </a:lnTo>
                <a:lnTo>
                  <a:pt x="2762641" y="1019639"/>
                </a:lnTo>
                <a:lnTo>
                  <a:pt x="2744659" y="1023269"/>
                </a:lnTo>
                <a:close/>
              </a:path>
              <a:path w="5518150" h="1909445">
                <a:moveTo>
                  <a:pt x="3047383" y="1025790"/>
                </a:moveTo>
                <a:lnTo>
                  <a:pt x="3028442" y="1021963"/>
                </a:lnTo>
                <a:lnTo>
                  <a:pt x="3012969" y="1011523"/>
                </a:lnTo>
                <a:lnTo>
                  <a:pt x="3002534" y="996038"/>
                </a:lnTo>
                <a:lnTo>
                  <a:pt x="2998707" y="977074"/>
                </a:lnTo>
                <a:lnTo>
                  <a:pt x="3002534" y="958110"/>
                </a:lnTo>
                <a:lnTo>
                  <a:pt x="3012969" y="942625"/>
                </a:lnTo>
                <a:lnTo>
                  <a:pt x="3028442" y="932185"/>
                </a:lnTo>
                <a:lnTo>
                  <a:pt x="3047383" y="928357"/>
                </a:lnTo>
                <a:lnTo>
                  <a:pt x="3066344" y="932185"/>
                </a:lnTo>
                <a:lnTo>
                  <a:pt x="3081827" y="942625"/>
                </a:lnTo>
                <a:lnTo>
                  <a:pt x="3092266" y="958110"/>
                </a:lnTo>
                <a:lnTo>
                  <a:pt x="3096093" y="977074"/>
                </a:lnTo>
                <a:lnTo>
                  <a:pt x="3092266" y="996038"/>
                </a:lnTo>
                <a:lnTo>
                  <a:pt x="3081827" y="1011523"/>
                </a:lnTo>
                <a:lnTo>
                  <a:pt x="3066344" y="1021963"/>
                </a:lnTo>
                <a:lnTo>
                  <a:pt x="3047383" y="1025790"/>
                </a:lnTo>
                <a:close/>
              </a:path>
              <a:path w="5518150" h="1909445">
                <a:moveTo>
                  <a:pt x="3350107" y="1028315"/>
                </a:moveTo>
                <a:lnTo>
                  <a:pt x="3330172" y="1024289"/>
                </a:lnTo>
                <a:lnTo>
                  <a:pt x="3313895" y="1013309"/>
                </a:lnTo>
                <a:lnTo>
                  <a:pt x="3302923" y="997021"/>
                </a:lnTo>
                <a:lnTo>
                  <a:pt x="3298899" y="977074"/>
                </a:lnTo>
                <a:lnTo>
                  <a:pt x="3302923" y="957126"/>
                </a:lnTo>
                <a:lnTo>
                  <a:pt x="3313895" y="940839"/>
                </a:lnTo>
                <a:lnTo>
                  <a:pt x="3330172" y="929858"/>
                </a:lnTo>
                <a:lnTo>
                  <a:pt x="3350107" y="925832"/>
                </a:lnTo>
                <a:lnTo>
                  <a:pt x="3370047" y="929858"/>
                </a:lnTo>
                <a:lnTo>
                  <a:pt x="3386336" y="940839"/>
                </a:lnTo>
                <a:lnTo>
                  <a:pt x="3397320" y="957126"/>
                </a:lnTo>
                <a:lnTo>
                  <a:pt x="3401349" y="977074"/>
                </a:lnTo>
                <a:lnTo>
                  <a:pt x="3397320" y="997021"/>
                </a:lnTo>
                <a:lnTo>
                  <a:pt x="3386336" y="1013309"/>
                </a:lnTo>
                <a:lnTo>
                  <a:pt x="3370047" y="1024289"/>
                </a:lnTo>
                <a:lnTo>
                  <a:pt x="3350107" y="1028315"/>
                </a:lnTo>
                <a:close/>
              </a:path>
              <a:path w="5518150" h="1909445">
                <a:moveTo>
                  <a:pt x="3652831" y="1031681"/>
                </a:moveTo>
                <a:lnTo>
                  <a:pt x="3631605" y="1027390"/>
                </a:lnTo>
                <a:lnTo>
                  <a:pt x="3614265" y="1015688"/>
                </a:lnTo>
                <a:lnTo>
                  <a:pt x="3602570" y="998336"/>
                </a:lnTo>
                <a:lnTo>
                  <a:pt x="3598281" y="977091"/>
                </a:lnTo>
                <a:lnTo>
                  <a:pt x="3602570" y="955847"/>
                </a:lnTo>
                <a:lnTo>
                  <a:pt x="3614265" y="938494"/>
                </a:lnTo>
                <a:lnTo>
                  <a:pt x="3631605" y="926792"/>
                </a:lnTo>
                <a:lnTo>
                  <a:pt x="3652831" y="922500"/>
                </a:lnTo>
                <a:lnTo>
                  <a:pt x="3674077" y="926792"/>
                </a:lnTo>
                <a:lnTo>
                  <a:pt x="3691427" y="938494"/>
                </a:lnTo>
                <a:lnTo>
                  <a:pt x="3703125" y="955847"/>
                </a:lnTo>
                <a:lnTo>
                  <a:pt x="3707414" y="977091"/>
                </a:lnTo>
                <a:lnTo>
                  <a:pt x="3703125" y="998336"/>
                </a:lnTo>
                <a:lnTo>
                  <a:pt x="3691427" y="1015688"/>
                </a:lnTo>
                <a:lnTo>
                  <a:pt x="3674077" y="1027390"/>
                </a:lnTo>
                <a:lnTo>
                  <a:pt x="3652831" y="1031681"/>
                </a:lnTo>
                <a:close/>
              </a:path>
              <a:path w="5518150" h="1909445">
                <a:moveTo>
                  <a:pt x="3955589" y="1034206"/>
                </a:moveTo>
                <a:lnTo>
                  <a:pt x="3933369" y="1029717"/>
                </a:lnTo>
                <a:lnTo>
                  <a:pt x="3915225" y="1017475"/>
                </a:lnTo>
                <a:lnTo>
                  <a:pt x="3902992" y="999320"/>
                </a:lnTo>
                <a:lnTo>
                  <a:pt x="3898507" y="977091"/>
                </a:lnTo>
                <a:lnTo>
                  <a:pt x="3902992" y="954863"/>
                </a:lnTo>
                <a:lnTo>
                  <a:pt x="3915225" y="936707"/>
                </a:lnTo>
                <a:lnTo>
                  <a:pt x="3933369" y="924465"/>
                </a:lnTo>
                <a:lnTo>
                  <a:pt x="3955589" y="919975"/>
                </a:lnTo>
                <a:lnTo>
                  <a:pt x="3977789" y="924465"/>
                </a:lnTo>
                <a:lnTo>
                  <a:pt x="3995923" y="936707"/>
                </a:lnTo>
                <a:lnTo>
                  <a:pt x="4008151" y="954863"/>
                </a:lnTo>
                <a:lnTo>
                  <a:pt x="4012636" y="977091"/>
                </a:lnTo>
                <a:lnTo>
                  <a:pt x="4008156" y="999320"/>
                </a:lnTo>
                <a:lnTo>
                  <a:pt x="3995935" y="1017475"/>
                </a:lnTo>
                <a:lnTo>
                  <a:pt x="3977803" y="1029717"/>
                </a:lnTo>
                <a:lnTo>
                  <a:pt x="3955589" y="1034206"/>
                </a:lnTo>
                <a:close/>
              </a:path>
              <a:path w="5518150" h="1909445">
                <a:moveTo>
                  <a:pt x="4258312" y="1036731"/>
                </a:moveTo>
                <a:lnTo>
                  <a:pt x="4235113" y="1032043"/>
                </a:lnTo>
                <a:lnTo>
                  <a:pt x="4216164" y="1019260"/>
                </a:lnTo>
                <a:lnTo>
                  <a:pt x="4203385" y="1000303"/>
                </a:lnTo>
                <a:lnTo>
                  <a:pt x="4198699" y="977091"/>
                </a:lnTo>
                <a:lnTo>
                  <a:pt x="4203385" y="953879"/>
                </a:lnTo>
                <a:lnTo>
                  <a:pt x="4216164" y="934923"/>
                </a:lnTo>
                <a:lnTo>
                  <a:pt x="4235113" y="922141"/>
                </a:lnTo>
                <a:lnTo>
                  <a:pt x="4258312" y="917454"/>
                </a:lnTo>
                <a:lnTo>
                  <a:pt x="4281506" y="922141"/>
                </a:lnTo>
                <a:lnTo>
                  <a:pt x="4300444" y="934923"/>
                </a:lnTo>
                <a:lnTo>
                  <a:pt x="4313211" y="953879"/>
                </a:lnTo>
                <a:lnTo>
                  <a:pt x="4317892" y="977091"/>
                </a:lnTo>
                <a:lnTo>
                  <a:pt x="4313211" y="1000303"/>
                </a:lnTo>
                <a:lnTo>
                  <a:pt x="4300444" y="1019260"/>
                </a:lnTo>
                <a:lnTo>
                  <a:pt x="4281506" y="1032043"/>
                </a:lnTo>
                <a:lnTo>
                  <a:pt x="4258312" y="1036731"/>
                </a:lnTo>
                <a:close/>
              </a:path>
              <a:path w="5518150" h="1909445">
                <a:moveTo>
                  <a:pt x="4561036" y="1040937"/>
                </a:moveTo>
                <a:lnTo>
                  <a:pt x="4536200" y="1035921"/>
                </a:lnTo>
                <a:lnTo>
                  <a:pt x="4515921" y="1022243"/>
                </a:lnTo>
                <a:lnTo>
                  <a:pt x="4502250" y="1001954"/>
                </a:lnTo>
                <a:lnTo>
                  <a:pt x="4497237" y="977107"/>
                </a:lnTo>
                <a:lnTo>
                  <a:pt x="4502250" y="952261"/>
                </a:lnTo>
                <a:lnTo>
                  <a:pt x="4515921" y="931972"/>
                </a:lnTo>
                <a:lnTo>
                  <a:pt x="4536200" y="918294"/>
                </a:lnTo>
                <a:lnTo>
                  <a:pt x="4561036" y="913278"/>
                </a:lnTo>
                <a:lnTo>
                  <a:pt x="4585853" y="918294"/>
                </a:lnTo>
                <a:lnTo>
                  <a:pt x="4606122" y="931972"/>
                </a:lnTo>
                <a:lnTo>
                  <a:pt x="4619789" y="952261"/>
                </a:lnTo>
                <a:lnTo>
                  <a:pt x="4624802" y="977107"/>
                </a:lnTo>
                <a:lnTo>
                  <a:pt x="4619789" y="1001954"/>
                </a:lnTo>
                <a:lnTo>
                  <a:pt x="4606122" y="1022243"/>
                </a:lnTo>
                <a:lnTo>
                  <a:pt x="4585853" y="1035921"/>
                </a:lnTo>
                <a:lnTo>
                  <a:pt x="4561036" y="1040937"/>
                </a:lnTo>
                <a:close/>
              </a:path>
              <a:path w="5518150" h="1909445">
                <a:moveTo>
                  <a:pt x="4863760" y="1044302"/>
                </a:moveTo>
                <a:lnTo>
                  <a:pt x="4837613" y="1039021"/>
                </a:lnTo>
                <a:lnTo>
                  <a:pt x="4816261" y="1024620"/>
                </a:lnTo>
                <a:lnTo>
                  <a:pt x="4801864" y="1003262"/>
                </a:lnTo>
                <a:lnTo>
                  <a:pt x="4796585" y="977107"/>
                </a:lnTo>
                <a:lnTo>
                  <a:pt x="4801864" y="950955"/>
                </a:lnTo>
                <a:lnTo>
                  <a:pt x="4816261" y="929596"/>
                </a:lnTo>
                <a:lnTo>
                  <a:pt x="4837613" y="915194"/>
                </a:lnTo>
                <a:lnTo>
                  <a:pt x="4863760" y="909913"/>
                </a:lnTo>
                <a:lnTo>
                  <a:pt x="4889887" y="915194"/>
                </a:lnTo>
                <a:lnTo>
                  <a:pt x="4911229" y="929596"/>
                </a:lnTo>
                <a:lnTo>
                  <a:pt x="4925622" y="950955"/>
                </a:lnTo>
                <a:lnTo>
                  <a:pt x="4930901" y="977107"/>
                </a:lnTo>
                <a:lnTo>
                  <a:pt x="4925622" y="1003262"/>
                </a:lnTo>
                <a:lnTo>
                  <a:pt x="4911229" y="1024620"/>
                </a:lnTo>
                <a:lnTo>
                  <a:pt x="4889887" y="1039021"/>
                </a:lnTo>
                <a:lnTo>
                  <a:pt x="4863760" y="1044302"/>
                </a:lnTo>
                <a:close/>
              </a:path>
              <a:path w="5518150" h="1909445">
                <a:moveTo>
                  <a:pt x="5166483" y="1042621"/>
                </a:moveTo>
                <a:lnTo>
                  <a:pt x="5140985" y="1037472"/>
                </a:lnTo>
                <a:lnTo>
                  <a:pt x="5120170" y="1023432"/>
                </a:lnTo>
                <a:lnTo>
                  <a:pt x="5106141" y="1002607"/>
                </a:lnTo>
                <a:lnTo>
                  <a:pt x="5100997" y="977107"/>
                </a:lnTo>
                <a:lnTo>
                  <a:pt x="5106141" y="951608"/>
                </a:lnTo>
                <a:lnTo>
                  <a:pt x="5120170" y="930785"/>
                </a:lnTo>
                <a:lnTo>
                  <a:pt x="5140985" y="916745"/>
                </a:lnTo>
                <a:lnTo>
                  <a:pt x="5166483" y="911597"/>
                </a:lnTo>
                <a:lnTo>
                  <a:pt x="5191963" y="916745"/>
                </a:lnTo>
                <a:lnTo>
                  <a:pt x="5212768" y="930785"/>
                </a:lnTo>
                <a:lnTo>
                  <a:pt x="5226794" y="951608"/>
                </a:lnTo>
                <a:lnTo>
                  <a:pt x="5231937" y="977107"/>
                </a:lnTo>
                <a:lnTo>
                  <a:pt x="5226794" y="1002607"/>
                </a:lnTo>
                <a:lnTo>
                  <a:pt x="5212768" y="1023432"/>
                </a:lnTo>
                <a:lnTo>
                  <a:pt x="5191963" y="1037472"/>
                </a:lnTo>
                <a:lnTo>
                  <a:pt x="5166483" y="1042621"/>
                </a:lnTo>
                <a:close/>
              </a:path>
              <a:path w="5518150" h="1909445">
                <a:moveTo>
                  <a:pt x="5476127" y="989695"/>
                </a:moveTo>
                <a:lnTo>
                  <a:pt x="5462220" y="989695"/>
                </a:lnTo>
                <a:lnTo>
                  <a:pt x="5456583" y="984058"/>
                </a:lnTo>
                <a:lnTo>
                  <a:pt x="5456583" y="970123"/>
                </a:lnTo>
                <a:lnTo>
                  <a:pt x="5462220" y="964486"/>
                </a:lnTo>
                <a:lnTo>
                  <a:pt x="5476161" y="964486"/>
                </a:lnTo>
                <a:lnTo>
                  <a:pt x="5481799" y="970123"/>
                </a:lnTo>
                <a:lnTo>
                  <a:pt x="5481799" y="984058"/>
                </a:lnTo>
                <a:lnTo>
                  <a:pt x="5476127" y="989695"/>
                </a:lnTo>
                <a:close/>
              </a:path>
              <a:path w="5518150" h="1909445">
                <a:moveTo>
                  <a:pt x="20148" y="1300189"/>
                </a:moveTo>
                <a:lnTo>
                  <a:pt x="12304" y="1298606"/>
                </a:lnTo>
                <a:lnTo>
                  <a:pt x="5899" y="1294287"/>
                </a:lnTo>
                <a:lnTo>
                  <a:pt x="1582" y="1287880"/>
                </a:lnTo>
                <a:lnTo>
                  <a:pt x="0" y="1280030"/>
                </a:lnTo>
                <a:lnTo>
                  <a:pt x="1582" y="1272181"/>
                </a:lnTo>
                <a:lnTo>
                  <a:pt x="5899" y="1265774"/>
                </a:lnTo>
                <a:lnTo>
                  <a:pt x="12304" y="1261455"/>
                </a:lnTo>
                <a:lnTo>
                  <a:pt x="20148" y="1259871"/>
                </a:lnTo>
                <a:lnTo>
                  <a:pt x="27993" y="1261455"/>
                </a:lnTo>
                <a:lnTo>
                  <a:pt x="34398" y="1265774"/>
                </a:lnTo>
                <a:lnTo>
                  <a:pt x="38715" y="1272181"/>
                </a:lnTo>
                <a:lnTo>
                  <a:pt x="40297" y="1280030"/>
                </a:lnTo>
                <a:lnTo>
                  <a:pt x="38715" y="1287880"/>
                </a:lnTo>
                <a:lnTo>
                  <a:pt x="34398" y="1294287"/>
                </a:lnTo>
                <a:lnTo>
                  <a:pt x="27993" y="1298606"/>
                </a:lnTo>
                <a:lnTo>
                  <a:pt x="20148" y="1300189"/>
                </a:lnTo>
                <a:close/>
              </a:path>
              <a:path w="5518150" h="1909445">
                <a:moveTo>
                  <a:pt x="322872" y="1303558"/>
                </a:moveTo>
                <a:lnTo>
                  <a:pt x="313722" y="1301709"/>
                </a:lnTo>
                <a:lnTo>
                  <a:pt x="306248" y="1296667"/>
                </a:lnTo>
                <a:lnTo>
                  <a:pt x="301209" y="1289188"/>
                </a:lnTo>
                <a:lnTo>
                  <a:pt x="299361" y="1280030"/>
                </a:lnTo>
                <a:lnTo>
                  <a:pt x="301209" y="1270875"/>
                </a:lnTo>
                <a:lnTo>
                  <a:pt x="306248" y="1263397"/>
                </a:lnTo>
                <a:lnTo>
                  <a:pt x="313722" y="1258355"/>
                </a:lnTo>
                <a:lnTo>
                  <a:pt x="322872" y="1256506"/>
                </a:lnTo>
                <a:lnTo>
                  <a:pt x="332023" y="1258355"/>
                </a:lnTo>
                <a:lnTo>
                  <a:pt x="339496" y="1263397"/>
                </a:lnTo>
                <a:lnTo>
                  <a:pt x="344535" y="1270875"/>
                </a:lnTo>
                <a:lnTo>
                  <a:pt x="346383" y="1280030"/>
                </a:lnTo>
                <a:lnTo>
                  <a:pt x="344535" y="1289188"/>
                </a:lnTo>
                <a:lnTo>
                  <a:pt x="339496" y="1296667"/>
                </a:lnTo>
                <a:lnTo>
                  <a:pt x="332023" y="1301709"/>
                </a:lnTo>
                <a:lnTo>
                  <a:pt x="322872" y="1303558"/>
                </a:lnTo>
                <a:close/>
              </a:path>
              <a:path w="5518150" h="1909445">
                <a:moveTo>
                  <a:pt x="625600" y="1306080"/>
                </a:moveTo>
                <a:lnTo>
                  <a:pt x="615475" y="1304033"/>
                </a:lnTo>
                <a:lnTo>
                  <a:pt x="607204" y="1298452"/>
                </a:lnTo>
                <a:lnTo>
                  <a:pt x="601626" y="1290177"/>
                </a:lnTo>
                <a:lnTo>
                  <a:pt x="599580" y="1280047"/>
                </a:lnTo>
                <a:lnTo>
                  <a:pt x="601626" y="1269917"/>
                </a:lnTo>
                <a:lnTo>
                  <a:pt x="607204" y="1261642"/>
                </a:lnTo>
                <a:lnTo>
                  <a:pt x="615475" y="1256061"/>
                </a:lnTo>
                <a:lnTo>
                  <a:pt x="625600" y="1254015"/>
                </a:lnTo>
                <a:lnTo>
                  <a:pt x="635722" y="1256061"/>
                </a:lnTo>
                <a:lnTo>
                  <a:pt x="643992" y="1261642"/>
                </a:lnTo>
                <a:lnTo>
                  <a:pt x="649570" y="1269917"/>
                </a:lnTo>
                <a:lnTo>
                  <a:pt x="651615" y="1280047"/>
                </a:lnTo>
                <a:lnTo>
                  <a:pt x="649572" y="1290177"/>
                </a:lnTo>
                <a:lnTo>
                  <a:pt x="643999" y="1298452"/>
                </a:lnTo>
                <a:lnTo>
                  <a:pt x="635730" y="1304033"/>
                </a:lnTo>
                <a:lnTo>
                  <a:pt x="625600" y="1306080"/>
                </a:lnTo>
                <a:close/>
              </a:path>
              <a:path w="5518150" h="1909445">
                <a:moveTo>
                  <a:pt x="928323" y="1309445"/>
                </a:moveTo>
                <a:lnTo>
                  <a:pt x="916886" y="1307136"/>
                </a:lnTo>
                <a:lnTo>
                  <a:pt x="907547" y="1300836"/>
                </a:lnTo>
                <a:lnTo>
                  <a:pt x="901251" y="1291492"/>
                </a:lnTo>
                <a:lnTo>
                  <a:pt x="898942" y="1280047"/>
                </a:lnTo>
                <a:lnTo>
                  <a:pt x="901251" y="1268603"/>
                </a:lnTo>
                <a:lnTo>
                  <a:pt x="907547" y="1259258"/>
                </a:lnTo>
                <a:lnTo>
                  <a:pt x="916886" y="1252959"/>
                </a:lnTo>
                <a:lnTo>
                  <a:pt x="928323" y="1250649"/>
                </a:lnTo>
                <a:lnTo>
                  <a:pt x="939761" y="1252959"/>
                </a:lnTo>
                <a:lnTo>
                  <a:pt x="949100" y="1259258"/>
                </a:lnTo>
                <a:lnTo>
                  <a:pt x="955396" y="1268603"/>
                </a:lnTo>
                <a:lnTo>
                  <a:pt x="957704" y="1280047"/>
                </a:lnTo>
                <a:lnTo>
                  <a:pt x="955396" y="1291492"/>
                </a:lnTo>
                <a:lnTo>
                  <a:pt x="949100" y="1300836"/>
                </a:lnTo>
                <a:lnTo>
                  <a:pt x="939761" y="1307136"/>
                </a:lnTo>
                <a:lnTo>
                  <a:pt x="928323" y="1309445"/>
                </a:lnTo>
                <a:close/>
              </a:path>
              <a:path w="5518150" h="1909445">
                <a:moveTo>
                  <a:pt x="1231047" y="1312811"/>
                </a:moveTo>
                <a:lnTo>
                  <a:pt x="1218304" y="1310235"/>
                </a:lnTo>
                <a:lnTo>
                  <a:pt x="1207896" y="1303213"/>
                </a:lnTo>
                <a:lnTo>
                  <a:pt x="1200877" y="1292798"/>
                </a:lnTo>
                <a:lnTo>
                  <a:pt x="1198304" y="1280047"/>
                </a:lnTo>
                <a:lnTo>
                  <a:pt x="1200877" y="1267296"/>
                </a:lnTo>
                <a:lnTo>
                  <a:pt x="1207896" y="1256882"/>
                </a:lnTo>
                <a:lnTo>
                  <a:pt x="1218304" y="1249859"/>
                </a:lnTo>
                <a:lnTo>
                  <a:pt x="1231047" y="1247284"/>
                </a:lnTo>
                <a:lnTo>
                  <a:pt x="1243791" y="1249859"/>
                </a:lnTo>
                <a:lnTo>
                  <a:pt x="1254200" y="1256882"/>
                </a:lnTo>
                <a:lnTo>
                  <a:pt x="1261220" y="1267296"/>
                </a:lnTo>
                <a:lnTo>
                  <a:pt x="1263794" y="1280047"/>
                </a:lnTo>
                <a:lnTo>
                  <a:pt x="1261220" y="1292798"/>
                </a:lnTo>
                <a:lnTo>
                  <a:pt x="1254200" y="1303213"/>
                </a:lnTo>
                <a:lnTo>
                  <a:pt x="1243791" y="1310235"/>
                </a:lnTo>
                <a:lnTo>
                  <a:pt x="1231047" y="1312811"/>
                </a:lnTo>
                <a:close/>
              </a:path>
              <a:path w="5518150" h="1909445">
                <a:moveTo>
                  <a:pt x="1533771" y="1315336"/>
                </a:moveTo>
                <a:lnTo>
                  <a:pt x="1520055" y="1312563"/>
                </a:lnTo>
                <a:lnTo>
                  <a:pt x="1508851" y="1305001"/>
                </a:lnTo>
                <a:lnTo>
                  <a:pt x="1501294" y="1293790"/>
                </a:lnTo>
                <a:lnTo>
                  <a:pt x="1498523" y="1280064"/>
                </a:lnTo>
                <a:lnTo>
                  <a:pt x="1501294" y="1266339"/>
                </a:lnTo>
                <a:lnTo>
                  <a:pt x="1508851" y="1255127"/>
                </a:lnTo>
                <a:lnTo>
                  <a:pt x="1520055" y="1247566"/>
                </a:lnTo>
                <a:lnTo>
                  <a:pt x="1533771" y="1244792"/>
                </a:lnTo>
                <a:lnTo>
                  <a:pt x="1547489" y="1247566"/>
                </a:lnTo>
                <a:lnTo>
                  <a:pt x="1558694" y="1255127"/>
                </a:lnTo>
                <a:lnTo>
                  <a:pt x="1566251" y="1266339"/>
                </a:lnTo>
                <a:lnTo>
                  <a:pt x="1569022" y="1280064"/>
                </a:lnTo>
                <a:lnTo>
                  <a:pt x="1566253" y="1293790"/>
                </a:lnTo>
                <a:lnTo>
                  <a:pt x="1558701" y="1305001"/>
                </a:lnTo>
                <a:lnTo>
                  <a:pt x="1547496" y="1312563"/>
                </a:lnTo>
                <a:lnTo>
                  <a:pt x="1533771" y="1315336"/>
                </a:lnTo>
                <a:close/>
              </a:path>
              <a:path w="5518150" h="1909445">
                <a:moveTo>
                  <a:pt x="1836488" y="1317861"/>
                </a:moveTo>
                <a:lnTo>
                  <a:pt x="1821785" y="1314890"/>
                </a:lnTo>
                <a:lnTo>
                  <a:pt x="1809778" y="1306788"/>
                </a:lnTo>
                <a:lnTo>
                  <a:pt x="1801683" y="1294774"/>
                </a:lnTo>
                <a:lnTo>
                  <a:pt x="1798715" y="1280064"/>
                </a:lnTo>
                <a:lnTo>
                  <a:pt x="1801683" y="1265356"/>
                </a:lnTo>
                <a:lnTo>
                  <a:pt x="1809778" y="1253342"/>
                </a:lnTo>
                <a:lnTo>
                  <a:pt x="1821785" y="1245239"/>
                </a:lnTo>
                <a:lnTo>
                  <a:pt x="1836488" y="1242268"/>
                </a:lnTo>
                <a:lnTo>
                  <a:pt x="1851191" y="1245239"/>
                </a:lnTo>
                <a:lnTo>
                  <a:pt x="1863197" y="1253342"/>
                </a:lnTo>
                <a:lnTo>
                  <a:pt x="1871292" y="1265356"/>
                </a:lnTo>
                <a:lnTo>
                  <a:pt x="1874261" y="1280064"/>
                </a:lnTo>
                <a:lnTo>
                  <a:pt x="1871292" y="1294774"/>
                </a:lnTo>
                <a:lnTo>
                  <a:pt x="1863197" y="1306788"/>
                </a:lnTo>
                <a:lnTo>
                  <a:pt x="1851191" y="1314890"/>
                </a:lnTo>
                <a:lnTo>
                  <a:pt x="1836488" y="1317861"/>
                </a:lnTo>
                <a:close/>
              </a:path>
              <a:path w="5518150" h="1909445">
                <a:moveTo>
                  <a:pt x="2139212" y="1321226"/>
                </a:moveTo>
                <a:lnTo>
                  <a:pt x="2123204" y="1317992"/>
                </a:lnTo>
                <a:lnTo>
                  <a:pt x="2110135" y="1309171"/>
                </a:lnTo>
                <a:lnTo>
                  <a:pt x="2101327" y="1296087"/>
                </a:lnTo>
                <a:lnTo>
                  <a:pt x="2098097" y="1280064"/>
                </a:lnTo>
                <a:lnTo>
                  <a:pt x="2101327" y="1264041"/>
                </a:lnTo>
                <a:lnTo>
                  <a:pt x="2110135" y="1250958"/>
                </a:lnTo>
                <a:lnTo>
                  <a:pt x="2123204" y="1242137"/>
                </a:lnTo>
                <a:lnTo>
                  <a:pt x="2139212" y="1238902"/>
                </a:lnTo>
                <a:lnTo>
                  <a:pt x="2155225" y="1242137"/>
                </a:lnTo>
                <a:lnTo>
                  <a:pt x="2168305" y="1250958"/>
                </a:lnTo>
                <a:lnTo>
                  <a:pt x="2177126" y="1264041"/>
                </a:lnTo>
                <a:lnTo>
                  <a:pt x="2180360" y="1280064"/>
                </a:lnTo>
                <a:lnTo>
                  <a:pt x="2177126" y="1296087"/>
                </a:lnTo>
                <a:lnTo>
                  <a:pt x="2168305" y="1309171"/>
                </a:lnTo>
                <a:lnTo>
                  <a:pt x="2155225" y="1317992"/>
                </a:lnTo>
                <a:lnTo>
                  <a:pt x="2139212" y="1321226"/>
                </a:lnTo>
                <a:close/>
              </a:path>
              <a:path w="5518150" h="1909445">
                <a:moveTo>
                  <a:pt x="2441936" y="1323751"/>
                </a:moveTo>
                <a:lnTo>
                  <a:pt x="2424948" y="1320319"/>
                </a:lnTo>
                <a:lnTo>
                  <a:pt x="2411074" y="1310959"/>
                </a:lnTo>
                <a:lnTo>
                  <a:pt x="2401719" y="1297078"/>
                </a:lnTo>
                <a:lnTo>
                  <a:pt x="2398289" y="1280081"/>
                </a:lnTo>
                <a:lnTo>
                  <a:pt x="2401719" y="1263084"/>
                </a:lnTo>
                <a:lnTo>
                  <a:pt x="2411074" y="1249204"/>
                </a:lnTo>
                <a:lnTo>
                  <a:pt x="2424948" y="1239846"/>
                </a:lnTo>
                <a:lnTo>
                  <a:pt x="2441936" y="1236414"/>
                </a:lnTo>
                <a:lnTo>
                  <a:pt x="2458923" y="1239846"/>
                </a:lnTo>
                <a:lnTo>
                  <a:pt x="2472797" y="1249204"/>
                </a:lnTo>
                <a:lnTo>
                  <a:pt x="2482152" y="1263084"/>
                </a:lnTo>
                <a:lnTo>
                  <a:pt x="2485582" y="1280081"/>
                </a:lnTo>
                <a:lnTo>
                  <a:pt x="2482152" y="1297078"/>
                </a:lnTo>
                <a:lnTo>
                  <a:pt x="2472797" y="1310959"/>
                </a:lnTo>
                <a:lnTo>
                  <a:pt x="2458923" y="1320319"/>
                </a:lnTo>
                <a:lnTo>
                  <a:pt x="2441936" y="1323751"/>
                </a:lnTo>
                <a:close/>
              </a:path>
              <a:path w="5518150" h="1909445">
                <a:moveTo>
                  <a:pt x="2744659" y="1326276"/>
                </a:moveTo>
                <a:lnTo>
                  <a:pt x="2726698" y="1322646"/>
                </a:lnTo>
                <a:lnTo>
                  <a:pt x="2712030" y="1312746"/>
                </a:lnTo>
                <a:lnTo>
                  <a:pt x="2702141" y="1298062"/>
                </a:lnTo>
                <a:lnTo>
                  <a:pt x="2698515" y="1280081"/>
                </a:lnTo>
                <a:lnTo>
                  <a:pt x="2702141" y="1262100"/>
                </a:lnTo>
                <a:lnTo>
                  <a:pt x="2712030" y="1247418"/>
                </a:lnTo>
                <a:lnTo>
                  <a:pt x="2726698" y="1237519"/>
                </a:lnTo>
                <a:lnTo>
                  <a:pt x="2744659" y="1233889"/>
                </a:lnTo>
                <a:lnTo>
                  <a:pt x="2762641" y="1237519"/>
                </a:lnTo>
                <a:lnTo>
                  <a:pt x="2777318" y="1247418"/>
                </a:lnTo>
                <a:lnTo>
                  <a:pt x="2787211" y="1262100"/>
                </a:lnTo>
                <a:lnTo>
                  <a:pt x="2790838" y="1280081"/>
                </a:lnTo>
                <a:lnTo>
                  <a:pt x="2787211" y="1298062"/>
                </a:lnTo>
                <a:lnTo>
                  <a:pt x="2777318" y="1312746"/>
                </a:lnTo>
                <a:lnTo>
                  <a:pt x="2762641" y="1322646"/>
                </a:lnTo>
                <a:lnTo>
                  <a:pt x="2744659" y="1326276"/>
                </a:lnTo>
                <a:close/>
              </a:path>
              <a:path w="5518150" h="1909445">
                <a:moveTo>
                  <a:pt x="3047383" y="1328798"/>
                </a:moveTo>
                <a:lnTo>
                  <a:pt x="3028442" y="1324970"/>
                </a:lnTo>
                <a:lnTo>
                  <a:pt x="3012969" y="1314530"/>
                </a:lnTo>
                <a:lnTo>
                  <a:pt x="3002534" y="1299044"/>
                </a:lnTo>
                <a:lnTo>
                  <a:pt x="2998707" y="1280081"/>
                </a:lnTo>
                <a:lnTo>
                  <a:pt x="3002534" y="1261118"/>
                </a:lnTo>
                <a:lnTo>
                  <a:pt x="3012969" y="1245633"/>
                </a:lnTo>
                <a:lnTo>
                  <a:pt x="3028442" y="1235193"/>
                </a:lnTo>
                <a:lnTo>
                  <a:pt x="3047383" y="1231364"/>
                </a:lnTo>
                <a:lnTo>
                  <a:pt x="3066344" y="1235193"/>
                </a:lnTo>
                <a:lnTo>
                  <a:pt x="3081827" y="1245633"/>
                </a:lnTo>
                <a:lnTo>
                  <a:pt x="3092266" y="1261118"/>
                </a:lnTo>
                <a:lnTo>
                  <a:pt x="3096093" y="1280081"/>
                </a:lnTo>
                <a:lnTo>
                  <a:pt x="3092266" y="1299044"/>
                </a:lnTo>
                <a:lnTo>
                  <a:pt x="3081827" y="1314530"/>
                </a:lnTo>
                <a:lnTo>
                  <a:pt x="3066344" y="1324970"/>
                </a:lnTo>
                <a:lnTo>
                  <a:pt x="3047383" y="1328798"/>
                </a:lnTo>
                <a:close/>
              </a:path>
              <a:path w="5518150" h="1909445">
                <a:moveTo>
                  <a:pt x="3350107" y="1331323"/>
                </a:moveTo>
                <a:lnTo>
                  <a:pt x="3330172" y="1327297"/>
                </a:lnTo>
                <a:lnTo>
                  <a:pt x="3313895" y="1316316"/>
                </a:lnTo>
                <a:lnTo>
                  <a:pt x="3302923" y="1300029"/>
                </a:lnTo>
                <a:lnTo>
                  <a:pt x="3298899" y="1280081"/>
                </a:lnTo>
                <a:lnTo>
                  <a:pt x="3302923" y="1260134"/>
                </a:lnTo>
                <a:lnTo>
                  <a:pt x="3313895" y="1243846"/>
                </a:lnTo>
                <a:lnTo>
                  <a:pt x="3330172" y="1232866"/>
                </a:lnTo>
                <a:lnTo>
                  <a:pt x="3350107" y="1228840"/>
                </a:lnTo>
                <a:lnTo>
                  <a:pt x="3370047" y="1232866"/>
                </a:lnTo>
                <a:lnTo>
                  <a:pt x="3386336" y="1243846"/>
                </a:lnTo>
                <a:lnTo>
                  <a:pt x="3397320" y="1260134"/>
                </a:lnTo>
                <a:lnTo>
                  <a:pt x="3401349" y="1280081"/>
                </a:lnTo>
                <a:lnTo>
                  <a:pt x="3397320" y="1300029"/>
                </a:lnTo>
                <a:lnTo>
                  <a:pt x="3386336" y="1316316"/>
                </a:lnTo>
                <a:lnTo>
                  <a:pt x="3370047" y="1327297"/>
                </a:lnTo>
                <a:lnTo>
                  <a:pt x="3350107" y="1331323"/>
                </a:lnTo>
                <a:close/>
              </a:path>
              <a:path w="5518150" h="1909445">
                <a:moveTo>
                  <a:pt x="3652831" y="1334688"/>
                </a:moveTo>
                <a:lnTo>
                  <a:pt x="3631605" y="1330397"/>
                </a:lnTo>
                <a:lnTo>
                  <a:pt x="3614265" y="1318696"/>
                </a:lnTo>
                <a:lnTo>
                  <a:pt x="3602570" y="1301343"/>
                </a:lnTo>
                <a:lnTo>
                  <a:pt x="3598281" y="1280098"/>
                </a:lnTo>
                <a:lnTo>
                  <a:pt x="3602570" y="1258854"/>
                </a:lnTo>
                <a:lnTo>
                  <a:pt x="3614265" y="1241501"/>
                </a:lnTo>
                <a:lnTo>
                  <a:pt x="3631605" y="1229799"/>
                </a:lnTo>
                <a:lnTo>
                  <a:pt x="3652831" y="1225508"/>
                </a:lnTo>
                <a:lnTo>
                  <a:pt x="3674077" y="1229799"/>
                </a:lnTo>
                <a:lnTo>
                  <a:pt x="3691427" y="1241501"/>
                </a:lnTo>
                <a:lnTo>
                  <a:pt x="3703125" y="1258854"/>
                </a:lnTo>
                <a:lnTo>
                  <a:pt x="3707414" y="1280098"/>
                </a:lnTo>
                <a:lnTo>
                  <a:pt x="3703125" y="1301343"/>
                </a:lnTo>
                <a:lnTo>
                  <a:pt x="3691427" y="1318696"/>
                </a:lnTo>
                <a:lnTo>
                  <a:pt x="3674077" y="1330397"/>
                </a:lnTo>
                <a:lnTo>
                  <a:pt x="3652831" y="1334688"/>
                </a:lnTo>
                <a:close/>
              </a:path>
              <a:path w="5518150" h="1909445">
                <a:moveTo>
                  <a:pt x="3955589" y="1337213"/>
                </a:moveTo>
                <a:lnTo>
                  <a:pt x="3933369" y="1332724"/>
                </a:lnTo>
                <a:lnTo>
                  <a:pt x="3915225" y="1320482"/>
                </a:lnTo>
                <a:lnTo>
                  <a:pt x="3902992" y="1302327"/>
                </a:lnTo>
                <a:lnTo>
                  <a:pt x="3898507" y="1280098"/>
                </a:lnTo>
                <a:lnTo>
                  <a:pt x="3902992" y="1257870"/>
                </a:lnTo>
                <a:lnTo>
                  <a:pt x="3915225" y="1239715"/>
                </a:lnTo>
                <a:lnTo>
                  <a:pt x="3933369" y="1227472"/>
                </a:lnTo>
                <a:lnTo>
                  <a:pt x="3955589" y="1222983"/>
                </a:lnTo>
                <a:lnTo>
                  <a:pt x="3977789" y="1227472"/>
                </a:lnTo>
                <a:lnTo>
                  <a:pt x="3995923" y="1239715"/>
                </a:lnTo>
                <a:lnTo>
                  <a:pt x="4008151" y="1257870"/>
                </a:lnTo>
                <a:lnTo>
                  <a:pt x="4012636" y="1280098"/>
                </a:lnTo>
                <a:lnTo>
                  <a:pt x="4008156" y="1302327"/>
                </a:lnTo>
                <a:lnTo>
                  <a:pt x="3995935" y="1320482"/>
                </a:lnTo>
                <a:lnTo>
                  <a:pt x="3977803" y="1332724"/>
                </a:lnTo>
                <a:lnTo>
                  <a:pt x="3955589" y="1337213"/>
                </a:lnTo>
                <a:close/>
              </a:path>
              <a:path w="5518150" h="1909445">
                <a:moveTo>
                  <a:pt x="4258312" y="1339738"/>
                </a:moveTo>
                <a:lnTo>
                  <a:pt x="4235113" y="1335050"/>
                </a:lnTo>
                <a:lnTo>
                  <a:pt x="4216164" y="1322268"/>
                </a:lnTo>
                <a:lnTo>
                  <a:pt x="4203385" y="1303310"/>
                </a:lnTo>
                <a:lnTo>
                  <a:pt x="4198699" y="1280098"/>
                </a:lnTo>
                <a:lnTo>
                  <a:pt x="4203385" y="1256886"/>
                </a:lnTo>
                <a:lnTo>
                  <a:pt x="4216164" y="1237930"/>
                </a:lnTo>
                <a:lnTo>
                  <a:pt x="4235113" y="1225148"/>
                </a:lnTo>
                <a:lnTo>
                  <a:pt x="4258312" y="1220461"/>
                </a:lnTo>
                <a:lnTo>
                  <a:pt x="4281506" y="1225148"/>
                </a:lnTo>
                <a:lnTo>
                  <a:pt x="4300444" y="1237930"/>
                </a:lnTo>
                <a:lnTo>
                  <a:pt x="4313211" y="1256886"/>
                </a:lnTo>
                <a:lnTo>
                  <a:pt x="4317892" y="1280098"/>
                </a:lnTo>
                <a:lnTo>
                  <a:pt x="4313211" y="1303310"/>
                </a:lnTo>
                <a:lnTo>
                  <a:pt x="4300444" y="1322268"/>
                </a:lnTo>
                <a:lnTo>
                  <a:pt x="4281506" y="1335050"/>
                </a:lnTo>
                <a:lnTo>
                  <a:pt x="4258312" y="1339738"/>
                </a:lnTo>
                <a:close/>
              </a:path>
              <a:path w="5518150" h="1909445">
                <a:moveTo>
                  <a:pt x="4561036" y="1342263"/>
                </a:moveTo>
                <a:lnTo>
                  <a:pt x="4536843" y="1337377"/>
                </a:lnTo>
                <a:lnTo>
                  <a:pt x="4517090" y="1324054"/>
                </a:lnTo>
                <a:lnTo>
                  <a:pt x="4503774" y="1304294"/>
                </a:lnTo>
                <a:lnTo>
                  <a:pt x="4498891" y="1280098"/>
                </a:lnTo>
                <a:lnTo>
                  <a:pt x="4503774" y="1255902"/>
                </a:lnTo>
                <a:lnTo>
                  <a:pt x="4517090" y="1236143"/>
                </a:lnTo>
                <a:lnTo>
                  <a:pt x="4536843" y="1222821"/>
                </a:lnTo>
                <a:lnTo>
                  <a:pt x="4561036" y="1217936"/>
                </a:lnTo>
                <a:lnTo>
                  <a:pt x="4585210" y="1222821"/>
                </a:lnTo>
                <a:lnTo>
                  <a:pt x="4604952" y="1236143"/>
                </a:lnTo>
                <a:lnTo>
                  <a:pt x="4618265" y="1255902"/>
                </a:lnTo>
                <a:lnTo>
                  <a:pt x="4623147" y="1280098"/>
                </a:lnTo>
                <a:lnTo>
                  <a:pt x="4618265" y="1304294"/>
                </a:lnTo>
                <a:lnTo>
                  <a:pt x="4604952" y="1324054"/>
                </a:lnTo>
                <a:lnTo>
                  <a:pt x="4585210" y="1337377"/>
                </a:lnTo>
                <a:lnTo>
                  <a:pt x="4561036" y="1342263"/>
                </a:lnTo>
                <a:close/>
              </a:path>
              <a:path w="5518150" h="1909445">
                <a:moveTo>
                  <a:pt x="4863760" y="1327974"/>
                </a:moveTo>
                <a:lnTo>
                  <a:pt x="4845130" y="1324211"/>
                </a:lnTo>
                <a:lnTo>
                  <a:pt x="4829915" y="1313950"/>
                </a:lnTo>
                <a:lnTo>
                  <a:pt x="4819656" y="1298732"/>
                </a:lnTo>
                <a:lnTo>
                  <a:pt x="4815894" y="1280098"/>
                </a:lnTo>
                <a:lnTo>
                  <a:pt x="4819656" y="1261464"/>
                </a:lnTo>
                <a:lnTo>
                  <a:pt x="4829915" y="1246246"/>
                </a:lnTo>
                <a:lnTo>
                  <a:pt x="4845130" y="1235985"/>
                </a:lnTo>
                <a:lnTo>
                  <a:pt x="4863760" y="1232222"/>
                </a:lnTo>
                <a:lnTo>
                  <a:pt x="4882370" y="1235985"/>
                </a:lnTo>
                <a:lnTo>
                  <a:pt x="4897575" y="1246246"/>
                </a:lnTo>
                <a:lnTo>
                  <a:pt x="4907830" y="1261464"/>
                </a:lnTo>
                <a:lnTo>
                  <a:pt x="4911592" y="1280098"/>
                </a:lnTo>
                <a:lnTo>
                  <a:pt x="4907830" y="1298732"/>
                </a:lnTo>
                <a:lnTo>
                  <a:pt x="4897575" y="1313950"/>
                </a:lnTo>
                <a:lnTo>
                  <a:pt x="4882370" y="1324211"/>
                </a:lnTo>
                <a:lnTo>
                  <a:pt x="4863760" y="1327974"/>
                </a:lnTo>
                <a:close/>
              </a:path>
              <a:path w="5518150" h="1909445">
                <a:moveTo>
                  <a:pt x="5172965" y="1291862"/>
                </a:moveTo>
                <a:lnTo>
                  <a:pt x="5159969" y="1291862"/>
                </a:lnTo>
                <a:lnTo>
                  <a:pt x="5154703" y="1286596"/>
                </a:lnTo>
                <a:lnTo>
                  <a:pt x="5154703" y="1273603"/>
                </a:lnTo>
                <a:lnTo>
                  <a:pt x="5159969" y="1268334"/>
                </a:lnTo>
                <a:lnTo>
                  <a:pt x="5172965" y="1268334"/>
                </a:lnTo>
                <a:lnTo>
                  <a:pt x="5178230" y="1273603"/>
                </a:lnTo>
                <a:lnTo>
                  <a:pt x="5178230" y="1286596"/>
                </a:lnTo>
                <a:lnTo>
                  <a:pt x="5172965" y="1291862"/>
                </a:lnTo>
                <a:close/>
              </a:path>
              <a:path w="5518150" h="1909445">
                <a:moveTo>
                  <a:pt x="20148" y="1603167"/>
                </a:moveTo>
                <a:lnTo>
                  <a:pt x="12304" y="1601583"/>
                </a:lnTo>
                <a:lnTo>
                  <a:pt x="5899" y="1597264"/>
                </a:lnTo>
                <a:lnTo>
                  <a:pt x="1582" y="1590855"/>
                </a:lnTo>
                <a:lnTo>
                  <a:pt x="0" y="1583004"/>
                </a:lnTo>
                <a:lnTo>
                  <a:pt x="1582" y="1575155"/>
                </a:lnTo>
                <a:lnTo>
                  <a:pt x="5899" y="1568747"/>
                </a:lnTo>
                <a:lnTo>
                  <a:pt x="12304" y="1564428"/>
                </a:lnTo>
                <a:lnTo>
                  <a:pt x="20148" y="1562845"/>
                </a:lnTo>
                <a:lnTo>
                  <a:pt x="27993" y="1564428"/>
                </a:lnTo>
                <a:lnTo>
                  <a:pt x="34398" y="1568747"/>
                </a:lnTo>
                <a:lnTo>
                  <a:pt x="38715" y="1575155"/>
                </a:lnTo>
                <a:lnTo>
                  <a:pt x="40297" y="1583004"/>
                </a:lnTo>
                <a:lnTo>
                  <a:pt x="38715" y="1590855"/>
                </a:lnTo>
                <a:lnTo>
                  <a:pt x="34398" y="1597264"/>
                </a:lnTo>
                <a:lnTo>
                  <a:pt x="27993" y="1601583"/>
                </a:lnTo>
                <a:lnTo>
                  <a:pt x="20148" y="1603167"/>
                </a:lnTo>
                <a:close/>
              </a:path>
              <a:path w="5518150" h="1909445">
                <a:moveTo>
                  <a:pt x="322872" y="1606529"/>
                </a:moveTo>
                <a:lnTo>
                  <a:pt x="313722" y="1604680"/>
                </a:lnTo>
                <a:lnTo>
                  <a:pt x="306248" y="1599639"/>
                </a:lnTo>
                <a:lnTo>
                  <a:pt x="301209" y="1592161"/>
                </a:lnTo>
                <a:lnTo>
                  <a:pt x="299361" y="1583004"/>
                </a:lnTo>
                <a:lnTo>
                  <a:pt x="301209" y="1573848"/>
                </a:lnTo>
                <a:lnTo>
                  <a:pt x="306248" y="1566371"/>
                </a:lnTo>
                <a:lnTo>
                  <a:pt x="313722" y="1561329"/>
                </a:lnTo>
                <a:lnTo>
                  <a:pt x="322872" y="1559479"/>
                </a:lnTo>
                <a:lnTo>
                  <a:pt x="332023" y="1561329"/>
                </a:lnTo>
                <a:lnTo>
                  <a:pt x="339496" y="1566371"/>
                </a:lnTo>
                <a:lnTo>
                  <a:pt x="344535" y="1573848"/>
                </a:lnTo>
                <a:lnTo>
                  <a:pt x="346383" y="1583004"/>
                </a:lnTo>
                <a:lnTo>
                  <a:pt x="344535" y="1592161"/>
                </a:lnTo>
                <a:lnTo>
                  <a:pt x="339496" y="1599639"/>
                </a:lnTo>
                <a:lnTo>
                  <a:pt x="332023" y="1604680"/>
                </a:lnTo>
                <a:lnTo>
                  <a:pt x="322872" y="1606529"/>
                </a:lnTo>
                <a:close/>
              </a:path>
              <a:path w="5518150" h="1909445">
                <a:moveTo>
                  <a:pt x="625600" y="1609054"/>
                </a:moveTo>
                <a:lnTo>
                  <a:pt x="615475" y="1607007"/>
                </a:lnTo>
                <a:lnTo>
                  <a:pt x="607204" y="1601427"/>
                </a:lnTo>
                <a:lnTo>
                  <a:pt x="601626" y="1593152"/>
                </a:lnTo>
                <a:lnTo>
                  <a:pt x="599580" y="1583021"/>
                </a:lnTo>
                <a:lnTo>
                  <a:pt x="601626" y="1572891"/>
                </a:lnTo>
                <a:lnTo>
                  <a:pt x="607204" y="1564616"/>
                </a:lnTo>
                <a:lnTo>
                  <a:pt x="615475" y="1559035"/>
                </a:lnTo>
                <a:lnTo>
                  <a:pt x="625600" y="1556988"/>
                </a:lnTo>
                <a:lnTo>
                  <a:pt x="635722" y="1559035"/>
                </a:lnTo>
                <a:lnTo>
                  <a:pt x="643992" y="1564616"/>
                </a:lnTo>
                <a:lnTo>
                  <a:pt x="649570" y="1572891"/>
                </a:lnTo>
                <a:lnTo>
                  <a:pt x="651615" y="1583021"/>
                </a:lnTo>
                <a:lnTo>
                  <a:pt x="649572" y="1593152"/>
                </a:lnTo>
                <a:lnTo>
                  <a:pt x="643999" y="1601427"/>
                </a:lnTo>
                <a:lnTo>
                  <a:pt x="635730" y="1607007"/>
                </a:lnTo>
                <a:lnTo>
                  <a:pt x="625600" y="1609054"/>
                </a:lnTo>
                <a:close/>
              </a:path>
              <a:path w="5518150" h="1909445">
                <a:moveTo>
                  <a:pt x="928323" y="1612419"/>
                </a:moveTo>
                <a:lnTo>
                  <a:pt x="916886" y="1610109"/>
                </a:lnTo>
                <a:lnTo>
                  <a:pt x="907547" y="1603810"/>
                </a:lnTo>
                <a:lnTo>
                  <a:pt x="901251" y="1594466"/>
                </a:lnTo>
                <a:lnTo>
                  <a:pt x="898942" y="1583021"/>
                </a:lnTo>
                <a:lnTo>
                  <a:pt x="901251" y="1571576"/>
                </a:lnTo>
                <a:lnTo>
                  <a:pt x="907547" y="1562232"/>
                </a:lnTo>
                <a:lnTo>
                  <a:pt x="916886" y="1555932"/>
                </a:lnTo>
                <a:lnTo>
                  <a:pt x="928323" y="1553623"/>
                </a:lnTo>
                <a:lnTo>
                  <a:pt x="939761" y="1555932"/>
                </a:lnTo>
                <a:lnTo>
                  <a:pt x="949100" y="1562232"/>
                </a:lnTo>
                <a:lnTo>
                  <a:pt x="955396" y="1571576"/>
                </a:lnTo>
                <a:lnTo>
                  <a:pt x="957704" y="1583021"/>
                </a:lnTo>
                <a:lnTo>
                  <a:pt x="955396" y="1594466"/>
                </a:lnTo>
                <a:lnTo>
                  <a:pt x="949100" y="1603810"/>
                </a:lnTo>
                <a:lnTo>
                  <a:pt x="939761" y="1610109"/>
                </a:lnTo>
                <a:lnTo>
                  <a:pt x="928323" y="1612419"/>
                </a:lnTo>
                <a:close/>
              </a:path>
              <a:path w="5518150" h="1909445">
                <a:moveTo>
                  <a:pt x="1231047" y="1615788"/>
                </a:moveTo>
                <a:lnTo>
                  <a:pt x="1218304" y="1613212"/>
                </a:lnTo>
                <a:lnTo>
                  <a:pt x="1207896" y="1606188"/>
                </a:lnTo>
                <a:lnTo>
                  <a:pt x="1200877" y="1595772"/>
                </a:lnTo>
                <a:lnTo>
                  <a:pt x="1198304" y="1583021"/>
                </a:lnTo>
                <a:lnTo>
                  <a:pt x="1200877" y="1570270"/>
                </a:lnTo>
                <a:lnTo>
                  <a:pt x="1207896" y="1559855"/>
                </a:lnTo>
                <a:lnTo>
                  <a:pt x="1218304" y="1552833"/>
                </a:lnTo>
                <a:lnTo>
                  <a:pt x="1231047" y="1550257"/>
                </a:lnTo>
                <a:lnTo>
                  <a:pt x="1243791" y="1552833"/>
                </a:lnTo>
                <a:lnTo>
                  <a:pt x="1254200" y="1559855"/>
                </a:lnTo>
                <a:lnTo>
                  <a:pt x="1261220" y="1570270"/>
                </a:lnTo>
                <a:lnTo>
                  <a:pt x="1263794" y="1583021"/>
                </a:lnTo>
                <a:lnTo>
                  <a:pt x="1261220" y="1595772"/>
                </a:lnTo>
                <a:lnTo>
                  <a:pt x="1254200" y="1606188"/>
                </a:lnTo>
                <a:lnTo>
                  <a:pt x="1243791" y="1613212"/>
                </a:lnTo>
                <a:lnTo>
                  <a:pt x="1231047" y="1615788"/>
                </a:lnTo>
                <a:close/>
              </a:path>
              <a:path w="5518150" h="1909445">
                <a:moveTo>
                  <a:pt x="1533771" y="1618310"/>
                </a:moveTo>
                <a:lnTo>
                  <a:pt x="1520055" y="1615536"/>
                </a:lnTo>
                <a:lnTo>
                  <a:pt x="1508851" y="1607975"/>
                </a:lnTo>
                <a:lnTo>
                  <a:pt x="1501294" y="1596763"/>
                </a:lnTo>
                <a:lnTo>
                  <a:pt x="1498523" y="1583038"/>
                </a:lnTo>
                <a:lnTo>
                  <a:pt x="1501294" y="1569312"/>
                </a:lnTo>
                <a:lnTo>
                  <a:pt x="1508851" y="1558101"/>
                </a:lnTo>
                <a:lnTo>
                  <a:pt x="1520055" y="1550539"/>
                </a:lnTo>
                <a:lnTo>
                  <a:pt x="1533771" y="1547766"/>
                </a:lnTo>
                <a:lnTo>
                  <a:pt x="1547489" y="1550539"/>
                </a:lnTo>
                <a:lnTo>
                  <a:pt x="1558694" y="1558101"/>
                </a:lnTo>
                <a:lnTo>
                  <a:pt x="1566251" y="1569312"/>
                </a:lnTo>
                <a:lnTo>
                  <a:pt x="1569022" y="1583038"/>
                </a:lnTo>
                <a:lnTo>
                  <a:pt x="1566253" y="1596763"/>
                </a:lnTo>
                <a:lnTo>
                  <a:pt x="1558701" y="1607975"/>
                </a:lnTo>
                <a:lnTo>
                  <a:pt x="1547496" y="1615536"/>
                </a:lnTo>
                <a:lnTo>
                  <a:pt x="1533771" y="1618310"/>
                </a:lnTo>
                <a:close/>
              </a:path>
              <a:path w="5518150" h="1909445">
                <a:moveTo>
                  <a:pt x="1836488" y="1620834"/>
                </a:moveTo>
                <a:lnTo>
                  <a:pt x="1821785" y="1617863"/>
                </a:lnTo>
                <a:lnTo>
                  <a:pt x="1809778" y="1609762"/>
                </a:lnTo>
                <a:lnTo>
                  <a:pt x="1801683" y="1597747"/>
                </a:lnTo>
                <a:lnTo>
                  <a:pt x="1798715" y="1583038"/>
                </a:lnTo>
                <a:lnTo>
                  <a:pt x="1801683" y="1568328"/>
                </a:lnTo>
                <a:lnTo>
                  <a:pt x="1809778" y="1556314"/>
                </a:lnTo>
                <a:lnTo>
                  <a:pt x="1821785" y="1548212"/>
                </a:lnTo>
                <a:lnTo>
                  <a:pt x="1836488" y="1545241"/>
                </a:lnTo>
                <a:lnTo>
                  <a:pt x="1851191" y="1548212"/>
                </a:lnTo>
                <a:lnTo>
                  <a:pt x="1863197" y="1556314"/>
                </a:lnTo>
                <a:lnTo>
                  <a:pt x="1871292" y="1568328"/>
                </a:lnTo>
                <a:lnTo>
                  <a:pt x="1874261" y="1583038"/>
                </a:lnTo>
                <a:lnTo>
                  <a:pt x="1871292" y="1597747"/>
                </a:lnTo>
                <a:lnTo>
                  <a:pt x="1863197" y="1609762"/>
                </a:lnTo>
                <a:lnTo>
                  <a:pt x="1851191" y="1617863"/>
                </a:lnTo>
                <a:lnTo>
                  <a:pt x="1836488" y="1620834"/>
                </a:lnTo>
                <a:close/>
              </a:path>
              <a:path w="5518150" h="1909445">
                <a:moveTo>
                  <a:pt x="2139212" y="1624200"/>
                </a:moveTo>
                <a:lnTo>
                  <a:pt x="2123204" y="1620965"/>
                </a:lnTo>
                <a:lnTo>
                  <a:pt x="2110135" y="1612144"/>
                </a:lnTo>
                <a:lnTo>
                  <a:pt x="2101327" y="1599061"/>
                </a:lnTo>
                <a:lnTo>
                  <a:pt x="2098097" y="1583038"/>
                </a:lnTo>
                <a:lnTo>
                  <a:pt x="2101327" y="1567015"/>
                </a:lnTo>
                <a:lnTo>
                  <a:pt x="2110135" y="1553931"/>
                </a:lnTo>
                <a:lnTo>
                  <a:pt x="2123204" y="1545110"/>
                </a:lnTo>
                <a:lnTo>
                  <a:pt x="2139212" y="1541876"/>
                </a:lnTo>
                <a:lnTo>
                  <a:pt x="2155225" y="1545110"/>
                </a:lnTo>
                <a:lnTo>
                  <a:pt x="2168305" y="1553931"/>
                </a:lnTo>
                <a:lnTo>
                  <a:pt x="2177126" y="1567015"/>
                </a:lnTo>
                <a:lnTo>
                  <a:pt x="2180360" y="1583038"/>
                </a:lnTo>
                <a:lnTo>
                  <a:pt x="2177126" y="1599061"/>
                </a:lnTo>
                <a:lnTo>
                  <a:pt x="2168305" y="1612144"/>
                </a:lnTo>
                <a:lnTo>
                  <a:pt x="2155225" y="1620965"/>
                </a:lnTo>
                <a:lnTo>
                  <a:pt x="2139212" y="1624200"/>
                </a:lnTo>
                <a:close/>
              </a:path>
              <a:path w="5518150" h="1909445">
                <a:moveTo>
                  <a:pt x="2441936" y="1626725"/>
                </a:moveTo>
                <a:lnTo>
                  <a:pt x="2424948" y="1623293"/>
                </a:lnTo>
                <a:lnTo>
                  <a:pt x="2411074" y="1613933"/>
                </a:lnTo>
                <a:lnTo>
                  <a:pt x="2401719" y="1600052"/>
                </a:lnTo>
                <a:lnTo>
                  <a:pt x="2398289" y="1583055"/>
                </a:lnTo>
                <a:lnTo>
                  <a:pt x="2401719" y="1566058"/>
                </a:lnTo>
                <a:lnTo>
                  <a:pt x="2411074" y="1552176"/>
                </a:lnTo>
                <a:lnTo>
                  <a:pt x="2424948" y="1542817"/>
                </a:lnTo>
                <a:lnTo>
                  <a:pt x="2441936" y="1539384"/>
                </a:lnTo>
                <a:lnTo>
                  <a:pt x="2458923" y="1542817"/>
                </a:lnTo>
                <a:lnTo>
                  <a:pt x="2472797" y="1552176"/>
                </a:lnTo>
                <a:lnTo>
                  <a:pt x="2482152" y="1566058"/>
                </a:lnTo>
                <a:lnTo>
                  <a:pt x="2485582" y="1583055"/>
                </a:lnTo>
                <a:lnTo>
                  <a:pt x="2482152" y="1600052"/>
                </a:lnTo>
                <a:lnTo>
                  <a:pt x="2472797" y="1613933"/>
                </a:lnTo>
                <a:lnTo>
                  <a:pt x="2458923" y="1623293"/>
                </a:lnTo>
                <a:lnTo>
                  <a:pt x="2441936" y="1626725"/>
                </a:lnTo>
                <a:close/>
              </a:path>
              <a:path w="5518150" h="1909445">
                <a:moveTo>
                  <a:pt x="2744659" y="1629250"/>
                </a:moveTo>
                <a:lnTo>
                  <a:pt x="2726698" y="1625619"/>
                </a:lnTo>
                <a:lnTo>
                  <a:pt x="2712030" y="1615719"/>
                </a:lnTo>
                <a:lnTo>
                  <a:pt x="2702141" y="1601036"/>
                </a:lnTo>
                <a:lnTo>
                  <a:pt x="2698515" y="1583055"/>
                </a:lnTo>
                <a:lnTo>
                  <a:pt x="2702141" y="1565075"/>
                </a:lnTo>
                <a:lnTo>
                  <a:pt x="2712030" y="1550393"/>
                </a:lnTo>
                <a:lnTo>
                  <a:pt x="2726698" y="1540493"/>
                </a:lnTo>
                <a:lnTo>
                  <a:pt x="2744659" y="1536863"/>
                </a:lnTo>
                <a:lnTo>
                  <a:pt x="2762641" y="1540493"/>
                </a:lnTo>
                <a:lnTo>
                  <a:pt x="2777318" y="1550393"/>
                </a:lnTo>
                <a:lnTo>
                  <a:pt x="2787211" y="1565075"/>
                </a:lnTo>
                <a:lnTo>
                  <a:pt x="2790838" y="1583055"/>
                </a:lnTo>
                <a:lnTo>
                  <a:pt x="2787211" y="1601036"/>
                </a:lnTo>
                <a:lnTo>
                  <a:pt x="2777318" y="1615719"/>
                </a:lnTo>
                <a:lnTo>
                  <a:pt x="2762641" y="1625619"/>
                </a:lnTo>
                <a:lnTo>
                  <a:pt x="2744659" y="1629250"/>
                </a:lnTo>
                <a:close/>
              </a:path>
              <a:path w="5518150" h="1909445">
                <a:moveTo>
                  <a:pt x="3047383" y="1631771"/>
                </a:moveTo>
                <a:lnTo>
                  <a:pt x="3028442" y="1627944"/>
                </a:lnTo>
                <a:lnTo>
                  <a:pt x="3012969" y="1617504"/>
                </a:lnTo>
                <a:lnTo>
                  <a:pt x="3002534" y="1602019"/>
                </a:lnTo>
                <a:lnTo>
                  <a:pt x="2998707" y="1583055"/>
                </a:lnTo>
                <a:lnTo>
                  <a:pt x="3002534" y="1564091"/>
                </a:lnTo>
                <a:lnTo>
                  <a:pt x="3012969" y="1548606"/>
                </a:lnTo>
                <a:lnTo>
                  <a:pt x="3028442" y="1538166"/>
                </a:lnTo>
                <a:lnTo>
                  <a:pt x="3047383" y="1534338"/>
                </a:lnTo>
                <a:lnTo>
                  <a:pt x="3066344" y="1538166"/>
                </a:lnTo>
                <a:lnTo>
                  <a:pt x="3081827" y="1548606"/>
                </a:lnTo>
                <a:lnTo>
                  <a:pt x="3092266" y="1564091"/>
                </a:lnTo>
                <a:lnTo>
                  <a:pt x="3096093" y="1583055"/>
                </a:lnTo>
                <a:lnTo>
                  <a:pt x="3092266" y="1602019"/>
                </a:lnTo>
                <a:lnTo>
                  <a:pt x="3081827" y="1617504"/>
                </a:lnTo>
                <a:lnTo>
                  <a:pt x="3066344" y="1627944"/>
                </a:lnTo>
                <a:lnTo>
                  <a:pt x="3047383" y="1631771"/>
                </a:lnTo>
                <a:close/>
              </a:path>
              <a:path w="5518150" h="1909445">
                <a:moveTo>
                  <a:pt x="3350107" y="1634296"/>
                </a:moveTo>
                <a:lnTo>
                  <a:pt x="3330172" y="1630270"/>
                </a:lnTo>
                <a:lnTo>
                  <a:pt x="3313895" y="1619290"/>
                </a:lnTo>
                <a:lnTo>
                  <a:pt x="3302923" y="1603002"/>
                </a:lnTo>
                <a:lnTo>
                  <a:pt x="3298899" y="1583055"/>
                </a:lnTo>
                <a:lnTo>
                  <a:pt x="3302923" y="1563107"/>
                </a:lnTo>
                <a:lnTo>
                  <a:pt x="3313895" y="1546820"/>
                </a:lnTo>
                <a:lnTo>
                  <a:pt x="3330172" y="1535839"/>
                </a:lnTo>
                <a:lnTo>
                  <a:pt x="3350107" y="1531813"/>
                </a:lnTo>
                <a:lnTo>
                  <a:pt x="3370047" y="1535839"/>
                </a:lnTo>
                <a:lnTo>
                  <a:pt x="3386336" y="1546820"/>
                </a:lnTo>
                <a:lnTo>
                  <a:pt x="3397320" y="1563107"/>
                </a:lnTo>
                <a:lnTo>
                  <a:pt x="3401349" y="1583055"/>
                </a:lnTo>
                <a:lnTo>
                  <a:pt x="3397320" y="1603002"/>
                </a:lnTo>
                <a:lnTo>
                  <a:pt x="3386336" y="1619290"/>
                </a:lnTo>
                <a:lnTo>
                  <a:pt x="3370047" y="1630270"/>
                </a:lnTo>
                <a:lnTo>
                  <a:pt x="3350107" y="1634296"/>
                </a:lnTo>
                <a:close/>
              </a:path>
              <a:path w="5518150" h="1909445">
                <a:moveTo>
                  <a:pt x="3652831" y="1634296"/>
                </a:moveTo>
                <a:lnTo>
                  <a:pt x="3632896" y="1630270"/>
                </a:lnTo>
                <a:lnTo>
                  <a:pt x="3616619" y="1619290"/>
                </a:lnTo>
                <a:lnTo>
                  <a:pt x="3605646" y="1603002"/>
                </a:lnTo>
                <a:lnTo>
                  <a:pt x="3601623" y="1583055"/>
                </a:lnTo>
                <a:lnTo>
                  <a:pt x="3605646" y="1563107"/>
                </a:lnTo>
                <a:lnTo>
                  <a:pt x="3616619" y="1546820"/>
                </a:lnTo>
                <a:lnTo>
                  <a:pt x="3632896" y="1535839"/>
                </a:lnTo>
                <a:lnTo>
                  <a:pt x="3652831" y="1531813"/>
                </a:lnTo>
                <a:lnTo>
                  <a:pt x="3672771" y="1535839"/>
                </a:lnTo>
                <a:lnTo>
                  <a:pt x="3689060" y="1546820"/>
                </a:lnTo>
                <a:lnTo>
                  <a:pt x="3700044" y="1563107"/>
                </a:lnTo>
                <a:lnTo>
                  <a:pt x="3704073" y="1583055"/>
                </a:lnTo>
                <a:lnTo>
                  <a:pt x="3700044" y="1603002"/>
                </a:lnTo>
                <a:lnTo>
                  <a:pt x="3689060" y="1619290"/>
                </a:lnTo>
                <a:lnTo>
                  <a:pt x="3672771" y="1630270"/>
                </a:lnTo>
                <a:lnTo>
                  <a:pt x="3652831" y="1634296"/>
                </a:lnTo>
                <a:close/>
              </a:path>
              <a:path w="5518150" h="1909445">
                <a:moveTo>
                  <a:pt x="3955589" y="1628423"/>
                </a:moveTo>
                <a:lnTo>
                  <a:pt x="3937938" y="1624858"/>
                </a:lnTo>
                <a:lnTo>
                  <a:pt x="3923529" y="1615137"/>
                </a:lnTo>
                <a:lnTo>
                  <a:pt x="3913815" y="1600722"/>
                </a:lnTo>
                <a:lnTo>
                  <a:pt x="3910254" y="1583072"/>
                </a:lnTo>
                <a:lnTo>
                  <a:pt x="3913815" y="1565422"/>
                </a:lnTo>
                <a:lnTo>
                  <a:pt x="3923529" y="1551006"/>
                </a:lnTo>
                <a:lnTo>
                  <a:pt x="3937938" y="1541285"/>
                </a:lnTo>
                <a:lnTo>
                  <a:pt x="3955589" y="1537720"/>
                </a:lnTo>
                <a:lnTo>
                  <a:pt x="3973219" y="1541285"/>
                </a:lnTo>
                <a:lnTo>
                  <a:pt x="3987619" y="1551006"/>
                </a:lnTo>
                <a:lnTo>
                  <a:pt x="3997328" y="1565422"/>
                </a:lnTo>
                <a:lnTo>
                  <a:pt x="4000889" y="1583072"/>
                </a:lnTo>
                <a:lnTo>
                  <a:pt x="3997328" y="1600722"/>
                </a:lnTo>
                <a:lnTo>
                  <a:pt x="3987619" y="1615137"/>
                </a:lnTo>
                <a:lnTo>
                  <a:pt x="3973219" y="1624858"/>
                </a:lnTo>
                <a:lnTo>
                  <a:pt x="3955589" y="1628423"/>
                </a:lnTo>
                <a:close/>
              </a:path>
              <a:path w="5518150" h="1909445">
                <a:moveTo>
                  <a:pt x="4258312" y="1614137"/>
                </a:moveTo>
                <a:lnTo>
                  <a:pt x="4246206" y="1611694"/>
                </a:lnTo>
                <a:lnTo>
                  <a:pt x="4236324" y="1605033"/>
                </a:lnTo>
                <a:lnTo>
                  <a:pt x="4229665" y="1595153"/>
                </a:lnTo>
                <a:lnTo>
                  <a:pt x="4227223" y="1583055"/>
                </a:lnTo>
                <a:lnTo>
                  <a:pt x="4229665" y="1570957"/>
                </a:lnTo>
                <a:lnTo>
                  <a:pt x="4236324" y="1561077"/>
                </a:lnTo>
                <a:lnTo>
                  <a:pt x="4246206" y="1554415"/>
                </a:lnTo>
                <a:lnTo>
                  <a:pt x="4258312" y="1551972"/>
                </a:lnTo>
                <a:lnTo>
                  <a:pt x="4270399" y="1554415"/>
                </a:lnTo>
                <a:lnTo>
                  <a:pt x="4280271" y="1561077"/>
                </a:lnTo>
                <a:lnTo>
                  <a:pt x="4286927" y="1570957"/>
                </a:lnTo>
                <a:lnTo>
                  <a:pt x="4289368" y="1583055"/>
                </a:lnTo>
                <a:lnTo>
                  <a:pt x="4286927" y="1595153"/>
                </a:lnTo>
                <a:lnTo>
                  <a:pt x="4280271" y="1605033"/>
                </a:lnTo>
                <a:lnTo>
                  <a:pt x="4270399" y="1611694"/>
                </a:lnTo>
                <a:lnTo>
                  <a:pt x="4258312" y="1614137"/>
                </a:lnTo>
                <a:close/>
              </a:path>
              <a:path w="5518150" h="1909445">
                <a:moveTo>
                  <a:pt x="4567956" y="1595659"/>
                </a:moveTo>
                <a:lnTo>
                  <a:pt x="4554049" y="1595659"/>
                </a:lnTo>
                <a:lnTo>
                  <a:pt x="4548411" y="1590022"/>
                </a:lnTo>
                <a:lnTo>
                  <a:pt x="4548411" y="1576088"/>
                </a:lnTo>
                <a:lnTo>
                  <a:pt x="4554049" y="1570450"/>
                </a:lnTo>
                <a:lnTo>
                  <a:pt x="4567990" y="1570450"/>
                </a:lnTo>
                <a:lnTo>
                  <a:pt x="4573627" y="1576088"/>
                </a:lnTo>
                <a:lnTo>
                  <a:pt x="4573627" y="1590022"/>
                </a:lnTo>
                <a:lnTo>
                  <a:pt x="4567956" y="1595659"/>
                </a:lnTo>
                <a:close/>
              </a:path>
              <a:path w="5518150" h="1909445">
                <a:moveTo>
                  <a:pt x="24317" y="1893536"/>
                </a:moveTo>
                <a:lnTo>
                  <a:pt x="15976" y="1893536"/>
                </a:lnTo>
                <a:lnTo>
                  <a:pt x="12597" y="1890153"/>
                </a:lnTo>
                <a:lnTo>
                  <a:pt x="12597" y="1881805"/>
                </a:lnTo>
                <a:lnTo>
                  <a:pt x="15976" y="1878423"/>
                </a:lnTo>
                <a:lnTo>
                  <a:pt x="24317" y="1878423"/>
                </a:lnTo>
                <a:lnTo>
                  <a:pt x="27700" y="1881805"/>
                </a:lnTo>
                <a:lnTo>
                  <a:pt x="27700" y="1890153"/>
                </a:lnTo>
                <a:lnTo>
                  <a:pt x="24317" y="1893536"/>
                </a:lnTo>
                <a:close/>
              </a:path>
              <a:path w="5518150" h="1909445">
                <a:moveTo>
                  <a:pt x="328894" y="1896901"/>
                </a:moveTo>
                <a:lnTo>
                  <a:pt x="316854" y="1896901"/>
                </a:lnTo>
                <a:lnTo>
                  <a:pt x="311959" y="1892003"/>
                </a:lnTo>
                <a:lnTo>
                  <a:pt x="311959" y="1879956"/>
                </a:lnTo>
                <a:lnTo>
                  <a:pt x="316854" y="1875058"/>
                </a:lnTo>
                <a:lnTo>
                  <a:pt x="328894" y="1875058"/>
                </a:lnTo>
                <a:lnTo>
                  <a:pt x="333789" y="1879956"/>
                </a:lnTo>
                <a:lnTo>
                  <a:pt x="333789" y="1892003"/>
                </a:lnTo>
                <a:lnTo>
                  <a:pt x="328894" y="1896901"/>
                </a:lnTo>
                <a:close/>
              </a:path>
              <a:path w="5518150" h="1909445">
                <a:moveTo>
                  <a:pt x="633941" y="1901107"/>
                </a:moveTo>
                <a:lnTo>
                  <a:pt x="617255" y="1901107"/>
                </a:lnTo>
                <a:lnTo>
                  <a:pt x="610497" y="1894343"/>
                </a:lnTo>
                <a:lnTo>
                  <a:pt x="610497" y="1877647"/>
                </a:lnTo>
                <a:lnTo>
                  <a:pt x="617255" y="1870885"/>
                </a:lnTo>
                <a:lnTo>
                  <a:pt x="633941" y="1870885"/>
                </a:lnTo>
                <a:lnTo>
                  <a:pt x="640702" y="1877647"/>
                </a:lnTo>
                <a:lnTo>
                  <a:pt x="640702" y="1894343"/>
                </a:lnTo>
                <a:lnTo>
                  <a:pt x="633941" y="1901107"/>
                </a:lnTo>
                <a:close/>
              </a:path>
              <a:path w="5518150" h="1909445">
                <a:moveTo>
                  <a:pt x="938062" y="1903632"/>
                </a:moveTo>
                <a:lnTo>
                  <a:pt x="918585" y="1903632"/>
                </a:lnTo>
                <a:lnTo>
                  <a:pt x="910696" y="1895740"/>
                </a:lnTo>
                <a:lnTo>
                  <a:pt x="910696" y="1876253"/>
                </a:lnTo>
                <a:lnTo>
                  <a:pt x="918585" y="1868360"/>
                </a:lnTo>
                <a:lnTo>
                  <a:pt x="938062" y="1868360"/>
                </a:lnTo>
                <a:lnTo>
                  <a:pt x="945947" y="1876253"/>
                </a:lnTo>
                <a:lnTo>
                  <a:pt x="945947" y="1895740"/>
                </a:lnTo>
                <a:lnTo>
                  <a:pt x="938062" y="1903632"/>
                </a:lnTo>
                <a:close/>
              </a:path>
              <a:path w="5518150" h="1909445">
                <a:moveTo>
                  <a:pt x="1231047" y="1906997"/>
                </a:moveTo>
                <a:lnTo>
                  <a:pt x="1222879" y="1905346"/>
                </a:lnTo>
                <a:lnTo>
                  <a:pt x="1216207" y="1900844"/>
                </a:lnTo>
                <a:lnTo>
                  <a:pt x="1211708" y="1894168"/>
                </a:lnTo>
                <a:lnTo>
                  <a:pt x="1210058" y="1885995"/>
                </a:lnTo>
                <a:lnTo>
                  <a:pt x="1211708" y="1877822"/>
                </a:lnTo>
                <a:lnTo>
                  <a:pt x="1216207" y="1871147"/>
                </a:lnTo>
                <a:lnTo>
                  <a:pt x="1222879" y="1866646"/>
                </a:lnTo>
                <a:lnTo>
                  <a:pt x="1231047" y="1864995"/>
                </a:lnTo>
                <a:lnTo>
                  <a:pt x="1239216" y="1866646"/>
                </a:lnTo>
                <a:lnTo>
                  <a:pt x="1245888" y="1871147"/>
                </a:lnTo>
                <a:lnTo>
                  <a:pt x="1250387" y="1877822"/>
                </a:lnTo>
                <a:lnTo>
                  <a:pt x="1252037" y="1885995"/>
                </a:lnTo>
                <a:lnTo>
                  <a:pt x="1250387" y="1894168"/>
                </a:lnTo>
                <a:lnTo>
                  <a:pt x="1245888" y="1900844"/>
                </a:lnTo>
                <a:lnTo>
                  <a:pt x="1239216" y="1905346"/>
                </a:lnTo>
                <a:lnTo>
                  <a:pt x="1231047" y="1906997"/>
                </a:lnTo>
                <a:close/>
              </a:path>
              <a:path w="5518150" h="1909445">
                <a:moveTo>
                  <a:pt x="1533771" y="1908679"/>
                </a:moveTo>
                <a:lnTo>
                  <a:pt x="1524944" y="1906897"/>
                </a:lnTo>
                <a:lnTo>
                  <a:pt x="1517738" y="1902038"/>
                </a:lnTo>
                <a:lnTo>
                  <a:pt x="1512881" y="1894828"/>
                </a:lnTo>
                <a:lnTo>
                  <a:pt x="1511100" y="1885995"/>
                </a:lnTo>
                <a:lnTo>
                  <a:pt x="1512881" y="1877161"/>
                </a:lnTo>
                <a:lnTo>
                  <a:pt x="1517738" y="1869951"/>
                </a:lnTo>
                <a:lnTo>
                  <a:pt x="1524944" y="1865092"/>
                </a:lnTo>
                <a:lnTo>
                  <a:pt x="1533771" y="1863310"/>
                </a:lnTo>
                <a:lnTo>
                  <a:pt x="1542600" y="1865092"/>
                </a:lnTo>
                <a:lnTo>
                  <a:pt x="1549807" y="1869951"/>
                </a:lnTo>
                <a:lnTo>
                  <a:pt x="1554664" y="1877161"/>
                </a:lnTo>
                <a:lnTo>
                  <a:pt x="1556445" y="1885995"/>
                </a:lnTo>
                <a:lnTo>
                  <a:pt x="1554662" y="1894828"/>
                </a:lnTo>
                <a:lnTo>
                  <a:pt x="1549800" y="1902038"/>
                </a:lnTo>
                <a:lnTo>
                  <a:pt x="1542593" y="1906897"/>
                </a:lnTo>
                <a:lnTo>
                  <a:pt x="1533771" y="1908679"/>
                </a:lnTo>
                <a:close/>
              </a:path>
              <a:path w="5518150" h="1909445">
                <a:moveTo>
                  <a:pt x="1836488" y="1908679"/>
                </a:moveTo>
                <a:lnTo>
                  <a:pt x="1827665" y="1906897"/>
                </a:lnTo>
                <a:lnTo>
                  <a:pt x="1820466" y="1902038"/>
                </a:lnTo>
                <a:lnTo>
                  <a:pt x="1815616" y="1894828"/>
                </a:lnTo>
                <a:lnTo>
                  <a:pt x="1813838" y="1885995"/>
                </a:lnTo>
                <a:lnTo>
                  <a:pt x="1815616" y="1877161"/>
                </a:lnTo>
                <a:lnTo>
                  <a:pt x="1820466" y="1869951"/>
                </a:lnTo>
                <a:lnTo>
                  <a:pt x="1827665" y="1865092"/>
                </a:lnTo>
                <a:lnTo>
                  <a:pt x="1836488" y="1863310"/>
                </a:lnTo>
                <a:lnTo>
                  <a:pt x="1845316" y="1865092"/>
                </a:lnTo>
                <a:lnTo>
                  <a:pt x="1852526" y="1869951"/>
                </a:lnTo>
                <a:lnTo>
                  <a:pt x="1857389" y="1877161"/>
                </a:lnTo>
                <a:lnTo>
                  <a:pt x="1859172" y="1885995"/>
                </a:lnTo>
                <a:lnTo>
                  <a:pt x="1857389" y="1894828"/>
                </a:lnTo>
                <a:lnTo>
                  <a:pt x="1852526" y="1902038"/>
                </a:lnTo>
                <a:lnTo>
                  <a:pt x="1845316" y="1906897"/>
                </a:lnTo>
                <a:lnTo>
                  <a:pt x="1836488" y="1908679"/>
                </a:lnTo>
                <a:close/>
              </a:path>
              <a:path w="5518150" h="1909445">
                <a:moveTo>
                  <a:pt x="2145103" y="1909172"/>
                </a:moveTo>
                <a:lnTo>
                  <a:pt x="2133320" y="1909172"/>
                </a:lnTo>
                <a:lnTo>
                  <a:pt x="2129741" y="1908449"/>
                </a:lnTo>
                <a:lnTo>
                  <a:pt x="2122005" y="1903229"/>
                </a:lnTo>
                <a:lnTo>
                  <a:pt x="2116787" y="1895488"/>
                </a:lnTo>
                <a:lnTo>
                  <a:pt x="2114874" y="1886011"/>
                </a:lnTo>
                <a:lnTo>
                  <a:pt x="2116787" y="1876535"/>
                </a:lnTo>
                <a:lnTo>
                  <a:pt x="2122005" y="1868795"/>
                </a:lnTo>
                <a:lnTo>
                  <a:pt x="2129741" y="1863577"/>
                </a:lnTo>
                <a:lnTo>
                  <a:pt x="2139212" y="1861663"/>
                </a:lnTo>
                <a:lnTo>
                  <a:pt x="2148682" y="1863577"/>
                </a:lnTo>
                <a:lnTo>
                  <a:pt x="2156419" y="1868795"/>
                </a:lnTo>
                <a:lnTo>
                  <a:pt x="2161636" y="1876535"/>
                </a:lnTo>
                <a:lnTo>
                  <a:pt x="2163550" y="1886011"/>
                </a:lnTo>
                <a:lnTo>
                  <a:pt x="2161636" y="1895488"/>
                </a:lnTo>
                <a:lnTo>
                  <a:pt x="2156419" y="1903229"/>
                </a:lnTo>
                <a:lnTo>
                  <a:pt x="2148682" y="1908449"/>
                </a:lnTo>
                <a:lnTo>
                  <a:pt x="2145103" y="1909172"/>
                </a:lnTo>
                <a:close/>
              </a:path>
              <a:path w="5518150" h="1909445">
                <a:moveTo>
                  <a:pt x="2441936" y="1908679"/>
                </a:moveTo>
                <a:lnTo>
                  <a:pt x="2433113" y="1906897"/>
                </a:lnTo>
                <a:lnTo>
                  <a:pt x="2425914" y="1902038"/>
                </a:lnTo>
                <a:lnTo>
                  <a:pt x="2421064" y="1894828"/>
                </a:lnTo>
                <a:lnTo>
                  <a:pt x="2419286" y="1885995"/>
                </a:lnTo>
                <a:lnTo>
                  <a:pt x="2421064" y="1877161"/>
                </a:lnTo>
                <a:lnTo>
                  <a:pt x="2425914" y="1869951"/>
                </a:lnTo>
                <a:lnTo>
                  <a:pt x="2433113" y="1865092"/>
                </a:lnTo>
                <a:lnTo>
                  <a:pt x="2441936" y="1863310"/>
                </a:lnTo>
                <a:lnTo>
                  <a:pt x="2450778" y="1865092"/>
                </a:lnTo>
                <a:lnTo>
                  <a:pt x="2457987" y="1869951"/>
                </a:lnTo>
                <a:lnTo>
                  <a:pt x="2462841" y="1877161"/>
                </a:lnTo>
                <a:lnTo>
                  <a:pt x="2464620" y="1885995"/>
                </a:lnTo>
                <a:lnTo>
                  <a:pt x="2462836" y="1894828"/>
                </a:lnTo>
                <a:lnTo>
                  <a:pt x="2457974" y="1902038"/>
                </a:lnTo>
                <a:lnTo>
                  <a:pt x="2450763" y="1906897"/>
                </a:lnTo>
                <a:lnTo>
                  <a:pt x="2441936" y="1908679"/>
                </a:lnTo>
                <a:close/>
              </a:path>
              <a:path w="5518150" h="1909445">
                <a:moveTo>
                  <a:pt x="2744659" y="1906157"/>
                </a:moveTo>
                <a:lnTo>
                  <a:pt x="2736825" y="1904573"/>
                </a:lnTo>
                <a:lnTo>
                  <a:pt x="2730419" y="1900253"/>
                </a:lnTo>
                <a:lnTo>
                  <a:pt x="2726094" y="1893844"/>
                </a:lnTo>
                <a:lnTo>
                  <a:pt x="2724507" y="1885995"/>
                </a:lnTo>
                <a:lnTo>
                  <a:pt x="2726094" y="1878145"/>
                </a:lnTo>
                <a:lnTo>
                  <a:pt x="2730419" y="1871738"/>
                </a:lnTo>
                <a:lnTo>
                  <a:pt x="2736825" y="1867419"/>
                </a:lnTo>
                <a:lnTo>
                  <a:pt x="2744659" y="1865836"/>
                </a:lnTo>
                <a:lnTo>
                  <a:pt x="2752508" y="1867419"/>
                </a:lnTo>
                <a:lnTo>
                  <a:pt x="2758913" y="1871738"/>
                </a:lnTo>
                <a:lnTo>
                  <a:pt x="2763230" y="1878145"/>
                </a:lnTo>
                <a:lnTo>
                  <a:pt x="2764812" y="1885995"/>
                </a:lnTo>
                <a:lnTo>
                  <a:pt x="2763230" y="1893844"/>
                </a:lnTo>
                <a:lnTo>
                  <a:pt x="2758913" y="1900253"/>
                </a:lnTo>
                <a:lnTo>
                  <a:pt x="2752508" y="1904573"/>
                </a:lnTo>
                <a:lnTo>
                  <a:pt x="2744659" y="1906157"/>
                </a:lnTo>
                <a:close/>
              </a:path>
              <a:path w="5518150" h="1909445">
                <a:moveTo>
                  <a:pt x="3056194" y="1901948"/>
                </a:moveTo>
                <a:lnTo>
                  <a:pt x="3038607" y="1901948"/>
                </a:lnTo>
                <a:lnTo>
                  <a:pt x="3031451" y="1894795"/>
                </a:lnTo>
                <a:lnTo>
                  <a:pt x="3031451" y="1877194"/>
                </a:lnTo>
                <a:lnTo>
                  <a:pt x="3038607" y="1870041"/>
                </a:lnTo>
                <a:lnTo>
                  <a:pt x="3056194" y="1870041"/>
                </a:lnTo>
                <a:lnTo>
                  <a:pt x="3063350" y="1877194"/>
                </a:lnTo>
                <a:lnTo>
                  <a:pt x="3063350" y="1894795"/>
                </a:lnTo>
                <a:lnTo>
                  <a:pt x="3056194" y="1901948"/>
                </a:lnTo>
                <a:close/>
              </a:path>
              <a:path w="5518150" h="1909445">
                <a:moveTo>
                  <a:pt x="3355677" y="1896077"/>
                </a:moveTo>
                <a:lnTo>
                  <a:pt x="3344571" y="1896077"/>
                </a:lnTo>
                <a:lnTo>
                  <a:pt x="3340048" y="1891564"/>
                </a:lnTo>
                <a:lnTo>
                  <a:pt x="3340048" y="1880425"/>
                </a:lnTo>
                <a:lnTo>
                  <a:pt x="3344571" y="1875915"/>
                </a:lnTo>
                <a:lnTo>
                  <a:pt x="3355677" y="1875915"/>
                </a:lnTo>
                <a:lnTo>
                  <a:pt x="3360200" y="1880425"/>
                </a:lnTo>
                <a:lnTo>
                  <a:pt x="3360200" y="1891564"/>
                </a:lnTo>
                <a:lnTo>
                  <a:pt x="3355677" y="1896077"/>
                </a:lnTo>
                <a:close/>
              </a:path>
              <a:path w="5518150" h="1909445">
                <a:moveTo>
                  <a:pt x="3654688" y="1889360"/>
                </a:moveTo>
                <a:lnTo>
                  <a:pt x="3650974" y="1889360"/>
                </a:lnTo>
                <a:lnTo>
                  <a:pt x="3649489" y="1887861"/>
                </a:lnTo>
                <a:lnTo>
                  <a:pt x="3649489" y="1884128"/>
                </a:lnTo>
                <a:lnTo>
                  <a:pt x="3650974" y="1882629"/>
                </a:lnTo>
                <a:lnTo>
                  <a:pt x="3654721" y="1882629"/>
                </a:lnTo>
                <a:lnTo>
                  <a:pt x="3656206" y="1884128"/>
                </a:lnTo>
                <a:lnTo>
                  <a:pt x="3656206" y="1887861"/>
                </a:lnTo>
                <a:lnTo>
                  <a:pt x="3654688" y="1889360"/>
                </a:lnTo>
                <a:close/>
              </a:path>
            </a:pathLst>
          </a:custGeom>
          <a:solidFill>
            <a:srgbClr val="E8C7C6"/>
          </a:solidFill>
        </p:spPr>
        <p:txBody>
          <a:bodyPr wrap="square" lIns="0" tIns="0" rIns="0" bIns="0" rtlCol="0"/>
          <a:lstStyle/>
          <a:p>
            <a:endParaRPr/>
          </a:p>
        </p:txBody>
      </p:sp>
      <p:sp>
        <p:nvSpPr>
          <p:cNvPr id="9" name="TextBox 8">
            <a:extLst>
              <a:ext uri="{FF2B5EF4-FFF2-40B4-BE49-F238E27FC236}">
                <a16:creationId xmlns:a16="http://schemas.microsoft.com/office/drawing/2014/main" id="{8737C86D-FF91-455A-E66E-F02643410606}"/>
              </a:ext>
            </a:extLst>
          </p:cNvPr>
          <p:cNvSpPr txBox="1"/>
          <p:nvPr/>
        </p:nvSpPr>
        <p:spPr>
          <a:xfrm>
            <a:off x="2743200" y="2552700"/>
            <a:ext cx="12801600" cy="3939540"/>
          </a:xfrm>
          <a:prstGeom prst="rect">
            <a:avLst/>
          </a:prstGeom>
          <a:noFill/>
        </p:spPr>
        <p:txBody>
          <a:bodyPr wrap="square" rtlCol="0">
            <a:spAutoFit/>
          </a:bodyPr>
          <a:lstStyle/>
          <a:p>
            <a:pPr marL="457200" indent="-457200">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It is a simple sequential search technique used on the admin side to locate bookings by attributes like name, address, or contact number. It checks each element in the list one by one until a match is found or the end is reached.</a:t>
            </a:r>
          </a:p>
          <a:p>
            <a:pPr marL="457200" indent="-457200">
              <a:buFont typeface="Wingdings" panose="05000000000000000000" pitchFamily="2" charset="2"/>
              <a:buChar char="Ø"/>
            </a:pP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The admin side of the Hotel Reservation (HRS) has integrated linear search to look for reservations using visitor information like name, address, phone number, and other pertinent details. This enables the administrator to swiftly access particular reservations by manually searching through booking records.</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401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E7AEA-E8D7-084B-2690-C63FE3470FA0}"/>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CA546EE-F426-6B3E-CDD7-2AA5F1C48A3F}"/>
              </a:ext>
            </a:extLst>
          </p:cNvPr>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4" name="object 4">
            <a:extLst>
              <a:ext uri="{FF2B5EF4-FFF2-40B4-BE49-F238E27FC236}">
                <a16:creationId xmlns:a16="http://schemas.microsoft.com/office/drawing/2014/main" id="{ABBEE9FE-9F58-2A5A-AA17-CA735CF5D0E3}"/>
              </a:ext>
            </a:extLst>
          </p:cNvPr>
          <p:cNvSpPr txBox="1"/>
          <p:nvPr/>
        </p:nvSpPr>
        <p:spPr>
          <a:xfrm>
            <a:off x="16131028" y="353896"/>
            <a:ext cx="1234531" cy="870110"/>
          </a:xfrm>
          <a:prstGeom prst="rect">
            <a:avLst/>
          </a:prstGeom>
        </p:spPr>
        <p:txBody>
          <a:bodyPr vert="horz" wrap="square" lIns="0" tIns="15875" rIns="0" bIns="0" rtlCol="0">
            <a:spAutoFit/>
          </a:bodyPr>
          <a:lstStyle/>
          <a:p>
            <a:pPr marL="12700">
              <a:lnSpc>
                <a:spcPct val="100000"/>
              </a:lnSpc>
              <a:spcBef>
                <a:spcPts val="125"/>
              </a:spcBef>
            </a:pPr>
            <a:r>
              <a:rPr lang="en-US" sz="5550" b="1" spc="-70" dirty="0">
                <a:latin typeface="Trebuchet MS"/>
                <a:cs typeface="Trebuchet MS"/>
              </a:rPr>
              <a:t>15</a:t>
            </a:r>
            <a:endParaRPr sz="5550" dirty="0">
              <a:latin typeface="Trebuchet MS"/>
              <a:cs typeface="Trebuchet MS"/>
            </a:endParaRPr>
          </a:p>
        </p:txBody>
      </p:sp>
      <p:sp>
        <p:nvSpPr>
          <p:cNvPr id="5" name="object 5">
            <a:extLst>
              <a:ext uri="{FF2B5EF4-FFF2-40B4-BE49-F238E27FC236}">
                <a16:creationId xmlns:a16="http://schemas.microsoft.com/office/drawing/2014/main" id="{CE529407-5688-DFFE-D393-D1BFF8478E3E}"/>
              </a:ext>
            </a:extLst>
          </p:cNvPr>
          <p:cNvSpPr txBox="1">
            <a:spLocks noGrp="1"/>
          </p:cNvSpPr>
          <p:nvPr>
            <p:ph type="title"/>
          </p:nvPr>
        </p:nvSpPr>
        <p:spPr>
          <a:xfrm>
            <a:off x="7696200" y="298868"/>
            <a:ext cx="5170170" cy="782265"/>
          </a:xfrm>
          <a:prstGeom prst="rect">
            <a:avLst/>
          </a:prstGeom>
        </p:spPr>
        <p:txBody>
          <a:bodyPr vert="horz" wrap="square" lIns="0" tIns="12700" rIns="0" bIns="0" rtlCol="0">
            <a:spAutoFit/>
          </a:bodyPr>
          <a:lstStyle/>
          <a:p>
            <a:pPr marL="12700">
              <a:lnSpc>
                <a:spcPct val="100000"/>
              </a:lnSpc>
              <a:spcBef>
                <a:spcPts val="100"/>
              </a:spcBef>
            </a:pPr>
            <a:r>
              <a:rPr lang="en-US" sz="5000" dirty="0">
                <a:latin typeface="Times New Roman" panose="02020603050405020304" pitchFamily="18" charset="0"/>
                <a:cs typeface="Times New Roman" panose="02020603050405020304" pitchFamily="18" charset="0"/>
              </a:rPr>
              <a:t>Linear Search</a:t>
            </a:r>
            <a:endParaRPr sz="5000"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BFA2AAB3-23EA-8F18-A1DC-61FA167A3937}"/>
              </a:ext>
            </a:extLst>
          </p:cNvPr>
          <p:cNvSpPr/>
          <p:nvPr/>
        </p:nvSpPr>
        <p:spPr>
          <a:xfrm>
            <a:off x="14982938" y="6397250"/>
            <a:ext cx="3305175" cy="2456815"/>
          </a:xfrm>
          <a:custGeom>
            <a:avLst/>
            <a:gdLst/>
            <a:ahLst/>
            <a:cxnLst/>
            <a:rect l="l" t="t" r="r" b="b"/>
            <a:pathLst>
              <a:path w="3305175" h="2456815">
                <a:moveTo>
                  <a:pt x="1817659" y="12587"/>
                </a:moveTo>
                <a:lnTo>
                  <a:pt x="1816717" y="12587"/>
                </a:lnTo>
                <a:lnTo>
                  <a:pt x="1816349" y="12217"/>
                </a:lnTo>
                <a:lnTo>
                  <a:pt x="1816349" y="11274"/>
                </a:lnTo>
                <a:lnTo>
                  <a:pt x="1816717" y="10904"/>
                </a:lnTo>
                <a:lnTo>
                  <a:pt x="1817659" y="10904"/>
                </a:lnTo>
                <a:lnTo>
                  <a:pt x="1818030" y="11274"/>
                </a:lnTo>
                <a:lnTo>
                  <a:pt x="1818030" y="12217"/>
                </a:lnTo>
                <a:lnTo>
                  <a:pt x="1817659" y="12587"/>
                </a:lnTo>
                <a:close/>
              </a:path>
              <a:path w="3305175" h="2456815">
                <a:moveTo>
                  <a:pt x="2120838" y="13428"/>
                </a:moveTo>
                <a:lnTo>
                  <a:pt x="2118989" y="13428"/>
                </a:lnTo>
                <a:lnTo>
                  <a:pt x="2118232" y="12671"/>
                </a:lnTo>
                <a:lnTo>
                  <a:pt x="2118232" y="10820"/>
                </a:lnTo>
                <a:lnTo>
                  <a:pt x="2118989" y="10063"/>
                </a:lnTo>
                <a:lnTo>
                  <a:pt x="2120838" y="10063"/>
                </a:lnTo>
                <a:lnTo>
                  <a:pt x="2121594" y="10820"/>
                </a:lnTo>
                <a:lnTo>
                  <a:pt x="2121594" y="12671"/>
                </a:lnTo>
                <a:lnTo>
                  <a:pt x="2120838" y="13428"/>
                </a:lnTo>
                <a:close/>
              </a:path>
              <a:path w="3305175" h="2456815">
                <a:moveTo>
                  <a:pt x="2425415" y="16794"/>
                </a:moveTo>
                <a:lnTo>
                  <a:pt x="2419863" y="16794"/>
                </a:lnTo>
                <a:lnTo>
                  <a:pt x="2417611" y="14539"/>
                </a:lnTo>
                <a:lnTo>
                  <a:pt x="2417611" y="8986"/>
                </a:lnTo>
                <a:lnTo>
                  <a:pt x="2419863" y="6731"/>
                </a:lnTo>
                <a:lnTo>
                  <a:pt x="2425415" y="6731"/>
                </a:lnTo>
                <a:lnTo>
                  <a:pt x="2427667" y="8986"/>
                </a:lnTo>
                <a:lnTo>
                  <a:pt x="2427667" y="14539"/>
                </a:lnTo>
                <a:lnTo>
                  <a:pt x="2425415" y="16794"/>
                </a:lnTo>
                <a:close/>
              </a:path>
              <a:path w="3305175" h="2456815">
                <a:moveTo>
                  <a:pt x="2730006" y="20160"/>
                </a:moveTo>
                <a:lnTo>
                  <a:pt x="2720723" y="20160"/>
                </a:lnTo>
                <a:lnTo>
                  <a:pt x="2716973" y="16407"/>
                </a:lnTo>
                <a:lnTo>
                  <a:pt x="2716973" y="7118"/>
                </a:lnTo>
                <a:lnTo>
                  <a:pt x="2720723" y="3365"/>
                </a:lnTo>
                <a:lnTo>
                  <a:pt x="2730006" y="3365"/>
                </a:lnTo>
                <a:lnTo>
                  <a:pt x="2733756" y="7118"/>
                </a:lnTo>
                <a:lnTo>
                  <a:pt x="2733756" y="16407"/>
                </a:lnTo>
                <a:lnTo>
                  <a:pt x="2730006" y="20160"/>
                </a:lnTo>
                <a:close/>
              </a:path>
              <a:path w="3305175" h="2456815">
                <a:moveTo>
                  <a:pt x="3034580" y="23525"/>
                </a:moveTo>
                <a:lnTo>
                  <a:pt x="3021597" y="23525"/>
                </a:lnTo>
                <a:lnTo>
                  <a:pt x="3016335" y="18258"/>
                </a:lnTo>
                <a:lnTo>
                  <a:pt x="3016335" y="5267"/>
                </a:lnTo>
                <a:lnTo>
                  <a:pt x="3021597" y="0"/>
                </a:lnTo>
                <a:lnTo>
                  <a:pt x="3034580" y="0"/>
                </a:lnTo>
                <a:lnTo>
                  <a:pt x="3039845" y="5267"/>
                </a:lnTo>
                <a:lnTo>
                  <a:pt x="3039845" y="18258"/>
                </a:lnTo>
                <a:lnTo>
                  <a:pt x="3034580" y="23525"/>
                </a:lnTo>
                <a:close/>
              </a:path>
              <a:path w="3305175" h="2456815">
                <a:moveTo>
                  <a:pt x="910409" y="317226"/>
                </a:moveTo>
                <a:lnTo>
                  <a:pt x="907617" y="317226"/>
                </a:lnTo>
                <a:lnTo>
                  <a:pt x="906493" y="316099"/>
                </a:lnTo>
                <a:lnTo>
                  <a:pt x="906493" y="313306"/>
                </a:lnTo>
                <a:lnTo>
                  <a:pt x="907617" y="312178"/>
                </a:lnTo>
                <a:lnTo>
                  <a:pt x="910409" y="312178"/>
                </a:lnTo>
                <a:lnTo>
                  <a:pt x="911536" y="313306"/>
                </a:lnTo>
                <a:lnTo>
                  <a:pt x="911536" y="316099"/>
                </a:lnTo>
                <a:lnTo>
                  <a:pt x="910409" y="317226"/>
                </a:lnTo>
                <a:close/>
              </a:path>
              <a:path w="3305175" h="2456815">
                <a:moveTo>
                  <a:pt x="1215911" y="322260"/>
                </a:moveTo>
                <a:lnTo>
                  <a:pt x="1207570" y="322260"/>
                </a:lnTo>
                <a:lnTo>
                  <a:pt x="1204187" y="318876"/>
                </a:lnTo>
                <a:lnTo>
                  <a:pt x="1204187" y="310529"/>
                </a:lnTo>
                <a:lnTo>
                  <a:pt x="1207570" y="307146"/>
                </a:lnTo>
                <a:lnTo>
                  <a:pt x="1215911" y="307146"/>
                </a:lnTo>
                <a:lnTo>
                  <a:pt x="1219290" y="310529"/>
                </a:lnTo>
                <a:lnTo>
                  <a:pt x="1219290" y="318876"/>
                </a:lnTo>
                <a:lnTo>
                  <a:pt x="1215911" y="322260"/>
                </a:lnTo>
                <a:close/>
              </a:path>
              <a:path w="3305175" h="2456815">
                <a:moveTo>
                  <a:pt x="1521410" y="327289"/>
                </a:moveTo>
                <a:lnTo>
                  <a:pt x="1507502" y="327289"/>
                </a:lnTo>
                <a:lnTo>
                  <a:pt x="1501868" y="321652"/>
                </a:lnTo>
                <a:lnTo>
                  <a:pt x="1501868" y="307719"/>
                </a:lnTo>
                <a:lnTo>
                  <a:pt x="1507502" y="302081"/>
                </a:lnTo>
                <a:lnTo>
                  <a:pt x="1521426" y="302081"/>
                </a:lnTo>
                <a:lnTo>
                  <a:pt x="1527060" y="307719"/>
                </a:lnTo>
                <a:lnTo>
                  <a:pt x="1527060" y="321652"/>
                </a:lnTo>
                <a:lnTo>
                  <a:pt x="1521410" y="327289"/>
                </a:lnTo>
                <a:close/>
              </a:path>
              <a:path w="3305175" h="2456815">
                <a:moveTo>
                  <a:pt x="1826928" y="332322"/>
                </a:moveTo>
                <a:lnTo>
                  <a:pt x="1807451" y="332322"/>
                </a:lnTo>
                <a:lnTo>
                  <a:pt x="1799562" y="324430"/>
                </a:lnTo>
                <a:lnTo>
                  <a:pt x="1799562" y="304942"/>
                </a:lnTo>
                <a:lnTo>
                  <a:pt x="1807451" y="297050"/>
                </a:lnTo>
                <a:lnTo>
                  <a:pt x="1826928" y="297050"/>
                </a:lnTo>
                <a:lnTo>
                  <a:pt x="1834814" y="304942"/>
                </a:lnTo>
                <a:lnTo>
                  <a:pt x="1834814" y="324430"/>
                </a:lnTo>
                <a:lnTo>
                  <a:pt x="1826928" y="332322"/>
                </a:lnTo>
                <a:close/>
              </a:path>
              <a:path w="3305175" h="2456815">
                <a:moveTo>
                  <a:pt x="2119913" y="337352"/>
                </a:moveTo>
                <a:lnTo>
                  <a:pt x="2111085" y="335571"/>
                </a:lnTo>
                <a:lnTo>
                  <a:pt x="2103879" y="330711"/>
                </a:lnTo>
                <a:lnTo>
                  <a:pt x="2099023" y="323502"/>
                </a:lnTo>
                <a:lnTo>
                  <a:pt x="2097243" y="314669"/>
                </a:lnTo>
                <a:lnTo>
                  <a:pt x="2099023" y="305835"/>
                </a:lnTo>
                <a:lnTo>
                  <a:pt x="2103879" y="298625"/>
                </a:lnTo>
                <a:lnTo>
                  <a:pt x="2111085" y="293766"/>
                </a:lnTo>
                <a:lnTo>
                  <a:pt x="2119913" y="291984"/>
                </a:lnTo>
                <a:lnTo>
                  <a:pt x="2128742" y="293766"/>
                </a:lnTo>
                <a:lnTo>
                  <a:pt x="2135948" y="298625"/>
                </a:lnTo>
                <a:lnTo>
                  <a:pt x="2140804" y="305835"/>
                </a:lnTo>
                <a:lnTo>
                  <a:pt x="2142584" y="314669"/>
                </a:lnTo>
                <a:lnTo>
                  <a:pt x="2140801" y="323502"/>
                </a:lnTo>
                <a:lnTo>
                  <a:pt x="2135941" y="330711"/>
                </a:lnTo>
                <a:lnTo>
                  <a:pt x="2128735" y="335571"/>
                </a:lnTo>
                <a:lnTo>
                  <a:pt x="2119913" y="337352"/>
                </a:lnTo>
                <a:close/>
              </a:path>
              <a:path w="3305175" h="2456815">
                <a:moveTo>
                  <a:pt x="2422641" y="340717"/>
                </a:moveTo>
                <a:lnTo>
                  <a:pt x="2412516" y="338671"/>
                </a:lnTo>
                <a:lnTo>
                  <a:pt x="2404245" y="333091"/>
                </a:lnTo>
                <a:lnTo>
                  <a:pt x="2398667" y="324817"/>
                </a:lnTo>
                <a:lnTo>
                  <a:pt x="2396622" y="314686"/>
                </a:lnTo>
                <a:lnTo>
                  <a:pt x="2398667" y="304555"/>
                </a:lnTo>
                <a:lnTo>
                  <a:pt x="2404245" y="296280"/>
                </a:lnTo>
                <a:lnTo>
                  <a:pt x="2412516" y="290699"/>
                </a:lnTo>
                <a:lnTo>
                  <a:pt x="2422641" y="288652"/>
                </a:lnTo>
                <a:lnTo>
                  <a:pt x="2432764" y="290699"/>
                </a:lnTo>
                <a:lnTo>
                  <a:pt x="2441033" y="296280"/>
                </a:lnTo>
                <a:lnTo>
                  <a:pt x="2446611" y="304555"/>
                </a:lnTo>
                <a:lnTo>
                  <a:pt x="2448656" y="314686"/>
                </a:lnTo>
                <a:lnTo>
                  <a:pt x="2446613" y="324817"/>
                </a:lnTo>
                <a:lnTo>
                  <a:pt x="2441040" y="333091"/>
                </a:lnTo>
                <a:lnTo>
                  <a:pt x="2432771" y="338671"/>
                </a:lnTo>
                <a:lnTo>
                  <a:pt x="2422641" y="340717"/>
                </a:lnTo>
                <a:close/>
              </a:path>
              <a:path w="3305175" h="2456815">
                <a:moveTo>
                  <a:pt x="2725365" y="344083"/>
                </a:moveTo>
                <a:lnTo>
                  <a:pt x="2713927" y="341773"/>
                </a:lnTo>
                <a:lnTo>
                  <a:pt x="2704588" y="335474"/>
                </a:lnTo>
                <a:lnTo>
                  <a:pt x="2698292" y="326130"/>
                </a:lnTo>
                <a:lnTo>
                  <a:pt x="2695983" y="314686"/>
                </a:lnTo>
                <a:lnTo>
                  <a:pt x="2698292" y="303241"/>
                </a:lnTo>
                <a:lnTo>
                  <a:pt x="2704588" y="293897"/>
                </a:lnTo>
                <a:lnTo>
                  <a:pt x="2713927" y="287597"/>
                </a:lnTo>
                <a:lnTo>
                  <a:pt x="2725365" y="285287"/>
                </a:lnTo>
                <a:lnTo>
                  <a:pt x="2736802" y="287597"/>
                </a:lnTo>
                <a:lnTo>
                  <a:pt x="2746141" y="293897"/>
                </a:lnTo>
                <a:lnTo>
                  <a:pt x="2752437" y="303241"/>
                </a:lnTo>
                <a:lnTo>
                  <a:pt x="2754746" y="314686"/>
                </a:lnTo>
                <a:lnTo>
                  <a:pt x="2752437" y="326130"/>
                </a:lnTo>
                <a:lnTo>
                  <a:pt x="2746141" y="335474"/>
                </a:lnTo>
                <a:lnTo>
                  <a:pt x="2736802" y="341773"/>
                </a:lnTo>
                <a:lnTo>
                  <a:pt x="2725365" y="344083"/>
                </a:lnTo>
                <a:close/>
              </a:path>
              <a:path w="3305175" h="2456815">
                <a:moveTo>
                  <a:pt x="3028088" y="347448"/>
                </a:moveTo>
                <a:lnTo>
                  <a:pt x="3015345" y="344873"/>
                </a:lnTo>
                <a:lnTo>
                  <a:pt x="3004937" y="337850"/>
                </a:lnTo>
                <a:lnTo>
                  <a:pt x="2997919" y="327436"/>
                </a:lnTo>
                <a:lnTo>
                  <a:pt x="2995345" y="314686"/>
                </a:lnTo>
                <a:lnTo>
                  <a:pt x="2997919" y="301935"/>
                </a:lnTo>
                <a:lnTo>
                  <a:pt x="3004937" y="291520"/>
                </a:lnTo>
                <a:lnTo>
                  <a:pt x="3015345" y="284497"/>
                </a:lnTo>
                <a:lnTo>
                  <a:pt x="3028088" y="281921"/>
                </a:lnTo>
                <a:lnTo>
                  <a:pt x="3040832" y="284497"/>
                </a:lnTo>
                <a:lnTo>
                  <a:pt x="3051242" y="291520"/>
                </a:lnTo>
                <a:lnTo>
                  <a:pt x="3058261" y="301935"/>
                </a:lnTo>
                <a:lnTo>
                  <a:pt x="3060835" y="314686"/>
                </a:lnTo>
                <a:lnTo>
                  <a:pt x="3058261" y="327436"/>
                </a:lnTo>
                <a:lnTo>
                  <a:pt x="3051242" y="337850"/>
                </a:lnTo>
                <a:lnTo>
                  <a:pt x="3040832" y="344873"/>
                </a:lnTo>
                <a:lnTo>
                  <a:pt x="3028088" y="347448"/>
                </a:lnTo>
                <a:close/>
              </a:path>
              <a:path w="3305175" h="2456815">
                <a:moveTo>
                  <a:pt x="3305061" y="338406"/>
                </a:moveTo>
                <a:lnTo>
                  <a:pt x="3298335" y="328427"/>
                </a:lnTo>
                <a:lnTo>
                  <a:pt x="3295564" y="314702"/>
                </a:lnTo>
                <a:lnTo>
                  <a:pt x="3298335" y="300977"/>
                </a:lnTo>
                <a:lnTo>
                  <a:pt x="3305061" y="290998"/>
                </a:lnTo>
                <a:lnTo>
                  <a:pt x="3305061" y="338406"/>
                </a:lnTo>
                <a:close/>
              </a:path>
              <a:path w="3305175" h="2456815">
                <a:moveTo>
                  <a:pt x="304490" y="619326"/>
                </a:moveTo>
                <a:lnTo>
                  <a:pt x="302640" y="619326"/>
                </a:lnTo>
                <a:lnTo>
                  <a:pt x="301883" y="618566"/>
                </a:lnTo>
                <a:lnTo>
                  <a:pt x="301883" y="616717"/>
                </a:lnTo>
                <a:lnTo>
                  <a:pt x="302640" y="615960"/>
                </a:lnTo>
                <a:lnTo>
                  <a:pt x="304490" y="615960"/>
                </a:lnTo>
                <a:lnTo>
                  <a:pt x="305247" y="616717"/>
                </a:lnTo>
                <a:lnTo>
                  <a:pt x="305247" y="618566"/>
                </a:lnTo>
                <a:lnTo>
                  <a:pt x="304490" y="619326"/>
                </a:lnTo>
                <a:close/>
              </a:path>
              <a:path w="3305175" h="2456815">
                <a:moveTo>
                  <a:pt x="609535" y="623532"/>
                </a:moveTo>
                <a:lnTo>
                  <a:pt x="603044" y="623532"/>
                </a:lnTo>
                <a:lnTo>
                  <a:pt x="600421" y="620906"/>
                </a:lnTo>
                <a:lnTo>
                  <a:pt x="600421" y="614411"/>
                </a:lnTo>
                <a:lnTo>
                  <a:pt x="603044" y="611785"/>
                </a:lnTo>
                <a:lnTo>
                  <a:pt x="609535" y="611785"/>
                </a:lnTo>
                <a:lnTo>
                  <a:pt x="612161" y="614411"/>
                </a:lnTo>
                <a:lnTo>
                  <a:pt x="612161" y="620906"/>
                </a:lnTo>
                <a:lnTo>
                  <a:pt x="609535" y="623532"/>
                </a:lnTo>
                <a:close/>
              </a:path>
              <a:path w="3305175" h="2456815">
                <a:moveTo>
                  <a:pt x="914581" y="627738"/>
                </a:moveTo>
                <a:lnTo>
                  <a:pt x="903448" y="627738"/>
                </a:lnTo>
                <a:lnTo>
                  <a:pt x="898942" y="623228"/>
                </a:lnTo>
                <a:lnTo>
                  <a:pt x="898942" y="612089"/>
                </a:lnTo>
                <a:lnTo>
                  <a:pt x="903448" y="607579"/>
                </a:lnTo>
                <a:lnTo>
                  <a:pt x="914581" y="607579"/>
                </a:lnTo>
                <a:lnTo>
                  <a:pt x="919088" y="612089"/>
                </a:lnTo>
                <a:lnTo>
                  <a:pt x="919088" y="623228"/>
                </a:lnTo>
                <a:lnTo>
                  <a:pt x="914581" y="627738"/>
                </a:lnTo>
                <a:close/>
              </a:path>
              <a:path w="3305175" h="2456815">
                <a:moveTo>
                  <a:pt x="1219155" y="631103"/>
                </a:moveTo>
                <a:lnTo>
                  <a:pt x="1204323" y="631103"/>
                </a:lnTo>
                <a:lnTo>
                  <a:pt x="1198304" y="625081"/>
                </a:lnTo>
                <a:lnTo>
                  <a:pt x="1198304" y="610239"/>
                </a:lnTo>
                <a:lnTo>
                  <a:pt x="1204323" y="604213"/>
                </a:lnTo>
                <a:lnTo>
                  <a:pt x="1219155" y="604213"/>
                </a:lnTo>
                <a:lnTo>
                  <a:pt x="1225177" y="610239"/>
                </a:lnTo>
                <a:lnTo>
                  <a:pt x="1225177" y="625081"/>
                </a:lnTo>
                <a:lnTo>
                  <a:pt x="1219155" y="631103"/>
                </a:lnTo>
                <a:close/>
              </a:path>
              <a:path w="3305175" h="2456815">
                <a:moveTo>
                  <a:pt x="1523732" y="634472"/>
                </a:moveTo>
                <a:lnTo>
                  <a:pt x="1505196" y="634472"/>
                </a:lnTo>
                <a:lnTo>
                  <a:pt x="1497679" y="626948"/>
                </a:lnTo>
                <a:lnTo>
                  <a:pt x="1497679" y="608402"/>
                </a:lnTo>
                <a:lnTo>
                  <a:pt x="1505196" y="600882"/>
                </a:lnTo>
                <a:lnTo>
                  <a:pt x="1523732" y="600882"/>
                </a:lnTo>
                <a:lnTo>
                  <a:pt x="1531249" y="608402"/>
                </a:lnTo>
                <a:lnTo>
                  <a:pt x="1531249" y="626948"/>
                </a:lnTo>
                <a:lnTo>
                  <a:pt x="1523732" y="634472"/>
                </a:lnTo>
                <a:close/>
              </a:path>
              <a:path w="3305175" h="2456815">
                <a:moveTo>
                  <a:pt x="1817190" y="637834"/>
                </a:moveTo>
                <a:lnTo>
                  <a:pt x="1809345" y="636251"/>
                </a:lnTo>
                <a:lnTo>
                  <a:pt x="1802940" y="631932"/>
                </a:lnTo>
                <a:lnTo>
                  <a:pt x="1798623" y="625525"/>
                </a:lnTo>
                <a:lnTo>
                  <a:pt x="1797041" y="617675"/>
                </a:lnTo>
                <a:lnTo>
                  <a:pt x="1798623" y="609826"/>
                </a:lnTo>
                <a:lnTo>
                  <a:pt x="1802940" y="603418"/>
                </a:lnTo>
                <a:lnTo>
                  <a:pt x="1809345" y="599100"/>
                </a:lnTo>
                <a:lnTo>
                  <a:pt x="1817190" y="597516"/>
                </a:lnTo>
                <a:lnTo>
                  <a:pt x="1825035" y="599100"/>
                </a:lnTo>
                <a:lnTo>
                  <a:pt x="1831439" y="603418"/>
                </a:lnTo>
                <a:lnTo>
                  <a:pt x="1835756" y="609826"/>
                </a:lnTo>
                <a:lnTo>
                  <a:pt x="1837339" y="617675"/>
                </a:lnTo>
                <a:lnTo>
                  <a:pt x="1835756" y="625525"/>
                </a:lnTo>
                <a:lnTo>
                  <a:pt x="1831439" y="631932"/>
                </a:lnTo>
                <a:lnTo>
                  <a:pt x="1825035" y="636251"/>
                </a:lnTo>
                <a:lnTo>
                  <a:pt x="1817190" y="637834"/>
                </a:lnTo>
                <a:close/>
              </a:path>
              <a:path w="3305175" h="2456815">
                <a:moveTo>
                  <a:pt x="2119913" y="641203"/>
                </a:moveTo>
                <a:lnTo>
                  <a:pt x="2110763" y="639354"/>
                </a:lnTo>
                <a:lnTo>
                  <a:pt x="2103290" y="634312"/>
                </a:lnTo>
                <a:lnTo>
                  <a:pt x="2098250" y="626833"/>
                </a:lnTo>
                <a:lnTo>
                  <a:pt x="2096403" y="617675"/>
                </a:lnTo>
                <a:lnTo>
                  <a:pt x="2098250" y="608520"/>
                </a:lnTo>
                <a:lnTo>
                  <a:pt x="2103290" y="601042"/>
                </a:lnTo>
                <a:lnTo>
                  <a:pt x="2110763" y="596000"/>
                </a:lnTo>
                <a:lnTo>
                  <a:pt x="2119913" y="594151"/>
                </a:lnTo>
                <a:lnTo>
                  <a:pt x="2129064" y="596000"/>
                </a:lnTo>
                <a:lnTo>
                  <a:pt x="2136537" y="601042"/>
                </a:lnTo>
                <a:lnTo>
                  <a:pt x="2141577" y="608520"/>
                </a:lnTo>
                <a:lnTo>
                  <a:pt x="2143425" y="617675"/>
                </a:lnTo>
                <a:lnTo>
                  <a:pt x="2141577" y="626833"/>
                </a:lnTo>
                <a:lnTo>
                  <a:pt x="2136537" y="634312"/>
                </a:lnTo>
                <a:lnTo>
                  <a:pt x="2129064" y="639354"/>
                </a:lnTo>
                <a:lnTo>
                  <a:pt x="2119913" y="641203"/>
                </a:lnTo>
                <a:close/>
              </a:path>
              <a:path w="3305175" h="2456815">
                <a:moveTo>
                  <a:pt x="2422641" y="643725"/>
                </a:moveTo>
                <a:lnTo>
                  <a:pt x="2412516" y="641678"/>
                </a:lnTo>
                <a:lnTo>
                  <a:pt x="2404245" y="636098"/>
                </a:lnTo>
                <a:lnTo>
                  <a:pt x="2398667" y="627823"/>
                </a:lnTo>
                <a:lnTo>
                  <a:pt x="2396622" y="617692"/>
                </a:lnTo>
                <a:lnTo>
                  <a:pt x="2398667" y="607562"/>
                </a:lnTo>
                <a:lnTo>
                  <a:pt x="2404245" y="599287"/>
                </a:lnTo>
                <a:lnTo>
                  <a:pt x="2412516" y="593706"/>
                </a:lnTo>
                <a:lnTo>
                  <a:pt x="2422641" y="591660"/>
                </a:lnTo>
                <a:lnTo>
                  <a:pt x="2432764" y="593706"/>
                </a:lnTo>
                <a:lnTo>
                  <a:pt x="2441033" y="599287"/>
                </a:lnTo>
                <a:lnTo>
                  <a:pt x="2446611" y="607562"/>
                </a:lnTo>
                <a:lnTo>
                  <a:pt x="2448656" y="617692"/>
                </a:lnTo>
                <a:lnTo>
                  <a:pt x="2446613" y="627823"/>
                </a:lnTo>
                <a:lnTo>
                  <a:pt x="2441040" y="636098"/>
                </a:lnTo>
                <a:lnTo>
                  <a:pt x="2432771" y="641678"/>
                </a:lnTo>
                <a:lnTo>
                  <a:pt x="2422641" y="643725"/>
                </a:lnTo>
                <a:close/>
              </a:path>
              <a:path w="3305175" h="2456815">
                <a:moveTo>
                  <a:pt x="2725365" y="647090"/>
                </a:moveTo>
                <a:lnTo>
                  <a:pt x="2713927" y="644781"/>
                </a:lnTo>
                <a:lnTo>
                  <a:pt x="2704588" y="638481"/>
                </a:lnTo>
                <a:lnTo>
                  <a:pt x="2698292" y="629137"/>
                </a:lnTo>
                <a:lnTo>
                  <a:pt x="2695983" y="617692"/>
                </a:lnTo>
                <a:lnTo>
                  <a:pt x="2698292" y="606247"/>
                </a:lnTo>
                <a:lnTo>
                  <a:pt x="2704588" y="596903"/>
                </a:lnTo>
                <a:lnTo>
                  <a:pt x="2713927" y="590604"/>
                </a:lnTo>
                <a:lnTo>
                  <a:pt x="2725365" y="588294"/>
                </a:lnTo>
                <a:lnTo>
                  <a:pt x="2736802" y="590604"/>
                </a:lnTo>
                <a:lnTo>
                  <a:pt x="2746141" y="596903"/>
                </a:lnTo>
                <a:lnTo>
                  <a:pt x="2752437" y="606247"/>
                </a:lnTo>
                <a:lnTo>
                  <a:pt x="2754746" y="617692"/>
                </a:lnTo>
                <a:lnTo>
                  <a:pt x="2752437" y="629137"/>
                </a:lnTo>
                <a:lnTo>
                  <a:pt x="2746141" y="638481"/>
                </a:lnTo>
                <a:lnTo>
                  <a:pt x="2736802" y="644781"/>
                </a:lnTo>
                <a:lnTo>
                  <a:pt x="2725365" y="647090"/>
                </a:lnTo>
                <a:close/>
              </a:path>
              <a:path w="3305175" h="2456815">
                <a:moveTo>
                  <a:pt x="3028088" y="650456"/>
                </a:moveTo>
                <a:lnTo>
                  <a:pt x="3015345" y="647880"/>
                </a:lnTo>
                <a:lnTo>
                  <a:pt x="3004937" y="640858"/>
                </a:lnTo>
                <a:lnTo>
                  <a:pt x="2997919" y="630443"/>
                </a:lnTo>
                <a:lnTo>
                  <a:pt x="2995345" y="617692"/>
                </a:lnTo>
                <a:lnTo>
                  <a:pt x="2997919" y="604941"/>
                </a:lnTo>
                <a:lnTo>
                  <a:pt x="3004937" y="594527"/>
                </a:lnTo>
                <a:lnTo>
                  <a:pt x="3015345" y="587504"/>
                </a:lnTo>
                <a:lnTo>
                  <a:pt x="3028088" y="584929"/>
                </a:lnTo>
                <a:lnTo>
                  <a:pt x="3040832" y="587504"/>
                </a:lnTo>
                <a:lnTo>
                  <a:pt x="3051242" y="594527"/>
                </a:lnTo>
                <a:lnTo>
                  <a:pt x="3058261" y="604941"/>
                </a:lnTo>
                <a:lnTo>
                  <a:pt x="3060835" y="617692"/>
                </a:lnTo>
                <a:lnTo>
                  <a:pt x="3058261" y="630443"/>
                </a:lnTo>
                <a:lnTo>
                  <a:pt x="3051242" y="640858"/>
                </a:lnTo>
                <a:lnTo>
                  <a:pt x="3040832" y="647880"/>
                </a:lnTo>
                <a:lnTo>
                  <a:pt x="3028088" y="650456"/>
                </a:lnTo>
                <a:close/>
              </a:path>
              <a:path w="3305175" h="2456815">
                <a:moveTo>
                  <a:pt x="3305061" y="641414"/>
                </a:moveTo>
                <a:lnTo>
                  <a:pt x="3298335" y="631434"/>
                </a:lnTo>
                <a:lnTo>
                  <a:pt x="3295564" y="617709"/>
                </a:lnTo>
                <a:lnTo>
                  <a:pt x="3298335" y="603984"/>
                </a:lnTo>
                <a:lnTo>
                  <a:pt x="3305061" y="594004"/>
                </a:lnTo>
                <a:lnTo>
                  <a:pt x="3305061" y="641414"/>
                </a:lnTo>
                <a:close/>
              </a:path>
              <a:path w="3305175" h="2456815">
                <a:moveTo>
                  <a:pt x="1311" y="921510"/>
                </a:moveTo>
                <a:lnTo>
                  <a:pt x="370" y="921510"/>
                </a:lnTo>
                <a:lnTo>
                  <a:pt x="0" y="921138"/>
                </a:lnTo>
                <a:lnTo>
                  <a:pt x="0" y="920196"/>
                </a:lnTo>
                <a:lnTo>
                  <a:pt x="370" y="919825"/>
                </a:lnTo>
                <a:lnTo>
                  <a:pt x="1311" y="919825"/>
                </a:lnTo>
                <a:lnTo>
                  <a:pt x="1681" y="920196"/>
                </a:lnTo>
                <a:lnTo>
                  <a:pt x="1681" y="921138"/>
                </a:lnTo>
                <a:lnTo>
                  <a:pt x="1311" y="921510"/>
                </a:lnTo>
                <a:close/>
              </a:path>
              <a:path w="3305175" h="2456815">
                <a:moveTo>
                  <a:pt x="305415" y="924031"/>
                </a:moveTo>
                <a:lnTo>
                  <a:pt x="301698" y="924031"/>
                </a:lnTo>
                <a:lnTo>
                  <a:pt x="300201" y="922536"/>
                </a:lnTo>
                <a:lnTo>
                  <a:pt x="300201" y="918799"/>
                </a:lnTo>
                <a:lnTo>
                  <a:pt x="301698" y="917300"/>
                </a:lnTo>
                <a:lnTo>
                  <a:pt x="305432" y="917300"/>
                </a:lnTo>
                <a:lnTo>
                  <a:pt x="306929" y="918799"/>
                </a:lnTo>
                <a:lnTo>
                  <a:pt x="306929" y="922536"/>
                </a:lnTo>
                <a:lnTo>
                  <a:pt x="305415" y="924031"/>
                </a:lnTo>
                <a:close/>
              </a:path>
              <a:path w="3305175" h="2456815">
                <a:moveTo>
                  <a:pt x="610008" y="927397"/>
                </a:moveTo>
                <a:lnTo>
                  <a:pt x="602591" y="927397"/>
                </a:lnTo>
                <a:lnTo>
                  <a:pt x="599580" y="924386"/>
                </a:lnTo>
                <a:lnTo>
                  <a:pt x="599580" y="916983"/>
                </a:lnTo>
                <a:lnTo>
                  <a:pt x="602591" y="913968"/>
                </a:lnTo>
                <a:lnTo>
                  <a:pt x="609991" y="913968"/>
                </a:lnTo>
                <a:lnTo>
                  <a:pt x="613002" y="916983"/>
                </a:lnTo>
                <a:lnTo>
                  <a:pt x="613002" y="924386"/>
                </a:lnTo>
                <a:lnTo>
                  <a:pt x="610008" y="927397"/>
                </a:lnTo>
                <a:close/>
              </a:path>
              <a:path w="3305175" h="2456815">
                <a:moveTo>
                  <a:pt x="914581" y="930762"/>
                </a:moveTo>
                <a:lnTo>
                  <a:pt x="903448" y="930762"/>
                </a:lnTo>
                <a:lnTo>
                  <a:pt x="898942" y="926252"/>
                </a:lnTo>
                <a:lnTo>
                  <a:pt x="898942" y="915113"/>
                </a:lnTo>
                <a:lnTo>
                  <a:pt x="903448" y="910603"/>
                </a:lnTo>
                <a:lnTo>
                  <a:pt x="914581" y="910603"/>
                </a:lnTo>
                <a:lnTo>
                  <a:pt x="919088" y="915113"/>
                </a:lnTo>
                <a:lnTo>
                  <a:pt x="919088" y="926252"/>
                </a:lnTo>
                <a:lnTo>
                  <a:pt x="914581" y="930762"/>
                </a:lnTo>
                <a:close/>
              </a:path>
              <a:path w="3305175" h="2456815">
                <a:moveTo>
                  <a:pt x="1219155" y="934131"/>
                </a:moveTo>
                <a:lnTo>
                  <a:pt x="1204323" y="934131"/>
                </a:lnTo>
                <a:lnTo>
                  <a:pt x="1198304" y="928106"/>
                </a:lnTo>
                <a:lnTo>
                  <a:pt x="1198304" y="913263"/>
                </a:lnTo>
                <a:lnTo>
                  <a:pt x="1204323" y="907238"/>
                </a:lnTo>
                <a:lnTo>
                  <a:pt x="1219155" y="907238"/>
                </a:lnTo>
                <a:lnTo>
                  <a:pt x="1225177" y="913263"/>
                </a:lnTo>
                <a:lnTo>
                  <a:pt x="1225177" y="928106"/>
                </a:lnTo>
                <a:lnTo>
                  <a:pt x="1219155" y="934131"/>
                </a:lnTo>
                <a:close/>
              </a:path>
              <a:path w="3305175" h="2456815">
                <a:moveTo>
                  <a:pt x="1523732" y="937493"/>
                </a:moveTo>
                <a:lnTo>
                  <a:pt x="1505196" y="937493"/>
                </a:lnTo>
                <a:lnTo>
                  <a:pt x="1497679" y="929972"/>
                </a:lnTo>
                <a:lnTo>
                  <a:pt x="1497679" y="911427"/>
                </a:lnTo>
                <a:lnTo>
                  <a:pt x="1505196" y="903906"/>
                </a:lnTo>
                <a:lnTo>
                  <a:pt x="1523732" y="903906"/>
                </a:lnTo>
                <a:lnTo>
                  <a:pt x="1531249" y="911427"/>
                </a:lnTo>
                <a:lnTo>
                  <a:pt x="1531249" y="929972"/>
                </a:lnTo>
                <a:lnTo>
                  <a:pt x="1523732" y="937493"/>
                </a:lnTo>
                <a:close/>
              </a:path>
              <a:path w="3305175" h="2456815">
                <a:moveTo>
                  <a:pt x="1817190" y="940862"/>
                </a:moveTo>
                <a:lnTo>
                  <a:pt x="1809345" y="939278"/>
                </a:lnTo>
                <a:lnTo>
                  <a:pt x="1802940" y="934958"/>
                </a:lnTo>
                <a:lnTo>
                  <a:pt x="1798623" y="928549"/>
                </a:lnTo>
                <a:lnTo>
                  <a:pt x="1797041" y="920699"/>
                </a:lnTo>
                <a:lnTo>
                  <a:pt x="1798623" y="912850"/>
                </a:lnTo>
                <a:lnTo>
                  <a:pt x="1802940" y="906443"/>
                </a:lnTo>
                <a:lnTo>
                  <a:pt x="1809345" y="902124"/>
                </a:lnTo>
                <a:lnTo>
                  <a:pt x="1817190" y="900540"/>
                </a:lnTo>
                <a:lnTo>
                  <a:pt x="1825035" y="902124"/>
                </a:lnTo>
                <a:lnTo>
                  <a:pt x="1831439" y="906443"/>
                </a:lnTo>
                <a:lnTo>
                  <a:pt x="1835756" y="912850"/>
                </a:lnTo>
                <a:lnTo>
                  <a:pt x="1837339" y="920699"/>
                </a:lnTo>
                <a:lnTo>
                  <a:pt x="1835756" y="928549"/>
                </a:lnTo>
                <a:lnTo>
                  <a:pt x="1831439" y="934958"/>
                </a:lnTo>
                <a:lnTo>
                  <a:pt x="1825035" y="939278"/>
                </a:lnTo>
                <a:lnTo>
                  <a:pt x="1817190" y="940862"/>
                </a:lnTo>
                <a:close/>
              </a:path>
              <a:path w="3305175" h="2456815">
                <a:moveTo>
                  <a:pt x="2119913" y="944227"/>
                </a:moveTo>
                <a:lnTo>
                  <a:pt x="2110763" y="942378"/>
                </a:lnTo>
                <a:lnTo>
                  <a:pt x="2103290" y="937336"/>
                </a:lnTo>
                <a:lnTo>
                  <a:pt x="2098250" y="929857"/>
                </a:lnTo>
                <a:lnTo>
                  <a:pt x="2096403" y="920699"/>
                </a:lnTo>
                <a:lnTo>
                  <a:pt x="2098250" y="911544"/>
                </a:lnTo>
                <a:lnTo>
                  <a:pt x="2103290" y="904066"/>
                </a:lnTo>
                <a:lnTo>
                  <a:pt x="2110763" y="899024"/>
                </a:lnTo>
                <a:lnTo>
                  <a:pt x="2119913" y="897175"/>
                </a:lnTo>
                <a:lnTo>
                  <a:pt x="2129064" y="899024"/>
                </a:lnTo>
                <a:lnTo>
                  <a:pt x="2136537" y="904066"/>
                </a:lnTo>
                <a:lnTo>
                  <a:pt x="2141577" y="911544"/>
                </a:lnTo>
                <a:lnTo>
                  <a:pt x="2143425" y="920699"/>
                </a:lnTo>
                <a:lnTo>
                  <a:pt x="2141577" y="929857"/>
                </a:lnTo>
                <a:lnTo>
                  <a:pt x="2136537" y="937336"/>
                </a:lnTo>
                <a:lnTo>
                  <a:pt x="2129064" y="942378"/>
                </a:lnTo>
                <a:lnTo>
                  <a:pt x="2119913" y="944227"/>
                </a:lnTo>
                <a:close/>
              </a:path>
              <a:path w="3305175" h="2456815">
                <a:moveTo>
                  <a:pt x="2422641" y="946749"/>
                </a:moveTo>
                <a:lnTo>
                  <a:pt x="2412516" y="944703"/>
                </a:lnTo>
                <a:lnTo>
                  <a:pt x="2404245" y="939123"/>
                </a:lnTo>
                <a:lnTo>
                  <a:pt x="2398667" y="930848"/>
                </a:lnTo>
                <a:lnTo>
                  <a:pt x="2396622" y="920716"/>
                </a:lnTo>
                <a:lnTo>
                  <a:pt x="2398667" y="910586"/>
                </a:lnTo>
                <a:lnTo>
                  <a:pt x="2404245" y="902311"/>
                </a:lnTo>
                <a:lnTo>
                  <a:pt x="2412516" y="896731"/>
                </a:lnTo>
                <a:lnTo>
                  <a:pt x="2422641" y="894684"/>
                </a:lnTo>
                <a:lnTo>
                  <a:pt x="2432764" y="896731"/>
                </a:lnTo>
                <a:lnTo>
                  <a:pt x="2441033" y="902311"/>
                </a:lnTo>
                <a:lnTo>
                  <a:pt x="2446611" y="910586"/>
                </a:lnTo>
                <a:lnTo>
                  <a:pt x="2448656" y="920716"/>
                </a:lnTo>
                <a:lnTo>
                  <a:pt x="2446613" y="930848"/>
                </a:lnTo>
                <a:lnTo>
                  <a:pt x="2441040" y="939123"/>
                </a:lnTo>
                <a:lnTo>
                  <a:pt x="2432771" y="944703"/>
                </a:lnTo>
                <a:lnTo>
                  <a:pt x="2422641" y="946749"/>
                </a:lnTo>
                <a:close/>
              </a:path>
              <a:path w="3305175" h="2456815">
                <a:moveTo>
                  <a:pt x="2725365" y="950114"/>
                </a:moveTo>
                <a:lnTo>
                  <a:pt x="2713927" y="947805"/>
                </a:lnTo>
                <a:lnTo>
                  <a:pt x="2704588" y="941505"/>
                </a:lnTo>
                <a:lnTo>
                  <a:pt x="2698292" y="932161"/>
                </a:lnTo>
                <a:lnTo>
                  <a:pt x="2695983" y="920716"/>
                </a:lnTo>
                <a:lnTo>
                  <a:pt x="2698292" y="909272"/>
                </a:lnTo>
                <a:lnTo>
                  <a:pt x="2704588" y="899927"/>
                </a:lnTo>
                <a:lnTo>
                  <a:pt x="2713927" y="893628"/>
                </a:lnTo>
                <a:lnTo>
                  <a:pt x="2725365" y="891318"/>
                </a:lnTo>
                <a:lnTo>
                  <a:pt x="2736802" y="893628"/>
                </a:lnTo>
                <a:lnTo>
                  <a:pt x="2746141" y="899927"/>
                </a:lnTo>
                <a:lnTo>
                  <a:pt x="2752437" y="909272"/>
                </a:lnTo>
                <a:lnTo>
                  <a:pt x="2754746" y="920716"/>
                </a:lnTo>
                <a:lnTo>
                  <a:pt x="2752437" y="932161"/>
                </a:lnTo>
                <a:lnTo>
                  <a:pt x="2746141" y="941505"/>
                </a:lnTo>
                <a:lnTo>
                  <a:pt x="2736802" y="947805"/>
                </a:lnTo>
                <a:lnTo>
                  <a:pt x="2725365" y="950114"/>
                </a:lnTo>
                <a:close/>
              </a:path>
              <a:path w="3305175" h="2456815">
                <a:moveTo>
                  <a:pt x="3028088" y="953480"/>
                </a:moveTo>
                <a:lnTo>
                  <a:pt x="3015345" y="950905"/>
                </a:lnTo>
                <a:lnTo>
                  <a:pt x="3004937" y="943882"/>
                </a:lnTo>
                <a:lnTo>
                  <a:pt x="2997919" y="933467"/>
                </a:lnTo>
                <a:lnTo>
                  <a:pt x="2995345" y="920716"/>
                </a:lnTo>
                <a:lnTo>
                  <a:pt x="2997919" y="907965"/>
                </a:lnTo>
                <a:lnTo>
                  <a:pt x="3004937" y="897551"/>
                </a:lnTo>
                <a:lnTo>
                  <a:pt x="3015345" y="890528"/>
                </a:lnTo>
                <a:lnTo>
                  <a:pt x="3028088" y="887953"/>
                </a:lnTo>
                <a:lnTo>
                  <a:pt x="3040832" y="890528"/>
                </a:lnTo>
                <a:lnTo>
                  <a:pt x="3051242" y="897551"/>
                </a:lnTo>
                <a:lnTo>
                  <a:pt x="3058261" y="907965"/>
                </a:lnTo>
                <a:lnTo>
                  <a:pt x="3060835" y="920716"/>
                </a:lnTo>
                <a:lnTo>
                  <a:pt x="3058261" y="933467"/>
                </a:lnTo>
                <a:lnTo>
                  <a:pt x="3051242" y="943882"/>
                </a:lnTo>
                <a:lnTo>
                  <a:pt x="3040832" y="950905"/>
                </a:lnTo>
                <a:lnTo>
                  <a:pt x="3028088" y="953480"/>
                </a:lnTo>
                <a:close/>
              </a:path>
              <a:path w="3305175" h="2456815">
                <a:moveTo>
                  <a:pt x="3305061" y="944438"/>
                </a:moveTo>
                <a:lnTo>
                  <a:pt x="3298335" y="934459"/>
                </a:lnTo>
                <a:lnTo>
                  <a:pt x="3295564" y="920733"/>
                </a:lnTo>
                <a:lnTo>
                  <a:pt x="3298335" y="907008"/>
                </a:lnTo>
                <a:lnTo>
                  <a:pt x="3305061" y="897029"/>
                </a:lnTo>
                <a:lnTo>
                  <a:pt x="3305061" y="944438"/>
                </a:lnTo>
                <a:close/>
              </a:path>
              <a:path w="3305175" h="2456815">
                <a:moveTo>
                  <a:pt x="1311" y="1224534"/>
                </a:moveTo>
                <a:lnTo>
                  <a:pt x="370" y="1224534"/>
                </a:lnTo>
                <a:lnTo>
                  <a:pt x="0" y="1224163"/>
                </a:lnTo>
                <a:lnTo>
                  <a:pt x="0" y="1223221"/>
                </a:lnTo>
                <a:lnTo>
                  <a:pt x="370" y="1222849"/>
                </a:lnTo>
                <a:lnTo>
                  <a:pt x="1311" y="1222849"/>
                </a:lnTo>
                <a:lnTo>
                  <a:pt x="1681" y="1223221"/>
                </a:lnTo>
                <a:lnTo>
                  <a:pt x="1681" y="1224163"/>
                </a:lnTo>
                <a:lnTo>
                  <a:pt x="1311" y="1224534"/>
                </a:lnTo>
                <a:close/>
              </a:path>
              <a:path w="3305175" h="2456815">
                <a:moveTo>
                  <a:pt x="305415" y="1227055"/>
                </a:moveTo>
                <a:lnTo>
                  <a:pt x="301698" y="1227055"/>
                </a:lnTo>
                <a:lnTo>
                  <a:pt x="300201" y="1225560"/>
                </a:lnTo>
                <a:lnTo>
                  <a:pt x="300201" y="1221823"/>
                </a:lnTo>
                <a:lnTo>
                  <a:pt x="301698" y="1220325"/>
                </a:lnTo>
                <a:lnTo>
                  <a:pt x="305432" y="1220325"/>
                </a:lnTo>
                <a:lnTo>
                  <a:pt x="306929" y="1221823"/>
                </a:lnTo>
                <a:lnTo>
                  <a:pt x="306929" y="1225560"/>
                </a:lnTo>
                <a:lnTo>
                  <a:pt x="305415" y="1227055"/>
                </a:lnTo>
                <a:close/>
              </a:path>
              <a:path w="3305175" h="2456815">
                <a:moveTo>
                  <a:pt x="610008" y="1230421"/>
                </a:moveTo>
                <a:lnTo>
                  <a:pt x="602591" y="1230421"/>
                </a:lnTo>
                <a:lnTo>
                  <a:pt x="599580" y="1227410"/>
                </a:lnTo>
                <a:lnTo>
                  <a:pt x="599580" y="1220004"/>
                </a:lnTo>
                <a:lnTo>
                  <a:pt x="602591" y="1216993"/>
                </a:lnTo>
                <a:lnTo>
                  <a:pt x="609991" y="1216993"/>
                </a:lnTo>
                <a:lnTo>
                  <a:pt x="613002" y="1220004"/>
                </a:lnTo>
                <a:lnTo>
                  <a:pt x="613002" y="1227410"/>
                </a:lnTo>
                <a:lnTo>
                  <a:pt x="610008" y="1230421"/>
                </a:lnTo>
                <a:close/>
              </a:path>
              <a:path w="3305175" h="2456815">
                <a:moveTo>
                  <a:pt x="914581" y="1233786"/>
                </a:moveTo>
                <a:lnTo>
                  <a:pt x="903448" y="1233786"/>
                </a:lnTo>
                <a:lnTo>
                  <a:pt x="898942" y="1229277"/>
                </a:lnTo>
                <a:lnTo>
                  <a:pt x="898942" y="1218137"/>
                </a:lnTo>
                <a:lnTo>
                  <a:pt x="903448" y="1213627"/>
                </a:lnTo>
                <a:lnTo>
                  <a:pt x="914581" y="1213627"/>
                </a:lnTo>
                <a:lnTo>
                  <a:pt x="919088" y="1218137"/>
                </a:lnTo>
                <a:lnTo>
                  <a:pt x="919088" y="1229277"/>
                </a:lnTo>
                <a:lnTo>
                  <a:pt x="914581" y="1233786"/>
                </a:lnTo>
                <a:close/>
              </a:path>
              <a:path w="3305175" h="2456815">
                <a:moveTo>
                  <a:pt x="1219155" y="1237152"/>
                </a:moveTo>
                <a:lnTo>
                  <a:pt x="1204323" y="1237152"/>
                </a:lnTo>
                <a:lnTo>
                  <a:pt x="1198304" y="1231130"/>
                </a:lnTo>
                <a:lnTo>
                  <a:pt x="1198304" y="1216287"/>
                </a:lnTo>
                <a:lnTo>
                  <a:pt x="1204323" y="1210262"/>
                </a:lnTo>
                <a:lnTo>
                  <a:pt x="1219155" y="1210262"/>
                </a:lnTo>
                <a:lnTo>
                  <a:pt x="1225177" y="1216287"/>
                </a:lnTo>
                <a:lnTo>
                  <a:pt x="1225177" y="1231130"/>
                </a:lnTo>
                <a:lnTo>
                  <a:pt x="1219155" y="1237152"/>
                </a:lnTo>
                <a:close/>
              </a:path>
              <a:path w="3305175" h="2456815">
                <a:moveTo>
                  <a:pt x="1523732" y="1240521"/>
                </a:moveTo>
                <a:lnTo>
                  <a:pt x="1505196" y="1240521"/>
                </a:lnTo>
                <a:lnTo>
                  <a:pt x="1497679" y="1232996"/>
                </a:lnTo>
                <a:lnTo>
                  <a:pt x="1497679" y="1214451"/>
                </a:lnTo>
                <a:lnTo>
                  <a:pt x="1505196" y="1206930"/>
                </a:lnTo>
                <a:lnTo>
                  <a:pt x="1523732" y="1206930"/>
                </a:lnTo>
                <a:lnTo>
                  <a:pt x="1531249" y="1214451"/>
                </a:lnTo>
                <a:lnTo>
                  <a:pt x="1531249" y="1232996"/>
                </a:lnTo>
                <a:lnTo>
                  <a:pt x="1523732" y="1240521"/>
                </a:lnTo>
                <a:close/>
              </a:path>
              <a:path w="3305175" h="2456815">
                <a:moveTo>
                  <a:pt x="1817190" y="1243883"/>
                </a:moveTo>
                <a:lnTo>
                  <a:pt x="1809345" y="1242299"/>
                </a:lnTo>
                <a:lnTo>
                  <a:pt x="1802940" y="1237981"/>
                </a:lnTo>
                <a:lnTo>
                  <a:pt x="1798623" y="1231573"/>
                </a:lnTo>
                <a:lnTo>
                  <a:pt x="1797041" y="1223724"/>
                </a:lnTo>
                <a:lnTo>
                  <a:pt x="1798623" y="1215874"/>
                </a:lnTo>
                <a:lnTo>
                  <a:pt x="1802940" y="1209467"/>
                </a:lnTo>
                <a:lnTo>
                  <a:pt x="1809345" y="1205148"/>
                </a:lnTo>
                <a:lnTo>
                  <a:pt x="1817190" y="1203565"/>
                </a:lnTo>
                <a:lnTo>
                  <a:pt x="1825035" y="1205148"/>
                </a:lnTo>
                <a:lnTo>
                  <a:pt x="1831439" y="1209467"/>
                </a:lnTo>
                <a:lnTo>
                  <a:pt x="1835756" y="1215874"/>
                </a:lnTo>
                <a:lnTo>
                  <a:pt x="1837339" y="1223724"/>
                </a:lnTo>
                <a:lnTo>
                  <a:pt x="1835756" y="1231573"/>
                </a:lnTo>
                <a:lnTo>
                  <a:pt x="1831439" y="1237981"/>
                </a:lnTo>
                <a:lnTo>
                  <a:pt x="1825035" y="1242299"/>
                </a:lnTo>
                <a:lnTo>
                  <a:pt x="1817190" y="1243883"/>
                </a:lnTo>
                <a:close/>
              </a:path>
              <a:path w="3305175" h="2456815">
                <a:moveTo>
                  <a:pt x="2119913" y="1247252"/>
                </a:moveTo>
                <a:lnTo>
                  <a:pt x="2110763" y="1245403"/>
                </a:lnTo>
                <a:lnTo>
                  <a:pt x="2103290" y="1240360"/>
                </a:lnTo>
                <a:lnTo>
                  <a:pt x="2098250" y="1232881"/>
                </a:lnTo>
                <a:lnTo>
                  <a:pt x="2096403" y="1223724"/>
                </a:lnTo>
                <a:lnTo>
                  <a:pt x="2098250" y="1214568"/>
                </a:lnTo>
                <a:lnTo>
                  <a:pt x="2103290" y="1207090"/>
                </a:lnTo>
                <a:lnTo>
                  <a:pt x="2110763" y="1202048"/>
                </a:lnTo>
                <a:lnTo>
                  <a:pt x="2119913" y="1200199"/>
                </a:lnTo>
                <a:lnTo>
                  <a:pt x="2129064" y="1202048"/>
                </a:lnTo>
                <a:lnTo>
                  <a:pt x="2136537" y="1207090"/>
                </a:lnTo>
                <a:lnTo>
                  <a:pt x="2141577" y="1214568"/>
                </a:lnTo>
                <a:lnTo>
                  <a:pt x="2143425" y="1223724"/>
                </a:lnTo>
                <a:lnTo>
                  <a:pt x="2141577" y="1232881"/>
                </a:lnTo>
                <a:lnTo>
                  <a:pt x="2136537" y="1240360"/>
                </a:lnTo>
                <a:lnTo>
                  <a:pt x="2129064" y="1245403"/>
                </a:lnTo>
                <a:lnTo>
                  <a:pt x="2119913" y="1247252"/>
                </a:lnTo>
                <a:close/>
              </a:path>
              <a:path w="3305175" h="2456815">
                <a:moveTo>
                  <a:pt x="2422641" y="1249773"/>
                </a:moveTo>
                <a:lnTo>
                  <a:pt x="2412516" y="1247727"/>
                </a:lnTo>
                <a:lnTo>
                  <a:pt x="2404245" y="1242147"/>
                </a:lnTo>
                <a:lnTo>
                  <a:pt x="2398667" y="1233872"/>
                </a:lnTo>
                <a:lnTo>
                  <a:pt x="2396622" y="1223741"/>
                </a:lnTo>
                <a:lnTo>
                  <a:pt x="2398667" y="1213611"/>
                </a:lnTo>
                <a:lnTo>
                  <a:pt x="2404245" y="1205336"/>
                </a:lnTo>
                <a:lnTo>
                  <a:pt x="2412516" y="1199755"/>
                </a:lnTo>
                <a:lnTo>
                  <a:pt x="2422641" y="1197708"/>
                </a:lnTo>
                <a:lnTo>
                  <a:pt x="2432764" y="1199755"/>
                </a:lnTo>
                <a:lnTo>
                  <a:pt x="2441033" y="1205336"/>
                </a:lnTo>
                <a:lnTo>
                  <a:pt x="2446611" y="1213611"/>
                </a:lnTo>
                <a:lnTo>
                  <a:pt x="2448656" y="1223741"/>
                </a:lnTo>
                <a:lnTo>
                  <a:pt x="2446613" y="1233872"/>
                </a:lnTo>
                <a:lnTo>
                  <a:pt x="2441040" y="1242147"/>
                </a:lnTo>
                <a:lnTo>
                  <a:pt x="2432771" y="1247727"/>
                </a:lnTo>
                <a:lnTo>
                  <a:pt x="2422641" y="1249773"/>
                </a:lnTo>
                <a:close/>
              </a:path>
              <a:path w="3305175" h="2456815">
                <a:moveTo>
                  <a:pt x="2725365" y="1253139"/>
                </a:moveTo>
                <a:lnTo>
                  <a:pt x="2713927" y="1250829"/>
                </a:lnTo>
                <a:lnTo>
                  <a:pt x="2704588" y="1244530"/>
                </a:lnTo>
                <a:lnTo>
                  <a:pt x="2698292" y="1235185"/>
                </a:lnTo>
                <a:lnTo>
                  <a:pt x="2695983" y="1223741"/>
                </a:lnTo>
                <a:lnTo>
                  <a:pt x="2698292" y="1212296"/>
                </a:lnTo>
                <a:lnTo>
                  <a:pt x="2704588" y="1202952"/>
                </a:lnTo>
                <a:lnTo>
                  <a:pt x="2713927" y="1196652"/>
                </a:lnTo>
                <a:lnTo>
                  <a:pt x="2725365" y="1194343"/>
                </a:lnTo>
                <a:lnTo>
                  <a:pt x="2736802" y="1196652"/>
                </a:lnTo>
                <a:lnTo>
                  <a:pt x="2746141" y="1202952"/>
                </a:lnTo>
                <a:lnTo>
                  <a:pt x="2752437" y="1212296"/>
                </a:lnTo>
                <a:lnTo>
                  <a:pt x="2754746" y="1223741"/>
                </a:lnTo>
                <a:lnTo>
                  <a:pt x="2752437" y="1235185"/>
                </a:lnTo>
                <a:lnTo>
                  <a:pt x="2746141" y="1244530"/>
                </a:lnTo>
                <a:lnTo>
                  <a:pt x="2736802" y="1250829"/>
                </a:lnTo>
                <a:lnTo>
                  <a:pt x="2725365" y="1253139"/>
                </a:lnTo>
                <a:close/>
              </a:path>
              <a:path w="3305175" h="2456815">
                <a:moveTo>
                  <a:pt x="3028088" y="1256504"/>
                </a:moveTo>
                <a:lnTo>
                  <a:pt x="3015345" y="1253929"/>
                </a:lnTo>
                <a:lnTo>
                  <a:pt x="3004937" y="1246906"/>
                </a:lnTo>
                <a:lnTo>
                  <a:pt x="2997919" y="1236492"/>
                </a:lnTo>
                <a:lnTo>
                  <a:pt x="2995345" y="1223741"/>
                </a:lnTo>
                <a:lnTo>
                  <a:pt x="2997919" y="1210990"/>
                </a:lnTo>
                <a:lnTo>
                  <a:pt x="3004937" y="1200575"/>
                </a:lnTo>
                <a:lnTo>
                  <a:pt x="3015345" y="1193552"/>
                </a:lnTo>
                <a:lnTo>
                  <a:pt x="3028088" y="1190977"/>
                </a:lnTo>
                <a:lnTo>
                  <a:pt x="3040832" y="1193552"/>
                </a:lnTo>
                <a:lnTo>
                  <a:pt x="3051242" y="1200575"/>
                </a:lnTo>
                <a:lnTo>
                  <a:pt x="3058261" y="1210990"/>
                </a:lnTo>
                <a:lnTo>
                  <a:pt x="3060835" y="1223741"/>
                </a:lnTo>
                <a:lnTo>
                  <a:pt x="3058261" y="1236492"/>
                </a:lnTo>
                <a:lnTo>
                  <a:pt x="3051242" y="1246906"/>
                </a:lnTo>
                <a:lnTo>
                  <a:pt x="3040832" y="1253929"/>
                </a:lnTo>
                <a:lnTo>
                  <a:pt x="3028088" y="1256504"/>
                </a:lnTo>
                <a:close/>
              </a:path>
              <a:path w="3305175" h="2456815">
                <a:moveTo>
                  <a:pt x="3305061" y="1247462"/>
                </a:moveTo>
                <a:lnTo>
                  <a:pt x="3298335" y="1237483"/>
                </a:lnTo>
                <a:lnTo>
                  <a:pt x="3295564" y="1223757"/>
                </a:lnTo>
                <a:lnTo>
                  <a:pt x="3298335" y="1210032"/>
                </a:lnTo>
                <a:lnTo>
                  <a:pt x="3305061" y="1200053"/>
                </a:lnTo>
                <a:lnTo>
                  <a:pt x="3305061" y="1247462"/>
                </a:lnTo>
                <a:close/>
              </a:path>
              <a:path w="3305175" h="2456815">
                <a:moveTo>
                  <a:pt x="1311" y="1527555"/>
                </a:moveTo>
                <a:lnTo>
                  <a:pt x="370" y="1527555"/>
                </a:lnTo>
                <a:lnTo>
                  <a:pt x="0" y="1527187"/>
                </a:lnTo>
                <a:lnTo>
                  <a:pt x="0" y="1526245"/>
                </a:lnTo>
                <a:lnTo>
                  <a:pt x="370" y="1525874"/>
                </a:lnTo>
                <a:lnTo>
                  <a:pt x="1311" y="1525874"/>
                </a:lnTo>
                <a:lnTo>
                  <a:pt x="1681" y="1526245"/>
                </a:lnTo>
                <a:lnTo>
                  <a:pt x="1681" y="1527187"/>
                </a:lnTo>
                <a:lnTo>
                  <a:pt x="1311" y="1527555"/>
                </a:lnTo>
                <a:close/>
              </a:path>
              <a:path w="3305175" h="2456815">
                <a:moveTo>
                  <a:pt x="305415" y="1530080"/>
                </a:moveTo>
                <a:lnTo>
                  <a:pt x="301698" y="1530080"/>
                </a:lnTo>
                <a:lnTo>
                  <a:pt x="300201" y="1528584"/>
                </a:lnTo>
                <a:lnTo>
                  <a:pt x="300201" y="1524848"/>
                </a:lnTo>
                <a:lnTo>
                  <a:pt x="301698" y="1523349"/>
                </a:lnTo>
                <a:lnTo>
                  <a:pt x="305432" y="1523349"/>
                </a:lnTo>
                <a:lnTo>
                  <a:pt x="306929" y="1524848"/>
                </a:lnTo>
                <a:lnTo>
                  <a:pt x="306929" y="1528584"/>
                </a:lnTo>
                <a:lnTo>
                  <a:pt x="305415" y="1530080"/>
                </a:lnTo>
                <a:close/>
              </a:path>
              <a:path w="3305175" h="2456815">
                <a:moveTo>
                  <a:pt x="610008" y="1533445"/>
                </a:moveTo>
                <a:lnTo>
                  <a:pt x="602591" y="1533445"/>
                </a:lnTo>
                <a:lnTo>
                  <a:pt x="599580" y="1530434"/>
                </a:lnTo>
                <a:lnTo>
                  <a:pt x="599580" y="1523032"/>
                </a:lnTo>
                <a:lnTo>
                  <a:pt x="602591" y="1520017"/>
                </a:lnTo>
                <a:lnTo>
                  <a:pt x="609991" y="1520017"/>
                </a:lnTo>
                <a:lnTo>
                  <a:pt x="613002" y="1523032"/>
                </a:lnTo>
                <a:lnTo>
                  <a:pt x="613002" y="1530434"/>
                </a:lnTo>
                <a:lnTo>
                  <a:pt x="610008" y="1533445"/>
                </a:lnTo>
                <a:close/>
              </a:path>
              <a:path w="3305175" h="2456815">
                <a:moveTo>
                  <a:pt x="914581" y="1536811"/>
                </a:moveTo>
                <a:lnTo>
                  <a:pt x="903448" y="1536811"/>
                </a:lnTo>
                <a:lnTo>
                  <a:pt x="898942" y="1532301"/>
                </a:lnTo>
                <a:lnTo>
                  <a:pt x="898942" y="1521161"/>
                </a:lnTo>
                <a:lnTo>
                  <a:pt x="903448" y="1516652"/>
                </a:lnTo>
                <a:lnTo>
                  <a:pt x="914581" y="1516652"/>
                </a:lnTo>
                <a:lnTo>
                  <a:pt x="919088" y="1521161"/>
                </a:lnTo>
                <a:lnTo>
                  <a:pt x="919088" y="1532301"/>
                </a:lnTo>
                <a:lnTo>
                  <a:pt x="914581" y="1536811"/>
                </a:lnTo>
                <a:close/>
              </a:path>
              <a:path w="3305175" h="2456815">
                <a:moveTo>
                  <a:pt x="1219155" y="1540176"/>
                </a:moveTo>
                <a:lnTo>
                  <a:pt x="1204323" y="1540176"/>
                </a:lnTo>
                <a:lnTo>
                  <a:pt x="1198304" y="1534154"/>
                </a:lnTo>
                <a:lnTo>
                  <a:pt x="1198304" y="1519312"/>
                </a:lnTo>
                <a:lnTo>
                  <a:pt x="1204323" y="1513286"/>
                </a:lnTo>
                <a:lnTo>
                  <a:pt x="1219155" y="1513286"/>
                </a:lnTo>
                <a:lnTo>
                  <a:pt x="1225177" y="1519312"/>
                </a:lnTo>
                <a:lnTo>
                  <a:pt x="1225177" y="1534154"/>
                </a:lnTo>
                <a:lnTo>
                  <a:pt x="1219155" y="1540176"/>
                </a:lnTo>
                <a:close/>
              </a:path>
              <a:path w="3305175" h="2456815">
                <a:moveTo>
                  <a:pt x="1523732" y="1543542"/>
                </a:moveTo>
                <a:lnTo>
                  <a:pt x="1505196" y="1543542"/>
                </a:lnTo>
                <a:lnTo>
                  <a:pt x="1497679" y="1536021"/>
                </a:lnTo>
                <a:lnTo>
                  <a:pt x="1497679" y="1517475"/>
                </a:lnTo>
                <a:lnTo>
                  <a:pt x="1505196" y="1509954"/>
                </a:lnTo>
                <a:lnTo>
                  <a:pt x="1523732" y="1509954"/>
                </a:lnTo>
                <a:lnTo>
                  <a:pt x="1531249" y="1517475"/>
                </a:lnTo>
                <a:lnTo>
                  <a:pt x="1531249" y="1536021"/>
                </a:lnTo>
                <a:lnTo>
                  <a:pt x="1523732" y="1543542"/>
                </a:lnTo>
                <a:close/>
              </a:path>
              <a:path w="3305175" h="2456815">
                <a:moveTo>
                  <a:pt x="1817190" y="1546910"/>
                </a:moveTo>
                <a:lnTo>
                  <a:pt x="1809345" y="1545327"/>
                </a:lnTo>
                <a:lnTo>
                  <a:pt x="1802940" y="1541006"/>
                </a:lnTo>
                <a:lnTo>
                  <a:pt x="1798623" y="1534598"/>
                </a:lnTo>
                <a:lnTo>
                  <a:pt x="1797041" y="1526748"/>
                </a:lnTo>
                <a:lnTo>
                  <a:pt x="1798623" y="1518899"/>
                </a:lnTo>
                <a:lnTo>
                  <a:pt x="1802940" y="1512491"/>
                </a:lnTo>
                <a:lnTo>
                  <a:pt x="1809345" y="1508172"/>
                </a:lnTo>
                <a:lnTo>
                  <a:pt x="1817190" y="1506589"/>
                </a:lnTo>
                <a:lnTo>
                  <a:pt x="1825035" y="1508172"/>
                </a:lnTo>
                <a:lnTo>
                  <a:pt x="1831439" y="1512491"/>
                </a:lnTo>
                <a:lnTo>
                  <a:pt x="1835756" y="1518899"/>
                </a:lnTo>
                <a:lnTo>
                  <a:pt x="1837339" y="1526748"/>
                </a:lnTo>
                <a:lnTo>
                  <a:pt x="1835756" y="1534598"/>
                </a:lnTo>
                <a:lnTo>
                  <a:pt x="1831439" y="1541006"/>
                </a:lnTo>
                <a:lnTo>
                  <a:pt x="1825035" y="1545327"/>
                </a:lnTo>
                <a:lnTo>
                  <a:pt x="1817190" y="1546910"/>
                </a:lnTo>
                <a:close/>
              </a:path>
              <a:path w="3305175" h="2456815">
                <a:moveTo>
                  <a:pt x="2119913" y="1550276"/>
                </a:moveTo>
                <a:lnTo>
                  <a:pt x="2110763" y="1548427"/>
                </a:lnTo>
                <a:lnTo>
                  <a:pt x="2103290" y="1543384"/>
                </a:lnTo>
                <a:lnTo>
                  <a:pt x="2098250" y="1535906"/>
                </a:lnTo>
                <a:lnTo>
                  <a:pt x="2096403" y="1526748"/>
                </a:lnTo>
                <a:lnTo>
                  <a:pt x="2098250" y="1517592"/>
                </a:lnTo>
                <a:lnTo>
                  <a:pt x="2103290" y="1510115"/>
                </a:lnTo>
                <a:lnTo>
                  <a:pt x="2110763" y="1505073"/>
                </a:lnTo>
                <a:lnTo>
                  <a:pt x="2119913" y="1503223"/>
                </a:lnTo>
                <a:lnTo>
                  <a:pt x="2129064" y="1505073"/>
                </a:lnTo>
                <a:lnTo>
                  <a:pt x="2136537" y="1510115"/>
                </a:lnTo>
                <a:lnTo>
                  <a:pt x="2141577" y="1517592"/>
                </a:lnTo>
                <a:lnTo>
                  <a:pt x="2143425" y="1526748"/>
                </a:lnTo>
                <a:lnTo>
                  <a:pt x="2141577" y="1535906"/>
                </a:lnTo>
                <a:lnTo>
                  <a:pt x="2136537" y="1543384"/>
                </a:lnTo>
                <a:lnTo>
                  <a:pt x="2129064" y="1548427"/>
                </a:lnTo>
                <a:lnTo>
                  <a:pt x="2119913" y="1550276"/>
                </a:lnTo>
                <a:close/>
              </a:path>
              <a:path w="3305175" h="2456815">
                <a:moveTo>
                  <a:pt x="2422641" y="1552798"/>
                </a:moveTo>
                <a:lnTo>
                  <a:pt x="2412516" y="1550751"/>
                </a:lnTo>
                <a:lnTo>
                  <a:pt x="2404245" y="1545171"/>
                </a:lnTo>
                <a:lnTo>
                  <a:pt x="2398667" y="1536896"/>
                </a:lnTo>
                <a:lnTo>
                  <a:pt x="2396622" y="1526765"/>
                </a:lnTo>
                <a:lnTo>
                  <a:pt x="2398667" y="1516635"/>
                </a:lnTo>
                <a:lnTo>
                  <a:pt x="2404245" y="1508360"/>
                </a:lnTo>
                <a:lnTo>
                  <a:pt x="2412516" y="1502779"/>
                </a:lnTo>
                <a:lnTo>
                  <a:pt x="2422641" y="1500732"/>
                </a:lnTo>
                <a:lnTo>
                  <a:pt x="2432764" y="1502779"/>
                </a:lnTo>
                <a:lnTo>
                  <a:pt x="2441033" y="1508360"/>
                </a:lnTo>
                <a:lnTo>
                  <a:pt x="2446611" y="1516635"/>
                </a:lnTo>
                <a:lnTo>
                  <a:pt x="2448656" y="1526765"/>
                </a:lnTo>
                <a:lnTo>
                  <a:pt x="2446613" y="1536896"/>
                </a:lnTo>
                <a:lnTo>
                  <a:pt x="2441040" y="1545171"/>
                </a:lnTo>
                <a:lnTo>
                  <a:pt x="2432771" y="1550751"/>
                </a:lnTo>
                <a:lnTo>
                  <a:pt x="2422641" y="1552798"/>
                </a:lnTo>
                <a:close/>
              </a:path>
              <a:path w="3305175" h="2456815">
                <a:moveTo>
                  <a:pt x="2725365" y="1556163"/>
                </a:moveTo>
                <a:lnTo>
                  <a:pt x="2713927" y="1553853"/>
                </a:lnTo>
                <a:lnTo>
                  <a:pt x="2704588" y="1547554"/>
                </a:lnTo>
                <a:lnTo>
                  <a:pt x="2698292" y="1538210"/>
                </a:lnTo>
                <a:lnTo>
                  <a:pt x="2695983" y="1526765"/>
                </a:lnTo>
                <a:lnTo>
                  <a:pt x="2698292" y="1515320"/>
                </a:lnTo>
                <a:lnTo>
                  <a:pt x="2704588" y="1505976"/>
                </a:lnTo>
                <a:lnTo>
                  <a:pt x="2713927" y="1499676"/>
                </a:lnTo>
                <a:lnTo>
                  <a:pt x="2725365" y="1497367"/>
                </a:lnTo>
                <a:lnTo>
                  <a:pt x="2736802" y="1499676"/>
                </a:lnTo>
                <a:lnTo>
                  <a:pt x="2746141" y="1505976"/>
                </a:lnTo>
                <a:lnTo>
                  <a:pt x="2752437" y="1515320"/>
                </a:lnTo>
                <a:lnTo>
                  <a:pt x="2754746" y="1526765"/>
                </a:lnTo>
                <a:lnTo>
                  <a:pt x="2752437" y="1538210"/>
                </a:lnTo>
                <a:lnTo>
                  <a:pt x="2746141" y="1547554"/>
                </a:lnTo>
                <a:lnTo>
                  <a:pt x="2736802" y="1553853"/>
                </a:lnTo>
                <a:lnTo>
                  <a:pt x="2725365" y="1556163"/>
                </a:lnTo>
                <a:close/>
              </a:path>
              <a:path w="3305175" h="2456815">
                <a:moveTo>
                  <a:pt x="3028088" y="1559528"/>
                </a:moveTo>
                <a:lnTo>
                  <a:pt x="3015345" y="1556953"/>
                </a:lnTo>
                <a:lnTo>
                  <a:pt x="3004937" y="1549930"/>
                </a:lnTo>
                <a:lnTo>
                  <a:pt x="2997919" y="1539516"/>
                </a:lnTo>
                <a:lnTo>
                  <a:pt x="2995345" y="1526765"/>
                </a:lnTo>
                <a:lnTo>
                  <a:pt x="2997919" y="1514014"/>
                </a:lnTo>
                <a:lnTo>
                  <a:pt x="3004937" y="1503599"/>
                </a:lnTo>
                <a:lnTo>
                  <a:pt x="3015345" y="1496577"/>
                </a:lnTo>
                <a:lnTo>
                  <a:pt x="3028088" y="1494001"/>
                </a:lnTo>
                <a:lnTo>
                  <a:pt x="3040832" y="1496577"/>
                </a:lnTo>
                <a:lnTo>
                  <a:pt x="3051242" y="1503599"/>
                </a:lnTo>
                <a:lnTo>
                  <a:pt x="3058261" y="1514014"/>
                </a:lnTo>
                <a:lnTo>
                  <a:pt x="3060835" y="1526765"/>
                </a:lnTo>
                <a:lnTo>
                  <a:pt x="3058261" y="1539516"/>
                </a:lnTo>
                <a:lnTo>
                  <a:pt x="3051242" y="1549930"/>
                </a:lnTo>
                <a:lnTo>
                  <a:pt x="3040832" y="1556953"/>
                </a:lnTo>
                <a:lnTo>
                  <a:pt x="3028088" y="1559528"/>
                </a:lnTo>
                <a:close/>
              </a:path>
              <a:path w="3305175" h="2456815">
                <a:moveTo>
                  <a:pt x="3305061" y="1550486"/>
                </a:moveTo>
                <a:lnTo>
                  <a:pt x="3298335" y="1540507"/>
                </a:lnTo>
                <a:lnTo>
                  <a:pt x="3295564" y="1526782"/>
                </a:lnTo>
                <a:lnTo>
                  <a:pt x="3298335" y="1513056"/>
                </a:lnTo>
                <a:lnTo>
                  <a:pt x="3305061" y="1503077"/>
                </a:lnTo>
                <a:lnTo>
                  <a:pt x="3305061" y="1550486"/>
                </a:lnTo>
                <a:close/>
              </a:path>
              <a:path w="3305175" h="2456815">
                <a:moveTo>
                  <a:pt x="304961" y="1832246"/>
                </a:moveTo>
                <a:lnTo>
                  <a:pt x="302169" y="1832246"/>
                </a:lnTo>
                <a:lnTo>
                  <a:pt x="301043" y="1831119"/>
                </a:lnTo>
                <a:lnTo>
                  <a:pt x="301043" y="1828324"/>
                </a:lnTo>
                <a:lnTo>
                  <a:pt x="302169" y="1827200"/>
                </a:lnTo>
                <a:lnTo>
                  <a:pt x="304961" y="1827200"/>
                </a:lnTo>
                <a:lnTo>
                  <a:pt x="306088" y="1828324"/>
                </a:lnTo>
                <a:lnTo>
                  <a:pt x="306088" y="1831119"/>
                </a:lnTo>
                <a:lnTo>
                  <a:pt x="304961" y="1832246"/>
                </a:lnTo>
                <a:close/>
              </a:path>
              <a:path w="3305175" h="2456815">
                <a:moveTo>
                  <a:pt x="610008" y="1836453"/>
                </a:moveTo>
                <a:lnTo>
                  <a:pt x="602591" y="1836453"/>
                </a:lnTo>
                <a:lnTo>
                  <a:pt x="599580" y="1833441"/>
                </a:lnTo>
                <a:lnTo>
                  <a:pt x="599580" y="1826039"/>
                </a:lnTo>
                <a:lnTo>
                  <a:pt x="602591" y="1823024"/>
                </a:lnTo>
                <a:lnTo>
                  <a:pt x="609991" y="1823024"/>
                </a:lnTo>
                <a:lnTo>
                  <a:pt x="613002" y="1826039"/>
                </a:lnTo>
                <a:lnTo>
                  <a:pt x="613002" y="1833441"/>
                </a:lnTo>
                <a:lnTo>
                  <a:pt x="610008" y="1836453"/>
                </a:lnTo>
                <a:close/>
              </a:path>
              <a:path w="3305175" h="2456815">
                <a:moveTo>
                  <a:pt x="914581" y="1839818"/>
                </a:moveTo>
                <a:lnTo>
                  <a:pt x="903448" y="1839818"/>
                </a:lnTo>
                <a:lnTo>
                  <a:pt x="898942" y="1835308"/>
                </a:lnTo>
                <a:lnTo>
                  <a:pt x="898942" y="1824169"/>
                </a:lnTo>
                <a:lnTo>
                  <a:pt x="903448" y="1819659"/>
                </a:lnTo>
                <a:lnTo>
                  <a:pt x="914581" y="1819659"/>
                </a:lnTo>
                <a:lnTo>
                  <a:pt x="919088" y="1824169"/>
                </a:lnTo>
                <a:lnTo>
                  <a:pt x="919088" y="1835308"/>
                </a:lnTo>
                <a:lnTo>
                  <a:pt x="914581" y="1839818"/>
                </a:lnTo>
                <a:close/>
              </a:path>
              <a:path w="3305175" h="2456815">
                <a:moveTo>
                  <a:pt x="1219155" y="1843183"/>
                </a:moveTo>
                <a:lnTo>
                  <a:pt x="1204323" y="1843183"/>
                </a:lnTo>
                <a:lnTo>
                  <a:pt x="1198304" y="1837161"/>
                </a:lnTo>
                <a:lnTo>
                  <a:pt x="1198304" y="1822319"/>
                </a:lnTo>
                <a:lnTo>
                  <a:pt x="1204323" y="1816294"/>
                </a:lnTo>
                <a:lnTo>
                  <a:pt x="1219155" y="1816294"/>
                </a:lnTo>
                <a:lnTo>
                  <a:pt x="1225177" y="1822319"/>
                </a:lnTo>
                <a:lnTo>
                  <a:pt x="1225177" y="1837161"/>
                </a:lnTo>
                <a:lnTo>
                  <a:pt x="1219155" y="1843183"/>
                </a:lnTo>
                <a:close/>
              </a:path>
              <a:path w="3305175" h="2456815">
                <a:moveTo>
                  <a:pt x="1523732" y="1846549"/>
                </a:moveTo>
                <a:lnTo>
                  <a:pt x="1505196" y="1846549"/>
                </a:lnTo>
                <a:lnTo>
                  <a:pt x="1497679" y="1839028"/>
                </a:lnTo>
                <a:lnTo>
                  <a:pt x="1497679" y="1820483"/>
                </a:lnTo>
                <a:lnTo>
                  <a:pt x="1505196" y="1812962"/>
                </a:lnTo>
                <a:lnTo>
                  <a:pt x="1523732" y="1812962"/>
                </a:lnTo>
                <a:lnTo>
                  <a:pt x="1531249" y="1820483"/>
                </a:lnTo>
                <a:lnTo>
                  <a:pt x="1531249" y="1839028"/>
                </a:lnTo>
                <a:lnTo>
                  <a:pt x="1523732" y="1846549"/>
                </a:lnTo>
                <a:close/>
              </a:path>
              <a:path w="3305175" h="2456815">
                <a:moveTo>
                  <a:pt x="1817190" y="1849914"/>
                </a:moveTo>
                <a:lnTo>
                  <a:pt x="1809345" y="1848331"/>
                </a:lnTo>
                <a:lnTo>
                  <a:pt x="1802940" y="1844012"/>
                </a:lnTo>
                <a:lnTo>
                  <a:pt x="1798623" y="1837605"/>
                </a:lnTo>
                <a:lnTo>
                  <a:pt x="1797041" y="1829755"/>
                </a:lnTo>
                <a:lnTo>
                  <a:pt x="1798623" y="1821906"/>
                </a:lnTo>
                <a:lnTo>
                  <a:pt x="1802940" y="1815499"/>
                </a:lnTo>
                <a:lnTo>
                  <a:pt x="1809345" y="1811180"/>
                </a:lnTo>
                <a:lnTo>
                  <a:pt x="1817190" y="1809596"/>
                </a:lnTo>
                <a:lnTo>
                  <a:pt x="1825035" y="1811180"/>
                </a:lnTo>
                <a:lnTo>
                  <a:pt x="1831439" y="1815499"/>
                </a:lnTo>
                <a:lnTo>
                  <a:pt x="1835756" y="1821906"/>
                </a:lnTo>
                <a:lnTo>
                  <a:pt x="1837339" y="1829755"/>
                </a:lnTo>
                <a:lnTo>
                  <a:pt x="1835756" y="1837605"/>
                </a:lnTo>
                <a:lnTo>
                  <a:pt x="1831439" y="1844012"/>
                </a:lnTo>
                <a:lnTo>
                  <a:pt x="1825035" y="1848331"/>
                </a:lnTo>
                <a:lnTo>
                  <a:pt x="1817190" y="1849914"/>
                </a:lnTo>
                <a:close/>
              </a:path>
              <a:path w="3305175" h="2456815">
                <a:moveTo>
                  <a:pt x="2119913" y="1853283"/>
                </a:moveTo>
                <a:lnTo>
                  <a:pt x="2110763" y="1851434"/>
                </a:lnTo>
                <a:lnTo>
                  <a:pt x="2103290" y="1846392"/>
                </a:lnTo>
                <a:lnTo>
                  <a:pt x="2098250" y="1838913"/>
                </a:lnTo>
                <a:lnTo>
                  <a:pt x="2096403" y="1829755"/>
                </a:lnTo>
                <a:lnTo>
                  <a:pt x="2098250" y="1820600"/>
                </a:lnTo>
                <a:lnTo>
                  <a:pt x="2103290" y="1813122"/>
                </a:lnTo>
                <a:lnTo>
                  <a:pt x="2110763" y="1808080"/>
                </a:lnTo>
                <a:lnTo>
                  <a:pt x="2119913" y="1806231"/>
                </a:lnTo>
                <a:lnTo>
                  <a:pt x="2129064" y="1808080"/>
                </a:lnTo>
                <a:lnTo>
                  <a:pt x="2136537" y="1813122"/>
                </a:lnTo>
                <a:lnTo>
                  <a:pt x="2141577" y="1820600"/>
                </a:lnTo>
                <a:lnTo>
                  <a:pt x="2143425" y="1829755"/>
                </a:lnTo>
                <a:lnTo>
                  <a:pt x="2141577" y="1838913"/>
                </a:lnTo>
                <a:lnTo>
                  <a:pt x="2136537" y="1846392"/>
                </a:lnTo>
                <a:lnTo>
                  <a:pt x="2129064" y="1851434"/>
                </a:lnTo>
                <a:lnTo>
                  <a:pt x="2119913" y="1853283"/>
                </a:lnTo>
                <a:close/>
              </a:path>
              <a:path w="3305175" h="2456815">
                <a:moveTo>
                  <a:pt x="2422641" y="1855805"/>
                </a:moveTo>
                <a:lnTo>
                  <a:pt x="2412516" y="1853758"/>
                </a:lnTo>
                <a:lnTo>
                  <a:pt x="2404245" y="1848177"/>
                </a:lnTo>
                <a:lnTo>
                  <a:pt x="2398667" y="1839902"/>
                </a:lnTo>
                <a:lnTo>
                  <a:pt x="2396622" y="1829772"/>
                </a:lnTo>
                <a:lnTo>
                  <a:pt x="2398667" y="1819642"/>
                </a:lnTo>
                <a:lnTo>
                  <a:pt x="2404245" y="1811367"/>
                </a:lnTo>
                <a:lnTo>
                  <a:pt x="2412516" y="1805786"/>
                </a:lnTo>
                <a:lnTo>
                  <a:pt x="2422641" y="1803740"/>
                </a:lnTo>
                <a:lnTo>
                  <a:pt x="2432764" y="1805786"/>
                </a:lnTo>
                <a:lnTo>
                  <a:pt x="2441033" y="1811367"/>
                </a:lnTo>
                <a:lnTo>
                  <a:pt x="2446611" y="1819642"/>
                </a:lnTo>
                <a:lnTo>
                  <a:pt x="2448656" y="1829772"/>
                </a:lnTo>
                <a:lnTo>
                  <a:pt x="2446613" y="1839902"/>
                </a:lnTo>
                <a:lnTo>
                  <a:pt x="2441040" y="1848177"/>
                </a:lnTo>
                <a:lnTo>
                  <a:pt x="2432771" y="1853758"/>
                </a:lnTo>
                <a:lnTo>
                  <a:pt x="2422641" y="1855805"/>
                </a:lnTo>
                <a:close/>
              </a:path>
              <a:path w="3305175" h="2456815">
                <a:moveTo>
                  <a:pt x="2725365" y="1859170"/>
                </a:moveTo>
                <a:lnTo>
                  <a:pt x="2713927" y="1856861"/>
                </a:lnTo>
                <a:lnTo>
                  <a:pt x="2704588" y="1850561"/>
                </a:lnTo>
                <a:lnTo>
                  <a:pt x="2698292" y="1841217"/>
                </a:lnTo>
                <a:lnTo>
                  <a:pt x="2695983" y="1829772"/>
                </a:lnTo>
                <a:lnTo>
                  <a:pt x="2698292" y="1818328"/>
                </a:lnTo>
                <a:lnTo>
                  <a:pt x="2704588" y="1808983"/>
                </a:lnTo>
                <a:lnTo>
                  <a:pt x="2713927" y="1802684"/>
                </a:lnTo>
                <a:lnTo>
                  <a:pt x="2725365" y="1800374"/>
                </a:lnTo>
                <a:lnTo>
                  <a:pt x="2736802" y="1802684"/>
                </a:lnTo>
                <a:lnTo>
                  <a:pt x="2746141" y="1808983"/>
                </a:lnTo>
                <a:lnTo>
                  <a:pt x="2752437" y="1818328"/>
                </a:lnTo>
                <a:lnTo>
                  <a:pt x="2754746" y="1829772"/>
                </a:lnTo>
                <a:lnTo>
                  <a:pt x="2752437" y="1841217"/>
                </a:lnTo>
                <a:lnTo>
                  <a:pt x="2746141" y="1850561"/>
                </a:lnTo>
                <a:lnTo>
                  <a:pt x="2736802" y="1856861"/>
                </a:lnTo>
                <a:lnTo>
                  <a:pt x="2725365" y="1859170"/>
                </a:lnTo>
                <a:close/>
              </a:path>
              <a:path w="3305175" h="2456815">
                <a:moveTo>
                  <a:pt x="3028088" y="1862536"/>
                </a:moveTo>
                <a:lnTo>
                  <a:pt x="3015345" y="1859960"/>
                </a:lnTo>
                <a:lnTo>
                  <a:pt x="3004937" y="1852938"/>
                </a:lnTo>
                <a:lnTo>
                  <a:pt x="2997919" y="1842523"/>
                </a:lnTo>
                <a:lnTo>
                  <a:pt x="2995345" y="1829772"/>
                </a:lnTo>
                <a:lnTo>
                  <a:pt x="2997919" y="1817021"/>
                </a:lnTo>
                <a:lnTo>
                  <a:pt x="3004937" y="1806607"/>
                </a:lnTo>
                <a:lnTo>
                  <a:pt x="3015345" y="1799584"/>
                </a:lnTo>
                <a:lnTo>
                  <a:pt x="3028088" y="1797009"/>
                </a:lnTo>
                <a:lnTo>
                  <a:pt x="3040832" y="1799584"/>
                </a:lnTo>
                <a:lnTo>
                  <a:pt x="3051242" y="1806607"/>
                </a:lnTo>
                <a:lnTo>
                  <a:pt x="3058261" y="1817021"/>
                </a:lnTo>
                <a:lnTo>
                  <a:pt x="3060835" y="1829772"/>
                </a:lnTo>
                <a:lnTo>
                  <a:pt x="3058261" y="1842523"/>
                </a:lnTo>
                <a:lnTo>
                  <a:pt x="3051242" y="1852938"/>
                </a:lnTo>
                <a:lnTo>
                  <a:pt x="3040832" y="1859960"/>
                </a:lnTo>
                <a:lnTo>
                  <a:pt x="3028088" y="1862536"/>
                </a:lnTo>
                <a:close/>
              </a:path>
              <a:path w="3305175" h="2456815">
                <a:moveTo>
                  <a:pt x="3305061" y="1853494"/>
                </a:moveTo>
                <a:lnTo>
                  <a:pt x="3298335" y="1843514"/>
                </a:lnTo>
                <a:lnTo>
                  <a:pt x="3295564" y="1829789"/>
                </a:lnTo>
                <a:lnTo>
                  <a:pt x="3298335" y="1816064"/>
                </a:lnTo>
                <a:lnTo>
                  <a:pt x="3305061" y="1806085"/>
                </a:lnTo>
                <a:lnTo>
                  <a:pt x="3305061" y="1853494"/>
                </a:lnTo>
                <a:close/>
              </a:path>
              <a:path w="3305175" h="2456815">
                <a:moveTo>
                  <a:pt x="607685" y="2135254"/>
                </a:moveTo>
                <a:lnTo>
                  <a:pt x="604894" y="2135254"/>
                </a:lnTo>
                <a:lnTo>
                  <a:pt x="603766" y="2134126"/>
                </a:lnTo>
                <a:lnTo>
                  <a:pt x="603766" y="2131335"/>
                </a:lnTo>
                <a:lnTo>
                  <a:pt x="604894" y="2130204"/>
                </a:lnTo>
                <a:lnTo>
                  <a:pt x="607685" y="2130204"/>
                </a:lnTo>
                <a:lnTo>
                  <a:pt x="608813" y="2131335"/>
                </a:lnTo>
                <a:lnTo>
                  <a:pt x="608813" y="2134126"/>
                </a:lnTo>
                <a:lnTo>
                  <a:pt x="607685" y="2135254"/>
                </a:lnTo>
                <a:close/>
              </a:path>
              <a:path w="3305175" h="2456815">
                <a:moveTo>
                  <a:pt x="913187" y="2140287"/>
                </a:moveTo>
                <a:lnTo>
                  <a:pt x="904843" y="2140287"/>
                </a:lnTo>
                <a:lnTo>
                  <a:pt x="901464" y="2136904"/>
                </a:lnTo>
                <a:lnTo>
                  <a:pt x="901464" y="2128557"/>
                </a:lnTo>
                <a:lnTo>
                  <a:pt x="904843" y="2125174"/>
                </a:lnTo>
                <a:lnTo>
                  <a:pt x="913187" y="2125174"/>
                </a:lnTo>
                <a:lnTo>
                  <a:pt x="916566" y="2128557"/>
                </a:lnTo>
                <a:lnTo>
                  <a:pt x="916566" y="2136904"/>
                </a:lnTo>
                <a:lnTo>
                  <a:pt x="913187" y="2140287"/>
                </a:lnTo>
                <a:close/>
              </a:path>
              <a:path w="3305175" h="2456815">
                <a:moveTo>
                  <a:pt x="1218686" y="2145317"/>
                </a:moveTo>
                <a:lnTo>
                  <a:pt x="1204778" y="2145317"/>
                </a:lnTo>
                <a:lnTo>
                  <a:pt x="1199144" y="2139679"/>
                </a:lnTo>
                <a:lnTo>
                  <a:pt x="1199144" y="2125745"/>
                </a:lnTo>
                <a:lnTo>
                  <a:pt x="1204778" y="2120108"/>
                </a:lnTo>
                <a:lnTo>
                  <a:pt x="1218703" y="2120108"/>
                </a:lnTo>
                <a:lnTo>
                  <a:pt x="1224336" y="2125745"/>
                </a:lnTo>
                <a:lnTo>
                  <a:pt x="1224336" y="2139679"/>
                </a:lnTo>
                <a:lnTo>
                  <a:pt x="1218686" y="2145317"/>
                </a:lnTo>
                <a:close/>
              </a:path>
              <a:path w="3305175" h="2456815">
                <a:moveTo>
                  <a:pt x="1523732" y="2149526"/>
                </a:moveTo>
                <a:lnTo>
                  <a:pt x="1505196" y="2149526"/>
                </a:lnTo>
                <a:lnTo>
                  <a:pt x="1497679" y="2142002"/>
                </a:lnTo>
                <a:lnTo>
                  <a:pt x="1497679" y="2123456"/>
                </a:lnTo>
                <a:lnTo>
                  <a:pt x="1505196" y="2115935"/>
                </a:lnTo>
                <a:lnTo>
                  <a:pt x="1523732" y="2115935"/>
                </a:lnTo>
                <a:lnTo>
                  <a:pt x="1531249" y="2123456"/>
                </a:lnTo>
                <a:lnTo>
                  <a:pt x="1531249" y="2142002"/>
                </a:lnTo>
                <a:lnTo>
                  <a:pt x="1523732" y="2149526"/>
                </a:lnTo>
                <a:close/>
              </a:path>
              <a:path w="3305175" h="2456815">
                <a:moveTo>
                  <a:pt x="1817190" y="2152891"/>
                </a:moveTo>
                <a:lnTo>
                  <a:pt x="1809345" y="2151308"/>
                </a:lnTo>
                <a:lnTo>
                  <a:pt x="1802940" y="2146989"/>
                </a:lnTo>
                <a:lnTo>
                  <a:pt x="1798623" y="2140580"/>
                </a:lnTo>
                <a:lnTo>
                  <a:pt x="1797041" y="2132729"/>
                </a:lnTo>
                <a:lnTo>
                  <a:pt x="1798623" y="2124880"/>
                </a:lnTo>
                <a:lnTo>
                  <a:pt x="1802940" y="2118472"/>
                </a:lnTo>
                <a:lnTo>
                  <a:pt x="1809345" y="2114153"/>
                </a:lnTo>
                <a:lnTo>
                  <a:pt x="1817190" y="2112570"/>
                </a:lnTo>
                <a:lnTo>
                  <a:pt x="1825035" y="2114153"/>
                </a:lnTo>
                <a:lnTo>
                  <a:pt x="1831439" y="2118472"/>
                </a:lnTo>
                <a:lnTo>
                  <a:pt x="1835756" y="2124880"/>
                </a:lnTo>
                <a:lnTo>
                  <a:pt x="1837339" y="2132729"/>
                </a:lnTo>
                <a:lnTo>
                  <a:pt x="1835756" y="2140580"/>
                </a:lnTo>
                <a:lnTo>
                  <a:pt x="1831439" y="2146989"/>
                </a:lnTo>
                <a:lnTo>
                  <a:pt x="1825035" y="2151308"/>
                </a:lnTo>
                <a:lnTo>
                  <a:pt x="1817190" y="2152891"/>
                </a:lnTo>
                <a:close/>
              </a:path>
              <a:path w="3305175" h="2456815">
                <a:moveTo>
                  <a:pt x="2119913" y="2156254"/>
                </a:moveTo>
                <a:lnTo>
                  <a:pt x="2110763" y="2154405"/>
                </a:lnTo>
                <a:lnTo>
                  <a:pt x="2103290" y="2149364"/>
                </a:lnTo>
                <a:lnTo>
                  <a:pt x="2098250" y="2141886"/>
                </a:lnTo>
                <a:lnTo>
                  <a:pt x="2096403" y="2132729"/>
                </a:lnTo>
                <a:lnTo>
                  <a:pt x="2098250" y="2123573"/>
                </a:lnTo>
                <a:lnTo>
                  <a:pt x="2103290" y="2116096"/>
                </a:lnTo>
                <a:lnTo>
                  <a:pt x="2110763" y="2111053"/>
                </a:lnTo>
                <a:lnTo>
                  <a:pt x="2119913" y="2109204"/>
                </a:lnTo>
                <a:lnTo>
                  <a:pt x="2129064" y="2111053"/>
                </a:lnTo>
                <a:lnTo>
                  <a:pt x="2136537" y="2116096"/>
                </a:lnTo>
                <a:lnTo>
                  <a:pt x="2141577" y="2123573"/>
                </a:lnTo>
                <a:lnTo>
                  <a:pt x="2143425" y="2132729"/>
                </a:lnTo>
                <a:lnTo>
                  <a:pt x="2141577" y="2141886"/>
                </a:lnTo>
                <a:lnTo>
                  <a:pt x="2136537" y="2149364"/>
                </a:lnTo>
                <a:lnTo>
                  <a:pt x="2129064" y="2154405"/>
                </a:lnTo>
                <a:lnTo>
                  <a:pt x="2119913" y="2156254"/>
                </a:lnTo>
                <a:close/>
              </a:path>
              <a:path w="3305175" h="2456815">
                <a:moveTo>
                  <a:pt x="2422641" y="2158779"/>
                </a:moveTo>
                <a:lnTo>
                  <a:pt x="2412516" y="2156732"/>
                </a:lnTo>
                <a:lnTo>
                  <a:pt x="2404245" y="2151152"/>
                </a:lnTo>
                <a:lnTo>
                  <a:pt x="2398667" y="2142877"/>
                </a:lnTo>
                <a:lnTo>
                  <a:pt x="2396622" y="2132746"/>
                </a:lnTo>
                <a:lnTo>
                  <a:pt x="2398667" y="2122616"/>
                </a:lnTo>
                <a:lnTo>
                  <a:pt x="2404245" y="2114341"/>
                </a:lnTo>
                <a:lnTo>
                  <a:pt x="2412516" y="2108760"/>
                </a:lnTo>
                <a:lnTo>
                  <a:pt x="2422641" y="2106713"/>
                </a:lnTo>
                <a:lnTo>
                  <a:pt x="2432764" y="2108760"/>
                </a:lnTo>
                <a:lnTo>
                  <a:pt x="2441033" y="2114341"/>
                </a:lnTo>
                <a:lnTo>
                  <a:pt x="2446611" y="2122616"/>
                </a:lnTo>
                <a:lnTo>
                  <a:pt x="2448656" y="2132746"/>
                </a:lnTo>
                <a:lnTo>
                  <a:pt x="2446613" y="2142877"/>
                </a:lnTo>
                <a:lnTo>
                  <a:pt x="2441040" y="2151152"/>
                </a:lnTo>
                <a:lnTo>
                  <a:pt x="2432771" y="2156732"/>
                </a:lnTo>
                <a:lnTo>
                  <a:pt x="2422641" y="2158779"/>
                </a:lnTo>
                <a:close/>
              </a:path>
              <a:path w="3305175" h="2456815">
                <a:moveTo>
                  <a:pt x="2725365" y="2162144"/>
                </a:moveTo>
                <a:lnTo>
                  <a:pt x="2713927" y="2159834"/>
                </a:lnTo>
                <a:lnTo>
                  <a:pt x="2704588" y="2153535"/>
                </a:lnTo>
                <a:lnTo>
                  <a:pt x="2698292" y="2144191"/>
                </a:lnTo>
                <a:lnTo>
                  <a:pt x="2695983" y="2132746"/>
                </a:lnTo>
                <a:lnTo>
                  <a:pt x="2698292" y="2121301"/>
                </a:lnTo>
                <a:lnTo>
                  <a:pt x="2704588" y="2111957"/>
                </a:lnTo>
                <a:lnTo>
                  <a:pt x="2713927" y="2105657"/>
                </a:lnTo>
                <a:lnTo>
                  <a:pt x="2725365" y="2103348"/>
                </a:lnTo>
                <a:lnTo>
                  <a:pt x="2736802" y="2105657"/>
                </a:lnTo>
                <a:lnTo>
                  <a:pt x="2746141" y="2111957"/>
                </a:lnTo>
                <a:lnTo>
                  <a:pt x="2752437" y="2121301"/>
                </a:lnTo>
                <a:lnTo>
                  <a:pt x="2754746" y="2132746"/>
                </a:lnTo>
                <a:lnTo>
                  <a:pt x="2752437" y="2144191"/>
                </a:lnTo>
                <a:lnTo>
                  <a:pt x="2746141" y="2153535"/>
                </a:lnTo>
                <a:lnTo>
                  <a:pt x="2736802" y="2159834"/>
                </a:lnTo>
                <a:lnTo>
                  <a:pt x="2725365" y="2162144"/>
                </a:lnTo>
                <a:close/>
              </a:path>
              <a:path w="3305175" h="2456815">
                <a:moveTo>
                  <a:pt x="3028088" y="2165513"/>
                </a:moveTo>
                <a:lnTo>
                  <a:pt x="3015345" y="2162937"/>
                </a:lnTo>
                <a:lnTo>
                  <a:pt x="3004937" y="2155913"/>
                </a:lnTo>
                <a:lnTo>
                  <a:pt x="2997919" y="2145497"/>
                </a:lnTo>
                <a:lnTo>
                  <a:pt x="2995345" y="2132746"/>
                </a:lnTo>
                <a:lnTo>
                  <a:pt x="2997919" y="2119995"/>
                </a:lnTo>
                <a:lnTo>
                  <a:pt x="3004937" y="2109580"/>
                </a:lnTo>
                <a:lnTo>
                  <a:pt x="3015345" y="2102558"/>
                </a:lnTo>
                <a:lnTo>
                  <a:pt x="3028088" y="2099982"/>
                </a:lnTo>
                <a:lnTo>
                  <a:pt x="3040832" y="2102558"/>
                </a:lnTo>
                <a:lnTo>
                  <a:pt x="3051242" y="2109580"/>
                </a:lnTo>
                <a:lnTo>
                  <a:pt x="3058261" y="2119995"/>
                </a:lnTo>
                <a:lnTo>
                  <a:pt x="3060835" y="2132746"/>
                </a:lnTo>
                <a:lnTo>
                  <a:pt x="3058261" y="2145497"/>
                </a:lnTo>
                <a:lnTo>
                  <a:pt x="3051242" y="2155913"/>
                </a:lnTo>
                <a:lnTo>
                  <a:pt x="3040832" y="2162937"/>
                </a:lnTo>
                <a:lnTo>
                  <a:pt x="3028088" y="2165513"/>
                </a:lnTo>
                <a:close/>
              </a:path>
              <a:path w="3305175" h="2456815">
                <a:moveTo>
                  <a:pt x="3305061" y="2156467"/>
                </a:moveTo>
                <a:lnTo>
                  <a:pt x="3298335" y="2146488"/>
                </a:lnTo>
                <a:lnTo>
                  <a:pt x="3295564" y="2132763"/>
                </a:lnTo>
                <a:lnTo>
                  <a:pt x="3298335" y="2119037"/>
                </a:lnTo>
                <a:lnTo>
                  <a:pt x="3305061" y="2109058"/>
                </a:lnTo>
                <a:lnTo>
                  <a:pt x="3305061" y="2156467"/>
                </a:lnTo>
                <a:close/>
              </a:path>
              <a:path w="3305175" h="2456815">
                <a:moveTo>
                  <a:pt x="1212211" y="2436530"/>
                </a:moveTo>
                <a:lnTo>
                  <a:pt x="1211269" y="2436530"/>
                </a:lnTo>
                <a:lnTo>
                  <a:pt x="1210898" y="2436158"/>
                </a:lnTo>
                <a:lnTo>
                  <a:pt x="1210898" y="2435217"/>
                </a:lnTo>
                <a:lnTo>
                  <a:pt x="1211269" y="2434845"/>
                </a:lnTo>
                <a:lnTo>
                  <a:pt x="1212211" y="2434845"/>
                </a:lnTo>
                <a:lnTo>
                  <a:pt x="1212579" y="2435217"/>
                </a:lnTo>
                <a:lnTo>
                  <a:pt x="1212579" y="2436158"/>
                </a:lnTo>
                <a:lnTo>
                  <a:pt x="1212211" y="2436530"/>
                </a:lnTo>
                <a:close/>
              </a:path>
              <a:path w="3305175" h="2456815">
                <a:moveTo>
                  <a:pt x="1516316" y="2439051"/>
                </a:moveTo>
                <a:lnTo>
                  <a:pt x="1512599" y="2439051"/>
                </a:lnTo>
                <a:lnTo>
                  <a:pt x="1511100" y="2437556"/>
                </a:lnTo>
                <a:lnTo>
                  <a:pt x="1511100" y="2433819"/>
                </a:lnTo>
                <a:lnTo>
                  <a:pt x="1512599" y="2432320"/>
                </a:lnTo>
                <a:lnTo>
                  <a:pt x="1516333" y="2432320"/>
                </a:lnTo>
                <a:lnTo>
                  <a:pt x="1517828" y="2433819"/>
                </a:lnTo>
                <a:lnTo>
                  <a:pt x="1517828" y="2437556"/>
                </a:lnTo>
                <a:lnTo>
                  <a:pt x="1516316" y="2439051"/>
                </a:lnTo>
                <a:close/>
              </a:path>
              <a:path w="3305175" h="2456815">
                <a:moveTo>
                  <a:pt x="1821358" y="2443261"/>
                </a:moveTo>
                <a:lnTo>
                  <a:pt x="1813017" y="2443261"/>
                </a:lnTo>
                <a:lnTo>
                  <a:pt x="1809638" y="2439878"/>
                </a:lnTo>
                <a:lnTo>
                  <a:pt x="1809638" y="2431530"/>
                </a:lnTo>
                <a:lnTo>
                  <a:pt x="1813017" y="2428148"/>
                </a:lnTo>
                <a:lnTo>
                  <a:pt x="1821358" y="2428148"/>
                </a:lnTo>
                <a:lnTo>
                  <a:pt x="1824741" y="2431530"/>
                </a:lnTo>
                <a:lnTo>
                  <a:pt x="1824741" y="2439878"/>
                </a:lnTo>
                <a:lnTo>
                  <a:pt x="1821358" y="2443261"/>
                </a:lnTo>
                <a:close/>
              </a:path>
              <a:path w="3305175" h="2456815">
                <a:moveTo>
                  <a:pt x="2125936" y="2446626"/>
                </a:moveTo>
                <a:lnTo>
                  <a:pt x="2113895" y="2446626"/>
                </a:lnTo>
                <a:lnTo>
                  <a:pt x="2109000" y="2441728"/>
                </a:lnTo>
                <a:lnTo>
                  <a:pt x="2109000" y="2429681"/>
                </a:lnTo>
                <a:lnTo>
                  <a:pt x="2113895" y="2424783"/>
                </a:lnTo>
                <a:lnTo>
                  <a:pt x="2125936" y="2424783"/>
                </a:lnTo>
                <a:lnTo>
                  <a:pt x="2130830" y="2429681"/>
                </a:lnTo>
                <a:lnTo>
                  <a:pt x="2130830" y="2441728"/>
                </a:lnTo>
                <a:lnTo>
                  <a:pt x="2125936" y="2446626"/>
                </a:lnTo>
                <a:close/>
              </a:path>
              <a:path w="3305175" h="2456815">
                <a:moveTo>
                  <a:pt x="2430982" y="2450832"/>
                </a:moveTo>
                <a:lnTo>
                  <a:pt x="2414296" y="2450832"/>
                </a:lnTo>
                <a:lnTo>
                  <a:pt x="2407538" y="2444067"/>
                </a:lnTo>
                <a:lnTo>
                  <a:pt x="2407538" y="2427372"/>
                </a:lnTo>
                <a:lnTo>
                  <a:pt x="2414296" y="2420610"/>
                </a:lnTo>
                <a:lnTo>
                  <a:pt x="2430982" y="2420610"/>
                </a:lnTo>
                <a:lnTo>
                  <a:pt x="2437743" y="2427372"/>
                </a:lnTo>
                <a:lnTo>
                  <a:pt x="2437743" y="2444067"/>
                </a:lnTo>
                <a:lnTo>
                  <a:pt x="2430982" y="2450832"/>
                </a:lnTo>
                <a:close/>
              </a:path>
              <a:path w="3305175" h="2456815">
                <a:moveTo>
                  <a:pt x="2735103" y="2453357"/>
                </a:moveTo>
                <a:lnTo>
                  <a:pt x="2715626" y="2453357"/>
                </a:lnTo>
                <a:lnTo>
                  <a:pt x="2707737" y="2445465"/>
                </a:lnTo>
                <a:lnTo>
                  <a:pt x="2707737" y="2425978"/>
                </a:lnTo>
                <a:lnTo>
                  <a:pt x="2715626" y="2418085"/>
                </a:lnTo>
                <a:lnTo>
                  <a:pt x="2735103" y="2418085"/>
                </a:lnTo>
                <a:lnTo>
                  <a:pt x="2742989" y="2425978"/>
                </a:lnTo>
                <a:lnTo>
                  <a:pt x="2742989" y="2445465"/>
                </a:lnTo>
                <a:lnTo>
                  <a:pt x="2735103" y="2453357"/>
                </a:lnTo>
                <a:close/>
              </a:path>
              <a:path w="3305175" h="2456815">
                <a:moveTo>
                  <a:pt x="3028088" y="2456722"/>
                </a:moveTo>
                <a:lnTo>
                  <a:pt x="3019920" y="2455071"/>
                </a:lnTo>
                <a:lnTo>
                  <a:pt x="3013248" y="2450569"/>
                </a:lnTo>
                <a:lnTo>
                  <a:pt x="3008749" y="2443893"/>
                </a:lnTo>
                <a:lnTo>
                  <a:pt x="3007099" y="2435719"/>
                </a:lnTo>
                <a:lnTo>
                  <a:pt x="3008749" y="2427547"/>
                </a:lnTo>
                <a:lnTo>
                  <a:pt x="3013248" y="2420871"/>
                </a:lnTo>
                <a:lnTo>
                  <a:pt x="3019920" y="2416370"/>
                </a:lnTo>
                <a:lnTo>
                  <a:pt x="3028088" y="2414720"/>
                </a:lnTo>
                <a:lnTo>
                  <a:pt x="3036257" y="2416370"/>
                </a:lnTo>
                <a:lnTo>
                  <a:pt x="3042929" y="2420871"/>
                </a:lnTo>
                <a:lnTo>
                  <a:pt x="3047428" y="2427547"/>
                </a:lnTo>
                <a:lnTo>
                  <a:pt x="3049078" y="2435719"/>
                </a:lnTo>
                <a:lnTo>
                  <a:pt x="3047428" y="2443893"/>
                </a:lnTo>
                <a:lnTo>
                  <a:pt x="3042929" y="2450569"/>
                </a:lnTo>
                <a:lnTo>
                  <a:pt x="3036257" y="2455071"/>
                </a:lnTo>
                <a:lnTo>
                  <a:pt x="3028088" y="2456722"/>
                </a:lnTo>
                <a:close/>
              </a:path>
            </a:pathLst>
          </a:custGeom>
          <a:solidFill>
            <a:srgbClr val="E8C7C6"/>
          </a:solidFill>
        </p:spPr>
        <p:txBody>
          <a:bodyPr wrap="square" lIns="0" tIns="0" rIns="0" bIns="0" rtlCol="0"/>
          <a:lstStyle/>
          <a:p>
            <a:endParaRPr/>
          </a:p>
        </p:txBody>
      </p:sp>
      <p:sp>
        <p:nvSpPr>
          <p:cNvPr id="7" name="object 7">
            <a:extLst>
              <a:ext uri="{FF2B5EF4-FFF2-40B4-BE49-F238E27FC236}">
                <a16:creationId xmlns:a16="http://schemas.microsoft.com/office/drawing/2014/main" id="{981A1B30-F1C6-B9F4-E0D7-ACD472D119AF}"/>
              </a:ext>
            </a:extLst>
          </p:cNvPr>
          <p:cNvSpPr/>
          <p:nvPr/>
        </p:nvSpPr>
        <p:spPr>
          <a:xfrm>
            <a:off x="148271" y="165047"/>
            <a:ext cx="5518150" cy="1909445"/>
          </a:xfrm>
          <a:custGeom>
            <a:avLst/>
            <a:gdLst/>
            <a:ahLst/>
            <a:cxnLst/>
            <a:rect l="l" t="t" r="r" b="b"/>
            <a:pathLst>
              <a:path w="5518150" h="1909445">
                <a:moveTo>
                  <a:pt x="20148" y="88109"/>
                </a:moveTo>
                <a:lnTo>
                  <a:pt x="12304" y="86526"/>
                </a:lnTo>
                <a:lnTo>
                  <a:pt x="5899" y="82207"/>
                </a:lnTo>
                <a:lnTo>
                  <a:pt x="1582" y="75800"/>
                </a:lnTo>
                <a:lnTo>
                  <a:pt x="0" y="67950"/>
                </a:lnTo>
                <a:lnTo>
                  <a:pt x="1582" y="60101"/>
                </a:lnTo>
                <a:lnTo>
                  <a:pt x="5899" y="53694"/>
                </a:lnTo>
                <a:lnTo>
                  <a:pt x="12304" y="49375"/>
                </a:lnTo>
                <a:lnTo>
                  <a:pt x="20148" y="47791"/>
                </a:lnTo>
                <a:lnTo>
                  <a:pt x="27993" y="49375"/>
                </a:lnTo>
                <a:lnTo>
                  <a:pt x="34398" y="53694"/>
                </a:lnTo>
                <a:lnTo>
                  <a:pt x="38715" y="60101"/>
                </a:lnTo>
                <a:lnTo>
                  <a:pt x="40297" y="67950"/>
                </a:lnTo>
                <a:lnTo>
                  <a:pt x="38715" y="75800"/>
                </a:lnTo>
                <a:lnTo>
                  <a:pt x="34398" y="82207"/>
                </a:lnTo>
                <a:lnTo>
                  <a:pt x="27993" y="86526"/>
                </a:lnTo>
                <a:lnTo>
                  <a:pt x="20148" y="88109"/>
                </a:lnTo>
                <a:close/>
              </a:path>
              <a:path w="5518150" h="1909445">
                <a:moveTo>
                  <a:pt x="322872" y="91478"/>
                </a:moveTo>
                <a:lnTo>
                  <a:pt x="313722" y="89629"/>
                </a:lnTo>
                <a:lnTo>
                  <a:pt x="306248" y="84587"/>
                </a:lnTo>
                <a:lnTo>
                  <a:pt x="301209" y="77108"/>
                </a:lnTo>
                <a:lnTo>
                  <a:pt x="299361" y="67950"/>
                </a:lnTo>
                <a:lnTo>
                  <a:pt x="301209" y="58795"/>
                </a:lnTo>
                <a:lnTo>
                  <a:pt x="306248" y="51317"/>
                </a:lnTo>
                <a:lnTo>
                  <a:pt x="313722" y="46275"/>
                </a:lnTo>
                <a:lnTo>
                  <a:pt x="322872" y="44426"/>
                </a:lnTo>
                <a:lnTo>
                  <a:pt x="332023" y="46275"/>
                </a:lnTo>
                <a:lnTo>
                  <a:pt x="339496" y="51317"/>
                </a:lnTo>
                <a:lnTo>
                  <a:pt x="344535" y="58795"/>
                </a:lnTo>
                <a:lnTo>
                  <a:pt x="346383" y="67950"/>
                </a:lnTo>
                <a:lnTo>
                  <a:pt x="344535" y="77108"/>
                </a:lnTo>
                <a:lnTo>
                  <a:pt x="339496" y="84587"/>
                </a:lnTo>
                <a:lnTo>
                  <a:pt x="332023" y="89629"/>
                </a:lnTo>
                <a:lnTo>
                  <a:pt x="322872" y="91478"/>
                </a:lnTo>
                <a:close/>
              </a:path>
              <a:path w="5518150" h="1909445">
                <a:moveTo>
                  <a:pt x="625600" y="94000"/>
                </a:moveTo>
                <a:lnTo>
                  <a:pt x="615475" y="91953"/>
                </a:lnTo>
                <a:lnTo>
                  <a:pt x="607204" y="86374"/>
                </a:lnTo>
                <a:lnTo>
                  <a:pt x="601626" y="78099"/>
                </a:lnTo>
                <a:lnTo>
                  <a:pt x="599580" y="67967"/>
                </a:lnTo>
                <a:lnTo>
                  <a:pt x="601626" y="57837"/>
                </a:lnTo>
                <a:lnTo>
                  <a:pt x="607204" y="49562"/>
                </a:lnTo>
                <a:lnTo>
                  <a:pt x="615475" y="43981"/>
                </a:lnTo>
                <a:lnTo>
                  <a:pt x="625600" y="41935"/>
                </a:lnTo>
                <a:lnTo>
                  <a:pt x="635722" y="43981"/>
                </a:lnTo>
                <a:lnTo>
                  <a:pt x="643992" y="49562"/>
                </a:lnTo>
                <a:lnTo>
                  <a:pt x="649570" y="57837"/>
                </a:lnTo>
                <a:lnTo>
                  <a:pt x="651615" y="67967"/>
                </a:lnTo>
                <a:lnTo>
                  <a:pt x="649572" y="78099"/>
                </a:lnTo>
                <a:lnTo>
                  <a:pt x="643999" y="86374"/>
                </a:lnTo>
                <a:lnTo>
                  <a:pt x="635730" y="91953"/>
                </a:lnTo>
                <a:lnTo>
                  <a:pt x="625600" y="94000"/>
                </a:lnTo>
                <a:close/>
              </a:path>
              <a:path w="5518150" h="1909445">
                <a:moveTo>
                  <a:pt x="928323" y="97365"/>
                </a:moveTo>
                <a:lnTo>
                  <a:pt x="916886" y="95056"/>
                </a:lnTo>
                <a:lnTo>
                  <a:pt x="907547" y="88756"/>
                </a:lnTo>
                <a:lnTo>
                  <a:pt x="901251" y="79412"/>
                </a:lnTo>
                <a:lnTo>
                  <a:pt x="898942" y="67967"/>
                </a:lnTo>
                <a:lnTo>
                  <a:pt x="901251" y="56523"/>
                </a:lnTo>
                <a:lnTo>
                  <a:pt x="907547" y="47178"/>
                </a:lnTo>
                <a:lnTo>
                  <a:pt x="916886" y="40879"/>
                </a:lnTo>
                <a:lnTo>
                  <a:pt x="928323" y="38569"/>
                </a:lnTo>
                <a:lnTo>
                  <a:pt x="939761" y="40879"/>
                </a:lnTo>
                <a:lnTo>
                  <a:pt x="949100" y="47178"/>
                </a:lnTo>
                <a:lnTo>
                  <a:pt x="955396" y="56523"/>
                </a:lnTo>
                <a:lnTo>
                  <a:pt x="957704" y="67967"/>
                </a:lnTo>
                <a:lnTo>
                  <a:pt x="955396" y="79412"/>
                </a:lnTo>
                <a:lnTo>
                  <a:pt x="949100" y="88756"/>
                </a:lnTo>
                <a:lnTo>
                  <a:pt x="939761" y="95056"/>
                </a:lnTo>
                <a:lnTo>
                  <a:pt x="928323" y="97365"/>
                </a:lnTo>
                <a:close/>
              </a:path>
              <a:path w="5518150" h="1909445">
                <a:moveTo>
                  <a:pt x="1231047" y="100731"/>
                </a:moveTo>
                <a:lnTo>
                  <a:pt x="1218304" y="98155"/>
                </a:lnTo>
                <a:lnTo>
                  <a:pt x="1207896" y="91133"/>
                </a:lnTo>
                <a:lnTo>
                  <a:pt x="1200877" y="80718"/>
                </a:lnTo>
                <a:lnTo>
                  <a:pt x="1198304" y="67967"/>
                </a:lnTo>
                <a:lnTo>
                  <a:pt x="1200877" y="55216"/>
                </a:lnTo>
                <a:lnTo>
                  <a:pt x="1207896" y="44802"/>
                </a:lnTo>
                <a:lnTo>
                  <a:pt x="1218304" y="37779"/>
                </a:lnTo>
                <a:lnTo>
                  <a:pt x="1231047" y="35204"/>
                </a:lnTo>
                <a:lnTo>
                  <a:pt x="1243791" y="37779"/>
                </a:lnTo>
                <a:lnTo>
                  <a:pt x="1254200" y="44802"/>
                </a:lnTo>
                <a:lnTo>
                  <a:pt x="1261220" y="55216"/>
                </a:lnTo>
                <a:lnTo>
                  <a:pt x="1263794" y="67967"/>
                </a:lnTo>
                <a:lnTo>
                  <a:pt x="1261220" y="80718"/>
                </a:lnTo>
                <a:lnTo>
                  <a:pt x="1254200" y="91133"/>
                </a:lnTo>
                <a:lnTo>
                  <a:pt x="1243791" y="98155"/>
                </a:lnTo>
                <a:lnTo>
                  <a:pt x="1231047" y="100731"/>
                </a:lnTo>
                <a:close/>
              </a:path>
              <a:path w="5518150" h="1909445">
                <a:moveTo>
                  <a:pt x="1533771" y="103256"/>
                </a:moveTo>
                <a:lnTo>
                  <a:pt x="1520055" y="100483"/>
                </a:lnTo>
                <a:lnTo>
                  <a:pt x="1508851" y="92921"/>
                </a:lnTo>
                <a:lnTo>
                  <a:pt x="1501294" y="81709"/>
                </a:lnTo>
                <a:lnTo>
                  <a:pt x="1498523" y="67984"/>
                </a:lnTo>
                <a:lnTo>
                  <a:pt x="1501294" y="54259"/>
                </a:lnTo>
                <a:lnTo>
                  <a:pt x="1508851" y="43047"/>
                </a:lnTo>
                <a:lnTo>
                  <a:pt x="1520055" y="35486"/>
                </a:lnTo>
                <a:lnTo>
                  <a:pt x="1533771" y="32712"/>
                </a:lnTo>
                <a:lnTo>
                  <a:pt x="1547489" y="35486"/>
                </a:lnTo>
                <a:lnTo>
                  <a:pt x="1558694" y="43047"/>
                </a:lnTo>
                <a:lnTo>
                  <a:pt x="1566251" y="54259"/>
                </a:lnTo>
                <a:lnTo>
                  <a:pt x="1569022" y="67984"/>
                </a:lnTo>
                <a:lnTo>
                  <a:pt x="1566253" y="81709"/>
                </a:lnTo>
                <a:lnTo>
                  <a:pt x="1558701" y="92921"/>
                </a:lnTo>
                <a:lnTo>
                  <a:pt x="1547496" y="100483"/>
                </a:lnTo>
                <a:lnTo>
                  <a:pt x="1533771" y="103256"/>
                </a:lnTo>
                <a:close/>
              </a:path>
              <a:path w="5518150" h="1909445">
                <a:moveTo>
                  <a:pt x="1836488" y="105781"/>
                </a:moveTo>
                <a:lnTo>
                  <a:pt x="1821785" y="102810"/>
                </a:lnTo>
                <a:lnTo>
                  <a:pt x="1809778" y="94708"/>
                </a:lnTo>
                <a:lnTo>
                  <a:pt x="1801683" y="82693"/>
                </a:lnTo>
                <a:lnTo>
                  <a:pt x="1798715" y="67984"/>
                </a:lnTo>
                <a:lnTo>
                  <a:pt x="1801683" y="53276"/>
                </a:lnTo>
                <a:lnTo>
                  <a:pt x="1809778" y="41262"/>
                </a:lnTo>
                <a:lnTo>
                  <a:pt x="1821785" y="33159"/>
                </a:lnTo>
                <a:lnTo>
                  <a:pt x="1836488" y="30187"/>
                </a:lnTo>
                <a:lnTo>
                  <a:pt x="1851191" y="33159"/>
                </a:lnTo>
                <a:lnTo>
                  <a:pt x="1863197" y="41262"/>
                </a:lnTo>
                <a:lnTo>
                  <a:pt x="1871292" y="53276"/>
                </a:lnTo>
                <a:lnTo>
                  <a:pt x="1874261" y="67984"/>
                </a:lnTo>
                <a:lnTo>
                  <a:pt x="1871292" y="82693"/>
                </a:lnTo>
                <a:lnTo>
                  <a:pt x="1863197" y="94708"/>
                </a:lnTo>
                <a:lnTo>
                  <a:pt x="1851191" y="102810"/>
                </a:lnTo>
                <a:lnTo>
                  <a:pt x="1836488" y="105781"/>
                </a:lnTo>
                <a:close/>
              </a:path>
              <a:path w="5518150" h="1909445">
                <a:moveTo>
                  <a:pt x="2139212" y="109146"/>
                </a:moveTo>
                <a:lnTo>
                  <a:pt x="2123204" y="105912"/>
                </a:lnTo>
                <a:lnTo>
                  <a:pt x="2110135" y="97091"/>
                </a:lnTo>
                <a:lnTo>
                  <a:pt x="2101327" y="84007"/>
                </a:lnTo>
                <a:lnTo>
                  <a:pt x="2098097" y="67984"/>
                </a:lnTo>
                <a:lnTo>
                  <a:pt x="2101327" y="51961"/>
                </a:lnTo>
                <a:lnTo>
                  <a:pt x="2110135" y="38878"/>
                </a:lnTo>
                <a:lnTo>
                  <a:pt x="2123204" y="30057"/>
                </a:lnTo>
                <a:lnTo>
                  <a:pt x="2139212" y="26822"/>
                </a:lnTo>
                <a:lnTo>
                  <a:pt x="2155225" y="30057"/>
                </a:lnTo>
                <a:lnTo>
                  <a:pt x="2168305" y="38878"/>
                </a:lnTo>
                <a:lnTo>
                  <a:pt x="2177126" y="51961"/>
                </a:lnTo>
                <a:lnTo>
                  <a:pt x="2180360" y="67984"/>
                </a:lnTo>
                <a:lnTo>
                  <a:pt x="2177126" y="84007"/>
                </a:lnTo>
                <a:lnTo>
                  <a:pt x="2168305" y="97091"/>
                </a:lnTo>
                <a:lnTo>
                  <a:pt x="2155225" y="105912"/>
                </a:lnTo>
                <a:lnTo>
                  <a:pt x="2139212" y="109146"/>
                </a:lnTo>
                <a:close/>
              </a:path>
              <a:path w="5518150" h="1909445">
                <a:moveTo>
                  <a:pt x="2441936" y="111671"/>
                </a:moveTo>
                <a:lnTo>
                  <a:pt x="2424948" y="108239"/>
                </a:lnTo>
                <a:lnTo>
                  <a:pt x="2411074" y="98879"/>
                </a:lnTo>
                <a:lnTo>
                  <a:pt x="2401719" y="84998"/>
                </a:lnTo>
                <a:lnTo>
                  <a:pt x="2398289" y="68001"/>
                </a:lnTo>
                <a:lnTo>
                  <a:pt x="2401719" y="51004"/>
                </a:lnTo>
                <a:lnTo>
                  <a:pt x="2411074" y="37124"/>
                </a:lnTo>
                <a:lnTo>
                  <a:pt x="2424948" y="27766"/>
                </a:lnTo>
                <a:lnTo>
                  <a:pt x="2441936" y="24334"/>
                </a:lnTo>
                <a:lnTo>
                  <a:pt x="2458923" y="27766"/>
                </a:lnTo>
                <a:lnTo>
                  <a:pt x="2472797" y="37124"/>
                </a:lnTo>
                <a:lnTo>
                  <a:pt x="2482152" y="51004"/>
                </a:lnTo>
                <a:lnTo>
                  <a:pt x="2485582" y="68001"/>
                </a:lnTo>
                <a:lnTo>
                  <a:pt x="2482152" y="84998"/>
                </a:lnTo>
                <a:lnTo>
                  <a:pt x="2472797" y="98879"/>
                </a:lnTo>
                <a:lnTo>
                  <a:pt x="2458923" y="108239"/>
                </a:lnTo>
                <a:lnTo>
                  <a:pt x="2441936" y="111671"/>
                </a:lnTo>
                <a:close/>
              </a:path>
              <a:path w="5518150" h="1909445">
                <a:moveTo>
                  <a:pt x="2744659" y="114196"/>
                </a:moveTo>
                <a:lnTo>
                  <a:pt x="2726698" y="110566"/>
                </a:lnTo>
                <a:lnTo>
                  <a:pt x="2712030" y="100666"/>
                </a:lnTo>
                <a:lnTo>
                  <a:pt x="2702141" y="85982"/>
                </a:lnTo>
                <a:lnTo>
                  <a:pt x="2698515" y="68001"/>
                </a:lnTo>
                <a:lnTo>
                  <a:pt x="2702141" y="50022"/>
                </a:lnTo>
                <a:lnTo>
                  <a:pt x="2712030" y="35339"/>
                </a:lnTo>
                <a:lnTo>
                  <a:pt x="2726698" y="25439"/>
                </a:lnTo>
                <a:lnTo>
                  <a:pt x="2744659" y="21809"/>
                </a:lnTo>
                <a:lnTo>
                  <a:pt x="2762641" y="25439"/>
                </a:lnTo>
                <a:lnTo>
                  <a:pt x="2777318" y="35339"/>
                </a:lnTo>
                <a:lnTo>
                  <a:pt x="2787211" y="50022"/>
                </a:lnTo>
                <a:lnTo>
                  <a:pt x="2790838" y="68001"/>
                </a:lnTo>
                <a:lnTo>
                  <a:pt x="2787211" y="85982"/>
                </a:lnTo>
                <a:lnTo>
                  <a:pt x="2777318" y="100666"/>
                </a:lnTo>
                <a:lnTo>
                  <a:pt x="2762641" y="110566"/>
                </a:lnTo>
                <a:lnTo>
                  <a:pt x="2744659" y="114196"/>
                </a:lnTo>
                <a:close/>
              </a:path>
              <a:path w="5518150" h="1909445">
                <a:moveTo>
                  <a:pt x="3047383" y="116718"/>
                </a:moveTo>
                <a:lnTo>
                  <a:pt x="3028442" y="112890"/>
                </a:lnTo>
                <a:lnTo>
                  <a:pt x="3012969" y="102451"/>
                </a:lnTo>
                <a:lnTo>
                  <a:pt x="3002534" y="86966"/>
                </a:lnTo>
                <a:lnTo>
                  <a:pt x="2998707" y="68001"/>
                </a:lnTo>
                <a:lnTo>
                  <a:pt x="3002534" y="49038"/>
                </a:lnTo>
                <a:lnTo>
                  <a:pt x="3012969" y="33553"/>
                </a:lnTo>
                <a:lnTo>
                  <a:pt x="3028442" y="23112"/>
                </a:lnTo>
                <a:lnTo>
                  <a:pt x="3047383" y="19284"/>
                </a:lnTo>
                <a:lnTo>
                  <a:pt x="3066344" y="23112"/>
                </a:lnTo>
                <a:lnTo>
                  <a:pt x="3081827" y="33553"/>
                </a:lnTo>
                <a:lnTo>
                  <a:pt x="3092266" y="49038"/>
                </a:lnTo>
                <a:lnTo>
                  <a:pt x="3096093" y="68001"/>
                </a:lnTo>
                <a:lnTo>
                  <a:pt x="3092266" y="86966"/>
                </a:lnTo>
                <a:lnTo>
                  <a:pt x="3081827" y="102451"/>
                </a:lnTo>
                <a:lnTo>
                  <a:pt x="3066344" y="112890"/>
                </a:lnTo>
                <a:lnTo>
                  <a:pt x="3047383" y="116718"/>
                </a:lnTo>
                <a:close/>
              </a:path>
              <a:path w="5518150" h="1909445">
                <a:moveTo>
                  <a:pt x="3350107" y="119243"/>
                </a:moveTo>
                <a:lnTo>
                  <a:pt x="3330172" y="115216"/>
                </a:lnTo>
                <a:lnTo>
                  <a:pt x="3313895" y="104236"/>
                </a:lnTo>
                <a:lnTo>
                  <a:pt x="3302923" y="87948"/>
                </a:lnTo>
                <a:lnTo>
                  <a:pt x="3298899" y="68001"/>
                </a:lnTo>
                <a:lnTo>
                  <a:pt x="3302923" y="48054"/>
                </a:lnTo>
                <a:lnTo>
                  <a:pt x="3313895" y="31766"/>
                </a:lnTo>
                <a:lnTo>
                  <a:pt x="3330172" y="20786"/>
                </a:lnTo>
                <a:lnTo>
                  <a:pt x="3350107" y="16759"/>
                </a:lnTo>
                <a:lnTo>
                  <a:pt x="3370047" y="20786"/>
                </a:lnTo>
                <a:lnTo>
                  <a:pt x="3386336" y="31766"/>
                </a:lnTo>
                <a:lnTo>
                  <a:pt x="3397320" y="48054"/>
                </a:lnTo>
                <a:lnTo>
                  <a:pt x="3401349" y="68001"/>
                </a:lnTo>
                <a:lnTo>
                  <a:pt x="3397320" y="87948"/>
                </a:lnTo>
                <a:lnTo>
                  <a:pt x="3386336" y="104236"/>
                </a:lnTo>
                <a:lnTo>
                  <a:pt x="3370047" y="115216"/>
                </a:lnTo>
                <a:lnTo>
                  <a:pt x="3350107" y="119243"/>
                </a:lnTo>
                <a:close/>
              </a:path>
              <a:path w="5518150" h="1909445">
                <a:moveTo>
                  <a:pt x="3652831" y="122608"/>
                </a:moveTo>
                <a:lnTo>
                  <a:pt x="3631605" y="118317"/>
                </a:lnTo>
                <a:lnTo>
                  <a:pt x="3614265" y="106616"/>
                </a:lnTo>
                <a:lnTo>
                  <a:pt x="3602570" y="89263"/>
                </a:lnTo>
                <a:lnTo>
                  <a:pt x="3598281" y="68018"/>
                </a:lnTo>
                <a:lnTo>
                  <a:pt x="3602570" y="46774"/>
                </a:lnTo>
                <a:lnTo>
                  <a:pt x="3614265" y="29421"/>
                </a:lnTo>
                <a:lnTo>
                  <a:pt x="3631605" y="17719"/>
                </a:lnTo>
                <a:lnTo>
                  <a:pt x="3652831" y="13428"/>
                </a:lnTo>
                <a:lnTo>
                  <a:pt x="3674077" y="17719"/>
                </a:lnTo>
                <a:lnTo>
                  <a:pt x="3691427" y="29421"/>
                </a:lnTo>
                <a:lnTo>
                  <a:pt x="3703125" y="46774"/>
                </a:lnTo>
                <a:lnTo>
                  <a:pt x="3707414" y="68018"/>
                </a:lnTo>
                <a:lnTo>
                  <a:pt x="3703125" y="89263"/>
                </a:lnTo>
                <a:lnTo>
                  <a:pt x="3691427" y="106616"/>
                </a:lnTo>
                <a:lnTo>
                  <a:pt x="3674077" y="118317"/>
                </a:lnTo>
                <a:lnTo>
                  <a:pt x="3652831" y="122608"/>
                </a:lnTo>
                <a:close/>
              </a:path>
              <a:path w="5518150" h="1909445">
                <a:moveTo>
                  <a:pt x="3955589" y="125133"/>
                </a:moveTo>
                <a:lnTo>
                  <a:pt x="3933369" y="120643"/>
                </a:lnTo>
                <a:lnTo>
                  <a:pt x="3915225" y="108401"/>
                </a:lnTo>
                <a:lnTo>
                  <a:pt x="3902992" y="90246"/>
                </a:lnTo>
                <a:lnTo>
                  <a:pt x="3898507" y="68018"/>
                </a:lnTo>
                <a:lnTo>
                  <a:pt x="3902992" y="45790"/>
                </a:lnTo>
                <a:lnTo>
                  <a:pt x="3915225" y="27635"/>
                </a:lnTo>
                <a:lnTo>
                  <a:pt x="3933369" y="15392"/>
                </a:lnTo>
                <a:lnTo>
                  <a:pt x="3955589" y="10903"/>
                </a:lnTo>
                <a:lnTo>
                  <a:pt x="3977789" y="15392"/>
                </a:lnTo>
                <a:lnTo>
                  <a:pt x="3995923" y="27635"/>
                </a:lnTo>
                <a:lnTo>
                  <a:pt x="4008151" y="45790"/>
                </a:lnTo>
                <a:lnTo>
                  <a:pt x="4012636" y="68018"/>
                </a:lnTo>
                <a:lnTo>
                  <a:pt x="4008156" y="90246"/>
                </a:lnTo>
                <a:lnTo>
                  <a:pt x="3995935" y="108401"/>
                </a:lnTo>
                <a:lnTo>
                  <a:pt x="3977803" y="120643"/>
                </a:lnTo>
                <a:lnTo>
                  <a:pt x="3955589" y="125133"/>
                </a:lnTo>
                <a:close/>
              </a:path>
              <a:path w="5518150" h="1909445">
                <a:moveTo>
                  <a:pt x="4258312" y="127658"/>
                </a:moveTo>
                <a:lnTo>
                  <a:pt x="4235113" y="122970"/>
                </a:lnTo>
                <a:lnTo>
                  <a:pt x="4216164" y="110188"/>
                </a:lnTo>
                <a:lnTo>
                  <a:pt x="4203385" y="91230"/>
                </a:lnTo>
                <a:lnTo>
                  <a:pt x="4198699" y="68018"/>
                </a:lnTo>
                <a:lnTo>
                  <a:pt x="4203385" y="44806"/>
                </a:lnTo>
                <a:lnTo>
                  <a:pt x="4216164" y="25850"/>
                </a:lnTo>
                <a:lnTo>
                  <a:pt x="4235113" y="13068"/>
                </a:lnTo>
                <a:lnTo>
                  <a:pt x="4258312" y="8381"/>
                </a:lnTo>
                <a:lnTo>
                  <a:pt x="4281506" y="13068"/>
                </a:lnTo>
                <a:lnTo>
                  <a:pt x="4300444" y="25850"/>
                </a:lnTo>
                <a:lnTo>
                  <a:pt x="4313211" y="44806"/>
                </a:lnTo>
                <a:lnTo>
                  <a:pt x="4317892" y="68018"/>
                </a:lnTo>
                <a:lnTo>
                  <a:pt x="4313211" y="91230"/>
                </a:lnTo>
                <a:lnTo>
                  <a:pt x="4300444" y="110188"/>
                </a:lnTo>
                <a:lnTo>
                  <a:pt x="4281506" y="122970"/>
                </a:lnTo>
                <a:lnTo>
                  <a:pt x="4258312" y="127658"/>
                </a:lnTo>
                <a:close/>
              </a:path>
              <a:path w="5518150" h="1909445">
                <a:moveTo>
                  <a:pt x="4561036" y="131864"/>
                </a:moveTo>
                <a:lnTo>
                  <a:pt x="4536200" y="126848"/>
                </a:lnTo>
                <a:lnTo>
                  <a:pt x="4515921" y="113170"/>
                </a:lnTo>
                <a:lnTo>
                  <a:pt x="4502250" y="92881"/>
                </a:lnTo>
                <a:lnTo>
                  <a:pt x="4497237" y="68035"/>
                </a:lnTo>
                <a:lnTo>
                  <a:pt x="4502250" y="43188"/>
                </a:lnTo>
                <a:lnTo>
                  <a:pt x="4515921" y="22900"/>
                </a:lnTo>
                <a:lnTo>
                  <a:pt x="4536200" y="9221"/>
                </a:lnTo>
                <a:lnTo>
                  <a:pt x="4561036" y="4205"/>
                </a:lnTo>
                <a:lnTo>
                  <a:pt x="4585853" y="9221"/>
                </a:lnTo>
                <a:lnTo>
                  <a:pt x="4606122" y="22900"/>
                </a:lnTo>
                <a:lnTo>
                  <a:pt x="4619789" y="43188"/>
                </a:lnTo>
                <a:lnTo>
                  <a:pt x="4624802" y="68035"/>
                </a:lnTo>
                <a:lnTo>
                  <a:pt x="4619789" y="92881"/>
                </a:lnTo>
                <a:lnTo>
                  <a:pt x="4606122" y="113170"/>
                </a:lnTo>
                <a:lnTo>
                  <a:pt x="4585853" y="126848"/>
                </a:lnTo>
                <a:lnTo>
                  <a:pt x="4561036" y="131864"/>
                </a:lnTo>
                <a:close/>
              </a:path>
              <a:path w="5518150" h="1909445">
                <a:moveTo>
                  <a:pt x="4863760" y="135229"/>
                </a:moveTo>
                <a:lnTo>
                  <a:pt x="4837613" y="129949"/>
                </a:lnTo>
                <a:lnTo>
                  <a:pt x="4816261" y="115548"/>
                </a:lnTo>
                <a:lnTo>
                  <a:pt x="4801864" y="94189"/>
                </a:lnTo>
                <a:lnTo>
                  <a:pt x="4796585" y="68035"/>
                </a:lnTo>
                <a:lnTo>
                  <a:pt x="4801864" y="41882"/>
                </a:lnTo>
                <a:lnTo>
                  <a:pt x="4816261" y="20523"/>
                </a:lnTo>
                <a:lnTo>
                  <a:pt x="4837613" y="6121"/>
                </a:lnTo>
                <a:lnTo>
                  <a:pt x="4863760" y="840"/>
                </a:lnTo>
                <a:lnTo>
                  <a:pt x="4889887" y="6121"/>
                </a:lnTo>
                <a:lnTo>
                  <a:pt x="4911229" y="20523"/>
                </a:lnTo>
                <a:lnTo>
                  <a:pt x="4925622" y="41882"/>
                </a:lnTo>
                <a:lnTo>
                  <a:pt x="4930901" y="68035"/>
                </a:lnTo>
                <a:lnTo>
                  <a:pt x="4925622" y="94189"/>
                </a:lnTo>
                <a:lnTo>
                  <a:pt x="4911229" y="115548"/>
                </a:lnTo>
                <a:lnTo>
                  <a:pt x="4889887" y="129949"/>
                </a:lnTo>
                <a:lnTo>
                  <a:pt x="4863760" y="135229"/>
                </a:lnTo>
                <a:close/>
              </a:path>
              <a:path w="5518150" h="1909445">
                <a:moveTo>
                  <a:pt x="5166483" y="136070"/>
                </a:moveTo>
                <a:lnTo>
                  <a:pt x="5140006" y="130724"/>
                </a:lnTo>
                <a:lnTo>
                  <a:pt x="5118386" y="116144"/>
                </a:lnTo>
                <a:lnTo>
                  <a:pt x="5103810" y="94518"/>
                </a:lnTo>
                <a:lnTo>
                  <a:pt x="5098465" y="68035"/>
                </a:lnTo>
                <a:lnTo>
                  <a:pt x="5103810" y="41551"/>
                </a:lnTo>
                <a:lnTo>
                  <a:pt x="5118386" y="19926"/>
                </a:lnTo>
                <a:lnTo>
                  <a:pt x="5140006" y="5346"/>
                </a:lnTo>
                <a:lnTo>
                  <a:pt x="5166483" y="0"/>
                </a:lnTo>
                <a:lnTo>
                  <a:pt x="5192942" y="5346"/>
                </a:lnTo>
                <a:lnTo>
                  <a:pt x="5214552" y="19926"/>
                </a:lnTo>
                <a:lnTo>
                  <a:pt x="5229124" y="41551"/>
                </a:lnTo>
                <a:lnTo>
                  <a:pt x="5234468" y="68035"/>
                </a:lnTo>
                <a:lnTo>
                  <a:pt x="5229124" y="94518"/>
                </a:lnTo>
                <a:lnTo>
                  <a:pt x="5214552" y="116144"/>
                </a:lnTo>
                <a:lnTo>
                  <a:pt x="5192942" y="130724"/>
                </a:lnTo>
                <a:lnTo>
                  <a:pt x="5166483" y="136070"/>
                </a:lnTo>
                <a:close/>
              </a:path>
              <a:path w="5518150" h="1909445">
                <a:moveTo>
                  <a:pt x="5469208" y="86513"/>
                </a:moveTo>
                <a:lnTo>
                  <a:pt x="5462022" y="85060"/>
                </a:lnTo>
                <a:lnTo>
                  <a:pt x="5456153" y="81098"/>
                </a:lnTo>
                <a:lnTo>
                  <a:pt x="5452195" y="75224"/>
                </a:lnTo>
                <a:lnTo>
                  <a:pt x="5450743" y="68035"/>
                </a:lnTo>
                <a:lnTo>
                  <a:pt x="5452195" y="60845"/>
                </a:lnTo>
                <a:lnTo>
                  <a:pt x="5456153" y="54972"/>
                </a:lnTo>
                <a:lnTo>
                  <a:pt x="5462022" y="51010"/>
                </a:lnTo>
                <a:lnTo>
                  <a:pt x="5469208" y="49557"/>
                </a:lnTo>
                <a:lnTo>
                  <a:pt x="5476394" y="51010"/>
                </a:lnTo>
                <a:lnTo>
                  <a:pt x="5482263" y="54972"/>
                </a:lnTo>
                <a:lnTo>
                  <a:pt x="5486221" y="60845"/>
                </a:lnTo>
                <a:lnTo>
                  <a:pt x="5487672" y="68035"/>
                </a:lnTo>
                <a:lnTo>
                  <a:pt x="5486221" y="75224"/>
                </a:lnTo>
                <a:lnTo>
                  <a:pt x="5482263" y="81098"/>
                </a:lnTo>
                <a:lnTo>
                  <a:pt x="5476394" y="85060"/>
                </a:lnTo>
                <a:lnTo>
                  <a:pt x="5469208" y="86513"/>
                </a:lnTo>
                <a:close/>
              </a:path>
              <a:path w="5518150" h="1909445">
                <a:moveTo>
                  <a:pt x="20148" y="391137"/>
                </a:moveTo>
                <a:lnTo>
                  <a:pt x="12304" y="389553"/>
                </a:lnTo>
                <a:lnTo>
                  <a:pt x="5899" y="385233"/>
                </a:lnTo>
                <a:lnTo>
                  <a:pt x="1582" y="378824"/>
                </a:lnTo>
                <a:lnTo>
                  <a:pt x="0" y="370975"/>
                </a:lnTo>
                <a:lnTo>
                  <a:pt x="1582" y="363125"/>
                </a:lnTo>
                <a:lnTo>
                  <a:pt x="5899" y="356718"/>
                </a:lnTo>
                <a:lnTo>
                  <a:pt x="12304" y="352399"/>
                </a:lnTo>
                <a:lnTo>
                  <a:pt x="20148" y="350815"/>
                </a:lnTo>
                <a:lnTo>
                  <a:pt x="27993" y="352399"/>
                </a:lnTo>
                <a:lnTo>
                  <a:pt x="34398" y="356718"/>
                </a:lnTo>
                <a:lnTo>
                  <a:pt x="38715" y="363125"/>
                </a:lnTo>
                <a:lnTo>
                  <a:pt x="40297" y="370975"/>
                </a:lnTo>
                <a:lnTo>
                  <a:pt x="38715" y="378824"/>
                </a:lnTo>
                <a:lnTo>
                  <a:pt x="34398" y="385233"/>
                </a:lnTo>
                <a:lnTo>
                  <a:pt x="27993" y="389553"/>
                </a:lnTo>
                <a:lnTo>
                  <a:pt x="20148" y="391137"/>
                </a:lnTo>
                <a:close/>
              </a:path>
              <a:path w="5518150" h="1909445">
                <a:moveTo>
                  <a:pt x="322872" y="394503"/>
                </a:moveTo>
                <a:lnTo>
                  <a:pt x="313722" y="392653"/>
                </a:lnTo>
                <a:lnTo>
                  <a:pt x="306248" y="387611"/>
                </a:lnTo>
                <a:lnTo>
                  <a:pt x="301209" y="380132"/>
                </a:lnTo>
                <a:lnTo>
                  <a:pt x="299361" y="370975"/>
                </a:lnTo>
                <a:lnTo>
                  <a:pt x="301209" y="361819"/>
                </a:lnTo>
                <a:lnTo>
                  <a:pt x="306248" y="354341"/>
                </a:lnTo>
                <a:lnTo>
                  <a:pt x="313722" y="349299"/>
                </a:lnTo>
                <a:lnTo>
                  <a:pt x="322872" y="347450"/>
                </a:lnTo>
                <a:lnTo>
                  <a:pt x="332023" y="349299"/>
                </a:lnTo>
                <a:lnTo>
                  <a:pt x="339496" y="354341"/>
                </a:lnTo>
                <a:lnTo>
                  <a:pt x="344535" y="361819"/>
                </a:lnTo>
                <a:lnTo>
                  <a:pt x="346383" y="370975"/>
                </a:lnTo>
                <a:lnTo>
                  <a:pt x="344535" y="380132"/>
                </a:lnTo>
                <a:lnTo>
                  <a:pt x="339496" y="387611"/>
                </a:lnTo>
                <a:lnTo>
                  <a:pt x="332023" y="392653"/>
                </a:lnTo>
                <a:lnTo>
                  <a:pt x="322872" y="394503"/>
                </a:lnTo>
                <a:close/>
              </a:path>
              <a:path w="5518150" h="1909445">
                <a:moveTo>
                  <a:pt x="625600" y="397024"/>
                </a:moveTo>
                <a:lnTo>
                  <a:pt x="615475" y="394978"/>
                </a:lnTo>
                <a:lnTo>
                  <a:pt x="607204" y="389398"/>
                </a:lnTo>
                <a:lnTo>
                  <a:pt x="601626" y="381123"/>
                </a:lnTo>
                <a:lnTo>
                  <a:pt x="599580" y="370991"/>
                </a:lnTo>
                <a:lnTo>
                  <a:pt x="601626" y="360862"/>
                </a:lnTo>
                <a:lnTo>
                  <a:pt x="607204" y="352586"/>
                </a:lnTo>
                <a:lnTo>
                  <a:pt x="615475" y="347006"/>
                </a:lnTo>
                <a:lnTo>
                  <a:pt x="625600" y="344959"/>
                </a:lnTo>
                <a:lnTo>
                  <a:pt x="635722" y="347006"/>
                </a:lnTo>
                <a:lnTo>
                  <a:pt x="643992" y="352586"/>
                </a:lnTo>
                <a:lnTo>
                  <a:pt x="649570" y="360862"/>
                </a:lnTo>
                <a:lnTo>
                  <a:pt x="651615" y="370991"/>
                </a:lnTo>
                <a:lnTo>
                  <a:pt x="649572" y="381123"/>
                </a:lnTo>
                <a:lnTo>
                  <a:pt x="643999" y="389398"/>
                </a:lnTo>
                <a:lnTo>
                  <a:pt x="635730" y="394978"/>
                </a:lnTo>
                <a:lnTo>
                  <a:pt x="625600" y="397024"/>
                </a:lnTo>
                <a:close/>
              </a:path>
              <a:path w="5518150" h="1909445">
                <a:moveTo>
                  <a:pt x="928323" y="400390"/>
                </a:moveTo>
                <a:lnTo>
                  <a:pt x="916886" y="398080"/>
                </a:lnTo>
                <a:lnTo>
                  <a:pt x="907547" y="391781"/>
                </a:lnTo>
                <a:lnTo>
                  <a:pt x="901251" y="382436"/>
                </a:lnTo>
                <a:lnTo>
                  <a:pt x="898942" y="370991"/>
                </a:lnTo>
                <a:lnTo>
                  <a:pt x="901251" y="359547"/>
                </a:lnTo>
                <a:lnTo>
                  <a:pt x="907547" y="350202"/>
                </a:lnTo>
                <a:lnTo>
                  <a:pt x="916886" y="343903"/>
                </a:lnTo>
                <a:lnTo>
                  <a:pt x="928323" y="341593"/>
                </a:lnTo>
                <a:lnTo>
                  <a:pt x="939761" y="343903"/>
                </a:lnTo>
                <a:lnTo>
                  <a:pt x="949100" y="350202"/>
                </a:lnTo>
                <a:lnTo>
                  <a:pt x="955396" y="359547"/>
                </a:lnTo>
                <a:lnTo>
                  <a:pt x="957704" y="370991"/>
                </a:lnTo>
                <a:lnTo>
                  <a:pt x="955396" y="382436"/>
                </a:lnTo>
                <a:lnTo>
                  <a:pt x="949100" y="391781"/>
                </a:lnTo>
                <a:lnTo>
                  <a:pt x="939761" y="398080"/>
                </a:lnTo>
                <a:lnTo>
                  <a:pt x="928323" y="400390"/>
                </a:lnTo>
                <a:close/>
              </a:path>
              <a:path w="5518150" h="1909445">
                <a:moveTo>
                  <a:pt x="1231047" y="403755"/>
                </a:moveTo>
                <a:lnTo>
                  <a:pt x="1218304" y="401180"/>
                </a:lnTo>
                <a:lnTo>
                  <a:pt x="1207896" y="394157"/>
                </a:lnTo>
                <a:lnTo>
                  <a:pt x="1200877" y="383742"/>
                </a:lnTo>
                <a:lnTo>
                  <a:pt x="1198304" y="370991"/>
                </a:lnTo>
                <a:lnTo>
                  <a:pt x="1200877" y="358241"/>
                </a:lnTo>
                <a:lnTo>
                  <a:pt x="1207896" y="347826"/>
                </a:lnTo>
                <a:lnTo>
                  <a:pt x="1218304" y="340803"/>
                </a:lnTo>
                <a:lnTo>
                  <a:pt x="1231047" y="338228"/>
                </a:lnTo>
                <a:lnTo>
                  <a:pt x="1243791" y="340803"/>
                </a:lnTo>
                <a:lnTo>
                  <a:pt x="1254200" y="347826"/>
                </a:lnTo>
                <a:lnTo>
                  <a:pt x="1261220" y="358241"/>
                </a:lnTo>
                <a:lnTo>
                  <a:pt x="1263794" y="370991"/>
                </a:lnTo>
                <a:lnTo>
                  <a:pt x="1261220" y="383742"/>
                </a:lnTo>
                <a:lnTo>
                  <a:pt x="1254200" y="394157"/>
                </a:lnTo>
                <a:lnTo>
                  <a:pt x="1243791" y="401180"/>
                </a:lnTo>
                <a:lnTo>
                  <a:pt x="1231047" y="403755"/>
                </a:lnTo>
                <a:close/>
              </a:path>
              <a:path w="5518150" h="1909445">
                <a:moveTo>
                  <a:pt x="1533771" y="406280"/>
                </a:moveTo>
                <a:lnTo>
                  <a:pt x="1520055" y="403507"/>
                </a:lnTo>
                <a:lnTo>
                  <a:pt x="1508851" y="395946"/>
                </a:lnTo>
                <a:lnTo>
                  <a:pt x="1501294" y="384734"/>
                </a:lnTo>
                <a:lnTo>
                  <a:pt x="1498523" y="371008"/>
                </a:lnTo>
                <a:lnTo>
                  <a:pt x="1501294" y="357283"/>
                </a:lnTo>
                <a:lnTo>
                  <a:pt x="1508851" y="346071"/>
                </a:lnTo>
                <a:lnTo>
                  <a:pt x="1520055" y="338510"/>
                </a:lnTo>
                <a:lnTo>
                  <a:pt x="1533771" y="335737"/>
                </a:lnTo>
                <a:lnTo>
                  <a:pt x="1547489" y="338510"/>
                </a:lnTo>
                <a:lnTo>
                  <a:pt x="1558694" y="346071"/>
                </a:lnTo>
                <a:lnTo>
                  <a:pt x="1566251" y="357283"/>
                </a:lnTo>
                <a:lnTo>
                  <a:pt x="1569022" y="371008"/>
                </a:lnTo>
                <a:lnTo>
                  <a:pt x="1566253" y="384734"/>
                </a:lnTo>
                <a:lnTo>
                  <a:pt x="1558701" y="395946"/>
                </a:lnTo>
                <a:lnTo>
                  <a:pt x="1547496" y="403507"/>
                </a:lnTo>
                <a:lnTo>
                  <a:pt x="1533771" y="406280"/>
                </a:lnTo>
                <a:close/>
              </a:path>
              <a:path w="5518150" h="1909445">
                <a:moveTo>
                  <a:pt x="1836488" y="408805"/>
                </a:moveTo>
                <a:lnTo>
                  <a:pt x="1821785" y="405834"/>
                </a:lnTo>
                <a:lnTo>
                  <a:pt x="1809778" y="397732"/>
                </a:lnTo>
                <a:lnTo>
                  <a:pt x="1801683" y="385718"/>
                </a:lnTo>
                <a:lnTo>
                  <a:pt x="1798715" y="371008"/>
                </a:lnTo>
                <a:lnTo>
                  <a:pt x="1801683" y="356299"/>
                </a:lnTo>
                <a:lnTo>
                  <a:pt x="1809778" y="344285"/>
                </a:lnTo>
                <a:lnTo>
                  <a:pt x="1821785" y="336183"/>
                </a:lnTo>
                <a:lnTo>
                  <a:pt x="1836488" y="333212"/>
                </a:lnTo>
                <a:lnTo>
                  <a:pt x="1851191" y="336183"/>
                </a:lnTo>
                <a:lnTo>
                  <a:pt x="1863197" y="344285"/>
                </a:lnTo>
                <a:lnTo>
                  <a:pt x="1871292" y="356299"/>
                </a:lnTo>
                <a:lnTo>
                  <a:pt x="1874261" y="371008"/>
                </a:lnTo>
                <a:lnTo>
                  <a:pt x="1871292" y="385718"/>
                </a:lnTo>
                <a:lnTo>
                  <a:pt x="1863197" y="397732"/>
                </a:lnTo>
                <a:lnTo>
                  <a:pt x="1851191" y="405834"/>
                </a:lnTo>
                <a:lnTo>
                  <a:pt x="1836488" y="408805"/>
                </a:lnTo>
                <a:close/>
              </a:path>
              <a:path w="5518150" h="1909445">
                <a:moveTo>
                  <a:pt x="2139212" y="412170"/>
                </a:moveTo>
                <a:lnTo>
                  <a:pt x="2123204" y="408936"/>
                </a:lnTo>
                <a:lnTo>
                  <a:pt x="2110135" y="400115"/>
                </a:lnTo>
                <a:lnTo>
                  <a:pt x="2101327" y="387031"/>
                </a:lnTo>
                <a:lnTo>
                  <a:pt x="2098097" y="371008"/>
                </a:lnTo>
                <a:lnTo>
                  <a:pt x="2101327" y="354986"/>
                </a:lnTo>
                <a:lnTo>
                  <a:pt x="2110135" y="341902"/>
                </a:lnTo>
                <a:lnTo>
                  <a:pt x="2123204" y="333081"/>
                </a:lnTo>
                <a:lnTo>
                  <a:pt x="2139212" y="329846"/>
                </a:lnTo>
                <a:lnTo>
                  <a:pt x="2155225" y="333081"/>
                </a:lnTo>
                <a:lnTo>
                  <a:pt x="2168305" y="341902"/>
                </a:lnTo>
                <a:lnTo>
                  <a:pt x="2177126" y="354986"/>
                </a:lnTo>
                <a:lnTo>
                  <a:pt x="2180360" y="371008"/>
                </a:lnTo>
                <a:lnTo>
                  <a:pt x="2177126" y="387031"/>
                </a:lnTo>
                <a:lnTo>
                  <a:pt x="2168305" y="400115"/>
                </a:lnTo>
                <a:lnTo>
                  <a:pt x="2155225" y="408936"/>
                </a:lnTo>
                <a:lnTo>
                  <a:pt x="2139212" y="412170"/>
                </a:lnTo>
                <a:close/>
              </a:path>
              <a:path w="5518150" h="1909445">
                <a:moveTo>
                  <a:pt x="2441936" y="414695"/>
                </a:moveTo>
                <a:lnTo>
                  <a:pt x="2424948" y="411263"/>
                </a:lnTo>
                <a:lnTo>
                  <a:pt x="2411074" y="401904"/>
                </a:lnTo>
                <a:lnTo>
                  <a:pt x="2401719" y="388022"/>
                </a:lnTo>
                <a:lnTo>
                  <a:pt x="2398289" y="371025"/>
                </a:lnTo>
                <a:lnTo>
                  <a:pt x="2401719" y="354029"/>
                </a:lnTo>
                <a:lnTo>
                  <a:pt x="2411074" y="340149"/>
                </a:lnTo>
                <a:lnTo>
                  <a:pt x="2424948" y="330790"/>
                </a:lnTo>
                <a:lnTo>
                  <a:pt x="2441936" y="327358"/>
                </a:lnTo>
                <a:lnTo>
                  <a:pt x="2458923" y="330790"/>
                </a:lnTo>
                <a:lnTo>
                  <a:pt x="2472797" y="340149"/>
                </a:lnTo>
                <a:lnTo>
                  <a:pt x="2482152" y="354029"/>
                </a:lnTo>
                <a:lnTo>
                  <a:pt x="2485582" y="371025"/>
                </a:lnTo>
                <a:lnTo>
                  <a:pt x="2482152" y="388022"/>
                </a:lnTo>
                <a:lnTo>
                  <a:pt x="2472797" y="401904"/>
                </a:lnTo>
                <a:lnTo>
                  <a:pt x="2458923" y="411263"/>
                </a:lnTo>
                <a:lnTo>
                  <a:pt x="2441936" y="414695"/>
                </a:lnTo>
                <a:close/>
              </a:path>
              <a:path w="5518150" h="1909445">
                <a:moveTo>
                  <a:pt x="2744659" y="417220"/>
                </a:moveTo>
                <a:lnTo>
                  <a:pt x="2726698" y="413590"/>
                </a:lnTo>
                <a:lnTo>
                  <a:pt x="2712030" y="403690"/>
                </a:lnTo>
                <a:lnTo>
                  <a:pt x="2702141" y="389006"/>
                </a:lnTo>
                <a:lnTo>
                  <a:pt x="2698515" y="371025"/>
                </a:lnTo>
                <a:lnTo>
                  <a:pt x="2702141" y="353046"/>
                </a:lnTo>
                <a:lnTo>
                  <a:pt x="2712030" y="338363"/>
                </a:lnTo>
                <a:lnTo>
                  <a:pt x="2726698" y="328464"/>
                </a:lnTo>
                <a:lnTo>
                  <a:pt x="2744659" y="324833"/>
                </a:lnTo>
                <a:lnTo>
                  <a:pt x="2762641" y="328464"/>
                </a:lnTo>
                <a:lnTo>
                  <a:pt x="2777318" y="338363"/>
                </a:lnTo>
                <a:lnTo>
                  <a:pt x="2787211" y="353046"/>
                </a:lnTo>
                <a:lnTo>
                  <a:pt x="2790838" y="371025"/>
                </a:lnTo>
                <a:lnTo>
                  <a:pt x="2787211" y="389006"/>
                </a:lnTo>
                <a:lnTo>
                  <a:pt x="2777318" y="403690"/>
                </a:lnTo>
                <a:lnTo>
                  <a:pt x="2762641" y="413590"/>
                </a:lnTo>
                <a:lnTo>
                  <a:pt x="2744659" y="417220"/>
                </a:lnTo>
                <a:close/>
              </a:path>
              <a:path w="5518150" h="1909445">
                <a:moveTo>
                  <a:pt x="3047383" y="419742"/>
                </a:moveTo>
                <a:lnTo>
                  <a:pt x="3028442" y="415914"/>
                </a:lnTo>
                <a:lnTo>
                  <a:pt x="3012969" y="405475"/>
                </a:lnTo>
                <a:lnTo>
                  <a:pt x="3002534" y="389990"/>
                </a:lnTo>
                <a:lnTo>
                  <a:pt x="2998707" y="371025"/>
                </a:lnTo>
                <a:lnTo>
                  <a:pt x="3002534" y="352062"/>
                </a:lnTo>
                <a:lnTo>
                  <a:pt x="3012969" y="336577"/>
                </a:lnTo>
                <a:lnTo>
                  <a:pt x="3028442" y="326137"/>
                </a:lnTo>
                <a:lnTo>
                  <a:pt x="3047383" y="322309"/>
                </a:lnTo>
                <a:lnTo>
                  <a:pt x="3066344" y="326137"/>
                </a:lnTo>
                <a:lnTo>
                  <a:pt x="3081827" y="336577"/>
                </a:lnTo>
                <a:lnTo>
                  <a:pt x="3092266" y="352062"/>
                </a:lnTo>
                <a:lnTo>
                  <a:pt x="3096093" y="371025"/>
                </a:lnTo>
                <a:lnTo>
                  <a:pt x="3092266" y="389990"/>
                </a:lnTo>
                <a:lnTo>
                  <a:pt x="3081827" y="405475"/>
                </a:lnTo>
                <a:lnTo>
                  <a:pt x="3066344" y="415914"/>
                </a:lnTo>
                <a:lnTo>
                  <a:pt x="3047383" y="419742"/>
                </a:lnTo>
                <a:close/>
              </a:path>
              <a:path w="5518150" h="1909445">
                <a:moveTo>
                  <a:pt x="3350107" y="422267"/>
                </a:moveTo>
                <a:lnTo>
                  <a:pt x="3330172" y="418241"/>
                </a:lnTo>
                <a:lnTo>
                  <a:pt x="3313895" y="407260"/>
                </a:lnTo>
                <a:lnTo>
                  <a:pt x="3302923" y="390973"/>
                </a:lnTo>
                <a:lnTo>
                  <a:pt x="3298899" y="371025"/>
                </a:lnTo>
                <a:lnTo>
                  <a:pt x="3302923" y="351078"/>
                </a:lnTo>
                <a:lnTo>
                  <a:pt x="3313895" y="334790"/>
                </a:lnTo>
                <a:lnTo>
                  <a:pt x="3330172" y="323810"/>
                </a:lnTo>
                <a:lnTo>
                  <a:pt x="3350107" y="319784"/>
                </a:lnTo>
                <a:lnTo>
                  <a:pt x="3370047" y="323810"/>
                </a:lnTo>
                <a:lnTo>
                  <a:pt x="3386336" y="334790"/>
                </a:lnTo>
                <a:lnTo>
                  <a:pt x="3397320" y="351078"/>
                </a:lnTo>
                <a:lnTo>
                  <a:pt x="3401349" y="371025"/>
                </a:lnTo>
                <a:lnTo>
                  <a:pt x="3397320" y="390973"/>
                </a:lnTo>
                <a:lnTo>
                  <a:pt x="3386336" y="407260"/>
                </a:lnTo>
                <a:lnTo>
                  <a:pt x="3370047" y="418241"/>
                </a:lnTo>
                <a:lnTo>
                  <a:pt x="3350107" y="422267"/>
                </a:lnTo>
                <a:close/>
              </a:path>
              <a:path w="5518150" h="1909445">
                <a:moveTo>
                  <a:pt x="3652831" y="425632"/>
                </a:moveTo>
                <a:lnTo>
                  <a:pt x="3631605" y="421341"/>
                </a:lnTo>
                <a:lnTo>
                  <a:pt x="3614265" y="409640"/>
                </a:lnTo>
                <a:lnTo>
                  <a:pt x="3602570" y="392287"/>
                </a:lnTo>
                <a:lnTo>
                  <a:pt x="3598281" y="371042"/>
                </a:lnTo>
                <a:lnTo>
                  <a:pt x="3602570" y="349798"/>
                </a:lnTo>
                <a:lnTo>
                  <a:pt x="3614265" y="332445"/>
                </a:lnTo>
                <a:lnTo>
                  <a:pt x="3631605" y="320744"/>
                </a:lnTo>
                <a:lnTo>
                  <a:pt x="3652831" y="316452"/>
                </a:lnTo>
                <a:lnTo>
                  <a:pt x="3674077" y="320744"/>
                </a:lnTo>
                <a:lnTo>
                  <a:pt x="3691427" y="332445"/>
                </a:lnTo>
                <a:lnTo>
                  <a:pt x="3703125" y="349798"/>
                </a:lnTo>
                <a:lnTo>
                  <a:pt x="3707414" y="371042"/>
                </a:lnTo>
                <a:lnTo>
                  <a:pt x="3703125" y="392287"/>
                </a:lnTo>
                <a:lnTo>
                  <a:pt x="3691427" y="409640"/>
                </a:lnTo>
                <a:lnTo>
                  <a:pt x="3674077" y="421341"/>
                </a:lnTo>
                <a:lnTo>
                  <a:pt x="3652831" y="425632"/>
                </a:lnTo>
                <a:close/>
              </a:path>
              <a:path w="5518150" h="1909445">
                <a:moveTo>
                  <a:pt x="3955589" y="428157"/>
                </a:moveTo>
                <a:lnTo>
                  <a:pt x="3933369" y="423668"/>
                </a:lnTo>
                <a:lnTo>
                  <a:pt x="3915225" y="411427"/>
                </a:lnTo>
                <a:lnTo>
                  <a:pt x="3902992" y="393272"/>
                </a:lnTo>
                <a:lnTo>
                  <a:pt x="3898507" y="371042"/>
                </a:lnTo>
                <a:lnTo>
                  <a:pt x="3902992" y="348814"/>
                </a:lnTo>
                <a:lnTo>
                  <a:pt x="3915225" y="330659"/>
                </a:lnTo>
                <a:lnTo>
                  <a:pt x="3933369" y="318417"/>
                </a:lnTo>
                <a:lnTo>
                  <a:pt x="3955589" y="313927"/>
                </a:lnTo>
                <a:lnTo>
                  <a:pt x="3977789" y="318417"/>
                </a:lnTo>
                <a:lnTo>
                  <a:pt x="3995923" y="330659"/>
                </a:lnTo>
                <a:lnTo>
                  <a:pt x="4008151" y="348814"/>
                </a:lnTo>
                <a:lnTo>
                  <a:pt x="4012636" y="371042"/>
                </a:lnTo>
                <a:lnTo>
                  <a:pt x="4008156" y="393272"/>
                </a:lnTo>
                <a:lnTo>
                  <a:pt x="3995935" y="411427"/>
                </a:lnTo>
                <a:lnTo>
                  <a:pt x="3977803" y="423668"/>
                </a:lnTo>
                <a:lnTo>
                  <a:pt x="3955589" y="428157"/>
                </a:lnTo>
                <a:close/>
              </a:path>
              <a:path w="5518150" h="1909445">
                <a:moveTo>
                  <a:pt x="4258312" y="430682"/>
                </a:moveTo>
                <a:lnTo>
                  <a:pt x="4235113" y="425995"/>
                </a:lnTo>
                <a:lnTo>
                  <a:pt x="4216164" y="413212"/>
                </a:lnTo>
                <a:lnTo>
                  <a:pt x="4203385" y="394254"/>
                </a:lnTo>
                <a:lnTo>
                  <a:pt x="4198699" y="371042"/>
                </a:lnTo>
                <a:lnTo>
                  <a:pt x="4203385" y="347831"/>
                </a:lnTo>
                <a:lnTo>
                  <a:pt x="4216164" y="328874"/>
                </a:lnTo>
                <a:lnTo>
                  <a:pt x="4235113" y="316092"/>
                </a:lnTo>
                <a:lnTo>
                  <a:pt x="4258312" y="311405"/>
                </a:lnTo>
                <a:lnTo>
                  <a:pt x="4281506" y="316092"/>
                </a:lnTo>
                <a:lnTo>
                  <a:pt x="4300444" y="328874"/>
                </a:lnTo>
                <a:lnTo>
                  <a:pt x="4313211" y="347831"/>
                </a:lnTo>
                <a:lnTo>
                  <a:pt x="4317892" y="371042"/>
                </a:lnTo>
                <a:lnTo>
                  <a:pt x="4313211" y="394254"/>
                </a:lnTo>
                <a:lnTo>
                  <a:pt x="4300444" y="413212"/>
                </a:lnTo>
                <a:lnTo>
                  <a:pt x="4281506" y="425995"/>
                </a:lnTo>
                <a:lnTo>
                  <a:pt x="4258312" y="430682"/>
                </a:lnTo>
                <a:close/>
              </a:path>
              <a:path w="5518150" h="1909445">
                <a:moveTo>
                  <a:pt x="4561036" y="434888"/>
                </a:moveTo>
                <a:lnTo>
                  <a:pt x="4536200" y="429873"/>
                </a:lnTo>
                <a:lnTo>
                  <a:pt x="4515921" y="416194"/>
                </a:lnTo>
                <a:lnTo>
                  <a:pt x="4502250" y="395905"/>
                </a:lnTo>
                <a:lnTo>
                  <a:pt x="4497237" y="371059"/>
                </a:lnTo>
                <a:lnTo>
                  <a:pt x="4502250" y="346213"/>
                </a:lnTo>
                <a:lnTo>
                  <a:pt x="4515921" y="325924"/>
                </a:lnTo>
                <a:lnTo>
                  <a:pt x="4536200" y="312245"/>
                </a:lnTo>
                <a:lnTo>
                  <a:pt x="4561036" y="307230"/>
                </a:lnTo>
                <a:lnTo>
                  <a:pt x="4585853" y="312245"/>
                </a:lnTo>
                <a:lnTo>
                  <a:pt x="4606122" y="325924"/>
                </a:lnTo>
                <a:lnTo>
                  <a:pt x="4619789" y="346213"/>
                </a:lnTo>
                <a:lnTo>
                  <a:pt x="4624802" y="371059"/>
                </a:lnTo>
                <a:lnTo>
                  <a:pt x="4619789" y="395905"/>
                </a:lnTo>
                <a:lnTo>
                  <a:pt x="4606122" y="416194"/>
                </a:lnTo>
                <a:lnTo>
                  <a:pt x="4585853" y="429873"/>
                </a:lnTo>
                <a:lnTo>
                  <a:pt x="4561036" y="434888"/>
                </a:lnTo>
                <a:close/>
              </a:path>
              <a:path w="5518150" h="1909445">
                <a:moveTo>
                  <a:pt x="4863760" y="438254"/>
                </a:moveTo>
                <a:lnTo>
                  <a:pt x="4837613" y="432973"/>
                </a:lnTo>
                <a:lnTo>
                  <a:pt x="4816261" y="418572"/>
                </a:lnTo>
                <a:lnTo>
                  <a:pt x="4801864" y="397213"/>
                </a:lnTo>
                <a:lnTo>
                  <a:pt x="4796585" y="371059"/>
                </a:lnTo>
                <a:lnTo>
                  <a:pt x="4801864" y="344906"/>
                </a:lnTo>
                <a:lnTo>
                  <a:pt x="4816261" y="323547"/>
                </a:lnTo>
                <a:lnTo>
                  <a:pt x="4837613" y="309146"/>
                </a:lnTo>
                <a:lnTo>
                  <a:pt x="4863760" y="303864"/>
                </a:lnTo>
                <a:lnTo>
                  <a:pt x="4889887" y="309146"/>
                </a:lnTo>
                <a:lnTo>
                  <a:pt x="4911229" y="323547"/>
                </a:lnTo>
                <a:lnTo>
                  <a:pt x="4925622" y="344906"/>
                </a:lnTo>
                <a:lnTo>
                  <a:pt x="4930901" y="371059"/>
                </a:lnTo>
                <a:lnTo>
                  <a:pt x="4925622" y="397213"/>
                </a:lnTo>
                <a:lnTo>
                  <a:pt x="4911229" y="418572"/>
                </a:lnTo>
                <a:lnTo>
                  <a:pt x="4889887" y="432973"/>
                </a:lnTo>
                <a:lnTo>
                  <a:pt x="4863760" y="438254"/>
                </a:lnTo>
                <a:close/>
              </a:path>
              <a:path w="5518150" h="1909445">
                <a:moveTo>
                  <a:pt x="5166483" y="442460"/>
                </a:moveTo>
                <a:lnTo>
                  <a:pt x="5138700" y="436851"/>
                </a:lnTo>
                <a:lnTo>
                  <a:pt x="5116018" y="421552"/>
                </a:lnTo>
                <a:lnTo>
                  <a:pt x="5100729" y="398857"/>
                </a:lnTo>
                <a:lnTo>
                  <a:pt x="5095124" y="371059"/>
                </a:lnTo>
                <a:lnTo>
                  <a:pt x="5100729" y="343262"/>
                </a:lnTo>
                <a:lnTo>
                  <a:pt x="5116018" y="320567"/>
                </a:lnTo>
                <a:lnTo>
                  <a:pt x="5138700" y="305268"/>
                </a:lnTo>
                <a:lnTo>
                  <a:pt x="5166483" y="299658"/>
                </a:lnTo>
                <a:lnTo>
                  <a:pt x="5194253" y="305268"/>
                </a:lnTo>
                <a:lnTo>
                  <a:pt x="5216936" y="320567"/>
                </a:lnTo>
                <a:lnTo>
                  <a:pt x="5232234" y="343262"/>
                </a:lnTo>
                <a:lnTo>
                  <a:pt x="5237844" y="371059"/>
                </a:lnTo>
                <a:lnTo>
                  <a:pt x="5232234" y="398857"/>
                </a:lnTo>
                <a:lnTo>
                  <a:pt x="5216936" y="421552"/>
                </a:lnTo>
                <a:lnTo>
                  <a:pt x="5194253" y="436851"/>
                </a:lnTo>
                <a:lnTo>
                  <a:pt x="5166483" y="442460"/>
                </a:lnTo>
                <a:close/>
              </a:path>
              <a:path w="5518150" h="1909445">
                <a:moveTo>
                  <a:pt x="5469208" y="419776"/>
                </a:moveTo>
                <a:lnTo>
                  <a:pt x="5450247" y="415948"/>
                </a:lnTo>
                <a:lnTo>
                  <a:pt x="5434764" y="405509"/>
                </a:lnTo>
                <a:lnTo>
                  <a:pt x="5424325" y="390024"/>
                </a:lnTo>
                <a:lnTo>
                  <a:pt x="5420497" y="371059"/>
                </a:lnTo>
                <a:lnTo>
                  <a:pt x="5424325" y="352096"/>
                </a:lnTo>
                <a:lnTo>
                  <a:pt x="5434764" y="336611"/>
                </a:lnTo>
                <a:lnTo>
                  <a:pt x="5450247" y="326170"/>
                </a:lnTo>
                <a:lnTo>
                  <a:pt x="5469208" y="322342"/>
                </a:lnTo>
                <a:lnTo>
                  <a:pt x="5488149" y="326170"/>
                </a:lnTo>
                <a:lnTo>
                  <a:pt x="5503622" y="336611"/>
                </a:lnTo>
                <a:lnTo>
                  <a:pt x="5514057" y="352096"/>
                </a:lnTo>
                <a:lnTo>
                  <a:pt x="5517884" y="371059"/>
                </a:lnTo>
                <a:lnTo>
                  <a:pt x="5514057" y="390024"/>
                </a:lnTo>
                <a:lnTo>
                  <a:pt x="5503622" y="405509"/>
                </a:lnTo>
                <a:lnTo>
                  <a:pt x="5488149" y="415948"/>
                </a:lnTo>
                <a:lnTo>
                  <a:pt x="5469208" y="419776"/>
                </a:lnTo>
                <a:close/>
              </a:path>
              <a:path w="5518150" h="1909445">
                <a:moveTo>
                  <a:pt x="20148" y="694158"/>
                </a:moveTo>
                <a:lnTo>
                  <a:pt x="12304" y="692575"/>
                </a:lnTo>
                <a:lnTo>
                  <a:pt x="5899" y="688256"/>
                </a:lnTo>
                <a:lnTo>
                  <a:pt x="1582" y="681848"/>
                </a:lnTo>
                <a:lnTo>
                  <a:pt x="0" y="673999"/>
                </a:lnTo>
                <a:lnTo>
                  <a:pt x="1582" y="666149"/>
                </a:lnTo>
                <a:lnTo>
                  <a:pt x="5899" y="659742"/>
                </a:lnTo>
                <a:lnTo>
                  <a:pt x="12304" y="655423"/>
                </a:lnTo>
                <a:lnTo>
                  <a:pt x="20148" y="653840"/>
                </a:lnTo>
                <a:lnTo>
                  <a:pt x="27993" y="655423"/>
                </a:lnTo>
                <a:lnTo>
                  <a:pt x="34398" y="659742"/>
                </a:lnTo>
                <a:lnTo>
                  <a:pt x="38715" y="666149"/>
                </a:lnTo>
                <a:lnTo>
                  <a:pt x="40297" y="673999"/>
                </a:lnTo>
                <a:lnTo>
                  <a:pt x="38715" y="681848"/>
                </a:lnTo>
                <a:lnTo>
                  <a:pt x="34398" y="688256"/>
                </a:lnTo>
                <a:lnTo>
                  <a:pt x="27993" y="692575"/>
                </a:lnTo>
                <a:lnTo>
                  <a:pt x="20148" y="694158"/>
                </a:lnTo>
                <a:close/>
              </a:path>
              <a:path w="5518150" h="1909445">
                <a:moveTo>
                  <a:pt x="322872" y="697527"/>
                </a:moveTo>
                <a:lnTo>
                  <a:pt x="313722" y="695678"/>
                </a:lnTo>
                <a:lnTo>
                  <a:pt x="306248" y="690635"/>
                </a:lnTo>
                <a:lnTo>
                  <a:pt x="301209" y="683156"/>
                </a:lnTo>
                <a:lnTo>
                  <a:pt x="299361" y="673999"/>
                </a:lnTo>
                <a:lnTo>
                  <a:pt x="301209" y="664843"/>
                </a:lnTo>
                <a:lnTo>
                  <a:pt x="306248" y="657366"/>
                </a:lnTo>
                <a:lnTo>
                  <a:pt x="313722" y="652323"/>
                </a:lnTo>
                <a:lnTo>
                  <a:pt x="322872" y="650474"/>
                </a:lnTo>
                <a:lnTo>
                  <a:pt x="332023" y="652323"/>
                </a:lnTo>
                <a:lnTo>
                  <a:pt x="339496" y="657366"/>
                </a:lnTo>
                <a:lnTo>
                  <a:pt x="344535" y="664843"/>
                </a:lnTo>
                <a:lnTo>
                  <a:pt x="346383" y="673999"/>
                </a:lnTo>
                <a:lnTo>
                  <a:pt x="344535" y="683156"/>
                </a:lnTo>
                <a:lnTo>
                  <a:pt x="339496" y="690635"/>
                </a:lnTo>
                <a:lnTo>
                  <a:pt x="332023" y="695678"/>
                </a:lnTo>
                <a:lnTo>
                  <a:pt x="322872" y="697527"/>
                </a:lnTo>
                <a:close/>
              </a:path>
              <a:path w="5518150" h="1909445">
                <a:moveTo>
                  <a:pt x="625600" y="700048"/>
                </a:moveTo>
                <a:lnTo>
                  <a:pt x="615475" y="698002"/>
                </a:lnTo>
                <a:lnTo>
                  <a:pt x="607204" y="692422"/>
                </a:lnTo>
                <a:lnTo>
                  <a:pt x="601626" y="684147"/>
                </a:lnTo>
                <a:lnTo>
                  <a:pt x="599580" y="674016"/>
                </a:lnTo>
                <a:lnTo>
                  <a:pt x="601626" y="663886"/>
                </a:lnTo>
                <a:lnTo>
                  <a:pt x="607204" y="655611"/>
                </a:lnTo>
                <a:lnTo>
                  <a:pt x="615475" y="650030"/>
                </a:lnTo>
                <a:lnTo>
                  <a:pt x="625600" y="647983"/>
                </a:lnTo>
                <a:lnTo>
                  <a:pt x="635722" y="650030"/>
                </a:lnTo>
                <a:lnTo>
                  <a:pt x="643992" y="655611"/>
                </a:lnTo>
                <a:lnTo>
                  <a:pt x="649570" y="663886"/>
                </a:lnTo>
                <a:lnTo>
                  <a:pt x="651615" y="674016"/>
                </a:lnTo>
                <a:lnTo>
                  <a:pt x="649572" y="684147"/>
                </a:lnTo>
                <a:lnTo>
                  <a:pt x="643999" y="692422"/>
                </a:lnTo>
                <a:lnTo>
                  <a:pt x="635730" y="698002"/>
                </a:lnTo>
                <a:lnTo>
                  <a:pt x="625600" y="700048"/>
                </a:lnTo>
                <a:close/>
              </a:path>
              <a:path w="5518150" h="1909445">
                <a:moveTo>
                  <a:pt x="928323" y="703414"/>
                </a:moveTo>
                <a:lnTo>
                  <a:pt x="916886" y="701104"/>
                </a:lnTo>
                <a:lnTo>
                  <a:pt x="907547" y="694805"/>
                </a:lnTo>
                <a:lnTo>
                  <a:pt x="901251" y="685460"/>
                </a:lnTo>
                <a:lnTo>
                  <a:pt x="898942" y="674016"/>
                </a:lnTo>
                <a:lnTo>
                  <a:pt x="901251" y="662571"/>
                </a:lnTo>
                <a:lnTo>
                  <a:pt x="907547" y="653227"/>
                </a:lnTo>
                <a:lnTo>
                  <a:pt x="916886" y="646927"/>
                </a:lnTo>
                <a:lnTo>
                  <a:pt x="928323" y="644618"/>
                </a:lnTo>
                <a:lnTo>
                  <a:pt x="939761" y="646927"/>
                </a:lnTo>
                <a:lnTo>
                  <a:pt x="949100" y="653227"/>
                </a:lnTo>
                <a:lnTo>
                  <a:pt x="955396" y="662571"/>
                </a:lnTo>
                <a:lnTo>
                  <a:pt x="957704" y="674016"/>
                </a:lnTo>
                <a:lnTo>
                  <a:pt x="955396" y="685460"/>
                </a:lnTo>
                <a:lnTo>
                  <a:pt x="949100" y="694805"/>
                </a:lnTo>
                <a:lnTo>
                  <a:pt x="939761" y="701104"/>
                </a:lnTo>
                <a:lnTo>
                  <a:pt x="928323" y="703414"/>
                </a:lnTo>
                <a:close/>
              </a:path>
              <a:path w="5518150" h="1909445">
                <a:moveTo>
                  <a:pt x="1231047" y="706779"/>
                </a:moveTo>
                <a:lnTo>
                  <a:pt x="1218304" y="704204"/>
                </a:lnTo>
                <a:lnTo>
                  <a:pt x="1207896" y="697181"/>
                </a:lnTo>
                <a:lnTo>
                  <a:pt x="1200877" y="686767"/>
                </a:lnTo>
                <a:lnTo>
                  <a:pt x="1198304" y="674016"/>
                </a:lnTo>
                <a:lnTo>
                  <a:pt x="1200877" y="661265"/>
                </a:lnTo>
                <a:lnTo>
                  <a:pt x="1207896" y="650850"/>
                </a:lnTo>
                <a:lnTo>
                  <a:pt x="1218304" y="643828"/>
                </a:lnTo>
                <a:lnTo>
                  <a:pt x="1231047" y="641252"/>
                </a:lnTo>
                <a:lnTo>
                  <a:pt x="1243791" y="643828"/>
                </a:lnTo>
                <a:lnTo>
                  <a:pt x="1254200" y="650850"/>
                </a:lnTo>
                <a:lnTo>
                  <a:pt x="1261220" y="661265"/>
                </a:lnTo>
                <a:lnTo>
                  <a:pt x="1263794" y="674016"/>
                </a:lnTo>
                <a:lnTo>
                  <a:pt x="1261220" y="686767"/>
                </a:lnTo>
                <a:lnTo>
                  <a:pt x="1254200" y="697181"/>
                </a:lnTo>
                <a:lnTo>
                  <a:pt x="1243791" y="704204"/>
                </a:lnTo>
                <a:lnTo>
                  <a:pt x="1231047" y="706779"/>
                </a:lnTo>
                <a:close/>
              </a:path>
              <a:path w="5518150" h="1909445">
                <a:moveTo>
                  <a:pt x="1533771" y="709304"/>
                </a:moveTo>
                <a:lnTo>
                  <a:pt x="1520055" y="706531"/>
                </a:lnTo>
                <a:lnTo>
                  <a:pt x="1508851" y="698970"/>
                </a:lnTo>
                <a:lnTo>
                  <a:pt x="1501294" y="687758"/>
                </a:lnTo>
                <a:lnTo>
                  <a:pt x="1498523" y="674033"/>
                </a:lnTo>
                <a:lnTo>
                  <a:pt x="1501294" y="660307"/>
                </a:lnTo>
                <a:lnTo>
                  <a:pt x="1508851" y="649095"/>
                </a:lnTo>
                <a:lnTo>
                  <a:pt x="1520055" y="641534"/>
                </a:lnTo>
                <a:lnTo>
                  <a:pt x="1533771" y="638761"/>
                </a:lnTo>
                <a:lnTo>
                  <a:pt x="1547489" y="641534"/>
                </a:lnTo>
                <a:lnTo>
                  <a:pt x="1558694" y="649095"/>
                </a:lnTo>
                <a:lnTo>
                  <a:pt x="1566251" y="660307"/>
                </a:lnTo>
                <a:lnTo>
                  <a:pt x="1569022" y="674033"/>
                </a:lnTo>
                <a:lnTo>
                  <a:pt x="1566253" y="687758"/>
                </a:lnTo>
                <a:lnTo>
                  <a:pt x="1558701" y="698970"/>
                </a:lnTo>
                <a:lnTo>
                  <a:pt x="1547496" y="706531"/>
                </a:lnTo>
                <a:lnTo>
                  <a:pt x="1533771" y="709304"/>
                </a:lnTo>
                <a:close/>
              </a:path>
              <a:path w="5518150" h="1909445">
                <a:moveTo>
                  <a:pt x="1836488" y="711829"/>
                </a:moveTo>
                <a:lnTo>
                  <a:pt x="1821785" y="708858"/>
                </a:lnTo>
                <a:lnTo>
                  <a:pt x="1809778" y="700756"/>
                </a:lnTo>
                <a:lnTo>
                  <a:pt x="1801683" y="688742"/>
                </a:lnTo>
                <a:lnTo>
                  <a:pt x="1798715" y="674033"/>
                </a:lnTo>
                <a:lnTo>
                  <a:pt x="1801683" y="659325"/>
                </a:lnTo>
                <a:lnTo>
                  <a:pt x="1809778" y="647310"/>
                </a:lnTo>
                <a:lnTo>
                  <a:pt x="1821785" y="639208"/>
                </a:lnTo>
                <a:lnTo>
                  <a:pt x="1836488" y="636236"/>
                </a:lnTo>
                <a:lnTo>
                  <a:pt x="1851191" y="639208"/>
                </a:lnTo>
                <a:lnTo>
                  <a:pt x="1863197" y="647310"/>
                </a:lnTo>
                <a:lnTo>
                  <a:pt x="1871292" y="659325"/>
                </a:lnTo>
                <a:lnTo>
                  <a:pt x="1874261" y="674033"/>
                </a:lnTo>
                <a:lnTo>
                  <a:pt x="1871292" y="688742"/>
                </a:lnTo>
                <a:lnTo>
                  <a:pt x="1863197" y="700756"/>
                </a:lnTo>
                <a:lnTo>
                  <a:pt x="1851191" y="708858"/>
                </a:lnTo>
                <a:lnTo>
                  <a:pt x="1836488" y="711829"/>
                </a:lnTo>
                <a:close/>
              </a:path>
              <a:path w="5518150" h="1909445">
                <a:moveTo>
                  <a:pt x="2139212" y="715195"/>
                </a:moveTo>
                <a:lnTo>
                  <a:pt x="2123204" y="711960"/>
                </a:lnTo>
                <a:lnTo>
                  <a:pt x="2110135" y="703139"/>
                </a:lnTo>
                <a:lnTo>
                  <a:pt x="2101327" y="690055"/>
                </a:lnTo>
                <a:lnTo>
                  <a:pt x="2098097" y="674033"/>
                </a:lnTo>
                <a:lnTo>
                  <a:pt x="2101327" y="658010"/>
                </a:lnTo>
                <a:lnTo>
                  <a:pt x="2110135" y="644926"/>
                </a:lnTo>
                <a:lnTo>
                  <a:pt x="2123204" y="636105"/>
                </a:lnTo>
                <a:lnTo>
                  <a:pt x="2139212" y="632870"/>
                </a:lnTo>
                <a:lnTo>
                  <a:pt x="2155225" y="636105"/>
                </a:lnTo>
                <a:lnTo>
                  <a:pt x="2168305" y="644926"/>
                </a:lnTo>
                <a:lnTo>
                  <a:pt x="2177126" y="658010"/>
                </a:lnTo>
                <a:lnTo>
                  <a:pt x="2180360" y="674033"/>
                </a:lnTo>
                <a:lnTo>
                  <a:pt x="2177126" y="690055"/>
                </a:lnTo>
                <a:lnTo>
                  <a:pt x="2168305" y="703139"/>
                </a:lnTo>
                <a:lnTo>
                  <a:pt x="2155225" y="711960"/>
                </a:lnTo>
                <a:lnTo>
                  <a:pt x="2139212" y="715195"/>
                </a:lnTo>
                <a:close/>
              </a:path>
              <a:path w="5518150" h="1909445">
                <a:moveTo>
                  <a:pt x="2441936" y="717720"/>
                </a:moveTo>
                <a:lnTo>
                  <a:pt x="2424948" y="714287"/>
                </a:lnTo>
                <a:lnTo>
                  <a:pt x="2411074" y="704928"/>
                </a:lnTo>
                <a:lnTo>
                  <a:pt x="2401719" y="691047"/>
                </a:lnTo>
                <a:lnTo>
                  <a:pt x="2398289" y="674049"/>
                </a:lnTo>
                <a:lnTo>
                  <a:pt x="2401719" y="657052"/>
                </a:lnTo>
                <a:lnTo>
                  <a:pt x="2411074" y="643171"/>
                </a:lnTo>
                <a:lnTo>
                  <a:pt x="2424948" y="633812"/>
                </a:lnTo>
                <a:lnTo>
                  <a:pt x="2441936" y="630379"/>
                </a:lnTo>
                <a:lnTo>
                  <a:pt x="2458923" y="633812"/>
                </a:lnTo>
                <a:lnTo>
                  <a:pt x="2472797" y="643171"/>
                </a:lnTo>
                <a:lnTo>
                  <a:pt x="2482152" y="657052"/>
                </a:lnTo>
                <a:lnTo>
                  <a:pt x="2485582" y="674049"/>
                </a:lnTo>
                <a:lnTo>
                  <a:pt x="2482152" y="691047"/>
                </a:lnTo>
                <a:lnTo>
                  <a:pt x="2472797" y="704928"/>
                </a:lnTo>
                <a:lnTo>
                  <a:pt x="2458923" y="714287"/>
                </a:lnTo>
                <a:lnTo>
                  <a:pt x="2441936" y="717720"/>
                </a:lnTo>
                <a:close/>
              </a:path>
              <a:path w="5518150" h="1909445">
                <a:moveTo>
                  <a:pt x="2744659" y="720245"/>
                </a:moveTo>
                <a:lnTo>
                  <a:pt x="2726698" y="716614"/>
                </a:lnTo>
                <a:lnTo>
                  <a:pt x="2712030" y="706714"/>
                </a:lnTo>
                <a:lnTo>
                  <a:pt x="2702141" y="692031"/>
                </a:lnTo>
                <a:lnTo>
                  <a:pt x="2698515" y="674049"/>
                </a:lnTo>
                <a:lnTo>
                  <a:pt x="2702141" y="656070"/>
                </a:lnTo>
                <a:lnTo>
                  <a:pt x="2712030" y="641388"/>
                </a:lnTo>
                <a:lnTo>
                  <a:pt x="2726698" y="631488"/>
                </a:lnTo>
                <a:lnTo>
                  <a:pt x="2744659" y="627858"/>
                </a:lnTo>
                <a:lnTo>
                  <a:pt x="2762641" y="631488"/>
                </a:lnTo>
                <a:lnTo>
                  <a:pt x="2777318" y="641388"/>
                </a:lnTo>
                <a:lnTo>
                  <a:pt x="2787211" y="656070"/>
                </a:lnTo>
                <a:lnTo>
                  <a:pt x="2790838" y="674049"/>
                </a:lnTo>
                <a:lnTo>
                  <a:pt x="2787211" y="692031"/>
                </a:lnTo>
                <a:lnTo>
                  <a:pt x="2777318" y="706714"/>
                </a:lnTo>
                <a:lnTo>
                  <a:pt x="2762641" y="716614"/>
                </a:lnTo>
                <a:lnTo>
                  <a:pt x="2744659" y="720245"/>
                </a:lnTo>
                <a:close/>
              </a:path>
              <a:path w="5518150" h="1909445">
                <a:moveTo>
                  <a:pt x="3047383" y="722766"/>
                </a:moveTo>
                <a:lnTo>
                  <a:pt x="3028442" y="718938"/>
                </a:lnTo>
                <a:lnTo>
                  <a:pt x="3012969" y="708498"/>
                </a:lnTo>
                <a:lnTo>
                  <a:pt x="3002534" y="693013"/>
                </a:lnTo>
                <a:lnTo>
                  <a:pt x="2998707" y="674049"/>
                </a:lnTo>
                <a:lnTo>
                  <a:pt x="3002534" y="655086"/>
                </a:lnTo>
                <a:lnTo>
                  <a:pt x="3012969" y="639601"/>
                </a:lnTo>
                <a:lnTo>
                  <a:pt x="3028442" y="629161"/>
                </a:lnTo>
                <a:lnTo>
                  <a:pt x="3047383" y="625333"/>
                </a:lnTo>
                <a:lnTo>
                  <a:pt x="3066344" y="629161"/>
                </a:lnTo>
                <a:lnTo>
                  <a:pt x="3081827" y="639601"/>
                </a:lnTo>
                <a:lnTo>
                  <a:pt x="3092266" y="655086"/>
                </a:lnTo>
                <a:lnTo>
                  <a:pt x="3096093" y="674049"/>
                </a:lnTo>
                <a:lnTo>
                  <a:pt x="3092266" y="693013"/>
                </a:lnTo>
                <a:lnTo>
                  <a:pt x="3081827" y="708498"/>
                </a:lnTo>
                <a:lnTo>
                  <a:pt x="3066344" y="718938"/>
                </a:lnTo>
                <a:lnTo>
                  <a:pt x="3047383" y="722766"/>
                </a:lnTo>
                <a:close/>
              </a:path>
              <a:path w="5518150" h="1909445">
                <a:moveTo>
                  <a:pt x="3350107" y="725291"/>
                </a:moveTo>
                <a:lnTo>
                  <a:pt x="3330172" y="721265"/>
                </a:lnTo>
                <a:lnTo>
                  <a:pt x="3313895" y="710284"/>
                </a:lnTo>
                <a:lnTo>
                  <a:pt x="3302923" y="693997"/>
                </a:lnTo>
                <a:lnTo>
                  <a:pt x="3298899" y="674049"/>
                </a:lnTo>
                <a:lnTo>
                  <a:pt x="3302923" y="654102"/>
                </a:lnTo>
                <a:lnTo>
                  <a:pt x="3313895" y="637815"/>
                </a:lnTo>
                <a:lnTo>
                  <a:pt x="3330172" y="626834"/>
                </a:lnTo>
                <a:lnTo>
                  <a:pt x="3350107" y="622808"/>
                </a:lnTo>
                <a:lnTo>
                  <a:pt x="3370047" y="626834"/>
                </a:lnTo>
                <a:lnTo>
                  <a:pt x="3386336" y="637815"/>
                </a:lnTo>
                <a:lnTo>
                  <a:pt x="3397320" y="654102"/>
                </a:lnTo>
                <a:lnTo>
                  <a:pt x="3401349" y="674049"/>
                </a:lnTo>
                <a:lnTo>
                  <a:pt x="3397320" y="693997"/>
                </a:lnTo>
                <a:lnTo>
                  <a:pt x="3386336" y="710284"/>
                </a:lnTo>
                <a:lnTo>
                  <a:pt x="3370047" y="721265"/>
                </a:lnTo>
                <a:lnTo>
                  <a:pt x="3350107" y="725291"/>
                </a:lnTo>
                <a:close/>
              </a:path>
              <a:path w="5518150" h="1909445">
                <a:moveTo>
                  <a:pt x="3652831" y="728657"/>
                </a:moveTo>
                <a:lnTo>
                  <a:pt x="3631605" y="724365"/>
                </a:lnTo>
                <a:lnTo>
                  <a:pt x="3614265" y="712664"/>
                </a:lnTo>
                <a:lnTo>
                  <a:pt x="3602570" y="695312"/>
                </a:lnTo>
                <a:lnTo>
                  <a:pt x="3598281" y="674066"/>
                </a:lnTo>
                <a:lnTo>
                  <a:pt x="3602570" y="652822"/>
                </a:lnTo>
                <a:lnTo>
                  <a:pt x="3614265" y="635470"/>
                </a:lnTo>
                <a:lnTo>
                  <a:pt x="3631605" y="623768"/>
                </a:lnTo>
                <a:lnTo>
                  <a:pt x="3652831" y="619476"/>
                </a:lnTo>
                <a:lnTo>
                  <a:pt x="3674077" y="623768"/>
                </a:lnTo>
                <a:lnTo>
                  <a:pt x="3691427" y="635470"/>
                </a:lnTo>
                <a:lnTo>
                  <a:pt x="3703125" y="652822"/>
                </a:lnTo>
                <a:lnTo>
                  <a:pt x="3707414" y="674066"/>
                </a:lnTo>
                <a:lnTo>
                  <a:pt x="3703125" y="695312"/>
                </a:lnTo>
                <a:lnTo>
                  <a:pt x="3691427" y="712664"/>
                </a:lnTo>
                <a:lnTo>
                  <a:pt x="3674077" y="724365"/>
                </a:lnTo>
                <a:lnTo>
                  <a:pt x="3652831" y="728657"/>
                </a:lnTo>
                <a:close/>
              </a:path>
              <a:path w="5518150" h="1909445">
                <a:moveTo>
                  <a:pt x="3955589" y="731181"/>
                </a:moveTo>
                <a:lnTo>
                  <a:pt x="3933369" y="726692"/>
                </a:lnTo>
                <a:lnTo>
                  <a:pt x="3915225" y="714449"/>
                </a:lnTo>
                <a:lnTo>
                  <a:pt x="3902992" y="696294"/>
                </a:lnTo>
                <a:lnTo>
                  <a:pt x="3898507" y="674066"/>
                </a:lnTo>
                <a:lnTo>
                  <a:pt x="3902992" y="651838"/>
                </a:lnTo>
                <a:lnTo>
                  <a:pt x="3915225" y="633683"/>
                </a:lnTo>
                <a:lnTo>
                  <a:pt x="3933369" y="621441"/>
                </a:lnTo>
                <a:lnTo>
                  <a:pt x="3955589" y="616951"/>
                </a:lnTo>
                <a:lnTo>
                  <a:pt x="3977789" y="621441"/>
                </a:lnTo>
                <a:lnTo>
                  <a:pt x="3995923" y="633683"/>
                </a:lnTo>
                <a:lnTo>
                  <a:pt x="4008151" y="651838"/>
                </a:lnTo>
                <a:lnTo>
                  <a:pt x="4012636" y="674066"/>
                </a:lnTo>
                <a:lnTo>
                  <a:pt x="4008156" y="696294"/>
                </a:lnTo>
                <a:lnTo>
                  <a:pt x="3995935" y="714449"/>
                </a:lnTo>
                <a:lnTo>
                  <a:pt x="3977803" y="726692"/>
                </a:lnTo>
                <a:lnTo>
                  <a:pt x="3955589" y="731181"/>
                </a:lnTo>
                <a:close/>
              </a:path>
              <a:path w="5518150" h="1909445">
                <a:moveTo>
                  <a:pt x="4258312" y="733706"/>
                </a:moveTo>
                <a:lnTo>
                  <a:pt x="4235113" y="729019"/>
                </a:lnTo>
                <a:lnTo>
                  <a:pt x="4216164" y="716236"/>
                </a:lnTo>
                <a:lnTo>
                  <a:pt x="4203385" y="697278"/>
                </a:lnTo>
                <a:lnTo>
                  <a:pt x="4198699" y="674066"/>
                </a:lnTo>
                <a:lnTo>
                  <a:pt x="4203385" y="650854"/>
                </a:lnTo>
                <a:lnTo>
                  <a:pt x="4216164" y="631897"/>
                </a:lnTo>
                <a:lnTo>
                  <a:pt x="4235113" y="619114"/>
                </a:lnTo>
                <a:lnTo>
                  <a:pt x="4258312" y="614426"/>
                </a:lnTo>
                <a:lnTo>
                  <a:pt x="4281506" y="619114"/>
                </a:lnTo>
                <a:lnTo>
                  <a:pt x="4300444" y="631897"/>
                </a:lnTo>
                <a:lnTo>
                  <a:pt x="4313211" y="650854"/>
                </a:lnTo>
                <a:lnTo>
                  <a:pt x="4317892" y="674066"/>
                </a:lnTo>
                <a:lnTo>
                  <a:pt x="4313211" y="697278"/>
                </a:lnTo>
                <a:lnTo>
                  <a:pt x="4300444" y="716236"/>
                </a:lnTo>
                <a:lnTo>
                  <a:pt x="4281506" y="729019"/>
                </a:lnTo>
                <a:lnTo>
                  <a:pt x="4258312" y="733706"/>
                </a:lnTo>
                <a:close/>
              </a:path>
              <a:path w="5518150" h="1909445">
                <a:moveTo>
                  <a:pt x="4561036" y="737912"/>
                </a:moveTo>
                <a:lnTo>
                  <a:pt x="4536200" y="732897"/>
                </a:lnTo>
                <a:lnTo>
                  <a:pt x="4515921" y="719218"/>
                </a:lnTo>
                <a:lnTo>
                  <a:pt x="4502250" y="698930"/>
                </a:lnTo>
                <a:lnTo>
                  <a:pt x="4497237" y="674083"/>
                </a:lnTo>
                <a:lnTo>
                  <a:pt x="4502250" y="649237"/>
                </a:lnTo>
                <a:lnTo>
                  <a:pt x="4515921" y="628948"/>
                </a:lnTo>
                <a:lnTo>
                  <a:pt x="4536200" y="615270"/>
                </a:lnTo>
                <a:lnTo>
                  <a:pt x="4561036" y="610254"/>
                </a:lnTo>
                <a:lnTo>
                  <a:pt x="4585853" y="615270"/>
                </a:lnTo>
                <a:lnTo>
                  <a:pt x="4606122" y="628948"/>
                </a:lnTo>
                <a:lnTo>
                  <a:pt x="4619789" y="649237"/>
                </a:lnTo>
                <a:lnTo>
                  <a:pt x="4624802" y="674083"/>
                </a:lnTo>
                <a:lnTo>
                  <a:pt x="4619789" y="698930"/>
                </a:lnTo>
                <a:lnTo>
                  <a:pt x="4606122" y="719218"/>
                </a:lnTo>
                <a:lnTo>
                  <a:pt x="4585853" y="732897"/>
                </a:lnTo>
                <a:lnTo>
                  <a:pt x="4561036" y="737912"/>
                </a:lnTo>
                <a:close/>
              </a:path>
              <a:path w="5518150" h="1909445">
                <a:moveTo>
                  <a:pt x="4863760" y="741278"/>
                </a:moveTo>
                <a:lnTo>
                  <a:pt x="4837613" y="735997"/>
                </a:lnTo>
                <a:lnTo>
                  <a:pt x="4816261" y="721596"/>
                </a:lnTo>
                <a:lnTo>
                  <a:pt x="4801864" y="700237"/>
                </a:lnTo>
                <a:lnTo>
                  <a:pt x="4796585" y="674083"/>
                </a:lnTo>
                <a:lnTo>
                  <a:pt x="4801864" y="647931"/>
                </a:lnTo>
                <a:lnTo>
                  <a:pt x="4816261" y="626572"/>
                </a:lnTo>
                <a:lnTo>
                  <a:pt x="4837613" y="612170"/>
                </a:lnTo>
                <a:lnTo>
                  <a:pt x="4863760" y="606889"/>
                </a:lnTo>
                <a:lnTo>
                  <a:pt x="4889887" y="612170"/>
                </a:lnTo>
                <a:lnTo>
                  <a:pt x="4911229" y="626572"/>
                </a:lnTo>
                <a:lnTo>
                  <a:pt x="4925622" y="647931"/>
                </a:lnTo>
                <a:lnTo>
                  <a:pt x="4930901" y="674083"/>
                </a:lnTo>
                <a:lnTo>
                  <a:pt x="4925622" y="700237"/>
                </a:lnTo>
                <a:lnTo>
                  <a:pt x="4911229" y="721596"/>
                </a:lnTo>
                <a:lnTo>
                  <a:pt x="4889887" y="735997"/>
                </a:lnTo>
                <a:lnTo>
                  <a:pt x="4863760" y="741278"/>
                </a:lnTo>
                <a:close/>
              </a:path>
              <a:path w="5518150" h="1909445">
                <a:moveTo>
                  <a:pt x="5166483" y="745487"/>
                </a:moveTo>
                <a:lnTo>
                  <a:pt x="5138700" y="739878"/>
                </a:lnTo>
                <a:lnTo>
                  <a:pt x="5116018" y="724578"/>
                </a:lnTo>
                <a:lnTo>
                  <a:pt x="5100729" y="701882"/>
                </a:lnTo>
                <a:lnTo>
                  <a:pt x="5095124" y="674083"/>
                </a:lnTo>
                <a:lnTo>
                  <a:pt x="5100729" y="646286"/>
                </a:lnTo>
                <a:lnTo>
                  <a:pt x="5116018" y="623591"/>
                </a:lnTo>
                <a:lnTo>
                  <a:pt x="5138700" y="608292"/>
                </a:lnTo>
                <a:lnTo>
                  <a:pt x="5166483" y="602683"/>
                </a:lnTo>
                <a:lnTo>
                  <a:pt x="5194253" y="608292"/>
                </a:lnTo>
                <a:lnTo>
                  <a:pt x="5216936" y="623591"/>
                </a:lnTo>
                <a:lnTo>
                  <a:pt x="5232234" y="646286"/>
                </a:lnTo>
                <a:lnTo>
                  <a:pt x="5237844" y="674083"/>
                </a:lnTo>
                <a:lnTo>
                  <a:pt x="5232234" y="701882"/>
                </a:lnTo>
                <a:lnTo>
                  <a:pt x="5216936" y="724578"/>
                </a:lnTo>
                <a:lnTo>
                  <a:pt x="5194253" y="739878"/>
                </a:lnTo>
                <a:lnTo>
                  <a:pt x="5166483" y="745487"/>
                </a:lnTo>
                <a:close/>
              </a:path>
              <a:path w="5518150" h="1909445">
                <a:moveTo>
                  <a:pt x="5469208" y="713564"/>
                </a:moveTo>
                <a:lnTo>
                  <a:pt x="5453842" y="710462"/>
                </a:lnTo>
                <a:lnTo>
                  <a:pt x="5441300" y="702002"/>
                </a:lnTo>
                <a:lnTo>
                  <a:pt x="5432846" y="689453"/>
                </a:lnTo>
                <a:lnTo>
                  <a:pt x="5429746" y="674083"/>
                </a:lnTo>
                <a:lnTo>
                  <a:pt x="5432846" y="658714"/>
                </a:lnTo>
                <a:lnTo>
                  <a:pt x="5441300" y="646166"/>
                </a:lnTo>
                <a:lnTo>
                  <a:pt x="5453842" y="637707"/>
                </a:lnTo>
                <a:lnTo>
                  <a:pt x="5469208" y="634606"/>
                </a:lnTo>
                <a:lnTo>
                  <a:pt x="5484554" y="637707"/>
                </a:lnTo>
                <a:lnTo>
                  <a:pt x="5497086" y="646166"/>
                </a:lnTo>
                <a:lnTo>
                  <a:pt x="5505536" y="658714"/>
                </a:lnTo>
                <a:lnTo>
                  <a:pt x="5508635" y="674083"/>
                </a:lnTo>
                <a:lnTo>
                  <a:pt x="5505536" y="689453"/>
                </a:lnTo>
                <a:lnTo>
                  <a:pt x="5497086" y="702002"/>
                </a:lnTo>
                <a:lnTo>
                  <a:pt x="5484554" y="710462"/>
                </a:lnTo>
                <a:lnTo>
                  <a:pt x="5469208" y="713564"/>
                </a:lnTo>
                <a:close/>
              </a:path>
              <a:path w="5518150" h="1909445">
                <a:moveTo>
                  <a:pt x="20148" y="997185"/>
                </a:moveTo>
                <a:lnTo>
                  <a:pt x="12304" y="995602"/>
                </a:lnTo>
                <a:lnTo>
                  <a:pt x="5899" y="991282"/>
                </a:lnTo>
                <a:lnTo>
                  <a:pt x="1582" y="984873"/>
                </a:lnTo>
                <a:lnTo>
                  <a:pt x="0" y="977023"/>
                </a:lnTo>
                <a:lnTo>
                  <a:pt x="1582" y="969174"/>
                </a:lnTo>
                <a:lnTo>
                  <a:pt x="5899" y="962766"/>
                </a:lnTo>
                <a:lnTo>
                  <a:pt x="12304" y="958447"/>
                </a:lnTo>
                <a:lnTo>
                  <a:pt x="20148" y="956864"/>
                </a:lnTo>
                <a:lnTo>
                  <a:pt x="27993" y="958447"/>
                </a:lnTo>
                <a:lnTo>
                  <a:pt x="34398" y="962766"/>
                </a:lnTo>
                <a:lnTo>
                  <a:pt x="38715" y="969174"/>
                </a:lnTo>
                <a:lnTo>
                  <a:pt x="40297" y="977023"/>
                </a:lnTo>
                <a:lnTo>
                  <a:pt x="38715" y="984873"/>
                </a:lnTo>
                <a:lnTo>
                  <a:pt x="34398" y="991282"/>
                </a:lnTo>
                <a:lnTo>
                  <a:pt x="27993" y="995602"/>
                </a:lnTo>
                <a:lnTo>
                  <a:pt x="20148" y="997185"/>
                </a:lnTo>
                <a:close/>
              </a:path>
              <a:path w="5518150" h="1909445">
                <a:moveTo>
                  <a:pt x="322872" y="1000551"/>
                </a:moveTo>
                <a:lnTo>
                  <a:pt x="313722" y="998702"/>
                </a:lnTo>
                <a:lnTo>
                  <a:pt x="306248" y="993659"/>
                </a:lnTo>
                <a:lnTo>
                  <a:pt x="301209" y="986181"/>
                </a:lnTo>
                <a:lnTo>
                  <a:pt x="299361" y="977023"/>
                </a:lnTo>
                <a:lnTo>
                  <a:pt x="301209" y="967868"/>
                </a:lnTo>
                <a:lnTo>
                  <a:pt x="306248" y="960390"/>
                </a:lnTo>
                <a:lnTo>
                  <a:pt x="313722" y="955348"/>
                </a:lnTo>
                <a:lnTo>
                  <a:pt x="322872" y="953499"/>
                </a:lnTo>
                <a:lnTo>
                  <a:pt x="332023" y="955348"/>
                </a:lnTo>
                <a:lnTo>
                  <a:pt x="339496" y="960390"/>
                </a:lnTo>
                <a:lnTo>
                  <a:pt x="344535" y="967868"/>
                </a:lnTo>
                <a:lnTo>
                  <a:pt x="346383" y="977023"/>
                </a:lnTo>
                <a:lnTo>
                  <a:pt x="344535" y="986181"/>
                </a:lnTo>
                <a:lnTo>
                  <a:pt x="339496" y="993659"/>
                </a:lnTo>
                <a:lnTo>
                  <a:pt x="332023" y="998702"/>
                </a:lnTo>
                <a:lnTo>
                  <a:pt x="322872" y="1000551"/>
                </a:lnTo>
                <a:close/>
              </a:path>
              <a:path w="5518150" h="1909445">
                <a:moveTo>
                  <a:pt x="625600" y="1003073"/>
                </a:moveTo>
                <a:lnTo>
                  <a:pt x="615475" y="1001026"/>
                </a:lnTo>
                <a:lnTo>
                  <a:pt x="607204" y="995446"/>
                </a:lnTo>
                <a:lnTo>
                  <a:pt x="601626" y="987171"/>
                </a:lnTo>
                <a:lnTo>
                  <a:pt x="599580" y="977040"/>
                </a:lnTo>
                <a:lnTo>
                  <a:pt x="601626" y="966910"/>
                </a:lnTo>
                <a:lnTo>
                  <a:pt x="607204" y="958635"/>
                </a:lnTo>
                <a:lnTo>
                  <a:pt x="615475" y="953054"/>
                </a:lnTo>
                <a:lnTo>
                  <a:pt x="625600" y="951007"/>
                </a:lnTo>
                <a:lnTo>
                  <a:pt x="635722" y="953054"/>
                </a:lnTo>
                <a:lnTo>
                  <a:pt x="643992" y="958635"/>
                </a:lnTo>
                <a:lnTo>
                  <a:pt x="649570" y="966910"/>
                </a:lnTo>
                <a:lnTo>
                  <a:pt x="651615" y="977040"/>
                </a:lnTo>
                <a:lnTo>
                  <a:pt x="649572" y="987171"/>
                </a:lnTo>
                <a:lnTo>
                  <a:pt x="643999" y="995446"/>
                </a:lnTo>
                <a:lnTo>
                  <a:pt x="635730" y="1001026"/>
                </a:lnTo>
                <a:lnTo>
                  <a:pt x="625600" y="1003073"/>
                </a:lnTo>
                <a:close/>
              </a:path>
              <a:path w="5518150" h="1909445">
                <a:moveTo>
                  <a:pt x="928323" y="1006438"/>
                </a:moveTo>
                <a:lnTo>
                  <a:pt x="916886" y="1004128"/>
                </a:lnTo>
                <a:lnTo>
                  <a:pt x="907547" y="997829"/>
                </a:lnTo>
                <a:lnTo>
                  <a:pt x="901251" y="988485"/>
                </a:lnTo>
                <a:lnTo>
                  <a:pt x="898942" y="977040"/>
                </a:lnTo>
                <a:lnTo>
                  <a:pt x="901251" y="965595"/>
                </a:lnTo>
                <a:lnTo>
                  <a:pt x="907547" y="956251"/>
                </a:lnTo>
                <a:lnTo>
                  <a:pt x="916886" y="949952"/>
                </a:lnTo>
                <a:lnTo>
                  <a:pt x="928323" y="947642"/>
                </a:lnTo>
                <a:lnTo>
                  <a:pt x="939761" y="949952"/>
                </a:lnTo>
                <a:lnTo>
                  <a:pt x="949100" y="956251"/>
                </a:lnTo>
                <a:lnTo>
                  <a:pt x="955396" y="965595"/>
                </a:lnTo>
                <a:lnTo>
                  <a:pt x="957704" y="977040"/>
                </a:lnTo>
                <a:lnTo>
                  <a:pt x="955396" y="988485"/>
                </a:lnTo>
                <a:lnTo>
                  <a:pt x="949100" y="997829"/>
                </a:lnTo>
                <a:lnTo>
                  <a:pt x="939761" y="1004128"/>
                </a:lnTo>
                <a:lnTo>
                  <a:pt x="928323" y="1006438"/>
                </a:lnTo>
                <a:close/>
              </a:path>
              <a:path w="5518150" h="1909445">
                <a:moveTo>
                  <a:pt x="1231047" y="1009804"/>
                </a:moveTo>
                <a:lnTo>
                  <a:pt x="1218304" y="1007228"/>
                </a:lnTo>
                <a:lnTo>
                  <a:pt x="1207896" y="1000205"/>
                </a:lnTo>
                <a:lnTo>
                  <a:pt x="1200877" y="989791"/>
                </a:lnTo>
                <a:lnTo>
                  <a:pt x="1198304" y="977040"/>
                </a:lnTo>
                <a:lnTo>
                  <a:pt x="1200877" y="964289"/>
                </a:lnTo>
                <a:lnTo>
                  <a:pt x="1207896" y="953874"/>
                </a:lnTo>
                <a:lnTo>
                  <a:pt x="1218304" y="946852"/>
                </a:lnTo>
                <a:lnTo>
                  <a:pt x="1231047" y="944276"/>
                </a:lnTo>
                <a:lnTo>
                  <a:pt x="1243791" y="946852"/>
                </a:lnTo>
                <a:lnTo>
                  <a:pt x="1254200" y="953874"/>
                </a:lnTo>
                <a:lnTo>
                  <a:pt x="1261220" y="964289"/>
                </a:lnTo>
                <a:lnTo>
                  <a:pt x="1263794" y="977040"/>
                </a:lnTo>
                <a:lnTo>
                  <a:pt x="1261220" y="989791"/>
                </a:lnTo>
                <a:lnTo>
                  <a:pt x="1254200" y="1000205"/>
                </a:lnTo>
                <a:lnTo>
                  <a:pt x="1243791" y="1007228"/>
                </a:lnTo>
                <a:lnTo>
                  <a:pt x="1231047" y="1009804"/>
                </a:lnTo>
                <a:close/>
              </a:path>
              <a:path w="5518150" h="1909445">
                <a:moveTo>
                  <a:pt x="1533771" y="1012329"/>
                </a:moveTo>
                <a:lnTo>
                  <a:pt x="1520055" y="1009555"/>
                </a:lnTo>
                <a:lnTo>
                  <a:pt x="1508851" y="1001994"/>
                </a:lnTo>
                <a:lnTo>
                  <a:pt x="1501294" y="990782"/>
                </a:lnTo>
                <a:lnTo>
                  <a:pt x="1498523" y="977057"/>
                </a:lnTo>
                <a:lnTo>
                  <a:pt x="1501294" y="963332"/>
                </a:lnTo>
                <a:lnTo>
                  <a:pt x="1508851" y="952120"/>
                </a:lnTo>
                <a:lnTo>
                  <a:pt x="1520055" y="944558"/>
                </a:lnTo>
                <a:lnTo>
                  <a:pt x="1533771" y="941785"/>
                </a:lnTo>
                <a:lnTo>
                  <a:pt x="1547489" y="944558"/>
                </a:lnTo>
                <a:lnTo>
                  <a:pt x="1558694" y="952120"/>
                </a:lnTo>
                <a:lnTo>
                  <a:pt x="1566251" y="963332"/>
                </a:lnTo>
                <a:lnTo>
                  <a:pt x="1569022" y="977057"/>
                </a:lnTo>
                <a:lnTo>
                  <a:pt x="1566253" y="990782"/>
                </a:lnTo>
                <a:lnTo>
                  <a:pt x="1558701" y="1001994"/>
                </a:lnTo>
                <a:lnTo>
                  <a:pt x="1547496" y="1009555"/>
                </a:lnTo>
                <a:lnTo>
                  <a:pt x="1533771" y="1012329"/>
                </a:lnTo>
                <a:close/>
              </a:path>
              <a:path w="5518150" h="1909445">
                <a:moveTo>
                  <a:pt x="1836488" y="1014853"/>
                </a:moveTo>
                <a:lnTo>
                  <a:pt x="1821785" y="1011882"/>
                </a:lnTo>
                <a:lnTo>
                  <a:pt x="1809778" y="1003781"/>
                </a:lnTo>
                <a:lnTo>
                  <a:pt x="1801683" y="991766"/>
                </a:lnTo>
                <a:lnTo>
                  <a:pt x="1798715" y="977057"/>
                </a:lnTo>
                <a:lnTo>
                  <a:pt x="1801683" y="962347"/>
                </a:lnTo>
                <a:lnTo>
                  <a:pt x="1809778" y="950333"/>
                </a:lnTo>
                <a:lnTo>
                  <a:pt x="1821785" y="942231"/>
                </a:lnTo>
                <a:lnTo>
                  <a:pt x="1836488" y="939260"/>
                </a:lnTo>
                <a:lnTo>
                  <a:pt x="1851191" y="942231"/>
                </a:lnTo>
                <a:lnTo>
                  <a:pt x="1863197" y="950333"/>
                </a:lnTo>
                <a:lnTo>
                  <a:pt x="1871292" y="962347"/>
                </a:lnTo>
                <a:lnTo>
                  <a:pt x="1874261" y="977057"/>
                </a:lnTo>
                <a:lnTo>
                  <a:pt x="1871292" y="991766"/>
                </a:lnTo>
                <a:lnTo>
                  <a:pt x="1863197" y="1003781"/>
                </a:lnTo>
                <a:lnTo>
                  <a:pt x="1851191" y="1011882"/>
                </a:lnTo>
                <a:lnTo>
                  <a:pt x="1836488" y="1014853"/>
                </a:lnTo>
                <a:close/>
              </a:path>
              <a:path w="5518150" h="1909445">
                <a:moveTo>
                  <a:pt x="2139212" y="1018219"/>
                </a:moveTo>
                <a:lnTo>
                  <a:pt x="2123204" y="1014984"/>
                </a:lnTo>
                <a:lnTo>
                  <a:pt x="2110135" y="1006163"/>
                </a:lnTo>
                <a:lnTo>
                  <a:pt x="2101327" y="993080"/>
                </a:lnTo>
                <a:lnTo>
                  <a:pt x="2098097" y="977057"/>
                </a:lnTo>
                <a:lnTo>
                  <a:pt x="2101327" y="961034"/>
                </a:lnTo>
                <a:lnTo>
                  <a:pt x="2110135" y="947950"/>
                </a:lnTo>
                <a:lnTo>
                  <a:pt x="2123204" y="939129"/>
                </a:lnTo>
                <a:lnTo>
                  <a:pt x="2139212" y="935895"/>
                </a:lnTo>
                <a:lnTo>
                  <a:pt x="2155225" y="939129"/>
                </a:lnTo>
                <a:lnTo>
                  <a:pt x="2168305" y="947950"/>
                </a:lnTo>
                <a:lnTo>
                  <a:pt x="2177126" y="961034"/>
                </a:lnTo>
                <a:lnTo>
                  <a:pt x="2180360" y="977057"/>
                </a:lnTo>
                <a:lnTo>
                  <a:pt x="2177126" y="993080"/>
                </a:lnTo>
                <a:lnTo>
                  <a:pt x="2168305" y="1006163"/>
                </a:lnTo>
                <a:lnTo>
                  <a:pt x="2155225" y="1014984"/>
                </a:lnTo>
                <a:lnTo>
                  <a:pt x="2139212" y="1018219"/>
                </a:lnTo>
                <a:close/>
              </a:path>
              <a:path w="5518150" h="1909445">
                <a:moveTo>
                  <a:pt x="2441936" y="1020744"/>
                </a:moveTo>
                <a:lnTo>
                  <a:pt x="2424948" y="1017312"/>
                </a:lnTo>
                <a:lnTo>
                  <a:pt x="2411074" y="1007952"/>
                </a:lnTo>
                <a:lnTo>
                  <a:pt x="2401719" y="994071"/>
                </a:lnTo>
                <a:lnTo>
                  <a:pt x="2398289" y="977074"/>
                </a:lnTo>
                <a:lnTo>
                  <a:pt x="2401719" y="960077"/>
                </a:lnTo>
                <a:lnTo>
                  <a:pt x="2411074" y="946197"/>
                </a:lnTo>
                <a:lnTo>
                  <a:pt x="2424948" y="936839"/>
                </a:lnTo>
                <a:lnTo>
                  <a:pt x="2441936" y="933407"/>
                </a:lnTo>
                <a:lnTo>
                  <a:pt x="2458923" y="936839"/>
                </a:lnTo>
                <a:lnTo>
                  <a:pt x="2472797" y="946197"/>
                </a:lnTo>
                <a:lnTo>
                  <a:pt x="2482152" y="960077"/>
                </a:lnTo>
                <a:lnTo>
                  <a:pt x="2485582" y="977074"/>
                </a:lnTo>
                <a:lnTo>
                  <a:pt x="2482152" y="994071"/>
                </a:lnTo>
                <a:lnTo>
                  <a:pt x="2472797" y="1007952"/>
                </a:lnTo>
                <a:lnTo>
                  <a:pt x="2458923" y="1017312"/>
                </a:lnTo>
                <a:lnTo>
                  <a:pt x="2441936" y="1020744"/>
                </a:lnTo>
                <a:close/>
              </a:path>
              <a:path w="5518150" h="1909445">
                <a:moveTo>
                  <a:pt x="2744659" y="1023269"/>
                </a:moveTo>
                <a:lnTo>
                  <a:pt x="2726698" y="1019639"/>
                </a:lnTo>
                <a:lnTo>
                  <a:pt x="2712030" y="1009739"/>
                </a:lnTo>
                <a:lnTo>
                  <a:pt x="2702141" y="995055"/>
                </a:lnTo>
                <a:lnTo>
                  <a:pt x="2698515" y="977074"/>
                </a:lnTo>
                <a:lnTo>
                  <a:pt x="2702141" y="959094"/>
                </a:lnTo>
                <a:lnTo>
                  <a:pt x="2712030" y="944412"/>
                </a:lnTo>
                <a:lnTo>
                  <a:pt x="2726698" y="934512"/>
                </a:lnTo>
                <a:lnTo>
                  <a:pt x="2744659" y="930882"/>
                </a:lnTo>
                <a:lnTo>
                  <a:pt x="2762641" y="934512"/>
                </a:lnTo>
                <a:lnTo>
                  <a:pt x="2777318" y="944412"/>
                </a:lnTo>
                <a:lnTo>
                  <a:pt x="2787211" y="959094"/>
                </a:lnTo>
                <a:lnTo>
                  <a:pt x="2790838" y="977074"/>
                </a:lnTo>
                <a:lnTo>
                  <a:pt x="2787211" y="995055"/>
                </a:lnTo>
                <a:lnTo>
                  <a:pt x="2777318" y="1009739"/>
                </a:lnTo>
                <a:lnTo>
                  <a:pt x="2762641" y="1019639"/>
                </a:lnTo>
                <a:lnTo>
                  <a:pt x="2744659" y="1023269"/>
                </a:lnTo>
                <a:close/>
              </a:path>
              <a:path w="5518150" h="1909445">
                <a:moveTo>
                  <a:pt x="3047383" y="1025790"/>
                </a:moveTo>
                <a:lnTo>
                  <a:pt x="3028442" y="1021963"/>
                </a:lnTo>
                <a:lnTo>
                  <a:pt x="3012969" y="1011523"/>
                </a:lnTo>
                <a:lnTo>
                  <a:pt x="3002534" y="996038"/>
                </a:lnTo>
                <a:lnTo>
                  <a:pt x="2998707" y="977074"/>
                </a:lnTo>
                <a:lnTo>
                  <a:pt x="3002534" y="958110"/>
                </a:lnTo>
                <a:lnTo>
                  <a:pt x="3012969" y="942625"/>
                </a:lnTo>
                <a:lnTo>
                  <a:pt x="3028442" y="932185"/>
                </a:lnTo>
                <a:lnTo>
                  <a:pt x="3047383" y="928357"/>
                </a:lnTo>
                <a:lnTo>
                  <a:pt x="3066344" y="932185"/>
                </a:lnTo>
                <a:lnTo>
                  <a:pt x="3081827" y="942625"/>
                </a:lnTo>
                <a:lnTo>
                  <a:pt x="3092266" y="958110"/>
                </a:lnTo>
                <a:lnTo>
                  <a:pt x="3096093" y="977074"/>
                </a:lnTo>
                <a:lnTo>
                  <a:pt x="3092266" y="996038"/>
                </a:lnTo>
                <a:lnTo>
                  <a:pt x="3081827" y="1011523"/>
                </a:lnTo>
                <a:lnTo>
                  <a:pt x="3066344" y="1021963"/>
                </a:lnTo>
                <a:lnTo>
                  <a:pt x="3047383" y="1025790"/>
                </a:lnTo>
                <a:close/>
              </a:path>
              <a:path w="5518150" h="1909445">
                <a:moveTo>
                  <a:pt x="3350107" y="1028315"/>
                </a:moveTo>
                <a:lnTo>
                  <a:pt x="3330172" y="1024289"/>
                </a:lnTo>
                <a:lnTo>
                  <a:pt x="3313895" y="1013309"/>
                </a:lnTo>
                <a:lnTo>
                  <a:pt x="3302923" y="997021"/>
                </a:lnTo>
                <a:lnTo>
                  <a:pt x="3298899" y="977074"/>
                </a:lnTo>
                <a:lnTo>
                  <a:pt x="3302923" y="957126"/>
                </a:lnTo>
                <a:lnTo>
                  <a:pt x="3313895" y="940839"/>
                </a:lnTo>
                <a:lnTo>
                  <a:pt x="3330172" y="929858"/>
                </a:lnTo>
                <a:lnTo>
                  <a:pt x="3350107" y="925832"/>
                </a:lnTo>
                <a:lnTo>
                  <a:pt x="3370047" y="929858"/>
                </a:lnTo>
                <a:lnTo>
                  <a:pt x="3386336" y="940839"/>
                </a:lnTo>
                <a:lnTo>
                  <a:pt x="3397320" y="957126"/>
                </a:lnTo>
                <a:lnTo>
                  <a:pt x="3401349" y="977074"/>
                </a:lnTo>
                <a:lnTo>
                  <a:pt x="3397320" y="997021"/>
                </a:lnTo>
                <a:lnTo>
                  <a:pt x="3386336" y="1013309"/>
                </a:lnTo>
                <a:lnTo>
                  <a:pt x="3370047" y="1024289"/>
                </a:lnTo>
                <a:lnTo>
                  <a:pt x="3350107" y="1028315"/>
                </a:lnTo>
                <a:close/>
              </a:path>
              <a:path w="5518150" h="1909445">
                <a:moveTo>
                  <a:pt x="3652831" y="1031681"/>
                </a:moveTo>
                <a:lnTo>
                  <a:pt x="3631605" y="1027390"/>
                </a:lnTo>
                <a:lnTo>
                  <a:pt x="3614265" y="1015688"/>
                </a:lnTo>
                <a:lnTo>
                  <a:pt x="3602570" y="998336"/>
                </a:lnTo>
                <a:lnTo>
                  <a:pt x="3598281" y="977091"/>
                </a:lnTo>
                <a:lnTo>
                  <a:pt x="3602570" y="955847"/>
                </a:lnTo>
                <a:lnTo>
                  <a:pt x="3614265" y="938494"/>
                </a:lnTo>
                <a:lnTo>
                  <a:pt x="3631605" y="926792"/>
                </a:lnTo>
                <a:lnTo>
                  <a:pt x="3652831" y="922500"/>
                </a:lnTo>
                <a:lnTo>
                  <a:pt x="3674077" y="926792"/>
                </a:lnTo>
                <a:lnTo>
                  <a:pt x="3691427" y="938494"/>
                </a:lnTo>
                <a:lnTo>
                  <a:pt x="3703125" y="955847"/>
                </a:lnTo>
                <a:lnTo>
                  <a:pt x="3707414" y="977091"/>
                </a:lnTo>
                <a:lnTo>
                  <a:pt x="3703125" y="998336"/>
                </a:lnTo>
                <a:lnTo>
                  <a:pt x="3691427" y="1015688"/>
                </a:lnTo>
                <a:lnTo>
                  <a:pt x="3674077" y="1027390"/>
                </a:lnTo>
                <a:lnTo>
                  <a:pt x="3652831" y="1031681"/>
                </a:lnTo>
                <a:close/>
              </a:path>
              <a:path w="5518150" h="1909445">
                <a:moveTo>
                  <a:pt x="3955589" y="1034206"/>
                </a:moveTo>
                <a:lnTo>
                  <a:pt x="3933369" y="1029717"/>
                </a:lnTo>
                <a:lnTo>
                  <a:pt x="3915225" y="1017475"/>
                </a:lnTo>
                <a:lnTo>
                  <a:pt x="3902992" y="999320"/>
                </a:lnTo>
                <a:lnTo>
                  <a:pt x="3898507" y="977091"/>
                </a:lnTo>
                <a:lnTo>
                  <a:pt x="3902992" y="954863"/>
                </a:lnTo>
                <a:lnTo>
                  <a:pt x="3915225" y="936707"/>
                </a:lnTo>
                <a:lnTo>
                  <a:pt x="3933369" y="924465"/>
                </a:lnTo>
                <a:lnTo>
                  <a:pt x="3955589" y="919975"/>
                </a:lnTo>
                <a:lnTo>
                  <a:pt x="3977789" y="924465"/>
                </a:lnTo>
                <a:lnTo>
                  <a:pt x="3995923" y="936707"/>
                </a:lnTo>
                <a:lnTo>
                  <a:pt x="4008151" y="954863"/>
                </a:lnTo>
                <a:lnTo>
                  <a:pt x="4012636" y="977091"/>
                </a:lnTo>
                <a:lnTo>
                  <a:pt x="4008156" y="999320"/>
                </a:lnTo>
                <a:lnTo>
                  <a:pt x="3995935" y="1017475"/>
                </a:lnTo>
                <a:lnTo>
                  <a:pt x="3977803" y="1029717"/>
                </a:lnTo>
                <a:lnTo>
                  <a:pt x="3955589" y="1034206"/>
                </a:lnTo>
                <a:close/>
              </a:path>
              <a:path w="5518150" h="1909445">
                <a:moveTo>
                  <a:pt x="4258312" y="1036731"/>
                </a:moveTo>
                <a:lnTo>
                  <a:pt x="4235113" y="1032043"/>
                </a:lnTo>
                <a:lnTo>
                  <a:pt x="4216164" y="1019260"/>
                </a:lnTo>
                <a:lnTo>
                  <a:pt x="4203385" y="1000303"/>
                </a:lnTo>
                <a:lnTo>
                  <a:pt x="4198699" y="977091"/>
                </a:lnTo>
                <a:lnTo>
                  <a:pt x="4203385" y="953879"/>
                </a:lnTo>
                <a:lnTo>
                  <a:pt x="4216164" y="934923"/>
                </a:lnTo>
                <a:lnTo>
                  <a:pt x="4235113" y="922141"/>
                </a:lnTo>
                <a:lnTo>
                  <a:pt x="4258312" y="917454"/>
                </a:lnTo>
                <a:lnTo>
                  <a:pt x="4281506" y="922141"/>
                </a:lnTo>
                <a:lnTo>
                  <a:pt x="4300444" y="934923"/>
                </a:lnTo>
                <a:lnTo>
                  <a:pt x="4313211" y="953879"/>
                </a:lnTo>
                <a:lnTo>
                  <a:pt x="4317892" y="977091"/>
                </a:lnTo>
                <a:lnTo>
                  <a:pt x="4313211" y="1000303"/>
                </a:lnTo>
                <a:lnTo>
                  <a:pt x="4300444" y="1019260"/>
                </a:lnTo>
                <a:lnTo>
                  <a:pt x="4281506" y="1032043"/>
                </a:lnTo>
                <a:lnTo>
                  <a:pt x="4258312" y="1036731"/>
                </a:lnTo>
                <a:close/>
              </a:path>
              <a:path w="5518150" h="1909445">
                <a:moveTo>
                  <a:pt x="4561036" y="1040937"/>
                </a:moveTo>
                <a:lnTo>
                  <a:pt x="4536200" y="1035921"/>
                </a:lnTo>
                <a:lnTo>
                  <a:pt x="4515921" y="1022243"/>
                </a:lnTo>
                <a:lnTo>
                  <a:pt x="4502250" y="1001954"/>
                </a:lnTo>
                <a:lnTo>
                  <a:pt x="4497237" y="977107"/>
                </a:lnTo>
                <a:lnTo>
                  <a:pt x="4502250" y="952261"/>
                </a:lnTo>
                <a:lnTo>
                  <a:pt x="4515921" y="931972"/>
                </a:lnTo>
                <a:lnTo>
                  <a:pt x="4536200" y="918294"/>
                </a:lnTo>
                <a:lnTo>
                  <a:pt x="4561036" y="913278"/>
                </a:lnTo>
                <a:lnTo>
                  <a:pt x="4585853" y="918294"/>
                </a:lnTo>
                <a:lnTo>
                  <a:pt x="4606122" y="931972"/>
                </a:lnTo>
                <a:lnTo>
                  <a:pt x="4619789" y="952261"/>
                </a:lnTo>
                <a:lnTo>
                  <a:pt x="4624802" y="977107"/>
                </a:lnTo>
                <a:lnTo>
                  <a:pt x="4619789" y="1001954"/>
                </a:lnTo>
                <a:lnTo>
                  <a:pt x="4606122" y="1022243"/>
                </a:lnTo>
                <a:lnTo>
                  <a:pt x="4585853" y="1035921"/>
                </a:lnTo>
                <a:lnTo>
                  <a:pt x="4561036" y="1040937"/>
                </a:lnTo>
                <a:close/>
              </a:path>
              <a:path w="5518150" h="1909445">
                <a:moveTo>
                  <a:pt x="4863760" y="1044302"/>
                </a:moveTo>
                <a:lnTo>
                  <a:pt x="4837613" y="1039021"/>
                </a:lnTo>
                <a:lnTo>
                  <a:pt x="4816261" y="1024620"/>
                </a:lnTo>
                <a:lnTo>
                  <a:pt x="4801864" y="1003262"/>
                </a:lnTo>
                <a:lnTo>
                  <a:pt x="4796585" y="977107"/>
                </a:lnTo>
                <a:lnTo>
                  <a:pt x="4801864" y="950955"/>
                </a:lnTo>
                <a:lnTo>
                  <a:pt x="4816261" y="929596"/>
                </a:lnTo>
                <a:lnTo>
                  <a:pt x="4837613" y="915194"/>
                </a:lnTo>
                <a:lnTo>
                  <a:pt x="4863760" y="909913"/>
                </a:lnTo>
                <a:lnTo>
                  <a:pt x="4889887" y="915194"/>
                </a:lnTo>
                <a:lnTo>
                  <a:pt x="4911229" y="929596"/>
                </a:lnTo>
                <a:lnTo>
                  <a:pt x="4925622" y="950955"/>
                </a:lnTo>
                <a:lnTo>
                  <a:pt x="4930901" y="977107"/>
                </a:lnTo>
                <a:lnTo>
                  <a:pt x="4925622" y="1003262"/>
                </a:lnTo>
                <a:lnTo>
                  <a:pt x="4911229" y="1024620"/>
                </a:lnTo>
                <a:lnTo>
                  <a:pt x="4889887" y="1039021"/>
                </a:lnTo>
                <a:lnTo>
                  <a:pt x="4863760" y="1044302"/>
                </a:lnTo>
                <a:close/>
              </a:path>
              <a:path w="5518150" h="1909445">
                <a:moveTo>
                  <a:pt x="5166483" y="1042621"/>
                </a:moveTo>
                <a:lnTo>
                  <a:pt x="5140985" y="1037472"/>
                </a:lnTo>
                <a:lnTo>
                  <a:pt x="5120170" y="1023432"/>
                </a:lnTo>
                <a:lnTo>
                  <a:pt x="5106141" y="1002607"/>
                </a:lnTo>
                <a:lnTo>
                  <a:pt x="5100997" y="977107"/>
                </a:lnTo>
                <a:lnTo>
                  <a:pt x="5106141" y="951608"/>
                </a:lnTo>
                <a:lnTo>
                  <a:pt x="5120170" y="930785"/>
                </a:lnTo>
                <a:lnTo>
                  <a:pt x="5140985" y="916745"/>
                </a:lnTo>
                <a:lnTo>
                  <a:pt x="5166483" y="911597"/>
                </a:lnTo>
                <a:lnTo>
                  <a:pt x="5191963" y="916745"/>
                </a:lnTo>
                <a:lnTo>
                  <a:pt x="5212768" y="930785"/>
                </a:lnTo>
                <a:lnTo>
                  <a:pt x="5226794" y="951608"/>
                </a:lnTo>
                <a:lnTo>
                  <a:pt x="5231937" y="977107"/>
                </a:lnTo>
                <a:lnTo>
                  <a:pt x="5226794" y="1002607"/>
                </a:lnTo>
                <a:lnTo>
                  <a:pt x="5212768" y="1023432"/>
                </a:lnTo>
                <a:lnTo>
                  <a:pt x="5191963" y="1037472"/>
                </a:lnTo>
                <a:lnTo>
                  <a:pt x="5166483" y="1042621"/>
                </a:lnTo>
                <a:close/>
              </a:path>
              <a:path w="5518150" h="1909445">
                <a:moveTo>
                  <a:pt x="5476127" y="989695"/>
                </a:moveTo>
                <a:lnTo>
                  <a:pt x="5462220" y="989695"/>
                </a:lnTo>
                <a:lnTo>
                  <a:pt x="5456583" y="984058"/>
                </a:lnTo>
                <a:lnTo>
                  <a:pt x="5456583" y="970123"/>
                </a:lnTo>
                <a:lnTo>
                  <a:pt x="5462220" y="964486"/>
                </a:lnTo>
                <a:lnTo>
                  <a:pt x="5476161" y="964486"/>
                </a:lnTo>
                <a:lnTo>
                  <a:pt x="5481799" y="970123"/>
                </a:lnTo>
                <a:lnTo>
                  <a:pt x="5481799" y="984058"/>
                </a:lnTo>
                <a:lnTo>
                  <a:pt x="5476127" y="989695"/>
                </a:lnTo>
                <a:close/>
              </a:path>
              <a:path w="5518150" h="1909445">
                <a:moveTo>
                  <a:pt x="20148" y="1300189"/>
                </a:moveTo>
                <a:lnTo>
                  <a:pt x="12304" y="1298606"/>
                </a:lnTo>
                <a:lnTo>
                  <a:pt x="5899" y="1294287"/>
                </a:lnTo>
                <a:lnTo>
                  <a:pt x="1582" y="1287880"/>
                </a:lnTo>
                <a:lnTo>
                  <a:pt x="0" y="1280030"/>
                </a:lnTo>
                <a:lnTo>
                  <a:pt x="1582" y="1272181"/>
                </a:lnTo>
                <a:lnTo>
                  <a:pt x="5899" y="1265774"/>
                </a:lnTo>
                <a:lnTo>
                  <a:pt x="12304" y="1261455"/>
                </a:lnTo>
                <a:lnTo>
                  <a:pt x="20148" y="1259871"/>
                </a:lnTo>
                <a:lnTo>
                  <a:pt x="27993" y="1261455"/>
                </a:lnTo>
                <a:lnTo>
                  <a:pt x="34398" y="1265774"/>
                </a:lnTo>
                <a:lnTo>
                  <a:pt x="38715" y="1272181"/>
                </a:lnTo>
                <a:lnTo>
                  <a:pt x="40297" y="1280030"/>
                </a:lnTo>
                <a:lnTo>
                  <a:pt x="38715" y="1287880"/>
                </a:lnTo>
                <a:lnTo>
                  <a:pt x="34398" y="1294287"/>
                </a:lnTo>
                <a:lnTo>
                  <a:pt x="27993" y="1298606"/>
                </a:lnTo>
                <a:lnTo>
                  <a:pt x="20148" y="1300189"/>
                </a:lnTo>
                <a:close/>
              </a:path>
              <a:path w="5518150" h="1909445">
                <a:moveTo>
                  <a:pt x="322872" y="1303558"/>
                </a:moveTo>
                <a:lnTo>
                  <a:pt x="313722" y="1301709"/>
                </a:lnTo>
                <a:lnTo>
                  <a:pt x="306248" y="1296667"/>
                </a:lnTo>
                <a:lnTo>
                  <a:pt x="301209" y="1289188"/>
                </a:lnTo>
                <a:lnTo>
                  <a:pt x="299361" y="1280030"/>
                </a:lnTo>
                <a:lnTo>
                  <a:pt x="301209" y="1270875"/>
                </a:lnTo>
                <a:lnTo>
                  <a:pt x="306248" y="1263397"/>
                </a:lnTo>
                <a:lnTo>
                  <a:pt x="313722" y="1258355"/>
                </a:lnTo>
                <a:lnTo>
                  <a:pt x="322872" y="1256506"/>
                </a:lnTo>
                <a:lnTo>
                  <a:pt x="332023" y="1258355"/>
                </a:lnTo>
                <a:lnTo>
                  <a:pt x="339496" y="1263397"/>
                </a:lnTo>
                <a:lnTo>
                  <a:pt x="344535" y="1270875"/>
                </a:lnTo>
                <a:lnTo>
                  <a:pt x="346383" y="1280030"/>
                </a:lnTo>
                <a:lnTo>
                  <a:pt x="344535" y="1289188"/>
                </a:lnTo>
                <a:lnTo>
                  <a:pt x="339496" y="1296667"/>
                </a:lnTo>
                <a:lnTo>
                  <a:pt x="332023" y="1301709"/>
                </a:lnTo>
                <a:lnTo>
                  <a:pt x="322872" y="1303558"/>
                </a:lnTo>
                <a:close/>
              </a:path>
              <a:path w="5518150" h="1909445">
                <a:moveTo>
                  <a:pt x="625600" y="1306080"/>
                </a:moveTo>
                <a:lnTo>
                  <a:pt x="615475" y="1304033"/>
                </a:lnTo>
                <a:lnTo>
                  <a:pt x="607204" y="1298452"/>
                </a:lnTo>
                <a:lnTo>
                  <a:pt x="601626" y="1290177"/>
                </a:lnTo>
                <a:lnTo>
                  <a:pt x="599580" y="1280047"/>
                </a:lnTo>
                <a:lnTo>
                  <a:pt x="601626" y="1269917"/>
                </a:lnTo>
                <a:lnTo>
                  <a:pt x="607204" y="1261642"/>
                </a:lnTo>
                <a:lnTo>
                  <a:pt x="615475" y="1256061"/>
                </a:lnTo>
                <a:lnTo>
                  <a:pt x="625600" y="1254015"/>
                </a:lnTo>
                <a:lnTo>
                  <a:pt x="635722" y="1256061"/>
                </a:lnTo>
                <a:lnTo>
                  <a:pt x="643992" y="1261642"/>
                </a:lnTo>
                <a:lnTo>
                  <a:pt x="649570" y="1269917"/>
                </a:lnTo>
                <a:lnTo>
                  <a:pt x="651615" y="1280047"/>
                </a:lnTo>
                <a:lnTo>
                  <a:pt x="649572" y="1290177"/>
                </a:lnTo>
                <a:lnTo>
                  <a:pt x="643999" y="1298452"/>
                </a:lnTo>
                <a:lnTo>
                  <a:pt x="635730" y="1304033"/>
                </a:lnTo>
                <a:lnTo>
                  <a:pt x="625600" y="1306080"/>
                </a:lnTo>
                <a:close/>
              </a:path>
              <a:path w="5518150" h="1909445">
                <a:moveTo>
                  <a:pt x="928323" y="1309445"/>
                </a:moveTo>
                <a:lnTo>
                  <a:pt x="916886" y="1307136"/>
                </a:lnTo>
                <a:lnTo>
                  <a:pt x="907547" y="1300836"/>
                </a:lnTo>
                <a:lnTo>
                  <a:pt x="901251" y="1291492"/>
                </a:lnTo>
                <a:lnTo>
                  <a:pt x="898942" y="1280047"/>
                </a:lnTo>
                <a:lnTo>
                  <a:pt x="901251" y="1268603"/>
                </a:lnTo>
                <a:lnTo>
                  <a:pt x="907547" y="1259258"/>
                </a:lnTo>
                <a:lnTo>
                  <a:pt x="916886" y="1252959"/>
                </a:lnTo>
                <a:lnTo>
                  <a:pt x="928323" y="1250649"/>
                </a:lnTo>
                <a:lnTo>
                  <a:pt x="939761" y="1252959"/>
                </a:lnTo>
                <a:lnTo>
                  <a:pt x="949100" y="1259258"/>
                </a:lnTo>
                <a:lnTo>
                  <a:pt x="955396" y="1268603"/>
                </a:lnTo>
                <a:lnTo>
                  <a:pt x="957704" y="1280047"/>
                </a:lnTo>
                <a:lnTo>
                  <a:pt x="955396" y="1291492"/>
                </a:lnTo>
                <a:lnTo>
                  <a:pt x="949100" y="1300836"/>
                </a:lnTo>
                <a:lnTo>
                  <a:pt x="939761" y="1307136"/>
                </a:lnTo>
                <a:lnTo>
                  <a:pt x="928323" y="1309445"/>
                </a:lnTo>
                <a:close/>
              </a:path>
              <a:path w="5518150" h="1909445">
                <a:moveTo>
                  <a:pt x="1231047" y="1312811"/>
                </a:moveTo>
                <a:lnTo>
                  <a:pt x="1218304" y="1310235"/>
                </a:lnTo>
                <a:lnTo>
                  <a:pt x="1207896" y="1303213"/>
                </a:lnTo>
                <a:lnTo>
                  <a:pt x="1200877" y="1292798"/>
                </a:lnTo>
                <a:lnTo>
                  <a:pt x="1198304" y="1280047"/>
                </a:lnTo>
                <a:lnTo>
                  <a:pt x="1200877" y="1267296"/>
                </a:lnTo>
                <a:lnTo>
                  <a:pt x="1207896" y="1256882"/>
                </a:lnTo>
                <a:lnTo>
                  <a:pt x="1218304" y="1249859"/>
                </a:lnTo>
                <a:lnTo>
                  <a:pt x="1231047" y="1247284"/>
                </a:lnTo>
                <a:lnTo>
                  <a:pt x="1243791" y="1249859"/>
                </a:lnTo>
                <a:lnTo>
                  <a:pt x="1254200" y="1256882"/>
                </a:lnTo>
                <a:lnTo>
                  <a:pt x="1261220" y="1267296"/>
                </a:lnTo>
                <a:lnTo>
                  <a:pt x="1263794" y="1280047"/>
                </a:lnTo>
                <a:lnTo>
                  <a:pt x="1261220" y="1292798"/>
                </a:lnTo>
                <a:lnTo>
                  <a:pt x="1254200" y="1303213"/>
                </a:lnTo>
                <a:lnTo>
                  <a:pt x="1243791" y="1310235"/>
                </a:lnTo>
                <a:lnTo>
                  <a:pt x="1231047" y="1312811"/>
                </a:lnTo>
                <a:close/>
              </a:path>
              <a:path w="5518150" h="1909445">
                <a:moveTo>
                  <a:pt x="1533771" y="1315336"/>
                </a:moveTo>
                <a:lnTo>
                  <a:pt x="1520055" y="1312563"/>
                </a:lnTo>
                <a:lnTo>
                  <a:pt x="1508851" y="1305001"/>
                </a:lnTo>
                <a:lnTo>
                  <a:pt x="1501294" y="1293790"/>
                </a:lnTo>
                <a:lnTo>
                  <a:pt x="1498523" y="1280064"/>
                </a:lnTo>
                <a:lnTo>
                  <a:pt x="1501294" y="1266339"/>
                </a:lnTo>
                <a:lnTo>
                  <a:pt x="1508851" y="1255127"/>
                </a:lnTo>
                <a:lnTo>
                  <a:pt x="1520055" y="1247566"/>
                </a:lnTo>
                <a:lnTo>
                  <a:pt x="1533771" y="1244792"/>
                </a:lnTo>
                <a:lnTo>
                  <a:pt x="1547489" y="1247566"/>
                </a:lnTo>
                <a:lnTo>
                  <a:pt x="1558694" y="1255127"/>
                </a:lnTo>
                <a:lnTo>
                  <a:pt x="1566251" y="1266339"/>
                </a:lnTo>
                <a:lnTo>
                  <a:pt x="1569022" y="1280064"/>
                </a:lnTo>
                <a:lnTo>
                  <a:pt x="1566253" y="1293790"/>
                </a:lnTo>
                <a:lnTo>
                  <a:pt x="1558701" y="1305001"/>
                </a:lnTo>
                <a:lnTo>
                  <a:pt x="1547496" y="1312563"/>
                </a:lnTo>
                <a:lnTo>
                  <a:pt x="1533771" y="1315336"/>
                </a:lnTo>
                <a:close/>
              </a:path>
              <a:path w="5518150" h="1909445">
                <a:moveTo>
                  <a:pt x="1836488" y="1317861"/>
                </a:moveTo>
                <a:lnTo>
                  <a:pt x="1821785" y="1314890"/>
                </a:lnTo>
                <a:lnTo>
                  <a:pt x="1809778" y="1306788"/>
                </a:lnTo>
                <a:lnTo>
                  <a:pt x="1801683" y="1294774"/>
                </a:lnTo>
                <a:lnTo>
                  <a:pt x="1798715" y="1280064"/>
                </a:lnTo>
                <a:lnTo>
                  <a:pt x="1801683" y="1265356"/>
                </a:lnTo>
                <a:lnTo>
                  <a:pt x="1809778" y="1253342"/>
                </a:lnTo>
                <a:lnTo>
                  <a:pt x="1821785" y="1245239"/>
                </a:lnTo>
                <a:lnTo>
                  <a:pt x="1836488" y="1242268"/>
                </a:lnTo>
                <a:lnTo>
                  <a:pt x="1851191" y="1245239"/>
                </a:lnTo>
                <a:lnTo>
                  <a:pt x="1863197" y="1253342"/>
                </a:lnTo>
                <a:lnTo>
                  <a:pt x="1871292" y="1265356"/>
                </a:lnTo>
                <a:lnTo>
                  <a:pt x="1874261" y="1280064"/>
                </a:lnTo>
                <a:lnTo>
                  <a:pt x="1871292" y="1294774"/>
                </a:lnTo>
                <a:lnTo>
                  <a:pt x="1863197" y="1306788"/>
                </a:lnTo>
                <a:lnTo>
                  <a:pt x="1851191" y="1314890"/>
                </a:lnTo>
                <a:lnTo>
                  <a:pt x="1836488" y="1317861"/>
                </a:lnTo>
                <a:close/>
              </a:path>
              <a:path w="5518150" h="1909445">
                <a:moveTo>
                  <a:pt x="2139212" y="1321226"/>
                </a:moveTo>
                <a:lnTo>
                  <a:pt x="2123204" y="1317992"/>
                </a:lnTo>
                <a:lnTo>
                  <a:pt x="2110135" y="1309171"/>
                </a:lnTo>
                <a:lnTo>
                  <a:pt x="2101327" y="1296087"/>
                </a:lnTo>
                <a:lnTo>
                  <a:pt x="2098097" y="1280064"/>
                </a:lnTo>
                <a:lnTo>
                  <a:pt x="2101327" y="1264041"/>
                </a:lnTo>
                <a:lnTo>
                  <a:pt x="2110135" y="1250958"/>
                </a:lnTo>
                <a:lnTo>
                  <a:pt x="2123204" y="1242137"/>
                </a:lnTo>
                <a:lnTo>
                  <a:pt x="2139212" y="1238902"/>
                </a:lnTo>
                <a:lnTo>
                  <a:pt x="2155225" y="1242137"/>
                </a:lnTo>
                <a:lnTo>
                  <a:pt x="2168305" y="1250958"/>
                </a:lnTo>
                <a:lnTo>
                  <a:pt x="2177126" y="1264041"/>
                </a:lnTo>
                <a:lnTo>
                  <a:pt x="2180360" y="1280064"/>
                </a:lnTo>
                <a:lnTo>
                  <a:pt x="2177126" y="1296087"/>
                </a:lnTo>
                <a:lnTo>
                  <a:pt x="2168305" y="1309171"/>
                </a:lnTo>
                <a:lnTo>
                  <a:pt x="2155225" y="1317992"/>
                </a:lnTo>
                <a:lnTo>
                  <a:pt x="2139212" y="1321226"/>
                </a:lnTo>
                <a:close/>
              </a:path>
              <a:path w="5518150" h="1909445">
                <a:moveTo>
                  <a:pt x="2441936" y="1323751"/>
                </a:moveTo>
                <a:lnTo>
                  <a:pt x="2424948" y="1320319"/>
                </a:lnTo>
                <a:lnTo>
                  <a:pt x="2411074" y="1310959"/>
                </a:lnTo>
                <a:lnTo>
                  <a:pt x="2401719" y="1297078"/>
                </a:lnTo>
                <a:lnTo>
                  <a:pt x="2398289" y="1280081"/>
                </a:lnTo>
                <a:lnTo>
                  <a:pt x="2401719" y="1263084"/>
                </a:lnTo>
                <a:lnTo>
                  <a:pt x="2411074" y="1249204"/>
                </a:lnTo>
                <a:lnTo>
                  <a:pt x="2424948" y="1239846"/>
                </a:lnTo>
                <a:lnTo>
                  <a:pt x="2441936" y="1236414"/>
                </a:lnTo>
                <a:lnTo>
                  <a:pt x="2458923" y="1239846"/>
                </a:lnTo>
                <a:lnTo>
                  <a:pt x="2472797" y="1249204"/>
                </a:lnTo>
                <a:lnTo>
                  <a:pt x="2482152" y="1263084"/>
                </a:lnTo>
                <a:lnTo>
                  <a:pt x="2485582" y="1280081"/>
                </a:lnTo>
                <a:lnTo>
                  <a:pt x="2482152" y="1297078"/>
                </a:lnTo>
                <a:lnTo>
                  <a:pt x="2472797" y="1310959"/>
                </a:lnTo>
                <a:lnTo>
                  <a:pt x="2458923" y="1320319"/>
                </a:lnTo>
                <a:lnTo>
                  <a:pt x="2441936" y="1323751"/>
                </a:lnTo>
                <a:close/>
              </a:path>
              <a:path w="5518150" h="1909445">
                <a:moveTo>
                  <a:pt x="2744659" y="1326276"/>
                </a:moveTo>
                <a:lnTo>
                  <a:pt x="2726698" y="1322646"/>
                </a:lnTo>
                <a:lnTo>
                  <a:pt x="2712030" y="1312746"/>
                </a:lnTo>
                <a:lnTo>
                  <a:pt x="2702141" y="1298062"/>
                </a:lnTo>
                <a:lnTo>
                  <a:pt x="2698515" y="1280081"/>
                </a:lnTo>
                <a:lnTo>
                  <a:pt x="2702141" y="1262100"/>
                </a:lnTo>
                <a:lnTo>
                  <a:pt x="2712030" y="1247418"/>
                </a:lnTo>
                <a:lnTo>
                  <a:pt x="2726698" y="1237519"/>
                </a:lnTo>
                <a:lnTo>
                  <a:pt x="2744659" y="1233889"/>
                </a:lnTo>
                <a:lnTo>
                  <a:pt x="2762641" y="1237519"/>
                </a:lnTo>
                <a:lnTo>
                  <a:pt x="2777318" y="1247418"/>
                </a:lnTo>
                <a:lnTo>
                  <a:pt x="2787211" y="1262100"/>
                </a:lnTo>
                <a:lnTo>
                  <a:pt x="2790838" y="1280081"/>
                </a:lnTo>
                <a:lnTo>
                  <a:pt x="2787211" y="1298062"/>
                </a:lnTo>
                <a:lnTo>
                  <a:pt x="2777318" y="1312746"/>
                </a:lnTo>
                <a:lnTo>
                  <a:pt x="2762641" y="1322646"/>
                </a:lnTo>
                <a:lnTo>
                  <a:pt x="2744659" y="1326276"/>
                </a:lnTo>
                <a:close/>
              </a:path>
              <a:path w="5518150" h="1909445">
                <a:moveTo>
                  <a:pt x="3047383" y="1328798"/>
                </a:moveTo>
                <a:lnTo>
                  <a:pt x="3028442" y="1324970"/>
                </a:lnTo>
                <a:lnTo>
                  <a:pt x="3012969" y="1314530"/>
                </a:lnTo>
                <a:lnTo>
                  <a:pt x="3002534" y="1299044"/>
                </a:lnTo>
                <a:lnTo>
                  <a:pt x="2998707" y="1280081"/>
                </a:lnTo>
                <a:lnTo>
                  <a:pt x="3002534" y="1261118"/>
                </a:lnTo>
                <a:lnTo>
                  <a:pt x="3012969" y="1245633"/>
                </a:lnTo>
                <a:lnTo>
                  <a:pt x="3028442" y="1235193"/>
                </a:lnTo>
                <a:lnTo>
                  <a:pt x="3047383" y="1231364"/>
                </a:lnTo>
                <a:lnTo>
                  <a:pt x="3066344" y="1235193"/>
                </a:lnTo>
                <a:lnTo>
                  <a:pt x="3081827" y="1245633"/>
                </a:lnTo>
                <a:lnTo>
                  <a:pt x="3092266" y="1261118"/>
                </a:lnTo>
                <a:lnTo>
                  <a:pt x="3096093" y="1280081"/>
                </a:lnTo>
                <a:lnTo>
                  <a:pt x="3092266" y="1299044"/>
                </a:lnTo>
                <a:lnTo>
                  <a:pt x="3081827" y="1314530"/>
                </a:lnTo>
                <a:lnTo>
                  <a:pt x="3066344" y="1324970"/>
                </a:lnTo>
                <a:lnTo>
                  <a:pt x="3047383" y="1328798"/>
                </a:lnTo>
                <a:close/>
              </a:path>
              <a:path w="5518150" h="1909445">
                <a:moveTo>
                  <a:pt x="3350107" y="1331323"/>
                </a:moveTo>
                <a:lnTo>
                  <a:pt x="3330172" y="1327297"/>
                </a:lnTo>
                <a:lnTo>
                  <a:pt x="3313895" y="1316316"/>
                </a:lnTo>
                <a:lnTo>
                  <a:pt x="3302923" y="1300029"/>
                </a:lnTo>
                <a:lnTo>
                  <a:pt x="3298899" y="1280081"/>
                </a:lnTo>
                <a:lnTo>
                  <a:pt x="3302923" y="1260134"/>
                </a:lnTo>
                <a:lnTo>
                  <a:pt x="3313895" y="1243846"/>
                </a:lnTo>
                <a:lnTo>
                  <a:pt x="3330172" y="1232866"/>
                </a:lnTo>
                <a:lnTo>
                  <a:pt x="3350107" y="1228840"/>
                </a:lnTo>
                <a:lnTo>
                  <a:pt x="3370047" y="1232866"/>
                </a:lnTo>
                <a:lnTo>
                  <a:pt x="3386336" y="1243846"/>
                </a:lnTo>
                <a:lnTo>
                  <a:pt x="3397320" y="1260134"/>
                </a:lnTo>
                <a:lnTo>
                  <a:pt x="3401349" y="1280081"/>
                </a:lnTo>
                <a:lnTo>
                  <a:pt x="3397320" y="1300029"/>
                </a:lnTo>
                <a:lnTo>
                  <a:pt x="3386336" y="1316316"/>
                </a:lnTo>
                <a:lnTo>
                  <a:pt x="3370047" y="1327297"/>
                </a:lnTo>
                <a:lnTo>
                  <a:pt x="3350107" y="1331323"/>
                </a:lnTo>
                <a:close/>
              </a:path>
              <a:path w="5518150" h="1909445">
                <a:moveTo>
                  <a:pt x="3652831" y="1334688"/>
                </a:moveTo>
                <a:lnTo>
                  <a:pt x="3631605" y="1330397"/>
                </a:lnTo>
                <a:lnTo>
                  <a:pt x="3614265" y="1318696"/>
                </a:lnTo>
                <a:lnTo>
                  <a:pt x="3602570" y="1301343"/>
                </a:lnTo>
                <a:lnTo>
                  <a:pt x="3598281" y="1280098"/>
                </a:lnTo>
                <a:lnTo>
                  <a:pt x="3602570" y="1258854"/>
                </a:lnTo>
                <a:lnTo>
                  <a:pt x="3614265" y="1241501"/>
                </a:lnTo>
                <a:lnTo>
                  <a:pt x="3631605" y="1229799"/>
                </a:lnTo>
                <a:lnTo>
                  <a:pt x="3652831" y="1225508"/>
                </a:lnTo>
                <a:lnTo>
                  <a:pt x="3674077" y="1229799"/>
                </a:lnTo>
                <a:lnTo>
                  <a:pt x="3691427" y="1241501"/>
                </a:lnTo>
                <a:lnTo>
                  <a:pt x="3703125" y="1258854"/>
                </a:lnTo>
                <a:lnTo>
                  <a:pt x="3707414" y="1280098"/>
                </a:lnTo>
                <a:lnTo>
                  <a:pt x="3703125" y="1301343"/>
                </a:lnTo>
                <a:lnTo>
                  <a:pt x="3691427" y="1318696"/>
                </a:lnTo>
                <a:lnTo>
                  <a:pt x="3674077" y="1330397"/>
                </a:lnTo>
                <a:lnTo>
                  <a:pt x="3652831" y="1334688"/>
                </a:lnTo>
                <a:close/>
              </a:path>
              <a:path w="5518150" h="1909445">
                <a:moveTo>
                  <a:pt x="3955589" y="1337213"/>
                </a:moveTo>
                <a:lnTo>
                  <a:pt x="3933369" y="1332724"/>
                </a:lnTo>
                <a:lnTo>
                  <a:pt x="3915225" y="1320482"/>
                </a:lnTo>
                <a:lnTo>
                  <a:pt x="3902992" y="1302327"/>
                </a:lnTo>
                <a:lnTo>
                  <a:pt x="3898507" y="1280098"/>
                </a:lnTo>
                <a:lnTo>
                  <a:pt x="3902992" y="1257870"/>
                </a:lnTo>
                <a:lnTo>
                  <a:pt x="3915225" y="1239715"/>
                </a:lnTo>
                <a:lnTo>
                  <a:pt x="3933369" y="1227472"/>
                </a:lnTo>
                <a:lnTo>
                  <a:pt x="3955589" y="1222983"/>
                </a:lnTo>
                <a:lnTo>
                  <a:pt x="3977789" y="1227472"/>
                </a:lnTo>
                <a:lnTo>
                  <a:pt x="3995923" y="1239715"/>
                </a:lnTo>
                <a:lnTo>
                  <a:pt x="4008151" y="1257870"/>
                </a:lnTo>
                <a:lnTo>
                  <a:pt x="4012636" y="1280098"/>
                </a:lnTo>
                <a:lnTo>
                  <a:pt x="4008156" y="1302327"/>
                </a:lnTo>
                <a:lnTo>
                  <a:pt x="3995935" y="1320482"/>
                </a:lnTo>
                <a:lnTo>
                  <a:pt x="3977803" y="1332724"/>
                </a:lnTo>
                <a:lnTo>
                  <a:pt x="3955589" y="1337213"/>
                </a:lnTo>
                <a:close/>
              </a:path>
              <a:path w="5518150" h="1909445">
                <a:moveTo>
                  <a:pt x="4258312" y="1339738"/>
                </a:moveTo>
                <a:lnTo>
                  <a:pt x="4235113" y="1335050"/>
                </a:lnTo>
                <a:lnTo>
                  <a:pt x="4216164" y="1322268"/>
                </a:lnTo>
                <a:lnTo>
                  <a:pt x="4203385" y="1303310"/>
                </a:lnTo>
                <a:lnTo>
                  <a:pt x="4198699" y="1280098"/>
                </a:lnTo>
                <a:lnTo>
                  <a:pt x="4203385" y="1256886"/>
                </a:lnTo>
                <a:lnTo>
                  <a:pt x="4216164" y="1237930"/>
                </a:lnTo>
                <a:lnTo>
                  <a:pt x="4235113" y="1225148"/>
                </a:lnTo>
                <a:lnTo>
                  <a:pt x="4258312" y="1220461"/>
                </a:lnTo>
                <a:lnTo>
                  <a:pt x="4281506" y="1225148"/>
                </a:lnTo>
                <a:lnTo>
                  <a:pt x="4300444" y="1237930"/>
                </a:lnTo>
                <a:lnTo>
                  <a:pt x="4313211" y="1256886"/>
                </a:lnTo>
                <a:lnTo>
                  <a:pt x="4317892" y="1280098"/>
                </a:lnTo>
                <a:lnTo>
                  <a:pt x="4313211" y="1303310"/>
                </a:lnTo>
                <a:lnTo>
                  <a:pt x="4300444" y="1322268"/>
                </a:lnTo>
                <a:lnTo>
                  <a:pt x="4281506" y="1335050"/>
                </a:lnTo>
                <a:lnTo>
                  <a:pt x="4258312" y="1339738"/>
                </a:lnTo>
                <a:close/>
              </a:path>
              <a:path w="5518150" h="1909445">
                <a:moveTo>
                  <a:pt x="4561036" y="1342263"/>
                </a:moveTo>
                <a:lnTo>
                  <a:pt x="4536843" y="1337377"/>
                </a:lnTo>
                <a:lnTo>
                  <a:pt x="4517090" y="1324054"/>
                </a:lnTo>
                <a:lnTo>
                  <a:pt x="4503774" y="1304294"/>
                </a:lnTo>
                <a:lnTo>
                  <a:pt x="4498891" y="1280098"/>
                </a:lnTo>
                <a:lnTo>
                  <a:pt x="4503774" y="1255902"/>
                </a:lnTo>
                <a:lnTo>
                  <a:pt x="4517090" y="1236143"/>
                </a:lnTo>
                <a:lnTo>
                  <a:pt x="4536843" y="1222821"/>
                </a:lnTo>
                <a:lnTo>
                  <a:pt x="4561036" y="1217936"/>
                </a:lnTo>
                <a:lnTo>
                  <a:pt x="4585210" y="1222821"/>
                </a:lnTo>
                <a:lnTo>
                  <a:pt x="4604952" y="1236143"/>
                </a:lnTo>
                <a:lnTo>
                  <a:pt x="4618265" y="1255902"/>
                </a:lnTo>
                <a:lnTo>
                  <a:pt x="4623147" y="1280098"/>
                </a:lnTo>
                <a:lnTo>
                  <a:pt x="4618265" y="1304294"/>
                </a:lnTo>
                <a:lnTo>
                  <a:pt x="4604952" y="1324054"/>
                </a:lnTo>
                <a:lnTo>
                  <a:pt x="4585210" y="1337377"/>
                </a:lnTo>
                <a:lnTo>
                  <a:pt x="4561036" y="1342263"/>
                </a:lnTo>
                <a:close/>
              </a:path>
              <a:path w="5518150" h="1909445">
                <a:moveTo>
                  <a:pt x="4863760" y="1327974"/>
                </a:moveTo>
                <a:lnTo>
                  <a:pt x="4845130" y="1324211"/>
                </a:lnTo>
                <a:lnTo>
                  <a:pt x="4829915" y="1313950"/>
                </a:lnTo>
                <a:lnTo>
                  <a:pt x="4819656" y="1298732"/>
                </a:lnTo>
                <a:lnTo>
                  <a:pt x="4815894" y="1280098"/>
                </a:lnTo>
                <a:lnTo>
                  <a:pt x="4819656" y="1261464"/>
                </a:lnTo>
                <a:lnTo>
                  <a:pt x="4829915" y="1246246"/>
                </a:lnTo>
                <a:lnTo>
                  <a:pt x="4845130" y="1235985"/>
                </a:lnTo>
                <a:lnTo>
                  <a:pt x="4863760" y="1232222"/>
                </a:lnTo>
                <a:lnTo>
                  <a:pt x="4882370" y="1235985"/>
                </a:lnTo>
                <a:lnTo>
                  <a:pt x="4897575" y="1246246"/>
                </a:lnTo>
                <a:lnTo>
                  <a:pt x="4907830" y="1261464"/>
                </a:lnTo>
                <a:lnTo>
                  <a:pt x="4911592" y="1280098"/>
                </a:lnTo>
                <a:lnTo>
                  <a:pt x="4907830" y="1298732"/>
                </a:lnTo>
                <a:lnTo>
                  <a:pt x="4897575" y="1313950"/>
                </a:lnTo>
                <a:lnTo>
                  <a:pt x="4882370" y="1324211"/>
                </a:lnTo>
                <a:lnTo>
                  <a:pt x="4863760" y="1327974"/>
                </a:lnTo>
                <a:close/>
              </a:path>
              <a:path w="5518150" h="1909445">
                <a:moveTo>
                  <a:pt x="5172965" y="1291862"/>
                </a:moveTo>
                <a:lnTo>
                  <a:pt x="5159969" y="1291862"/>
                </a:lnTo>
                <a:lnTo>
                  <a:pt x="5154703" y="1286596"/>
                </a:lnTo>
                <a:lnTo>
                  <a:pt x="5154703" y="1273603"/>
                </a:lnTo>
                <a:lnTo>
                  <a:pt x="5159969" y="1268334"/>
                </a:lnTo>
                <a:lnTo>
                  <a:pt x="5172965" y="1268334"/>
                </a:lnTo>
                <a:lnTo>
                  <a:pt x="5178230" y="1273603"/>
                </a:lnTo>
                <a:lnTo>
                  <a:pt x="5178230" y="1286596"/>
                </a:lnTo>
                <a:lnTo>
                  <a:pt x="5172965" y="1291862"/>
                </a:lnTo>
                <a:close/>
              </a:path>
              <a:path w="5518150" h="1909445">
                <a:moveTo>
                  <a:pt x="20148" y="1603167"/>
                </a:moveTo>
                <a:lnTo>
                  <a:pt x="12304" y="1601583"/>
                </a:lnTo>
                <a:lnTo>
                  <a:pt x="5899" y="1597264"/>
                </a:lnTo>
                <a:lnTo>
                  <a:pt x="1582" y="1590855"/>
                </a:lnTo>
                <a:lnTo>
                  <a:pt x="0" y="1583004"/>
                </a:lnTo>
                <a:lnTo>
                  <a:pt x="1582" y="1575155"/>
                </a:lnTo>
                <a:lnTo>
                  <a:pt x="5899" y="1568747"/>
                </a:lnTo>
                <a:lnTo>
                  <a:pt x="12304" y="1564428"/>
                </a:lnTo>
                <a:lnTo>
                  <a:pt x="20148" y="1562845"/>
                </a:lnTo>
                <a:lnTo>
                  <a:pt x="27993" y="1564428"/>
                </a:lnTo>
                <a:lnTo>
                  <a:pt x="34398" y="1568747"/>
                </a:lnTo>
                <a:lnTo>
                  <a:pt x="38715" y="1575155"/>
                </a:lnTo>
                <a:lnTo>
                  <a:pt x="40297" y="1583004"/>
                </a:lnTo>
                <a:lnTo>
                  <a:pt x="38715" y="1590855"/>
                </a:lnTo>
                <a:lnTo>
                  <a:pt x="34398" y="1597264"/>
                </a:lnTo>
                <a:lnTo>
                  <a:pt x="27993" y="1601583"/>
                </a:lnTo>
                <a:lnTo>
                  <a:pt x="20148" y="1603167"/>
                </a:lnTo>
                <a:close/>
              </a:path>
              <a:path w="5518150" h="1909445">
                <a:moveTo>
                  <a:pt x="322872" y="1606529"/>
                </a:moveTo>
                <a:lnTo>
                  <a:pt x="313722" y="1604680"/>
                </a:lnTo>
                <a:lnTo>
                  <a:pt x="306248" y="1599639"/>
                </a:lnTo>
                <a:lnTo>
                  <a:pt x="301209" y="1592161"/>
                </a:lnTo>
                <a:lnTo>
                  <a:pt x="299361" y="1583004"/>
                </a:lnTo>
                <a:lnTo>
                  <a:pt x="301209" y="1573848"/>
                </a:lnTo>
                <a:lnTo>
                  <a:pt x="306248" y="1566371"/>
                </a:lnTo>
                <a:lnTo>
                  <a:pt x="313722" y="1561329"/>
                </a:lnTo>
                <a:lnTo>
                  <a:pt x="322872" y="1559479"/>
                </a:lnTo>
                <a:lnTo>
                  <a:pt x="332023" y="1561329"/>
                </a:lnTo>
                <a:lnTo>
                  <a:pt x="339496" y="1566371"/>
                </a:lnTo>
                <a:lnTo>
                  <a:pt x="344535" y="1573848"/>
                </a:lnTo>
                <a:lnTo>
                  <a:pt x="346383" y="1583004"/>
                </a:lnTo>
                <a:lnTo>
                  <a:pt x="344535" y="1592161"/>
                </a:lnTo>
                <a:lnTo>
                  <a:pt x="339496" y="1599639"/>
                </a:lnTo>
                <a:lnTo>
                  <a:pt x="332023" y="1604680"/>
                </a:lnTo>
                <a:lnTo>
                  <a:pt x="322872" y="1606529"/>
                </a:lnTo>
                <a:close/>
              </a:path>
              <a:path w="5518150" h="1909445">
                <a:moveTo>
                  <a:pt x="625600" y="1609054"/>
                </a:moveTo>
                <a:lnTo>
                  <a:pt x="615475" y="1607007"/>
                </a:lnTo>
                <a:lnTo>
                  <a:pt x="607204" y="1601427"/>
                </a:lnTo>
                <a:lnTo>
                  <a:pt x="601626" y="1593152"/>
                </a:lnTo>
                <a:lnTo>
                  <a:pt x="599580" y="1583021"/>
                </a:lnTo>
                <a:lnTo>
                  <a:pt x="601626" y="1572891"/>
                </a:lnTo>
                <a:lnTo>
                  <a:pt x="607204" y="1564616"/>
                </a:lnTo>
                <a:lnTo>
                  <a:pt x="615475" y="1559035"/>
                </a:lnTo>
                <a:lnTo>
                  <a:pt x="625600" y="1556988"/>
                </a:lnTo>
                <a:lnTo>
                  <a:pt x="635722" y="1559035"/>
                </a:lnTo>
                <a:lnTo>
                  <a:pt x="643992" y="1564616"/>
                </a:lnTo>
                <a:lnTo>
                  <a:pt x="649570" y="1572891"/>
                </a:lnTo>
                <a:lnTo>
                  <a:pt x="651615" y="1583021"/>
                </a:lnTo>
                <a:lnTo>
                  <a:pt x="649572" y="1593152"/>
                </a:lnTo>
                <a:lnTo>
                  <a:pt x="643999" y="1601427"/>
                </a:lnTo>
                <a:lnTo>
                  <a:pt x="635730" y="1607007"/>
                </a:lnTo>
                <a:lnTo>
                  <a:pt x="625600" y="1609054"/>
                </a:lnTo>
                <a:close/>
              </a:path>
              <a:path w="5518150" h="1909445">
                <a:moveTo>
                  <a:pt x="928323" y="1612419"/>
                </a:moveTo>
                <a:lnTo>
                  <a:pt x="916886" y="1610109"/>
                </a:lnTo>
                <a:lnTo>
                  <a:pt x="907547" y="1603810"/>
                </a:lnTo>
                <a:lnTo>
                  <a:pt x="901251" y="1594466"/>
                </a:lnTo>
                <a:lnTo>
                  <a:pt x="898942" y="1583021"/>
                </a:lnTo>
                <a:lnTo>
                  <a:pt x="901251" y="1571576"/>
                </a:lnTo>
                <a:lnTo>
                  <a:pt x="907547" y="1562232"/>
                </a:lnTo>
                <a:lnTo>
                  <a:pt x="916886" y="1555932"/>
                </a:lnTo>
                <a:lnTo>
                  <a:pt x="928323" y="1553623"/>
                </a:lnTo>
                <a:lnTo>
                  <a:pt x="939761" y="1555932"/>
                </a:lnTo>
                <a:lnTo>
                  <a:pt x="949100" y="1562232"/>
                </a:lnTo>
                <a:lnTo>
                  <a:pt x="955396" y="1571576"/>
                </a:lnTo>
                <a:lnTo>
                  <a:pt x="957704" y="1583021"/>
                </a:lnTo>
                <a:lnTo>
                  <a:pt x="955396" y="1594466"/>
                </a:lnTo>
                <a:lnTo>
                  <a:pt x="949100" y="1603810"/>
                </a:lnTo>
                <a:lnTo>
                  <a:pt x="939761" y="1610109"/>
                </a:lnTo>
                <a:lnTo>
                  <a:pt x="928323" y="1612419"/>
                </a:lnTo>
                <a:close/>
              </a:path>
              <a:path w="5518150" h="1909445">
                <a:moveTo>
                  <a:pt x="1231047" y="1615788"/>
                </a:moveTo>
                <a:lnTo>
                  <a:pt x="1218304" y="1613212"/>
                </a:lnTo>
                <a:lnTo>
                  <a:pt x="1207896" y="1606188"/>
                </a:lnTo>
                <a:lnTo>
                  <a:pt x="1200877" y="1595772"/>
                </a:lnTo>
                <a:lnTo>
                  <a:pt x="1198304" y="1583021"/>
                </a:lnTo>
                <a:lnTo>
                  <a:pt x="1200877" y="1570270"/>
                </a:lnTo>
                <a:lnTo>
                  <a:pt x="1207896" y="1559855"/>
                </a:lnTo>
                <a:lnTo>
                  <a:pt x="1218304" y="1552833"/>
                </a:lnTo>
                <a:lnTo>
                  <a:pt x="1231047" y="1550257"/>
                </a:lnTo>
                <a:lnTo>
                  <a:pt x="1243791" y="1552833"/>
                </a:lnTo>
                <a:lnTo>
                  <a:pt x="1254200" y="1559855"/>
                </a:lnTo>
                <a:lnTo>
                  <a:pt x="1261220" y="1570270"/>
                </a:lnTo>
                <a:lnTo>
                  <a:pt x="1263794" y="1583021"/>
                </a:lnTo>
                <a:lnTo>
                  <a:pt x="1261220" y="1595772"/>
                </a:lnTo>
                <a:lnTo>
                  <a:pt x="1254200" y="1606188"/>
                </a:lnTo>
                <a:lnTo>
                  <a:pt x="1243791" y="1613212"/>
                </a:lnTo>
                <a:lnTo>
                  <a:pt x="1231047" y="1615788"/>
                </a:lnTo>
                <a:close/>
              </a:path>
              <a:path w="5518150" h="1909445">
                <a:moveTo>
                  <a:pt x="1533771" y="1618310"/>
                </a:moveTo>
                <a:lnTo>
                  <a:pt x="1520055" y="1615536"/>
                </a:lnTo>
                <a:lnTo>
                  <a:pt x="1508851" y="1607975"/>
                </a:lnTo>
                <a:lnTo>
                  <a:pt x="1501294" y="1596763"/>
                </a:lnTo>
                <a:lnTo>
                  <a:pt x="1498523" y="1583038"/>
                </a:lnTo>
                <a:lnTo>
                  <a:pt x="1501294" y="1569312"/>
                </a:lnTo>
                <a:lnTo>
                  <a:pt x="1508851" y="1558101"/>
                </a:lnTo>
                <a:lnTo>
                  <a:pt x="1520055" y="1550539"/>
                </a:lnTo>
                <a:lnTo>
                  <a:pt x="1533771" y="1547766"/>
                </a:lnTo>
                <a:lnTo>
                  <a:pt x="1547489" y="1550539"/>
                </a:lnTo>
                <a:lnTo>
                  <a:pt x="1558694" y="1558101"/>
                </a:lnTo>
                <a:lnTo>
                  <a:pt x="1566251" y="1569312"/>
                </a:lnTo>
                <a:lnTo>
                  <a:pt x="1569022" y="1583038"/>
                </a:lnTo>
                <a:lnTo>
                  <a:pt x="1566253" y="1596763"/>
                </a:lnTo>
                <a:lnTo>
                  <a:pt x="1558701" y="1607975"/>
                </a:lnTo>
                <a:lnTo>
                  <a:pt x="1547496" y="1615536"/>
                </a:lnTo>
                <a:lnTo>
                  <a:pt x="1533771" y="1618310"/>
                </a:lnTo>
                <a:close/>
              </a:path>
              <a:path w="5518150" h="1909445">
                <a:moveTo>
                  <a:pt x="1836488" y="1620834"/>
                </a:moveTo>
                <a:lnTo>
                  <a:pt x="1821785" y="1617863"/>
                </a:lnTo>
                <a:lnTo>
                  <a:pt x="1809778" y="1609762"/>
                </a:lnTo>
                <a:lnTo>
                  <a:pt x="1801683" y="1597747"/>
                </a:lnTo>
                <a:lnTo>
                  <a:pt x="1798715" y="1583038"/>
                </a:lnTo>
                <a:lnTo>
                  <a:pt x="1801683" y="1568328"/>
                </a:lnTo>
                <a:lnTo>
                  <a:pt x="1809778" y="1556314"/>
                </a:lnTo>
                <a:lnTo>
                  <a:pt x="1821785" y="1548212"/>
                </a:lnTo>
                <a:lnTo>
                  <a:pt x="1836488" y="1545241"/>
                </a:lnTo>
                <a:lnTo>
                  <a:pt x="1851191" y="1548212"/>
                </a:lnTo>
                <a:lnTo>
                  <a:pt x="1863197" y="1556314"/>
                </a:lnTo>
                <a:lnTo>
                  <a:pt x="1871292" y="1568328"/>
                </a:lnTo>
                <a:lnTo>
                  <a:pt x="1874261" y="1583038"/>
                </a:lnTo>
                <a:lnTo>
                  <a:pt x="1871292" y="1597747"/>
                </a:lnTo>
                <a:lnTo>
                  <a:pt x="1863197" y="1609762"/>
                </a:lnTo>
                <a:lnTo>
                  <a:pt x="1851191" y="1617863"/>
                </a:lnTo>
                <a:lnTo>
                  <a:pt x="1836488" y="1620834"/>
                </a:lnTo>
                <a:close/>
              </a:path>
              <a:path w="5518150" h="1909445">
                <a:moveTo>
                  <a:pt x="2139212" y="1624200"/>
                </a:moveTo>
                <a:lnTo>
                  <a:pt x="2123204" y="1620965"/>
                </a:lnTo>
                <a:lnTo>
                  <a:pt x="2110135" y="1612144"/>
                </a:lnTo>
                <a:lnTo>
                  <a:pt x="2101327" y="1599061"/>
                </a:lnTo>
                <a:lnTo>
                  <a:pt x="2098097" y="1583038"/>
                </a:lnTo>
                <a:lnTo>
                  <a:pt x="2101327" y="1567015"/>
                </a:lnTo>
                <a:lnTo>
                  <a:pt x="2110135" y="1553931"/>
                </a:lnTo>
                <a:lnTo>
                  <a:pt x="2123204" y="1545110"/>
                </a:lnTo>
                <a:lnTo>
                  <a:pt x="2139212" y="1541876"/>
                </a:lnTo>
                <a:lnTo>
                  <a:pt x="2155225" y="1545110"/>
                </a:lnTo>
                <a:lnTo>
                  <a:pt x="2168305" y="1553931"/>
                </a:lnTo>
                <a:lnTo>
                  <a:pt x="2177126" y="1567015"/>
                </a:lnTo>
                <a:lnTo>
                  <a:pt x="2180360" y="1583038"/>
                </a:lnTo>
                <a:lnTo>
                  <a:pt x="2177126" y="1599061"/>
                </a:lnTo>
                <a:lnTo>
                  <a:pt x="2168305" y="1612144"/>
                </a:lnTo>
                <a:lnTo>
                  <a:pt x="2155225" y="1620965"/>
                </a:lnTo>
                <a:lnTo>
                  <a:pt x="2139212" y="1624200"/>
                </a:lnTo>
                <a:close/>
              </a:path>
              <a:path w="5518150" h="1909445">
                <a:moveTo>
                  <a:pt x="2441936" y="1626725"/>
                </a:moveTo>
                <a:lnTo>
                  <a:pt x="2424948" y="1623293"/>
                </a:lnTo>
                <a:lnTo>
                  <a:pt x="2411074" y="1613933"/>
                </a:lnTo>
                <a:lnTo>
                  <a:pt x="2401719" y="1600052"/>
                </a:lnTo>
                <a:lnTo>
                  <a:pt x="2398289" y="1583055"/>
                </a:lnTo>
                <a:lnTo>
                  <a:pt x="2401719" y="1566058"/>
                </a:lnTo>
                <a:lnTo>
                  <a:pt x="2411074" y="1552176"/>
                </a:lnTo>
                <a:lnTo>
                  <a:pt x="2424948" y="1542817"/>
                </a:lnTo>
                <a:lnTo>
                  <a:pt x="2441936" y="1539384"/>
                </a:lnTo>
                <a:lnTo>
                  <a:pt x="2458923" y="1542817"/>
                </a:lnTo>
                <a:lnTo>
                  <a:pt x="2472797" y="1552176"/>
                </a:lnTo>
                <a:lnTo>
                  <a:pt x="2482152" y="1566058"/>
                </a:lnTo>
                <a:lnTo>
                  <a:pt x="2485582" y="1583055"/>
                </a:lnTo>
                <a:lnTo>
                  <a:pt x="2482152" y="1600052"/>
                </a:lnTo>
                <a:lnTo>
                  <a:pt x="2472797" y="1613933"/>
                </a:lnTo>
                <a:lnTo>
                  <a:pt x="2458923" y="1623293"/>
                </a:lnTo>
                <a:lnTo>
                  <a:pt x="2441936" y="1626725"/>
                </a:lnTo>
                <a:close/>
              </a:path>
              <a:path w="5518150" h="1909445">
                <a:moveTo>
                  <a:pt x="2744659" y="1629250"/>
                </a:moveTo>
                <a:lnTo>
                  <a:pt x="2726698" y="1625619"/>
                </a:lnTo>
                <a:lnTo>
                  <a:pt x="2712030" y="1615719"/>
                </a:lnTo>
                <a:lnTo>
                  <a:pt x="2702141" y="1601036"/>
                </a:lnTo>
                <a:lnTo>
                  <a:pt x="2698515" y="1583055"/>
                </a:lnTo>
                <a:lnTo>
                  <a:pt x="2702141" y="1565075"/>
                </a:lnTo>
                <a:lnTo>
                  <a:pt x="2712030" y="1550393"/>
                </a:lnTo>
                <a:lnTo>
                  <a:pt x="2726698" y="1540493"/>
                </a:lnTo>
                <a:lnTo>
                  <a:pt x="2744659" y="1536863"/>
                </a:lnTo>
                <a:lnTo>
                  <a:pt x="2762641" y="1540493"/>
                </a:lnTo>
                <a:lnTo>
                  <a:pt x="2777318" y="1550393"/>
                </a:lnTo>
                <a:lnTo>
                  <a:pt x="2787211" y="1565075"/>
                </a:lnTo>
                <a:lnTo>
                  <a:pt x="2790838" y="1583055"/>
                </a:lnTo>
                <a:lnTo>
                  <a:pt x="2787211" y="1601036"/>
                </a:lnTo>
                <a:lnTo>
                  <a:pt x="2777318" y="1615719"/>
                </a:lnTo>
                <a:lnTo>
                  <a:pt x="2762641" y="1625619"/>
                </a:lnTo>
                <a:lnTo>
                  <a:pt x="2744659" y="1629250"/>
                </a:lnTo>
                <a:close/>
              </a:path>
              <a:path w="5518150" h="1909445">
                <a:moveTo>
                  <a:pt x="3047383" y="1631771"/>
                </a:moveTo>
                <a:lnTo>
                  <a:pt x="3028442" y="1627944"/>
                </a:lnTo>
                <a:lnTo>
                  <a:pt x="3012969" y="1617504"/>
                </a:lnTo>
                <a:lnTo>
                  <a:pt x="3002534" y="1602019"/>
                </a:lnTo>
                <a:lnTo>
                  <a:pt x="2998707" y="1583055"/>
                </a:lnTo>
                <a:lnTo>
                  <a:pt x="3002534" y="1564091"/>
                </a:lnTo>
                <a:lnTo>
                  <a:pt x="3012969" y="1548606"/>
                </a:lnTo>
                <a:lnTo>
                  <a:pt x="3028442" y="1538166"/>
                </a:lnTo>
                <a:lnTo>
                  <a:pt x="3047383" y="1534338"/>
                </a:lnTo>
                <a:lnTo>
                  <a:pt x="3066344" y="1538166"/>
                </a:lnTo>
                <a:lnTo>
                  <a:pt x="3081827" y="1548606"/>
                </a:lnTo>
                <a:lnTo>
                  <a:pt x="3092266" y="1564091"/>
                </a:lnTo>
                <a:lnTo>
                  <a:pt x="3096093" y="1583055"/>
                </a:lnTo>
                <a:lnTo>
                  <a:pt x="3092266" y="1602019"/>
                </a:lnTo>
                <a:lnTo>
                  <a:pt x="3081827" y="1617504"/>
                </a:lnTo>
                <a:lnTo>
                  <a:pt x="3066344" y="1627944"/>
                </a:lnTo>
                <a:lnTo>
                  <a:pt x="3047383" y="1631771"/>
                </a:lnTo>
                <a:close/>
              </a:path>
              <a:path w="5518150" h="1909445">
                <a:moveTo>
                  <a:pt x="3350107" y="1634296"/>
                </a:moveTo>
                <a:lnTo>
                  <a:pt x="3330172" y="1630270"/>
                </a:lnTo>
                <a:lnTo>
                  <a:pt x="3313895" y="1619290"/>
                </a:lnTo>
                <a:lnTo>
                  <a:pt x="3302923" y="1603002"/>
                </a:lnTo>
                <a:lnTo>
                  <a:pt x="3298899" y="1583055"/>
                </a:lnTo>
                <a:lnTo>
                  <a:pt x="3302923" y="1563107"/>
                </a:lnTo>
                <a:lnTo>
                  <a:pt x="3313895" y="1546820"/>
                </a:lnTo>
                <a:lnTo>
                  <a:pt x="3330172" y="1535839"/>
                </a:lnTo>
                <a:lnTo>
                  <a:pt x="3350107" y="1531813"/>
                </a:lnTo>
                <a:lnTo>
                  <a:pt x="3370047" y="1535839"/>
                </a:lnTo>
                <a:lnTo>
                  <a:pt x="3386336" y="1546820"/>
                </a:lnTo>
                <a:lnTo>
                  <a:pt x="3397320" y="1563107"/>
                </a:lnTo>
                <a:lnTo>
                  <a:pt x="3401349" y="1583055"/>
                </a:lnTo>
                <a:lnTo>
                  <a:pt x="3397320" y="1603002"/>
                </a:lnTo>
                <a:lnTo>
                  <a:pt x="3386336" y="1619290"/>
                </a:lnTo>
                <a:lnTo>
                  <a:pt x="3370047" y="1630270"/>
                </a:lnTo>
                <a:lnTo>
                  <a:pt x="3350107" y="1634296"/>
                </a:lnTo>
                <a:close/>
              </a:path>
              <a:path w="5518150" h="1909445">
                <a:moveTo>
                  <a:pt x="3652831" y="1634296"/>
                </a:moveTo>
                <a:lnTo>
                  <a:pt x="3632896" y="1630270"/>
                </a:lnTo>
                <a:lnTo>
                  <a:pt x="3616619" y="1619290"/>
                </a:lnTo>
                <a:lnTo>
                  <a:pt x="3605646" y="1603002"/>
                </a:lnTo>
                <a:lnTo>
                  <a:pt x="3601623" y="1583055"/>
                </a:lnTo>
                <a:lnTo>
                  <a:pt x="3605646" y="1563107"/>
                </a:lnTo>
                <a:lnTo>
                  <a:pt x="3616619" y="1546820"/>
                </a:lnTo>
                <a:lnTo>
                  <a:pt x="3632896" y="1535839"/>
                </a:lnTo>
                <a:lnTo>
                  <a:pt x="3652831" y="1531813"/>
                </a:lnTo>
                <a:lnTo>
                  <a:pt x="3672771" y="1535839"/>
                </a:lnTo>
                <a:lnTo>
                  <a:pt x="3689060" y="1546820"/>
                </a:lnTo>
                <a:lnTo>
                  <a:pt x="3700044" y="1563107"/>
                </a:lnTo>
                <a:lnTo>
                  <a:pt x="3704073" y="1583055"/>
                </a:lnTo>
                <a:lnTo>
                  <a:pt x="3700044" y="1603002"/>
                </a:lnTo>
                <a:lnTo>
                  <a:pt x="3689060" y="1619290"/>
                </a:lnTo>
                <a:lnTo>
                  <a:pt x="3672771" y="1630270"/>
                </a:lnTo>
                <a:lnTo>
                  <a:pt x="3652831" y="1634296"/>
                </a:lnTo>
                <a:close/>
              </a:path>
              <a:path w="5518150" h="1909445">
                <a:moveTo>
                  <a:pt x="3955589" y="1628423"/>
                </a:moveTo>
                <a:lnTo>
                  <a:pt x="3937938" y="1624858"/>
                </a:lnTo>
                <a:lnTo>
                  <a:pt x="3923529" y="1615137"/>
                </a:lnTo>
                <a:lnTo>
                  <a:pt x="3913815" y="1600722"/>
                </a:lnTo>
                <a:lnTo>
                  <a:pt x="3910254" y="1583072"/>
                </a:lnTo>
                <a:lnTo>
                  <a:pt x="3913815" y="1565422"/>
                </a:lnTo>
                <a:lnTo>
                  <a:pt x="3923529" y="1551006"/>
                </a:lnTo>
                <a:lnTo>
                  <a:pt x="3937938" y="1541285"/>
                </a:lnTo>
                <a:lnTo>
                  <a:pt x="3955589" y="1537720"/>
                </a:lnTo>
                <a:lnTo>
                  <a:pt x="3973219" y="1541285"/>
                </a:lnTo>
                <a:lnTo>
                  <a:pt x="3987619" y="1551006"/>
                </a:lnTo>
                <a:lnTo>
                  <a:pt x="3997328" y="1565422"/>
                </a:lnTo>
                <a:lnTo>
                  <a:pt x="4000889" y="1583072"/>
                </a:lnTo>
                <a:lnTo>
                  <a:pt x="3997328" y="1600722"/>
                </a:lnTo>
                <a:lnTo>
                  <a:pt x="3987619" y="1615137"/>
                </a:lnTo>
                <a:lnTo>
                  <a:pt x="3973219" y="1624858"/>
                </a:lnTo>
                <a:lnTo>
                  <a:pt x="3955589" y="1628423"/>
                </a:lnTo>
                <a:close/>
              </a:path>
              <a:path w="5518150" h="1909445">
                <a:moveTo>
                  <a:pt x="4258312" y="1614137"/>
                </a:moveTo>
                <a:lnTo>
                  <a:pt x="4246206" y="1611694"/>
                </a:lnTo>
                <a:lnTo>
                  <a:pt x="4236324" y="1605033"/>
                </a:lnTo>
                <a:lnTo>
                  <a:pt x="4229665" y="1595153"/>
                </a:lnTo>
                <a:lnTo>
                  <a:pt x="4227223" y="1583055"/>
                </a:lnTo>
                <a:lnTo>
                  <a:pt x="4229665" y="1570957"/>
                </a:lnTo>
                <a:lnTo>
                  <a:pt x="4236324" y="1561077"/>
                </a:lnTo>
                <a:lnTo>
                  <a:pt x="4246206" y="1554415"/>
                </a:lnTo>
                <a:lnTo>
                  <a:pt x="4258312" y="1551972"/>
                </a:lnTo>
                <a:lnTo>
                  <a:pt x="4270399" y="1554415"/>
                </a:lnTo>
                <a:lnTo>
                  <a:pt x="4280271" y="1561077"/>
                </a:lnTo>
                <a:lnTo>
                  <a:pt x="4286927" y="1570957"/>
                </a:lnTo>
                <a:lnTo>
                  <a:pt x="4289368" y="1583055"/>
                </a:lnTo>
                <a:lnTo>
                  <a:pt x="4286927" y="1595153"/>
                </a:lnTo>
                <a:lnTo>
                  <a:pt x="4280271" y="1605033"/>
                </a:lnTo>
                <a:lnTo>
                  <a:pt x="4270399" y="1611694"/>
                </a:lnTo>
                <a:lnTo>
                  <a:pt x="4258312" y="1614137"/>
                </a:lnTo>
                <a:close/>
              </a:path>
              <a:path w="5518150" h="1909445">
                <a:moveTo>
                  <a:pt x="4567956" y="1595659"/>
                </a:moveTo>
                <a:lnTo>
                  <a:pt x="4554049" y="1595659"/>
                </a:lnTo>
                <a:lnTo>
                  <a:pt x="4548411" y="1590022"/>
                </a:lnTo>
                <a:lnTo>
                  <a:pt x="4548411" y="1576088"/>
                </a:lnTo>
                <a:lnTo>
                  <a:pt x="4554049" y="1570450"/>
                </a:lnTo>
                <a:lnTo>
                  <a:pt x="4567990" y="1570450"/>
                </a:lnTo>
                <a:lnTo>
                  <a:pt x="4573627" y="1576088"/>
                </a:lnTo>
                <a:lnTo>
                  <a:pt x="4573627" y="1590022"/>
                </a:lnTo>
                <a:lnTo>
                  <a:pt x="4567956" y="1595659"/>
                </a:lnTo>
                <a:close/>
              </a:path>
              <a:path w="5518150" h="1909445">
                <a:moveTo>
                  <a:pt x="24317" y="1893536"/>
                </a:moveTo>
                <a:lnTo>
                  <a:pt x="15976" y="1893536"/>
                </a:lnTo>
                <a:lnTo>
                  <a:pt x="12597" y="1890153"/>
                </a:lnTo>
                <a:lnTo>
                  <a:pt x="12597" y="1881805"/>
                </a:lnTo>
                <a:lnTo>
                  <a:pt x="15976" y="1878423"/>
                </a:lnTo>
                <a:lnTo>
                  <a:pt x="24317" y="1878423"/>
                </a:lnTo>
                <a:lnTo>
                  <a:pt x="27700" y="1881805"/>
                </a:lnTo>
                <a:lnTo>
                  <a:pt x="27700" y="1890153"/>
                </a:lnTo>
                <a:lnTo>
                  <a:pt x="24317" y="1893536"/>
                </a:lnTo>
                <a:close/>
              </a:path>
              <a:path w="5518150" h="1909445">
                <a:moveTo>
                  <a:pt x="328894" y="1896901"/>
                </a:moveTo>
                <a:lnTo>
                  <a:pt x="316854" y="1896901"/>
                </a:lnTo>
                <a:lnTo>
                  <a:pt x="311959" y="1892003"/>
                </a:lnTo>
                <a:lnTo>
                  <a:pt x="311959" y="1879956"/>
                </a:lnTo>
                <a:lnTo>
                  <a:pt x="316854" y="1875058"/>
                </a:lnTo>
                <a:lnTo>
                  <a:pt x="328894" y="1875058"/>
                </a:lnTo>
                <a:lnTo>
                  <a:pt x="333789" y="1879956"/>
                </a:lnTo>
                <a:lnTo>
                  <a:pt x="333789" y="1892003"/>
                </a:lnTo>
                <a:lnTo>
                  <a:pt x="328894" y="1896901"/>
                </a:lnTo>
                <a:close/>
              </a:path>
              <a:path w="5518150" h="1909445">
                <a:moveTo>
                  <a:pt x="633941" y="1901107"/>
                </a:moveTo>
                <a:lnTo>
                  <a:pt x="617255" y="1901107"/>
                </a:lnTo>
                <a:lnTo>
                  <a:pt x="610497" y="1894343"/>
                </a:lnTo>
                <a:lnTo>
                  <a:pt x="610497" y="1877647"/>
                </a:lnTo>
                <a:lnTo>
                  <a:pt x="617255" y="1870885"/>
                </a:lnTo>
                <a:lnTo>
                  <a:pt x="633941" y="1870885"/>
                </a:lnTo>
                <a:lnTo>
                  <a:pt x="640702" y="1877647"/>
                </a:lnTo>
                <a:lnTo>
                  <a:pt x="640702" y="1894343"/>
                </a:lnTo>
                <a:lnTo>
                  <a:pt x="633941" y="1901107"/>
                </a:lnTo>
                <a:close/>
              </a:path>
              <a:path w="5518150" h="1909445">
                <a:moveTo>
                  <a:pt x="938062" y="1903632"/>
                </a:moveTo>
                <a:lnTo>
                  <a:pt x="918585" y="1903632"/>
                </a:lnTo>
                <a:lnTo>
                  <a:pt x="910696" y="1895740"/>
                </a:lnTo>
                <a:lnTo>
                  <a:pt x="910696" y="1876253"/>
                </a:lnTo>
                <a:lnTo>
                  <a:pt x="918585" y="1868360"/>
                </a:lnTo>
                <a:lnTo>
                  <a:pt x="938062" y="1868360"/>
                </a:lnTo>
                <a:lnTo>
                  <a:pt x="945947" y="1876253"/>
                </a:lnTo>
                <a:lnTo>
                  <a:pt x="945947" y="1895740"/>
                </a:lnTo>
                <a:lnTo>
                  <a:pt x="938062" y="1903632"/>
                </a:lnTo>
                <a:close/>
              </a:path>
              <a:path w="5518150" h="1909445">
                <a:moveTo>
                  <a:pt x="1231047" y="1906997"/>
                </a:moveTo>
                <a:lnTo>
                  <a:pt x="1222879" y="1905346"/>
                </a:lnTo>
                <a:lnTo>
                  <a:pt x="1216207" y="1900844"/>
                </a:lnTo>
                <a:lnTo>
                  <a:pt x="1211708" y="1894168"/>
                </a:lnTo>
                <a:lnTo>
                  <a:pt x="1210058" y="1885995"/>
                </a:lnTo>
                <a:lnTo>
                  <a:pt x="1211708" y="1877822"/>
                </a:lnTo>
                <a:lnTo>
                  <a:pt x="1216207" y="1871147"/>
                </a:lnTo>
                <a:lnTo>
                  <a:pt x="1222879" y="1866646"/>
                </a:lnTo>
                <a:lnTo>
                  <a:pt x="1231047" y="1864995"/>
                </a:lnTo>
                <a:lnTo>
                  <a:pt x="1239216" y="1866646"/>
                </a:lnTo>
                <a:lnTo>
                  <a:pt x="1245888" y="1871147"/>
                </a:lnTo>
                <a:lnTo>
                  <a:pt x="1250387" y="1877822"/>
                </a:lnTo>
                <a:lnTo>
                  <a:pt x="1252037" y="1885995"/>
                </a:lnTo>
                <a:lnTo>
                  <a:pt x="1250387" y="1894168"/>
                </a:lnTo>
                <a:lnTo>
                  <a:pt x="1245888" y="1900844"/>
                </a:lnTo>
                <a:lnTo>
                  <a:pt x="1239216" y="1905346"/>
                </a:lnTo>
                <a:lnTo>
                  <a:pt x="1231047" y="1906997"/>
                </a:lnTo>
                <a:close/>
              </a:path>
              <a:path w="5518150" h="1909445">
                <a:moveTo>
                  <a:pt x="1533771" y="1908679"/>
                </a:moveTo>
                <a:lnTo>
                  <a:pt x="1524944" y="1906897"/>
                </a:lnTo>
                <a:lnTo>
                  <a:pt x="1517738" y="1902038"/>
                </a:lnTo>
                <a:lnTo>
                  <a:pt x="1512881" y="1894828"/>
                </a:lnTo>
                <a:lnTo>
                  <a:pt x="1511100" y="1885995"/>
                </a:lnTo>
                <a:lnTo>
                  <a:pt x="1512881" y="1877161"/>
                </a:lnTo>
                <a:lnTo>
                  <a:pt x="1517738" y="1869951"/>
                </a:lnTo>
                <a:lnTo>
                  <a:pt x="1524944" y="1865092"/>
                </a:lnTo>
                <a:lnTo>
                  <a:pt x="1533771" y="1863310"/>
                </a:lnTo>
                <a:lnTo>
                  <a:pt x="1542600" y="1865092"/>
                </a:lnTo>
                <a:lnTo>
                  <a:pt x="1549807" y="1869951"/>
                </a:lnTo>
                <a:lnTo>
                  <a:pt x="1554664" y="1877161"/>
                </a:lnTo>
                <a:lnTo>
                  <a:pt x="1556445" y="1885995"/>
                </a:lnTo>
                <a:lnTo>
                  <a:pt x="1554662" y="1894828"/>
                </a:lnTo>
                <a:lnTo>
                  <a:pt x="1549800" y="1902038"/>
                </a:lnTo>
                <a:lnTo>
                  <a:pt x="1542593" y="1906897"/>
                </a:lnTo>
                <a:lnTo>
                  <a:pt x="1533771" y="1908679"/>
                </a:lnTo>
                <a:close/>
              </a:path>
              <a:path w="5518150" h="1909445">
                <a:moveTo>
                  <a:pt x="1836488" y="1908679"/>
                </a:moveTo>
                <a:lnTo>
                  <a:pt x="1827665" y="1906897"/>
                </a:lnTo>
                <a:lnTo>
                  <a:pt x="1820466" y="1902038"/>
                </a:lnTo>
                <a:lnTo>
                  <a:pt x="1815616" y="1894828"/>
                </a:lnTo>
                <a:lnTo>
                  <a:pt x="1813838" y="1885995"/>
                </a:lnTo>
                <a:lnTo>
                  <a:pt x="1815616" y="1877161"/>
                </a:lnTo>
                <a:lnTo>
                  <a:pt x="1820466" y="1869951"/>
                </a:lnTo>
                <a:lnTo>
                  <a:pt x="1827665" y="1865092"/>
                </a:lnTo>
                <a:lnTo>
                  <a:pt x="1836488" y="1863310"/>
                </a:lnTo>
                <a:lnTo>
                  <a:pt x="1845316" y="1865092"/>
                </a:lnTo>
                <a:lnTo>
                  <a:pt x="1852526" y="1869951"/>
                </a:lnTo>
                <a:lnTo>
                  <a:pt x="1857389" y="1877161"/>
                </a:lnTo>
                <a:lnTo>
                  <a:pt x="1859172" y="1885995"/>
                </a:lnTo>
                <a:lnTo>
                  <a:pt x="1857389" y="1894828"/>
                </a:lnTo>
                <a:lnTo>
                  <a:pt x="1852526" y="1902038"/>
                </a:lnTo>
                <a:lnTo>
                  <a:pt x="1845316" y="1906897"/>
                </a:lnTo>
                <a:lnTo>
                  <a:pt x="1836488" y="1908679"/>
                </a:lnTo>
                <a:close/>
              </a:path>
              <a:path w="5518150" h="1909445">
                <a:moveTo>
                  <a:pt x="2145103" y="1909172"/>
                </a:moveTo>
                <a:lnTo>
                  <a:pt x="2133320" y="1909172"/>
                </a:lnTo>
                <a:lnTo>
                  <a:pt x="2129741" y="1908449"/>
                </a:lnTo>
                <a:lnTo>
                  <a:pt x="2122005" y="1903229"/>
                </a:lnTo>
                <a:lnTo>
                  <a:pt x="2116787" y="1895488"/>
                </a:lnTo>
                <a:lnTo>
                  <a:pt x="2114874" y="1886011"/>
                </a:lnTo>
                <a:lnTo>
                  <a:pt x="2116787" y="1876535"/>
                </a:lnTo>
                <a:lnTo>
                  <a:pt x="2122005" y="1868795"/>
                </a:lnTo>
                <a:lnTo>
                  <a:pt x="2129741" y="1863577"/>
                </a:lnTo>
                <a:lnTo>
                  <a:pt x="2139212" y="1861663"/>
                </a:lnTo>
                <a:lnTo>
                  <a:pt x="2148682" y="1863577"/>
                </a:lnTo>
                <a:lnTo>
                  <a:pt x="2156419" y="1868795"/>
                </a:lnTo>
                <a:lnTo>
                  <a:pt x="2161636" y="1876535"/>
                </a:lnTo>
                <a:lnTo>
                  <a:pt x="2163550" y="1886011"/>
                </a:lnTo>
                <a:lnTo>
                  <a:pt x="2161636" y="1895488"/>
                </a:lnTo>
                <a:lnTo>
                  <a:pt x="2156419" y="1903229"/>
                </a:lnTo>
                <a:lnTo>
                  <a:pt x="2148682" y="1908449"/>
                </a:lnTo>
                <a:lnTo>
                  <a:pt x="2145103" y="1909172"/>
                </a:lnTo>
                <a:close/>
              </a:path>
              <a:path w="5518150" h="1909445">
                <a:moveTo>
                  <a:pt x="2441936" y="1908679"/>
                </a:moveTo>
                <a:lnTo>
                  <a:pt x="2433113" y="1906897"/>
                </a:lnTo>
                <a:lnTo>
                  <a:pt x="2425914" y="1902038"/>
                </a:lnTo>
                <a:lnTo>
                  <a:pt x="2421064" y="1894828"/>
                </a:lnTo>
                <a:lnTo>
                  <a:pt x="2419286" y="1885995"/>
                </a:lnTo>
                <a:lnTo>
                  <a:pt x="2421064" y="1877161"/>
                </a:lnTo>
                <a:lnTo>
                  <a:pt x="2425914" y="1869951"/>
                </a:lnTo>
                <a:lnTo>
                  <a:pt x="2433113" y="1865092"/>
                </a:lnTo>
                <a:lnTo>
                  <a:pt x="2441936" y="1863310"/>
                </a:lnTo>
                <a:lnTo>
                  <a:pt x="2450778" y="1865092"/>
                </a:lnTo>
                <a:lnTo>
                  <a:pt x="2457987" y="1869951"/>
                </a:lnTo>
                <a:lnTo>
                  <a:pt x="2462841" y="1877161"/>
                </a:lnTo>
                <a:lnTo>
                  <a:pt x="2464620" y="1885995"/>
                </a:lnTo>
                <a:lnTo>
                  <a:pt x="2462836" y="1894828"/>
                </a:lnTo>
                <a:lnTo>
                  <a:pt x="2457974" y="1902038"/>
                </a:lnTo>
                <a:lnTo>
                  <a:pt x="2450763" y="1906897"/>
                </a:lnTo>
                <a:lnTo>
                  <a:pt x="2441936" y="1908679"/>
                </a:lnTo>
                <a:close/>
              </a:path>
              <a:path w="5518150" h="1909445">
                <a:moveTo>
                  <a:pt x="2744659" y="1906157"/>
                </a:moveTo>
                <a:lnTo>
                  <a:pt x="2736825" y="1904573"/>
                </a:lnTo>
                <a:lnTo>
                  <a:pt x="2730419" y="1900253"/>
                </a:lnTo>
                <a:lnTo>
                  <a:pt x="2726094" y="1893844"/>
                </a:lnTo>
                <a:lnTo>
                  <a:pt x="2724507" y="1885995"/>
                </a:lnTo>
                <a:lnTo>
                  <a:pt x="2726094" y="1878145"/>
                </a:lnTo>
                <a:lnTo>
                  <a:pt x="2730419" y="1871738"/>
                </a:lnTo>
                <a:lnTo>
                  <a:pt x="2736825" y="1867419"/>
                </a:lnTo>
                <a:lnTo>
                  <a:pt x="2744659" y="1865836"/>
                </a:lnTo>
                <a:lnTo>
                  <a:pt x="2752508" y="1867419"/>
                </a:lnTo>
                <a:lnTo>
                  <a:pt x="2758913" y="1871738"/>
                </a:lnTo>
                <a:lnTo>
                  <a:pt x="2763230" y="1878145"/>
                </a:lnTo>
                <a:lnTo>
                  <a:pt x="2764812" y="1885995"/>
                </a:lnTo>
                <a:lnTo>
                  <a:pt x="2763230" y="1893844"/>
                </a:lnTo>
                <a:lnTo>
                  <a:pt x="2758913" y="1900253"/>
                </a:lnTo>
                <a:lnTo>
                  <a:pt x="2752508" y="1904573"/>
                </a:lnTo>
                <a:lnTo>
                  <a:pt x="2744659" y="1906157"/>
                </a:lnTo>
                <a:close/>
              </a:path>
              <a:path w="5518150" h="1909445">
                <a:moveTo>
                  <a:pt x="3056194" y="1901948"/>
                </a:moveTo>
                <a:lnTo>
                  <a:pt x="3038607" y="1901948"/>
                </a:lnTo>
                <a:lnTo>
                  <a:pt x="3031451" y="1894795"/>
                </a:lnTo>
                <a:lnTo>
                  <a:pt x="3031451" y="1877194"/>
                </a:lnTo>
                <a:lnTo>
                  <a:pt x="3038607" y="1870041"/>
                </a:lnTo>
                <a:lnTo>
                  <a:pt x="3056194" y="1870041"/>
                </a:lnTo>
                <a:lnTo>
                  <a:pt x="3063350" y="1877194"/>
                </a:lnTo>
                <a:lnTo>
                  <a:pt x="3063350" y="1894795"/>
                </a:lnTo>
                <a:lnTo>
                  <a:pt x="3056194" y="1901948"/>
                </a:lnTo>
                <a:close/>
              </a:path>
              <a:path w="5518150" h="1909445">
                <a:moveTo>
                  <a:pt x="3355677" y="1896077"/>
                </a:moveTo>
                <a:lnTo>
                  <a:pt x="3344571" y="1896077"/>
                </a:lnTo>
                <a:lnTo>
                  <a:pt x="3340048" y="1891564"/>
                </a:lnTo>
                <a:lnTo>
                  <a:pt x="3340048" y="1880425"/>
                </a:lnTo>
                <a:lnTo>
                  <a:pt x="3344571" y="1875915"/>
                </a:lnTo>
                <a:lnTo>
                  <a:pt x="3355677" y="1875915"/>
                </a:lnTo>
                <a:lnTo>
                  <a:pt x="3360200" y="1880425"/>
                </a:lnTo>
                <a:lnTo>
                  <a:pt x="3360200" y="1891564"/>
                </a:lnTo>
                <a:lnTo>
                  <a:pt x="3355677" y="1896077"/>
                </a:lnTo>
                <a:close/>
              </a:path>
              <a:path w="5518150" h="1909445">
                <a:moveTo>
                  <a:pt x="3654688" y="1889360"/>
                </a:moveTo>
                <a:lnTo>
                  <a:pt x="3650974" y="1889360"/>
                </a:lnTo>
                <a:lnTo>
                  <a:pt x="3649489" y="1887861"/>
                </a:lnTo>
                <a:lnTo>
                  <a:pt x="3649489" y="1884128"/>
                </a:lnTo>
                <a:lnTo>
                  <a:pt x="3650974" y="1882629"/>
                </a:lnTo>
                <a:lnTo>
                  <a:pt x="3654721" y="1882629"/>
                </a:lnTo>
                <a:lnTo>
                  <a:pt x="3656206" y="1884128"/>
                </a:lnTo>
                <a:lnTo>
                  <a:pt x="3656206" y="1887861"/>
                </a:lnTo>
                <a:lnTo>
                  <a:pt x="3654688" y="1889360"/>
                </a:lnTo>
                <a:close/>
              </a:path>
            </a:pathLst>
          </a:custGeom>
          <a:solidFill>
            <a:srgbClr val="E8C7C6"/>
          </a:solidFill>
        </p:spPr>
        <p:txBody>
          <a:bodyPr wrap="square" lIns="0" tIns="0" rIns="0" bIns="0" rtlCol="0"/>
          <a:lstStyle/>
          <a:p>
            <a:endParaRPr/>
          </a:p>
        </p:txBody>
      </p:sp>
      <p:pic>
        <p:nvPicPr>
          <p:cNvPr id="2" name="Picture 1">
            <a:extLst>
              <a:ext uri="{FF2B5EF4-FFF2-40B4-BE49-F238E27FC236}">
                <a16:creationId xmlns:a16="http://schemas.microsoft.com/office/drawing/2014/main" id="{3DCE5212-DD55-E442-6D41-26131D75D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49" y="1528762"/>
            <a:ext cx="8515401" cy="7881938"/>
          </a:xfrm>
          <a:prstGeom prst="rect">
            <a:avLst/>
          </a:prstGeom>
        </p:spPr>
      </p:pic>
    </p:spTree>
    <p:extLst>
      <p:ext uri="{BB962C8B-B14F-4D97-AF65-F5344CB8AC3E}">
        <p14:creationId xmlns:p14="http://schemas.microsoft.com/office/powerpoint/2010/main" val="1615927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FF99E-7A21-757C-D619-A50A289E89D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DF034C57-C007-C89A-40D2-288E479273AF}"/>
              </a:ext>
            </a:extLst>
          </p:cNvPr>
          <p:cNvSpPr/>
          <p:nvPr/>
        </p:nvSpPr>
        <p:spPr>
          <a:xfrm>
            <a:off x="15436306" y="-46714"/>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dirty="0"/>
          </a:p>
        </p:txBody>
      </p:sp>
      <p:sp>
        <p:nvSpPr>
          <p:cNvPr id="4" name="object 4">
            <a:extLst>
              <a:ext uri="{FF2B5EF4-FFF2-40B4-BE49-F238E27FC236}">
                <a16:creationId xmlns:a16="http://schemas.microsoft.com/office/drawing/2014/main" id="{98BF6846-FEB2-1CAF-3EA3-ACE70993E1E3}"/>
              </a:ext>
            </a:extLst>
          </p:cNvPr>
          <p:cNvSpPr txBox="1"/>
          <p:nvPr/>
        </p:nvSpPr>
        <p:spPr>
          <a:xfrm>
            <a:off x="15762712" y="482854"/>
            <a:ext cx="1092819" cy="870110"/>
          </a:xfrm>
          <a:prstGeom prst="rect">
            <a:avLst/>
          </a:prstGeom>
        </p:spPr>
        <p:txBody>
          <a:bodyPr vert="horz" wrap="square" lIns="0" tIns="15875" rIns="0" bIns="0" rtlCol="0">
            <a:spAutoFit/>
          </a:bodyPr>
          <a:lstStyle/>
          <a:p>
            <a:pPr marL="12700">
              <a:lnSpc>
                <a:spcPct val="100000"/>
              </a:lnSpc>
              <a:spcBef>
                <a:spcPts val="125"/>
              </a:spcBef>
            </a:pPr>
            <a:r>
              <a:rPr lang="en-US" sz="5550" b="1" spc="-70" dirty="0">
                <a:latin typeface="Trebuchet MS"/>
                <a:cs typeface="Trebuchet MS"/>
              </a:rPr>
              <a:t>16</a:t>
            </a:r>
            <a:endParaRPr sz="5550" dirty="0">
              <a:latin typeface="Trebuchet MS"/>
              <a:cs typeface="Trebuchet MS"/>
            </a:endParaRPr>
          </a:p>
        </p:txBody>
      </p:sp>
      <p:sp>
        <p:nvSpPr>
          <p:cNvPr id="5" name="object 5">
            <a:extLst>
              <a:ext uri="{FF2B5EF4-FFF2-40B4-BE49-F238E27FC236}">
                <a16:creationId xmlns:a16="http://schemas.microsoft.com/office/drawing/2014/main" id="{9434FAA5-6851-03B2-79BA-3A45B817F432}"/>
              </a:ext>
            </a:extLst>
          </p:cNvPr>
          <p:cNvSpPr txBox="1">
            <a:spLocks noGrp="1"/>
          </p:cNvSpPr>
          <p:nvPr>
            <p:ph type="title"/>
          </p:nvPr>
        </p:nvSpPr>
        <p:spPr>
          <a:xfrm>
            <a:off x="6858000" y="969966"/>
            <a:ext cx="5170170" cy="782265"/>
          </a:xfrm>
          <a:prstGeom prst="rect">
            <a:avLst/>
          </a:prstGeom>
        </p:spPr>
        <p:txBody>
          <a:bodyPr vert="horz" wrap="square" lIns="0" tIns="12700" rIns="0" bIns="0" rtlCol="0">
            <a:spAutoFit/>
          </a:bodyPr>
          <a:lstStyle/>
          <a:p>
            <a:pPr marL="12700">
              <a:lnSpc>
                <a:spcPct val="100000"/>
              </a:lnSpc>
              <a:spcBef>
                <a:spcPts val="100"/>
              </a:spcBef>
            </a:pPr>
            <a:r>
              <a:rPr lang="en-US" sz="5000" dirty="0">
                <a:latin typeface="Times New Roman" panose="02020603050405020304" pitchFamily="18" charset="0"/>
                <a:cs typeface="Times New Roman" panose="02020603050405020304" pitchFamily="18" charset="0"/>
              </a:rPr>
              <a:t>Binary Search</a:t>
            </a:r>
            <a:endParaRPr sz="5000"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8FC0EC6E-88A2-1AFC-D6BD-AD6FA2972F2F}"/>
              </a:ext>
            </a:extLst>
          </p:cNvPr>
          <p:cNvSpPr/>
          <p:nvPr/>
        </p:nvSpPr>
        <p:spPr>
          <a:xfrm>
            <a:off x="14982938" y="6397250"/>
            <a:ext cx="3305175" cy="2456815"/>
          </a:xfrm>
          <a:custGeom>
            <a:avLst/>
            <a:gdLst/>
            <a:ahLst/>
            <a:cxnLst/>
            <a:rect l="l" t="t" r="r" b="b"/>
            <a:pathLst>
              <a:path w="3305175" h="2456815">
                <a:moveTo>
                  <a:pt x="1817659" y="12587"/>
                </a:moveTo>
                <a:lnTo>
                  <a:pt x="1816717" y="12587"/>
                </a:lnTo>
                <a:lnTo>
                  <a:pt x="1816349" y="12217"/>
                </a:lnTo>
                <a:lnTo>
                  <a:pt x="1816349" y="11274"/>
                </a:lnTo>
                <a:lnTo>
                  <a:pt x="1816717" y="10904"/>
                </a:lnTo>
                <a:lnTo>
                  <a:pt x="1817659" y="10904"/>
                </a:lnTo>
                <a:lnTo>
                  <a:pt x="1818030" y="11274"/>
                </a:lnTo>
                <a:lnTo>
                  <a:pt x="1818030" y="12217"/>
                </a:lnTo>
                <a:lnTo>
                  <a:pt x="1817659" y="12587"/>
                </a:lnTo>
                <a:close/>
              </a:path>
              <a:path w="3305175" h="2456815">
                <a:moveTo>
                  <a:pt x="2120838" y="13428"/>
                </a:moveTo>
                <a:lnTo>
                  <a:pt x="2118989" y="13428"/>
                </a:lnTo>
                <a:lnTo>
                  <a:pt x="2118232" y="12671"/>
                </a:lnTo>
                <a:lnTo>
                  <a:pt x="2118232" y="10820"/>
                </a:lnTo>
                <a:lnTo>
                  <a:pt x="2118989" y="10063"/>
                </a:lnTo>
                <a:lnTo>
                  <a:pt x="2120838" y="10063"/>
                </a:lnTo>
                <a:lnTo>
                  <a:pt x="2121594" y="10820"/>
                </a:lnTo>
                <a:lnTo>
                  <a:pt x="2121594" y="12671"/>
                </a:lnTo>
                <a:lnTo>
                  <a:pt x="2120838" y="13428"/>
                </a:lnTo>
                <a:close/>
              </a:path>
              <a:path w="3305175" h="2456815">
                <a:moveTo>
                  <a:pt x="2425415" y="16794"/>
                </a:moveTo>
                <a:lnTo>
                  <a:pt x="2419863" y="16794"/>
                </a:lnTo>
                <a:lnTo>
                  <a:pt x="2417611" y="14539"/>
                </a:lnTo>
                <a:lnTo>
                  <a:pt x="2417611" y="8986"/>
                </a:lnTo>
                <a:lnTo>
                  <a:pt x="2419863" y="6731"/>
                </a:lnTo>
                <a:lnTo>
                  <a:pt x="2425415" y="6731"/>
                </a:lnTo>
                <a:lnTo>
                  <a:pt x="2427667" y="8986"/>
                </a:lnTo>
                <a:lnTo>
                  <a:pt x="2427667" y="14539"/>
                </a:lnTo>
                <a:lnTo>
                  <a:pt x="2425415" y="16794"/>
                </a:lnTo>
                <a:close/>
              </a:path>
              <a:path w="3305175" h="2456815">
                <a:moveTo>
                  <a:pt x="2730006" y="20160"/>
                </a:moveTo>
                <a:lnTo>
                  <a:pt x="2720723" y="20160"/>
                </a:lnTo>
                <a:lnTo>
                  <a:pt x="2716973" y="16407"/>
                </a:lnTo>
                <a:lnTo>
                  <a:pt x="2716973" y="7118"/>
                </a:lnTo>
                <a:lnTo>
                  <a:pt x="2720723" y="3365"/>
                </a:lnTo>
                <a:lnTo>
                  <a:pt x="2730006" y="3365"/>
                </a:lnTo>
                <a:lnTo>
                  <a:pt x="2733756" y="7118"/>
                </a:lnTo>
                <a:lnTo>
                  <a:pt x="2733756" y="16407"/>
                </a:lnTo>
                <a:lnTo>
                  <a:pt x="2730006" y="20160"/>
                </a:lnTo>
                <a:close/>
              </a:path>
              <a:path w="3305175" h="2456815">
                <a:moveTo>
                  <a:pt x="3034580" y="23525"/>
                </a:moveTo>
                <a:lnTo>
                  <a:pt x="3021597" y="23525"/>
                </a:lnTo>
                <a:lnTo>
                  <a:pt x="3016335" y="18258"/>
                </a:lnTo>
                <a:lnTo>
                  <a:pt x="3016335" y="5267"/>
                </a:lnTo>
                <a:lnTo>
                  <a:pt x="3021597" y="0"/>
                </a:lnTo>
                <a:lnTo>
                  <a:pt x="3034580" y="0"/>
                </a:lnTo>
                <a:lnTo>
                  <a:pt x="3039845" y="5267"/>
                </a:lnTo>
                <a:lnTo>
                  <a:pt x="3039845" y="18258"/>
                </a:lnTo>
                <a:lnTo>
                  <a:pt x="3034580" y="23525"/>
                </a:lnTo>
                <a:close/>
              </a:path>
              <a:path w="3305175" h="2456815">
                <a:moveTo>
                  <a:pt x="910409" y="317226"/>
                </a:moveTo>
                <a:lnTo>
                  <a:pt x="907617" y="317226"/>
                </a:lnTo>
                <a:lnTo>
                  <a:pt x="906493" y="316099"/>
                </a:lnTo>
                <a:lnTo>
                  <a:pt x="906493" y="313306"/>
                </a:lnTo>
                <a:lnTo>
                  <a:pt x="907617" y="312178"/>
                </a:lnTo>
                <a:lnTo>
                  <a:pt x="910409" y="312178"/>
                </a:lnTo>
                <a:lnTo>
                  <a:pt x="911536" y="313306"/>
                </a:lnTo>
                <a:lnTo>
                  <a:pt x="911536" y="316099"/>
                </a:lnTo>
                <a:lnTo>
                  <a:pt x="910409" y="317226"/>
                </a:lnTo>
                <a:close/>
              </a:path>
              <a:path w="3305175" h="2456815">
                <a:moveTo>
                  <a:pt x="1215911" y="322260"/>
                </a:moveTo>
                <a:lnTo>
                  <a:pt x="1207570" y="322260"/>
                </a:lnTo>
                <a:lnTo>
                  <a:pt x="1204187" y="318876"/>
                </a:lnTo>
                <a:lnTo>
                  <a:pt x="1204187" y="310529"/>
                </a:lnTo>
                <a:lnTo>
                  <a:pt x="1207570" y="307146"/>
                </a:lnTo>
                <a:lnTo>
                  <a:pt x="1215911" y="307146"/>
                </a:lnTo>
                <a:lnTo>
                  <a:pt x="1219290" y="310529"/>
                </a:lnTo>
                <a:lnTo>
                  <a:pt x="1219290" y="318876"/>
                </a:lnTo>
                <a:lnTo>
                  <a:pt x="1215911" y="322260"/>
                </a:lnTo>
                <a:close/>
              </a:path>
              <a:path w="3305175" h="2456815">
                <a:moveTo>
                  <a:pt x="1521410" y="327289"/>
                </a:moveTo>
                <a:lnTo>
                  <a:pt x="1507502" y="327289"/>
                </a:lnTo>
                <a:lnTo>
                  <a:pt x="1501868" y="321652"/>
                </a:lnTo>
                <a:lnTo>
                  <a:pt x="1501868" y="307719"/>
                </a:lnTo>
                <a:lnTo>
                  <a:pt x="1507502" y="302081"/>
                </a:lnTo>
                <a:lnTo>
                  <a:pt x="1521426" y="302081"/>
                </a:lnTo>
                <a:lnTo>
                  <a:pt x="1527060" y="307719"/>
                </a:lnTo>
                <a:lnTo>
                  <a:pt x="1527060" y="321652"/>
                </a:lnTo>
                <a:lnTo>
                  <a:pt x="1521410" y="327289"/>
                </a:lnTo>
                <a:close/>
              </a:path>
              <a:path w="3305175" h="2456815">
                <a:moveTo>
                  <a:pt x="1826928" y="332322"/>
                </a:moveTo>
                <a:lnTo>
                  <a:pt x="1807451" y="332322"/>
                </a:lnTo>
                <a:lnTo>
                  <a:pt x="1799562" y="324430"/>
                </a:lnTo>
                <a:lnTo>
                  <a:pt x="1799562" y="304942"/>
                </a:lnTo>
                <a:lnTo>
                  <a:pt x="1807451" y="297050"/>
                </a:lnTo>
                <a:lnTo>
                  <a:pt x="1826928" y="297050"/>
                </a:lnTo>
                <a:lnTo>
                  <a:pt x="1834814" y="304942"/>
                </a:lnTo>
                <a:lnTo>
                  <a:pt x="1834814" y="324430"/>
                </a:lnTo>
                <a:lnTo>
                  <a:pt x="1826928" y="332322"/>
                </a:lnTo>
                <a:close/>
              </a:path>
              <a:path w="3305175" h="2456815">
                <a:moveTo>
                  <a:pt x="2119913" y="337352"/>
                </a:moveTo>
                <a:lnTo>
                  <a:pt x="2111085" y="335571"/>
                </a:lnTo>
                <a:lnTo>
                  <a:pt x="2103879" y="330711"/>
                </a:lnTo>
                <a:lnTo>
                  <a:pt x="2099023" y="323502"/>
                </a:lnTo>
                <a:lnTo>
                  <a:pt x="2097243" y="314669"/>
                </a:lnTo>
                <a:lnTo>
                  <a:pt x="2099023" y="305835"/>
                </a:lnTo>
                <a:lnTo>
                  <a:pt x="2103879" y="298625"/>
                </a:lnTo>
                <a:lnTo>
                  <a:pt x="2111085" y="293766"/>
                </a:lnTo>
                <a:lnTo>
                  <a:pt x="2119913" y="291984"/>
                </a:lnTo>
                <a:lnTo>
                  <a:pt x="2128742" y="293766"/>
                </a:lnTo>
                <a:lnTo>
                  <a:pt x="2135948" y="298625"/>
                </a:lnTo>
                <a:lnTo>
                  <a:pt x="2140804" y="305835"/>
                </a:lnTo>
                <a:lnTo>
                  <a:pt x="2142584" y="314669"/>
                </a:lnTo>
                <a:lnTo>
                  <a:pt x="2140801" y="323502"/>
                </a:lnTo>
                <a:lnTo>
                  <a:pt x="2135941" y="330711"/>
                </a:lnTo>
                <a:lnTo>
                  <a:pt x="2128735" y="335571"/>
                </a:lnTo>
                <a:lnTo>
                  <a:pt x="2119913" y="337352"/>
                </a:lnTo>
                <a:close/>
              </a:path>
              <a:path w="3305175" h="2456815">
                <a:moveTo>
                  <a:pt x="2422641" y="340717"/>
                </a:moveTo>
                <a:lnTo>
                  <a:pt x="2412516" y="338671"/>
                </a:lnTo>
                <a:lnTo>
                  <a:pt x="2404245" y="333091"/>
                </a:lnTo>
                <a:lnTo>
                  <a:pt x="2398667" y="324817"/>
                </a:lnTo>
                <a:lnTo>
                  <a:pt x="2396622" y="314686"/>
                </a:lnTo>
                <a:lnTo>
                  <a:pt x="2398667" y="304555"/>
                </a:lnTo>
                <a:lnTo>
                  <a:pt x="2404245" y="296280"/>
                </a:lnTo>
                <a:lnTo>
                  <a:pt x="2412516" y="290699"/>
                </a:lnTo>
                <a:lnTo>
                  <a:pt x="2422641" y="288652"/>
                </a:lnTo>
                <a:lnTo>
                  <a:pt x="2432764" y="290699"/>
                </a:lnTo>
                <a:lnTo>
                  <a:pt x="2441033" y="296280"/>
                </a:lnTo>
                <a:lnTo>
                  <a:pt x="2446611" y="304555"/>
                </a:lnTo>
                <a:lnTo>
                  <a:pt x="2448656" y="314686"/>
                </a:lnTo>
                <a:lnTo>
                  <a:pt x="2446613" y="324817"/>
                </a:lnTo>
                <a:lnTo>
                  <a:pt x="2441040" y="333091"/>
                </a:lnTo>
                <a:lnTo>
                  <a:pt x="2432771" y="338671"/>
                </a:lnTo>
                <a:lnTo>
                  <a:pt x="2422641" y="340717"/>
                </a:lnTo>
                <a:close/>
              </a:path>
              <a:path w="3305175" h="2456815">
                <a:moveTo>
                  <a:pt x="2725365" y="344083"/>
                </a:moveTo>
                <a:lnTo>
                  <a:pt x="2713927" y="341773"/>
                </a:lnTo>
                <a:lnTo>
                  <a:pt x="2704588" y="335474"/>
                </a:lnTo>
                <a:lnTo>
                  <a:pt x="2698292" y="326130"/>
                </a:lnTo>
                <a:lnTo>
                  <a:pt x="2695983" y="314686"/>
                </a:lnTo>
                <a:lnTo>
                  <a:pt x="2698292" y="303241"/>
                </a:lnTo>
                <a:lnTo>
                  <a:pt x="2704588" y="293897"/>
                </a:lnTo>
                <a:lnTo>
                  <a:pt x="2713927" y="287597"/>
                </a:lnTo>
                <a:lnTo>
                  <a:pt x="2725365" y="285287"/>
                </a:lnTo>
                <a:lnTo>
                  <a:pt x="2736802" y="287597"/>
                </a:lnTo>
                <a:lnTo>
                  <a:pt x="2746141" y="293897"/>
                </a:lnTo>
                <a:lnTo>
                  <a:pt x="2752437" y="303241"/>
                </a:lnTo>
                <a:lnTo>
                  <a:pt x="2754746" y="314686"/>
                </a:lnTo>
                <a:lnTo>
                  <a:pt x="2752437" y="326130"/>
                </a:lnTo>
                <a:lnTo>
                  <a:pt x="2746141" y="335474"/>
                </a:lnTo>
                <a:lnTo>
                  <a:pt x="2736802" y="341773"/>
                </a:lnTo>
                <a:lnTo>
                  <a:pt x="2725365" y="344083"/>
                </a:lnTo>
                <a:close/>
              </a:path>
              <a:path w="3305175" h="2456815">
                <a:moveTo>
                  <a:pt x="3028088" y="347448"/>
                </a:moveTo>
                <a:lnTo>
                  <a:pt x="3015345" y="344873"/>
                </a:lnTo>
                <a:lnTo>
                  <a:pt x="3004937" y="337850"/>
                </a:lnTo>
                <a:lnTo>
                  <a:pt x="2997919" y="327436"/>
                </a:lnTo>
                <a:lnTo>
                  <a:pt x="2995345" y="314686"/>
                </a:lnTo>
                <a:lnTo>
                  <a:pt x="2997919" y="301935"/>
                </a:lnTo>
                <a:lnTo>
                  <a:pt x="3004937" y="291520"/>
                </a:lnTo>
                <a:lnTo>
                  <a:pt x="3015345" y="284497"/>
                </a:lnTo>
                <a:lnTo>
                  <a:pt x="3028088" y="281921"/>
                </a:lnTo>
                <a:lnTo>
                  <a:pt x="3040832" y="284497"/>
                </a:lnTo>
                <a:lnTo>
                  <a:pt x="3051242" y="291520"/>
                </a:lnTo>
                <a:lnTo>
                  <a:pt x="3058261" y="301935"/>
                </a:lnTo>
                <a:lnTo>
                  <a:pt x="3060835" y="314686"/>
                </a:lnTo>
                <a:lnTo>
                  <a:pt x="3058261" y="327436"/>
                </a:lnTo>
                <a:lnTo>
                  <a:pt x="3051242" y="337850"/>
                </a:lnTo>
                <a:lnTo>
                  <a:pt x="3040832" y="344873"/>
                </a:lnTo>
                <a:lnTo>
                  <a:pt x="3028088" y="347448"/>
                </a:lnTo>
                <a:close/>
              </a:path>
              <a:path w="3305175" h="2456815">
                <a:moveTo>
                  <a:pt x="3305061" y="338406"/>
                </a:moveTo>
                <a:lnTo>
                  <a:pt x="3298335" y="328427"/>
                </a:lnTo>
                <a:lnTo>
                  <a:pt x="3295564" y="314702"/>
                </a:lnTo>
                <a:lnTo>
                  <a:pt x="3298335" y="300977"/>
                </a:lnTo>
                <a:lnTo>
                  <a:pt x="3305061" y="290998"/>
                </a:lnTo>
                <a:lnTo>
                  <a:pt x="3305061" y="338406"/>
                </a:lnTo>
                <a:close/>
              </a:path>
              <a:path w="3305175" h="2456815">
                <a:moveTo>
                  <a:pt x="304490" y="619326"/>
                </a:moveTo>
                <a:lnTo>
                  <a:pt x="302640" y="619326"/>
                </a:lnTo>
                <a:lnTo>
                  <a:pt x="301883" y="618566"/>
                </a:lnTo>
                <a:lnTo>
                  <a:pt x="301883" y="616717"/>
                </a:lnTo>
                <a:lnTo>
                  <a:pt x="302640" y="615960"/>
                </a:lnTo>
                <a:lnTo>
                  <a:pt x="304490" y="615960"/>
                </a:lnTo>
                <a:lnTo>
                  <a:pt x="305247" y="616717"/>
                </a:lnTo>
                <a:lnTo>
                  <a:pt x="305247" y="618566"/>
                </a:lnTo>
                <a:lnTo>
                  <a:pt x="304490" y="619326"/>
                </a:lnTo>
                <a:close/>
              </a:path>
              <a:path w="3305175" h="2456815">
                <a:moveTo>
                  <a:pt x="609535" y="623532"/>
                </a:moveTo>
                <a:lnTo>
                  <a:pt x="603044" y="623532"/>
                </a:lnTo>
                <a:lnTo>
                  <a:pt x="600421" y="620906"/>
                </a:lnTo>
                <a:lnTo>
                  <a:pt x="600421" y="614411"/>
                </a:lnTo>
                <a:lnTo>
                  <a:pt x="603044" y="611785"/>
                </a:lnTo>
                <a:lnTo>
                  <a:pt x="609535" y="611785"/>
                </a:lnTo>
                <a:lnTo>
                  <a:pt x="612161" y="614411"/>
                </a:lnTo>
                <a:lnTo>
                  <a:pt x="612161" y="620906"/>
                </a:lnTo>
                <a:lnTo>
                  <a:pt x="609535" y="623532"/>
                </a:lnTo>
                <a:close/>
              </a:path>
              <a:path w="3305175" h="2456815">
                <a:moveTo>
                  <a:pt x="914581" y="627738"/>
                </a:moveTo>
                <a:lnTo>
                  <a:pt x="903448" y="627738"/>
                </a:lnTo>
                <a:lnTo>
                  <a:pt x="898942" y="623228"/>
                </a:lnTo>
                <a:lnTo>
                  <a:pt x="898942" y="612089"/>
                </a:lnTo>
                <a:lnTo>
                  <a:pt x="903448" y="607579"/>
                </a:lnTo>
                <a:lnTo>
                  <a:pt x="914581" y="607579"/>
                </a:lnTo>
                <a:lnTo>
                  <a:pt x="919088" y="612089"/>
                </a:lnTo>
                <a:lnTo>
                  <a:pt x="919088" y="623228"/>
                </a:lnTo>
                <a:lnTo>
                  <a:pt x="914581" y="627738"/>
                </a:lnTo>
                <a:close/>
              </a:path>
              <a:path w="3305175" h="2456815">
                <a:moveTo>
                  <a:pt x="1219155" y="631103"/>
                </a:moveTo>
                <a:lnTo>
                  <a:pt x="1204323" y="631103"/>
                </a:lnTo>
                <a:lnTo>
                  <a:pt x="1198304" y="625081"/>
                </a:lnTo>
                <a:lnTo>
                  <a:pt x="1198304" y="610239"/>
                </a:lnTo>
                <a:lnTo>
                  <a:pt x="1204323" y="604213"/>
                </a:lnTo>
                <a:lnTo>
                  <a:pt x="1219155" y="604213"/>
                </a:lnTo>
                <a:lnTo>
                  <a:pt x="1225177" y="610239"/>
                </a:lnTo>
                <a:lnTo>
                  <a:pt x="1225177" y="625081"/>
                </a:lnTo>
                <a:lnTo>
                  <a:pt x="1219155" y="631103"/>
                </a:lnTo>
                <a:close/>
              </a:path>
              <a:path w="3305175" h="2456815">
                <a:moveTo>
                  <a:pt x="1523732" y="634472"/>
                </a:moveTo>
                <a:lnTo>
                  <a:pt x="1505196" y="634472"/>
                </a:lnTo>
                <a:lnTo>
                  <a:pt x="1497679" y="626948"/>
                </a:lnTo>
                <a:lnTo>
                  <a:pt x="1497679" y="608402"/>
                </a:lnTo>
                <a:lnTo>
                  <a:pt x="1505196" y="600882"/>
                </a:lnTo>
                <a:lnTo>
                  <a:pt x="1523732" y="600882"/>
                </a:lnTo>
                <a:lnTo>
                  <a:pt x="1531249" y="608402"/>
                </a:lnTo>
                <a:lnTo>
                  <a:pt x="1531249" y="626948"/>
                </a:lnTo>
                <a:lnTo>
                  <a:pt x="1523732" y="634472"/>
                </a:lnTo>
                <a:close/>
              </a:path>
              <a:path w="3305175" h="2456815">
                <a:moveTo>
                  <a:pt x="1817190" y="637834"/>
                </a:moveTo>
                <a:lnTo>
                  <a:pt x="1809345" y="636251"/>
                </a:lnTo>
                <a:lnTo>
                  <a:pt x="1802940" y="631932"/>
                </a:lnTo>
                <a:lnTo>
                  <a:pt x="1798623" y="625525"/>
                </a:lnTo>
                <a:lnTo>
                  <a:pt x="1797041" y="617675"/>
                </a:lnTo>
                <a:lnTo>
                  <a:pt x="1798623" y="609826"/>
                </a:lnTo>
                <a:lnTo>
                  <a:pt x="1802940" y="603418"/>
                </a:lnTo>
                <a:lnTo>
                  <a:pt x="1809345" y="599100"/>
                </a:lnTo>
                <a:lnTo>
                  <a:pt x="1817190" y="597516"/>
                </a:lnTo>
                <a:lnTo>
                  <a:pt x="1825035" y="599100"/>
                </a:lnTo>
                <a:lnTo>
                  <a:pt x="1831439" y="603418"/>
                </a:lnTo>
                <a:lnTo>
                  <a:pt x="1835756" y="609826"/>
                </a:lnTo>
                <a:lnTo>
                  <a:pt x="1837339" y="617675"/>
                </a:lnTo>
                <a:lnTo>
                  <a:pt x="1835756" y="625525"/>
                </a:lnTo>
                <a:lnTo>
                  <a:pt x="1831439" y="631932"/>
                </a:lnTo>
                <a:lnTo>
                  <a:pt x="1825035" y="636251"/>
                </a:lnTo>
                <a:lnTo>
                  <a:pt x="1817190" y="637834"/>
                </a:lnTo>
                <a:close/>
              </a:path>
              <a:path w="3305175" h="2456815">
                <a:moveTo>
                  <a:pt x="2119913" y="641203"/>
                </a:moveTo>
                <a:lnTo>
                  <a:pt x="2110763" y="639354"/>
                </a:lnTo>
                <a:lnTo>
                  <a:pt x="2103290" y="634312"/>
                </a:lnTo>
                <a:lnTo>
                  <a:pt x="2098250" y="626833"/>
                </a:lnTo>
                <a:lnTo>
                  <a:pt x="2096403" y="617675"/>
                </a:lnTo>
                <a:lnTo>
                  <a:pt x="2098250" y="608520"/>
                </a:lnTo>
                <a:lnTo>
                  <a:pt x="2103290" y="601042"/>
                </a:lnTo>
                <a:lnTo>
                  <a:pt x="2110763" y="596000"/>
                </a:lnTo>
                <a:lnTo>
                  <a:pt x="2119913" y="594151"/>
                </a:lnTo>
                <a:lnTo>
                  <a:pt x="2129064" y="596000"/>
                </a:lnTo>
                <a:lnTo>
                  <a:pt x="2136537" y="601042"/>
                </a:lnTo>
                <a:lnTo>
                  <a:pt x="2141577" y="608520"/>
                </a:lnTo>
                <a:lnTo>
                  <a:pt x="2143425" y="617675"/>
                </a:lnTo>
                <a:lnTo>
                  <a:pt x="2141577" y="626833"/>
                </a:lnTo>
                <a:lnTo>
                  <a:pt x="2136537" y="634312"/>
                </a:lnTo>
                <a:lnTo>
                  <a:pt x="2129064" y="639354"/>
                </a:lnTo>
                <a:lnTo>
                  <a:pt x="2119913" y="641203"/>
                </a:lnTo>
                <a:close/>
              </a:path>
              <a:path w="3305175" h="2456815">
                <a:moveTo>
                  <a:pt x="2422641" y="643725"/>
                </a:moveTo>
                <a:lnTo>
                  <a:pt x="2412516" y="641678"/>
                </a:lnTo>
                <a:lnTo>
                  <a:pt x="2404245" y="636098"/>
                </a:lnTo>
                <a:lnTo>
                  <a:pt x="2398667" y="627823"/>
                </a:lnTo>
                <a:lnTo>
                  <a:pt x="2396622" y="617692"/>
                </a:lnTo>
                <a:lnTo>
                  <a:pt x="2398667" y="607562"/>
                </a:lnTo>
                <a:lnTo>
                  <a:pt x="2404245" y="599287"/>
                </a:lnTo>
                <a:lnTo>
                  <a:pt x="2412516" y="593706"/>
                </a:lnTo>
                <a:lnTo>
                  <a:pt x="2422641" y="591660"/>
                </a:lnTo>
                <a:lnTo>
                  <a:pt x="2432764" y="593706"/>
                </a:lnTo>
                <a:lnTo>
                  <a:pt x="2441033" y="599287"/>
                </a:lnTo>
                <a:lnTo>
                  <a:pt x="2446611" y="607562"/>
                </a:lnTo>
                <a:lnTo>
                  <a:pt x="2448656" y="617692"/>
                </a:lnTo>
                <a:lnTo>
                  <a:pt x="2446613" y="627823"/>
                </a:lnTo>
                <a:lnTo>
                  <a:pt x="2441040" y="636098"/>
                </a:lnTo>
                <a:lnTo>
                  <a:pt x="2432771" y="641678"/>
                </a:lnTo>
                <a:lnTo>
                  <a:pt x="2422641" y="643725"/>
                </a:lnTo>
                <a:close/>
              </a:path>
              <a:path w="3305175" h="2456815">
                <a:moveTo>
                  <a:pt x="2725365" y="647090"/>
                </a:moveTo>
                <a:lnTo>
                  <a:pt x="2713927" y="644781"/>
                </a:lnTo>
                <a:lnTo>
                  <a:pt x="2704588" y="638481"/>
                </a:lnTo>
                <a:lnTo>
                  <a:pt x="2698292" y="629137"/>
                </a:lnTo>
                <a:lnTo>
                  <a:pt x="2695983" y="617692"/>
                </a:lnTo>
                <a:lnTo>
                  <a:pt x="2698292" y="606247"/>
                </a:lnTo>
                <a:lnTo>
                  <a:pt x="2704588" y="596903"/>
                </a:lnTo>
                <a:lnTo>
                  <a:pt x="2713927" y="590604"/>
                </a:lnTo>
                <a:lnTo>
                  <a:pt x="2725365" y="588294"/>
                </a:lnTo>
                <a:lnTo>
                  <a:pt x="2736802" y="590604"/>
                </a:lnTo>
                <a:lnTo>
                  <a:pt x="2746141" y="596903"/>
                </a:lnTo>
                <a:lnTo>
                  <a:pt x="2752437" y="606247"/>
                </a:lnTo>
                <a:lnTo>
                  <a:pt x="2754746" y="617692"/>
                </a:lnTo>
                <a:lnTo>
                  <a:pt x="2752437" y="629137"/>
                </a:lnTo>
                <a:lnTo>
                  <a:pt x="2746141" y="638481"/>
                </a:lnTo>
                <a:lnTo>
                  <a:pt x="2736802" y="644781"/>
                </a:lnTo>
                <a:lnTo>
                  <a:pt x="2725365" y="647090"/>
                </a:lnTo>
                <a:close/>
              </a:path>
              <a:path w="3305175" h="2456815">
                <a:moveTo>
                  <a:pt x="3028088" y="650456"/>
                </a:moveTo>
                <a:lnTo>
                  <a:pt x="3015345" y="647880"/>
                </a:lnTo>
                <a:lnTo>
                  <a:pt x="3004937" y="640858"/>
                </a:lnTo>
                <a:lnTo>
                  <a:pt x="2997919" y="630443"/>
                </a:lnTo>
                <a:lnTo>
                  <a:pt x="2995345" y="617692"/>
                </a:lnTo>
                <a:lnTo>
                  <a:pt x="2997919" y="604941"/>
                </a:lnTo>
                <a:lnTo>
                  <a:pt x="3004937" y="594527"/>
                </a:lnTo>
                <a:lnTo>
                  <a:pt x="3015345" y="587504"/>
                </a:lnTo>
                <a:lnTo>
                  <a:pt x="3028088" y="584929"/>
                </a:lnTo>
                <a:lnTo>
                  <a:pt x="3040832" y="587504"/>
                </a:lnTo>
                <a:lnTo>
                  <a:pt x="3051242" y="594527"/>
                </a:lnTo>
                <a:lnTo>
                  <a:pt x="3058261" y="604941"/>
                </a:lnTo>
                <a:lnTo>
                  <a:pt x="3060835" y="617692"/>
                </a:lnTo>
                <a:lnTo>
                  <a:pt x="3058261" y="630443"/>
                </a:lnTo>
                <a:lnTo>
                  <a:pt x="3051242" y="640858"/>
                </a:lnTo>
                <a:lnTo>
                  <a:pt x="3040832" y="647880"/>
                </a:lnTo>
                <a:lnTo>
                  <a:pt x="3028088" y="650456"/>
                </a:lnTo>
                <a:close/>
              </a:path>
              <a:path w="3305175" h="2456815">
                <a:moveTo>
                  <a:pt x="3305061" y="641414"/>
                </a:moveTo>
                <a:lnTo>
                  <a:pt x="3298335" y="631434"/>
                </a:lnTo>
                <a:lnTo>
                  <a:pt x="3295564" y="617709"/>
                </a:lnTo>
                <a:lnTo>
                  <a:pt x="3298335" y="603984"/>
                </a:lnTo>
                <a:lnTo>
                  <a:pt x="3305061" y="594004"/>
                </a:lnTo>
                <a:lnTo>
                  <a:pt x="3305061" y="641414"/>
                </a:lnTo>
                <a:close/>
              </a:path>
              <a:path w="3305175" h="2456815">
                <a:moveTo>
                  <a:pt x="1311" y="921510"/>
                </a:moveTo>
                <a:lnTo>
                  <a:pt x="370" y="921510"/>
                </a:lnTo>
                <a:lnTo>
                  <a:pt x="0" y="921138"/>
                </a:lnTo>
                <a:lnTo>
                  <a:pt x="0" y="920196"/>
                </a:lnTo>
                <a:lnTo>
                  <a:pt x="370" y="919825"/>
                </a:lnTo>
                <a:lnTo>
                  <a:pt x="1311" y="919825"/>
                </a:lnTo>
                <a:lnTo>
                  <a:pt x="1681" y="920196"/>
                </a:lnTo>
                <a:lnTo>
                  <a:pt x="1681" y="921138"/>
                </a:lnTo>
                <a:lnTo>
                  <a:pt x="1311" y="921510"/>
                </a:lnTo>
                <a:close/>
              </a:path>
              <a:path w="3305175" h="2456815">
                <a:moveTo>
                  <a:pt x="305415" y="924031"/>
                </a:moveTo>
                <a:lnTo>
                  <a:pt x="301698" y="924031"/>
                </a:lnTo>
                <a:lnTo>
                  <a:pt x="300201" y="922536"/>
                </a:lnTo>
                <a:lnTo>
                  <a:pt x="300201" y="918799"/>
                </a:lnTo>
                <a:lnTo>
                  <a:pt x="301698" y="917300"/>
                </a:lnTo>
                <a:lnTo>
                  <a:pt x="305432" y="917300"/>
                </a:lnTo>
                <a:lnTo>
                  <a:pt x="306929" y="918799"/>
                </a:lnTo>
                <a:lnTo>
                  <a:pt x="306929" y="922536"/>
                </a:lnTo>
                <a:lnTo>
                  <a:pt x="305415" y="924031"/>
                </a:lnTo>
                <a:close/>
              </a:path>
              <a:path w="3305175" h="2456815">
                <a:moveTo>
                  <a:pt x="610008" y="927397"/>
                </a:moveTo>
                <a:lnTo>
                  <a:pt x="602591" y="927397"/>
                </a:lnTo>
                <a:lnTo>
                  <a:pt x="599580" y="924386"/>
                </a:lnTo>
                <a:lnTo>
                  <a:pt x="599580" y="916983"/>
                </a:lnTo>
                <a:lnTo>
                  <a:pt x="602591" y="913968"/>
                </a:lnTo>
                <a:lnTo>
                  <a:pt x="609991" y="913968"/>
                </a:lnTo>
                <a:lnTo>
                  <a:pt x="613002" y="916983"/>
                </a:lnTo>
                <a:lnTo>
                  <a:pt x="613002" y="924386"/>
                </a:lnTo>
                <a:lnTo>
                  <a:pt x="610008" y="927397"/>
                </a:lnTo>
                <a:close/>
              </a:path>
              <a:path w="3305175" h="2456815">
                <a:moveTo>
                  <a:pt x="914581" y="930762"/>
                </a:moveTo>
                <a:lnTo>
                  <a:pt x="903448" y="930762"/>
                </a:lnTo>
                <a:lnTo>
                  <a:pt x="898942" y="926252"/>
                </a:lnTo>
                <a:lnTo>
                  <a:pt x="898942" y="915113"/>
                </a:lnTo>
                <a:lnTo>
                  <a:pt x="903448" y="910603"/>
                </a:lnTo>
                <a:lnTo>
                  <a:pt x="914581" y="910603"/>
                </a:lnTo>
                <a:lnTo>
                  <a:pt x="919088" y="915113"/>
                </a:lnTo>
                <a:lnTo>
                  <a:pt x="919088" y="926252"/>
                </a:lnTo>
                <a:lnTo>
                  <a:pt x="914581" y="930762"/>
                </a:lnTo>
                <a:close/>
              </a:path>
              <a:path w="3305175" h="2456815">
                <a:moveTo>
                  <a:pt x="1219155" y="934131"/>
                </a:moveTo>
                <a:lnTo>
                  <a:pt x="1204323" y="934131"/>
                </a:lnTo>
                <a:lnTo>
                  <a:pt x="1198304" y="928106"/>
                </a:lnTo>
                <a:lnTo>
                  <a:pt x="1198304" y="913263"/>
                </a:lnTo>
                <a:lnTo>
                  <a:pt x="1204323" y="907238"/>
                </a:lnTo>
                <a:lnTo>
                  <a:pt x="1219155" y="907238"/>
                </a:lnTo>
                <a:lnTo>
                  <a:pt x="1225177" y="913263"/>
                </a:lnTo>
                <a:lnTo>
                  <a:pt x="1225177" y="928106"/>
                </a:lnTo>
                <a:lnTo>
                  <a:pt x="1219155" y="934131"/>
                </a:lnTo>
                <a:close/>
              </a:path>
              <a:path w="3305175" h="2456815">
                <a:moveTo>
                  <a:pt x="1523732" y="937493"/>
                </a:moveTo>
                <a:lnTo>
                  <a:pt x="1505196" y="937493"/>
                </a:lnTo>
                <a:lnTo>
                  <a:pt x="1497679" y="929972"/>
                </a:lnTo>
                <a:lnTo>
                  <a:pt x="1497679" y="911427"/>
                </a:lnTo>
                <a:lnTo>
                  <a:pt x="1505196" y="903906"/>
                </a:lnTo>
                <a:lnTo>
                  <a:pt x="1523732" y="903906"/>
                </a:lnTo>
                <a:lnTo>
                  <a:pt x="1531249" y="911427"/>
                </a:lnTo>
                <a:lnTo>
                  <a:pt x="1531249" y="929972"/>
                </a:lnTo>
                <a:lnTo>
                  <a:pt x="1523732" y="937493"/>
                </a:lnTo>
                <a:close/>
              </a:path>
              <a:path w="3305175" h="2456815">
                <a:moveTo>
                  <a:pt x="1817190" y="940862"/>
                </a:moveTo>
                <a:lnTo>
                  <a:pt x="1809345" y="939278"/>
                </a:lnTo>
                <a:lnTo>
                  <a:pt x="1802940" y="934958"/>
                </a:lnTo>
                <a:lnTo>
                  <a:pt x="1798623" y="928549"/>
                </a:lnTo>
                <a:lnTo>
                  <a:pt x="1797041" y="920699"/>
                </a:lnTo>
                <a:lnTo>
                  <a:pt x="1798623" y="912850"/>
                </a:lnTo>
                <a:lnTo>
                  <a:pt x="1802940" y="906443"/>
                </a:lnTo>
                <a:lnTo>
                  <a:pt x="1809345" y="902124"/>
                </a:lnTo>
                <a:lnTo>
                  <a:pt x="1817190" y="900540"/>
                </a:lnTo>
                <a:lnTo>
                  <a:pt x="1825035" y="902124"/>
                </a:lnTo>
                <a:lnTo>
                  <a:pt x="1831439" y="906443"/>
                </a:lnTo>
                <a:lnTo>
                  <a:pt x="1835756" y="912850"/>
                </a:lnTo>
                <a:lnTo>
                  <a:pt x="1837339" y="920699"/>
                </a:lnTo>
                <a:lnTo>
                  <a:pt x="1835756" y="928549"/>
                </a:lnTo>
                <a:lnTo>
                  <a:pt x="1831439" y="934958"/>
                </a:lnTo>
                <a:lnTo>
                  <a:pt x="1825035" y="939278"/>
                </a:lnTo>
                <a:lnTo>
                  <a:pt x="1817190" y="940862"/>
                </a:lnTo>
                <a:close/>
              </a:path>
              <a:path w="3305175" h="2456815">
                <a:moveTo>
                  <a:pt x="2119913" y="944227"/>
                </a:moveTo>
                <a:lnTo>
                  <a:pt x="2110763" y="942378"/>
                </a:lnTo>
                <a:lnTo>
                  <a:pt x="2103290" y="937336"/>
                </a:lnTo>
                <a:lnTo>
                  <a:pt x="2098250" y="929857"/>
                </a:lnTo>
                <a:lnTo>
                  <a:pt x="2096403" y="920699"/>
                </a:lnTo>
                <a:lnTo>
                  <a:pt x="2098250" y="911544"/>
                </a:lnTo>
                <a:lnTo>
                  <a:pt x="2103290" y="904066"/>
                </a:lnTo>
                <a:lnTo>
                  <a:pt x="2110763" y="899024"/>
                </a:lnTo>
                <a:lnTo>
                  <a:pt x="2119913" y="897175"/>
                </a:lnTo>
                <a:lnTo>
                  <a:pt x="2129064" y="899024"/>
                </a:lnTo>
                <a:lnTo>
                  <a:pt x="2136537" y="904066"/>
                </a:lnTo>
                <a:lnTo>
                  <a:pt x="2141577" y="911544"/>
                </a:lnTo>
                <a:lnTo>
                  <a:pt x="2143425" y="920699"/>
                </a:lnTo>
                <a:lnTo>
                  <a:pt x="2141577" y="929857"/>
                </a:lnTo>
                <a:lnTo>
                  <a:pt x="2136537" y="937336"/>
                </a:lnTo>
                <a:lnTo>
                  <a:pt x="2129064" y="942378"/>
                </a:lnTo>
                <a:lnTo>
                  <a:pt x="2119913" y="944227"/>
                </a:lnTo>
                <a:close/>
              </a:path>
              <a:path w="3305175" h="2456815">
                <a:moveTo>
                  <a:pt x="2422641" y="946749"/>
                </a:moveTo>
                <a:lnTo>
                  <a:pt x="2412516" y="944703"/>
                </a:lnTo>
                <a:lnTo>
                  <a:pt x="2404245" y="939123"/>
                </a:lnTo>
                <a:lnTo>
                  <a:pt x="2398667" y="930848"/>
                </a:lnTo>
                <a:lnTo>
                  <a:pt x="2396622" y="920716"/>
                </a:lnTo>
                <a:lnTo>
                  <a:pt x="2398667" y="910586"/>
                </a:lnTo>
                <a:lnTo>
                  <a:pt x="2404245" y="902311"/>
                </a:lnTo>
                <a:lnTo>
                  <a:pt x="2412516" y="896731"/>
                </a:lnTo>
                <a:lnTo>
                  <a:pt x="2422641" y="894684"/>
                </a:lnTo>
                <a:lnTo>
                  <a:pt x="2432764" y="896731"/>
                </a:lnTo>
                <a:lnTo>
                  <a:pt x="2441033" y="902311"/>
                </a:lnTo>
                <a:lnTo>
                  <a:pt x="2446611" y="910586"/>
                </a:lnTo>
                <a:lnTo>
                  <a:pt x="2448656" y="920716"/>
                </a:lnTo>
                <a:lnTo>
                  <a:pt x="2446613" y="930848"/>
                </a:lnTo>
                <a:lnTo>
                  <a:pt x="2441040" y="939123"/>
                </a:lnTo>
                <a:lnTo>
                  <a:pt x="2432771" y="944703"/>
                </a:lnTo>
                <a:lnTo>
                  <a:pt x="2422641" y="946749"/>
                </a:lnTo>
                <a:close/>
              </a:path>
              <a:path w="3305175" h="2456815">
                <a:moveTo>
                  <a:pt x="2725365" y="950114"/>
                </a:moveTo>
                <a:lnTo>
                  <a:pt x="2713927" y="947805"/>
                </a:lnTo>
                <a:lnTo>
                  <a:pt x="2704588" y="941505"/>
                </a:lnTo>
                <a:lnTo>
                  <a:pt x="2698292" y="932161"/>
                </a:lnTo>
                <a:lnTo>
                  <a:pt x="2695983" y="920716"/>
                </a:lnTo>
                <a:lnTo>
                  <a:pt x="2698292" y="909272"/>
                </a:lnTo>
                <a:lnTo>
                  <a:pt x="2704588" y="899927"/>
                </a:lnTo>
                <a:lnTo>
                  <a:pt x="2713927" y="893628"/>
                </a:lnTo>
                <a:lnTo>
                  <a:pt x="2725365" y="891318"/>
                </a:lnTo>
                <a:lnTo>
                  <a:pt x="2736802" y="893628"/>
                </a:lnTo>
                <a:lnTo>
                  <a:pt x="2746141" y="899927"/>
                </a:lnTo>
                <a:lnTo>
                  <a:pt x="2752437" y="909272"/>
                </a:lnTo>
                <a:lnTo>
                  <a:pt x="2754746" y="920716"/>
                </a:lnTo>
                <a:lnTo>
                  <a:pt x="2752437" y="932161"/>
                </a:lnTo>
                <a:lnTo>
                  <a:pt x="2746141" y="941505"/>
                </a:lnTo>
                <a:lnTo>
                  <a:pt x="2736802" y="947805"/>
                </a:lnTo>
                <a:lnTo>
                  <a:pt x="2725365" y="950114"/>
                </a:lnTo>
                <a:close/>
              </a:path>
              <a:path w="3305175" h="2456815">
                <a:moveTo>
                  <a:pt x="3028088" y="953480"/>
                </a:moveTo>
                <a:lnTo>
                  <a:pt x="3015345" y="950905"/>
                </a:lnTo>
                <a:lnTo>
                  <a:pt x="3004937" y="943882"/>
                </a:lnTo>
                <a:lnTo>
                  <a:pt x="2997919" y="933467"/>
                </a:lnTo>
                <a:lnTo>
                  <a:pt x="2995345" y="920716"/>
                </a:lnTo>
                <a:lnTo>
                  <a:pt x="2997919" y="907965"/>
                </a:lnTo>
                <a:lnTo>
                  <a:pt x="3004937" y="897551"/>
                </a:lnTo>
                <a:lnTo>
                  <a:pt x="3015345" y="890528"/>
                </a:lnTo>
                <a:lnTo>
                  <a:pt x="3028088" y="887953"/>
                </a:lnTo>
                <a:lnTo>
                  <a:pt x="3040832" y="890528"/>
                </a:lnTo>
                <a:lnTo>
                  <a:pt x="3051242" y="897551"/>
                </a:lnTo>
                <a:lnTo>
                  <a:pt x="3058261" y="907965"/>
                </a:lnTo>
                <a:lnTo>
                  <a:pt x="3060835" y="920716"/>
                </a:lnTo>
                <a:lnTo>
                  <a:pt x="3058261" y="933467"/>
                </a:lnTo>
                <a:lnTo>
                  <a:pt x="3051242" y="943882"/>
                </a:lnTo>
                <a:lnTo>
                  <a:pt x="3040832" y="950905"/>
                </a:lnTo>
                <a:lnTo>
                  <a:pt x="3028088" y="953480"/>
                </a:lnTo>
                <a:close/>
              </a:path>
              <a:path w="3305175" h="2456815">
                <a:moveTo>
                  <a:pt x="3305061" y="944438"/>
                </a:moveTo>
                <a:lnTo>
                  <a:pt x="3298335" y="934459"/>
                </a:lnTo>
                <a:lnTo>
                  <a:pt x="3295564" y="920733"/>
                </a:lnTo>
                <a:lnTo>
                  <a:pt x="3298335" y="907008"/>
                </a:lnTo>
                <a:lnTo>
                  <a:pt x="3305061" y="897029"/>
                </a:lnTo>
                <a:lnTo>
                  <a:pt x="3305061" y="944438"/>
                </a:lnTo>
                <a:close/>
              </a:path>
              <a:path w="3305175" h="2456815">
                <a:moveTo>
                  <a:pt x="1311" y="1224534"/>
                </a:moveTo>
                <a:lnTo>
                  <a:pt x="370" y="1224534"/>
                </a:lnTo>
                <a:lnTo>
                  <a:pt x="0" y="1224163"/>
                </a:lnTo>
                <a:lnTo>
                  <a:pt x="0" y="1223221"/>
                </a:lnTo>
                <a:lnTo>
                  <a:pt x="370" y="1222849"/>
                </a:lnTo>
                <a:lnTo>
                  <a:pt x="1311" y="1222849"/>
                </a:lnTo>
                <a:lnTo>
                  <a:pt x="1681" y="1223221"/>
                </a:lnTo>
                <a:lnTo>
                  <a:pt x="1681" y="1224163"/>
                </a:lnTo>
                <a:lnTo>
                  <a:pt x="1311" y="1224534"/>
                </a:lnTo>
                <a:close/>
              </a:path>
              <a:path w="3305175" h="2456815">
                <a:moveTo>
                  <a:pt x="305415" y="1227055"/>
                </a:moveTo>
                <a:lnTo>
                  <a:pt x="301698" y="1227055"/>
                </a:lnTo>
                <a:lnTo>
                  <a:pt x="300201" y="1225560"/>
                </a:lnTo>
                <a:lnTo>
                  <a:pt x="300201" y="1221823"/>
                </a:lnTo>
                <a:lnTo>
                  <a:pt x="301698" y="1220325"/>
                </a:lnTo>
                <a:lnTo>
                  <a:pt x="305432" y="1220325"/>
                </a:lnTo>
                <a:lnTo>
                  <a:pt x="306929" y="1221823"/>
                </a:lnTo>
                <a:lnTo>
                  <a:pt x="306929" y="1225560"/>
                </a:lnTo>
                <a:lnTo>
                  <a:pt x="305415" y="1227055"/>
                </a:lnTo>
                <a:close/>
              </a:path>
              <a:path w="3305175" h="2456815">
                <a:moveTo>
                  <a:pt x="610008" y="1230421"/>
                </a:moveTo>
                <a:lnTo>
                  <a:pt x="602591" y="1230421"/>
                </a:lnTo>
                <a:lnTo>
                  <a:pt x="599580" y="1227410"/>
                </a:lnTo>
                <a:lnTo>
                  <a:pt x="599580" y="1220004"/>
                </a:lnTo>
                <a:lnTo>
                  <a:pt x="602591" y="1216993"/>
                </a:lnTo>
                <a:lnTo>
                  <a:pt x="609991" y="1216993"/>
                </a:lnTo>
                <a:lnTo>
                  <a:pt x="613002" y="1220004"/>
                </a:lnTo>
                <a:lnTo>
                  <a:pt x="613002" y="1227410"/>
                </a:lnTo>
                <a:lnTo>
                  <a:pt x="610008" y="1230421"/>
                </a:lnTo>
                <a:close/>
              </a:path>
              <a:path w="3305175" h="2456815">
                <a:moveTo>
                  <a:pt x="914581" y="1233786"/>
                </a:moveTo>
                <a:lnTo>
                  <a:pt x="903448" y="1233786"/>
                </a:lnTo>
                <a:lnTo>
                  <a:pt x="898942" y="1229277"/>
                </a:lnTo>
                <a:lnTo>
                  <a:pt x="898942" y="1218137"/>
                </a:lnTo>
                <a:lnTo>
                  <a:pt x="903448" y="1213627"/>
                </a:lnTo>
                <a:lnTo>
                  <a:pt x="914581" y="1213627"/>
                </a:lnTo>
                <a:lnTo>
                  <a:pt x="919088" y="1218137"/>
                </a:lnTo>
                <a:lnTo>
                  <a:pt x="919088" y="1229277"/>
                </a:lnTo>
                <a:lnTo>
                  <a:pt x="914581" y="1233786"/>
                </a:lnTo>
                <a:close/>
              </a:path>
              <a:path w="3305175" h="2456815">
                <a:moveTo>
                  <a:pt x="1219155" y="1237152"/>
                </a:moveTo>
                <a:lnTo>
                  <a:pt x="1204323" y="1237152"/>
                </a:lnTo>
                <a:lnTo>
                  <a:pt x="1198304" y="1231130"/>
                </a:lnTo>
                <a:lnTo>
                  <a:pt x="1198304" y="1216287"/>
                </a:lnTo>
                <a:lnTo>
                  <a:pt x="1204323" y="1210262"/>
                </a:lnTo>
                <a:lnTo>
                  <a:pt x="1219155" y="1210262"/>
                </a:lnTo>
                <a:lnTo>
                  <a:pt x="1225177" y="1216287"/>
                </a:lnTo>
                <a:lnTo>
                  <a:pt x="1225177" y="1231130"/>
                </a:lnTo>
                <a:lnTo>
                  <a:pt x="1219155" y="1237152"/>
                </a:lnTo>
                <a:close/>
              </a:path>
              <a:path w="3305175" h="2456815">
                <a:moveTo>
                  <a:pt x="1523732" y="1240521"/>
                </a:moveTo>
                <a:lnTo>
                  <a:pt x="1505196" y="1240521"/>
                </a:lnTo>
                <a:lnTo>
                  <a:pt x="1497679" y="1232996"/>
                </a:lnTo>
                <a:lnTo>
                  <a:pt x="1497679" y="1214451"/>
                </a:lnTo>
                <a:lnTo>
                  <a:pt x="1505196" y="1206930"/>
                </a:lnTo>
                <a:lnTo>
                  <a:pt x="1523732" y="1206930"/>
                </a:lnTo>
                <a:lnTo>
                  <a:pt x="1531249" y="1214451"/>
                </a:lnTo>
                <a:lnTo>
                  <a:pt x="1531249" y="1232996"/>
                </a:lnTo>
                <a:lnTo>
                  <a:pt x="1523732" y="1240521"/>
                </a:lnTo>
                <a:close/>
              </a:path>
              <a:path w="3305175" h="2456815">
                <a:moveTo>
                  <a:pt x="1817190" y="1243883"/>
                </a:moveTo>
                <a:lnTo>
                  <a:pt x="1809345" y="1242299"/>
                </a:lnTo>
                <a:lnTo>
                  <a:pt x="1802940" y="1237981"/>
                </a:lnTo>
                <a:lnTo>
                  <a:pt x="1798623" y="1231573"/>
                </a:lnTo>
                <a:lnTo>
                  <a:pt x="1797041" y="1223724"/>
                </a:lnTo>
                <a:lnTo>
                  <a:pt x="1798623" y="1215874"/>
                </a:lnTo>
                <a:lnTo>
                  <a:pt x="1802940" y="1209467"/>
                </a:lnTo>
                <a:lnTo>
                  <a:pt x="1809345" y="1205148"/>
                </a:lnTo>
                <a:lnTo>
                  <a:pt x="1817190" y="1203565"/>
                </a:lnTo>
                <a:lnTo>
                  <a:pt x="1825035" y="1205148"/>
                </a:lnTo>
                <a:lnTo>
                  <a:pt x="1831439" y="1209467"/>
                </a:lnTo>
                <a:lnTo>
                  <a:pt x="1835756" y="1215874"/>
                </a:lnTo>
                <a:lnTo>
                  <a:pt x="1837339" y="1223724"/>
                </a:lnTo>
                <a:lnTo>
                  <a:pt x="1835756" y="1231573"/>
                </a:lnTo>
                <a:lnTo>
                  <a:pt x="1831439" y="1237981"/>
                </a:lnTo>
                <a:lnTo>
                  <a:pt x="1825035" y="1242299"/>
                </a:lnTo>
                <a:lnTo>
                  <a:pt x="1817190" y="1243883"/>
                </a:lnTo>
                <a:close/>
              </a:path>
              <a:path w="3305175" h="2456815">
                <a:moveTo>
                  <a:pt x="2119913" y="1247252"/>
                </a:moveTo>
                <a:lnTo>
                  <a:pt x="2110763" y="1245403"/>
                </a:lnTo>
                <a:lnTo>
                  <a:pt x="2103290" y="1240360"/>
                </a:lnTo>
                <a:lnTo>
                  <a:pt x="2098250" y="1232881"/>
                </a:lnTo>
                <a:lnTo>
                  <a:pt x="2096403" y="1223724"/>
                </a:lnTo>
                <a:lnTo>
                  <a:pt x="2098250" y="1214568"/>
                </a:lnTo>
                <a:lnTo>
                  <a:pt x="2103290" y="1207090"/>
                </a:lnTo>
                <a:lnTo>
                  <a:pt x="2110763" y="1202048"/>
                </a:lnTo>
                <a:lnTo>
                  <a:pt x="2119913" y="1200199"/>
                </a:lnTo>
                <a:lnTo>
                  <a:pt x="2129064" y="1202048"/>
                </a:lnTo>
                <a:lnTo>
                  <a:pt x="2136537" y="1207090"/>
                </a:lnTo>
                <a:lnTo>
                  <a:pt x="2141577" y="1214568"/>
                </a:lnTo>
                <a:lnTo>
                  <a:pt x="2143425" y="1223724"/>
                </a:lnTo>
                <a:lnTo>
                  <a:pt x="2141577" y="1232881"/>
                </a:lnTo>
                <a:lnTo>
                  <a:pt x="2136537" y="1240360"/>
                </a:lnTo>
                <a:lnTo>
                  <a:pt x="2129064" y="1245403"/>
                </a:lnTo>
                <a:lnTo>
                  <a:pt x="2119913" y="1247252"/>
                </a:lnTo>
                <a:close/>
              </a:path>
              <a:path w="3305175" h="2456815">
                <a:moveTo>
                  <a:pt x="2422641" y="1249773"/>
                </a:moveTo>
                <a:lnTo>
                  <a:pt x="2412516" y="1247727"/>
                </a:lnTo>
                <a:lnTo>
                  <a:pt x="2404245" y="1242147"/>
                </a:lnTo>
                <a:lnTo>
                  <a:pt x="2398667" y="1233872"/>
                </a:lnTo>
                <a:lnTo>
                  <a:pt x="2396622" y="1223741"/>
                </a:lnTo>
                <a:lnTo>
                  <a:pt x="2398667" y="1213611"/>
                </a:lnTo>
                <a:lnTo>
                  <a:pt x="2404245" y="1205336"/>
                </a:lnTo>
                <a:lnTo>
                  <a:pt x="2412516" y="1199755"/>
                </a:lnTo>
                <a:lnTo>
                  <a:pt x="2422641" y="1197708"/>
                </a:lnTo>
                <a:lnTo>
                  <a:pt x="2432764" y="1199755"/>
                </a:lnTo>
                <a:lnTo>
                  <a:pt x="2441033" y="1205336"/>
                </a:lnTo>
                <a:lnTo>
                  <a:pt x="2446611" y="1213611"/>
                </a:lnTo>
                <a:lnTo>
                  <a:pt x="2448656" y="1223741"/>
                </a:lnTo>
                <a:lnTo>
                  <a:pt x="2446613" y="1233872"/>
                </a:lnTo>
                <a:lnTo>
                  <a:pt x="2441040" y="1242147"/>
                </a:lnTo>
                <a:lnTo>
                  <a:pt x="2432771" y="1247727"/>
                </a:lnTo>
                <a:lnTo>
                  <a:pt x="2422641" y="1249773"/>
                </a:lnTo>
                <a:close/>
              </a:path>
              <a:path w="3305175" h="2456815">
                <a:moveTo>
                  <a:pt x="2725365" y="1253139"/>
                </a:moveTo>
                <a:lnTo>
                  <a:pt x="2713927" y="1250829"/>
                </a:lnTo>
                <a:lnTo>
                  <a:pt x="2704588" y="1244530"/>
                </a:lnTo>
                <a:lnTo>
                  <a:pt x="2698292" y="1235185"/>
                </a:lnTo>
                <a:lnTo>
                  <a:pt x="2695983" y="1223741"/>
                </a:lnTo>
                <a:lnTo>
                  <a:pt x="2698292" y="1212296"/>
                </a:lnTo>
                <a:lnTo>
                  <a:pt x="2704588" y="1202952"/>
                </a:lnTo>
                <a:lnTo>
                  <a:pt x="2713927" y="1196652"/>
                </a:lnTo>
                <a:lnTo>
                  <a:pt x="2725365" y="1194343"/>
                </a:lnTo>
                <a:lnTo>
                  <a:pt x="2736802" y="1196652"/>
                </a:lnTo>
                <a:lnTo>
                  <a:pt x="2746141" y="1202952"/>
                </a:lnTo>
                <a:lnTo>
                  <a:pt x="2752437" y="1212296"/>
                </a:lnTo>
                <a:lnTo>
                  <a:pt x="2754746" y="1223741"/>
                </a:lnTo>
                <a:lnTo>
                  <a:pt x="2752437" y="1235185"/>
                </a:lnTo>
                <a:lnTo>
                  <a:pt x="2746141" y="1244530"/>
                </a:lnTo>
                <a:lnTo>
                  <a:pt x="2736802" y="1250829"/>
                </a:lnTo>
                <a:lnTo>
                  <a:pt x="2725365" y="1253139"/>
                </a:lnTo>
                <a:close/>
              </a:path>
              <a:path w="3305175" h="2456815">
                <a:moveTo>
                  <a:pt x="3028088" y="1256504"/>
                </a:moveTo>
                <a:lnTo>
                  <a:pt x="3015345" y="1253929"/>
                </a:lnTo>
                <a:lnTo>
                  <a:pt x="3004937" y="1246906"/>
                </a:lnTo>
                <a:lnTo>
                  <a:pt x="2997919" y="1236492"/>
                </a:lnTo>
                <a:lnTo>
                  <a:pt x="2995345" y="1223741"/>
                </a:lnTo>
                <a:lnTo>
                  <a:pt x="2997919" y="1210990"/>
                </a:lnTo>
                <a:lnTo>
                  <a:pt x="3004937" y="1200575"/>
                </a:lnTo>
                <a:lnTo>
                  <a:pt x="3015345" y="1193552"/>
                </a:lnTo>
                <a:lnTo>
                  <a:pt x="3028088" y="1190977"/>
                </a:lnTo>
                <a:lnTo>
                  <a:pt x="3040832" y="1193552"/>
                </a:lnTo>
                <a:lnTo>
                  <a:pt x="3051242" y="1200575"/>
                </a:lnTo>
                <a:lnTo>
                  <a:pt x="3058261" y="1210990"/>
                </a:lnTo>
                <a:lnTo>
                  <a:pt x="3060835" y="1223741"/>
                </a:lnTo>
                <a:lnTo>
                  <a:pt x="3058261" y="1236492"/>
                </a:lnTo>
                <a:lnTo>
                  <a:pt x="3051242" y="1246906"/>
                </a:lnTo>
                <a:lnTo>
                  <a:pt x="3040832" y="1253929"/>
                </a:lnTo>
                <a:lnTo>
                  <a:pt x="3028088" y="1256504"/>
                </a:lnTo>
                <a:close/>
              </a:path>
              <a:path w="3305175" h="2456815">
                <a:moveTo>
                  <a:pt x="3305061" y="1247462"/>
                </a:moveTo>
                <a:lnTo>
                  <a:pt x="3298335" y="1237483"/>
                </a:lnTo>
                <a:lnTo>
                  <a:pt x="3295564" y="1223757"/>
                </a:lnTo>
                <a:lnTo>
                  <a:pt x="3298335" y="1210032"/>
                </a:lnTo>
                <a:lnTo>
                  <a:pt x="3305061" y="1200053"/>
                </a:lnTo>
                <a:lnTo>
                  <a:pt x="3305061" y="1247462"/>
                </a:lnTo>
                <a:close/>
              </a:path>
              <a:path w="3305175" h="2456815">
                <a:moveTo>
                  <a:pt x="1311" y="1527555"/>
                </a:moveTo>
                <a:lnTo>
                  <a:pt x="370" y="1527555"/>
                </a:lnTo>
                <a:lnTo>
                  <a:pt x="0" y="1527187"/>
                </a:lnTo>
                <a:lnTo>
                  <a:pt x="0" y="1526245"/>
                </a:lnTo>
                <a:lnTo>
                  <a:pt x="370" y="1525874"/>
                </a:lnTo>
                <a:lnTo>
                  <a:pt x="1311" y="1525874"/>
                </a:lnTo>
                <a:lnTo>
                  <a:pt x="1681" y="1526245"/>
                </a:lnTo>
                <a:lnTo>
                  <a:pt x="1681" y="1527187"/>
                </a:lnTo>
                <a:lnTo>
                  <a:pt x="1311" y="1527555"/>
                </a:lnTo>
                <a:close/>
              </a:path>
              <a:path w="3305175" h="2456815">
                <a:moveTo>
                  <a:pt x="305415" y="1530080"/>
                </a:moveTo>
                <a:lnTo>
                  <a:pt x="301698" y="1530080"/>
                </a:lnTo>
                <a:lnTo>
                  <a:pt x="300201" y="1528584"/>
                </a:lnTo>
                <a:lnTo>
                  <a:pt x="300201" y="1524848"/>
                </a:lnTo>
                <a:lnTo>
                  <a:pt x="301698" y="1523349"/>
                </a:lnTo>
                <a:lnTo>
                  <a:pt x="305432" y="1523349"/>
                </a:lnTo>
                <a:lnTo>
                  <a:pt x="306929" y="1524848"/>
                </a:lnTo>
                <a:lnTo>
                  <a:pt x="306929" y="1528584"/>
                </a:lnTo>
                <a:lnTo>
                  <a:pt x="305415" y="1530080"/>
                </a:lnTo>
                <a:close/>
              </a:path>
              <a:path w="3305175" h="2456815">
                <a:moveTo>
                  <a:pt x="610008" y="1533445"/>
                </a:moveTo>
                <a:lnTo>
                  <a:pt x="602591" y="1533445"/>
                </a:lnTo>
                <a:lnTo>
                  <a:pt x="599580" y="1530434"/>
                </a:lnTo>
                <a:lnTo>
                  <a:pt x="599580" y="1523032"/>
                </a:lnTo>
                <a:lnTo>
                  <a:pt x="602591" y="1520017"/>
                </a:lnTo>
                <a:lnTo>
                  <a:pt x="609991" y="1520017"/>
                </a:lnTo>
                <a:lnTo>
                  <a:pt x="613002" y="1523032"/>
                </a:lnTo>
                <a:lnTo>
                  <a:pt x="613002" y="1530434"/>
                </a:lnTo>
                <a:lnTo>
                  <a:pt x="610008" y="1533445"/>
                </a:lnTo>
                <a:close/>
              </a:path>
              <a:path w="3305175" h="2456815">
                <a:moveTo>
                  <a:pt x="914581" y="1536811"/>
                </a:moveTo>
                <a:lnTo>
                  <a:pt x="903448" y="1536811"/>
                </a:lnTo>
                <a:lnTo>
                  <a:pt x="898942" y="1532301"/>
                </a:lnTo>
                <a:lnTo>
                  <a:pt x="898942" y="1521161"/>
                </a:lnTo>
                <a:lnTo>
                  <a:pt x="903448" y="1516652"/>
                </a:lnTo>
                <a:lnTo>
                  <a:pt x="914581" y="1516652"/>
                </a:lnTo>
                <a:lnTo>
                  <a:pt x="919088" y="1521161"/>
                </a:lnTo>
                <a:lnTo>
                  <a:pt x="919088" y="1532301"/>
                </a:lnTo>
                <a:lnTo>
                  <a:pt x="914581" y="1536811"/>
                </a:lnTo>
                <a:close/>
              </a:path>
              <a:path w="3305175" h="2456815">
                <a:moveTo>
                  <a:pt x="1219155" y="1540176"/>
                </a:moveTo>
                <a:lnTo>
                  <a:pt x="1204323" y="1540176"/>
                </a:lnTo>
                <a:lnTo>
                  <a:pt x="1198304" y="1534154"/>
                </a:lnTo>
                <a:lnTo>
                  <a:pt x="1198304" y="1519312"/>
                </a:lnTo>
                <a:lnTo>
                  <a:pt x="1204323" y="1513286"/>
                </a:lnTo>
                <a:lnTo>
                  <a:pt x="1219155" y="1513286"/>
                </a:lnTo>
                <a:lnTo>
                  <a:pt x="1225177" y="1519312"/>
                </a:lnTo>
                <a:lnTo>
                  <a:pt x="1225177" y="1534154"/>
                </a:lnTo>
                <a:lnTo>
                  <a:pt x="1219155" y="1540176"/>
                </a:lnTo>
                <a:close/>
              </a:path>
              <a:path w="3305175" h="2456815">
                <a:moveTo>
                  <a:pt x="1523732" y="1543542"/>
                </a:moveTo>
                <a:lnTo>
                  <a:pt x="1505196" y="1543542"/>
                </a:lnTo>
                <a:lnTo>
                  <a:pt x="1497679" y="1536021"/>
                </a:lnTo>
                <a:lnTo>
                  <a:pt x="1497679" y="1517475"/>
                </a:lnTo>
                <a:lnTo>
                  <a:pt x="1505196" y="1509954"/>
                </a:lnTo>
                <a:lnTo>
                  <a:pt x="1523732" y="1509954"/>
                </a:lnTo>
                <a:lnTo>
                  <a:pt x="1531249" y="1517475"/>
                </a:lnTo>
                <a:lnTo>
                  <a:pt x="1531249" y="1536021"/>
                </a:lnTo>
                <a:lnTo>
                  <a:pt x="1523732" y="1543542"/>
                </a:lnTo>
                <a:close/>
              </a:path>
              <a:path w="3305175" h="2456815">
                <a:moveTo>
                  <a:pt x="1817190" y="1546910"/>
                </a:moveTo>
                <a:lnTo>
                  <a:pt x="1809345" y="1545327"/>
                </a:lnTo>
                <a:lnTo>
                  <a:pt x="1802940" y="1541006"/>
                </a:lnTo>
                <a:lnTo>
                  <a:pt x="1798623" y="1534598"/>
                </a:lnTo>
                <a:lnTo>
                  <a:pt x="1797041" y="1526748"/>
                </a:lnTo>
                <a:lnTo>
                  <a:pt x="1798623" y="1518899"/>
                </a:lnTo>
                <a:lnTo>
                  <a:pt x="1802940" y="1512491"/>
                </a:lnTo>
                <a:lnTo>
                  <a:pt x="1809345" y="1508172"/>
                </a:lnTo>
                <a:lnTo>
                  <a:pt x="1817190" y="1506589"/>
                </a:lnTo>
                <a:lnTo>
                  <a:pt x="1825035" y="1508172"/>
                </a:lnTo>
                <a:lnTo>
                  <a:pt x="1831439" y="1512491"/>
                </a:lnTo>
                <a:lnTo>
                  <a:pt x="1835756" y="1518899"/>
                </a:lnTo>
                <a:lnTo>
                  <a:pt x="1837339" y="1526748"/>
                </a:lnTo>
                <a:lnTo>
                  <a:pt x="1835756" y="1534598"/>
                </a:lnTo>
                <a:lnTo>
                  <a:pt x="1831439" y="1541006"/>
                </a:lnTo>
                <a:lnTo>
                  <a:pt x="1825035" y="1545327"/>
                </a:lnTo>
                <a:lnTo>
                  <a:pt x="1817190" y="1546910"/>
                </a:lnTo>
                <a:close/>
              </a:path>
              <a:path w="3305175" h="2456815">
                <a:moveTo>
                  <a:pt x="2119913" y="1550276"/>
                </a:moveTo>
                <a:lnTo>
                  <a:pt x="2110763" y="1548427"/>
                </a:lnTo>
                <a:lnTo>
                  <a:pt x="2103290" y="1543384"/>
                </a:lnTo>
                <a:lnTo>
                  <a:pt x="2098250" y="1535906"/>
                </a:lnTo>
                <a:lnTo>
                  <a:pt x="2096403" y="1526748"/>
                </a:lnTo>
                <a:lnTo>
                  <a:pt x="2098250" y="1517592"/>
                </a:lnTo>
                <a:lnTo>
                  <a:pt x="2103290" y="1510115"/>
                </a:lnTo>
                <a:lnTo>
                  <a:pt x="2110763" y="1505073"/>
                </a:lnTo>
                <a:lnTo>
                  <a:pt x="2119913" y="1503223"/>
                </a:lnTo>
                <a:lnTo>
                  <a:pt x="2129064" y="1505073"/>
                </a:lnTo>
                <a:lnTo>
                  <a:pt x="2136537" y="1510115"/>
                </a:lnTo>
                <a:lnTo>
                  <a:pt x="2141577" y="1517592"/>
                </a:lnTo>
                <a:lnTo>
                  <a:pt x="2143425" y="1526748"/>
                </a:lnTo>
                <a:lnTo>
                  <a:pt x="2141577" y="1535906"/>
                </a:lnTo>
                <a:lnTo>
                  <a:pt x="2136537" y="1543384"/>
                </a:lnTo>
                <a:lnTo>
                  <a:pt x="2129064" y="1548427"/>
                </a:lnTo>
                <a:lnTo>
                  <a:pt x="2119913" y="1550276"/>
                </a:lnTo>
                <a:close/>
              </a:path>
              <a:path w="3305175" h="2456815">
                <a:moveTo>
                  <a:pt x="2422641" y="1552798"/>
                </a:moveTo>
                <a:lnTo>
                  <a:pt x="2412516" y="1550751"/>
                </a:lnTo>
                <a:lnTo>
                  <a:pt x="2404245" y="1545171"/>
                </a:lnTo>
                <a:lnTo>
                  <a:pt x="2398667" y="1536896"/>
                </a:lnTo>
                <a:lnTo>
                  <a:pt x="2396622" y="1526765"/>
                </a:lnTo>
                <a:lnTo>
                  <a:pt x="2398667" y="1516635"/>
                </a:lnTo>
                <a:lnTo>
                  <a:pt x="2404245" y="1508360"/>
                </a:lnTo>
                <a:lnTo>
                  <a:pt x="2412516" y="1502779"/>
                </a:lnTo>
                <a:lnTo>
                  <a:pt x="2422641" y="1500732"/>
                </a:lnTo>
                <a:lnTo>
                  <a:pt x="2432764" y="1502779"/>
                </a:lnTo>
                <a:lnTo>
                  <a:pt x="2441033" y="1508360"/>
                </a:lnTo>
                <a:lnTo>
                  <a:pt x="2446611" y="1516635"/>
                </a:lnTo>
                <a:lnTo>
                  <a:pt x="2448656" y="1526765"/>
                </a:lnTo>
                <a:lnTo>
                  <a:pt x="2446613" y="1536896"/>
                </a:lnTo>
                <a:lnTo>
                  <a:pt x="2441040" y="1545171"/>
                </a:lnTo>
                <a:lnTo>
                  <a:pt x="2432771" y="1550751"/>
                </a:lnTo>
                <a:lnTo>
                  <a:pt x="2422641" y="1552798"/>
                </a:lnTo>
                <a:close/>
              </a:path>
              <a:path w="3305175" h="2456815">
                <a:moveTo>
                  <a:pt x="2725365" y="1556163"/>
                </a:moveTo>
                <a:lnTo>
                  <a:pt x="2713927" y="1553853"/>
                </a:lnTo>
                <a:lnTo>
                  <a:pt x="2704588" y="1547554"/>
                </a:lnTo>
                <a:lnTo>
                  <a:pt x="2698292" y="1538210"/>
                </a:lnTo>
                <a:lnTo>
                  <a:pt x="2695983" y="1526765"/>
                </a:lnTo>
                <a:lnTo>
                  <a:pt x="2698292" y="1515320"/>
                </a:lnTo>
                <a:lnTo>
                  <a:pt x="2704588" y="1505976"/>
                </a:lnTo>
                <a:lnTo>
                  <a:pt x="2713927" y="1499676"/>
                </a:lnTo>
                <a:lnTo>
                  <a:pt x="2725365" y="1497367"/>
                </a:lnTo>
                <a:lnTo>
                  <a:pt x="2736802" y="1499676"/>
                </a:lnTo>
                <a:lnTo>
                  <a:pt x="2746141" y="1505976"/>
                </a:lnTo>
                <a:lnTo>
                  <a:pt x="2752437" y="1515320"/>
                </a:lnTo>
                <a:lnTo>
                  <a:pt x="2754746" y="1526765"/>
                </a:lnTo>
                <a:lnTo>
                  <a:pt x="2752437" y="1538210"/>
                </a:lnTo>
                <a:lnTo>
                  <a:pt x="2746141" y="1547554"/>
                </a:lnTo>
                <a:lnTo>
                  <a:pt x="2736802" y="1553853"/>
                </a:lnTo>
                <a:lnTo>
                  <a:pt x="2725365" y="1556163"/>
                </a:lnTo>
                <a:close/>
              </a:path>
              <a:path w="3305175" h="2456815">
                <a:moveTo>
                  <a:pt x="3028088" y="1559528"/>
                </a:moveTo>
                <a:lnTo>
                  <a:pt x="3015345" y="1556953"/>
                </a:lnTo>
                <a:lnTo>
                  <a:pt x="3004937" y="1549930"/>
                </a:lnTo>
                <a:lnTo>
                  <a:pt x="2997919" y="1539516"/>
                </a:lnTo>
                <a:lnTo>
                  <a:pt x="2995345" y="1526765"/>
                </a:lnTo>
                <a:lnTo>
                  <a:pt x="2997919" y="1514014"/>
                </a:lnTo>
                <a:lnTo>
                  <a:pt x="3004937" y="1503599"/>
                </a:lnTo>
                <a:lnTo>
                  <a:pt x="3015345" y="1496577"/>
                </a:lnTo>
                <a:lnTo>
                  <a:pt x="3028088" y="1494001"/>
                </a:lnTo>
                <a:lnTo>
                  <a:pt x="3040832" y="1496577"/>
                </a:lnTo>
                <a:lnTo>
                  <a:pt x="3051242" y="1503599"/>
                </a:lnTo>
                <a:lnTo>
                  <a:pt x="3058261" y="1514014"/>
                </a:lnTo>
                <a:lnTo>
                  <a:pt x="3060835" y="1526765"/>
                </a:lnTo>
                <a:lnTo>
                  <a:pt x="3058261" y="1539516"/>
                </a:lnTo>
                <a:lnTo>
                  <a:pt x="3051242" y="1549930"/>
                </a:lnTo>
                <a:lnTo>
                  <a:pt x="3040832" y="1556953"/>
                </a:lnTo>
                <a:lnTo>
                  <a:pt x="3028088" y="1559528"/>
                </a:lnTo>
                <a:close/>
              </a:path>
              <a:path w="3305175" h="2456815">
                <a:moveTo>
                  <a:pt x="3305061" y="1550486"/>
                </a:moveTo>
                <a:lnTo>
                  <a:pt x="3298335" y="1540507"/>
                </a:lnTo>
                <a:lnTo>
                  <a:pt x="3295564" y="1526782"/>
                </a:lnTo>
                <a:lnTo>
                  <a:pt x="3298335" y="1513056"/>
                </a:lnTo>
                <a:lnTo>
                  <a:pt x="3305061" y="1503077"/>
                </a:lnTo>
                <a:lnTo>
                  <a:pt x="3305061" y="1550486"/>
                </a:lnTo>
                <a:close/>
              </a:path>
              <a:path w="3305175" h="2456815">
                <a:moveTo>
                  <a:pt x="304961" y="1832246"/>
                </a:moveTo>
                <a:lnTo>
                  <a:pt x="302169" y="1832246"/>
                </a:lnTo>
                <a:lnTo>
                  <a:pt x="301043" y="1831119"/>
                </a:lnTo>
                <a:lnTo>
                  <a:pt x="301043" y="1828324"/>
                </a:lnTo>
                <a:lnTo>
                  <a:pt x="302169" y="1827200"/>
                </a:lnTo>
                <a:lnTo>
                  <a:pt x="304961" y="1827200"/>
                </a:lnTo>
                <a:lnTo>
                  <a:pt x="306088" y="1828324"/>
                </a:lnTo>
                <a:lnTo>
                  <a:pt x="306088" y="1831119"/>
                </a:lnTo>
                <a:lnTo>
                  <a:pt x="304961" y="1832246"/>
                </a:lnTo>
                <a:close/>
              </a:path>
              <a:path w="3305175" h="2456815">
                <a:moveTo>
                  <a:pt x="610008" y="1836453"/>
                </a:moveTo>
                <a:lnTo>
                  <a:pt x="602591" y="1836453"/>
                </a:lnTo>
                <a:lnTo>
                  <a:pt x="599580" y="1833441"/>
                </a:lnTo>
                <a:lnTo>
                  <a:pt x="599580" y="1826039"/>
                </a:lnTo>
                <a:lnTo>
                  <a:pt x="602591" y="1823024"/>
                </a:lnTo>
                <a:lnTo>
                  <a:pt x="609991" y="1823024"/>
                </a:lnTo>
                <a:lnTo>
                  <a:pt x="613002" y="1826039"/>
                </a:lnTo>
                <a:lnTo>
                  <a:pt x="613002" y="1833441"/>
                </a:lnTo>
                <a:lnTo>
                  <a:pt x="610008" y="1836453"/>
                </a:lnTo>
                <a:close/>
              </a:path>
              <a:path w="3305175" h="2456815">
                <a:moveTo>
                  <a:pt x="914581" y="1839818"/>
                </a:moveTo>
                <a:lnTo>
                  <a:pt x="903448" y="1839818"/>
                </a:lnTo>
                <a:lnTo>
                  <a:pt x="898942" y="1835308"/>
                </a:lnTo>
                <a:lnTo>
                  <a:pt x="898942" y="1824169"/>
                </a:lnTo>
                <a:lnTo>
                  <a:pt x="903448" y="1819659"/>
                </a:lnTo>
                <a:lnTo>
                  <a:pt x="914581" y="1819659"/>
                </a:lnTo>
                <a:lnTo>
                  <a:pt x="919088" y="1824169"/>
                </a:lnTo>
                <a:lnTo>
                  <a:pt x="919088" y="1835308"/>
                </a:lnTo>
                <a:lnTo>
                  <a:pt x="914581" y="1839818"/>
                </a:lnTo>
                <a:close/>
              </a:path>
              <a:path w="3305175" h="2456815">
                <a:moveTo>
                  <a:pt x="1219155" y="1843183"/>
                </a:moveTo>
                <a:lnTo>
                  <a:pt x="1204323" y="1843183"/>
                </a:lnTo>
                <a:lnTo>
                  <a:pt x="1198304" y="1837161"/>
                </a:lnTo>
                <a:lnTo>
                  <a:pt x="1198304" y="1822319"/>
                </a:lnTo>
                <a:lnTo>
                  <a:pt x="1204323" y="1816294"/>
                </a:lnTo>
                <a:lnTo>
                  <a:pt x="1219155" y="1816294"/>
                </a:lnTo>
                <a:lnTo>
                  <a:pt x="1225177" y="1822319"/>
                </a:lnTo>
                <a:lnTo>
                  <a:pt x="1225177" y="1837161"/>
                </a:lnTo>
                <a:lnTo>
                  <a:pt x="1219155" y="1843183"/>
                </a:lnTo>
                <a:close/>
              </a:path>
              <a:path w="3305175" h="2456815">
                <a:moveTo>
                  <a:pt x="1523732" y="1846549"/>
                </a:moveTo>
                <a:lnTo>
                  <a:pt x="1505196" y="1846549"/>
                </a:lnTo>
                <a:lnTo>
                  <a:pt x="1497679" y="1839028"/>
                </a:lnTo>
                <a:lnTo>
                  <a:pt x="1497679" y="1820483"/>
                </a:lnTo>
                <a:lnTo>
                  <a:pt x="1505196" y="1812962"/>
                </a:lnTo>
                <a:lnTo>
                  <a:pt x="1523732" y="1812962"/>
                </a:lnTo>
                <a:lnTo>
                  <a:pt x="1531249" y="1820483"/>
                </a:lnTo>
                <a:lnTo>
                  <a:pt x="1531249" y="1839028"/>
                </a:lnTo>
                <a:lnTo>
                  <a:pt x="1523732" y="1846549"/>
                </a:lnTo>
                <a:close/>
              </a:path>
              <a:path w="3305175" h="2456815">
                <a:moveTo>
                  <a:pt x="1817190" y="1849914"/>
                </a:moveTo>
                <a:lnTo>
                  <a:pt x="1809345" y="1848331"/>
                </a:lnTo>
                <a:lnTo>
                  <a:pt x="1802940" y="1844012"/>
                </a:lnTo>
                <a:lnTo>
                  <a:pt x="1798623" y="1837605"/>
                </a:lnTo>
                <a:lnTo>
                  <a:pt x="1797041" y="1829755"/>
                </a:lnTo>
                <a:lnTo>
                  <a:pt x="1798623" y="1821906"/>
                </a:lnTo>
                <a:lnTo>
                  <a:pt x="1802940" y="1815499"/>
                </a:lnTo>
                <a:lnTo>
                  <a:pt x="1809345" y="1811180"/>
                </a:lnTo>
                <a:lnTo>
                  <a:pt x="1817190" y="1809596"/>
                </a:lnTo>
                <a:lnTo>
                  <a:pt x="1825035" y="1811180"/>
                </a:lnTo>
                <a:lnTo>
                  <a:pt x="1831439" y="1815499"/>
                </a:lnTo>
                <a:lnTo>
                  <a:pt x="1835756" y="1821906"/>
                </a:lnTo>
                <a:lnTo>
                  <a:pt x="1837339" y="1829755"/>
                </a:lnTo>
                <a:lnTo>
                  <a:pt x="1835756" y="1837605"/>
                </a:lnTo>
                <a:lnTo>
                  <a:pt x="1831439" y="1844012"/>
                </a:lnTo>
                <a:lnTo>
                  <a:pt x="1825035" y="1848331"/>
                </a:lnTo>
                <a:lnTo>
                  <a:pt x="1817190" y="1849914"/>
                </a:lnTo>
                <a:close/>
              </a:path>
              <a:path w="3305175" h="2456815">
                <a:moveTo>
                  <a:pt x="2119913" y="1853283"/>
                </a:moveTo>
                <a:lnTo>
                  <a:pt x="2110763" y="1851434"/>
                </a:lnTo>
                <a:lnTo>
                  <a:pt x="2103290" y="1846392"/>
                </a:lnTo>
                <a:lnTo>
                  <a:pt x="2098250" y="1838913"/>
                </a:lnTo>
                <a:lnTo>
                  <a:pt x="2096403" y="1829755"/>
                </a:lnTo>
                <a:lnTo>
                  <a:pt x="2098250" y="1820600"/>
                </a:lnTo>
                <a:lnTo>
                  <a:pt x="2103290" y="1813122"/>
                </a:lnTo>
                <a:lnTo>
                  <a:pt x="2110763" y="1808080"/>
                </a:lnTo>
                <a:lnTo>
                  <a:pt x="2119913" y="1806231"/>
                </a:lnTo>
                <a:lnTo>
                  <a:pt x="2129064" y="1808080"/>
                </a:lnTo>
                <a:lnTo>
                  <a:pt x="2136537" y="1813122"/>
                </a:lnTo>
                <a:lnTo>
                  <a:pt x="2141577" y="1820600"/>
                </a:lnTo>
                <a:lnTo>
                  <a:pt x="2143425" y="1829755"/>
                </a:lnTo>
                <a:lnTo>
                  <a:pt x="2141577" y="1838913"/>
                </a:lnTo>
                <a:lnTo>
                  <a:pt x="2136537" y="1846392"/>
                </a:lnTo>
                <a:lnTo>
                  <a:pt x="2129064" y="1851434"/>
                </a:lnTo>
                <a:lnTo>
                  <a:pt x="2119913" y="1853283"/>
                </a:lnTo>
                <a:close/>
              </a:path>
              <a:path w="3305175" h="2456815">
                <a:moveTo>
                  <a:pt x="2422641" y="1855805"/>
                </a:moveTo>
                <a:lnTo>
                  <a:pt x="2412516" y="1853758"/>
                </a:lnTo>
                <a:lnTo>
                  <a:pt x="2404245" y="1848177"/>
                </a:lnTo>
                <a:lnTo>
                  <a:pt x="2398667" y="1839902"/>
                </a:lnTo>
                <a:lnTo>
                  <a:pt x="2396622" y="1829772"/>
                </a:lnTo>
                <a:lnTo>
                  <a:pt x="2398667" y="1819642"/>
                </a:lnTo>
                <a:lnTo>
                  <a:pt x="2404245" y="1811367"/>
                </a:lnTo>
                <a:lnTo>
                  <a:pt x="2412516" y="1805786"/>
                </a:lnTo>
                <a:lnTo>
                  <a:pt x="2422641" y="1803740"/>
                </a:lnTo>
                <a:lnTo>
                  <a:pt x="2432764" y="1805786"/>
                </a:lnTo>
                <a:lnTo>
                  <a:pt x="2441033" y="1811367"/>
                </a:lnTo>
                <a:lnTo>
                  <a:pt x="2446611" y="1819642"/>
                </a:lnTo>
                <a:lnTo>
                  <a:pt x="2448656" y="1829772"/>
                </a:lnTo>
                <a:lnTo>
                  <a:pt x="2446613" y="1839902"/>
                </a:lnTo>
                <a:lnTo>
                  <a:pt x="2441040" y="1848177"/>
                </a:lnTo>
                <a:lnTo>
                  <a:pt x="2432771" y="1853758"/>
                </a:lnTo>
                <a:lnTo>
                  <a:pt x="2422641" y="1855805"/>
                </a:lnTo>
                <a:close/>
              </a:path>
              <a:path w="3305175" h="2456815">
                <a:moveTo>
                  <a:pt x="2725365" y="1859170"/>
                </a:moveTo>
                <a:lnTo>
                  <a:pt x="2713927" y="1856861"/>
                </a:lnTo>
                <a:lnTo>
                  <a:pt x="2704588" y="1850561"/>
                </a:lnTo>
                <a:lnTo>
                  <a:pt x="2698292" y="1841217"/>
                </a:lnTo>
                <a:lnTo>
                  <a:pt x="2695983" y="1829772"/>
                </a:lnTo>
                <a:lnTo>
                  <a:pt x="2698292" y="1818328"/>
                </a:lnTo>
                <a:lnTo>
                  <a:pt x="2704588" y="1808983"/>
                </a:lnTo>
                <a:lnTo>
                  <a:pt x="2713927" y="1802684"/>
                </a:lnTo>
                <a:lnTo>
                  <a:pt x="2725365" y="1800374"/>
                </a:lnTo>
                <a:lnTo>
                  <a:pt x="2736802" y="1802684"/>
                </a:lnTo>
                <a:lnTo>
                  <a:pt x="2746141" y="1808983"/>
                </a:lnTo>
                <a:lnTo>
                  <a:pt x="2752437" y="1818328"/>
                </a:lnTo>
                <a:lnTo>
                  <a:pt x="2754746" y="1829772"/>
                </a:lnTo>
                <a:lnTo>
                  <a:pt x="2752437" y="1841217"/>
                </a:lnTo>
                <a:lnTo>
                  <a:pt x="2746141" y="1850561"/>
                </a:lnTo>
                <a:lnTo>
                  <a:pt x="2736802" y="1856861"/>
                </a:lnTo>
                <a:lnTo>
                  <a:pt x="2725365" y="1859170"/>
                </a:lnTo>
                <a:close/>
              </a:path>
              <a:path w="3305175" h="2456815">
                <a:moveTo>
                  <a:pt x="3028088" y="1862536"/>
                </a:moveTo>
                <a:lnTo>
                  <a:pt x="3015345" y="1859960"/>
                </a:lnTo>
                <a:lnTo>
                  <a:pt x="3004937" y="1852938"/>
                </a:lnTo>
                <a:lnTo>
                  <a:pt x="2997919" y="1842523"/>
                </a:lnTo>
                <a:lnTo>
                  <a:pt x="2995345" y="1829772"/>
                </a:lnTo>
                <a:lnTo>
                  <a:pt x="2997919" y="1817021"/>
                </a:lnTo>
                <a:lnTo>
                  <a:pt x="3004937" y="1806607"/>
                </a:lnTo>
                <a:lnTo>
                  <a:pt x="3015345" y="1799584"/>
                </a:lnTo>
                <a:lnTo>
                  <a:pt x="3028088" y="1797009"/>
                </a:lnTo>
                <a:lnTo>
                  <a:pt x="3040832" y="1799584"/>
                </a:lnTo>
                <a:lnTo>
                  <a:pt x="3051242" y="1806607"/>
                </a:lnTo>
                <a:lnTo>
                  <a:pt x="3058261" y="1817021"/>
                </a:lnTo>
                <a:lnTo>
                  <a:pt x="3060835" y="1829772"/>
                </a:lnTo>
                <a:lnTo>
                  <a:pt x="3058261" y="1842523"/>
                </a:lnTo>
                <a:lnTo>
                  <a:pt x="3051242" y="1852938"/>
                </a:lnTo>
                <a:lnTo>
                  <a:pt x="3040832" y="1859960"/>
                </a:lnTo>
                <a:lnTo>
                  <a:pt x="3028088" y="1862536"/>
                </a:lnTo>
                <a:close/>
              </a:path>
              <a:path w="3305175" h="2456815">
                <a:moveTo>
                  <a:pt x="3305061" y="1853494"/>
                </a:moveTo>
                <a:lnTo>
                  <a:pt x="3298335" y="1843514"/>
                </a:lnTo>
                <a:lnTo>
                  <a:pt x="3295564" y="1829789"/>
                </a:lnTo>
                <a:lnTo>
                  <a:pt x="3298335" y="1816064"/>
                </a:lnTo>
                <a:lnTo>
                  <a:pt x="3305061" y="1806085"/>
                </a:lnTo>
                <a:lnTo>
                  <a:pt x="3305061" y="1853494"/>
                </a:lnTo>
                <a:close/>
              </a:path>
              <a:path w="3305175" h="2456815">
                <a:moveTo>
                  <a:pt x="607685" y="2135254"/>
                </a:moveTo>
                <a:lnTo>
                  <a:pt x="604894" y="2135254"/>
                </a:lnTo>
                <a:lnTo>
                  <a:pt x="603766" y="2134126"/>
                </a:lnTo>
                <a:lnTo>
                  <a:pt x="603766" y="2131335"/>
                </a:lnTo>
                <a:lnTo>
                  <a:pt x="604894" y="2130204"/>
                </a:lnTo>
                <a:lnTo>
                  <a:pt x="607685" y="2130204"/>
                </a:lnTo>
                <a:lnTo>
                  <a:pt x="608813" y="2131335"/>
                </a:lnTo>
                <a:lnTo>
                  <a:pt x="608813" y="2134126"/>
                </a:lnTo>
                <a:lnTo>
                  <a:pt x="607685" y="2135254"/>
                </a:lnTo>
                <a:close/>
              </a:path>
              <a:path w="3305175" h="2456815">
                <a:moveTo>
                  <a:pt x="913187" y="2140287"/>
                </a:moveTo>
                <a:lnTo>
                  <a:pt x="904843" y="2140287"/>
                </a:lnTo>
                <a:lnTo>
                  <a:pt x="901464" y="2136904"/>
                </a:lnTo>
                <a:lnTo>
                  <a:pt x="901464" y="2128557"/>
                </a:lnTo>
                <a:lnTo>
                  <a:pt x="904843" y="2125174"/>
                </a:lnTo>
                <a:lnTo>
                  <a:pt x="913187" y="2125174"/>
                </a:lnTo>
                <a:lnTo>
                  <a:pt x="916566" y="2128557"/>
                </a:lnTo>
                <a:lnTo>
                  <a:pt x="916566" y="2136904"/>
                </a:lnTo>
                <a:lnTo>
                  <a:pt x="913187" y="2140287"/>
                </a:lnTo>
                <a:close/>
              </a:path>
              <a:path w="3305175" h="2456815">
                <a:moveTo>
                  <a:pt x="1218686" y="2145317"/>
                </a:moveTo>
                <a:lnTo>
                  <a:pt x="1204778" y="2145317"/>
                </a:lnTo>
                <a:lnTo>
                  <a:pt x="1199144" y="2139679"/>
                </a:lnTo>
                <a:lnTo>
                  <a:pt x="1199144" y="2125745"/>
                </a:lnTo>
                <a:lnTo>
                  <a:pt x="1204778" y="2120108"/>
                </a:lnTo>
                <a:lnTo>
                  <a:pt x="1218703" y="2120108"/>
                </a:lnTo>
                <a:lnTo>
                  <a:pt x="1224336" y="2125745"/>
                </a:lnTo>
                <a:lnTo>
                  <a:pt x="1224336" y="2139679"/>
                </a:lnTo>
                <a:lnTo>
                  <a:pt x="1218686" y="2145317"/>
                </a:lnTo>
                <a:close/>
              </a:path>
              <a:path w="3305175" h="2456815">
                <a:moveTo>
                  <a:pt x="1523732" y="2149526"/>
                </a:moveTo>
                <a:lnTo>
                  <a:pt x="1505196" y="2149526"/>
                </a:lnTo>
                <a:lnTo>
                  <a:pt x="1497679" y="2142002"/>
                </a:lnTo>
                <a:lnTo>
                  <a:pt x="1497679" y="2123456"/>
                </a:lnTo>
                <a:lnTo>
                  <a:pt x="1505196" y="2115935"/>
                </a:lnTo>
                <a:lnTo>
                  <a:pt x="1523732" y="2115935"/>
                </a:lnTo>
                <a:lnTo>
                  <a:pt x="1531249" y="2123456"/>
                </a:lnTo>
                <a:lnTo>
                  <a:pt x="1531249" y="2142002"/>
                </a:lnTo>
                <a:lnTo>
                  <a:pt x="1523732" y="2149526"/>
                </a:lnTo>
                <a:close/>
              </a:path>
              <a:path w="3305175" h="2456815">
                <a:moveTo>
                  <a:pt x="1817190" y="2152891"/>
                </a:moveTo>
                <a:lnTo>
                  <a:pt x="1809345" y="2151308"/>
                </a:lnTo>
                <a:lnTo>
                  <a:pt x="1802940" y="2146989"/>
                </a:lnTo>
                <a:lnTo>
                  <a:pt x="1798623" y="2140580"/>
                </a:lnTo>
                <a:lnTo>
                  <a:pt x="1797041" y="2132729"/>
                </a:lnTo>
                <a:lnTo>
                  <a:pt x="1798623" y="2124880"/>
                </a:lnTo>
                <a:lnTo>
                  <a:pt x="1802940" y="2118472"/>
                </a:lnTo>
                <a:lnTo>
                  <a:pt x="1809345" y="2114153"/>
                </a:lnTo>
                <a:lnTo>
                  <a:pt x="1817190" y="2112570"/>
                </a:lnTo>
                <a:lnTo>
                  <a:pt x="1825035" y="2114153"/>
                </a:lnTo>
                <a:lnTo>
                  <a:pt x="1831439" y="2118472"/>
                </a:lnTo>
                <a:lnTo>
                  <a:pt x="1835756" y="2124880"/>
                </a:lnTo>
                <a:lnTo>
                  <a:pt x="1837339" y="2132729"/>
                </a:lnTo>
                <a:lnTo>
                  <a:pt x="1835756" y="2140580"/>
                </a:lnTo>
                <a:lnTo>
                  <a:pt x="1831439" y="2146989"/>
                </a:lnTo>
                <a:lnTo>
                  <a:pt x="1825035" y="2151308"/>
                </a:lnTo>
                <a:lnTo>
                  <a:pt x="1817190" y="2152891"/>
                </a:lnTo>
                <a:close/>
              </a:path>
              <a:path w="3305175" h="2456815">
                <a:moveTo>
                  <a:pt x="2119913" y="2156254"/>
                </a:moveTo>
                <a:lnTo>
                  <a:pt x="2110763" y="2154405"/>
                </a:lnTo>
                <a:lnTo>
                  <a:pt x="2103290" y="2149364"/>
                </a:lnTo>
                <a:lnTo>
                  <a:pt x="2098250" y="2141886"/>
                </a:lnTo>
                <a:lnTo>
                  <a:pt x="2096403" y="2132729"/>
                </a:lnTo>
                <a:lnTo>
                  <a:pt x="2098250" y="2123573"/>
                </a:lnTo>
                <a:lnTo>
                  <a:pt x="2103290" y="2116096"/>
                </a:lnTo>
                <a:lnTo>
                  <a:pt x="2110763" y="2111053"/>
                </a:lnTo>
                <a:lnTo>
                  <a:pt x="2119913" y="2109204"/>
                </a:lnTo>
                <a:lnTo>
                  <a:pt x="2129064" y="2111053"/>
                </a:lnTo>
                <a:lnTo>
                  <a:pt x="2136537" y="2116096"/>
                </a:lnTo>
                <a:lnTo>
                  <a:pt x="2141577" y="2123573"/>
                </a:lnTo>
                <a:lnTo>
                  <a:pt x="2143425" y="2132729"/>
                </a:lnTo>
                <a:lnTo>
                  <a:pt x="2141577" y="2141886"/>
                </a:lnTo>
                <a:lnTo>
                  <a:pt x="2136537" y="2149364"/>
                </a:lnTo>
                <a:lnTo>
                  <a:pt x="2129064" y="2154405"/>
                </a:lnTo>
                <a:lnTo>
                  <a:pt x="2119913" y="2156254"/>
                </a:lnTo>
                <a:close/>
              </a:path>
              <a:path w="3305175" h="2456815">
                <a:moveTo>
                  <a:pt x="2422641" y="2158779"/>
                </a:moveTo>
                <a:lnTo>
                  <a:pt x="2412516" y="2156732"/>
                </a:lnTo>
                <a:lnTo>
                  <a:pt x="2404245" y="2151152"/>
                </a:lnTo>
                <a:lnTo>
                  <a:pt x="2398667" y="2142877"/>
                </a:lnTo>
                <a:lnTo>
                  <a:pt x="2396622" y="2132746"/>
                </a:lnTo>
                <a:lnTo>
                  <a:pt x="2398667" y="2122616"/>
                </a:lnTo>
                <a:lnTo>
                  <a:pt x="2404245" y="2114341"/>
                </a:lnTo>
                <a:lnTo>
                  <a:pt x="2412516" y="2108760"/>
                </a:lnTo>
                <a:lnTo>
                  <a:pt x="2422641" y="2106713"/>
                </a:lnTo>
                <a:lnTo>
                  <a:pt x="2432764" y="2108760"/>
                </a:lnTo>
                <a:lnTo>
                  <a:pt x="2441033" y="2114341"/>
                </a:lnTo>
                <a:lnTo>
                  <a:pt x="2446611" y="2122616"/>
                </a:lnTo>
                <a:lnTo>
                  <a:pt x="2448656" y="2132746"/>
                </a:lnTo>
                <a:lnTo>
                  <a:pt x="2446613" y="2142877"/>
                </a:lnTo>
                <a:lnTo>
                  <a:pt x="2441040" y="2151152"/>
                </a:lnTo>
                <a:lnTo>
                  <a:pt x="2432771" y="2156732"/>
                </a:lnTo>
                <a:lnTo>
                  <a:pt x="2422641" y="2158779"/>
                </a:lnTo>
                <a:close/>
              </a:path>
              <a:path w="3305175" h="2456815">
                <a:moveTo>
                  <a:pt x="2725365" y="2162144"/>
                </a:moveTo>
                <a:lnTo>
                  <a:pt x="2713927" y="2159834"/>
                </a:lnTo>
                <a:lnTo>
                  <a:pt x="2704588" y="2153535"/>
                </a:lnTo>
                <a:lnTo>
                  <a:pt x="2698292" y="2144191"/>
                </a:lnTo>
                <a:lnTo>
                  <a:pt x="2695983" y="2132746"/>
                </a:lnTo>
                <a:lnTo>
                  <a:pt x="2698292" y="2121301"/>
                </a:lnTo>
                <a:lnTo>
                  <a:pt x="2704588" y="2111957"/>
                </a:lnTo>
                <a:lnTo>
                  <a:pt x="2713927" y="2105657"/>
                </a:lnTo>
                <a:lnTo>
                  <a:pt x="2725365" y="2103348"/>
                </a:lnTo>
                <a:lnTo>
                  <a:pt x="2736802" y="2105657"/>
                </a:lnTo>
                <a:lnTo>
                  <a:pt x="2746141" y="2111957"/>
                </a:lnTo>
                <a:lnTo>
                  <a:pt x="2752437" y="2121301"/>
                </a:lnTo>
                <a:lnTo>
                  <a:pt x="2754746" y="2132746"/>
                </a:lnTo>
                <a:lnTo>
                  <a:pt x="2752437" y="2144191"/>
                </a:lnTo>
                <a:lnTo>
                  <a:pt x="2746141" y="2153535"/>
                </a:lnTo>
                <a:lnTo>
                  <a:pt x="2736802" y="2159834"/>
                </a:lnTo>
                <a:lnTo>
                  <a:pt x="2725365" y="2162144"/>
                </a:lnTo>
                <a:close/>
              </a:path>
              <a:path w="3305175" h="2456815">
                <a:moveTo>
                  <a:pt x="3028088" y="2165513"/>
                </a:moveTo>
                <a:lnTo>
                  <a:pt x="3015345" y="2162937"/>
                </a:lnTo>
                <a:lnTo>
                  <a:pt x="3004937" y="2155913"/>
                </a:lnTo>
                <a:lnTo>
                  <a:pt x="2997919" y="2145497"/>
                </a:lnTo>
                <a:lnTo>
                  <a:pt x="2995345" y="2132746"/>
                </a:lnTo>
                <a:lnTo>
                  <a:pt x="2997919" y="2119995"/>
                </a:lnTo>
                <a:lnTo>
                  <a:pt x="3004937" y="2109580"/>
                </a:lnTo>
                <a:lnTo>
                  <a:pt x="3015345" y="2102558"/>
                </a:lnTo>
                <a:lnTo>
                  <a:pt x="3028088" y="2099982"/>
                </a:lnTo>
                <a:lnTo>
                  <a:pt x="3040832" y="2102558"/>
                </a:lnTo>
                <a:lnTo>
                  <a:pt x="3051242" y="2109580"/>
                </a:lnTo>
                <a:lnTo>
                  <a:pt x="3058261" y="2119995"/>
                </a:lnTo>
                <a:lnTo>
                  <a:pt x="3060835" y="2132746"/>
                </a:lnTo>
                <a:lnTo>
                  <a:pt x="3058261" y="2145497"/>
                </a:lnTo>
                <a:lnTo>
                  <a:pt x="3051242" y="2155913"/>
                </a:lnTo>
                <a:lnTo>
                  <a:pt x="3040832" y="2162937"/>
                </a:lnTo>
                <a:lnTo>
                  <a:pt x="3028088" y="2165513"/>
                </a:lnTo>
                <a:close/>
              </a:path>
              <a:path w="3305175" h="2456815">
                <a:moveTo>
                  <a:pt x="3305061" y="2156467"/>
                </a:moveTo>
                <a:lnTo>
                  <a:pt x="3298335" y="2146488"/>
                </a:lnTo>
                <a:lnTo>
                  <a:pt x="3295564" y="2132763"/>
                </a:lnTo>
                <a:lnTo>
                  <a:pt x="3298335" y="2119037"/>
                </a:lnTo>
                <a:lnTo>
                  <a:pt x="3305061" y="2109058"/>
                </a:lnTo>
                <a:lnTo>
                  <a:pt x="3305061" y="2156467"/>
                </a:lnTo>
                <a:close/>
              </a:path>
              <a:path w="3305175" h="2456815">
                <a:moveTo>
                  <a:pt x="1212211" y="2436530"/>
                </a:moveTo>
                <a:lnTo>
                  <a:pt x="1211269" y="2436530"/>
                </a:lnTo>
                <a:lnTo>
                  <a:pt x="1210898" y="2436158"/>
                </a:lnTo>
                <a:lnTo>
                  <a:pt x="1210898" y="2435217"/>
                </a:lnTo>
                <a:lnTo>
                  <a:pt x="1211269" y="2434845"/>
                </a:lnTo>
                <a:lnTo>
                  <a:pt x="1212211" y="2434845"/>
                </a:lnTo>
                <a:lnTo>
                  <a:pt x="1212579" y="2435217"/>
                </a:lnTo>
                <a:lnTo>
                  <a:pt x="1212579" y="2436158"/>
                </a:lnTo>
                <a:lnTo>
                  <a:pt x="1212211" y="2436530"/>
                </a:lnTo>
                <a:close/>
              </a:path>
              <a:path w="3305175" h="2456815">
                <a:moveTo>
                  <a:pt x="1516316" y="2439051"/>
                </a:moveTo>
                <a:lnTo>
                  <a:pt x="1512599" y="2439051"/>
                </a:lnTo>
                <a:lnTo>
                  <a:pt x="1511100" y="2437556"/>
                </a:lnTo>
                <a:lnTo>
                  <a:pt x="1511100" y="2433819"/>
                </a:lnTo>
                <a:lnTo>
                  <a:pt x="1512599" y="2432320"/>
                </a:lnTo>
                <a:lnTo>
                  <a:pt x="1516333" y="2432320"/>
                </a:lnTo>
                <a:lnTo>
                  <a:pt x="1517828" y="2433819"/>
                </a:lnTo>
                <a:lnTo>
                  <a:pt x="1517828" y="2437556"/>
                </a:lnTo>
                <a:lnTo>
                  <a:pt x="1516316" y="2439051"/>
                </a:lnTo>
                <a:close/>
              </a:path>
              <a:path w="3305175" h="2456815">
                <a:moveTo>
                  <a:pt x="1821358" y="2443261"/>
                </a:moveTo>
                <a:lnTo>
                  <a:pt x="1813017" y="2443261"/>
                </a:lnTo>
                <a:lnTo>
                  <a:pt x="1809638" y="2439878"/>
                </a:lnTo>
                <a:lnTo>
                  <a:pt x="1809638" y="2431530"/>
                </a:lnTo>
                <a:lnTo>
                  <a:pt x="1813017" y="2428148"/>
                </a:lnTo>
                <a:lnTo>
                  <a:pt x="1821358" y="2428148"/>
                </a:lnTo>
                <a:lnTo>
                  <a:pt x="1824741" y="2431530"/>
                </a:lnTo>
                <a:lnTo>
                  <a:pt x="1824741" y="2439878"/>
                </a:lnTo>
                <a:lnTo>
                  <a:pt x="1821358" y="2443261"/>
                </a:lnTo>
                <a:close/>
              </a:path>
              <a:path w="3305175" h="2456815">
                <a:moveTo>
                  <a:pt x="2125936" y="2446626"/>
                </a:moveTo>
                <a:lnTo>
                  <a:pt x="2113895" y="2446626"/>
                </a:lnTo>
                <a:lnTo>
                  <a:pt x="2109000" y="2441728"/>
                </a:lnTo>
                <a:lnTo>
                  <a:pt x="2109000" y="2429681"/>
                </a:lnTo>
                <a:lnTo>
                  <a:pt x="2113895" y="2424783"/>
                </a:lnTo>
                <a:lnTo>
                  <a:pt x="2125936" y="2424783"/>
                </a:lnTo>
                <a:lnTo>
                  <a:pt x="2130830" y="2429681"/>
                </a:lnTo>
                <a:lnTo>
                  <a:pt x="2130830" y="2441728"/>
                </a:lnTo>
                <a:lnTo>
                  <a:pt x="2125936" y="2446626"/>
                </a:lnTo>
                <a:close/>
              </a:path>
              <a:path w="3305175" h="2456815">
                <a:moveTo>
                  <a:pt x="2430982" y="2450832"/>
                </a:moveTo>
                <a:lnTo>
                  <a:pt x="2414296" y="2450832"/>
                </a:lnTo>
                <a:lnTo>
                  <a:pt x="2407538" y="2444067"/>
                </a:lnTo>
                <a:lnTo>
                  <a:pt x="2407538" y="2427372"/>
                </a:lnTo>
                <a:lnTo>
                  <a:pt x="2414296" y="2420610"/>
                </a:lnTo>
                <a:lnTo>
                  <a:pt x="2430982" y="2420610"/>
                </a:lnTo>
                <a:lnTo>
                  <a:pt x="2437743" y="2427372"/>
                </a:lnTo>
                <a:lnTo>
                  <a:pt x="2437743" y="2444067"/>
                </a:lnTo>
                <a:lnTo>
                  <a:pt x="2430982" y="2450832"/>
                </a:lnTo>
                <a:close/>
              </a:path>
              <a:path w="3305175" h="2456815">
                <a:moveTo>
                  <a:pt x="2735103" y="2453357"/>
                </a:moveTo>
                <a:lnTo>
                  <a:pt x="2715626" y="2453357"/>
                </a:lnTo>
                <a:lnTo>
                  <a:pt x="2707737" y="2445465"/>
                </a:lnTo>
                <a:lnTo>
                  <a:pt x="2707737" y="2425978"/>
                </a:lnTo>
                <a:lnTo>
                  <a:pt x="2715626" y="2418085"/>
                </a:lnTo>
                <a:lnTo>
                  <a:pt x="2735103" y="2418085"/>
                </a:lnTo>
                <a:lnTo>
                  <a:pt x="2742989" y="2425978"/>
                </a:lnTo>
                <a:lnTo>
                  <a:pt x="2742989" y="2445465"/>
                </a:lnTo>
                <a:lnTo>
                  <a:pt x="2735103" y="2453357"/>
                </a:lnTo>
                <a:close/>
              </a:path>
              <a:path w="3305175" h="2456815">
                <a:moveTo>
                  <a:pt x="3028088" y="2456722"/>
                </a:moveTo>
                <a:lnTo>
                  <a:pt x="3019920" y="2455071"/>
                </a:lnTo>
                <a:lnTo>
                  <a:pt x="3013248" y="2450569"/>
                </a:lnTo>
                <a:lnTo>
                  <a:pt x="3008749" y="2443893"/>
                </a:lnTo>
                <a:lnTo>
                  <a:pt x="3007099" y="2435719"/>
                </a:lnTo>
                <a:lnTo>
                  <a:pt x="3008749" y="2427547"/>
                </a:lnTo>
                <a:lnTo>
                  <a:pt x="3013248" y="2420871"/>
                </a:lnTo>
                <a:lnTo>
                  <a:pt x="3019920" y="2416370"/>
                </a:lnTo>
                <a:lnTo>
                  <a:pt x="3028088" y="2414720"/>
                </a:lnTo>
                <a:lnTo>
                  <a:pt x="3036257" y="2416370"/>
                </a:lnTo>
                <a:lnTo>
                  <a:pt x="3042929" y="2420871"/>
                </a:lnTo>
                <a:lnTo>
                  <a:pt x="3047428" y="2427547"/>
                </a:lnTo>
                <a:lnTo>
                  <a:pt x="3049078" y="2435719"/>
                </a:lnTo>
                <a:lnTo>
                  <a:pt x="3047428" y="2443893"/>
                </a:lnTo>
                <a:lnTo>
                  <a:pt x="3042929" y="2450569"/>
                </a:lnTo>
                <a:lnTo>
                  <a:pt x="3036257" y="2455071"/>
                </a:lnTo>
                <a:lnTo>
                  <a:pt x="3028088" y="2456722"/>
                </a:lnTo>
                <a:close/>
              </a:path>
            </a:pathLst>
          </a:custGeom>
          <a:solidFill>
            <a:srgbClr val="E8C7C6"/>
          </a:solidFill>
        </p:spPr>
        <p:txBody>
          <a:bodyPr wrap="square" lIns="0" tIns="0" rIns="0" bIns="0" rtlCol="0"/>
          <a:lstStyle/>
          <a:p>
            <a:endParaRPr/>
          </a:p>
        </p:txBody>
      </p:sp>
      <p:sp>
        <p:nvSpPr>
          <p:cNvPr id="7" name="object 7">
            <a:extLst>
              <a:ext uri="{FF2B5EF4-FFF2-40B4-BE49-F238E27FC236}">
                <a16:creationId xmlns:a16="http://schemas.microsoft.com/office/drawing/2014/main" id="{14BD69CE-B0F9-6408-A666-E22FC6942D4E}"/>
              </a:ext>
            </a:extLst>
          </p:cNvPr>
          <p:cNvSpPr/>
          <p:nvPr/>
        </p:nvSpPr>
        <p:spPr>
          <a:xfrm>
            <a:off x="148271" y="165047"/>
            <a:ext cx="5518150" cy="1909445"/>
          </a:xfrm>
          <a:custGeom>
            <a:avLst/>
            <a:gdLst/>
            <a:ahLst/>
            <a:cxnLst/>
            <a:rect l="l" t="t" r="r" b="b"/>
            <a:pathLst>
              <a:path w="5518150" h="1909445">
                <a:moveTo>
                  <a:pt x="20148" y="88109"/>
                </a:moveTo>
                <a:lnTo>
                  <a:pt x="12304" y="86526"/>
                </a:lnTo>
                <a:lnTo>
                  <a:pt x="5899" y="82207"/>
                </a:lnTo>
                <a:lnTo>
                  <a:pt x="1582" y="75800"/>
                </a:lnTo>
                <a:lnTo>
                  <a:pt x="0" y="67950"/>
                </a:lnTo>
                <a:lnTo>
                  <a:pt x="1582" y="60101"/>
                </a:lnTo>
                <a:lnTo>
                  <a:pt x="5899" y="53694"/>
                </a:lnTo>
                <a:lnTo>
                  <a:pt x="12304" y="49375"/>
                </a:lnTo>
                <a:lnTo>
                  <a:pt x="20148" y="47791"/>
                </a:lnTo>
                <a:lnTo>
                  <a:pt x="27993" y="49375"/>
                </a:lnTo>
                <a:lnTo>
                  <a:pt x="34398" y="53694"/>
                </a:lnTo>
                <a:lnTo>
                  <a:pt x="38715" y="60101"/>
                </a:lnTo>
                <a:lnTo>
                  <a:pt x="40297" y="67950"/>
                </a:lnTo>
                <a:lnTo>
                  <a:pt x="38715" y="75800"/>
                </a:lnTo>
                <a:lnTo>
                  <a:pt x="34398" y="82207"/>
                </a:lnTo>
                <a:lnTo>
                  <a:pt x="27993" y="86526"/>
                </a:lnTo>
                <a:lnTo>
                  <a:pt x="20148" y="88109"/>
                </a:lnTo>
                <a:close/>
              </a:path>
              <a:path w="5518150" h="1909445">
                <a:moveTo>
                  <a:pt x="322872" y="91478"/>
                </a:moveTo>
                <a:lnTo>
                  <a:pt x="313722" y="89629"/>
                </a:lnTo>
                <a:lnTo>
                  <a:pt x="306248" y="84587"/>
                </a:lnTo>
                <a:lnTo>
                  <a:pt x="301209" y="77108"/>
                </a:lnTo>
                <a:lnTo>
                  <a:pt x="299361" y="67950"/>
                </a:lnTo>
                <a:lnTo>
                  <a:pt x="301209" y="58795"/>
                </a:lnTo>
                <a:lnTo>
                  <a:pt x="306248" y="51317"/>
                </a:lnTo>
                <a:lnTo>
                  <a:pt x="313722" y="46275"/>
                </a:lnTo>
                <a:lnTo>
                  <a:pt x="322872" y="44426"/>
                </a:lnTo>
                <a:lnTo>
                  <a:pt x="332023" y="46275"/>
                </a:lnTo>
                <a:lnTo>
                  <a:pt x="339496" y="51317"/>
                </a:lnTo>
                <a:lnTo>
                  <a:pt x="344535" y="58795"/>
                </a:lnTo>
                <a:lnTo>
                  <a:pt x="346383" y="67950"/>
                </a:lnTo>
                <a:lnTo>
                  <a:pt x="344535" y="77108"/>
                </a:lnTo>
                <a:lnTo>
                  <a:pt x="339496" y="84587"/>
                </a:lnTo>
                <a:lnTo>
                  <a:pt x="332023" y="89629"/>
                </a:lnTo>
                <a:lnTo>
                  <a:pt x="322872" y="91478"/>
                </a:lnTo>
                <a:close/>
              </a:path>
              <a:path w="5518150" h="1909445">
                <a:moveTo>
                  <a:pt x="625600" y="94000"/>
                </a:moveTo>
                <a:lnTo>
                  <a:pt x="615475" y="91953"/>
                </a:lnTo>
                <a:lnTo>
                  <a:pt x="607204" y="86374"/>
                </a:lnTo>
                <a:lnTo>
                  <a:pt x="601626" y="78099"/>
                </a:lnTo>
                <a:lnTo>
                  <a:pt x="599580" y="67967"/>
                </a:lnTo>
                <a:lnTo>
                  <a:pt x="601626" y="57837"/>
                </a:lnTo>
                <a:lnTo>
                  <a:pt x="607204" y="49562"/>
                </a:lnTo>
                <a:lnTo>
                  <a:pt x="615475" y="43981"/>
                </a:lnTo>
                <a:lnTo>
                  <a:pt x="625600" y="41935"/>
                </a:lnTo>
                <a:lnTo>
                  <a:pt x="635722" y="43981"/>
                </a:lnTo>
                <a:lnTo>
                  <a:pt x="643992" y="49562"/>
                </a:lnTo>
                <a:lnTo>
                  <a:pt x="649570" y="57837"/>
                </a:lnTo>
                <a:lnTo>
                  <a:pt x="651615" y="67967"/>
                </a:lnTo>
                <a:lnTo>
                  <a:pt x="649572" y="78099"/>
                </a:lnTo>
                <a:lnTo>
                  <a:pt x="643999" y="86374"/>
                </a:lnTo>
                <a:lnTo>
                  <a:pt x="635730" y="91953"/>
                </a:lnTo>
                <a:lnTo>
                  <a:pt x="625600" y="94000"/>
                </a:lnTo>
                <a:close/>
              </a:path>
              <a:path w="5518150" h="1909445">
                <a:moveTo>
                  <a:pt x="928323" y="97365"/>
                </a:moveTo>
                <a:lnTo>
                  <a:pt x="916886" y="95056"/>
                </a:lnTo>
                <a:lnTo>
                  <a:pt x="907547" y="88756"/>
                </a:lnTo>
                <a:lnTo>
                  <a:pt x="901251" y="79412"/>
                </a:lnTo>
                <a:lnTo>
                  <a:pt x="898942" y="67967"/>
                </a:lnTo>
                <a:lnTo>
                  <a:pt x="901251" y="56523"/>
                </a:lnTo>
                <a:lnTo>
                  <a:pt x="907547" y="47178"/>
                </a:lnTo>
                <a:lnTo>
                  <a:pt x="916886" y="40879"/>
                </a:lnTo>
                <a:lnTo>
                  <a:pt x="928323" y="38569"/>
                </a:lnTo>
                <a:lnTo>
                  <a:pt x="939761" y="40879"/>
                </a:lnTo>
                <a:lnTo>
                  <a:pt x="949100" y="47178"/>
                </a:lnTo>
                <a:lnTo>
                  <a:pt x="955396" y="56523"/>
                </a:lnTo>
                <a:lnTo>
                  <a:pt x="957704" y="67967"/>
                </a:lnTo>
                <a:lnTo>
                  <a:pt x="955396" y="79412"/>
                </a:lnTo>
                <a:lnTo>
                  <a:pt x="949100" y="88756"/>
                </a:lnTo>
                <a:lnTo>
                  <a:pt x="939761" y="95056"/>
                </a:lnTo>
                <a:lnTo>
                  <a:pt x="928323" y="97365"/>
                </a:lnTo>
                <a:close/>
              </a:path>
              <a:path w="5518150" h="1909445">
                <a:moveTo>
                  <a:pt x="1231047" y="100731"/>
                </a:moveTo>
                <a:lnTo>
                  <a:pt x="1218304" y="98155"/>
                </a:lnTo>
                <a:lnTo>
                  <a:pt x="1207896" y="91133"/>
                </a:lnTo>
                <a:lnTo>
                  <a:pt x="1200877" y="80718"/>
                </a:lnTo>
                <a:lnTo>
                  <a:pt x="1198304" y="67967"/>
                </a:lnTo>
                <a:lnTo>
                  <a:pt x="1200877" y="55216"/>
                </a:lnTo>
                <a:lnTo>
                  <a:pt x="1207896" y="44802"/>
                </a:lnTo>
                <a:lnTo>
                  <a:pt x="1218304" y="37779"/>
                </a:lnTo>
                <a:lnTo>
                  <a:pt x="1231047" y="35204"/>
                </a:lnTo>
                <a:lnTo>
                  <a:pt x="1243791" y="37779"/>
                </a:lnTo>
                <a:lnTo>
                  <a:pt x="1254200" y="44802"/>
                </a:lnTo>
                <a:lnTo>
                  <a:pt x="1261220" y="55216"/>
                </a:lnTo>
                <a:lnTo>
                  <a:pt x="1263794" y="67967"/>
                </a:lnTo>
                <a:lnTo>
                  <a:pt x="1261220" y="80718"/>
                </a:lnTo>
                <a:lnTo>
                  <a:pt x="1254200" y="91133"/>
                </a:lnTo>
                <a:lnTo>
                  <a:pt x="1243791" y="98155"/>
                </a:lnTo>
                <a:lnTo>
                  <a:pt x="1231047" y="100731"/>
                </a:lnTo>
                <a:close/>
              </a:path>
              <a:path w="5518150" h="1909445">
                <a:moveTo>
                  <a:pt x="1533771" y="103256"/>
                </a:moveTo>
                <a:lnTo>
                  <a:pt x="1520055" y="100483"/>
                </a:lnTo>
                <a:lnTo>
                  <a:pt x="1508851" y="92921"/>
                </a:lnTo>
                <a:lnTo>
                  <a:pt x="1501294" y="81709"/>
                </a:lnTo>
                <a:lnTo>
                  <a:pt x="1498523" y="67984"/>
                </a:lnTo>
                <a:lnTo>
                  <a:pt x="1501294" y="54259"/>
                </a:lnTo>
                <a:lnTo>
                  <a:pt x="1508851" y="43047"/>
                </a:lnTo>
                <a:lnTo>
                  <a:pt x="1520055" y="35486"/>
                </a:lnTo>
                <a:lnTo>
                  <a:pt x="1533771" y="32712"/>
                </a:lnTo>
                <a:lnTo>
                  <a:pt x="1547489" y="35486"/>
                </a:lnTo>
                <a:lnTo>
                  <a:pt x="1558694" y="43047"/>
                </a:lnTo>
                <a:lnTo>
                  <a:pt x="1566251" y="54259"/>
                </a:lnTo>
                <a:lnTo>
                  <a:pt x="1569022" y="67984"/>
                </a:lnTo>
                <a:lnTo>
                  <a:pt x="1566253" y="81709"/>
                </a:lnTo>
                <a:lnTo>
                  <a:pt x="1558701" y="92921"/>
                </a:lnTo>
                <a:lnTo>
                  <a:pt x="1547496" y="100483"/>
                </a:lnTo>
                <a:lnTo>
                  <a:pt x="1533771" y="103256"/>
                </a:lnTo>
                <a:close/>
              </a:path>
              <a:path w="5518150" h="1909445">
                <a:moveTo>
                  <a:pt x="1836488" y="105781"/>
                </a:moveTo>
                <a:lnTo>
                  <a:pt x="1821785" y="102810"/>
                </a:lnTo>
                <a:lnTo>
                  <a:pt x="1809778" y="94708"/>
                </a:lnTo>
                <a:lnTo>
                  <a:pt x="1801683" y="82693"/>
                </a:lnTo>
                <a:lnTo>
                  <a:pt x="1798715" y="67984"/>
                </a:lnTo>
                <a:lnTo>
                  <a:pt x="1801683" y="53276"/>
                </a:lnTo>
                <a:lnTo>
                  <a:pt x="1809778" y="41262"/>
                </a:lnTo>
                <a:lnTo>
                  <a:pt x="1821785" y="33159"/>
                </a:lnTo>
                <a:lnTo>
                  <a:pt x="1836488" y="30187"/>
                </a:lnTo>
                <a:lnTo>
                  <a:pt x="1851191" y="33159"/>
                </a:lnTo>
                <a:lnTo>
                  <a:pt x="1863197" y="41262"/>
                </a:lnTo>
                <a:lnTo>
                  <a:pt x="1871292" y="53276"/>
                </a:lnTo>
                <a:lnTo>
                  <a:pt x="1874261" y="67984"/>
                </a:lnTo>
                <a:lnTo>
                  <a:pt x="1871292" y="82693"/>
                </a:lnTo>
                <a:lnTo>
                  <a:pt x="1863197" y="94708"/>
                </a:lnTo>
                <a:lnTo>
                  <a:pt x="1851191" y="102810"/>
                </a:lnTo>
                <a:lnTo>
                  <a:pt x="1836488" y="105781"/>
                </a:lnTo>
                <a:close/>
              </a:path>
              <a:path w="5518150" h="1909445">
                <a:moveTo>
                  <a:pt x="2139212" y="109146"/>
                </a:moveTo>
                <a:lnTo>
                  <a:pt x="2123204" y="105912"/>
                </a:lnTo>
                <a:lnTo>
                  <a:pt x="2110135" y="97091"/>
                </a:lnTo>
                <a:lnTo>
                  <a:pt x="2101327" y="84007"/>
                </a:lnTo>
                <a:lnTo>
                  <a:pt x="2098097" y="67984"/>
                </a:lnTo>
                <a:lnTo>
                  <a:pt x="2101327" y="51961"/>
                </a:lnTo>
                <a:lnTo>
                  <a:pt x="2110135" y="38878"/>
                </a:lnTo>
                <a:lnTo>
                  <a:pt x="2123204" y="30057"/>
                </a:lnTo>
                <a:lnTo>
                  <a:pt x="2139212" y="26822"/>
                </a:lnTo>
                <a:lnTo>
                  <a:pt x="2155225" y="30057"/>
                </a:lnTo>
                <a:lnTo>
                  <a:pt x="2168305" y="38878"/>
                </a:lnTo>
                <a:lnTo>
                  <a:pt x="2177126" y="51961"/>
                </a:lnTo>
                <a:lnTo>
                  <a:pt x="2180360" y="67984"/>
                </a:lnTo>
                <a:lnTo>
                  <a:pt x="2177126" y="84007"/>
                </a:lnTo>
                <a:lnTo>
                  <a:pt x="2168305" y="97091"/>
                </a:lnTo>
                <a:lnTo>
                  <a:pt x="2155225" y="105912"/>
                </a:lnTo>
                <a:lnTo>
                  <a:pt x="2139212" y="109146"/>
                </a:lnTo>
                <a:close/>
              </a:path>
              <a:path w="5518150" h="1909445">
                <a:moveTo>
                  <a:pt x="2441936" y="111671"/>
                </a:moveTo>
                <a:lnTo>
                  <a:pt x="2424948" y="108239"/>
                </a:lnTo>
                <a:lnTo>
                  <a:pt x="2411074" y="98879"/>
                </a:lnTo>
                <a:lnTo>
                  <a:pt x="2401719" y="84998"/>
                </a:lnTo>
                <a:lnTo>
                  <a:pt x="2398289" y="68001"/>
                </a:lnTo>
                <a:lnTo>
                  <a:pt x="2401719" y="51004"/>
                </a:lnTo>
                <a:lnTo>
                  <a:pt x="2411074" y="37124"/>
                </a:lnTo>
                <a:lnTo>
                  <a:pt x="2424948" y="27766"/>
                </a:lnTo>
                <a:lnTo>
                  <a:pt x="2441936" y="24334"/>
                </a:lnTo>
                <a:lnTo>
                  <a:pt x="2458923" y="27766"/>
                </a:lnTo>
                <a:lnTo>
                  <a:pt x="2472797" y="37124"/>
                </a:lnTo>
                <a:lnTo>
                  <a:pt x="2482152" y="51004"/>
                </a:lnTo>
                <a:lnTo>
                  <a:pt x="2485582" y="68001"/>
                </a:lnTo>
                <a:lnTo>
                  <a:pt x="2482152" y="84998"/>
                </a:lnTo>
                <a:lnTo>
                  <a:pt x="2472797" y="98879"/>
                </a:lnTo>
                <a:lnTo>
                  <a:pt x="2458923" y="108239"/>
                </a:lnTo>
                <a:lnTo>
                  <a:pt x="2441936" y="111671"/>
                </a:lnTo>
                <a:close/>
              </a:path>
              <a:path w="5518150" h="1909445">
                <a:moveTo>
                  <a:pt x="2744659" y="114196"/>
                </a:moveTo>
                <a:lnTo>
                  <a:pt x="2726698" y="110566"/>
                </a:lnTo>
                <a:lnTo>
                  <a:pt x="2712030" y="100666"/>
                </a:lnTo>
                <a:lnTo>
                  <a:pt x="2702141" y="85982"/>
                </a:lnTo>
                <a:lnTo>
                  <a:pt x="2698515" y="68001"/>
                </a:lnTo>
                <a:lnTo>
                  <a:pt x="2702141" y="50022"/>
                </a:lnTo>
                <a:lnTo>
                  <a:pt x="2712030" y="35339"/>
                </a:lnTo>
                <a:lnTo>
                  <a:pt x="2726698" y="25439"/>
                </a:lnTo>
                <a:lnTo>
                  <a:pt x="2744659" y="21809"/>
                </a:lnTo>
                <a:lnTo>
                  <a:pt x="2762641" y="25439"/>
                </a:lnTo>
                <a:lnTo>
                  <a:pt x="2777318" y="35339"/>
                </a:lnTo>
                <a:lnTo>
                  <a:pt x="2787211" y="50022"/>
                </a:lnTo>
                <a:lnTo>
                  <a:pt x="2790838" y="68001"/>
                </a:lnTo>
                <a:lnTo>
                  <a:pt x="2787211" y="85982"/>
                </a:lnTo>
                <a:lnTo>
                  <a:pt x="2777318" y="100666"/>
                </a:lnTo>
                <a:lnTo>
                  <a:pt x="2762641" y="110566"/>
                </a:lnTo>
                <a:lnTo>
                  <a:pt x="2744659" y="114196"/>
                </a:lnTo>
                <a:close/>
              </a:path>
              <a:path w="5518150" h="1909445">
                <a:moveTo>
                  <a:pt x="3047383" y="116718"/>
                </a:moveTo>
                <a:lnTo>
                  <a:pt x="3028442" y="112890"/>
                </a:lnTo>
                <a:lnTo>
                  <a:pt x="3012969" y="102451"/>
                </a:lnTo>
                <a:lnTo>
                  <a:pt x="3002534" y="86966"/>
                </a:lnTo>
                <a:lnTo>
                  <a:pt x="2998707" y="68001"/>
                </a:lnTo>
                <a:lnTo>
                  <a:pt x="3002534" y="49038"/>
                </a:lnTo>
                <a:lnTo>
                  <a:pt x="3012969" y="33553"/>
                </a:lnTo>
                <a:lnTo>
                  <a:pt x="3028442" y="23112"/>
                </a:lnTo>
                <a:lnTo>
                  <a:pt x="3047383" y="19284"/>
                </a:lnTo>
                <a:lnTo>
                  <a:pt x="3066344" y="23112"/>
                </a:lnTo>
                <a:lnTo>
                  <a:pt x="3081827" y="33553"/>
                </a:lnTo>
                <a:lnTo>
                  <a:pt x="3092266" y="49038"/>
                </a:lnTo>
                <a:lnTo>
                  <a:pt x="3096093" y="68001"/>
                </a:lnTo>
                <a:lnTo>
                  <a:pt x="3092266" y="86966"/>
                </a:lnTo>
                <a:lnTo>
                  <a:pt x="3081827" y="102451"/>
                </a:lnTo>
                <a:lnTo>
                  <a:pt x="3066344" y="112890"/>
                </a:lnTo>
                <a:lnTo>
                  <a:pt x="3047383" y="116718"/>
                </a:lnTo>
                <a:close/>
              </a:path>
              <a:path w="5518150" h="1909445">
                <a:moveTo>
                  <a:pt x="3350107" y="119243"/>
                </a:moveTo>
                <a:lnTo>
                  <a:pt x="3330172" y="115216"/>
                </a:lnTo>
                <a:lnTo>
                  <a:pt x="3313895" y="104236"/>
                </a:lnTo>
                <a:lnTo>
                  <a:pt x="3302923" y="87948"/>
                </a:lnTo>
                <a:lnTo>
                  <a:pt x="3298899" y="68001"/>
                </a:lnTo>
                <a:lnTo>
                  <a:pt x="3302923" y="48054"/>
                </a:lnTo>
                <a:lnTo>
                  <a:pt x="3313895" y="31766"/>
                </a:lnTo>
                <a:lnTo>
                  <a:pt x="3330172" y="20786"/>
                </a:lnTo>
                <a:lnTo>
                  <a:pt x="3350107" y="16759"/>
                </a:lnTo>
                <a:lnTo>
                  <a:pt x="3370047" y="20786"/>
                </a:lnTo>
                <a:lnTo>
                  <a:pt x="3386336" y="31766"/>
                </a:lnTo>
                <a:lnTo>
                  <a:pt x="3397320" y="48054"/>
                </a:lnTo>
                <a:lnTo>
                  <a:pt x="3401349" y="68001"/>
                </a:lnTo>
                <a:lnTo>
                  <a:pt x="3397320" y="87948"/>
                </a:lnTo>
                <a:lnTo>
                  <a:pt x="3386336" y="104236"/>
                </a:lnTo>
                <a:lnTo>
                  <a:pt x="3370047" y="115216"/>
                </a:lnTo>
                <a:lnTo>
                  <a:pt x="3350107" y="119243"/>
                </a:lnTo>
                <a:close/>
              </a:path>
              <a:path w="5518150" h="1909445">
                <a:moveTo>
                  <a:pt x="3652831" y="122608"/>
                </a:moveTo>
                <a:lnTo>
                  <a:pt x="3631605" y="118317"/>
                </a:lnTo>
                <a:lnTo>
                  <a:pt x="3614265" y="106616"/>
                </a:lnTo>
                <a:lnTo>
                  <a:pt x="3602570" y="89263"/>
                </a:lnTo>
                <a:lnTo>
                  <a:pt x="3598281" y="68018"/>
                </a:lnTo>
                <a:lnTo>
                  <a:pt x="3602570" y="46774"/>
                </a:lnTo>
                <a:lnTo>
                  <a:pt x="3614265" y="29421"/>
                </a:lnTo>
                <a:lnTo>
                  <a:pt x="3631605" y="17719"/>
                </a:lnTo>
                <a:lnTo>
                  <a:pt x="3652831" y="13428"/>
                </a:lnTo>
                <a:lnTo>
                  <a:pt x="3674077" y="17719"/>
                </a:lnTo>
                <a:lnTo>
                  <a:pt x="3691427" y="29421"/>
                </a:lnTo>
                <a:lnTo>
                  <a:pt x="3703125" y="46774"/>
                </a:lnTo>
                <a:lnTo>
                  <a:pt x="3707414" y="68018"/>
                </a:lnTo>
                <a:lnTo>
                  <a:pt x="3703125" y="89263"/>
                </a:lnTo>
                <a:lnTo>
                  <a:pt x="3691427" y="106616"/>
                </a:lnTo>
                <a:lnTo>
                  <a:pt x="3674077" y="118317"/>
                </a:lnTo>
                <a:lnTo>
                  <a:pt x="3652831" y="122608"/>
                </a:lnTo>
                <a:close/>
              </a:path>
              <a:path w="5518150" h="1909445">
                <a:moveTo>
                  <a:pt x="3955589" y="125133"/>
                </a:moveTo>
                <a:lnTo>
                  <a:pt x="3933369" y="120643"/>
                </a:lnTo>
                <a:lnTo>
                  <a:pt x="3915225" y="108401"/>
                </a:lnTo>
                <a:lnTo>
                  <a:pt x="3902992" y="90246"/>
                </a:lnTo>
                <a:lnTo>
                  <a:pt x="3898507" y="68018"/>
                </a:lnTo>
                <a:lnTo>
                  <a:pt x="3902992" y="45790"/>
                </a:lnTo>
                <a:lnTo>
                  <a:pt x="3915225" y="27635"/>
                </a:lnTo>
                <a:lnTo>
                  <a:pt x="3933369" y="15392"/>
                </a:lnTo>
                <a:lnTo>
                  <a:pt x="3955589" y="10903"/>
                </a:lnTo>
                <a:lnTo>
                  <a:pt x="3977789" y="15392"/>
                </a:lnTo>
                <a:lnTo>
                  <a:pt x="3995923" y="27635"/>
                </a:lnTo>
                <a:lnTo>
                  <a:pt x="4008151" y="45790"/>
                </a:lnTo>
                <a:lnTo>
                  <a:pt x="4012636" y="68018"/>
                </a:lnTo>
                <a:lnTo>
                  <a:pt x="4008156" y="90246"/>
                </a:lnTo>
                <a:lnTo>
                  <a:pt x="3995935" y="108401"/>
                </a:lnTo>
                <a:lnTo>
                  <a:pt x="3977803" y="120643"/>
                </a:lnTo>
                <a:lnTo>
                  <a:pt x="3955589" y="125133"/>
                </a:lnTo>
                <a:close/>
              </a:path>
              <a:path w="5518150" h="1909445">
                <a:moveTo>
                  <a:pt x="4258312" y="127658"/>
                </a:moveTo>
                <a:lnTo>
                  <a:pt x="4235113" y="122970"/>
                </a:lnTo>
                <a:lnTo>
                  <a:pt x="4216164" y="110188"/>
                </a:lnTo>
                <a:lnTo>
                  <a:pt x="4203385" y="91230"/>
                </a:lnTo>
                <a:lnTo>
                  <a:pt x="4198699" y="68018"/>
                </a:lnTo>
                <a:lnTo>
                  <a:pt x="4203385" y="44806"/>
                </a:lnTo>
                <a:lnTo>
                  <a:pt x="4216164" y="25850"/>
                </a:lnTo>
                <a:lnTo>
                  <a:pt x="4235113" y="13068"/>
                </a:lnTo>
                <a:lnTo>
                  <a:pt x="4258312" y="8381"/>
                </a:lnTo>
                <a:lnTo>
                  <a:pt x="4281506" y="13068"/>
                </a:lnTo>
                <a:lnTo>
                  <a:pt x="4300444" y="25850"/>
                </a:lnTo>
                <a:lnTo>
                  <a:pt x="4313211" y="44806"/>
                </a:lnTo>
                <a:lnTo>
                  <a:pt x="4317892" y="68018"/>
                </a:lnTo>
                <a:lnTo>
                  <a:pt x="4313211" y="91230"/>
                </a:lnTo>
                <a:lnTo>
                  <a:pt x="4300444" y="110188"/>
                </a:lnTo>
                <a:lnTo>
                  <a:pt x="4281506" y="122970"/>
                </a:lnTo>
                <a:lnTo>
                  <a:pt x="4258312" y="127658"/>
                </a:lnTo>
                <a:close/>
              </a:path>
              <a:path w="5518150" h="1909445">
                <a:moveTo>
                  <a:pt x="4561036" y="131864"/>
                </a:moveTo>
                <a:lnTo>
                  <a:pt x="4536200" y="126848"/>
                </a:lnTo>
                <a:lnTo>
                  <a:pt x="4515921" y="113170"/>
                </a:lnTo>
                <a:lnTo>
                  <a:pt x="4502250" y="92881"/>
                </a:lnTo>
                <a:lnTo>
                  <a:pt x="4497237" y="68035"/>
                </a:lnTo>
                <a:lnTo>
                  <a:pt x="4502250" y="43188"/>
                </a:lnTo>
                <a:lnTo>
                  <a:pt x="4515921" y="22900"/>
                </a:lnTo>
                <a:lnTo>
                  <a:pt x="4536200" y="9221"/>
                </a:lnTo>
                <a:lnTo>
                  <a:pt x="4561036" y="4205"/>
                </a:lnTo>
                <a:lnTo>
                  <a:pt x="4585853" y="9221"/>
                </a:lnTo>
                <a:lnTo>
                  <a:pt x="4606122" y="22900"/>
                </a:lnTo>
                <a:lnTo>
                  <a:pt x="4619789" y="43188"/>
                </a:lnTo>
                <a:lnTo>
                  <a:pt x="4624802" y="68035"/>
                </a:lnTo>
                <a:lnTo>
                  <a:pt x="4619789" y="92881"/>
                </a:lnTo>
                <a:lnTo>
                  <a:pt x="4606122" y="113170"/>
                </a:lnTo>
                <a:lnTo>
                  <a:pt x="4585853" y="126848"/>
                </a:lnTo>
                <a:lnTo>
                  <a:pt x="4561036" y="131864"/>
                </a:lnTo>
                <a:close/>
              </a:path>
              <a:path w="5518150" h="1909445">
                <a:moveTo>
                  <a:pt x="4863760" y="135229"/>
                </a:moveTo>
                <a:lnTo>
                  <a:pt x="4837613" y="129949"/>
                </a:lnTo>
                <a:lnTo>
                  <a:pt x="4816261" y="115548"/>
                </a:lnTo>
                <a:lnTo>
                  <a:pt x="4801864" y="94189"/>
                </a:lnTo>
                <a:lnTo>
                  <a:pt x="4796585" y="68035"/>
                </a:lnTo>
                <a:lnTo>
                  <a:pt x="4801864" y="41882"/>
                </a:lnTo>
                <a:lnTo>
                  <a:pt x="4816261" y="20523"/>
                </a:lnTo>
                <a:lnTo>
                  <a:pt x="4837613" y="6121"/>
                </a:lnTo>
                <a:lnTo>
                  <a:pt x="4863760" y="840"/>
                </a:lnTo>
                <a:lnTo>
                  <a:pt x="4889887" y="6121"/>
                </a:lnTo>
                <a:lnTo>
                  <a:pt x="4911229" y="20523"/>
                </a:lnTo>
                <a:lnTo>
                  <a:pt x="4925622" y="41882"/>
                </a:lnTo>
                <a:lnTo>
                  <a:pt x="4930901" y="68035"/>
                </a:lnTo>
                <a:lnTo>
                  <a:pt x="4925622" y="94189"/>
                </a:lnTo>
                <a:lnTo>
                  <a:pt x="4911229" y="115548"/>
                </a:lnTo>
                <a:lnTo>
                  <a:pt x="4889887" y="129949"/>
                </a:lnTo>
                <a:lnTo>
                  <a:pt x="4863760" y="135229"/>
                </a:lnTo>
                <a:close/>
              </a:path>
              <a:path w="5518150" h="1909445">
                <a:moveTo>
                  <a:pt x="5166483" y="136070"/>
                </a:moveTo>
                <a:lnTo>
                  <a:pt x="5140006" y="130724"/>
                </a:lnTo>
                <a:lnTo>
                  <a:pt x="5118386" y="116144"/>
                </a:lnTo>
                <a:lnTo>
                  <a:pt x="5103810" y="94518"/>
                </a:lnTo>
                <a:lnTo>
                  <a:pt x="5098465" y="68035"/>
                </a:lnTo>
                <a:lnTo>
                  <a:pt x="5103810" y="41551"/>
                </a:lnTo>
                <a:lnTo>
                  <a:pt x="5118386" y="19926"/>
                </a:lnTo>
                <a:lnTo>
                  <a:pt x="5140006" y="5346"/>
                </a:lnTo>
                <a:lnTo>
                  <a:pt x="5166483" y="0"/>
                </a:lnTo>
                <a:lnTo>
                  <a:pt x="5192942" y="5346"/>
                </a:lnTo>
                <a:lnTo>
                  <a:pt x="5214552" y="19926"/>
                </a:lnTo>
                <a:lnTo>
                  <a:pt x="5229124" y="41551"/>
                </a:lnTo>
                <a:lnTo>
                  <a:pt x="5234468" y="68035"/>
                </a:lnTo>
                <a:lnTo>
                  <a:pt x="5229124" y="94518"/>
                </a:lnTo>
                <a:lnTo>
                  <a:pt x="5214552" y="116144"/>
                </a:lnTo>
                <a:lnTo>
                  <a:pt x="5192942" y="130724"/>
                </a:lnTo>
                <a:lnTo>
                  <a:pt x="5166483" y="136070"/>
                </a:lnTo>
                <a:close/>
              </a:path>
              <a:path w="5518150" h="1909445">
                <a:moveTo>
                  <a:pt x="5469208" y="86513"/>
                </a:moveTo>
                <a:lnTo>
                  <a:pt x="5462022" y="85060"/>
                </a:lnTo>
                <a:lnTo>
                  <a:pt x="5456153" y="81098"/>
                </a:lnTo>
                <a:lnTo>
                  <a:pt x="5452195" y="75224"/>
                </a:lnTo>
                <a:lnTo>
                  <a:pt x="5450743" y="68035"/>
                </a:lnTo>
                <a:lnTo>
                  <a:pt x="5452195" y="60845"/>
                </a:lnTo>
                <a:lnTo>
                  <a:pt x="5456153" y="54972"/>
                </a:lnTo>
                <a:lnTo>
                  <a:pt x="5462022" y="51010"/>
                </a:lnTo>
                <a:lnTo>
                  <a:pt x="5469208" y="49557"/>
                </a:lnTo>
                <a:lnTo>
                  <a:pt x="5476394" y="51010"/>
                </a:lnTo>
                <a:lnTo>
                  <a:pt x="5482263" y="54972"/>
                </a:lnTo>
                <a:lnTo>
                  <a:pt x="5486221" y="60845"/>
                </a:lnTo>
                <a:lnTo>
                  <a:pt x="5487672" y="68035"/>
                </a:lnTo>
                <a:lnTo>
                  <a:pt x="5486221" y="75224"/>
                </a:lnTo>
                <a:lnTo>
                  <a:pt x="5482263" y="81098"/>
                </a:lnTo>
                <a:lnTo>
                  <a:pt x="5476394" y="85060"/>
                </a:lnTo>
                <a:lnTo>
                  <a:pt x="5469208" y="86513"/>
                </a:lnTo>
                <a:close/>
              </a:path>
              <a:path w="5518150" h="1909445">
                <a:moveTo>
                  <a:pt x="20148" y="391137"/>
                </a:moveTo>
                <a:lnTo>
                  <a:pt x="12304" y="389553"/>
                </a:lnTo>
                <a:lnTo>
                  <a:pt x="5899" y="385233"/>
                </a:lnTo>
                <a:lnTo>
                  <a:pt x="1582" y="378824"/>
                </a:lnTo>
                <a:lnTo>
                  <a:pt x="0" y="370975"/>
                </a:lnTo>
                <a:lnTo>
                  <a:pt x="1582" y="363125"/>
                </a:lnTo>
                <a:lnTo>
                  <a:pt x="5899" y="356718"/>
                </a:lnTo>
                <a:lnTo>
                  <a:pt x="12304" y="352399"/>
                </a:lnTo>
                <a:lnTo>
                  <a:pt x="20148" y="350815"/>
                </a:lnTo>
                <a:lnTo>
                  <a:pt x="27993" y="352399"/>
                </a:lnTo>
                <a:lnTo>
                  <a:pt x="34398" y="356718"/>
                </a:lnTo>
                <a:lnTo>
                  <a:pt x="38715" y="363125"/>
                </a:lnTo>
                <a:lnTo>
                  <a:pt x="40297" y="370975"/>
                </a:lnTo>
                <a:lnTo>
                  <a:pt x="38715" y="378824"/>
                </a:lnTo>
                <a:lnTo>
                  <a:pt x="34398" y="385233"/>
                </a:lnTo>
                <a:lnTo>
                  <a:pt x="27993" y="389553"/>
                </a:lnTo>
                <a:lnTo>
                  <a:pt x="20148" y="391137"/>
                </a:lnTo>
                <a:close/>
              </a:path>
              <a:path w="5518150" h="1909445">
                <a:moveTo>
                  <a:pt x="322872" y="394503"/>
                </a:moveTo>
                <a:lnTo>
                  <a:pt x="313722" y="392653"/>
                </a:lnTo>
                <a:lnTo>
                  <a:pt x="306248" y="387611"/>
                </a:lnTo>
                <a:lnTo>
                  <a:pt x="301209" y="380132"/>
                </a:lnTo>
                <a:lnTo>
                  <a:pt x="299361" y="370975"/>
                </a:lnTo>
                <a:lnTo>
                  <a:pt x="301209" y="361819"/>
                </a:lnTo>
                <a:lnTo>
                  <a:pt x="306248" y="354341"/>
                </a:lnTo>
                <a:lnTo>
                  <a:pt x="313722" y="349299"/>
                </a:lnTo>
                <a:lnTo>
                  <a:pt x="322872" y="347450"/>
                </a:lnTo>
                <a:lnTo>
                  <a:pt x="332023" y="349299"/>
                </a:lnTo>
                <a:lnTo>
                  <a:pt x="339496" y="354341"/>
                </a:lnTo>
                <a:lnTo>
                  <a:pt x="344535" y="361819"/>
                </a:lnTo>
                <a:lnTo>
                  <a:pt x="346383" y="370975"/>
                </a:lnTo>
                <a:lnTo>
                  <a:pt x="344535" y="380132"/>
                </a:lnTo>
                <a:lnTo>
                  <a:pt x="339496" y="387611"/>
                </a:lnTo>
                <a:lnTo>
                  <a:pt x="332023" y="392653"/>
                </a:lnTo>
                <a:lnTo>
                  <a:pt x="322872" y="394503"/>
                </a:lnTo>
                <a:close/>
              </a:path>
              <a:path w="5518150" h="1909445">
                <a:moveTo>
                  <a:pt x="625600" y="397024"/>
                </a:moveTo>
                <a:lnTo>
                  <a:pt x="615475" y="394978"/>
                </a:lnTo>
                <a:lnTo>
                  <a:pt x="607204" y="389398"/>
                </a:lnTo>
                <a:lnTo>
                  <a:pt x="601626" y="381123"/>
                </a:lnTo>
                <a:lnTo>
                  <a:pt x="599580" y="370991"/>
                </a:lnTo>
                <a:lnTo>
                  <a:pt x="601626" y="360862"/>
                </a:lnTo>
                <a:lnTo>
                  <a:pt x="607204" y="352586"/>
                </a:lnTo>
                <a:lnTo>
                  <a:pt x="615475" y="347006"/>
                </a:lnTo>
                <a:lnTo>
                  <a:pt x="625600" y="344959"/>
                </a:lnTo>
                <a:lnTo>
                  <a:pt x="635722" y="347006"/>
                </a:lnTo>
                <a:lnTo>
                  <a:pt x="643992" y="352586"/>
                </a:lnTo>
                <a:lnTo>
                  <a:pt x="649570" y="360862"/>
                </a:lnTo>
                <a:lnTo>
                  <a:pt x="651615" y="370991"/>
                </a:lnTo>
                <a:lnTo>
                  <a:pt x="649572" y="381123"/>
                </a:lnTo>
                <a:lnTo>
                  <a:pt x="643999" y="389398"/>
                </a:lnTo>
                <a:lnTo>
                  <a:pt x="635730" y="394978"/>
                </a:lnTo>
                <a:lnTo>
                  <a:pt x="625600" y="397024"/>
                </a:lnTo>
                <a:close/>
              </a:path>
              <a:path w="5518150" h="1909445">
                <a:moveTo>
                  <a:pt x="928323" y="400390"/>
                </a:moveTo>
                <a:lnTo>
                  <a:pt x="916886" y="398080"/>
                </a:lnTo>
                <a:lnTo>
                  <a:pt x="907547" y="391781"/>
                </a:lnTo>
                <a:lnTo>
                  <a:pt x="901251" y="382436"/>
                </a:lnTo>
                <a:lnTo>
                  <a:pt x="898942" y="370991"/>
                </a:lnTo>
                <a:lnTo>
                  <a:pt x="901251" y="359547"/>
                </a:lnTo>
                <a:lnTo>
                  <a:pt x="907547" y="350202"/>
                </a:lnTo>
                <a:lnTo>
                  <a:pt x="916886" y="343903"/>
                </a:lnTo>
                <a:lnTo>
                  <a:pt x="928323" y="341593"/>
                </a:lnTo>
                <a:lnTo>
                  <a:pt x="939761" y="343903"/>
                </a:lnTo>
                <a:lnTo>
                  <a:pt x="949100" y="350202"/>
                </a:lnTo>
                <a:lnTo>
                  <a:pt x="955396" y="359547"/>
                </a:lnTo>
                <a:lnTo>
                  <a:pt x="957704" y="370991"/>
                </a:lnTo>
                <a:lnTo>
                  <a:pt x="955396" y="382436"/>
                </a:lnTo>
                <a:lnTo>
                  <a:pt x="949100" y="391781"/>
                </a:lnTo>
                <a:lnTo>
                  <a:pt x="939761" y="398080"/>
                </a:lnTo>
                <a:lnTo>
                  <a:pt x="928323" y="400390"/>
                </a:lnTo>
                <a:close/>
              </a:path>
              <a:path w="5518150" h="1909445">
                <a:moveTo>
                  <a:pt x="1231047" y="403755"/>
                </a:moveTo>
                <a:lnTo>
                  <a:pt x="1218304" y="401180"/>
                </a:lnTo>
                <a:lnTo>
                  <a:pt x="1207896" y="394157"/>
                </a:lnTo>
                <a:lnTo>
                  <a:pt x="1200877" y="383742"/>
                </a:lnTo>
                <a:lnTo>
                  <a:pt x="1198304" y="370991"/>
                </a:lnTo>
                <a:lnTo>
                  <a:pt x="1200877" y="358241"/>
                </a:lnTo>
                <a:lnTo>
                  <a:pt x="1207896" y="347826"/>
                </a:lnTo>
                <a:lnTo>
                  <a:pt x="1218304" y="340803"/>
                </a:lnTo>
                <a:lnTo>
                  <a:pt x="1231047" y="338228"/>
                </a:lnTo>
                <a:lnTo>
                  <a:pt x="1243791" y="340803"/>
                </a:lnTo>
                <a:lnTo>
                  <a:pt x="1254200" y="347826"/>
                </a:lnTo>
                <a:lnTo>
                  <a:pt x="1261220" y="358241"/>
                </a:lnTo>
                <a:lnTo>
                  <a:pt x="1263794" y="370991"/>
                </a:lnTo>
                <a:lnTo>
                  <a:pt x="1261220" y="383742"/>
                </a:lnTo>
                <a:lnTo>
                  <a:pt x="1254200" y="394157"/>
                </a:lnTo>
                <a:lnTo>
                  <a:pt x="1243791" y="401180"/>
                </a:lnTo>
                <a:lnTo>
                  <a:pt x="1231047" y="403755"/>
                </a:lnTo>
                <a:close/>
              </a:path>
              <a:path w="5518150" h="1909445">
                <a:moveTo>
                  <a:pt x="1533771" y="406280"/>
                </a:moveTo>
                <a:lnTo>
                  <a:pt x="1520055" y="403507"/>
                </a:lnTo>
                <a:lnTo>
                  <a:pt x="1508851" y="395946"/>
                </a:lnTo>
                <a:lnTo>
                  <a:pt x="1501294" y="384734"/>
                </a:lnTo>
                <a:lnTo>
                  <a:pt x="1498523" y="371008"/>
                </a:lnTo>
                <a:lnTo>
                  <a:pt x="1501294" y="357283"/>
                </a:lnTo>
                <a:lnTo>
                  <a:pt x="1508851" y="346071"/>
                </a:lnTo>
                <a:lnTo>
                  <a:pt x="1520055" y="338510"/>
                </a:lnTo>
                <a:lnTo>
                  <a:pt x="1533771" y="335737"/>
                </a:lnTo>
                <a:lnTo>
                  <a:pt x="1547489" y="338510"/>
                </a:lnTo>
                <a:lnTo>
                  <a:pt x="1558694" y="346071"/>
                </a:lnTo>
                <a:lnTo>
                  <a:pt x="1566251" y="357283"/>
                </a:lnTo>
                <a:lnTo>
                  <a:pt x="1569022" y="371008"/>
                </a:lnTo>
                <a:lnTo>
                  <a:pt x="1566253" y="384734"/>
                </a:lnTo>
                <a:lnTo>
                  <a:pt x="1558701" y="395946"/>
                </a:lnTo>
                <a:lnTo>
                  <a:pt x="1547496" y="403507"/>
                </a:lnTo>
                <a:lnTo>
                  <a:pt x="1533771" y="406280"/>
                </a:lnTo>
                <a:close/>
              </a:path>
              <a:path w="5518150" h="1909445">
                <a:moveTo>
                  <a:pt x="1836488" y="408805"/>
                </a:moveTo>
                <a:lnTo>
                  <a:pt x="1821785" y="405834"/>
                </a:lnTo>
                <a:lnTo>
                  <a:pt x="1809778" y="397732"/>
                </a:lnTo>
                <a:lnTo>
                  <a:pt x="1801683" y="385718"/>
                </a:lnTo>
                <a:lnTo>
                  <a:pt x="1798715" y="371008"/>
                </a:lnTo>
                <a:lnTo>
                  <a:pt x="1801683" y="356299"/>
                </a:lnTo>
                <a:lnTo>
                  <a:pt x="1809778" y="344285"/>
                </a:lnTo>
                <a:lnTo>
                  <a:pt x="1821785" y="336183"/>
                </a:lnTo>
                <a:lnTo>
                  <a:pt x="1836488" y="333212"/>
                </a:lnTo>
                <a:lnTo>
                  <a:pt x="1851191" y="336183"/>
                </a:lnTo>
                <a:lnTo>
                  <a:pt x="1863197" y="344285"/>
                </a:lnTo>
                <a:lnTo>
                  <a:pt x="1871292" y="356299"/>
                </a:lnTo>
                <a:lnTo>
                  <a:pt x="1874261" y="371008"/>
                </a:lnTo>
                <a:lnTo>
                  <a:pt x="1871292" y="385718"/>
                </a:lnTo>
                <a:lnTo>
                  <a:pt x="1863197" y="397732"/>
                </a:lnTo>
                <a:lnTo>
                  <a:pt x="1851191" y="405834"/>
                </a:lnTo>
                <a:lnTo>
                  <a:pt x="1836488" y="408805"/>
                </a:lnTo>
                <a:close/>
              </a:path>
              <a:path w="5518150" h="1909445">
                <a:moveTo>
                  <a:pt x="2139212" y="412170"/>
                </a:moveTo>
                <a:lnTo>
                  <a:pt x="2123204" y="408936"/>
                </a:lnTo>
                <a:lnTo>
                  <a:pt x="2110135" y="400115"/>
                </a:lnTo>
                <a:lnTo>
                  <a:pt x="2101327" y="387031"/>
                </a:lnTo>
                <a:lnTo>
                  <a:pt x="2098097" y="371008"/>
                </a:lnTo>
                <a:lnTo>
                  <a:pt x="2101327" y="354986"/>
                </a:lnTo>
                <a:lnTo>
                  <a:pt x="2110135" y="341902"/>
                </a:lnTo>
                <a:lnTo>
                  <a:pt x="2123204" y="333081"/>
                </a:lnTo>
                <a:lnTo>
                  <a:pt x="2139212" y="329846"/>
                </a:lnTo>
                <a:lnTo>
                  <a:pt x="2155225" y="333081"/>
                </a:lnTo>
                <a:lnTo>
                  <a:pt x="2168305" y="341902"/>
                </a:lnTo>
                <a:lnTo>
                  <a:pt x="2177126" y="354986"/>
                </a:lnTo>
                <a:lnTo>
                  <a:pt x="2180360" y="371008"/>
                </a:lnTo>
                <a:lnTo>
                  <a:pt x="2177126" y="387031"/>
                </a:lnTo>
                <a:lnTo>
                  <a:pt x="2168305" y="400115"/>
                </a:lnTo>
                <a:lnTo>
                  <a:pt x="2155225" y="408936"/>
                </a:lnTo>
                <a:lnTo>
                  <a:pt x="2139212" y="412170"/>
                </a:lnTo>
                <a:close/>
              </a:path>
              <a:path w="5518150" h="1909445">
                <a:moveTo>
                  <a:pt x="2441936" y="414695"/>
                </a:moveTo>
                <a:lnTo>
                  <a:pt x="2424948" y="411263"/>
                </a:lnTo>
                <a:lnTo>
                  <a:pt x="2411074" y="401904"/>
                </a:lnTo>
                <a:lnTo>
                  <a:pt x="2401719" y="388022"/>
                </a:lnTo>
                <a:lnTo>
                  <a:pt x="2398289" y="371025"/>
                </a:lnTo>
                <a:lnTo>
                  <a:pt x="2401719" y="354029"/>
                </a:lnTo>
                <a:lnTo>
                  <a:pt x="2411074" y="340149"/>
                </a:lnTo>
                <a:lnTo>
                  <a:pt x="2424948" y="330790"/>
                </a:lnTo>
                <a:lnTo>
                  <a:pt x="2441936" y="327358"/>
                </a:lnTo>
                <a:lnTo>
                  <a:pt x="2458923" y="330790"/>
                </a:lnTo>
                <a:lnTo>
                  <a:pt x="2472797" y="340149"/>
                </a:lnTo>
                <a:lnTo>
                  <a:pt x="2482152" y="354029"/>
                </a:lnTo>
                <a:lnTo>
                  <a:pt x="2485582" y="371025"/>
                </a:lnTo>
                <a:lnTo>
                  <a:pt x="2482152" y="388022"/>
                </a:lnTo>
                <a:lnTo>
                  <a:pt x="2472797" y="401904"/>
                </a:lnTo>
                <a:lnTo>
                  <a:pt x="2458923" y="411263"/>
                </a:lnTo>
                <a:lnTo>
                  <a:pt x="2441936" y="414695"/>
                </a:lnTo>
                <a:close/>
              </a:path>
              <a:path w="5518150" h="1909445">
                <a:moveTo>
                  <a:pt x="2744659" y="417220"/>
                </a:moveTo>
                <a:lnTo>
                  <a:pt x="2726698" y="413590"/>
                </a:lnTo>
                <a:lnTo>
                  <a:pt x="2712030" y="403690"/>
                </a:lnTo>
                <a:lnTo>
                  <a:pt x="2702141" y="389006"/>
                </a:lnTo>
                <a:lnTo>
                  <a:pt x="2698515" y="371025"/>
                </a:lnTo>
                <a:lnTo>
                  <a:pt x="2702141" y="353046"/>
                </a:lnTo>
                <a:lnTo>
                  <a:pt x="2712030" y="338363"/>
                </a:lnTo>
                <a:lnTo>
                  <a:pt x="2726698" y="328464"/>
                </a:lnTo>
                <a:lnTo>
                  <a:pt x="2744659" y="324833"/>
                </a:lnTo>
                <a:lnTo>
                  <a:pt x="2762641" y="328464"/>
                </a:lnTo>
                <a:lnTo>
                  <a:pt x="2777318" y="338363"/>
                </a:lnTo>
                <a:lnTo>
                  <a:pt x="2787211" y="353046"/>
                </a:lnTo>
                <a:lnTo>
                  <a:pt x="2790838" y="371025"/>
                </a:lnTo>
                <a:lnTo>
                  <a:pt x="2787211" y="389006"/>
                </a:lnTo>
                <a:lnTo>
                  <a:pt x="2777318" y="403690"/>
                </a:lnTo>
                <a:lnTo>
                  <a:pt x="2762641" y="413590"/>
                </a:lnTo>
                <a:lnTo>
                  <a:pt x="2744659" y="417220"/>
                </a:lnTo>
                <a:close/>
              </a:path>
              <a:path w="5518150" h="1909445">
                <a:moveTo>
                  <a:pt x="3047383" y="419742"/>
                </a:moveTo>
                <a:lnTo>
                  <a:pt x="3028442" y="415914"/>
                </a:lnTo>
                <a:lnTo>
                  <a:pt x="3012969" y="405475"/>
                </a:lnTo>
                <a:lnTo>
                  <a:pt x="3002534" y="389990"/>
                </a:lnTo>
                <a:lnTo>
                  <a:pt x="2998707" y="371025"/>
                </a:lnTo>
                <a:lnTo>
                  <a:pt x="3002534" y="352062"/>
                </a:lnTo>
                <a:lnTo>
                  <a:pt x="3012969" y="336577"/>
                </a:lnTo>
                <a:lnTo>
                  <a:pt x="3028442" y="326137"/>
                </a:lnTo>
                <a:lnTo>
                  <a:pt x="3047383" y="322309"/>
                </a:lnTo>
                <a:lnTo>
                  <a:pt x="3066344" y="326137"/>
                </a:lnTo>
                <a:lnTo>
                  <a:pt x="3081827" y="336577"/>
                </a:lnTo>
                <a:lnTo>
                  <a:pt x="3092266" y="352062"/>
                </a:lnTo>
                <a:lnTo>
                  <a:pt x="3096093" y="371025"/>
                </a:lnTo>
                <a:lnTo>
                  <a:pt x="3092266" y="389990"/>
                </a:lnTo>
                <a:lnTo>
                  <a:pt x="3081827" y="405475"/>
                </a:lnTo>
                <a:lnTo>
                  <a:pt x="3066344" y="415914"/>
                </a:lnTo>
                <a:lnTo>
                  <a:pt x="3047383" y="419742"/>
                </a:lnTo>
                <a:close/>
              </a:path>
              <a:path w="5518150" h="1909445">
                <a:moveTo>
                  <a:pt x="3350107" y="422267"/>
                </a:moveTo>
                <a:lnTo>
                  <a:pt x="3330172" y="418241"/>
                </a:lnTo>
                <a:lnTo>
                  <a:pt x="3313895" y="407260"/>
                </a:lnTo>
                <a:lnTo>
                  <a:pt x="3302923" y="390973"/>
                </a:lnTo>
                <a:lnTo>
                  <a:pt x="3298899" y="371025"/>
                </a:lnTo>
                <a:lnTo>
                  <a:pt x="3302923" y="351078"/>
                </a:lnTo>
                <a:lnTo>
                  <a:pt x="3313895" y="334790"/>
                </a:lnTo>
                <a:lnTo>
                  <a:pt x="3330172" y="323810"/>
                </a:lnTo>
                <a:lnTo>
                  <a:pt x="3350107" y="319784"/>
                </a:lnTo>
                <a:lnTo>
                  <a:pt x="3370047" y="323810"/>
                </a:lnTo>
                <a:lnTo>
                  <a:pt x="3386336" y="334790"/>
                </a:lnTo>
                <a:lnTo>
                  <a:pt x="3397320" y="351078"/>
                </a:lnTo>
                <a:lnTo>
                  <a:pt x="3401349" y="371025"/>
                </a:lnTo>
                <a:lnTo>
                  <a:pt x="3397320" y="390973"/>
                </a:lnTo>
                <a:lnTo>
                  <a:pt x="3386336" y="407260"/>
                </a:lnTo>
                <a:lnTo>
                  <a:pt x="3370047" y="418241"/>
                </a:lnTo>
                <a:lnTo>
                  <a:pt x="3350107" y="422267"/>
                </a:lnTo>
                <a:close/>
              </a:path>
              <a:path w="5518150" h="1909445">
                <a:moveTo>
                  <a:pt x="3652831" y="425632"/>
                </a:moveTo>
                <a:lnTo>
                  <a:pt x="3631605" y="421341"/>
                </a:lnTo>
                <a:lnTo>
                  <a:pt x="3614265" y="409640"/>
                </a:lnTo>
                <a:lnTo>
                  <a:pt x="3602570" y="392287"/>
                </a:lnTo>
                <a:lnTo>
                  <a:pt x="3598281" y="371042"/>
                </a:lnTo>
                <a:lnTo>
                  <a:pt x="3602570" y="349798"/>
                </a:lnTo>
                <a:lnTo>
                  <a:pt x="3614265" y="332445"/>
                </a:lnTo>
                <a:lnTo>
                  <a:pt x="3631605" y="320744"/>
                </a:lnTo>
                <a:lnTo>
                  <a:pt x="3652831" y="316452"/>
                </a:lnTo>
                <a:lnTo>
                  <a:pt x="3674077" y="320744"/>
                </a:lnTo>
                <a:lnTo>
                  <a:pt x="3691427" y="332445"/>
                </a:lnTo>
                <a:lnTo>
                  <a:pt x="3703125" y="349798"/>
                </a:lnTo>
                <a:lnTo>
                  <a:pt x="3707414" y="371042"/>
                </a:lnTo>
                <a:lnTo>
                  <a:pt x="3703125" y="392287"/>
                </a:lnTo>
                <a:lnTo>
                  <a:pt x="3691427" y="409640"/>
                </a:lnTo>
                <a:lnTo>
                  <a:pt x="3674077" y="421341"/>
                </a:lnTo>
                <a:lnTo>
                  <a:pt x="3652831" y="425632"/>
                </a:lnTo>
                <a:close/>
              </a:path>
              <a:path w="5518150" h="1909445">
                <a:moveTo>
                  <a:pt x="3955589" y="428157"/>
                </a:moveTo>
                <a:lnTo>
                  <a:pt x="3933369" y="423668"/>
                </a:lnTo>
                <a:lnTo>
                  <a:pt x="3915225" y="411427"/>
                </a:lnTo>
                <a:lnTo>
                  <a:pt x="3902992" y="393272"/>
                </a:lnTo>
                <a:lnTo>
                  <a:pt x="3898507" y="371042"/>
                </a:lnTo>
                <a:lnTo>
                  <a:pt x="3902992" y="348814"/>
                </a:lnTo>
                <a:lnTo>
                  <a:pt x="3915225" y="330659"/>
                </a:lnTo>
                <a:lnTo>
                  <a:pt x="3933369" y="318417"/>
                </a:lnTo>
                <a:lnTo>
                  <a:pt x="3955589" y="313927"/>
                </a:lnTo>
                <a:lnTo>
                  <a:pt x="3977789" y="318417"/>
                </a:lnTo>
                <a:lnTo>
                  <a:pt x="3995923" y="330659"/>
                </a:lnTo>
                <a:lnTo>
                  <a:pt x="4008151" y="348814"/>
                </a:lnTo>
                <a:lnTo>
                  <a:pt x="4012636" y="371042"/>
                </a:lnTo>
                <a:lnTo>
                  <a:pt x="4008156" y="393272"/>
                </a:lnTo>
                <a:lnTo>
                  <a:pt x="3995935" y="411427"/>
                </a:lnTo>
                <a:lnTo>
                  <a:pt x="3977803" y="423668"/>
                </a:lnTo>
                <a:lnTo>
                  <a:pt x="3955589" y="428157"/>
                </a:lnTo>
                <a:close/>
              </a:path>
              <a:path w="5518150" h="1909445">
                <a:moveTo>
                  <a:pt x="4258312" y="430682"/>
                </a:moveTo>
                <a:lnTo>
                  <a:pt x="4235113" y="425995"/>
                </a:lnTo>
                <a:lnTo>
                  <a:pt x="4216164" y="413212"/>
                </a:lnTo>
                <a:lnTo>
                  <a:pt x="4203385" y="394254"/>
                </a:lnTo>
                <a:lnTo>
                  <a:pt x="4198699" y="371042"/>
                </a:lnTo>
                <a:lnTo>
                  <a:pt x="4203385" y="347831"/>
                </a:lnTo>
                <a:lnTo>
                  <a:pt x="4216164" y="328874"/>
                </a:lnTo>
                <a:lnTo>
                  <a:pt x="4235113" y="316092"/>
                </a:lnTo>
                <a:lnTo>
                  <a:pt x="4258312" y="311405"/>
                </a:lnTo>
                <a:lnTo>
                  <a:pt x="4281506" y="316092"/>
                </a:lnTo>
                <a:lnTo>
                  <a:pt x="4300444" y="328874"/>
                </a:lnTo>
                <a:lnTo>
                  <a:pt x="4313211" y="347831"/>
                </a:lnTo>
                <a:lnTo>
                  <a:pt x="4317892" y="371042"/>
                </a:lnTo>
                <a:lnTo>
                  <a:pt x="4313211" y="394254"/>
                </a:lnTo>
                <a:lnTo>
                  <a:pt x="4300444" y="413212"/>
                </a:lnTo>
                <a:lnTo>
                  <a:pt x="4281506" y="425995"/>
                </a:lnTo>
                <a:lnTo>
                  <a:pt x="4258312" y="430682"/>
                </a:lnTo>
                <a:close/>
              </a:path>
              <a:path w="5518150" h="1909445">
                <a:moveTo>
                  <a:pt x="4561036" y="434888"/>
                </a:moveTo>
                <a:lnTo>
                  <a:pt x="4536200" y="429873"/>
                </a:lnTo>
                <a:lnTo>
                  <a:pt x="4515921" y="416194"/>
                </a:lnTo>
                <a:lnTo>
                  <a:pt x="4502250" y="395905"/>
                </a:lnTo>
                <a:lnTo>
                  <a:pt x="4497237" y="371059"/>
                </a:lnTo>
                <a:lnTo>
                  <a:pt x="4502250" y="346213"/>
                </a:lnTo>
                <a:lnTo>
                  <a:pt x="4515921" y="325924"/>
                </a:lnTo>
                <a:lnTo>
                  <a:pt x="4536200" y="312245"/>
                </a:lnTo>
                <a:lnTo>
                  <a:pt x="4561036" y="307230"/>
                </a:lnTo>
                <a:lnTo>
                  <a:pt x="4585853" y="312245"/>
                </a:lnTo>
                <a:lnTo>
                  <a:pt x="4606122" y="325924"/>
                </a:lnTo>
                <a:lnTo>
                  <a:pt x="4619789" y="346213"/>
                </a:lnTo>
                <a:lnTo>
                  <a:pt x="4624802" y="371059"/>
                </a:lnTo>
                <a:lnTo>
                  <a:pt x="4619789" y="395905"/>
                </a:lnTo>
                <a:lnTo>
                  <a:pt x="4606122" y="416194"/>
                </a:lnTo>
                <a:lnTo>
                  <a:pt x="4585853" y="429873"/>
                </a:lnTo>
                <a:lnTo>
                  <a:pt x="4561036" y="434888"/>
                </a:lnTo>
                <a:close/>
              </a:path>
              <a:path w="5518150" h="1909445">
                <a:moveTo>
                  <a:pt x="4863760" y="438254"/>
                </a:moveTo>
                <a:lnTo>
                  <a:pt x="4837613" y="432973"/>
                </a:lnTo>
                <a:lnTo>
                  <a:pt x="4816261" y="418572"/>
                </a:lnTo>
                <a:lnTo>
                  <a:pt x="4801864" y="397213"/>
                </a:lnTo>
                <a:lnTo>
                  <a:pt x="4796585" y="371059"/>
                </a:lnTo>
                <a:lnTo>
                  <a:pt x="4801864" y="344906"/>
                </a:lnTo>
                <a:lnTo>
                  <a:pt x="4816261" y="323547"/>
                </a:lnTo>
                <a:lnTo>
                  <a:pt x="4837613" y="309146"/>
                </a:lnTo>
                <a:lnTo>
                  <a:pt x="4863760" y="303864"/>
                </a:lnTo>
                <a:lnTo>
                  <a:pt x="4889887" y="309146"/>
                </a:lnTo>
                <a:lnTo>
                  <a:pt x="4911229" y="323547"/>
                </a:lnTo>
                <a:lnTo>
                  <a:pt x="4925622" y="344906"/>
                </a:lnTo>
                <a:lnTo>
                  <a:pt x="4930901" y="371059"/>
                </a:lnTo>
                <a:lnTo>
                  <a:pt x="4925622" y="397213"/>
                </a:lnTo>
                <a:lnTo>
                  <a:pt x="4911229" y="418572"/>
                </a:lnTo>
                <a:lnTo>
                  <a:pt x="4889887" y="432973"/>
                </a:lnTo>
                <a:lnTo>
                  <a:pt x="4863760" y="438254"/>
                </a:lnTo>
                <a:close/>
              </a:path>
              <a:path w="5518150" h="1909445">
                <a:moveTo>
                  <a:pt x="5166483" y="442460"/>
                </a:moveTo>
                <a:lnTo>
                  <a:pt x="5138700" y="436851"/>
                </a:lnTo>
                <a:lnTo>
                  <a:pt x="5116018" y="421552"/>
                </a:lnTo>
                <a:lnTo>
                  <a:pt x="5100729" y="398857"/>
                </a:lnTo>
                <a:lnTo>
                  <a:pt x="5095124" y="371059"/>
                </a:lnTo>
                <a:lnTo>
                  <a:pt x="5100729" y="343262"/>
                </a:lnTo>
                <a:lnTo>
                  <a:pt x="5116018" y="320567"/>
                </a:lnTo>
                <a:lnTo>
                  <a:pt x="5138700" y="305268"/>
                </a:lnTo>
                <a:lnTo>
                  <a:pt x="5166483" y="299658"/>
                </a:lnTo>
                <a:lnTo>
                  <a:pt x="5194253" y="305268"/>
                </a:lnTo>
                <a:lnTo>
                  <a:pt x="5216936" y="320567"/>
                </a:lnTo>
                <a:lnTo>
                  <a:pt x="5232234" y="343262"/>
                </a:lnTo>
                <a:lnTo>
                  <a:pt x="5237844" y="371059"/>
                </a:lnTo>
                <a:lnTo>
                  <a:pt x="5232234" y="398857"/>
                </a:lnTo>
                <a:lnTo>
                  <a:pt x="5216936" y="421552"/>
                </a:lnTo>
                <a:lnTo>
                  <a:pt x="5194253" y="436851"/>
                </a:lnTo>
                <a:lnTo>
                  <a:pt x="5166483" y="442460"/>
                </a:lnTo>
                <a:close/>
              </a:path>
              <a:path w="5518150" h="1909445">
                <a:moveTo>
                  <a:pt x="5469208" y="419776"/>
                </a:moveTo>
                <a:lnTo>
                  <a:pt x="5450247" y="415948"/>
                </a:lnTo>
                <a:lnTo>
                  <a:pt x="5434764" y="405509"/>
                </a:lnTo>
                <a:lnTo>
                  <a:pt x="5424325" y="390024"/>
                </a:lnTo>
                <a:lnTo>
                  <a:pt x="5420497" y="371059"/>
                </a:lnTo>
                <a:lnTo>
                  <a:pt x="5424325" y="352096"/>
                </a:lnTo>
                <a:lnTo>
                  <a:pt x="5434764" y="336611"/>
                </a:lnTo>
                <a:lnTo>
                  <a:pt x="5450247" y="326170"/>
                </a:lnTo>
                <a:lnTo>
                  <a:pt x="5469208" y="322342"/>
                </a:lnTo>
                <a:lnTo>
                  <a:pt x="5488149" y="326170"/>
                </a:lnTo>
                <a:lnTo>
                  <a:pt x="5503622" y="336611"/>
                </a:lnTo>
                <a:lnTo>
                  <a:pt x="5514057" y="352096"/>
                </a:lnTo>
                <a:lnTo>
                  <a:pt x="5517884" y="371059"/>
                </a:lnTo>
                <a:lnTo>
                  <a:pt x="5514057" y="390024"/>
                </a:lnTo>
                <a:lnTo>
                  <a:pt x="5503622" y="405509"/>
                </a:lnTo>
                <a:lnTo>
                  <a:pt x="5488149" y="415948"/>
                </a:lnTo>
                <a:lnTo>
                  <a:pt x="5469208" y="419776"/>
                </a:lnTo>
                <a:close/>
              </a:path>
              <a:path w="5518150" h="1909445">
                <a:moveTo>
                  <a:pt x="20148" y="694158"/>
                </a:moveTo>
                <a:lnTo>
                  <a:pt x="12304" y="692575"/>
                </a:lnTo>
                <a:lnTo>
                  <a:pt x="5899" y="688256"/>
                </a:lnTo>
                <a:lnTo>
                  <a:pt x="1582" y="681848"/>
                </a:lnTo>
                <a:lnTo>
                  <a:pt x="0" y="673999"/>
                </a:lnTo>
                <a:lnTo>
                  <a:pt x="1582" y="666149"/>
                </a:lnTo>
                <a:lnTo>
                  <a:pt x="5899" y="659742"/>
                </a:lnTo>
                <a:lnTo>
                  <a:pt x="12304" y="655423"/>
                </a:lnTo>
                <a:lnTo>
                  <a:pt x="20148" y="653840"/>
                </a:lnTo>
                <a:lnTo>
                  <a:pt x="27993" y="655423"/>
                </a:lnTo>
                <a:lnTo>
                  <a:pt x="34398" y="659742"/>
                </a:lnTo>
                <a:lnTo>
                  <a:pt x="38715" y="666149"/>
                </a:lnTo>
                <a:lnTo>
                  <a:pt x="40297" y="673999"/>
                </a:lnTo>
                <a:lnTo>
                  <a:pt x="38715" y="681848"/>
                </a:lnTo>
                <a:lnTo>
                  <a:pt x="34398" y="688256"/>
                </a:lnTo>
                <a:lnTo>
                  <a:pt x="27993" y="692575"/>
                </a:lnTo>
                <a:lnTo>
                  <a:pt x="20148" y="694158"/>
                </a:lnTo>
                <a:close/>
              </a:path>
              <a:path w="5518150" h="1909445">
                <a:moveTo>
                  <a:pt x="322872" y="697527"/>
                </a:moveTo>
                <a:lnTo>
                  <a:pt x="313722" y="695678"/>
                </a:lnTo>
                <a:lnTo>
                  <a:pt x="306248" y="690635"/>
                </a:lnTo>
                <a:lnTo>
                  <a:pt x="301209" y="683156"/>
                </a:lnTo>
                <a:lnTo>
                  <a:pt x="299361" y="673999"/>
                </a:lnTo>
                <a:lnTo>
                  <a:pt x="301209" y="664843"/>
                </a:lnTo>
                <a:lnTo>
                  <a:pt x="306248" y="657366"/>
                </a:lnTo>
                <a:lnTo>
                  <a:pt x="313722" y="652323"/>
                </a:lnTo>
                <a:lnTo>
                  <a:pt x="322872" y="650474"/>
                </a:lnTo>
                <a:lnTo>
                  <a:pt x="332023" y="652323"/>
                </a:lnTo>
                <a:lnTo>
                  <a:pt x="339496" y="657366"/>
                </a:lnTo>
                <a:lnTo>
                  <a:pt x="344535" y="664843"/>
                </a:lnTo>
                <a:lnTo>
                  <a:pt x="346383" y="673999"/>
                </a:lnTo>
                <a:lnTo>
                  <a:pt x="344535" y="683156"/>
                </a:lnTo>
                <a:lnTo>
                  <a:pt x="339496" y="690635"/>
                </a:lnTo>
                <a:lnTo>
                  <a:pt x="332023" y="695678"/>
                </a:lnTo>
                <a:lnTo>
                  <a:pt x="322872" y="697527"/>
                </a:lnTo>
                <a:close/>
              </a:path>
              <a:path w="5518150" h="1909445">
                <a:moveTo>
                  <a:pt x="625600" y="700048"/>
                </a:moveTo>
                <a:lnTo>
                  <a:pt x="615475" y="698002"/>
                </a:lnTo>
                <a:lnTo>
                  <a:pt x="607204" y="692422"/>
                </a:lnTo>
                <a:lnTo>
                  <a:pt x="601626" y="684147"/>
                </a:lnTo>
                <a:lnTo>
                  <a:pt x="599580" y="674016"/>
                </a:lnTo>
                <a:lnTo>
                  <a:pt x="601626" y="663886"/>
                </a:lnTo>
                <a:lnTo>
                  <a:pt x="607204" y="655611"/>
                </a:lnTo>
                <a:lnTo>
                  <a:pt x="615475" y="650030"/>
                </a:lnTo>
                <a:lnTo>
                  <a:pt x="625600" y="647983"/>
                </a:lnTo>
                <a:lnTo>
                  <a:pt x="635722" y="650030"/>
                </a:lnTo>
                <a:lnTo>
                  <a:pt x="643992" y="655611"/>
                </a:lnTo>
                <a:lnTo>
                  <a:pt x="649570" y="663886"/>
                </a:lnTo>
                <a:lnTo>
                  <a:pt x="651615" y="674016"/>
                </a:lnTo>
                <a:lnTo>
                  <a:pt x="649572" y="684147"/>
                </a:lnTo>
                <a:lnTo>
                  <a:pt x="643999" y="692422"/>
                </a:lnTo>
                <a:lnTo>
                  <a:pt x="635730" y="698002"/>
                </a:lnTo>
                <a:lnTo>
                  <a:pt x="625600" y="700048"/>
                </a:lnTo>
                <a:close/>
              </a:path>
              <a:path w="5518150" h="1909445">
                <a:moveTo>
                  <a:pt x="928323" y="703414"/>
                </a:moveTo>
                <a:lnTo>
                  <a:pt x="916886" y="701104"/>
                </a:lnTo>
                <a:lnTo>
                  <a:pt x="907547" y="694805"/>
                </a:lnTo>
                <a:lnTo>
                  <a:pt x="901251" y="685460"/>
                </a:lnTo>
                <a:lnTo>
                  <a:pt x="898942" y="674016"/>
                </a:lnTo>
                <a:lnTo>
                  <a:pt x="901251" y="662571"/>
                </a:lnTo>
                <a:lnTo>
                  <a:pt x="907547" y="653227"/>
                </a:lnTo>
                <a:lnTo>
                  <a:pt x="916886" y="646927"/>
                </a:lnTo>
                <a:lnTo>
                  <a:pt x="928323" y="644618"/>
                </a:lnTo>
                <a:lnTo>
                  <a:pt x="939761" y="646927"/>
                </a:lnTo>
                <a:lnTo>
                  <a:pt x="949100" y="653227"/>
                </a:lnTo>
                <a:lnTo>
                  <a:pt x="955396" y="662571"/>
                </a:lnTo>
                <a:lnTo>
                  <a:pt x="957704" y="674016"/>
                </a:lnTo>
                <a:lnTo>
                  <a:pt x="955396" y="685460"/>
                </a:lnTo>
                <a:lnTo>
                  <a:pt x="949100" y="694805"/>
                </a:lnTo>
                <a:lnTo>
                  <a:pt x="939761" y="701104"/>
                </a:lnTo>
                <a:lnTo>
                  <a:pt x="928323" y="703414"/>
                </a:lnTo>
                <a:close/>
              </a:path>
              <a:path w="5518150" h="1909445">
                <a:moveTo>
                  <a:pt x="1231047" y="706779"/>
                </a:moveTo>
                <a:lnTo>
                  <a:pt x="1218304" y="704204"/>
                </a:lnTo>
                <a:lnTo>
                  <a:pt x="1207896" y="697181"/>
                </a:lnTo>
                <a:lnTo>
                  <a:pt x="1200877" y="686767"/>
                </a:lnTo>
                <a:lnTo>
                  <a:pt x="1198304" y="674016"/>
                </a:lnTo>
                <a:lnTo>
                  <a:pt x="1200877" y="661265"/>
                </a:lnTo>
                <a:lnTo>
                  <a:pt x="1207896" y="650850"/>
                </a:lnTo>
                <a:lnTo>
                  <a:pt x="1218304" y="643828"/>
                </a:lnTo>
                <a:lnTo>
                  <a:pt x="1231047" y="641252"/>
                </a:lnTo>
                <a:lnTo>
                  <a:pt x="1243791" y="643828"/>
                </a:lnTo>
                <a:lnTo>
                  <a:pt x="1254200" y="650850"/>
                </a:lnTo>
                <a:lnTo>
                  <a:pt x="1261220" y="661265"/>
                </a:lnTo>
                <a:lnTo>
                  <a:pt x="1263794" y="674016"/>
                </a:lnTo>
                <a:lnTo>
                  <a:pt x="1261220" y="686767"/>
                </a:lnTo>
                <a:lnTo>
                  <a:pt x="1254200" y="697181"/>
                </a:lnTo>
                <a:lnTo>
                  <a:pt x="1243791" y="704204"/>
                </a:lnTo>
                <a:lnTo>
                  <a:pt x="1231047" y="706779"/>
                </a:lnTo>
                <a:close/>
              </a:path>
              <a:path w="5518150" h="1909445">
                <a:moveTo>
                  <a:pt x="1533771" y="709304"/>
                </a:moveTo>
                <a:lnTo>
                  <a:pt x="1520055" y="706531"/>
                </a:lnTo>
                <a:lnTo>
                  <a:pt x="1508851" y="698970"/>
                </a:lnTo>
                <a:lnTo>
                  <a:pt x="1501294" y="687758"/>
                </a:lnTo>
                <a:lnTo>
                  <a:pt x="1498523" y="674033"/>
                </a:lnTo>
                <a:lnTo>
                  <a:pt x="1501294" y="660307"/>
                </a:lnTo>
                <a:lnTo>
                  <a:pt x="1508851" y="649095"/>
                </a:lnTo>
                <a:lnTo>
                  <a:pt x="1520055" y="641534"/>
                </a:lnTo>
                <a:lnTo>
                  <a:pt x="1533771" y="638761"/>
                </a:lnTo>
                <a:lnTo>
                  <a:pt x="1547489" y="641534"/>
                </a:lnTo>
                <a:lnTo>
                  <a:pt x="1558694" y="649095"/>
                </a:lnTo>
                <a:lnTo>
                  <a:pt x="1566251" y="660307"/>
                </a:lnTo>
                <a:lnTo>
                  <a:pt x="1569022" y="674033"/>
                </a:lnTo>
                <a:lnTo>
                  <a:pt x="1566253" y="687758"/>
                </a:lnTo>
                <a:lnTo>
                  <a:pt x="1558701" y="698970"/>
                </a:lnTo>
                <a:lnTo>
                  <a:pt x="1547496" y="706531"/>
                </a:lnTo>
                <a:lnTo>
                  <a:pt x="1533771" y="709304"/>
                </a:lnTo>
                <a:close/>
              </a:path>
              <a:path w="5518150" h="1909445">
                <a:moveTo>
                  <a:pt x="1836488" y="711829"/>
                </a:moveTo>
                <a:lnTo>
                  <a:pt x="1821785" y="708858"/>
                </a:lnTo>
                <a:lnTo>
                  <a:pt x="1809778" y="700756"/>
                </a:lnTo>
                <a:lnTo>
                  <a:pt x="1801683" y="688742"/>
                </a:lnTo>
                <a:lnTo>
                  <a:pt x="1798715" y="674033"/>
                </a:lnTo>
                <a:lnTo>
                  <a:pt x="1801683" y="659325"/>
                </a:lnTo>
                <a:lnTo>
                  <a:pt x="1809778" y="647310"/>
                </a:lnTo>
                <a:lnTo>
                  <a:pt x="1821785" y="639208"/>
                </a:lnTo>
                <a:lnTo>
                  <a:pt x="1836488" y="636236"/>
                </a:lnTo>
                <a:lnTo>
                  <a:pt x="1851191" y="639208"/>
                </a:lnTo>
                <a:lnTo>
                  <a:pt x="1863197" y="647310"/>
                </a:lnTo>
                <a:lnTo>
                  <a:pt x="1871292" y="659325"/>
                </a:lnTo>
                <a:lnTo>
                  <a:pt x="1874261" y="674033"/>
                </a:lnTo>
                <a:lnTo>
                  <a:pt x="1871292" y="688742"/>
                </a:lnTo>
                <a:lnTo>
                  <a:pt x="1863197" y="700756"/>
                </a:lnTo>
                <a:lnTo>
                  <a:pt x="1851191" y="708858"/>
                </a:lnTo>
                <a:lnTo>
                  <a:pt x="1836488" y="711829"/>
                </a:lnTo>
                <a:close/>
              </a:path>
              <a:path w="5518150" h="1909445">
                <a:moveTo>
                  <a:pt x="2139212" y="715195"/>
                </a:moveTo>
                <a:lnTo>
                  <a:pt x="2123204" y="711960"/>
                </a:lnTo>
                <a:lnTo>
                  <a:pt x="2110135" y="703139"/>
                </a:lnTo>
                <a:lnTo>
                  <a:pt x="2101327" y="690055"/>
                </a:lnTo>
                <a:lnTo>
                  <a:pt x="2098097" y="674033"/>
                </a:lnTo>
                <a:lnTo>
                  <a:pt x="2101327" y="658010"/>
                </a:lnTo>
                <a:lnTo>
                  <a:pt x="2110135" y="644926"/>
                </a:lnTo>
                <a:lnTo>
                  <a:pt x="2123204" y="636105"/>
                </a:lnTo>
                <a:lnTo>
                  <a:pt x="2139212" y="632870"/>
                </a:lnTo>
                <a:lnTo>
                  <a:pt x="2155225" y="636105"/>
                </a:lnTo>
                <a:lnTo>
                  <a:pt x="2168305" y="644926"/>
                </a:lnTo>
                <a:lnTo>
                  <a:pt x="2177126" y="658010"/>
                </a:lnTo>
                <a:lnTo>
                  <a:pt x="2180360" y="674033"/>
                </a:lnTo>
                <a:lnTo>
                  <a:pt x="2177126" y="690055"/>
                </a:lnTo>
                <a:lnTo>
                  <a:pt x="2168305" y="703139"/>
                </a:lnTo>
                <a:lnTo>
                  <a:pt x="2155225" y="711960"/>
                </a:lnTo>
                <a:lnTo>
                  <a:pt x="2139212" y="715195"/>
                </a:lnTo>
                <a:close/>
              </a:path>
              <a:path w="5518150" h="1909445">
                <a:moveTo>
                  <a:pt x="2441936" y="717720"/>
                </a:moveTo>
                <a:lnTo>
                  <a:pt x="2424948" y="714287"/>
                </a:lnTo>
                <a:lnTo>
                  <a:pt x="2411074" y="704928"/>
                </a:lnTo>
                <a:lnTo>
                  <a:pt x="2401719" y="691047"/>
                </a:lnTo>
                <a:lnTo>
                  <a:pt x="2398289" y="674049"/>
                </a:lnTo>
                <a:lnTo>
                  <a:pt x="2401719" y="657052"/>
                </a:lnTo>
                <a:lnTo>
                  <a:pt x="2411074" y="643171"/>
                </a:lnTo>
                <a:lnTo>
                  <a:pt x="2424948" y="633812"/>
                </a:lnTo>
                <a:lnTo>
                  <a:pt x="2441936" y="630379"/>
                </a:lnTo>
                <a:lnTo>
                  <a:pt x="2458923" y="633812"/>
                </a:lnTo>
                <a:lnTo>
                  <a:pt x="2472797" y="643171"/>
                </a:lnTo>
                <a:lnTo>
                  <a:pt x="2482152" y="657052"/>
                </a:lnTo>
                <a:lnTo>
                  <a:pt x="2485582" y="674049"/>
                </a:lnTo>
                <a:lnTo>
                  <a:pt x="2482152" y="691047"/>
                </a:lnTo>
                <a:lnTo>
                  <a:pt x="2472797" y="704928"/>
                </a:lnTo>
                <a:lnTo>
                  <a:pt x="2458923" y="714287"/>
                </a:lnTo>
                <a:lnTo>
                  <a:pt x="2441936" y="717720"/>
                </a:lnTo>
                <a:close/>
              </a:path>
              <a:path w="5518150" h="1909445">
                <a:moveTo>
                  <a:pt x="2744659" y="720245"/>
                </a:moveTo>
                <a:lnTo>
                  <a:pt x="2726698" y="716614"/>
                </a:lnTo>
                <a:lnTo>
                  <a:pt x="2712030" y="706714"/>
                </a:lnTo>
                <a:lnTo>
                  <a:pt x="2702141" y="692031"/>
                </a:lnTo>
                <a:lnTo>
                  <a:pt x="2698515" y="674049"/>
                </a:lnTo>
                <a:lnTo>
                  <a:pt x="2702141" y="656070"/>
                </a:lnTo>
                <a:lnTo>
                  <a:pt x="2712030" y="641388"/>
                </a:lnTo>
                <a:lnTo>
                  <a:pt x="2726698" y="631488"/>
                </a:lnTo>
                <a:lnTo>
                  <a:pt x="2744659" y="627858"/>
                </a:lnTo>
                <a:lnTo>
                  <a:pt x="2762641" y="631488"/>
                </a:lnTo>
                <a:lnTo>
                  <a:pt x="2777318" y="641388"/>
                </a:lnTo>
                <a:lnTo>
                  <a:pt x="2787211" y="656070"/>
                </a:lnTo>
                <a:lnTo>
                  <a:pt x="2790838" y="674049"/>
                </a:lnTo>
                <a:lnTo>
                  <a:pt x="2787211" y="692031"/>
                </a:lnTo>
                <a:lnTo>
                  <a:pt x="2777318" y="706714"/>
                </a:lnTo>
                <a:lnTo>
                  <a:pt x="2762641" y="716614"/>
                </a:lnTo>
                <a:lnTo>
                  <a:pt x="2744659" y="720245"/>
                </a:lnTo>
                <a:close/>
              </a:path>
              <a:path w="5518150" h="1909445">
                <a:moveTo>
                  <a:pt x="3047383" y="722766"/>
                </a:moveTo>
                <a:lnTo>
                  <a:pt x="3028442" y="718938"/>
                </a:lnTo>
                <a:lnTo>
                  <a:pt x="3012969" y="708498"/>
                </a:lnTo>
                <a:lnTo>
                  <a:pt x="3002534" y="693013"/>
                </a:lnTo>
                <a:lnTo>
                  <a:pt x="2998707" y="674049"/>
                </a:lnTo>
                <a:lnTo>
                  <a:pt x="3002534" y="655086"/>
                </a:lnTo>
                <a:lnTo>
                  <a:pt x="3012969" y="639601"/>
                </a:lnTo>
                <a:lnTo>
                  <a:pt x="3028442" y="629161"/>
                </a:lnTo>
                <a:lnTo>
                  <a:pt x="3047383" y="625333"/>
                </a:lnTo>
                <a:lnTo>
                  <a:pt x="3066344" y="629161"/>
                </a:lnTo>
                <a:lnTo>
                  <a:pt x="3081827" y="639601"/>
                </a:lnTo>
                <a:lnTo>
                  <a:pt x="3092266" y="655086"/>
                </a:lnTo>
                <a:lnTo>
                  <a:pt x="3096093" y="674049"/>
                </a:lnTo>
                <a:lnTo>
                  <a:pt x="3092266" y="693013"/>
                </a:lnTo>
                <a:lnTo>
                  <a:pt x="3081827" y="708498"/>
                </a:lnTo>
                <a:lnTo>
                  <a:pt x="3066344" y="718938"/>
                </a:lnTo>
                <a:lnTo>
                  <a:pt x="3047383" y="722766"/>
                </a:lnTo>
                <a:close/>
              </a:path>
              <a:path w="5518150" h="1909445">
                <a:moveTo>
                  <a:pt x="3350107" y="725291"/>
                </a:moveTo>
                <a:lnTo>
                  <a:pt x="3330172" y="721265"/>
                </a:lnTo>
                <a:lnTo>
                  <a:pt x="3313895" y="710284"/>
                </a:lnTo>
                <a:lnTo>
                  <a:pt x="3302923" y="693997"/>
                </a:lnTo>
                <a:lnTo>
                  <a:pt x="3298899" y="674049"/>
                </a:lnTo>
                <a:lnTo>
                  <a:pt x="3302923" y="654102"/>
                </a:lnTo>
                <a:lnTo>
                  <a:pt x="3313895" y="637815"/>
                </a:lnTo>
                <a:lnTo>
                  <a:pt x="3330172" y="626834"/>
                </a:lnTo>
                <a:lnTo>
                  <a:pt x="3350107" y="622808"/>
                </a:lnTo>
                <a:lnTo>
                  <a:pt x="3370047" y="626834"/>
                </a:lnTo>
                <a:lnTo>
                  <a:pt x="3386336" y="637815"/>
                </a:lnTo>
                <a:lnTo>
                  <a:pt x="3397320" y="654102"/>
                </a:lnTo>
                <a:lnTo>
                  <a:pt x="3401349" y="674049"/>
                </a:lnTo>
                <a:lnTo>
                  <a:pt x="3397320" y="693997"/>
                </a:lnTo>
                <a:lnTo>
                  <a:pt x="3386336" y="710284"/>
                </a:lnTo>
                <a:lnTo>
                  <a:pt x="3370047" y="721265"/>
                </a:lnTo>
                <a:lnTo>
                  <a:pt x="3350107" y="725291"/>
                </a:lnTo>
                <a:close/>
              </a:path>
              <a:path w="5518150" h="1909445">
                <a:moveTo>
                  <a:pt x="3652831" y="728657"/>
                </a:moveTo>
                <a:lnTo>
                  <a:pt x="3631605" y="724365"/>
                </a:lnTo>
                <a:lnTo>
                  <a:pt x="3614265" y="712664"/>
                </a:lnTo>
                <a:lnTo>
                  <a:pt x="3602570" y="695312"/>
                </a:lnTo>
                <a:lnTo>
                  <a:pt x="3598281" y="674066"/>
                </a:lnTo>
                <a:lnTo>
                  <a:pt x="3602570" y="652822"/>
                </a:lnTo>
                <a:lnTo>
                  <a:pt x="3614265" y="635470"/>
                </a:lnTo>
                <a:lnTo>
                  <a:pt x="3631605" y="623768"/>
                </a:lnTo>
                <a:lnTo>
                  <a:pt x="3652831" y="619476"/>
                </a:lnTo>
                <a:lnTo>
                  <a:pt x="3674077" y="623768"/>
                </a:lnTo>
                <a:lnTo>
                  <a:pt x="3691427" y="635470"/>
                </a:lnTo>
                <a:lnTo>
                  <a:pt x="3703125" y="652822"/>
                </a:lnTo>
                <a:lnTo>
                  <a:pt x="3707414" y="674066"/>
                </a:lnTo>
                <a:lnTo>
                  <a:pt x="3703125" y="695312"/>
                </a:lnTo>
                <a:lnTo>
                  <a:pt x="3691427" y="712664"/>
                </a:lnTo>
                <a:lnTo>
                  <a:pt x="3674077" y="724365"/>
                </a:lnTo>
                <a:lnTo>
                  <a:pt x="3652831" y="728657"/>
                </a:lnTo>
                <a:close/>
              </a:path>
              <a:path w="5518150" h="1909445">
                <a:moveTo>
                  <a:pt x="3955589" y="731181"/>
                </a:moveTo>
                <a:lnTo>
                  <a:pt x="3933369" y="726692"/>
                </a:lnTo>
                <a:lnTo>
                  <a:pt x="3915225" y="714449"/>
                </a:lnTo>
                <a:lnTo>
                  <a:pt x="3902992" y="696294"/>
                </a:lnTo>
                <a:lnTo>
                  <a:pt x="3898507" y="674066"/>
                </a:lnTo>
                <a:lnTo>
                  <a:pt x="3902992" y="651838"/>
                </a:lnTo>
                <a:lnTo>
                  <a:pt x="3915225" y="633683"/>
                </a:lnTo>
                <a:lnTo>
                  <a:pt x="3933369" y="621441"/>
                </a:lnTo>
                <a:lnTo>
                  <a:pt x="3955589" y="616951"/>
                </a:lnTo>
                <a:lnTo>
                  <a:pt x="3977789" y="621441"/>
                </a:lnTo>
                <a:lnTo>
                  <a:pt x="3995923" y="633683"/>
                </a:lnTo>
                <a:lnTo>
                  <a:pt x="4008151" y="651838"/>
                </a:lnTo>
                <a:lnTo>
                  <a:pt x="4012636" y="674066"/>
                </a:lnTo>
                <a:lnTo>
                  <a:pt x="4008156" y="696294"/>
                </a:lnTo>
                <a:lnTo>
                  <a:pt x="3995935" y="714449"/>
                </a:lnTo>
                <a:lnTo>
                  <a:pt x="3977803" y="726692"/>
                </a:lnTo>
                <a:lnTo>
                  <a:pt x="3955589" y="731181"/>
                </a:lnTo>
                <a:close/>
              </a:path>
              <a:path w="5518150" h="1909445">
                <a:moveTo>
                  <a:pt x="4258312" y="733706"/>
                </a:moveTo>
                <a:lnTo>
                  <a:pt x="4235113" y="729019"/>
                </a:lnTo>
                <a:lnTo>
                  <a:pt x="4216164" y="716236"/>
                </a:lnTo>
                <a:lnTo>
                  <a:pt x="4203385" y="697278"/>
                </a:lnTo>
                <a:lnTo>
                  <a:pt x="4198699" y="674066"/>
                </a:lnTo>
                <a:lnTo>
                  <a:pt x="4203385" y="650854"/>
                </a:lnTo>
                <a:lnTo>
                  <a:pt x="4216164" y="631897"/>
                </a:lnTo>
                <a:lnTo>
                  <a:pt x="4235113" y="619114"/>
                </a:lnTo>
                <a:lnTo>
                  <a:pt x="4258312" y="614426"/>
                </a:lnTo>
                <a:lnTo>
                  <a:pt x="4281506" y="619114"/>
                </a:lnTo>
                <a:lnTo>
                  <a:pt x="4300444" y="631897"/>
                </a:lnTo>
                <a:lnTo>
                  <a:pt x="4313211" y="650854"/>
                </a:lnTo>
                <a:lnTo>
                  <a:pt x="4317892" y="674066"/>
                </a:lnTo>
                <a:lnTo>
                  <a:pt x="4313211" y="697278"/>
                </a:lnTo>
                <a:lnTo>
                  <a:pt x="4300444" y="716236"/>
                </a:lnTo>
                <a:lnTo>
                  <a:pt x="4281506" y="729019"/>
                </a:lnTo>
                <a:lnTo>
                  <a:pt x="4258312" y="733706"/>
                </a:lnTo>
                <a:close/>
              </a:path>
              <a:path w="5518150" h="1909445">
                <a:moveTo>
                  <a:pt x="4561036" y="737912"/>
                </a:moveTo>
                <a:lnTo>
                  <a:pt x="4536200" y="732897"/>
                </a:lnTo>
                <a:lnTo>
                  <a:pt x="4515921" y="719218"/>
                </a:lnTo>
                <a:lnTo>
                  <a:pt x="4502250" y="698930"/>
                </a:lnTo>
                <a:lnTo>
                  <a:pt x="4497237" y="674083"/>
                </a:lnTo>
                <a:lnTo>
                  <a:pt x="4502250" y="649237"/>
                </a:lnTo>
                <a:lnTo>
                  <a:pt x="4515921" y="628948"/>
                </a:lnTo>
                <a:lnTo>
                  <a:pt x="4536200" y="615270"/>
                </a:lnTo>
                <a:lnTo>
                  <a:pt x="4561036" y="610254"/>
                </a:lnTo>
                <a:lnTo>
                  <a:pt x="4585853" y="615270"/>
                </a:lnTo>
                <a:lnTo>
                  <a:pt x="4606122" y="628948"/>
                </a:lnTo>
                <a:lnTo>
                  <a:pt x="4619789" y="649237"/>
                </a:lnTo>
                <a:lnTo>
                  <a:pt x="4624802" y="674083"/>
                </a:lnTo>
                <a:lnTo>
                  <a:pt x="4619789" y="698930"/>
                </a:lnTo>
                <a:lnTo>
                  <a:pt x="4606122" y="719218"/>
                </a:lnTo>
                <a:lnTo>
                  <a:pt x="4585853" y="732897"/>
                </a:lnTo>
                <a:lnTo>
                  <a:pt x="4561036" y="737912"/>
                </a:lnTo>
                <a:close/>
              </a:path>
              <a:path w="5518150" h="1909445">
                <a:moveTo>
                  <a:pt x="4863760" y="741278"/>
                </a:moveTo>
                <a:lnTo>
                  <a:pt x="4837613" y="735997"/>
                </a:lnTo>
                <a:lnTo>
                  <a:pt x="4816261" y="721596"/>
                </a:lnTo>
                <a:lnTo>
                  <a:pt x="4801864" y="700237"/>
                </a:lnTo>
                <a:lnTo>
                  <a:pt x="4796585" y="674083"/>
                </a:lnTo>
                <a:lnTo>
                  <a:pt x="4801864" y="647931"/>
                </a:lnTo>
                <a:lnTo>
                  <a:pt x="4816261" y="626572"/>
                </a:lnTo>
                <a:lnTo>
                  <a:pt x="4837613" y="612170"/>
                </a:lnTo>
                <a:lnTo>
                  <a:pt x="4863760" y="606889"/>
                </a:lnTo>
                <a:lnTo>
                  <a:pt x="4889887" y="612170"/>
                </a:lnTo>
                <a:lnTo>
                  <a:pt x="4911229" y="626572"/>
                </a:lnTo>
                <a:lnTo>
                  <a:pt x="4925622" y="647931"/>
                </a:lnTo>
                <a:lnTo>
                  <a:pt x="4930901" y="674083"/>
                </a:lnTo>
                <a:lnTo>
                  <a:pt x="4925622" y="700237"/>
                </a:lnTo>
                <a:lnTo>
                  <a:pt x="4911229" y="721596"/>
                </a:lnTo>
                <a:lnTo>
                  <a:pt x="4889887" y="735997"/>
                </a:lnTo>
                <a:lnTo>
                  <a:pt x="4863760" y="741278"/>
                </a:lnTo>
                <a:close/>
              </a:path>
              <a:path w="5518150" h="1909445">
                <a:moveTo>
                  <a:pt x="5166483" y="745487"/>
                </a:moveTo>
                <a:lnTo>
                  <a:pt x="5138700" y="739878"/>
                </a:lnTo>
                <a:lnTo>
                  <a:pt x="5116018" y="724578"/>
                </a:lnTo>
                <a:lnTo>
                  <a:pt x="5100729" y="701882"/>
                </a:lnTo>
                <a:lnTo>
                  <a:pt x="5095124" y="674083"/>
                </a:lnTo>
                <a:lnTo>
                  <a:pt x="5100729" y="646286"/>
                </a:lnTo>
                <a:lnTo>
                  <a:pt x="5116018" y="623591"/>
                </a:lnTo>
                <a:lnTo>
                  <a:pt x="5138700" y="608292"/>
                </a:lnTo>
                <a:lnTo>
                  <a:pt x="5166483" y="602683"/>
                </a:lnTo>
                <a:lnTo>
                  <a:pt x="5194253" y="608292"/>
                </a:lnTo>
                <a:lnTo>
                  <a:pt x="5216936" y="623591"/>
                </a:lnTo>
                <a:lnTo>
                  <a:pt x="5232234" y="646286"/>
                </a:lnTo>
                <a:lnTo>
                  <a:pt x="5237844" y="674083"/>
                </a:lnTo>
                <a:lnTo>
                  <a:pt x="5232234" y="701882"/>
                </a:lnTo>
                <a:lnTo>
                  <a:pt x="5216936" y="724578"/>
                </a:lnTo>
                <a:lnTo>
                  <a:pt x="5194253" y="739878"/>
                </a:lnTo>
                <a:lnTo>
                  <a:pt x="5166483" y="745487"/>
                </a:lnTo>
                <a:close/>
              </a:path>
              <a:path w="5518150" h="1909445">
                <a:moveTo>
                  <a:pt x="5469208" y="713564"/>
                </a:moveTo>
                <a:lnTo>
                  <a:pt x="5453842" y="710462"/>
                </a:lnTo>
                <a:lnTo>
                  <a:pt x="5441300" y="702002"/>
                </a:lnTo>
                <a:lnTo>
                  <a:pt x="5432846" y="689453"/>
                </a:lnTo>
                <a:lnTo>
                  <a:pt x="5429746" y="674083"/>
                </a:lnTo>
                <a:lnTo>
                  <a:pt x="5432846" y="658714"/>
                </a:lnTo>
                <a:lnTo>
                  <a:pt x="5441300" y="646166"/>
                </a:lnTo>
                <a:lnTo>
                  <a:pt x="5453842" y="637707"/>
                </a:lnTo>
                <a:lnTo>
                  <a:pt x="5469208" y="634606"/>
                </a:lnTo>
                <a:lnTo>
                  <a:pt x="5484554" y="637707"/>
                </a:lnTo>
                <a:lnTo>
                  <a:pt x="5497086" y="646166"/>
                </a:lnTo>
                <a:lnTo>
                  <a:pt x="5505536" y="658714"/>
                </a:lnTo>
                <a:lnTo>
                  <a:pt x="5508635" y="674083"/>
                </a:lnTo>
                <a:lnTo>
                  <a:pt x="5505536" y="689453"/>
                </a:lnTo>
                <a:lnTo>
                  <a:pt x="5497086" y="702002"/>
                </a:lnTo>
                <a:lnTo>
                  <a:pt x="5484554" y="710462"/>
                </a:lnTo>
                <a:lnTo>
                  <a:pt x="5469208" y="713564"/>
                </a:lnTo>
                <a:close/>
              </a:path>
              <a:path w="5518150" h="1909445">
                <a:moveTo>
                  <a:pt x="20148" y="997185"/>
                </a:moveTo>
                <a:lnTo>
                  <a:pt x="12304" y="995602"/>
                </a:lnTo>
                <a:lnTo>
                  <a:pt x="5899" y="991282"/>
                </a:lnTo>
                <a:lnTo>
                  <a:pt x="1582" y="984873"/>
                </a:lnTo>
                <a:lnTo>
                  <a:pt x="0" y="977023"/>
                </a:lnTo>
                <a:lnTo>
                  <a:pt x="1582" y="969174"/>
                </a:lnTo>
                <a:lnTo>
                  <a:pt x="5899" y="962766"/>
                </a:lnTo>
                <a:lnTo>
                  <a:pt x="12304" y="958447"/>
                </a:lnTo>
                <a:lnTo>
                  <a:pt x="20148" y="956864"/>
                </a:lnTo>
                <a:lnTo>
                  <a:pt x="27993" y="958447"/>
                </a:lnTo>
                <a:lnTo>
                  <a:pt x="34398" y="962766"/>
                </a:lnTo>
                <a:lnTo>
                  <a:pt x="38715" y="969174"/>
                </a:lnTo>
                <a:lnTo>
                  <a:pt x="40297" y="977023"/>
                </a:lnTo>
                <a:lnTo>
                  <a:pt x="38715" y="984873"/>
                </a:lnTo>
                <a:lnTo>
                  <a:pt x="34398" y="991282"/>
                </a:lnTo>
                <a:lnTo>
                  <a:pt x="27993" y="995602"/>
                </a:lnTo>
                <a:lnTo>
                  <a:pt x="20148" y="997185"/>
                </a:lnTo>
                <a:close/>
              </a:path>
              <a:path w="5518150" h="1909445">
                <a:moveTo>
                  <a:pt x="322872" y="1000551"/>
                </a:moveTo>
                <a:lnTo>
                  <a:pt x="313722" y="998702"/>
                </a:lnTo>
                <a:lnTo>
                  <a:pt x="306248" y="993659"/>
                </a:lnTo>
                <a:lnTo>
                  <a:pt x="301209" y="986181"/>
                </a:lnTo>
                <a:lnTo>
                  <a:pt x="299361" y="977023"/>
                </a:lnTo>
                <a:lnTo>
                  <a:pt x="301209" y="967868"/>
                </a:lnTo>
                <a:lnTo>
                  <a:pt x="306248" y="960390"/>
                </a:lnTo>
                <a:lnTo>
                  <a:pt x="313722" y="955348"/>
                </a:lnTo>
                <a:lnTo>
                  <a:pt x="322872" y="953499"/>
                </a:lnTo>
                <a:lnTo>
                  <a:pt x="332023" y="955348"/>
                </a:lnTo>
                <a:lnTo>
                  <a:pt x="339496" y="960390"/>
                </a:lnTo>
                <a:lnTo>
                  <a:pt x="344535" y="967868"/>
                </a:lnTo>
                <a:lnTo>
                  <a:pt x="346383" y="977023"/>
                </a:lnTo>
                <a:lnTo>
                  <a:pt x="344535" y="986181"/>
                </a:lnTo>
                <a:lnTo>
                  <a:pt x="339496" y="993659"/>
                </a:lnTo>
                <a:lnTo>
                  <a:pt x="332023" y="998702"/>
                </a:lnTo>
                <a:lnTo>
                  <a:pt x="322872" y="1000551"/>
                </a:lnTo>
                <a:close/>
              </a:path>
              <a:path w="5518150" h="1909445">
                <a:moveTo>
                  <a:pt x="625600" y="1003073"/>
                </a:moveTo>
                <a:lnTo>
                  <a:pt x="615475" y="1001026"/>
                </a:lnTo>
                <a:lnTo>
                  <a:pt x="607204" y="995446"/>
                </a:lnTo>
                <a:lnTo>
                  <a:pt x="601626" y="987171"/>
                </a:lnTo>
                <a:lnTo>
                  <a:pt x="599580" y="977040"/>
                </a:lnTo>
                <a:lnTo>
                  <a:pt x="601626" y="966910"/>
                </a:lnTo>
                <a:lnTo>
                  <a:pt x="607204" y="958635"/>
                </a:lnTo>
                <a:lnTo>
                  <a:pt x="615475" y="953054"/>
                </a:lnTo>
                <a:lnTo>
                  <a:pt x="625600" y="951007"/>
                </a:lnTo>
                <a:lnTo>
                  <a:pt x="635722" y="953054"/>
                </a:lnTo>
                <a:lnTo>
                  <a:pt x="643992" y="958635"/>
                </a:lnTo>
                <a:lnTo>
                  <a:pt x="649570" y="966910"/>
                </a:lnTo>
                <a:lnTo>
                  <a:pt x="651615" y="977040"/>
                </a:lnTo>
                <a:lnTo>
                  <a:pt x="649572" y="987171"/>
                </a:lnTo>
                <a:lnTo>
                  <a:pt x="643999" y="995446"/>
                </a:lnTo>
                <a:lnTo>
                  <a:pt x="635730" y="1001026"/>
                </a:lnTo>
                <a:lnTo>
                  <a:pt x="625600" y="1003073"/>
                </a:lnTo>
                <a:close/>
              </a:path>
              <a:path w="5518150" h="1909445">
                <a:moveTo>
                  <a:pt x="928323" y="1006438"/>
                </a:moveTo>
                <a:lnTo>
                  <a:pt x="916886" y="1004128"/>
                </a:lnTo>
                <a:lnTo>
                  <a:pt x="907547" y="997829"/>
                </a:lnTo>
                <a:lnTo>
                  <a:pt x="901251" y="988485"/>
                </a:lnTo>
                <a:lnTo>
                  <a:pt x="898942" y="977040"/>
                </a:lnTo>
                <a:lnTo>
                  <a:pt x="901251" y="965595"/>
                </a:lnTo>
                <a:lnTo>
                  <a:pt x="907547" y="956251"/>
                </a:lnTo>
                <a:lnTo>
                  <a:pt x="916886" y="949952"/>
                </a:lnTo>
                <a:lnTo>
                  <a:pt x="928323" y="947642"/>
                </a:lnTo>
                <a:lnTo>
                  <a:pt x="939761" y="949952"/>
                </a:lnTo>
                <a:lnTo>
                  <a:pt x="949100" y="956251"/>
                </a:lnTo>
                <a:lnTo>
                  <a:pt x="955396" y="965595"/>
                </a:lnTo>
                <a:lnTo>
                  <a:pt x="957704" y="977040"/>
                </a:lnTo>
                <a:lnTo>
                  <a:pt x="955396" y="988485"/>
                </a:lnTo>
                <a:lnTo>
                  <a:pt x="949100" y="997829"/>
                </a:lnTo>
                <a:lnTo>
                  <a:pt x="939761" y="1004128"/>
                </a:lnTo>
                <a:lnTo>
                  <a:pt x="928323" y="1006438"/>
                </a:lnTo>
                <a:close/>
              </a:path>
              <a:path w="5518150" h="1909445">
                <a:moveTo>
                  <a:pt x="1231047" y="1009804"/>
                </a:moveTo>
                <a:lnTo>
                  <a:pt x="1218304" y="1007228"/>
                </a:lnTo>
                <a:lnTo>
                  <a:pt x="1207896" y="1000205"/>
                </a:lnTo>
                <a:lnTo>
                  <a:pt x="1200877" y="989791"/>
                </a:lnTo>
                <a:lnTo>
                  <a:pt x="1198304" y="977040"/>
                </a:lnTo>
                <a:lnTo>
                  <a:pt x="1200877" y="964289"/>
                </a:lnTo>
                <a:lnTo>
                  <a:pt x="1207896" y="953874"/>
                </a:lnTo>
                <a:lnTo>
                  <a:pt x="1218304" y="946852"/>
                </a:lnTo>
                <a:lnTo>
                  <a:pt x="1231047" y="944276"/>
                </a:lnTo>
                <a:lnTo>
                  <a:pt x="1243791" y="946852"/>
                </a:lnTo>
                <a:lnTo>
                  <a:pt x="1254200" y="953874"/>
                </a:lnTo>
                <a:lnTo>
                  <a:pt x="1261220" y="964289"/>
                </a:lnTo>
                <a:lnTo>
                  <a:pt x="1263794" y="977040"/>
                </a:lnTo>
                <a:lnTo>
                  <a:pt x="1261220" y="989791"/>
                </a:lnTo>
                <a:lnTo>
                  <a:pt x="1254200" y="1000205"/>
                </a:lnTo>
                <a:lnTo>
                  <a:pt x="1243791" y="1007228"/>
                </a:lnTo>
                <a:lnTo>
                  <a:pt x="1231047" y="1009804"/>
                </a:lnTo>
                <a:close/>
              </a:path>
              <a:path w="5518150" h="1909445">
                <a:moveTo>
                  <a:pt x="1533771" y="1012329"/>
                </a:moveTo>
                <a:lnTo>
                  <a:pt x="1520055" y="1009555"/>
                </a:lnTo>
                <a:lnTo>
                  <a:pt x="1508851" y="1001994"/>
                </a:lnTo>
                <a:lnTo>
                  <a:pt x="1501294" y="990782"/>
                </a:lnTo>
                <a:lnTo>
                  <a:pt x="1498523" y="977057"/>
                </a:lnTo>
                <a:lnTo>
                  <a:pt x="1501294" y="963332"/>
                </a:lnTo>
                <a:lnTo>
                  <a:pt x="1508851" y="952120"/>
                </a:lnTo>
                <a:lnTo>
                  <a:pt x="1520055" y="944558"/>
                </a:lnTo>
                <a:lnTo>
                  <a:pt x="1533771" y="941785"/>
                </a:lnTo>
                <a:lnTo>
                  <a:pt x="1547489" y="944558"/>
                </a:lnTo>
                <a:lnTo>
                  <a:pt x="1558694" y="952120"/>
                </a:lnTo>
                <a:lnTo>
                  <a:pt x="1566251" y="963332"/>
                </a:lnTo>
                <a:lnTo>
                  <a:pt x="1569022" y="977057"/>
                </a:lnTo>
                <a:lnTo>
                  <a:pt x="1566253" y="990782"/>
                </a:lnTo>
                <a:lnTo>
                  <a:pt x="1558701" y="1001994"/>
                </a:lnTo>
                <a:lnTo>
                  <a:pt x="1547496" y="1009555"/>
                </a:lnTo>
                <a:lnTo>
                  <a:pt x="1533771" y="1012329"/>
                </a:lnTo>
                <a:close/>
              </a:path>
              <a:path w="5518150" h="1909445">
                <a:moveTo>
                  <a:pt x="1836488" y="1014853"/>
                </a:moveTo>
                <a:lnTo>
                  <a:pt x="1821785" y="1011882"/>
                </a:lnTo>
                <a:lnTo>
                  <a:pt x="1809778" y="1003781"/>
                </a:lnTo>
                <a:lnTo>
                  <a:pt x="1801683" y="991766"/>
                </a:lnTo>
                <a:lnTo>
                  <a:pt x="1798715" y="977057"/>
                </a:lnTo>
                <a:lnTo>
                  <a:pt x="1801683" y="962347"/>
                </a:lnTo>
                <a:lnTo>
                  <a:pt x="1809778" y="950333"/>
                </a:lnTo>
                <a:lnTo>
                  <a:pt x="1821785" y="942231"/>
                </a:lnTo>
                <a:lnTo>
                  <a:pt x="1836488" y="939260"/>
                </a:lnTo>
                <a:lnTo>
                  <a:pt x="1851191" y="942231"/>
                </a:lnTo>
                <a:lnTo>
                  <a:pt x="1863197" y="950333"/>
                </a:lnTo>
                <a:lnTo>
                  <a:pt x="1871292" y="962347"/>
                </a:lnTo>
                <a:lnTo>
                  <a:pt x="1874261" y="977057"/>
                </a:lnTo>
                <a:lnTo>
                  <a:pt x="1871292" y="991766"/>
                </a:lnTo>
                <a:lnTo>
                  <a:pt x="1863197" y="1003781"/>
                </a:lnTo>
                <a:lnTo>
                  <a:pt x="1851191" y="1011882"/>
                </a:lnTo>
                <a:lnTo>
                  <a:pt x="1836488" y="1014853"/>
                </a:lnTo>
                <a:close/>
              </a:path>
              <a:path w="5518150" h="1909445">
                <a:moveTo>
                  <a:pt x="2139212" y="1018219"/>
                </a:moveTo>
                <a:lnTo>
                  <a:pt x="2123204" y="1014984"/>
                </a:lnTo>
                <a:lnTo>
                  <a:pt x="2110135" y="1006163"/>
                </a:lnTo>
                <a:lnTo>
                  <a:pt x="2101327" y="993080"/>
                </a:lnTo>
                <a:lnTo>
                  <a:pt x="2098097" y="977057"/>
                </a:lnTo>
                <a:lnTo>
                  <a:pt x="2101327" y="961034"/>
                </a:lnTo>
                <a:lnTo>
                  <a:pt x="2110135" y="947950"/>
                </a:lnTo>
                <a:lnTo>
                  <a:pt x="2123204" y="939129"/>
                </a:lnTo>
                <a:lnTo>
                  <a:pt x="2139212" y="935895"/>
                </a:lnTo>
                <a:lnTo>
                  <a:pt x="2155225" y="939129"/>
                </a:lnTo>
                <a:lnTo>
                  <a:pt x="2168305" y="947950"/>
                </a:lnTo>
                <a:lnTo>
                  <a:pt x="2177126" y="961034"/>
                </a:lnTo>
                <a:lnTo>
                  <a:pt x="2180360" y="977057"/>
                </a:lnTo>
                <a:lnTo>
                  <a:pt x="2177126" y="993080"/>
                </a:lnTo>
                <a:lnTo>
                  <a:pt x="2168305" y="1006163"/>
                </a:lnTo>
                <a:lnTo>
                  <a:pt x="2155225" y="1014984"/>
                </a:lnTo>
                <a:lnTo>
                  <a:pt x="2139212" y="1018219"/>
                </a:lnTo>
                <a:close/>
              </a:path>
              <a:path w="5518150" h="1909445">
                <a:moveTo>
                  <a:pt x="2441936" y="1020744"/>
                </a:moveTo>
                <a:lnTo>
                  <a:pt x="2424948" y="1017312"/>
                </a:lnTo>
                <a:lnTo>
                  <a:pt x="2411074" y="1007952"/>
                </a:lnTo>
                <a:lnTo>
                  <a:pt x="2401719" y="994071"/>
                </a:lnTo>
                <a:lnTo>
                  <a:pt x="2398289" y="977074"/>
                </a:lnTo>
                <a:lnTo>
                  <a:pt x="2401719" y="960077"/>
                </a:lnTo>
                <a:lnTo>
                  <a:pt x="2411074" y="946197"/>
                </a:lnTo>
                <a:lnTo>
                  <a:pt x="2424948" y="936839"/>
                </a:lnTo>
                <a:lnTo>
                  <a:pt x="2441936" y="933407"/>
                </a:lnTo>
                <a:lnTo>
                  <a:pt x="2458923" y="936839"/>
                </a:lnTo>
                <a:lnTo>
                  <a:pt x="2472797" y="946197"/>
                </a:lnTo>
                <a:lnTo>
                  <a:pt x="2482152" y="960077"/>
                </a:lnTo>
                <a:lnTo>
                  <a:pt x="2485582" y="977074"/>
                </a:lnTo>
                <a:lnTo>
                  <a:pt x="2482152" y="994071"/>
                </a:lnTo>
                <a:lnTo>
                  <a:pt x="2472797" y="1007952"/>
                </a:lnTo>
                <a:lnTo>
                  <a:pt x="2458923" y="1017312"/>
                </a:lnTo>
                <a:lnTo>
                  <a:pt x="2441936" y="1020744"/>
                </a:lnTo>
                <a:close/>
              </a:path>
              <a:path w="5518150" h="1909445">
                <a:moveTo>
                  <a:pt x="2744659" y="1023269"/>
                </a:moveTo>
                <a:lnTo>
                  <a:pt x="2726698" y="1019639"/>
                </a:lnTo>
                <a:lnTo>
                  <a:pt x="2712030" y="1009739"/>
                </a:lnTo>
                <a:lnTo>
                  <a:pt x="2702141" y="995055"/>
                </a:lnTo>
                <a:lnTo>
                  <a:pt x="2698515" y="977074"/>
                </a:lnTo>
                <a:lnTo>
                  <a:pt x="2702141" y="959094"/>
                </a:lnTo>
                <a:lnTo>
                  <a:pt x="2712030" y="944412"/>
                </a:lnTo>
                <a:lnTo>
                  <a:pt x="2726698" y="934512"/>
                </a:lnTo>
                <a:lnTo>
                  <a:pt x="2744659" y="930882"/>
                </a:lnTo>
                <a:lnTo>
                  <a:pt x="2762641" y="934512"/>
                </a:lnTo>
                <a:lnTo>
                  <a:pt x="2777318" y="944412"/>
                </a:lnTo>
                <a:lnTo>
                  <a:pt x="2787211" y="959094"/>
                </a:lnTo>
                <a:lnTo>
                  <a:pt x="2790838" y="977074"/>
                </a:lnTo>
                <a:lnTo>
                  <a:pt x="2787211" y="995055"/>
                </a:lnTo>
                <a:lnTo>
                  <a:pt x="2777318" y="1009739"/>
                </a:lnTo>
                <a:lnTo>
                  <a:pt x="2762641" y="1019639"/>
                </a:lnTo>
                <a:lnTo>
                  <a:pt x="2744659" y="1023269"/>
                </a:lnTo>
                <a:close/>
              </a:path>
              <a:path w="5518150" h="1909445">
                <a:moveTo>
                  <a:pt x="3047383" y="1025790"/>
                </a:moveTo>
                <a:lnTo>
                  <a:pt x="3028442" y="1021963"/>
                </a:lnTo>
                <a:lnTo>
                  <a:pt x="3012969" y="1011523"/>
                </a:lnTo>
                <a:lnTo>
                  <a:pt x="3002534" y="996038"/>
                </a:lnTo>
                <a:lnTo>
                  <a:pt x="2998707" y="977074"/>
                </a:lnTo>
                <a:lnTo>
                  <a:pt x="3002534" y="958110"/>
                </a:lnTo>
                <a:lnTo>
                  <a:pt x="3012969" y="942625"/>
                </a:lnTo>
                <a:lnTo>
                  <a:pt x="3028442" y="932185"/>
                </a:lnTo>
                <a:lnTo>
                  <a:pt x="3047383" y="928357"/>
                </a:lnTo>
                <a:lnTo>
                  <a:pt x="3066344" y="932185"/>
                </a:lnTo>
                <a:lnTo>
                  <a:pt x="3081827" y="942625"/>
                </a:lnTo>
                <a:lnTo>
                  <a:pt x="3092266" y="958110"/>
                </a:lnTo>
                <a:lnTo>
                  <a:pt x="3096093" y="977074"/>
                </a:lnTo>
                <a:lnTo>
                  <a:pt x="3092266" y="996038"/>
                </a:lnTo>
                <a:lnTo>
                  <a:pt x="3081827" y="1011523"/>
                </a:lnTo>
                <a:lnTo>
                  <a:pt x="3066344" y="1021963"/>
                </a:lnTo>
                <a:lnTo>
                  <a:pt x="3047383" y="1025790"/>
                </a:lnTo>
                <a:close/>
              </a:path>
              <a:path w="5518150" h="1909445">
                <a:moveTo>
                  <a:pt x="3350107" y="1028315"/>
                </a:moveTo>
                <a:lnTo>
                  <a:pt x="3330172" y="1024289"/>
                </a:lnTo>
                <a:lnTo>
                  <a:pt x="3313895" y="1013309"/>
                </a:lnTo>
                <a:lnTo>
                  <a:pt x="3302923" y="997021"/>
                </a:lnTo>
                <a:lnTo>
                  <a:pt x="3298899" y="977074"/>
                </a:lnTo>
                <a:lnTo>
                  <a:pt x="3302923" y="957126"/>
                </a:lnTo>
                <a:lnTo>
                  <a:pt x="3313895" y="940839"/>
                </a:lnTo>
                <a:lnTo>
                  <a:pt x="3330172" y="929858"/>
                </a:lnTo>
                <a:lnTo>
                  <a:pt x="3350107" y="925832"/>
                </a:lnTo>
                <a:lnTo>
                  <a:pt x="3370047" y="929858"/>
                </a:lnTo>
                <a:lnTo>
                  <a:pt x="3386336" y="940839"/>
                </a:lnTo>
                <a:lnTo>
                  <a:pt x="3397320" y="957126"/>
                </a:lnTo>
                <a:lnTo>
                  <a:pt x="3401349" y="977074"/>
                </a:lnTo>
                <a:lnTo>
                  <a:pt x="3397320" y="997021"/>
                </a:lnTo>
                <a:lnTo>
                  <a:pt x="3386336" y="1013309"/>
                </a:lnTo>
                <a:lnTo>
                  <a:pt x="3370047" y="1024289"/>
                </a:lnTo>
                <a:lnTo>
                  <a:pt x="3350107" y="1028315"/>
                </a:lnTo>
                <a:close/>
              </a:path>
              <a:path w="5518150" h="1909445">
                <a:moveTo>
                  <a:pt x="3652831" y="1031681"/>
                </a:moveTo>
                <a:lnTo>
                  <a:pt x="3631605" y="1027390"/>
                </a:lnTo>
                <a:lnTo>
                  <a:pt x="3614265" y="1015688"/>
                </a:lnTo>
                <a:lnTo>
                  <a:pt x="3602570" y="998336"/>
                </a:lnTo>
                <a:lnTo>
                  <a:pt x="3598281" y="977091"/>
                </a:lnTo>
                <a:lnTo>
                  <a:pt x="3602570" y="955847"/>
                </a:lnTo>
                <a:lnTo>
                  <a:pt x="3614265" y="938494"/>
                </a:lnTo>
                <a:lnTo>
                  <a:pt x="3631605" y="926792"/>
                </a:lnTo>
                <a:lnTo>
                  <a:pt x="3652831" y="922500"/>
                </a:lnTo>
                <a:lnTo>
                  <a:pt x="3674077" y="926792"/>
                </a:lnTo>
                <a:lnTo>
                  <a:pt x="3691427" y="938494"/>
                </a:lnTo>
                <a:lnTo>
                  <a:pt x="3703125" y="955847"/>
                </a:lnTo>
                <a:lnTo>
                  <a:pt x="3707414" y="977091"/>
                </a:lnTo>
                <a:lnTo>
                  <a:pt x="3703125" y="998336"/>
                </a:lnTo>
                <a:lnTo>
                  <a:pt x="3691427" y="1015688"/>
                </a:lnTo>
                <a:lnTo>
                  <a:pt x="3674077" y="1027390"/>
                </a:lnTo>
                <a:lnTo>
                  <a:pt x="3652831" y="1031681"/>
                </a:lnTo>
                <a:close/>
              </a:path>
              <a:path w="5518150" h="1909445">
                <a:moveTo>
                  <a:pt x="3955589" y="1034206"/>
                </a:moveTo>
                <a:lnTo>
                  <a:pt x="3933369" y="1029717"/>
                </a:lnTo>
                <a:lnTo>
                  <a:pt x="3915225" y="1017475"/>
                </a:lnTo>
                <a:lnTo>
                  <a:pt x="3902992" y="999320"/>
                </a:lnTo>
                <a:lnTo>
                  <a:pt x="3898507" y="977091"/>
                </a:lnTo>
                <a:lnTo>
                  <a:pt x="3902992" y="954863"/>
                </a:lnTo>
                <a:lnTo>
                  <a:pt x="3915225" y="936707"/>
                </a:lnTo>
                <a:lnTo>
                  <a:pt x="3933369" y="924465"/>
                </a:lnTo>
                <a:lnTo>
                  <a:pt x="3955589" y="919975"/>
                </a:lnTo>
                <a:lnTo>
                  <a:pt x="3977789" y="924465"/>
                </a:lnTo>
                <a:lnTo>
                  <a:pt x="3995923" y="936707"/>
                </a:lnTo>
                <a:lnTo>
                  <a:pt x="4008151" y="954863"/>
                </a:lnTo>
                <a:lnTo>
                  <a:pt x="4012636" y="977091"/>
                </a:lnTo>
                <a:lnTo>
                  <a:pt x="4008156" y="999320"/>
                </a:lnTo>
                <a:lnTo>
                  <a:pt x="3995935" y="1017475"/>
                </a:lnTo>
                <a:lnTo>
                  <a:pt x="3977803" y="1029717"/>
                </a:lnTo>
                <a:lnTo>
                  <a:pt x="3955589" y="1034206"/>
                </a:lnTo>
                <a:close/>
              </a:path>
              <a:path w="5518150" h="1909445">
                <a:moveTo>
                  <a:pt x="4258312" y="1036731"/>
                </a:moveTo>
                <a:lnTo>
                  <a:pt x="4235113" y="1032043"/>
                </a:lnTo>
                <a:lnTo>
                  <a:pt x="4216164" y="1019260"/>
                </a:lnTo>
                <a:lnTo>
                  <a:pt x="4203385" y="1000303"/>
                </a:lnTo>
                <a:lnTo>
                  <a:pt x="4198699" y="977091"/>
                </a:lnTo>
                <a:lnTo>
                  <a:pt x="4203385" y="953879"/>
                </a:lnTo>
                <a:lnTo>
                  <a:pt x="4216164" y="934923"/>
                </a:lnTo>
                <a:lnTo>
                  <a:pt x="4235113" y="922141"/>
                </a:lnTo>
                <a:lnTo>
                  <a:pt x="4258312" y="917454"/>
                </a:lnTo>
                <a:lnTo>
                  <a:pt x="4281506" y="922141"/>
                </a:lnTo>
                <a:lnTo>
                  <a:pt x="4300444" y="934923"/>
                </a:lnTo>
                <a:lnTo>
                  <a:pt x="4313211" y="953879"/>
                </a:lnTo>
                <a:lnTo>
                  <a:pt x="4317892" y="977091"/>
                </a:lnTo>
                <a:lnTo>
                  <a:pt x="4313211" y="1000303"/>
                </a:lnTo>
                <a:lnTo>
                  <a:pt x="4300444" y="1019260"/>
                </a:lnTo>
                <a:lnTo>
                  <a:pt x="4281506" y="1032043"/>
                </a:lnTo>
                <a:lnTo>
                  <a:pt x="4258312" y="1036731"/>
                </a:lnTo>
                <a:close/>
              </a:path>
              <a:path w="5518150" h="1909445">
                <a:moveTo>
                  <a:pt x="4561036" y="1040937"/>
                </a:moveTo>
                <a:lnTo>
                  <a:pt x="4536200" y="1035921"/>
                </a:lnTo>
                <a:lnTo>
                  <a:pt x="4515921" y="1022243"/>
                </a:lnTo>
                <a:lnTo>
                  <a:pt x="4502250" y="1001954"/>
                </a:lnTo>
                <a:lnTo>
                  <a:pt x="4497237" y="977107"/>
                </a:lnTo>
                <a:lnTo>
                  <a:pt x="4502250" y="952261"/>
                </a:lnTo>
                <a:lnTo>
                  <a:pt x="4515921" y="931972"/>
                </a:lnTo>
                <a:lnTo>
                  <a:pt x="4536200" y="918294"/>
                </a:lnTo>
                <a:lnTo>
                  <a:pt x="4561036" y="913278"/>
                </a:lnTo>
                <a:lnTo>
                  <a:pt x="4585853" y="918294"/>
                </a:lnTo>
                <a:lnTo>
                  <a:pt x="4606122" y="931972"/>
                </a:lnTo>
                <a:lnTo>
                  <a:pt x="4619789" y="952261"/>
                </a:lnTo>
                <a:lnTo>
                  <a:pt x="4624802" y="977107"/>
                </a:lnTo>
                <a:lnTo>
                  <a:pt x="4619789" y="1001954"/>
                </a:lnTo>
                <a:lnTo>
                  <a:pt x="4606122" y="1022243"/>
                </a:lnTo>
                <a:lnTo>
                  <a:pt x="4585853" y="1035921"/>
                </a:lnTo>
                <a:lnTo>
                  <a:pt x="4561036" y="1040937"/>
                </a:lnTo>
                <a:close/>
              </a:path>
              <a:path w="5518150" h="1909445">
                <a:moveTo>
                  <a:pt x="4863760" y="1044302"/>
                </a:moveTo>
                <a:lnTo>
                  <a:pt x="4837613" y="1039021"/>
                </a:lnTo>
                <a:lnTo>
                  <a:pt x="4816261" y="1024620"/>
                </a:lnTo>
                <a:lnTo>
                  <a:pt x="4801864" y="1003262"/>
                </a:lnTo>
                <a:lnTo>
                  <a:pt x="4796585" y="977107"/>
                </a:lnTo>
                <a:lnTo>
                  <a:pt x="4801864" y="950955"/>
                </a:lnTo>
                <a:lnTo>
                  <a:pt x="4816261" y="929596"/>
                </a:lnTo>
                <a:lnTo>
                  <a:pt x="4837613" y="915194"/>
                </a:lnTo>
                <a:lnTo>
                  <a:pt x="4863760" y="909913"/>
                </a:lnTo>
                <a:lnTo>
                  <a:pt x="4889887" y="915194"/>
                </a:lnTo>
                <a:lnTo>
                  <a:pt x="4911229" y="929596"/>
                </a:lnTo>
                <a:lnTo>
                  <a:pt x="4925622" y="950955"/>
                </a:lnTo>
                <a:lnTo>
                  <a:pt x="4930901" y="977107"/>
                </a:lnTo>
                <a:lnTo>
                  <a:pt x="4925622" y="1003262"/>
                </a:lnTo>
                <a:lnTo>
                  <a:pt x="4911229" y="1024620"/>
                </a:lnTo>
                <a:lnTo>
                  <a:pt x="4889887" y="1039021"/>
                </a:lnTo>
                <a:lnTo>
                  <a:pt x="4863760" y="1044302"/>
                </a:lnTo>
                <a:close/>
              </a:path>
              <a:path w="5518150" h="1909445">
                <a:moveTo>
                  <a:pt x="5166483" y="1042621"/>
                </a:moveTo>
                <a:lnTo>
                  <a:pt x="5140985" y="1037472"/>
                </a:lnTo>
                <a:lnTo>
                  <a:pt x="5120170" y="1023432"/>
                </a:lnTo>
                <a:lnTo>
                  <a:pt x="5106141" y="1002607"/>
                </a:lnTo>
                <a:lnTo>
                  <a:pt x="5100997" y="977107"/>
                </a:lnTo>
                <a:lnTo>
                  <a:pt x="5106141" y="951608"/>
                </a:lnTo>
                <a:lnTo>
                  <a:pt x="5120170" y="930785"/>
                </a:lnTo>
                <a:lnTo>
                  <a:pt x="5140985" y="916745"/>
                </a:lnTo>
                <a:lnTo>
                  <a:pt x="5166483" y="911597"/>
                </a:lnTo>
                <a:lnTo>
                  <a:pt x="5191963" y="916745"/>
                </a:lnTo>
                <a:lnTo>
                  <a:pt x="5212768" y="930785"/>
                </a:lnTo>
                <a:lnTo>
                  <a:pt x="5226794" y="951608"/>
                </a:lnTo>
                <a:lnTo>
                  <a:pt x="5231937" y="977107"/>
                </a:lnTo>
                <a:lnTo>
                  <a:pt x="5226794" y="1002607"/>
                </a:lnTo>
                <a:lnTo>
                  <a:pt x="5212768" y="1023432"/>
                </a:lnTo>
                <a:lnTo>
                  <a:pt x="5191963" y="1037472"/>
                </a:lnTo>
                <a:lnTo>
                  <a:pt x="5166483" y="1042621"/>
                </a:lnTo>
                <a:close/>
              </a:path>
              <a:path w="5518150" h="1909445">
                <a:moveTo>
                  <a:pt x="5476127" y="989695"/>
                </a:moveTo>
                <a:lnTo>
                  <a:pt x="5462220" y="989695"/>
                </a:lnTo>
                <a:lnTo>
                  <a:pt x="5456583" y="984058"/>
                </a:lnTo>
                <a:lnTo>
                  <a:pt x="5456583" y="970123"/>
                </a:lnTo>
                <a:lnTo>
                  <a:pt x="5462220" y="964486"/>
                </a:lnTo>
                <a:lnTo>
                  <a:pt x="5476161" y="964486"/>
                </a:lnTo>
                <a:lnTo>
                  <a:pt x="5481799" y="970123"/>
                </a:lnTo>
                <a:lnTo>
                  <a:pt x="5481799" y="984058"/>
                </a:lnTo>
                <a:lnTo>
                  <a:pt x="5476127" y="989695"/>
                </a:lnTo>
                <a:close/>
              </a:path>
              <a:path w="5518150" h="1909445">
                <a:moveTo>
                  <a:pt x="20148" y="1300189"/>
                </a:moveTo>
                <a:lnTo>
                  <a:pt x="12304" y="1298606"/>
                </a:lnTo>
                <a:lnTo>
                  <a:pt x="5899" y="1294287"/>
                </a:lnTo>
                <a:lnTo>
                  <a:pt x="1582" y="1287880"/>
                </a:lnTo>
                <a:lnTo>
                  <a:pt x="0" y="1280030"/>
                </a:lnTo>
                <a:lnTo>
                  <a:pt x="1582" y="1272181"/>
                </a:lnTo>
                <a:lnTo>
                  <a:pt x="5899" y="1265774"/>
                </a:lnTo>
                <a:lnTo>
                  <a:pt x="12304" y="1261455"/>
                </a:lnTo>
                <a:lnTo>
                  <a:pt x="20148" y="1259871"/>
                </a:lnTo>
                <a:lnTo>
                  <a:pt x="27993" y="1261455"/>
                </a:lnTo>
                <a:lnTo>
                  <a:pt x="34398" y="1265774"/>
                </a:lnTo>
                <a:lnTo>
                  <a:pt x="38715" y="1272181"/>
                </a:lnTo>
                <a:lnTo>
                  <a:pt x="40297" y="1280030"/>
                </a:lnTo>
                <a:lnTo>
                  <a:pt x="38715" y="1287880"/>
                </a:lnTo>
                <a:lnTo>
                  <a:pt x="34398" y="1294287"/>
                </a:lnTo>
                <a:lnTo>
                  <a:pt x="27993" y="1298606"/>
                </a:lnTo>
                <a:lnTo>
                  <a:pt x="20148" y="1300189"/>
                </a:lnTo>
                <a:close/>
              </a:path>
              <a:path w="5518150" h="1909445">
                <a:moveTo>
                  <a:pt x="322872" y="1303558"/>
                </a:moveTo>
                <a:lnTo>
                  <a:pt x="313722" y="1301709"/>
                </a:lnTo>
                <a:lnTo>
                  <a:pt x="306248" y="1296667"/>
                </a:lnTo>
                <a:lnTo>
                  <a:pt x="301209" y="1289188"/>
                </a:lnTo>
                <a:lnTo>
                  <a:pt x="299361" y="1280030"/>
                </a:lnTo>
                <a:lnTo>
                  <a:pt x="301209" y="1270875"/>
                </a:lnTo>
                <a:lnTo>
                  <a:pt x="306248" y="1263397"/>
                </a:lnTo>
                <a:lnTo>
                  <a:pt x="313722" y="1258355"/>
                </a:lnTo>
                <a:lnTo>
                  <a:pt x="322872" y="1256506"/>
                </a:lnTo>
                <a:lnTo>
                  <a:pt x="332023" y="1258355"/>
                </a:lnTo>
                <a:lnTo>
                  <a:pt x="339496" y="1263397"/>
                </a:lnTo>
                <a:lnTo>
                  <a:pt x="344535" y="1270875"/>
                </a:lnTo>
                <a:lnTo>
                  <a:pt x="346383" y="1280030"/>
                </a:lnTo>
                <a:lnTo>
                  <a:pt x="344535" y="1289188"/>
                </a:lnTo>
                <a:lnTo>
                  <a:pt x="339496" y="1296667"/>
                </a:lnTo>
                <a:lnTo>
                  <a:pt x="332023" y="1301709"/>
                </a:lnTo>
                <a:lnTo>
                  <a:pt x="322872" y="1303558"/>
                </a:lnTo>
                <a:close/>
              </a:path>
              <a:path w="5518150" h="1909445">
                <a:moveTo>
                  <a:pt x="625600" y="1306080"/>
                </a:moveTo>
                <a:lnTo>
                  <a:pt x="615475" y="1304033"/>
                </a:lnTo>
                <a:lnTo>
                  <a:pt x="607204" y="1298452"/>
                </a:lnTo>
                <a:lnTo>
                  <a:pt x="601626" y="1290177"/>
                </a:lnTo>
                <a:lnTo>
                  <a:pt x="599580" y="1280047"/>
                </a:lnTo>
                <a:lnTo>
                  <a:pt x="601626" y="1269917"/>
                </a:lnTo>
                <a:lnTo>
                  <a:pt x="607204" y="1261642"/>
                </a:lnTo>
                <a:lnTo>
                  <a:pt x="615475" y="1256061"/>
                </a:lnTo>
                <a:lnTo>
                  <a:pt x="625600" y="1254015"/>
                </a:lnTo>
                <a:lnTo>
                  <a:pt x="635722" y="1256061"/>
                </a:lnTo>
                <a:lnTo>
                  <a:pt x="643992" y="1261642"/>
                </a:lnTo>
                <a:lnTo>
                  <a:pt x="649570" y="1269917"/>
                </a:lnTo>
                <a:lnTo>
                  <a:pt x="651615" y="1280047"/>
                </a:lnTo>
                <a:lnTo>
                  <a:pt x="649572" y="1290177"/>
                </a:lnTo>
                <a:lnTo>
                  <a:pt x="643999" y="1298452"/>
                </a:lnTo>
                <a:lnTo>
                  <a:pt x="635730" y="1304033"/>
                </a:lnTo>
                <a:lnTo>
                  <a:pt x="625600" y="1306080"/>
                </a:lnTo>
                <a:close/>
              </a:path>
              <a:path w="5518150" h="1909445">
                <a:moveTo>
                  <a:pt x="928323" y="1309445"/>
                </a:moveTo>
                <a:lnTo>
                  <a:pt x="916886" y="1307136"/>
                </a:lnTo>
                <a:lnTo>
                  <a:pt x="907547" y="1300836"/>
                </a:lnTo>
                <a:lnTo>
                  <a:pt x="901251" y="1291492"/>
                </a:lnTo>
                <a:lnTo>
                  <a:pt x="898942" y="1280047"/>
                </a:lnTo>
                <a:lnTo>
                  <a:pt x="901251" y="1268603"/>
                </a:lnTo>
                <a:lnTo>
                  <a:pt x="907547" y="1259258"/>
                </a:lnTo>
                <a:lnTo>
                  <a:pt x="916886" y="1252959"/>
                </a:lnTo>
                <a:lnTo>
                  <a:pt x="928323" y="1250649"/>
                </a:lnTo>
                <a:lnTo>
                  <a:pt x="939761" y="1252959"/>
                </a:lnTo>
                <a:lnTo>
                  <a:pt x="949100" y="1259258"/>
                </a:lnTo>
                <a:lnTo>
                  <a:pt x="955396" y="1268603"/>
                </a:lnTo>
                <a:lnTo>
                  <a:pt x="957704" y="1280047"/>
                </a:lnTo>
                <a:lnTo>
                  <a:pt x="955396" y="1291492"/>
                </a:lnTo>
                <a:lnTo>
                  <a:pt x="949100" y="1300836"/>
                </a:lnTo>
                <a:lnTo>
                  <a:pt x="939761" y="1307136"/>
                </a:lnTo>
                <a:lnTo>
                  <a:pt x="928323" y="1309445"/>
                </a:lnTo>
                <a:close/>
              </a:path>
              <a:path w="5518150" h="1909445">
                <a:moveTo>
                  <a:pt x="1231047" y="1312811"/>
                </a:moveTo>
                <a:lnTo>
                  <a:pt x="1218304" y="1310235"/>
                </a:lnTo>
                <a:lnTo>
                  <a:pt x="1207896" y="1303213"/>
                </a:lnTo>
                <a:lnTo>
                  <a:pt x="1200877" y="1292798"/>
                </a:lnTo>
                <a:lnTo>
                  <a:pt x="1198304" y="1280047"/>
                </a:lnTo>
                <a:lnTo>
                  <a:pt x="1200877" y="1267296"/>
                </a:lnTo>
                <a:lnTo>
                  <a:pt x="1207896" y="1256882"/>
                </a:lnTo>
                <a:lnTo>
                  <a:pt x="1218304" y="1249859"/>
                </a:lnTo>
                <a:lnTo>
                  <a:pt x="1231047" y="1247284"/>
                </a:lnTo>
                <a:lnTo>
                  <a:pt x="1243791" y="1249859"/>
                </a:lnTo>
                <a:lnTo>
                  <a:pt x="1254200" y="1256882"/>
                </a:lnTo>
                <a:lnTo>
                  <a:pt x="1261220" y="1267296"/>
                </a:lnTo>
                <a:lnTo>
                  <a:pt x="1263794" y="1280047"/>
                </a:lnTo>
                <a:lnTo>
                  <a:pt x="1261220" y="1292798"/>
                </a:lnTo>
                <a:lnTo>
                  <a:pt x="1254200" y="1303213"/>
                </a:lnTo>
                <a:lnTo>
                  <a:pt x="1243791" y="1310235"/>
                </a:lnTo>
                <a:lnTo>
                  <a:pt x="1231047" y="1312811"/>
                </a:lnTo>
                <a:close/>
              </a:path>
              <a:path w="5518150" h="1909445">
                <a:moveTo>
                  <a:pt x="1533771" y="1315336"/>
                </a:moveTo>
                <a:lnTo>
                  <a:pt x="1520055" y="1312563"/>
                </a:lnTo>
                <a:lnTo>
                  <a:pt x="1508851" y="1305001"/>
                </a:lnTo>
                <a:lnTo>
                  <a:pt x="1501294" y="1293790"/>
                </a:lnTo>
                <a:lnTo>
                  <a:pt x="1498523" y="1280064"/>
                </a:lnTo>
                <a:lnTo>
                  <a:pt x="1501294" y="1266339"/>
                </a:lnTo>
                <a:lnTo>
                  <a:pt x="1508851" y="1255127"/>
                </a:lnTo>
                <a:lnTo>
                  <a:pt x="1520055" y="1247566"/>
                </a:lnTo>
                <a:lnTo>
                  <a:pt x="1533771" y="1244792"/>
                </a:lnTo>
                <a:lnTo>
                  <a:pt x="1547489" y="1247566"/>
                </a:lnTo>
                <a:lnTo>
                  <a:pt x="1558694" y="1255127"/>
                </a:lnTo>
                <a:lnTo>
                  <a:pt x="1566251" y="1266339"/>
                </a:lnTo>
                <a:lnTo>
                  <a:pt x="1569022" y="1280064"/>
                </a:lnTo>
                <a:lnTo>
                  <a:pt x="1566253" y="1293790"/>
                </a:lnTo>
                <a:lnTo>
                  <a:pt x="1558701" y="1305001"/>
                </a:lnTo>
                <a:lnTo>
                  <a:pt x="1547496" y="1312563"/>
                </a:lnTo>
                <a:lnTo>
                  <a:pt x="1533771" y="1315336"/>
                </a:lnTo>
                <a:close/>
              </a:path>
              <a:path w="5518150" h="1909445">
                <a:moveTo>
                  <a:pt x="1836488" y="1317861"/>
                </a:moveTo>
                <a:lnTo>
                  <a:pt x="1821785" y="1314890"/>
                </a:lnTo>
                <a:lnTo>
                  <a:pt x="1809778" y="1306788"/>
                </a:lnTo>
                <a:lnTo>
                  <a:pt x="1801683" y="1294774"/>
                </a:lnTo>
                <a:lnTo>
                  <a:pt x="1798715" y="1280064"/>
                </a:lnTo>
                <a:lnTo>
                  <a:pt x="1801683" y="1265356"/>
                </a:lnTo>
                <a:lnTo>
                  <a:pt x="1809778" y="1253342"/>
                </a:lnTo>
                <a:lnTo>
                  <a:pt x="1821785" y="1245239"/>
                </a:lnTo>
                <a:lnTo>
                  <a:pt x="1836488" y="1242268"/>
                </a:lnTo>
                <a:lnTo>
                  <a:pt x="1851191" y="1245239"/>
                </a:lnTo>
                <a:lnTo>
                  <a:pt x="1863197" y="1253342"/>
                </a:lnTo>
                <a:lnTo>
                  <a:pt x="1871292" y="1265356"/>
                </a:lnTo>
                <a:lnTo>
                  <a:pt x="1874261" y="1280064"/>
                </a:lnTo>
                <a:lnTo>
                  <a:pt x="1871292" y="1294774"/>
                </a:lnTo>
                <a:lnTo>
                  <a:pt x="1863197" y="1306788"/>
                </a:lnTo>
                <a:lnTo>
                  <a:pt x="1851191" y="1314890"/>
                </a:lnTo>
                <a:lnTo>
                  <a:pt x="1836488" y="1317861"/>
                </a:lnTo>
                <a:close/>
              </a:path>
              <a:path w="5518150" h="1909445">
                <a:moveTo>
                  <a:pt x="2139212" y="1321226"/>
                </a:moveTo>
                <a:lnTo>
                  <a:pt x="2123204" y="1317992"/>
                </a:lnTo>
                <a:lnTo>
                  <a:pt x="2110135" y="1309171"/>
                </a:lnTo>
                <a:lnTo>
                  <a:pt x="2101327" y="1296087"/>
                </a:lnTo>
                <a:lnTo>
                  <a:pt x="2098097" y="1280064"/>
                </a:lnTo>
                <a:lnTo>
                  <a:pt x="2101327" y="1264041"/>
                </a:lnTo>
                <a:lnTo>
                  <a:pt x="2110135" y="1250958"/>
                </a:lnTo>
                <a:lnTo>
                  <a:pt x="2123204" y="1242137"/>
                </a:lnTo>
                <a:lnTo>
                  <a:pt x="2139212" y="1238902"/>
                </a:lnTo>
                <a:lnTo>
                  <a:pt x="2155225" y="1242137"/>
                </a:lnTo>
                <a:lnTo>
                  <a:pt x="2168305" y="1250958"/>
                </a:lnTo>
                <a:lnTo>
                  <a:pt x="2177126" y="1264041"/>
                </a:lnTo>
                <a:lnTo>
                  <a:pt x="2180360" y="1280064"/>
                </a:lnTo>
                <a:lnTo>
                  <a:pt x="2177126" y="1296087"/>
                </a:lnTo>
                <a:lnTo>
                  <a:pt x="2168305" y="1309171"/>
                </a:lnTo>
                <a:lnTo>
                  <a:pt x="2155225" y="1317992"/>
                </a:lnTo>
                <a:lnTo>
                  <a:pt x="2139212" y="1321226"/>
                </a:lnTo>
                <a:close/>
              </a:path>
              <a:path w="5518150" h="1909445">
                <a:moveTo>
                  <a:pt x="2441936" y="1323751"/>
                </a:moveTo>
                <a:lnTo>
                  <a:pt x="2424948" y="1320319"/>
                </a:lnTo>
                <a:lnTo>
                  <a:pt x="2411074" y="1310959"/>
                </a:lnTo>
                <a:lnTo>
                  <a:pt x="2401719" y="1297078"/>
                </a:lnTo>
                <a:lnTo>
                  <a:pt x="2398289" y="1280081"/>
                </a:lnTo>
                <a:lnTo>
                  <a:pt x="2401719" y="1263084"/>
                </a:lnTo>
                <a:lnTo>
                  <a:pt x="2411074" y="1249204"/>
                </a:lnTo>
                <a:lnTo>
                  <a:pt x="2424948" y="1239846"/>
                </a:lnTo>
                <a:lnTo>
                  <a:pt x="2441936" y="1236414"/>
                </a:lnTo>
                <a:lnTo>
                  <a:pt x="2458923" y="1239846"/>
                </a:lnTo>
                <a:lnTo>
                  <a:pt x="2472797" y="1249204"/>
                </a:lnTo>
                <a:lnTo>
                  <a:pt x="2482152" y="1263084"/>
                </a:lnTo>
                <a:lnTo>
                  <a:pt x="2485582" y="1280081"/>
                </a:lnTo>
                <a:lnTo>
                  <a:pt x="2482152" y="1297078"/>
                </a:lnTo>
                <a:lnTo>
                  <a:pt x="2472797" y="1310959"/>
                </a:lnTo>
                <a:lnTo>
                  <a:pt x="2458923" y="1320319"/>
                </a:lnTo>
                <a:lnTo>
                  <a:pt x="2441936" y="1323751"/>
                </a:lnTo>
                <a:close/>
              </a:path>
              <a:path w="5518150" h="1909445">
                <a:moveTo>
                  <a:pt x="2744659" y="1326276"/>
                </a:moveTo>
                <a:lnTo>
                  <a:pt x="2726698" y="1322646"/>
                </a:lnTo>
                <a:lnTo>
                  <a:pt x="2712030" y="1312746"/>
                </a:lnTo>
                <a:lnTo>
                  <a:pt x="2702141" y="1298062"/>
                </a:lnTo>
                <a:lnTo>
                  <a:pt x="2698515" y="1280081"/>
                </a:lnTo>
                <a:lnTo>
                  <a:pt x="2702141" y="1262100"/>
                </a:lnTo>
                <a:lnTo>
                  <a:pt x="2712030" y="1247418"/>
                </a:lnTo>
                <a:lnTo>
                  <a:pt x="2726698" y="1237519"/>
                </a:lnTo>
                <a:lnTo>
                  <a:pt x="2744659" y="1233889"/>
                </a:lnTo>
                <a:lnTo>
                  <a:pt x="2762641" y="1237519"/>
                </a:lnTo>
                <a:lnTo>
                  <a:pt x="2777318" y="1247418"/>
                </a:lnTo>
                <a:lnTo>
                  <a:pt x="2787211" y="1262100"/>
                </a:lnTo>
                <a:lnTo>
                  <a:pt x="2790838" y="1280081"/>
                </a:lnTo>
                <a:lnTo>
                  <a:pt x="2787211" y="1298062"/>
                </a:lnTo>
                <a:lnTo>
                  <a:pt x="2777318" y="1312746"/>
                </a:lnTo>
                <a:lnTo>
                  <a:pt x="2762641" y="1322646"/>
                </a:lnTo>
                <a:lnTo>
                  <a:pt x="2744659" y="1326276"/>
                </a:lnTo>
                <a:close/>
              </a:path>
              <a:path w="5518150" h="1909445">
                <a:moveTo>
                  <a:pt x="3047383" y="1328798"/>
                </a:moveTo>
                <a:lnTo>
                  <a:pt x="3028442" y="1324970"/>
                </a:lnTo>
                <a:lnTo>
                  <a:pt x="3012969" y="1314530"/>
                </a:lnTo>
                <a:lnTo>
                  <a:pt x="3002534" y="1299044"/>
                </a:lnTo>
                <a:lnTo>
                  <a:pt x="2998707" y="1280081"/>
                </a:lnTo>
                <a:lnTo>
                  <a:pt x="3002534" y="1261118"/>
                </a:lnTo>
                <a:lnTo>
                  <a:pt x="3012969" y="1245633"/>
                </a:lnTo>
                <a:lnTo>
                  <a:pt x="3028442" y="1235193"/>
                </a:lnTo>
                <a:lnTo>
                  <a:pt x="3047383" y="1231364"/>
                </a:lnTo>
                <a:lnTo>
                  <a:pt x="3066344" y="1235193"/>
                </a:lnTo>
                <a:lnTo>
                  <a:pt x="3081827" y="1245633"/>
                </a:lnTo>
                <a:lnTo>
                  <a:pt x="3092266" y="1261118"/>
                </a:lnTo>
                <a:lnTo>
                  <a:pt x="3096093" y="1280081"/>
                </a:lnTo>
                <a:lnTo>
                  <a:pt x="3092266" y="1299044"/>
                </a:lnTo>
                <a:lnTo>
                  <a:pt x="3081827" y="1314530"/>
                </a:lnTo>
                <a:lnTo>
                  <a:pt x="3066344" y="1324970"/>
                </a:lnTo>
                <a:lnTo>
                  <a:pt x="3047383" y="1328798"/>
                </a:lnTo>
                <a:close/>
              </a:path>
              <a:path w="5518150" h="1909445">
                <a:moveTo>
                  <a:pt x="3350107" y="1331323"/>
                </a:moveTo>
                <a:lnTo>
                  <a:pt x="3330172" y="1327297"/>
                </a:lnTo>
                <a:lnTo>
                  <a:pt x="3313895" y="1316316"/>
                </a:lnTo>
                <a:lnTo>
                  <a:pt x="3302923" y="1300029"/>
                </a:lnTo>
                <a:lnTo>
                  <a:pt x="3298899" y="1280081"/>
                </a:lnTo>
                <a:lnTo>
                  <a:pt x="3302923" y="1260134"/>
                </a:lnTo>
                <a:lnTo>
                  <a:pt x="3313895" y="1243846"/>
                </a:lnTo>
                <a:lnTo>
                  <a:pt x="3330172" y="1232866"/>
                </a:lnTo>
                <a:lnTo>
                  <a:pt x="3350107" y="1228840"/>
                </a:lnTo>
                <a:lnTo>
                  <a:pt x="3370047" y="1232866"/>
                </a:lnTo>
                <a:lnTo>
                  <a:pt x="3386336" y="1243846"/>
                </a:lnTo>
                <a:lnTo>
                  <a:pt x="3397320" y="1260134"/>
                </a:lnTo>
                <a:lnTo>
                  <a:pt x="3401349" y="1280081"/>
                </a:lnTo>
                <a:lnTo>
                  <a:pt x="3397320" y="1300029"/>
                </a:lnTo>
                <a:lnTo>
                  <a:pt x="3386336" y="1316316"/>
                </a:lnTo>
                <a:lnTo>
                  <a:pt x="3370047" y="1327297"/>
                </a:lnTo>
                <a:lnTo>
                  <a:pt x="3350107" y="1331323"/>
                </a:lnTo>
                <a:close/>
              </a:path>
              <a:path w="5518150" h="1909445">
                <a:moveTo>
                  <a:pt x="3652831" y="1334688"/>
                </a:moveTo>
                <a:lnTo>
                  <a:pt x="3631605" y="1330397"/>
                </a:lnTo>
                <a:lnTo>
                  <a:pt x="3614265" y="1318696"/>
                </a:lnTo>
                <a:lnTo>
                  <a:pt x="3602570" y="1301343"/>
                </a:lnTo>
                <a:lnTo>
                  <a:pt x="3598281" y="1280098"/>
                </a:lnTo>
                <a:lnTo>
                  <a:pt x="3602570" y="1258854"/>
                </a:lnTo>
                <a:lnTo>
                  <a:pt x="3614265" y="1241501"/>
                </a:lnTo>
                <a:lnTo>
                  <a:pt x="3631605" y="1229799"/>
                </a:lnTo>
                <a:lnTo>
                  <a:pt x="3652831" y="1225508"/>
                </a:lnTo>
                <a:lnTo>
                  <a:pt x="3674077" y="1229799"/>
                </a:lnTo>
                <a:lnTo>
                  <a:pt x="3691427" y="1241501"/>
                </a:lnTo>
                <a:lnTo>
                  <a:pt x="3703125" y="1258854"/>
                </a:lnTo>
                <a:lnTo>
                  <a:pt x="3707414" y="1280098"/>
                </a:lnTo>
                <a:lnTo>
                  <a:pt x="3703125" y="1301343"/>
                </a:lnTo>
                <a:lnTo>
                  <a:pt x="3691427" y="1318696"/>
                </a:lnTo>
                <a:lnTo>
                  <a:pt x="3674077" y="1330397"/>
                </a:lnTo>
                <a:lnTo>
                  <a:pt x="3652831" y="1334688"/>
                </a:lnTo>
                <a:close/>
              </a:path>
              <a:path w="5518150" h="1909445">
                <a:moveTo>
                  <a:pt x="3955589" y="1337213"/>
                </a:moveTo>
                <a:lnTo>
                  <a:pt x="3933369" y="1332724"/>
                </a:lnTo>
                <a:lnTo>
                  <a:pt x="3915225" y="1320482"/>
                </a:lnTo>
                <a:lnTo>
                  <a:pt x="3902992" y="1302327"/>
                </a:lnTo>
                <a:lnTo>
                  <a:pt x="3898507" y="1280098"/>
                </a:lnTo>
                <a:lnTo>
                  <a:pt x="3902992" y="1257870"/>
                </a:lnTo>
                <a:lnTo>
                  <a:pt x="3915225" y="1239715"/>
                </a:lnTo>
                <a:lnTo>
                  <a:pt x="3933369" y="1227472"/>
                </a:lnTo>
                <a:lnTo>
                  <a:pt x="3955589" y="1222983"/>
                </a:lnTo>
                <a:lnTo>
                  <a:pt x="3977789" y="1227472"/>
                </a:lnTo>
                <a:lnTo>
                  <a:pt x="3995923" y="1239715"/>
                </a:lnTo>
                <a:lnTo>
                  <a:pt x="4008151" y="1257870"/>
                </a:lnTo>
                <a:lnTo>
                  <a:pt x="4012636" y="1280098"/>
                </a:lnTo>
                <a:lnTo>
                  <a:pt x="4008156" y="1302327"/>
                </a:lnTo>
                <a:lnTo>
                  <a:pt x="3995935" y="1320482"/>
                </a:lnTo>
                <a:lnTo>
                  <a:pt x="3977803" y="1332724"/>
                </a:lnTo>
                <a:lnTo>
                  <a:pt x="3955589" y="1337213"/>
                </a:lnTo>
                <a:close/>
              </a:path>
              <a:path w="5518150" h="1909445">
                <a:moveTo>
                  <a:pt x="4258312" y="1339738"/>
                </a:moveTo>
                <a:lnTo>
                  <a:pt x="4235113" y="1335050"/>
                </a:lnTo>
                <a:lnTo>
                  <a:pt x="4216164" y="1322268"/>
                </a:lnTo>
                <a:lnTo>
                  <a:pt x="4203385" y="1303310"/>
                </a:lnTo>
                <a:lnTo>
                  <a:pt x="4198699" y="1280098"/>
                </a:lnTo>
                <a:lnTo>
                  <a:pt x="4203385" y="1256886"/>
                </a:lnTo>
                <a:lnTo>
                  <a:pt x="4216164" y="1237930"/>
                </a:lnTo>
                <a:lnTo>
                  <a:pt x="4235113" y="1225148"/>
                </a:lnTo>
                <a:lnTo>
                  <a:pt x="4258312" y="1220461"/>
                </a:lnTo>
                <a:lnTo>
                  <a:pt x="4281506" y="1225148"/>
                </a:lnTo>
                <a:lnTo>
                  <a:pt x="4300444" y="1237930"/>
                </a:lnTo>
                <a:lnTo>
                  <a:pt x="4313211" y="1256886"/>
                </a:lnTo>
                <a:lnTo>
                  <a:pt x="4317892" y="1280098"/>
                </a:lnTo>
                <a:lnTo>
                  <a:pt x="4313211" y="1303310"/>
                </a:lnTo>
                <a:lnTo>
                  <a:pt x="4300444" y="1322268"/>
                </a:lnTo>
                <a:lnTo>
                  <a:pt x="4281506" y="1335050"/>
                </a:lnTo>
                <a:lnTo>
                  <a:pt x="4258312" y="1339738"/>
                </a:lnTo>
                <a:close/>
              </a:path>
              <a:path w="5518150" h="1909445">
                <a:moveTo>
                  <a:pt x="4561036" y="1342263"/>
                </a:moveTo>
                <a:lnTo>
                  <a:pt x="4536843" y="1337377"/>
                </a:lnTo>
                <a:lnTo>
                  <a:pt x="4517090" y="1324054"/>
                </a:lnTo>
                <a:lnTo>
                  <a:pt x="4503774" y="1304294"/>
                </a:lnTo>
                <a:lnTo>
                  <a:pt x="4498891" y="1280098"/>
                </a:lnTo>
                <a:lnTo>
                  <a:pt x="4503774" y="1255902"/>
                </a:lnTo>
                <a:lnTo>
                  <a:pt x="4517090" y="1236143"/>
                </a:lnTo>
                <a:lnTo>
                  <a:pt x="4536843" y="1222821"/>
                </a:lnTo>
                <a:lnTo>
                  <a:pt x="4561036" y="1217936"/>
                </a:lnTo>
                <a:lnTo>
                  <a:pt x="4585210" y="1222821"/>
                </a:lnTo>
                <a:lnTo>
                  <a:pt x="4604952" y="1236143"/>
                </a:lnTo>
                <a:lnTo>
                  <a:pt x="4618265" y="1255902"/>
                </a:lnTo>
                <a:lnTo>
                  <a:pt x="4623147" y="1280098"/>
                </a:lnTo>
                <a:lnTo>
                  <a:pt x="4618265" y="1304294"/>
                </a:lnTo>
                <a:lnTo>
                  <a:pt x="4604952" y="1324054"/>
                </a:lnTo>
                <a:lnTo>
                  <a:pt x="4585210" y="1337377"/>
                </a:lnTo>
                <a:lnTo>
                  <a:pt x="4561036" y="1342263"/>
                </a:lnTo>
                <a:close/>
              </a:path>
              <a:path w="5518150" h="1909445">
                <a:moveTo>
                  <a:pt x="4863760" y="1327974"/>
                </a:moveTo>
                <a:lnTo>
                  <a:pt x="4845130" y="1324211"/>
                </a:lnTo>
                <a:lnTo>
                  <a:pt x="4829915" y="1313950"/>
                </a:lnTo>
                <a:lnTo>
                  <a:pt x="4819656" y="1298732"/>
                </a:lnTo>
                <a:lnTo>
                  <a:pt x="4815894" y="1280098"/>
                </a:lnTo>
                <a:lnTo>
                  <a:pt x="4819656" y="1261464"/>
                </a:lnTo>
                <a:lnTo>
                  <a:pt x="4829915" y="1246246"/>
                </a:lnTo>
                <a:lnTo>
                  <a:pt x="4845130" y="1235985"/>
                </a:lnTo>
                <a:lnTo>
                  <a:pt x="4863760" y="1232222"/>
                </a:lnTo>
                <a:lnTo>
                  <a:pt x="4882370" y="1235985"/>
                </a:lnTo>
                <a:lnTo>
                  <a:pt x="4897575" y="1246246"/>
                </a:lnTo>
                <a:lnTo>
                  <a:pt x="4907830" y="1261464"/>
                </a:lnTo>
                <a:lnTo>
                  <a:pt x="4911592" y="1280098"/>
                </a:lnTo>
                <a:lnTo>
                  <a:pt x="4907830" y="1298732"/>
                </a:lnTo>
                <a:lnTo>
                  <a:pt x="4897575" y="1313950"/>
                </a:lnTo>
                <a:lnTo>
                  <a:pt x="4882370" y="1324211"/>
                </a:lnTo>
                <a:lnTo>
                  <a:pt x="4863760" y="1327974"/>
                </a:lnTo>
                <a:close/>
              </a:path>
              <a:path w="5518150" h="1909445">
                <a:moveTo>
                  <a:pt x="5172965" y="1291862"/>
                </a:moveTo>
                <a:lnTo>
                  <a:pt x="5159969" y="1291862"/>
                </a:lnTo>
                <a:lnTo>
                  <a:pt x="5154703" y="1286596"/>
                </a:lnTo>
                <a:lnTo>
                  <a:pt x="5154703" y="1273603"/>
                </a:lnTo>
                <a:lnTo>
                  <a:pt x="5159969" y="1268334"/>
                </a:lnTo>
                <a:lnTo>
                  <a:pt x="5172965" y="1268334"/>
                </a:lnTo>
                <a:lnTo>
                  <a:pt x="5178230" y="1273603"/>
                </a:lnTo>
                <a:lnTo>
                  <a:pt x="5178230" y="1286596"/>
                </a:lnTo>
                <a:lnTo>
                  <a:pt x="5172965" y="1291862"/>
                </a:lnTo>
                <a:close/>
              </a:path>
              <a:path w="5518150" h="1909445">
                <a:moveTo>
                  <a:pt x="20148" y="1603167"/>
                </a:moveTo>
                <a:lnTo>
                  <a:pt x="12304" y="1601583"/>
                </a:lnTo>
                <a:lnTo>
                  <a:pt x="5899" y="1597264"/>
                </a:lnTo>
                <a:lnTo>
                  <a:pt x="1582" y="1590855"/>
                </a:lnTo>
                <a:lnTo>
                  <a:pt x="0" y="1583004"/>
                </a:lnTo>
                <a:lnTo>
                  <a:pt x="1582" y="1575155"/>
                </a:lnTo>
                <a:lnTo>
                  <a:pt x="5899" y="1568747"/>
                </a:lnTo>
                <a:lnTo>
                  <a:pt x="12304" y="1564428"/>
                </a:lnTo>
                <a:lnTo>
                  <a:pt x="20148" y="1562845"/>
                </a:lnTo>
                <a:lnTo>
                  <a:pt x="27993" y="1564428"/>
                </a:lnTo>
                <a:lnTo>
                  <a:pt x="34398" y="1568747"/>
                </a:lnTo>
                <a:lnTo>
                  <a:pt x="38715" y="1575155"/>
                </a:lnTo>
                <a:lnTo>
                  <a:pt x="40297" y="1583004"/>
                </a:lnTo>
                <a:lnTo>
                  <a:pt x="38715" y="1590855"/>
                </a:lnTo>
                <a:lnTo>
                  <a:pt x="34398" y="1597264"/>
                </a:lnTo>
                <a:lnTo>
                  <a:pt x="27993" y="1601583"/>
                </a:lnTo>
                <a:lnTo>
                  <a:pt x="20148" y="1603167"/>
                </a:lnTo>
                <a:close/>
              </a:path>
              <a:path w="5518150" h="1909445">
                <a:moveTo>
                  <a:pt x="322872" y="1606529"/>
                </a:moveTo>
                <a:lnTo>
                  <a:pt x="313722" y="1604680"/>
                </a:lnTo>
                <a:lnTo>
                  <a:pt x="306248" y="1599639"/>
                </a:lnTo>
                <a:lnTo>
                  <a:pt x="301209" y="1592161"/>
                </a:lnTo>
                <a:lnTo>
                  <a:pt x="299361" y="1583004"/>
                </a:lnTo>
                <a:lnTo>
                  <a:pt x="301209" y="1573848"/>
                </a:lnTo>
                <a:lnTo>
                  <a:pt x="306248" y="1566371"/>
                </a:lnTo>
                <a:lnTo>
                  <a:pt x="313722" y="1561329"/>
                </a:lnTo>
                <a:lnTo>
                  <a:pt x="322872" y="1559479"/>
                </a:lnTo>
                <a:lnTo>
                  <a:pt x="332023" y="1561329"/>
                </a:lnTo>
                <a:lnTo>
                  <a:pt x="339496" y="1566371"/>
                </a:lnTo>
                <a:lnTo>
                  <a:pt x="344535" y="1573848"/>
                </a:lnTo>
                <a:lnTo>
                  <a:pt x="346383" y="1583004"/>
                </a:lnTo>
                <a:lnTo>
                  <a:pt x="344535" y="1592161"/>
                </a:lnTo>
                <a:lnTo>
                  <a:pt x="339496" y="1599639"/>
                </a:lnTo>
                <a:lnTo>
                  <a:pt x="332023" y="1604680"/>
                </a:lnTo>
                <a:lnTo>
                  <a:pt x="322872" y="1606529"/>
                </a:lnTo>
                <a:close/>
              </a:path>
              <a:path w="5518150" h="1909445">
                <a:moveTo>
                  <a:pt x="625600" y="1609054"/>
                </a:moveTo>
                <a:lnTo>
                  <a:pt x="615475" y="1607007"/>
                </a:lnTo>
                <a:lnTo>
                  <a:pt x="607204" y="1601427"/>
                </a:lnTo>
                <a:lnTo>
                  <a:pt x="601626" y="1593152"/>
                </a:lnTo>
                <a:lnTo>
                  <a:pt x="599580" y="1583021"/>
                </a:lnTo>
                <a:lnTo>
                  <a:pt x="601626" y="1572891"/>
                </a:lnTo>
                <a:lnTo>
                  <a:pt x="607204" y="1564616"/>
                </a:lnTo>
                <a:lnTo>
                  <a:pt x="615475" y="1559035"/>
                </a:lnTo>
                <a:lnTo>
                  <a:pt x="625600" y="1556988"/>
                </a:lnTo>
                <a:lnTo>
                  <a:pt x="635722" y="1559035"/>
                </a:lnTo>
                <a:lnTo>
                  <a:pt x="643992" y="1564616"/>
                </a:lnTo>
                <a:lnTo>
                  <a:pt x="649570" y="1572891"/>
                </a:lnTo>
                <a:lnTo>
                  <a:pt x="651615" y="1583021"/>
                </a:lnTo>
                <a:lnTo>
                  <a:pt x="649572" y="1593152"/>
                </a:lnTo>
                <a:lnTo>
                  <a:pt x="643999" y="1601427"/>
                </a:lnTo>
                <a:lnTo>
                  <a:pt x="635730" y="1607007"/>
                </a:lnTo>
                <a:lnTo>
                  <a:pt x="625600" y="1609054"/>
                </a:lnTo>
                <a:close/>
              </a:path>
              <a:path w="5518150" h="1909445">
                <a:moveTo>
                  <a:pt x="928323" y="1612419"/>
                </a:moveTo>
                <a:lnTo>
                  <a:pt x="916886" y="1610109"/>
                </a:lnTo>
                <a:lnTo>
                  <a:pt x="907547" y="1603810"/>
                </a:lnTo>
                <a:lnTo>
                  <a:pt x="901251" y="1594466"/>
                </a:lnTo>
                <a:lnTo>
                  <a:pt x="898942" y="1583021"/>
                </a:lnTo>
                <a:lnTo>
                  <a:pt x="901251" y="1571576"/>
                </a:lnTo>
                <a:lnTo>
                  <a:pt x="907547" y="1562232"/>
                </a:lnTo>
                <a:lnTo>
                  <a:pt x="916886" y="1555932"/>
                </a:lnTo>
                <a:lnTo>
                  <a:pt x="928323" y="1553623"/>
                </a:lnTo>
                <a:lnTo>
                  <a:pt x="939761" y="1555932"/>
                </a:lnTo>
                <a:lnTo>
                  <a:pt x="949100" y="1562232"/>
                </a:lnTo>
                <a:lnTo>
                  <a:pt x="955396" y="1571576"/>
                </a:lnTo>
                <a:lnTo>
                  <a:pt x="957704" y="1583021"/>
                </a:lnTo>
                <a:lnTo>
                  <a:pt x="955396" y="1594466"/>
                </a:lnTo>
                <a:lnTo>
                  <a:pt x="949100" y="1603810"/>
                </a:lnTo>
                <a:lnTo>
                  <a:pt x="939761" y="1610109"/>
                </a:lnTo>
                <a:lnTo>
                  <a:pt x="928323" y="1612419"/>
                </a:lnTo>
                <a:close/>
              </a:path>
              <a:path w="5518150" h="1909445">
                <a:moveTo>
                  <a:pt x="1231047" y="1615788"/>
                </a:moveTo>
                <a:lnTo>
                  <a:pt x="1218304" y="1613212"/>
                </a:lnTo>
                <a:lnTo>
                  <a:pt x="1207896" y="1606188"/>
                </a:lnTo>
                <a:lnTo>
                  <a:pt x="1200877" y="1595772"/>
                </a:lnTo>
                <a:lnTo>
                  <a:pt x="1198304" y="1583021"/>
                </a:lnTo>
                <a:lnTo>
                  <a:pt x="1200877" y="1570270"/>
                </a:lnTo>
                <a:lnTo>
                  <a:pt x="1207896" y="1559855"/>
                </a:lnTo>
                <a:lnTo>
                  <a:pt x="1218304" y="1552833"/>
                </a:lnTo>
                <a:lnTo>
                  <a:pt x="1231047" y="1550257"/>
                </a:lnTo>
                <a:lnTo>
                  <a:pt x="1243791" y="1552833"/>
                </a:lnTo>
                <a:lnTo>
                  <a:pt x="1254200" y="1559855"/>
                </a:lnTo>
                <a:lnTo>
                  <a:pt x="1261220" y="1570270"/>
                </a:lnTo>
                <a:lnTo>
                  <a:pt x="1263794" y="1583021"/>
                </a:lnTo>
                <a:lnTo>
                  <a:pt x="1261220" y="1595772"/>
                </a:lnTo>
                <a:lnTo>
                  <a:pt x="1254200" y="1606188"/>
                </a:lnTo>
                <a:lnTo>
                  <a:pt x="1243791" y="1613212"/>
                </a:lnTo>
                <a:lnTo>
                  <a:pt x="1231047" y="1615788"/>
                </a:lnTo>
                <a:close/>
              </a:path>
              <a:path w="5518150" h="1909445">
                <a:moveTo>
                  <a:pt x="1533771" y="1618310"/>
                </a:moveTo>
                <a:lnTo>
                  <a:pt x="1520055" y="1615536"/>
                </a:lnTo>
                <a:lnTo>
                  <a:pt x="1508851" y="1607975"/>
                </a:lnTo>
                <a:lnTo>
                  <a:pt x="1501294" y="1596763"/>
                </a:lnTo>
                <a:lnTo>
                  <a:pt x="1498523" y="1583038"/>
                </a:lnTo>
                <a:lnTo>
                  <a:pt x="1501294" y="1569312"/>
                </a:lnTo>
                <a:lnTo>
                  <a:pt x="1508851" y="1558101"/>
                </a:lnTo>
                <a:lnTo>
                  <a:pt x="1520055" y="1550539"/>
                </a:lnTo>
                <a:lnTo>
                  <a:pt x="1533771" y="1547766"/>
                </a:lnTo>
                <a:lnTo>
                  <a:pt x="1547489" y="1550539"/>
                </a:lnTo>
                <a:lnTo>
                  <a:pt x="1558694" y="1558101"/>
                </a:lnTo>
                <a:lnTo>
                  <a:pt x="1566251" y="1569312"/>
                </a:lnTo>
                <a:lnTo>
                  <a:pt x="1569022" y="1583038"/>
                </a:lnTo>
                <a:lnTo>
                  <a:pt x="1566253" y="1596763"/>
                </a:lnTo>
                <a:lnTo>
                  <a:pt x="1558701" y="1607975"/>
                </a:lnTo>
                <a:lnTo>
                  <a:pt x="1547496" y="1615536"/>
                </a:lnTo>
                <a:lnTo>
                  <a:pt x="1533771" y="1618310"/>
                </a:lnTo>
                <a:close/>
              </a:path>
              <a:path w="5518150" h="1909445">
                <a:moveTo>
                  <a:pt x="1836488" y="1620834"/>
                </a:moveTo>
                <a:lnTo>
                  <a:pt x="1821785" y="1617863"/>
                </a:lnTo>
                <a:lnTo>
                  <a:pt x="1809778" y="1609762"/>
                </a:lnTo>
                <a:lnTo>
                  <a:pt x="1801683" y="1597747"/>
                </a:lnTo>
                <a:lnTo>
                  <a:pt x="1798715" y="1583038"/>
                </a:lnTo>
                <a:lnTo>
                  <a:pt x="1801683" y="1568328"/>
                </a:lnTo>
                <a:lnTo>
                  <a:pt x="1809778" y="1556314"/>
                </a:lnTo>
                <a:lnTo>
                  <a:pt x="1821785" y="1548212"/>
                </a:lnTo>
                <a:lnTo>
                  <a:pt x="1836488" y="1545241"/>
                </a:lnTo>
                <a:lnTo>
                  <a:pt x="1851191" y="1548212"/>
                </a:lnTo>
                <a:lnTo>
                  <a:pt x="1863197" y="1556314"/>
                </a:lnTo>
                <a:lnTo>
                  <a:pt x="1871292" y="1568328"/>
                </a:lnTo>
                <a:lnTo>
                  <a:pt x="1874261" y="1583038"/>
                </a:lnTo>
                <a:lnTo>
                  <a:pt x="1871292" y="1597747"/>
                </a:lnTo>
                <a:lnTo>
                  <a:pt x="1863197" y="1609762"/>
                </a:lnTo>
                <a:lnTo>
                  <a:pt x="1851191" y="1617863"/>
                </a:lnTo>
                <a:lnTo>
                  <a:pt x="1836488" y="1620834"/>
                </a:lnTo>
                <a:close/>
              </a:path>
              <a:path w="5518150" h="1909445">
                <a:moveTo>
                  <a:pt x="2139212" y="1624200"/>
                </a:moveTo>
                <a:lnTo>
                  <a:pt x="2123204" y="1620965"/>
                </a:lnTo>
                <a:lnTo>
                  <a:pt x="2110135" y="1612144"/>
                </a:lnTo>
                <a:lnTo>
                  <a:pt x="2101327" y="1599061"/>
                </a:lnTo>
                <a:lnTo>
                  <a:pt x="2098097" y="1583038"/>
                </a:lnTo>
                <a:lnTo>
                  <a:pt x="2101327" y="1567015"/>
                </a:lnTo>
                <a:lnTo>
                  <a:pt x="2110135" y="1553931"/>
                </a:lnTo>
                <a:lnTo>
                  <a:pt x="2123204" y="1545110"/>
                </a:lnTo>
                <a:lnTo>
                  <a:pt x="2139212" y="1541876"/>
                </a:lnTo>
                <a:lnTo>
                  <a:pt x="2155225" y="1545110"/>
                </a:lnTo>
                <a:lnTo>
                  <a:pt x="2168305" y="1553931"/>
                </a:lnTo>
                <a:lnTo>
                  <a:pt x="2177126" y="1567015"/>
                </a:lnTo>
                <a:lnTo>
                  <a:pt x="2180360" y="1583038"/>
                </a:lnTo>
                <a:lnTo>
                  <a:pt x="2177126" y="1599061"/>
                </a:lnTo>
                <a:lnTo>
                  <a:pt x="2168305" y="1612144"/>
                </a:lnTo>
                <a:lnTo>
                  <a:pt x="2155225" y="1620965"/>
                </a:lnTo>
                <a:lnTo>
                  <a:pt x="2139212" y="1624200"/>
                </a:lnTo>
                <a:close/>
              </a:path>
              <a:path w="5518150" h="1909445">
                <a:moveTo>
                  <a:pt x="2441936" y="1626725"/>
                </a:moveTo>
                <a:lnTo>
                  <a:pt x="2424948" y="1623293"/>
                </a:lnTo>
                <a:lnTo>
                  <a:pt x="2411074" y="1613933"/>
                </a:lnTo>
                <a:lnTo>
                  <a:pt x="2401719" y="1600052"/>
                </a:lnTo>
                <a:lnTo>
                  <a:pt x="2398289" y="1583055"/>
                </a:lnTo>
                <a:lnTo>
                  <a:pt x="2401719" y="1566058"/>
                </a:lnTo>
                <a:lnTo>
                  <a:pt x="2411074" y="1552176"/>
                </a:lnTo>
                <a:lnTo>
                  <a:pt x="2424948" y="1542817"/>
                </a:lnTo>
                <a:lnTo>
                  <a:pt x="2441936" y="1539384"/>
                </a:lnTo>
                <a:lnTo>
                  <a:pt x="2458923" y="1542817"/>
                </a:lnTo>
                <a:lnTo>
                  <a:pt x="2472797" y="1552176"/>
                </a:lnTo>
                <a:lnTo>
                  <a:pt x="2482152" y="1566058"/>
                </a:lnTo>
                <a:lnTo>
                  <a:pt x="2485582" y="1583055"/>
                </a:lnTo>
                <a:lnTo>
                  <a:pt x="2482152" y="1600052"/>
                </a:lnTo>
                <a:lnTo>
                  <a:pt x="2472797" y="1613933"/>
                </a:lnTo>
                <a:lnTo>
                  <a:pt x="2458923" y="1623293"/>
                </a:lnTo>
                <a:lnTo>
                  <a:pt x="2441936" y="1626725"/>
                </a:lnTo>
                <a:close/>
              </a:path>
              <a:path w="5518150" h="1909445">
                <a:moveTo>
                  <a:pt x="2744659" y="1629250"/>
                </a:moveTo>
                <a:lnTo>
                  <a:pt x="2726698" y="1625619"/>
                </a:lnTo>
                <a:lnTo>
                  <a:pt x="2712030" y="1615719"/>
                </a:lnTo>
                <a:lnTo>
                  <a:pt x="2702141" y="1601036"/>
                </a:lnTo>
                <a:lnTo>
                  <a:pt x="2698515" y="1583055"/>
                </a:lnTo>
                <a:lnTo>
                  <a:pt x="2702141" y="1565075"/>
                </a:lnTo>
                <a:lnTo>
                  <a:pt x="2712030" y="1550393"/>
                </a:lnTo>
                <a:lnTo>
                  <a:pt x="2726698" y="1540493"/>
                </a:lnTo>
                <a:lnTo>
                  <a:pt x="2744659" y="1536863"/>
                </a:lnTo>
                <a:lnTo>
                  <a:pt x="2762641" y="1540493"/>
                </a:lnTo>
                <a:lnTo>
                  <a:pt x="2777318" y="1550393"/>
                </a:lnTo>
                <a:lnTo>
                  <a:pt x="2787211" y="1565075"/>
                </a:lnTo>
                <a:lnTo>
                  <a:pt x="2790838" y="1583055"/>
                </a:lnTo>
                <a:lnTo>
                  <a:pt x="2787211" y="1601036"/>
                </a:lnTo>
                <a:lnTo>
                  <a:pt x="2777318" y="1615719"/>
                </a:lnTo>
                <a:lnTo>
                  <a:pt x="2762641" y="1625619"/>
                </a:lnTo>
                <a:lnTo>
                  <a:pt x="2744659" y="1629250"/>
                </a:lnTo>
                <a:close/>
              </a:path>
              <a:path w="5518150" h="1909445">
                <a:moveTo>
                  <a:pt x="3047383" y="1631771"/>
                </a:moveTo>
                <a:lnTo>
                  <a:pt x="3028442" y="1627944"/>
                </a:lnTo>
                <a:lnTo>
                  <a:pt x="3012969" y="1617504"/>
                </a:lnTo>
                <a:lnTo>
                  <a:pt x="3002534" y="1602019"/>
                </a:lnTo>
                <a:lnTo>
                  <a:pt x="2998707" y="1583055"/>
                </a:lnTo>
                <a:lnTo>
                  <a:pt x="3002534" y="1564091"/>
                </a:lnTo>
                <a:lnTo>
                  <a:pt x="3012969" y="1548606"/>
                </a:lnTo>
                <a:lnTo>
                  <a:pt x="3028442" y="1538166"/>
                </a:lnTo>
                <a:lnTo>
                  <a:pt x="3047383" y="1534338"/>
                </a:lnTo>
                <a:lnTo>
                  <a:pt x="3066344" y="1538166"/>
                </a:lnTo>
                <a:lnTo>
                  <a:pt x="3081827" y="1548606"/>
                </a:lnTo>
                <a:lnTo>
                  <a:pt x="3092266" y="1564091"/>
                </a:lnTo>
                <a:lnTo>
                  <a:pt x="3096093" y="1583055"/>
                </a:lnTo>
                <a:lnTo>
                  <a:pt x="3092266" y="1602019"/>
                </a:lnTo>
                <a:lnTo>
                  <a:pt x="3081827" y="1617504"/>
                </a:lnTo>
                <a:lnTo>
                  <a:pt x="3066344" y="1627944"/>
                </a:lnTo>
                <a:lnTo>
                  <a:pt x="3047383" y="1631771"/>
                </a:lnTo>
                <a:close/>
              </a:path>
              <a:path w="5518150" h="1909445">
                <a:moveTo>
                  <a:pt x="3350107" y="1634296"/>
                </a:moveTo>
                <a:lnTo>
                  <a:pt x="3330172" y="1630270"/>
                </a:lnTo>
                <a:lnTo>
                  <a:pt x="3313895" y="1619290"/>
                </a:lnTo>
                <a:lnTo>
                  <a:pt x="3302923" y="1603002"/>
                </a:lnTo>
                <a:lnTo>
                  <a:pt x="3298899" y="1583055"/>
                </a:lnTo>
                <a:lnTo>
                  <a:pt x="3302923" y="1563107"/>
                </a:lnTo>
                <a:lnTo>
                  <a:pt x="3313895" y="1546820"/>
                </a:lnTo>
                <a:lnTo>
                  <a:pt x="3330172" y="1535839"/>
                </a:lnTo>
                <a:lnTo>
                  <a:pt x="3350107" y="1531813"/>
                </a:lnTo>
                <a:lnTo>
                  <a:pt x="3370047" y="1535839"/>
                </a:lnTo>
                <a:lnTo>
                  <a:pt x="3386336" y="1546820"/>
                </a:lnTo>
                <a:lnTo>
                  <a:pt x="3397320" y="1563107"/>
                </a:lnTo>
                <a:lnTo>
                  <a:pt x="3401349" y="1583055"/>
                </a:lnTo>
                <a:lnTo>
                  <a:pt x="3397320" y="1603002"/>
                </a:lnTo>
                <a:lnTo>
                  <a:pt x="3386336" y="1619290"/>
                </a:lnTo>
                <a:lnTo>
                  <a:pt x="3370047" y="1630270"/>
                </a:lnTo>
                <a:lnTo>
                  <a:pt x="3350107" y="1634296"/>
                </a:lnTo>
                <a:close/>
              </a:path>
              <a:path w="5518150" h="1909445">
                <a:moveTo>
                  <a:pt x="3652831" y="1634296"/>
                </a:moveTo>
                <a:lnTo>
                  <a:pt x="3632896" y="1630270"/>
                </a:lnTo>
                <a:lnTo>
                  <a:pt x="3616619" y="1619290"/>
                </a:lnTo>
                <a:lnTo>
                  <a:pt x="3605646" y="1603002"/>
                </a:lnTo>
                <a:lnTo>
                  <a:pt x="3601623" y="1583055"/>
                </a:lnTo>
                <a:lnTo>
                  <a:pt x="3605646" y="1563107"/>
                </a:lnTo>
                <a:lnTo>
                  <a:pt x="3616619" y="1546820"/>
                </a:lnTo>
                <a:lnTo>
                  <a:pt x="3632896" y="1535839"/>
                </a:lnTo>
                <a:lnTo>
                  <a:pt x="3652831" y="1531813"/>
                </a:lnTo>
                <a:lnTo>
                  <a:pt x="3672771" y="1535839"/>
                </a:lnTo>
                <a:lnTo>
                  <a:pt x="3689060" y="1546820"/>
                </a:lnTo>
                <a:lnTo>
                  <a:pt x="3700044" y="1563107"/>
                </a:lnTo>
                <a:lnTo>
                  <a:pt x="3704073" y="1583055"/>
                </a:lnTo>
                <a:lnTo>
                  <a:pt x="3700044" y="1603002"/>
                </a:lnTo>
                <a:lnTo>
                  <a:pt x="3689060" y="1619290"/>
                </a:lnTo>
                <a:lnTo>
                  <a:pt x="3672771" y="1630270"/>
                </a:lnTo>
                <a:lnTo>
                  <a:pt x="3652831" y="1634296"/>
                </a:lnTo>
                <a:close/>
              </a:path>
              <a:path w="5518150" h="1909445">
                <a:moveTo>
                  <a:pt x="3955589" y="1628423"/>
                </a:moveTo>
                <a:lnTo>
                  <a:pt x="3937938" y="1624858"/>
                </a:lnTo>
                <a:lnTo>
                  <a:pt x="3923529" y="1615137"/>
                </a:lnTo>
                <a:lnTo>
                  <a:pt x="3913815" y="1600722"/>
                </a:lnTo>
                <a:lnTo>
                  <a:pt x="3910254" y="1583072"/>
                </a:lnTo>
                <a:lnTo>
                  <a:pt x="3913815" y="1565422"/>
                </a:lnTo>
                <a:lnTo>
                  <a:pt x="3923529" y="1551006"/>
                </a:lnTo>
                <a:lnTo>
                  <a:pt x="3937938" y="1541285"/>
                </a:lnTo>
                <a:lnTo>
                  <a:pt x="3955589" y="1537720"/>
                </a:lnTo>
                <a:lnTo>
                  <a:pt x="3973219" y="1541285"/>
                </a:lnTo>
                <a:lnTo>
                  <a:pt x="3987619" y="1551006"/>
                </a:lnTo>
                <a:lnTo>
                  <a:pt x="3997328" y="1565422"/>
                </a:lnTo>
                <a:lnTo>
                  <a:pt x="4000889" y="1583072"/>
                </a:lnTo>
                <a:lnTo>
                  <a:pt x="3997328" y="1600722"/>
                </a:lnTo>
                <a:lnTo>
                  <a:pt x="3987619" y="1615137"/>
                </a:lnTo>
                <a:lnTo>
                  <a:pt x="3973219" y="1624858"/>
                </a:lnTo>
                <a:lnTo>
                  <a:pt x="3955589" y="1628423"/>
                </a:lnTo>
                <a:close/>
              </a:path>
              <a:path w="5518150" h="1909445">
                <a:moveTo>
                  <a:pt x="4258312" y="1614137"/>
                </a:moveTo>
                <a:lnTo>
                  <a:pt x="4246206" y="1611694"/>
                </a:lnTo>
                <a:lnTo>
                  <a:pt x="4236324" y="1605033"/>
                </a:lnTo>
                <a:lnTo>
                  <a:pt x="4229665" y="1595153"/>
                </a:lnTo>
                <a:lnTo>
                  <a:pt x="4227223" y="1583055"/>
                </a:lnTo>
                <a:lnTo>
                  <a:pt x="4229665" y="1570957"/>
                </a:lnTo>
                <a:lnTo>
                  <a:pt x="4236324" y="1561077"/>
                </a:lnTo>
                <a:lnTo>
                  <a:pt x="4246206" y="1554415"/>
                </a:lnTo>
                <a:lnTo>
                  <a:pt x="4258312" y="1551972"/>
                </a:lnTo>
                <a:lnTo>
                  <a:pt x="4270399" y="1554415"/>
                </a:lnTo>
                <a:lnTo>
                  <a:pt x="4280271" y="1561077"/>
                </a:lnTo>
                <a:lnTo>
                  <a:pt x="4286927" y="1570957"/>
                </a:lnTo>
                <a:lnTo>
                  <a:pt x="4289368" y="1583055"/>
                </a:lnTo>
                <a:lnTo>
                  <a:pt x="4286927" y="1595153"/>
                </a:lnTo>
                <a:lnTo>
                  <a:pt x="4280271" y="1605033"/>
                </a:lnTo>
                <a:lnTo>
                  <a:pt x="4270399" y="1611694"/>
                </a:lnTo>
                <a:lnTo>
                  <a:pt x="4258312" y="1614137"/>
                </a:lnTo>
                <a:close/>
              </a:path>
              <a:path w="5518150" h="1909445">
                <a:moveTo>
                  <a:pt x="4567956" y="1595659"/>
                </a:moveTo>
                <a:lnTo>
                  <a:pt x="4554049" y="1595659"/>
                </a:lnTo>
                <a:lnTo>
                  <a:pt x="4548411" y="1590022"/>
                </a:lnTo>
                <a:lnTo>
                  <a:pt x="4548411" y="1576088"/>
                </a:lnTo>
                <a:lnTo>
                  <a:pt x="4554049" y="1570450"/>
                </a:lnTo>
                <a:lnTo>
                  <a:pt x="4567990" y="1570450"/>
                </a:lnTo>
                <a:lnTo>
                  <a:pt x="4573627" y="1576088"/>
                </a:lnTo>
                <a:lnTo>
                  <a:pt x="4573627" y="1590022"/>
                </a:lnTo>
                <a:lnTo>
                  <a:pt x="4567956" y="1595659"/>
                </a:lnTo>
                <a:close/>
              </a:path>
              <a:path w="5518150" h="1909445">
                <a:moveTo>
                  <a:pt x="24317" y="1893536"/>
                </a:moveTo>
                <a:lnTo>
                  <a:pt x="15976" y="1893536"/>
                </a:lnTo>
                <a:lnTo>
                  <a:pt x="12597" y="1890153"/>
                </a:lnTo>
                <a:lnTo>
                  <a:pt x="12597" y="1881805"/>
                </a:lnTo>
                <a:lnTo>
                  <a:pt x="15976" y="1878423"/>
                </a:lnTo>
                <a:lnTo>
                  <a:pt x="24317" y="1878423"/>
                </a:lnTo>
                <a:lnTo>
                  <a:pt x="27700" y="1881805"/>
                </a:lnTo>
                <a:lnTo>
                  <a:pt x="27700" y="1890153"/>
                </a:lnTo>
                <a:lnTo>
                  <a:pt x="24317" y="1893536"/>
                </a:lnTo>
                <a:close/>
              </a:path>
              <a:path w="5518150" h="1909445">
                <a:moveTo>
                  <a:pt x="328894" y="1896901"/>
                </a:moveTo>
                <a:lnTo>
                  <a:pt x="316854" y="1896901"/>
                </a:lnTo>
                <a:lnTo>
                  <a:pt x="311959" y="1892003"/>
                </a:lnTo>
                <a:lnTo>
                  <a:pt x="311959" y="1879956"/>
                </a:lnTo>
                <a:lnTo>
                  <a:pt x="316854" y="1875058"/>
                </a:lnTo>
                <a:lnTo>
                  <a:pt x="328894" y="1875058"/>
                </a:lnTo>
                <a:lnTo>
                  <a:pt x="333789" y="1879956"/>
                </a:lnTo>
                <a:lnTo>
                  <a:pt x="333789" y="1892003"/>
                </a:lnTo>
                <a:lnTo>
                  <a:pt x="328894" y="1896901"/>
                </a:lnTo>
                <a:close/>
              </a:path>
              <a:path w="5518150" h="1909445">
                <a:moveTo>
                  <a:pt x="633941" y="1901107"/>
                </a:moveTo>
                <a:lnTo>
                  <a:pt x="617255" y="1901107"/>
                </a:lnTo>
                <a:lnTo>
                  <a:pt x="610497" y="1894343"/>
                </a:lnTo>
                <a:lnTo>
                  <a:pt x="610497" y="1877647"/>
                </a:lnTo>
                <a:lnTo>
                  <a:pt x="617255" y="1870885"/>
                </a:lnTo>
                <a:lnTo>
                  <a:pt x="633941" y="1870885"/>
                </a:lnTo>
                <a:lnTo>
                  <a:pt x="640702" y="1877647"/>
                </a:lnTo>
                <a:lnTo>
                  <a:pt x="640702" y="1894343"/>
                </a:lnTo>
                <a:lnTo>
                  <a:pt x="633941" y="1901107"/>
                </a:lnTo>
                <a:close/>
              </a:path>
              <a:path w="5518150" h="1909445">
                <a:moveTo>
                  <a:pt x="938062" y="1903632"/>
                </a:moveTo>
                <a:lnTo>
                  <a:pt x="918585" y="1903632"/>
                </a:lnTo>
                <a:lnTo>
                  <a:pt x="910696" y="1895740"/>
                </a:lnTo>
                <a:lnTo>
                  <a:pt x="910696" y="1876253"/>
                </a:lnTo>
                <a:lnTo>
                  <a:pt x="918585" y="1868360"/>
                </a:lnTo>
                <a:lnTo>
                  <a:pt x="938062" y="1868360"/>
                </a:lnTo>
                <a:lnTo>
                  <a:pt x="945947" y="1876253"/>
                </a:lnTo>
                <a:lnTo>
                  <a:pt x="945947" y="1895740"/>
                </a:lnTo>
                <a:lnTo>
                  <a:pt x="938062" y="1903632"/>
                </a:lnTo>
                <a:close/>
              </a:path>
              <a:path w="5518150" h="1909445">
                <a:moveTo>
                  <a:pt x="1231047" y="1906997"/>
                </a:moveTo>
                <a:lnTo>
                  <a:pt x="1222879" y="1905346"/>
                </a:lnTo>
                <a:lnTo>
                  <a:pt x="1216207" y="1900844"/>
                </a:lnTo>
                <a:lnTo>
                  <a:pt x="1211708" y="1894168"/>
                </a:lnTo>
                <a:lnTo>
                  <a:pt x="1210058" y="1885995"/>
                </a:lnTo>
                <a:lnTo>
                  <a:pt x="1211708" y="1877822"/>
                </a:lnTo>
                <a:lnTo>
                  <a:pt x="1216207" y="1871147"/>
                </a:lnTo>
                <a:lnTo>
                  <a:pt x="1222879" y="1866646"/>
                </a:lnTo>
                <a:lnTo>
                  <a:pt x="1231047" y="1864995"/>
                </a:lnTo>
                <a:lnTo>
                  <a:pt x="1239216" y="1866646"/>
                </a:lnTo>
                <a:lnTo>
                  <a:pt x="1245888" y="1871147"/>
                </a:lnTo>
                <a:lnTo>
                  <a:pt x="1250387" y="1877822"/>
                </a:lnTo>
                <a:lnTo>
                  <a:pt x="1252037" y="1885995"/>
                </a:lnTo>
                <a:lnTo>
                  <a:pt x="1250387" y="1894168"/>
                </a:lnTo>
                <a:lnTo>
                  <a:pt x="1245888" y="1900844"/>
                </a:lnTo>
                <a:lnTo>
                  <a:pt x="1239216" y="1905346"/>
                </a:lnTo>
                <a:lnTo>
                  <a:pt x="1231047" y="1906997"/>
                </a:lnTo>
                <a:close/>
              </a:path>
              <a:path w="5518150" h="1909445">
                <a:moveTo>
                  <a:pt x="1533771" y="1908679"/>
                </a:moveTo>
                <a:lnTo>
                  <a:pt x="1524944" y="1906897"/>
                </a:lnTo>
                <a:lnTo>
                  <a:pt x="1517738" y="1902038"/>
                </a:lnTo>
                <a:lnTo>
                  <a:pt x="1512881" y="1894828"/>
                </a:lnTo>
                <a:lnTo>
                  <a:pt x="1511100" y="1885995"/>
                </a:lnTo>
                <a:lnTo>
                  <a:pt x="1512881" y="1877161"/>
                </a:lnTo>
                <a:lnTo>
                  <a:pt x="1517738" y="1869951"/>
                </a:lnTo>
                <a:lnTo>
                  <a:pt x="1524944" y="1865092"/>
                </a:lnTo>
                <a:lnTo>
                  <a:pt x="1533771" y="1863310"/>
                </a:lnTo>
                <a:lnTo>
                  <a:pt x="1542600" y="1865092"/>
                </a:lnTo>
                <a:lnTo>
                  <a:pt x="1549807" y="1869951"/>
                </a:lnTo>
                <a:lnTo>
                  <a:pt x="1554664" y="1877161"/>
                </a:lnTo>
                <a:lnTo>
                  <a:pt x="1556445" y="1885995"/>
                </a:lnTo>
                <a:lnTo>
                  <a:pt x="1554662" y="1894828"/>
                </a:lnTo>
                <a:lnTo>
                  <a:pt x="1549800" y="1902038"/>
                </a:lnTo>
                <a:lnTo>
                  <a:pt x="1542593" y="1906897"/>
                </a:lnTo>
                <a:lnTo>
                  <a:pt x="1533771" y="1908679"/>
                </a:lnTo>
                <a:close/>
              </a:path>
              <a:path w="5518150" h="1909445">
                <a:moveTo>
                  <a:pt x="1836488" y="1908679"/>
                </a:moveTo>
                <a:lnTo>
                  <a:pt x="1827665" y="1906897"/>
                </a:lnTo>
                <a:lnTo>
                  <a:pt x="1820466" y="1902038"/>
                </a:lnTo>
                <a:lnTo>
                  <a:pt x="1815616" y="1894828"/>
                </a:lnTo>
                <a:lnTo>
                  <a:pt x="1813838" y="1885995"/>
                </a:lnTo>
                <a:lnTo>
                  <a:pt x="1815616" y="1877161"/>
                </a:lnTo>
                <a:lnTo>
                  <a:pt x="1820466" y="1869951"/>
                </a:lnTo>
                <a:lnTo>
                  <a:pt x="1827665" y="1865092"/>
                </a:lnTo>
                <a:lnTo>
                  <a:pt x="1836488" y="1863310"/>
                </a:lnTo>
                <a:lnTo>
                  <a:pt x="1845316" y="1865092"/>
                </a:lnTo>
                <a:lnTo>
                  <a:pt x="1852526" y="1869951"/>
                </a:lnTo>
                <a:lnTo>
                  <a:pt x="1857389" y="1877161"/>
                </a:lnTo>
                <a:lnTo>
                  <a:pt x="1859172" y="1885995"/>
                </a:lnTo>
                <a:lnTo>
                  <a:pt x="1857389" y="1894828"/>
                </a:lnTo>
                <a:lnTo>
                  <a:pt x="1852526" y="1902038"/>
                </a:lnTo>
                <a:lnTo>
                  <a:pt x="1845316" y="1906897"/>
                </a:lnTo>
                <a:lnTo>
                  <a:pt x="1836488" y="1908679"/>
                </a:lnTo>
                <a:close/>
              </a:path>
              <a:path w="5518150" h="1909445">
                <a:moveTo>
                  <a:pt x="2145103" y="1909172"/>
                </a:moveTo>
                <a:lnTo>
                  <a:pt x="2133320" y="1909172"/>
                </a:lnTo>
                <a:lnTo>
                  <a:pt x="2129741" y="1908449"/>
                </a:lnTo>
                <a:lnTo>
                  <a:pt x="2122005" y="1903229"/>
                </a:lnTo>
                <a:lnTo>
                  <a:pt x="2116787" y="1895488"/>
                </a:lnTo>
                <a:lnTo>
                  <a:pt x="2114874" y="1886011"/>
                </a:lnTo>
                <a:lnTo>
                  <a:pt x="2116787" y="1876535"/>
                </a:lnTo>
                <a:lnTo>
                  <a:pt x="2122005" y="1868795"/>
                </a:lnTo>
                <a:lnTo>
                  <a:pt x="2129741" y="1863577"/>
                </a:lnTo>
                <a:lnTo>
                  <a:pt x="2139212" y="1861663"/>
                </a:lnTo>
                <a:lnTo>
                  <a:pt x="2148682" y="1863577"/>
                </a:lnTo>
                <a:lnTo>
                  <a:pt x="2156419" y="1868795"/>
                </a:lnTo>
                <a:lnTo>
                  <a:pt x="2161636" y="1876535"/>
                </a:lnTo>
                <a:lnTo>
                  <a:pt x="2163550" y="1886011"/>
                </a:lnTo>
                <a:lnTo>
                  <a:pt x="2161636" y="1895488"/>
                </a:lnTo>
                <a:lnTo>
                  <a:pt x="2156419" y="1903229"/>
                </a:lnTo>
                <a:lnTo>
                  <a:pt x="2148682" y="1908449"/>
                </a:lnTo>
                <a:lnTo>
                  <a:pt x="2145103" y="1909172"/>
                </a:lnTo>
                <a:close/>
              </a:path>
              <a:path w="5518150" h="1909445">
                <a:moveTo>
                  <a:pt x="2441936" y="1908679"/>
                </a:moveTo>
                <a:lnTo>
                  <a:pt x="2433113" y="1906897"/>
                </a:lnTo>
                <a:lnTo>
                  <a:pt x="2425914" y="1902038"/>
                </a:lnTo>
                <a:lnTo>
                  <a:pt x="2421064" y="1894828"/>
                </a:lnTo>
                <a:lnTo>
                  <a:pt x="2419286" y="1885995"/>
                </a:lnTo>
                <a:lnTo>
                  <a:pt x="2421064" y="1877161"/>
                </a:lnTo>
                <a:lnTo>
                  <a:pt x="2425914" y="1869951"/>
                </a:lnTo>
                <a:lnTo>
                  <a:pt x="2433113" y="1865092"/>
                </a:lnTo>
                <a:lnTo>
                  <a:pt x="2441936" y="1863310"/>
                </a:lnTo>
                <a:lnTo>
                  <a:pt x="2450778" y="1865092"/>
                </a:lnTo>
                <a:lnTo>
                  <a:pt x="2457987" y="1869951"/>
                </a:lnTo>
                <a:lnTo>
                  <a:pt x="2462841" y="1877161"/>
                </a:lnTo>
                <a:lnTo>
                  <a:pt x="2464620" y="1885995"/>
                </a:lnTo>
                <a:lnTo>
                  <a:pt x="2462836" y="1894828"/>
                </a:lnTo>
                <a:lnTo>
                  <a:pt x="2457974" y="1902038"/>
                </a:lnTo>
                <a:lnTo>
                  <a:pt x="2450763" y="1906897"/>
                </a:lnTo>
                <a:lnTo>
                  <a:pt x="2441936" y="1908679"/>
                </a:lnTo>
                <a:close/>
              </a:path>
              <a:path w="5518150" h="1909445">
                <a:moveTo>
                  <a:pt x="2744659" y="1906157"/>
                </a:moveTo>
                <a:lnTo>
                  <a:pt x="2736825" y="1904573"/>
                </a:lnTo>
                <a:lnTo>
                  <a:pt x="2730419" y="1900253"/>
                </a:lnTo>
                <a:lnTo>
                  <a:pt x="2726094" y="1893844"/>
                </a:lnTo>
                <a:lnTo>
                  <a:pt x="2724507" y="1885995"/>
                </a:lnTo>
                <a:lnTo>
                  <a:pt x="2726094" y="1878145"/>
                </a:lnTo>
                <a:lnTo>
                  <a:pt x="2730419" y="1871738"/>
                </a:lnTo>
                <a:lnTo>
                  <a:pt x="2736825" y="1867419"/>
                </a:lnTo>
                <a:lnTo>
                  <a:pt x="2744659" y="1865836"/>
                </a:lnTo>
                <a:lnTo>
                  <a:pt x="2752508" y="1867419"/>
                </a:lnTo>
                <a:lnTo>
                  <a:pt x="2758913" y="1871738"/>
                </a:lnTo>
                <a:lnTo>
                  <a:pt x="2763230" y="1878145"/>
                </a:lnTo>
                <a:lnTo>
                  <a:pt x="2764812" y="1885995"/>
                </a:lnTo>
                <a:lnTo>
                  <a:pt x="2763230" y="1893844"/>
                </a:lnTo>
                <a:lnTo>
                  <a:pt x="2758913" y="1900253"/>
                </a:lnTo>
                <a:lnTo>
                  <a:pt x="2752508" y="1904573"/>
                </a:lnTo>
                <a:lnTo>
                  <a:pt x="2744659" y="1906157"/>
                </a:lnTo>
                <a:close/>
              </a:path>
              <a:path w="5518150" h="1909445">
                <a:moveTo>
                  <a:pt x="3056194" y="1901948"/>
                </a:moveTo>
                <a:lnTo>
                  <a:pt x="3038607" y="1901948"/>
                </a:lnTo>
                <a:lnTo>
                  <a:pt x="3031451" y="1894795"/>
                </a:lnTo>
                <a:lnTo>
                  <a:pt x="3031451" y="1877194"/>
                </a:lnTo>
                <a:lnTo>
                  <a:pt x="3038607" y="1870041"/>
                </a:lnTo>
                <a:lnTo>
                  <a:pt x="3056194" y="1870041"/>
                </a:lnTo>
                <a:lnTo>
                  <a:pt x="3063350" y="1877194"/>
                </a:lnTo>
                <a:lnTo>
                  <a:pt x="3063350" y="1894795"/>
                </a:lnTo>
                <a:lnTo>
                  <a:pt x="3056194" y="1901948"/>
                </a:lnTo>
                <a:close/>
              </a:path>
              <a:path w="5518150" h="1909445">
                <a:moveTo>
                  <a:pt x="3355677" y="1896077"/>
                </a:moveTo>
                <a:lnTo>
                  <a:pt x="3344571" y="1896077"/>
                </a:lnTo>
                <a:lnTo>
                  <a:pt x="3340048" y="1891564"/>
                </a:lnTo>
                <a:lnTo>
                  <a:pt x="3340048" y="1880425"/>
                </a:lnTo>
                <a:lnTo>
                  <a:pt x="3344571" y="1875915"/>
                </a:lnTo>
                <a:lnTo>
                  <a:pt x="3355677" y="1875915"/>
                </a:lnTo>
                <a:lnTo>
                  <a:pt x="3360200" y="1880425"/>
                </a:lnTo>
                <a:lnTo>
                  <a:pt x="3360200" y="1891564"/>
                </a:lnTo>
                <a:lnTo>
                  <a:pt x="3355677" y="1896077"/>
                </a:lnTo>
                <a:close/>
              </a:path>
              <a:path w="5518150" h="1909445">
                <a:moveTo>
                  <a:pt x="3654688" y="1889360"/>
                </a:moveTo>
                <a:lnTo>
                  <a:pt x="3650974" y="1889360"/>
                </a:lnTo>
                <a:lnTo>
                  <a:pt x="3649489" y="1887861"/>
                </a:lnTo>
                <a:lnTo>
                  <a:pt x="3649489" y="1884128"/>
                </a:lnTo>
                <a:lnTo>
                  <a:pt x="3650974" y="1882629"/>
                </a:lnTo>
                <a:lnTo>
                  <a:pt x="3654721" y="1882629"/>
                </a:lnTo>
                <a:lnTo>
                  <a:pt x="3656206" y="1884128"/>
                </a:lnTo>
                <a:lnTo>
                  <a:pt x="3656206" y="1887861"/>
                </a:lnTo>
                <a:lnTo>
                  <a:pt x="3654688" y="1889360"/>
                </a:lnTo>
                <a:close/>
              </a:path>
            </a:pathLst>
          </a:custGeom>
          <a:solidFill>
            <a:srgbClr val="E8C7C6"/>
          </a:solidFill>
        </p:spPr>
        <p:txBody>
          <a:bodyPr wrap="square" lIns="0" tIns="0" rIns="0" bIns="0" rtlCol="0"/>
          <a:lstStyle/>
          <a:p>
            <a:endParaRPr/>
          </a:p>
        </p:txBody>
      </p:sp>
      <p:sp>
        <p:nvSpPr>
          <p:cNvPr id="8" name="TextBox 7">
            <a:extLst>
              <a:ext uri="{FF2B5EF4-FFF2-40B4-BE49-F238E27FC236}">
                <a16:creationId xmlns:a16="http://schemas.microsoft.com/office/drawing/2014/main" id="{F53B321C-86EA-9644-3BF5-A1854D6A4CC8}"/>
              </a:ext>
            </a:extLst>
          </p:cNvPr>
          <p:cNvSpPr txBox="1"/>
          <p:nvPr/>
        </p:nvSpPr>
        <p:spPr>
          <a:xfrm>
            <a:off x="3123458" y="2973675"/>
            <a:ext cx="12639254" cy="3170099"/>
          </a:xfrm>
          <a:prstGeom prst="rect">
            <a:avLst/>
          </a:prstGeom>
          <a:noFill/>
        </p:spPr>
        <p:txBody>
          <a:bodyPr wrap="square" rtlCol="0">
            <a:spAutoFit/>
          </a:bodyPr>
          <a:lstStyle/>
          <a:p>
            <a:pPr marL="457200" indent="-4572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It is a fast and  efficient algorithm used on the user side to search hotel rooms by room type or price. It works by repeatedly dividing a sorted list in half to locate the target value.</a:t>
            </a:r>
          </a:p>
          <a:p>
            <a:pPr marL="457200" indent="-457200">
              <a:buFont typeface="Arial" panose="020B0604020202020204" pitchFamily="34" charset="0"/>
              <a:buChar char="•"/>
            </a:pP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In the HRS, binary search has been implemented on the user side to efficiently search for rooms based on specific criteria such as room type and price. Since the list of available rooms is sorted by either room type or price, binary search allows users to quickly find rooms that match their preferences.</a:t>
            </a:r>
          </a:p>
          <a:p>
            <a:endParaRPr lang="en-US" sz="2500" dirty="0"/>
          </a:p>
        </p:txBody>
      </p:sp>
    </p:spTree>
    <p:extLst>
      <p:ext uri="{BB962C8B-B14F-4D97-AF65-F5344CB8AC3E}">
        <p14:creationId xmlns:p14="http://schemas.microsoft.com/office/powerpoint/2010/main" val="1978614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8B882-5FC8-2D1C-E7D0-C1724236D6A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338A40BE-8E1B-672B-3992-13ED7021987A}"/>
              </a:ext>
            </a:extLst>
          </p:cNvPr>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4" name="object 4">
            <a:extLst>
              <a:ext uri="{FF2B5EF4-FFF2-40B4-BE49-F238E27FC236}">
                <a16:creationId xmlns:a16="http://schemas.microsoft.com/office/drawing/2014/main" id="{D619BC27-C51C-514A-7EAC-576D80C52AC2}"/>
              </a:ext>
            </a:extLst>
          </p:cNvPr>
          <p:cNvSpPr txBox="1"/>
          <p:nvPr/>
        </p:nvSpPr>
        <p:spPr>
          <a:xfrm>
            <a:off x="16155884" y="520723"/>
            <a:ext cx="1179707" cy="870110"/>
          </a:xfrm>
          <a:prstGeom prst="rect">
            <a:avLst/>
          </a:prstGeom>
        </p:spPr>
        <p:txBody>
          <a:bodyPr vert="horz" wrap="square" lIns="0" tIns="15875" rIns="0" bIns="0" rtlCol="0">
            <a:spAutoFit/>
          </a:bodyPr>
          <a:lstStyle/>
          <a:p>
            <a:pPr marL="12700">
              <a:lnSpc>
                <a:spcPct val="100000"/>
              </a:lnSpc>
              <a:spcBef>
                <a:spcPts val="125"/>
              </a:spcBef>
            </a:pPr>
            <a:r>
              <a:rPr lang="en-US" sz="5550" b="1" spc="-70" dirty="0">
                <a:latin typeface="Trebuchet MS"/>
                <a:cs typeface="Trebuchet MS"/>
              </a:rPr>
              <a:t>17</a:t>
            </a:r>
            <a:endParaRPr sz="5550" dirty="0">
              <a:latin typeface="Trebuchet MS"/>
              <a:cs typeface="Trebuchet MS"/>
            </a:endParaRPr>
          </a:p>
        </p:txBody>
      </p:sp>
      <p:sp>
        <p:nvSpPr>
          <p:cNvPr id="5" name="object 5">
            <a:extLst>
              <a:ext uri="{FF2B5EF4-FFF2-40B4-BE49-F238E27FC236}">
                <a16:creationId xmlns:a16="http://schemas.microsoft.com/office/drawing/2014/main" id="{167ED91E-6E78-B2D7-248A-BF07AAC8AF1A}"/>
              </a:ext>
            </a:extLst>
          </p:cNvPr>
          <p:cNvSpPr txBox="1">
            <a:spLocks noGrp="1"/>
          </p:cNvSpPr>
          <p:nvPr>
            <p:ph type="title"/>
          </p:nvPr>
        </p:nvSpPr>
        <p:spPr>
          <a:xfrm>
            <a:off x="7696200" y="298868"/>
            <a:ext cx="5170170" cy="782265"/>
          </a:xfrm>
          <a:prstGeom prst="rect">
            <a:avLst/>
          </a:prstGeom>
        </p:spPr>
        <p:txBody>
          <a:bodyPr vert="horz" wrap="square" lIns="0" tIns="12700" rIns="0" bIns="0" rtlCol="0">
            <a:spAutoFit/>
          </a:bodyPr>
          <a:lstStyle/>
          <a:p>
            <a:pPr marL="12700">
              <a:lnSpc>
                <a:spcPct val="100000"/>
              </a:lnSpc>
              <a:spcBef>
                <a:spcPts val="100"/>
              </a:spcBef>
            </a:pPr>
            <a:r>
              <a:rPr lang="en-US" sz="5000" dirty="0">
                <a:latin typeface="Times New Roman" panose="02020603050405020304" pitchFamily="18" charset="0"/>
                <a:cs typeface="Times New Roman" panose="02020603050405020304" pitchFamily="18" charset="0"/>
              </a:rPr>
              <a:t>Binary Search</a:t>
            </a:r>
            <a:endParaRPr sz="5000"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7FB97509-B3AF-9934-BDBC-EBD3B909FFCF}"/>
              </a:ext>
            </a:extLst>
          </p:cNvPr>
          <p:cNvSpPr/>
          <p:nvPr/>
        </p:nvSpPr>
        <p:spPr>
          <a:xfrm>
            <a:off x="14982938" y="6397250"/>
            <a:ext cx="3305175" cy="2456815"/>
          </a:xfrm>
          <a:custGeom>
            <a:avLst/>
            <a:gdLst/>
            <a:ahLst/>
            <a:cxnLst/>
            <a:rect l="l" t="t" r="r" b="b"/>
            <a:pathLst>
              <a:path w="3305175" h="2456815">
                <a:moveTo>
                  <a:pt x="1817659" y="12587"/>
                </a:moveTo>
                <a:lnTo>
                  <a:pt x="1816717" y="12587"/>
                </a:lnTo>
                <a:lnTo>
                  <a:pt x="1816349" y="12217"/>
                </a:lnTo>
                <a:lnTo>
                  <a:pt x="1816349" y="11274"/>
                </a:lnTo>
                <a:lnTo>
                  <a:pt x="1816717" y="10904"/>
                </a:lnTo>
                <a:lnTo>
                  <a:pt x="1817659" y="10904"/>
                </a:lnTo>
                <a:lnTo>
                  <a:pt x="1818030" y="11274"/>
                </a:lnTo>
                <a:lnTo>
                  <a:pt x="1818030" y="12217"/>
                </a:lnTo>
                <a:lnTo>
                  <a:pt x="1817659" y="12587"/>
                </a:lnTo>
                <a:close/>
              </a:path>
              <a:path w="3305175" h="2456815">
                <a:moveTo>
                  <a:pt x="2120838" y="13428"/>
                </a:moveTo>
                <a:lnTo>
                  <a:pt x="2118989" y="13428"/>
                </a:lnTo>
                <a:lnTo>
                  <a:pt x="2118232" y="12671"/>
                </a:lnTo>
                <a:lnTo>
                  <a:pt x="2118232" y="10820"/>
                </a:lnTo>
                <a:lnTo>
                  <a:pt x="2118989" y="10063"/>
                </a:lnTo>
                <a:lnTo>
                  <a:pt x="2120838" y="10063"/>
                </a:lnTo>
                <a:lnTo>
                  <a:pt x="2121594" y="10820"/>
                </a:lnTo>
                <a:lnTo>
                  <a:pt x="2121594" y="12671"/>
                </a:lnTo>
                <a:lnTo>
                  <a:pt x="2120838" y="13428"/>
                </a:lnTo>
                <a:close/>
              </a:path>
              <a:path w="3305175" h="2456815">
                <a:moveTo>
                  <a:pt x="2425415" y="16794"/>
                </a:moveTo>
                <a:lnTo>
                  <a:pt x="2419863" y="16794"/>
                </a:lnTo>
                <a:lnTo>
                  <a:pt x="2417611" y="14539"/>
                </a:lnTo>
                <a:lnTo>
                  <a:pt x="2417611" y="8986"/>
                </a:lnTo>
                <a:lnTo>
                  <a:pt x="2419863" y="6731"/>
                </a:lnTo>
                <a:lnTo>
                  <a:pt x="2425415" y="6731"/>
                </a:lnTo>
                <a:lnTo>
                  <a:pt x="2427667" y="8986"/>
                </a:lnTo>
                <a:lnTo>
                  <a:pt x="2427667" y="14539"/>
                </a:lnTo>
                <a:lnTo>
                  <a:pt x="2425415" y="16794"/>
                </a:lnTo>
                <a:close/>
              </a:path>
              <a:path w="3305175" h="2456815">
                <a:moveTo>
                  <a:pt x="2730006" y="20160"/>
                </a:moveTo>
                <a:lnTo>
                  <a:pt x="2720723" y="20160"/>
                </a:lnTo>
                <a:lnTo>
                  <a:pt x="2716973" y="16407"/>
                </a:lnTo>
                <a:lnTo>
                  <a:pt x="2716973" y="7118"/>
                </a:lnTo>
                <a:lnTo>
                  <a:pt x="2720723" y="3365"/>
                </a:lnTo>
                <a:lnTo>
                  <a:pt x="2730006" y="3365"/>
                </a:lnTo>
                <a:lnTo>
                  <a:pt x="2733756" y="7118"/>
                </a:lnTo>
                <a:lnTo>
                  <a:pt x="2733756" y="16407"/>
                </a:lnTo>
                <a:lnTo>
                  <a:pt x="2730006" y="20160"/>
                </a:lnTo>
                <a:close/>
              </a:path>
              <a:path w="3305175" h="2456815">
                <a:moveTo>
                  <a:pt x="3034580" y="23525"/>
                </a:moveTo>
                <a:lnTo>
                  <a:pt x="3021597" y="23525"/>
                </a:lnTo>
                <a:lnTo>
                  <a:pt x="3016335" y="18258"/>
                </a:lnTo>
                <a:lnTo>
                  <a:pt x="3016335" y="5267"/>
                </a:lnTo>
                <a:lnTo>
                  <a:pt x="3021597" y="0"/>
                </a:lnTo>
                <a:lnTo>
                  <a:pt x="3034580" y="0"/>
                </a:lnTo>
                <a:lnTo>
                  <a:pt x="3039845" y="5267"/>
                </a:lnTo>
                <a:lnTo>
                  <a:pt x="3039845" y="18258"/>
                </a:lnTo>
                <a:lnTo>
                  <a:pt x="3034580" y="23525"/>
                </a:lnTo>
                <a:close/>
              </a:path>
              <a:path w="3305175" h="2456815">
                <a:moveTo>
                  <a:pt x="910409" y="317226"/>
                </a:moveTo>
                <a:lnTo>
                  <a:pt x="907617" y="317226"/>
                </a:lnTo>
                <a:lnTo>
                  <a:pt x="906493" y="316099"/>
                </a:lnTo>
                <a:lnTo>
                  <a:pt x="906493" y="313306"/>
                </a:lnTo>
                <a:lnTo>
                  <a:pt x="907617" y="312178"/>
                </a:lnTo>
                <a:lnTo>
                  <a:pt x="910409" y="312178"/>
                </a:lnTo>
                <a:lnTo>
                  <a:pt x="911536" y="313306"/>
                </a:lnTo>
                <a:lnTo>
                  <a:pt x="911536" y="316099"/>
                </a:lnTo>
                <a:lnTo>
                  <a:pt x="910409" y="317226"/>
                </a:lnTo>
                <a:close/>
              </a:path>
              <a:path w="3305175" h="2456815">
                <a:moveTo>
                  <a:pt x="1215911" y="322260"/>
                </a:moveTo>
                <a:lnTo>
                  <a:pt x="1207570" y="322260"/>
                </a:lnTo>
                <a:lnTo>
                  <a:pt x="1204187" y="318876"/>
                </a:lnTo>
                <a:lnTo>
                  <a:pt x="1204187" y="310529"/>
                </a:lnTo>
                <a:lnTo>
                  <a:pt x="1207570" y="307146"/>
                </a:lnTo>
                <a:lnTo>
                  <a:pt x="1215911" y="307146"/>
                </a:lnTo>
                <a:lnTo>
                  <a:pt x="1219290" y="310529"/>
                </a:lnTo>
                <a:lnTo>
                  <a:pt x="1219290" y="318876"/>
                </a:lnTo>
                <a:lnTo>
                  <a:pt x="1215911" y="322260"/>
                </a:lnTo>
                <a:close/>
              </a:path>
              <a:path w="3305175" h="2456815">
                <a:moveTo>
                  <a:pt x="1521410" y="327289"/>
                </a:moveTo>
                <a:lnTo>
                  <a:pt x="1507502" y="327289"/>
                </a:lnTo>
                <a:lnTo>
                  <a:pt x="1501868" y="321652"/>
                </a:lnTo>
                <a:lnTo>
                  <a:pt x="1501868" y="307719"/>
                </a:lnTo>
                <a:lnTo>
                  <a:pt x="1507502" y="302081"/>
                </a:lnTo>
                <a:lnTo>
                  <a:pt x="1521426" y="302081"/>
                </a:lnTo>
                <a:lnTo>
                  <a:pt x="1527060" y="307719"/>
                </a:lnTo>
                <a:lnTo>
                  <a:pt x="1527060" y="321652"/>
                </a:lnTo>
                <a:lnTo>
                  <a:pt x="1521410" y="327289"/>
                </a:lnTo>
                <a:close/>
              </a:path>
              <a:path w="3305175" h="2456815">
                <a:moveTo>
                  <a:pt x="1826928" y="332322"/>
                </a:moveTo>
                <a:lnTo>
                  <a:pt x="1807451" y="332322"/>
                </a:lnTo>
                <a:lnTo>
                  <a:pt x="1799562" y="324430"/>
                </a:lnTo>
                <a:lnTo>
                  <a:pt x="1799562" y="304942"/>
                </a:lnTo>
                <a:lnTo>
                  <a:pt x="1807451" y="297050"/>
                </a:lnTo>
                <a:lnTo>
                  <a:pt x="1826928" y="297050"/>
                </a:lnTo>
                <a:lnTo>
                  <a:pt x="1834814" y="304942"/>
                </a:lnTo>
                <a:lnTo>
                  <a:pt x="1834814" y="324430"/>
                </a:lnTo>
                <a:lnTo>
                  <a:pt x="1826928" y="332322"/>
                </a:lnTo>
                <a:close/>
              </a:path>
              <a:path w="3305175" h="2456815">
                <a:moveTo>
                  <a:pt x="2119913" y="337352"/>
                </a:moveTo>
                <a:lnTo>
                  <a:pt x="2111085" y="335571"/>
                </a:lnTo>
                <a:lnTo>
                  <a:pt x="2103879" y="330711"/>
                </a:lnTo>
                <a:lnTo>
                  <a:pt x="2099023" y="323502"/>
                </a:lnTo>
                <a:lnTo>
                  <a:pt x="2097243" y="314669"/>
                </a:lnTo>
                <a:lnTo>
                  <a:pt x="2099023" y="305835"/>
                </a:lnTo>
                <a:lnTo>
                  <a:pt x="2103879" y="298625"/>
                </a:lnTo>
                <a:lnTo>
                  <a:pt x="2111085" y="293766"/>
                </a:lnTo>
                <a:lnTo>
                  <a:pt x="2119913" y="291984"/>
                </a:lnTo>
                <a:lnTo>
                  <a:pt x="2128742" y="293766"/>
                </a:lnTo>
                <a:lnTo>
                  <a:pt x="2135948" y="298625"/>
                </a:lnTo>
                <a:lnTo>
                  <a:pt x="2140804" y="305835"/>
                </a:lnTo>
                <a:lnTo>
                  <a:pt x="2142584" y="314669"/>
                </a:lnTo>
                <a:lnTo>
                  <a:pt x="2140801" y="323502"/>
                </a:lnTo>
                <a:lnTo>
                  <a:pt x="2135941" y="330711"/>
                </a:lnTo>
                <a:lnTo>
                  <a:pt x="2128735" y="335571"/>
                </a:lnTo>
                <a:lnTo>
                  <a:pt x="2119913" y="337352"/>
                </a:lnTo>
                <a:close/>
              </a:path>
              <a:path w="3305175" h="2456815">
                <a:moveTo>
                  <a:pt x="2422641" y="340717"/>
                </a:moveTo>
                <a:lnTo>
                  <a:pt x="2412516" y="338671"/>
                </a:lnTo>
                <a:lnTo>
                  <a:pt x="2404245" y="333091"/>
                </a:lnTo>
                <a:lnTo>
                  <a:pt x="2398667" y="324817"/>
                </a:lnTo>
                <a:lnTo>
                  <a:pt x="2396622" y="314686"/>
                </a:lnTo>
                <a:lnTo>
                  <a:pt x="2398667" y="304555"/>
                </a:lnTo>
                <a:lnTo>
                  <a:pt x="2404245" y="296280"/>
                </a:lnTo>
                <a:lnTo>
                  <a:pt x="2412516" y="290699"/>
                </a:lnTo>
                <a:lnTo>
                  <a:pt x="2422641" y="288652"/>
                </a:lnTo>
                <a:lnTo>
                  <a:pt x="2432764" y="290699"/>
                </a:lnTo>
                <a:lnTo>
                  <a:pt x="2441033" y="296280"/>
                </a:lnTo>
                <a:lnTo>
                  <a:pt x="2446611" y="304555"/>
                </a:lnTo>
                <a:lnTo>
                  <a:pt x="2448656" y="314686"/>
                </a:lnTo>
                <a:lnTo>
                  <a:pt x="2446613" y="324817"/>
                </a:lnTo>
                <a:lnTo>
                  <a:pt x="2441040" y="333091"/>
                </a:lnTo>
                <a:lnTo>
                  <a:pt x="2432771" y="338671"/>
                </a:lnTo>
                <a:lnTo>
                  <a:pt x="2422641" y="340717"/>
                </a:lnTo>
                <a:close/>
              </a:path>
              <a:path w="3305175" h="2456815">
                <a:moveTo>
                  <a:pt x="2725365" y="344083"/>
                </a:moveTo>
                <a:lnTo>
                  <a:pt x="2713927" y="341773"/>
                </a:lnTo>
                <a:lnTo>
                  <a:pt x="2704588" y="335474"/>
                </a:lnTo>
                <a:lnTo>
                  <a:pt x="2698292" y="326130"/>
                </a:lnTo>
                <a:lnTo>
                  <a:pt x="2695983" y="314686"/>
                </a:lnTo>
                <a:lnTo>
                  <a:pt x="2698292" y="303241"/>
                </a:lnTo>
                <a:lnTo>
                  <a:pt x="2704588" y="293897"/>
                </a:lnTo>
                <a:lnTo>
                  <a:pt x="2713927" y="287597"/>
                </a:lnTo>
                <a:lnTo>
                  <a:pt x="2725365" y="285287"/>
                </a:lnTo>
                <a:lnTo>
                  <a:pt x="2736802" y="287597"/>
                </a:lnTo>
                <a:lnTo>
                  <a:pt x="2746141" y="293897"/>
                </a:lnTo>
                <a:lnTo>
                  <a:pt x="2752437" y="303241"/>
                </a:lnTo>
                <a:lnTo>
                  <a:pt x="2754746" y="314686"/>
                </a:lnTo>
                <a:lnTo>
                  <a:pt x="2752437" y="326130"/>
                </a:lnTo>
                <a:lnTo>
                  <a:pt x="2746141" y="335474"/>
                </a:lnTo>
                <a:lnTo>
                  <a:pt x="2736802" y="341773"/>
                </a:lnTo>
                <a:lnTo>
                  <a:pt x="2725365" y="344083"/>
                </a:lnTo>
                <a:close/>
              </a:path>
              <a:path w="3305175" h="2456815">
                <a:moveTo>
                  <a:pt x="3028088" y="347448"/>
                </a:moveTo>
                <a:lnTo>
                  <a:pt x="3015345" y="344873"/>
                </a:lnTo>
                <a:lnTo>
                  <a:pt x="3004937" y="337850"/>
                </a:lnTo>
                <a:lnTo>
                  <a:pt x="2997919" y="327436"/>
                </a:lnTo>
                <a:lnTo>
                  <a:pt x="2995345" y="314686"/>
                </a:lnTo>
                <a:lnTo>
                  <a:pt x="2997919" y="301935"/>
                </a:lnTo>
                <a:lnTo>
                  <a:pt x="3004937" y="291520"/>
                </a:lnTo>
                <a:lnTo>
                  <a:pt x="3015345" y="284497"/>
                </a:lnTo>
                <a:lnTo>
                  <a:pt x="3028088" y="281921"/>
                </a:lnTo>
                <a:lnTo>
                  <a:pt x="3040832" y="284497"/>
                </a:lnTo>
                <a:lnTo>
                  <a:pt x="3051242" y="291520"/>
                </a:lnTo>
                <a:lnTo>
                  <a:pt x="3058261" y="301935"/>
                </a:lnTo>
                <a:lnTo>
                  <a:pt x="3060835" y="314686"/>
                </a:lnTo>
                <a:lnTo>
                  <a:pt x="3058261" y="327436"/>
                </a:lnTo>
                <a:lnTo>
                  <a:pt x="3051242" y="337850"/>
                </a:lnTo>
                <a:lnTo>
                  <a:pt x="3040832" y="344873"/>
                </a:lnTo>
                <a:lnTo>
                  <a:pt x="3028088" y="347448"/>
                </a:lnTo>
                <a:close/>
              </a:path>
              <a:path w="3305175" h="2456815">
                <a:moveTo>
                  <a:pt x="3305061" y="338406"/>
                </a:moveTo>
                <a:lnTo>
                  <a:pt x="3298335" y="328427"/>
                </a:lnTo>
                <a:lnTo>
                  <a:pt x="3295564" y="314702"/>
                </a:lnTo>
                <a:lnTo>
                  <a:pt x="3298335" y="300977"/>
                </a:lnTo>
                <a:lnTo>
                  <a:pt x="3305061" y="290998"/>
                </a:lnTo>
                <a:lnTo>
                  <a:pt x="3305061" y="338406"/>
                </a:lnTo>
                <a:close/>
              </a:path>
              <a:path w="3305175" h="2456815">
                <a:moveTo>
                  <a:pt x="304490" y="619326"/>
                </a:moveTo>
                <a:lnTo>
                  <a:pt x="302640" y="619326"/>
                </a:lnTo>
                <a:lnTo>
                  <a:pt x="301883" y="618566"/>
                </a:lnTo>
                <a:lnTo>
                  <a:pt x="301883" y="616717"/>
                </a:lnTo>
                <a:lnTo>
                  <a:pt x="302640" y="615960"/>
                </a:lnTo>
                <a:lnTo>
                  <a:pt x="304490" y="615960"/>
                </a:lnTo>
                <a:lnTo>
                  <a:pt x="305247" y="616717"/>
                </a:lnTo>
                <a:lnTo>
                  <a:pt x="305247" y="618566"/>
                </a:lnTo>
                <a:lnTo>
                  <a:pt x="304490" y="619326"/>
                </a:lnTo>
                <a:close/>
              </a:path>
              <a:path w="3305175" h="2456815">
                <a:moveTo>
                  <a:pt x="609535" y="623532"/>
                </a:moveTo>
                <a:lnTo>
                  <a:pt x="603044" y="623532"/>
                </a:lnTo>
                <a:lnTo>
                  <a:pt x="600421" y="620906"/>
                </a:lnTo>
                <a:lnTo>
                  <a:pt x="600421" y="614411"/>
                </a:lnTo>
                <a:lnTo>
                  <a:pt x="603044" y="611785"/>
                </a:lnTo>
                <a:lnTo>
                  <a:pt x="609535" y="611785"/>
                </a:lnTo>
                <a:lnTo>
                  <a:pt x="612161" y="614411"/>
                </a:lnTo>
                <a:lnTo>
                  <a:pt x="612161" y="620906"/>
                </a:lnTo>
                <a:lnTo>
                  <a:pt x="609535" y="623532"/>
                </a:lnTo>
                <a:close/>
              </a:path>
              <a:path w="3305175" h="2456815">
                <a:moveTo>
                  <a:pt x="914581" y="627738"/>
                </a:moveTo>
                <a:lnTo>
                  <a:pt x="903448" y="627738"/>
                </a:lnTo>
                <a:lnTo>
                  <a:pt x="898942" y="623228"/>
                </a:lnTo>
                <a:lnTo>
                  <a:pt x="898942" y="612089"/>
                </a:lnTo>
                <a:lnTo>
                  <a:pt x="903448" y="607579"/>
                </a:lnTo>
                <a:lnTo>
                  <a:pt x="914581" y="607579"/>
                </a:lnTo>
                <a:lnTo>
                  <a:pt x="919088" y="612089"/>
                </a:lnTo>
                <a:lnTo>
                  <a:pt x="919088" y="623228"/>
                </a:lnTo>
                <a:lnTo>
                  <a:pt x="914581" y="627738"/>
                </a:lnTo>
                <a:close/>
              </a:path>
              <a:path w="3305175" h="2456815">
                <a:moveTo>
                  <a:pt x="1219155" y="631103"/>
                </a:moveTo>
                <a:lnTo>
                  <a:pt x="1204323" y="631103"/>
                </a:lnTo>
                <a:lnTo>
                  <a:pt x="1198304" y="625081"/>
                </a:lnTo>
                <a:lnTo>
                  <a:pt x="1198304" y="610239"/>
                </a:lnTo>
                <a:lnTo>
                  <a:pt x="1204323" y="604213"/>
                </a:lnTo>
                <a:lnTo>
                  <a:pt x="1219155" y="604213"/>
                </a:lnTo>
                <a:lnTo>
                  <a:pt x="1225177" y="610239"/>
                </a:lnTo>
                <a:lnTo>
                  <a:pt x="1225177" y="625081"/>
                </a:lnTo>
                <a:lnTo>
                  <a:pt x="1219155" y="631103"/>
                </a:lnTo>
                <a:close/>
              </a:path>
              <a:path w="3305175" h="2456815">
                <a:moveTo>
                  <a:pt x="1523732" y="634472"/>
                </a:moveTo>
                <a:lnTo>
                  <a:pt x="1505196" y="634472"/>
                </a:lnTo>
                <a:lnTo>
                  <a:pt x="1497679" y="626948"/>
                </a:lnTo>
                <a:lnTo>
                  <a:pt x="1497679" y="608402"/>
                </a:lnTo>
                <a:lnTo>
                  <a:pt x="1505196" y="600882"/>
                </a:lnTo>
                <a:lnTo>
                  <a:pt x="1523732" y="600882"/>
                </a:lnTo>
                <a:lnTo>
                  <a:pt x="1531249" y="608402"/>
                </a:lnTo>
                <a:lnTo>
                  <a:pt x="1531249" y="626948"/>
                </a:lnTo>
                <a:lnTo>
                  <a:pt x="1523732" y="634472"/>
                </a:lnTo>
                <a:close/>
              </a:path>
              <a:path w="3305175" h="2456815">
                <a:moveTo>
                  <a:pt x="1817190" y="637834"/>
                </a:moveTo>
                <a:lnTo>
                  <a:pt x="1809345" y="636251"/>
                </a:lnTo>
                <a:lnTo>
                  <a:pt x="1802940" y="631932"/>
                </a:lnTo>
                <a:lnTo>
                  <a:pt x="1798623" y="625525"/>
                </a:lnTo>
                <a:lnTo>
                  <a:pt x="1797041" y="617675"/>
                </a:lnTo>
                <a:lnTo>
                  <a:pt x="1798623" y="609826"/>
                </a:lnTo>
                <a:lnTo>
                  <a:pt x="1802940" y="603418"/>
                </a:lnTo>
                <a:lnTo>
                  <a:pt x="1809345" y="599100"/>
                </a:lnTo>
                <a:lnTo>
                  <a:pt x="1817190" y="597516"/>
                </a:lnTo>
                <a:lnTo>
                  <a:pt x="1825035" y="599100"/>
                </a:lnTo>
                <a:lnTo>
                  <a:pt x="1831439" y="603418"/>
                </a:lnTo>
                <a:lnTo>
                  <a:pt x="1835756" y="609826"/>
                </a:lnTo>
                <a:lnTo>
                  <a:pt x="1837339" y="617675"/>
                </a:lnTo>
                <a:lnTo>
                  <a:pt x="1835756" y="625525"/>
                </a:lnTo>
                <a:lnTo>
                  <a:pt x="1831439" y="631932"/>
                </a:lnTo>
                <a:lnTo>
                  <a:pt x="1825035" y="636251"/>
                </a:lnTo>
                <a:lnTo>
                  <a:pt x="1817190" y="637834"/>
                </a:lnTo>
                <a:close/>
              </a:path>
              <a:path w="3305175" h="2456815">
                <a:moveTo>
                  <a:pt x="2119913" y="641203"/>
                </a:moveTo>
                <a:lnTo>
                  <a:pt x="2110763" y="639354"/>
                </a:lnTo>
                <a:lnTo>
                  <a:pt x="2103290" y="634312"/>
                </a:lnTo>
                <a:lnTo>
                  <a:pt x="2098250" y="626833"/>
                </a:lnTo>
                <a:lnTo>
                  <a:pt x="2096403" y="617675"/>
                </a:lnTo>
                <a:lnTo>
                  <a:pt x="2098250" y="608520"/>
                </a:lnTo>
                <a:lnTo>
                  <a:pt x="2103290" y="601042"/>
                </a:lnTo>
                <a:lnTo>
                  <a:pt x="2110763" y="596000"/>
                </a:lnTo>
                <a:lnTo>
                  <a:pt x="2119913" y="594151"/>
                </a:lnTo>
                <a:lnTo>
                  <a:pt x="2129064" y="596000"/>
                </a:lnTo>
                <a:lnTo>
                  <a:pt x="2136537" y="601042"/>
                </a:lnTo>
                <a:lnTo>
                  <a:pt x="2141577" y="608520"/>
                </a:lnTo>
                <a:lnTo>
                  <a:pt x="2143425" y="617675"/>
                </a:lnTo>
                <a:lnTo>
                  <a:pt x="2141577" y="626833"/>
                </a:lnTo>
                <a:lnTo>
                  <a:pt x="2136537" y="634312"/>
                </a:lnTo>
                <a:lnTo>
                  <a:pt x="2129064" y="639354"/>
                </a:lnTo>
                <a:lnTo>
                  <a:pt x="2119913" y="641203"/>
                </a:lnTo>
                <a:close/>
              </a:path>
              <a:path w="3305175" h="2456815">
                <a:moveTo>
                  <a:pt x="2422641" y="643725"/>
                </a:moveTo>
                <a:lnTo>
                  <a:pt x="2412516" y="641678"/>
                </a:lnTo>
                <a:lnTo>
                  <a:pt x="2404245" y="636098"/>
                </a:lnTo>
                <a:lnTo>
                  <a:pt x="2398667" y="627823"/>
                </a:lnTo>
                <a:lnTo>
                  <a:pt x="2396622" y="617692"/>
                </a:lnTo>
                <a:lnTo>
                  <a:pt x="2398667" y="607562"/>
                </a:lnTo>
                <a:lnTo>
                  <a:pt x="2404245" y="599287"/>
                </a:lnTo>
                <a:lnTo>
                  <a:pt x="2412516" y="593706"/>
                </a:lnTo>
                <a:lnTo>
                  <a:pt x="2422641" y="591660"/>
                </a:lnTo>
                <a:lnTo>
                  <a:pt x="2432764" y="593706"/>
                </a:lnTo>
                <a:lnTo>
                  <a:pt x="2441033" y="599287"/>
                </a:lnTo>
                <a:lnTo>
                  <a:pt x="2446611" y="607562"/>
                </a:lnTo>
                <a:lnTo>
                  <a:pt x="2448656" y="617692"/>
                </a:lnTo>
                <a:lnTo>
                  <a:pt x="2446613" y="627823"/>
                </a:lnTo>
                <a:lnTo>
                  <a:pt x="2441040" y="636098"/>
                </a:lnTo>
                <a:lnTo>
                  <a:pt x="2432771" y="641678"/>
                </a:lnTo>
                <a:lnTo>
                  <a:pt x="2422641" y="643725"/>
                </a:lnTo>
                <a:close/>
              </a:path>
              <a:path w="3305175" h="2456815">
                <a:moveTo>
                  <a:pt x="2725365" y="647090"/>
                </a:moveTo>
                <a:lnTo>
                  <a:pt x="2713927" y="644781"/>
                </a:lnTo>
                <a:lnTo>
                  <a:pt x="2704588" y="638481"/>
                </a:lnTo>
                <a:lnTo>
                  <a:pt x="2698292" y="629137"/>
                </a:lnTo>
                <a:lnTo>
                  <a:pt x="2695983" y="617692"/>
                </a:lnTo>
                <a:lnTo>
                  <a:pt x="2698292" y="606247"/>
                </a:lnTo>
                <a:lnTo>
                  <a:pt x="2704588" y="596903"/>
                </a:lnTo>
                <a:lnTo>
                  <a:pt x="2713927" y="590604"/>
                </a:lnTo>
                <a:lnTo>
                  <a:pt x="2725365" y="588294"/>
                </a:lnTo>
                <a:lnTo>
                  <a:pt x="2736802" y="590604"/>
                </a:lnTo>
                <a:lnTo>
                  <a:pt x="2746141" y="596903"/>
                </a:lnTo>
                <a:lnTo>
                  <a:pt x="2752437" y="606247"/>
                </a:lnTo>
                <a:lnTo>
                  <a:pt x="2754746" y="617692"/>
                </a:lnTo>
                <a:lnTo>
                  <a:pt x="2752437" y="629137"/>
                </a:lnTo>
                <a:lnTo>
                  <a:pt x="2746141" y="638481"/>
                </a:lnTo>
                <a:lnTo>
                  <a:pt x="2736802" y="644781"/>
                </a:lnTo>
                <a:lnTo>
                  <a:pt x="2725365" y="647090"/>
                </a:lnTo>
                <a:close/>
              </a:path>
              <a:path w="3305175" h="2456815">
                <a:moveTo>
                  <a:pt x="3028088" y="650456"/>
                </a:moveTo>
                <a:lnTo>
                  <a:pt x="3015345" y="647880"/>
                </a:lnTo>
                <a:lnTo>
                  <a:pt x="3004937" y="640858"/>
                </a:lnTo>
                <a:lnTo>
                  <a:pt x="2997919" y="630443"/>
                </a:lnTo>
                <a:lnTo>
                  <a:pt x="2995345" y="617692"/>
                </a:lnTo>
                <a:lnTo>
                  <a:pt x="2997919" y="604941"/>
                </a:lnTo>
                <a:lnTo>
                  <a:pt x="3004937" y="594527"/>
                </a:lnTo>
                <a:lnTo>
                  <a:pt x="3015345" y="587504"/>
                </a:lnTo>
                <a:lnTo>
                  <a:pt x="3028088" y="584929"/>
                </a:lnTo>
                <a:lnTo>
                  <a:pt x="3040832" y="587504"/>
                </a:lnTo>
                <a:lnTo>
                  <a:pt x="3051242" y="594527"/>
                </a:lnTo>
                <a:lnTo>
                  <a:pt x="3058261" y="604941"/>
                </a:lnTo>
                <a:lnTo>
                  <a:pt x="3060835" y="617692"/>
                </a:lnTo>
                <a:lnTo>
                  <a:pt x="3058261" y="630443"/>
                </a:lnTo>
                <a:lnTo>
                  <a:pt x="3051242" y="640858"/>
                </a:lnTo>
                <a:lnTo>
                  <a:pt x="3040832" y="647880"/>
                </a:lnTo>
                <a:lnTo>
                  <a:pt x="3028088" y="650456"/>
                </a:lnTo>
                <a:close/>
              </a:path>
              <a:path w="3305175" h="2456815">
                <a:moveTo>
                  <a:pt x="3305061" y="641414"/>
                </a:moveTo>
                <a:lnTo>
                  <a:pt x="3298335" y="631434"/>
                </a:lnTo>
                <a:lnTo>
                  <a:pt x="3295564" y="617709"/>
                </a:lnTo>
                <a:lnTo>
                  <a:pt x="3298335" y="603984"/>
                </a:lnTo>
                <a:lnTo>
                  <a:pt x="3305061" y="594004"/>
                </a:lnTo>
                <a:lnTo>
                  <a:pt x="3305061" y="641414"/>
                </a:lnTo>
                <a:close/>
              </a:path>
              <a:path w="3305175" h="2456815">
                <a:moveTo>
                  <a:pt x="1311" y="921510"/>
                </a:moveTo>
                <a:lnTo>
                  <a:pt x="370" y="921510"/>
                </a:lnTo>
                <a:lnTo>
                  <a:pt x="0" y="921138"/>
                </a:lnTo>
                <a:lnTo>
                  <a:pt x="0" y="920196"/>
                </a:lnTo>
                <a:lnTo>
                  <a:pt x="370" y="919825"/>
                </a:lnTo>
                <a:lnTo>
                  <a:pt x="1311" y="919825"/>
                </a:lnTo>
                <a:lnTo>
                  <a:pt x="1681" y="920196"/>
                </a:lnTo>
                <a:lnTo>
                  <a:pt x="1681" y="921138"/>
                </a:lnTo>
                <a:lnTo>
                  <a:pt x="1311" y="921510"/>
                </a:lnTo>
                <a:close/>
              </a:path>
              <a:path w="3305175" h="2456815">
                <a:moveTo>
                  <a:pt x="305415" y="924031"/>
                </a:moveTo>
                <a:lnTo>
                  <a:pt x="301698" y="924031"/>
                </a:lnTo>
                <a:lnTo>
                  <a:pt x="300201" y="922536"/>
                </a:lnTo>
                <a:lnTo>
                  <a:pt x="300201" y="918799"/>
                </a:lnTo>
                <a:lnTo>
                  <a:pt x="301698" y="917300"/>
                </a:lnTo>
                <a:lnTo>
                  <a:pt x="305432" y="917300"/>
                </a:lnTo>
                <a:lnTo>
                  <a:pt x="306929" y="918799"/>
                </a:lnTo>
                <a:lnTo>
                  <a:pt x="306929" y="922536"/>
                </a:lnTo>
                <a:lnTo>
                  <a:pt x="305415" y="924031"/>
                </a:lnTo>
                <a:close/>
              </a:path>
              <a:path w="3305175" h="2456815">
                <a:moveTo>
                  <a:pt x="610008" y="927397"/>
                </a:moveTo>
                <a:lnTo>
                  <a:pt x="602591" y="927397"/>
                </a:lnTo>
                <a:lnTo>
                  <a:pt x="599580" y="924386"/>
                </a:lnTo>
                <a:lnTo>
                  <a:pt x="599580" y="916983"/>
                </a:lnTo>
                <a:lnTo>
                  <a:pt x="602591" y="913968"/>
                </a:lnTo>
                <a:lnTo>
                  <a:pt x="609991" y="913968"/>
                </a:lnTo>
                <a:lnTo>
                  <a:pt x="613002" y="916983"/>
                </a:lnTo>
                <a:lnTo>
                  <a:pt x="613002" y="924386"/>
                </a:lnTo>
                <a:lnTo>
                  <a:pt x="610008" y="927397"/>
                </a:lnTo>
                <a:close/>
              </a:path>
              <a:path w="3305175" h="2456815">
                <a:moveTo>
                  <a:pt x="914581" y="930762"/>
                </a:moveTo>
                <a:lnTo>
                  <a:pt x="903448" y="930762"/>
                </a:lnTo>
                <a:lnTo>
                  <a:pt x="898942" y="926252"/>
                </a:lnTo>
                <a:lnTo>
                  <a:pt x="898942" y="915113"/>
                </a:lnTo>
                <a:lnTo>
                  <a:pt x="903448" y="910603"/>
                </a:lnTo>
                <a:lnTo>
                  <a:pt x="914581" y="910603"/>
                </a:lnTo>
                <a:lnTo>
                  <a:pt x="919088" y="915113"/>
                </a:lnTo>
                <a:lnTo>
                  <a:pt x="919088" y="926252"/>
                </a:lnTo>
                <a:lnTo>
                  <a:pt x="914581" y="930762"/>
                </a:lnTo>
                <a:close/>
              </a:path>
              <a:path w="3305175" h="2456815">
                <a:moveTo>
                  <a:pt x="1219155" y="934131"/>
                </a:moveTo>
                <a:lnTo>
                  <a:pt x="1204323" y="934131"/>
                </a:lnTo>
                <a:lnTo>
                  <a:pt x="1198304" y="928106"/>
                </a:lnTo>
                <a:lnTo>
                  <a:pt x="1198304" y="913263"/>
                </a:lnTo>
                <a:lnTo>
                  <a:pt x="1204323" y="907238"/>
                </a:lnTo>
                <a:lnTo>
                  <a:pt x="1219155" y="907238"/>
                </a:lnTo>
                <a:lnTo>
                  <a:pt x="1225177" y="913263"/>
                </a:lnTo>
                <a:lnTo>
                  <a:pt x="1225177" y="928106"/>
                </a:lnTo>
                <a:lnTo>
                  <a:pt x="1219155" y="934131"/>
                </a:lnTo>
                <a:close/>
              </a:path>
              <a:path w="3305175" h="2456815">
                <a:moveTo>
                  <a:pt x="1523732" y="937493"/>
                </a:moveTo>
                <a:lnTo>
                  <a:pt x="1505196" y="937493"/>
                </a:lnTo>
                <a:lnTo>
                  <a:pt x="1497679" y="929972"/>
                </a:lnTo>
                <a:lnTo>
                  <a:pt x="1497679" y="911427"/>
                </a:lnTo>
                <a:lnTo>
                  <a:pt x="1505196" y="903906"/>
                </a:lnTo>
                <a:lnTo>
                  <a:pt x="1523732" y="903906"/>
                </a:lnTo>
                <a:lnTo>
                  <a:pt x="1531249" y="911427"/>
                </a:lnTo>
                <a:lnTo>
                  <a:pt x="1531249" y="929972"/>
                </a:lnTo>
                <a:lnTo>
                  <a:pt x="1523732" y="937493"/>
                </a:lnTo>
                <a:close/>
              </a:path>
              <a:path w="3305175" h="2456815">
                <a:moveTo>
                  <a:pt x="1817190" y="940862"/>
                </a:moveTo>
                <a:lnTo>
                  <a:pt x="1809345" y="939278"/>
                </a:lnTo>
                <a:lnTo>
                  <a:pt x="1802940" y="934958"/>
                </a:lnTo>
                <a:lnTo>
                  <a:pt x="1798623" y="928549"/>
                </a:lnTo>
                <a:lnTo>
                  <a:pt x="1797041" y="920699"/>
                </a:lnTo>
                <a:lnTo>
                  <a:pt x="1798623" y="912850"/>
                </a:lnTo>
                <a:lnTo>
                  <a:pt x="1802940" y="906443"/>
                </a:lnTo>
                <a:lnTo>
                  <a:pt x="1809345" y="902124"/>
                </a:lnTo>
                <a:lnTo>
                  <a:pt x="1817190" y="900540"/>
                </a:lnTo>
                <a:lnTo>
                  <a:pt x="1825035" y="902124"/>
                </a:lnTo>
                <a:lnTo>
                  <a:pt x="1831439" y="906443"/>
                </a:lnTo>
                <a:lnTo>
                  <a:pt x="1835756" y="912850"/>
                </a:lnTo>
                <a:lnTo>
                  <a:pt x="1837339" y="920699"/>
                </a:lnTo>
                <a:lnTo>
                  <a:pt x="1835756" y="928549"/>
                </a:lnTo>
                <a:lnTo>
                  <a:pt x="1831439" y="934958"/>
                </a:lnTo>
                <a:lnTo>
                  <a:pt x="1825035" y="939278"/>
                </a:lnTo>
                <a:lnTo>
                  <a:pt x="1817190" y="940862"/>
                </a:lnTo>
                <a:close/>
              </a:path>
              <a:path w="3305175" h="2456815">
                <a:moveTo>
                  <a:pt x="2119913" y="944227"/>
                </a:moveTo>
                <a:lnTo>
                  <a:pt x="2110763" y="942378"/>
                </a:lnTo>
                <a:lnTo>
                  <a:pt x="2103290" y="937336"/>
                </a:lnTo>
                <a:lnTo>
                  <a:pt x="2098250" y="929857"/>
                </a:lnTo>
                <a:lnTo>
                  <a:pt x="2096403" y="920699"/>
                </a:lnTo>
                <a:lnTo>
                  <a:pt x="2098250" y="911544"/>
                </a:lnTo>
                <a:lnTo>
                  <a:pt x="2103290" y="904066"/>
                </a:lnTo>
                <a:lnTo>
                  <a:pt x="2110763" y="899024"/>
                </a:lnTo>
                <a:lnTo>
                  <a:pt x="2119913" y="897175"/>
                </a:lnTo>
                <a:lnTo>
                  <a:pt x="2129064" y="899024"/>
                </a:lnTo>
                <a:lnTo>
                  <a:pt x="2136537" y="904066"/>
                </a:lnTo>
                <a:lnTo>
                  <a:pt x="2141577" y="911544"/>
                </a:lnTo>
                <a:lnTo>
                  <a:pt x="2143425" y="920699"/>
                </a:lnTo>
                <a:lnTo>
                  <a:pt x="2141577" y="929857"/>
                </a:lnTo>
                <a:lnTo>
                  <a:pt x="2136537" y="937336"/>
                </a:lnTo>
                <a:lnTo>
                  <a:pt x="2129064" y="942378"/>
                </a:lnTo>
                <a:lnTo>
                  <a:pt x="2119913" y="944227"/>
                </a:lnTo>
                <a:close/>
              </a:path>
              <a:path w="3305175" h="2456815">
                <a:moveTo>
                  <a:pt x="2422641" y="946749"/>
                </a:moveTo>
                <a:lnTo>
                  <a:pt x="2412516" y="944703"/>
                </a:lnTo>
                <a:lnTo>
                  <a:pt x="2404245" y="939123"/>
                </a:lnTo>
                <a:lnTo>
                  <a:pt x="2398667" y="930848"/>
                </a:lnTo>
                <a:lnTo>
                  <a:pt x="2396622" y="920716"/>
                </a:lnTo>
                <a:lnTo>
                  <a:pt x="2398667" y="910586"/>
                </a:lnTo>
                <a:lnTo>
                  <a:pt x="2404245" y="902311"/>
                </a:lnTo>
                <a:lnTo>
                  <a:pt x="2412516" y="896731"/>
                </a:lnTo>
                <a:lnTo>
                  <a:pt x="2422641" y="894684"/>
                </a:lnTo>
                <a:lnTo>
                  <a:pt x="2432764" y="896731"/>
                </a:lnTo>
                <a:lnTo>
                  <a:pt x="2441033" y="902311"/>
                </a:lnTo>
                <a:lnTo>
                  <a:pt x="2446611" y="910586"/>
                </a:lnTo>
                <a:lnTo>
                  <a:pt x="2448656" y="920716"/>
                </a:lnTo>
                <a:lnTo>
                  <a:pt x="2446613" y="930848"/>
                </a:lnTo>
                <a:lnTo>
                  <a:pt x="2441040" y="939123"/>
                </a:lnTo>
                <a:lnTo>
                  <a:pt x="2432771" y="944703"/>
                </a:lnTo>
                <a:lnTo>
                  <a:pt x="2422641" y="946749"/>
                </a:lnTo>
                <a:close/>
              </a:path>
              <a:path w="3305175" h="2456815">
                <a:moveTo>
                  <a:pt x="2725365" y="950114"/>
                </a:moveTo>
                <a:lnTo>
                  <a:pt x="2713927" y="947805"/>
                </a:lnTo>
                <a:lnTo>
                  <a:pt x="2704588" y="941505"/>
                </a:lnTo>
                <a:lnTo>
                  <a:pt x="2698292" y="932161"/>
                </a:lnTo>
                <a:lnTo>
                  <a:pt x="2695983" y="920716"/>
                </a:lnTo>
                <a:lnTo>
                  <a:pt x="2698292" y="909272"/>
                </a:lnTo>
                <a:lnTo>
                  <a:pt x="2704588" y="899927"/>
                </a:lnTo>
                <a:lnTo>
                  <a:pt x="2713927" y="893628"/>
                </a:lnTo>
                <a:lnTo>
                  <a:pt x="2725365" y="891318"/>
                </a:lnTo>
                <a:lnTo>
                  <a:pt x="2736802" y="893628"/>
                </a:lnTo>
                <a:lnTo>
                  <a:pt x="2746141" y="899927"/>
                </a:lnTo>
                <a:lnTo>
                  <a:pt x="2752437" y="909272"/>
                </a:lnTo>
                <a:lnTo>
                  <a:pt x="2754746" y="920716"/>
                </a:lnTo>
                <a:lnTo>
                  <a:pt x="2752437" y="932161"/>
                </a:lnTo>
                <a:lnTo>
                  <a:pt x="2746141" y="941505"/>
                </a:lnTo>
                <a:lnTo>
                  <a:pt x="2736802" y="947805"/>
                </a:lnTo>
                <a:lnTo>
                  <a:pt x="2725365" y="950114"/>
                </a:lnTo>
                <a:close/>
              </a:path>
              <a:path w="3305175" h="2456815">
                <a:moveTo>
                  <a:pt x="3028088" y="953480"/>
                </a:moveTo>
                <a:lnTo>
                  <a:pt x="3015345" y="950905"/>
                </a:lnTo>
                <a:lnTo>
                  <a:pt x="3004937" y="943882"/>
                </a:lnTo>
                <a:lnTo>
                  <a:pt x="2997919" y="933467"/>
                </a:lnTo>
                <a:lnTo>
                  <a:pt x="2995345" y="920716"/>
                </a:lnTo>
                <a:lnTo>
                  <a:pt x="2997919" y="907965"/>
                </a:lnTo>
                <a:lnTo>
                  <a:pt x="3004937" y="897551"/>
                </a:lnTo>
                <a:lnTo>
                  <a:pt x="3015345" y="890528"/>
                </a:lnTo>
                <a:lnTo>
                  <a:pt x="3028088" y="887953"/>
                </a:lnTo>
                <a:lnTo>
                  <a:pt x="3040832" y="890528"/>
                </a:lnTo>
                <a:lnTo>
                  <a:pt x="3051242" y="897551"/>
                </a:lnTo>
                <a:lnTo>
                  <a:pt x="3058261" y="907965"/>
                </a:lnTo>
                <a:lnTo>
                  <a:pt x="3060835" y="920716"/>
                </a:lnTo>
                <a:lnTo>
                  <a:pt x="3058261" y="933467"/>
                </a:lnTo>
                <a:lnTo>
                  <a:pt x="3051242" y="943882"/>
                </a:lnTo>
                <a:lnTo>
                  <a:pt x="3040832" y="950905"/>
                </a:lnTo>
                <a:lnTo>
                  <a:pt x="3028088" y="953480"/>
                </a:lnTo>
                <a:close/>
              </a:path>
              <a:path w="3305175" h="2456815">
                <a:moveTo>
                  <a:pt x="3305061" y="944438"/>
                </a:moveTo>
                <a:lnTo>
                  <a:pt x="3298335" y="934459"/>
                </a:lnTo>
                <a:lnTo>
                  <a:pt x="3295564" y="920733"/>
                </a:lnTo>
                <a:lnTo>
                  <a:pt x="3298335" y="907008"/>
                </a:lnTo>
                <a:lnTo>
                  <a:pt x="3305061" y="897029"/>
                </a:lnTo>
                <a:lnTo>
                  <a:pt x="3305061" y="944438"/>
                </a:lnTo>
                <a:close/>
              </a:path>
              <a:path w="3305175" h="2456815">
                <a:moveTo>
                  <a:pt x="1311" y="1224534"/>
                </a:moveTo>
                <a:lnTo>
                  <a:pt x="370" y="1224534"/>
                </a:lnTo>
                <a:lnTo>
                  <a:pt x="0" y="1224163"/>
                </a:lnTo>
                <a:lnTo>
                  <a:pt x="0" y="1223221"/>
                </a:lnTo>
                <a:lnTo>
                  <a:pt x="370" y="1222849"/>
                </a:lnTo>
                <a:lnTo>
                  <a:pt x="1311" y="1222849"/>
                </a:lnTo>
                <a:lnTo>
                  <a:pt x="1681" y="1223221"/>
                </a:lnTo>
                <a:lnTo>
                  <a:pt x="1681" y="1224163"/>
                </a:lnTo>
                <a:lnTo>
                  <a:pt x="1311" y="1224534"/>
                </a:lnTo>
                <a:close/>
              </a:path>
              <a:path w="3305175" h="2456815">
                <a:moveTo>
                  <a:pt x="305415" y="1227055"/>
                </a:moveTo>
                <a:lnTo>
                  <a:pt x="301698" y="1227055"/>
                </a:lnTo>
                <a:lnTo>
                  <a:pt x="300201" y="1225560"/>
                </a:lnTo>
                <a:lnTo>
                  <a:pt x="300201" y="1221823"/>
                </a:lnTo>
                <a:lnTo>
                  <a:pt x="301698" y="1220325"/>
                </a:lnTo>
                <a:lnTo>
                  <a:pt x="305432" y="1220325"/>
                </a:lnTo>
                <a:lnTo>
                  <a:pt x="306929" y="1221823"/>
                </a:lnTo>
                <a:lnTo>
                  <a:pt x="306929" y="1225560"/>
                </a:lnTo>
                <a:lnTo>
                  <a:pt x="305415" y="1227055"/>
                </a:lnTo>
                <a:close/>
              </a:path>
              <a:path w="3305175" h="2456815">
                <a:moveTo>
                  <a:pt x="610008" y="1230421"/>
                </a:moveTo>
                <a:lnTo>
                  <a:pt x="602591" y="1230421"/>
                </a:lnTo>
                <a:lnTo>
                  <a:pt x="599580" y="1227410"/>
                </a:lnTo>
                <a:lnTo>
                  <a:pt x="599580" y="1220004"/>
                </a:lnTo>
                <a:lnTo>
                  <a:pt x="602591" y="1216993"/>
                </a:lnTo>
                <a:lnTo>
                  <a:pt x="609991" y="1216993"/>
                </a:lnTo>
                <a:lnTo>
                  <a:pt x="613002" y="1220004"/>
                </a:lnTo>
                <a:lnTo>
                  <a:pt x="613002" y="1227410"/>
                </a:lnTo>
                <a:lnTo>
                  <a:pt x="610008" y="1230421"/>
                </a:lnTo>
                <a:close/>
              </a:path>
              <a:path w="3305175" h="2456815">
                <a:moveTo>
                  <a:pt x="914581" y="1233786"/>
                </a:moveTo>
                <a:lnTo>
                  <a:pt x="903448" y="1233786"/>
                </a:lnTo>
                <a:lnTo>
                  <a:pt x="898942" y="1229277"/>
                </a:lnTo>
                <a:lnTo>
                  <a:pt x="898942" y="1218137"/>
                </a:lnTo>
                <a:lnTo>
                  <a:pt x="903448" y="1213627"/>
                </a:lnTo>
                <a:lnTo>
                  <a:pt x="914581" y="1213627"/>
                </a:lnTo>
                <a:lnTo>
                  <a:pt x="919088" y="1218137"/>
                </a:lnTo>
                <a:lnTo>
                  <a:pt x="919088" y="1229277"/>
                </a:lnTo>
                <a:lnTo>
                  <a:pt x="914581" y="1233786"/>
                </a:lnTo>
                <a:close/>
              </a:path>
              <a:path w="3305175" h="2456815">
                <a:moveTo>
                  <a:pt x="1219155" y="1237152"/>
                </a:moveTo>
                <a:lnTo>
                  <a:pt x="1204323" y="1237152"/>
                </a:lnTo>
                <a:lnTo>
                  <a:pt x="1198304" y="1231130"/>
                </a:lnTo>
                <a:lnTo>
                  <a:pt x="1198304" y="1216287"/>
                </a:lnTo>
                <a:lnTo>
                  <a:pt x="1204323" y="1210262"/>
                </a:lnTo>
                <a:lnTo>
                  <a:pt x="1219155" y="1210262"/>
                </a:lnTo>
                <a:lnTo>
                  <a:pt x="1225177" y="1216287"/>
                </a:lnTo>
                <a:lnTo>
                  <a:pt x="1225177" y="1231130"/>
                </a:lnTo>
                <a:lnTo>
                  <a:pt x="1219155" y="1237152"/>
                </a:lnTo>
                <a:close/>
              </a:path>
              <a:path w="3305175" h="2456815">
                <a:moveTo>
                  <a:pt x="1523732" y="1240521"/>
                </a:moveTo>
                <a:lnTo>
                  <a:pt x="1505196" y="1240521"/>
                </a:lnTo>
                <a:lnTo>
                  <a:pt x="1497679" y="1232996"/>
                </a:lnTo>
                <a:lnTo>
                  <a:pt x="1497679" y="1214451"/>
                </a:lnTo>
                <a:lnTo>
                  <a:pt x="1505196" y="1206930"/>
                </a:lnTo>
                <a:lnTo>
                  <a:pt x="1523732" y="1206930"/>
                </a:lnTo>
                <a:lnTo>
                  <a:pt x="1531249" y="1214451"/>
                </a:lnTo>
                <a:lnTo>
                  <a:pt x="1531249" y="1232996"/>
                </a:lnTo>
                <a:lnTo>
                  <a:pt x="1523732" y="1240521"/>
                </a:lnTo>
                <a:close/>
              </a:path>
              <a:path w="3305175" h="2456815">
                <a:moveTo>
                  <a:pt x="1817190" y="1243883"/>
                </a:moveTo>
                <a:lnTo>
                  <a:pt x="1809345" y="1242299"/>
                </a:lnTo>
                <a:lnTo>
                  <a:pt x="1802940" y="1237981"/>
                </a:lnTo>
                <a:lnTo>
                  <a:pt x="1798623" y="1231573"/>
                </a:lnTo>
                <a:lnTo>
                  <a:pt x="1797041" y="1223724"/>
                </a:lnTo>
                <a:lnTo>
                  <a:pt x="1798623" y="1215874"/>
                </a:lnTo>
                <a:lnTo>
                  <a:pt x="1802940" y="1209467"/>
                </a:lnTo>
                <a:lnTo>
                  <a:pt x="1809345" y="1205148"/>
                </a:lnTo>
                <a:lnTo>
                  <a:pt x="1817190" y="1203565"/>
                </a:lnTo>
                <a:lnTo>
                  <a:pt x="1825035" y="1205148"/>
                </a:lnTo>
                <a:lnTo>
                  <a:pt x="1831439" y="1209467"/>
                </a:lnTo>
                <a:lnTo>
                  <a:pt x="1835756" y="1215874"/>
                </a:lnTo>
                <a:lnTo>
                  <a:pt x="1837339" y="1223724"/>
                </a:lnTo>
                <a:lnTo>
                  <a:pt x="1835756" y="1231573"/>
                </a:lnTo>
                <a:lnTo>
                  <a:pt x="1831439" y="1237981"/>
                </a:lnTo>
                <a:lnTo>
                  <a:pt x="1825035" y="1242299"/>
                </a:lnTo>
                <a:lnTo>
                  <a:pt x="1817190" y="1243883"/>
                </a:lnTo>
                <a:close/>
              </a:path>
              <a:path w="3305175" h="2456815">
                <a:moveTo>
                  <a:pt x="2119913" y="1247252"/>
                </a:moveTo>
                <a:lnTo>
                  <a:pt x="2110763" y="1245403"/>
                </a:lnTo>
                <a:lnTo>
                  <a:pt x="2103290" y="1240360"/>
                </a:lnTo>
                <a:lnTo>
                  <a:pt x="2098250" y="1232881"/>
                </a:lnTo>
                <a:lnTo>
                  <a:pt x="2096403" y="1223724"/>
                </a:lnTo>
                <a:lnTo>
                  <a:pt x="2098250" y="1214568"/>
                </a:lnTo>
                <a:lnTo>
                  <a:pt x="2103290" y="1207090"/>
                </a:lnTo>
                <a:lnTo>
                  <a:pt x="2110763" y="1202048"/>
                </a:lnTo>
                <a:lnTo>
                  <a:pt x="2119913" y="1200199"/>
                </a:lnTo>
                <a:lnTo>
                  <a:pt x="2129064" y="1202048"/>
                </a:lnTo>
                <a:lnTo>
                  <a:pt x="2136537" y="1207090"/>
                </a:lnTo>
                <a:lnTo>
                  <a:pt x="2141577" y="1214568"/>
                </a:lnTo>
                <a:lnTo>
                  <a:pt x="2143425" y="1223724"/>
                </a:lnTo>
                <a:lnTo>
                  <a:pt x="2141577" y="1232881"/>
                </a:lnTo>
                <a:lnTo>
                  <a:pt x="2136537" y="1240360"/>
                </a:lnTo>
                <a:lnTo>
                  <a:pt x="2129064" y="1245403"/>
                </a:lnTo>
                <a:lnTo>
                  <a:pt x="2119913" y="1247252"/>
                </a:lnTo>
                <a:close/>
              </a:path>
              <a:path w="3305175" h="2456815">
                <a:moveTo>
                  <a:pt x="2422641" y="1249773"/>
                </a:moveTo>
                <a:lnTo>
                  <a:pt x="2412516" y="1247727"/>
                </a:lnTo>
                <a:lnTo>
                  <a:pt x="2404245" y="1242147"/>
                </a:lnTo>
                <a:lnTo>
                  <a:pt x="2398667" y="1233872"/>
                </a:lnTo>
                <a:lnTo>
                  <a:pt x="2396622" y="1223741"/>
                </a:lnTo>
                <a:lnTo>
                  <a:pt x="2398667" y="1213611"/>
                </a:lnTo>
                <a:lnTo>
                  <a:pt x="2404245" y="1205336"/>
                </a:lnTo>
                <a:lnTo>
                  <a:pt x="2412516" y="1199755"/>
                </a:lnTo>
                <a:lnTo>
                  <a:pt x="2422641" y="1197708"/>
                </a:lnTo>
                <a:lnTo>
                  <a:pt x="2432764" y="1199755"/>
                </a:lnTo>
                <a:lnTo>
                  <a:pt x="2441033" y="1205336"/>
                </a:lnTo>
                <a:lnTo>
                  <a:pt x="2446611" y="1213611"/>
                </a:lnTo>
                <a:lnTo>
                  <a:pt x="2448656" y="1223741"/>
                </a:lnTo>
                <a:lnTo>
                  <a:pt x="2446613" y="1233872"/>
                </a:lnTo>
                <a:lnTo>
                  <a:pt x="2441040" y="1242147"/>
                </a:lnTo>
                <a:lnTo>
                  <a:pt x="2432771" y="1247727"/>
                </a:lnTo>
                <a:lnTo>
                  <a:pt x="2422641" y="1249773"/>
                </a:lnTo>
                <a:close/>
              </a:path>
              <a:path w="3305175" h="2456815">
                <a:moveTo>
                  <a:pt x="2725365" y="1253139"/>
                </a:moveTo>
                <a:lnTo>
                  <a:pt x="2713927" y="1250829"/>
                </a:lnTo>
                <a:lnTo>
                  <a:pt x="2704588" y="1244530"/>
                </a:lnTo>
                <a:lnTo>
                  <a:pt x="2698292" y="1235185"/>
                </a:lnTo>
                <a:lnTo>
                  <a:pt x="2695983" y="1223741"/>
                </a:lnTo>
                <a:lnTo>
                  <a:pt x="2698292" y="1212296"/>
                </a:lnTo>
                <a:lnTo>
                  <a:pt x="2704588" y="1202952"/>
                </a:lnTo>
                <a:lnTo>
                  <a:pt x="2713927" y="1196652"/>
                </a:lnTo>
                <a:lnTo>
                  <a:pt x="2725365" y="1194343"/>
                </a:lnTo>
                <a:lnTo>
                  <a:pt x="2736802" y="1196652"/>
                </a:lnTo>
                <a:lnTo>
                  <a:pt x="2746141" y="1202952"/>
                </a:lnTo>
                <a:lnTo>
                  <a:pt x="2752437" y="1212296"/>
                </a:lnTo>
                <a:lnTo>
                  <a:pt x="2754746" y="1223741"/>
                </a:lnTo>
                <a:lnTo>
                  <a:pt x="2752437" y="1235185"/>
                </a:lnTo>
                <a:lnTo>
                  <a:pt x="2746141" y="1244530"/>
                </a:lnTo>
                <a:lnTo>
                  <a:pt x="2736802" y="1250829"/>
                </a:lnTo>
                <a:lnTo>
                  <a:pt x="2725365" y="1253139"/>
                </a:lnTo>
                <a:close/>
              </a:path>
              <a:path w="3305175" h="2456815">
                <a:moveTo>
                  <a:pt x="3028088" y="1256504"/>
                </a:moveTo>
                <a:lnTo>
                  <a:pt x="3015345" y="1253929"/>
                </a:lnTo>
                <a:lnTo>
                  <a:pt x="3004937" y="1246906"/>
                </a:lnTo>
                <a:lnTo>
                  <a:pt x="2997919" y="1236492"/>
                </a:lnTo>
                <a:lnTo>
                  <a:pt x="2995345" y="1223741"/>
                </a:lnTo>
                <a:lnTo>
                  <a:pt x="2997919" y="1210990"/>
                </a:lnTo>
                <a:lnTo>
                  <a:pt x="3004937" y="1200575"/>
                </a:lnTo>
                <a:lnTo>
                  <a:pt x="3015345" y="1193552"/>
                </a:lnTo>
                <a:lnTo>
                  <a:pt x="3028088" y="1190977"/>
                </a:lnTo>
                <a:lnTo>
                  <a:pt x="3040832" y="1193552"/>
                </a:lnTo>
                <a:lnTo>
                  <a:pt x="3051242" y="1200575"/>
                </a:lnTo>
                <a:lnTo>
                  <a:pt x="3058261" y="1210990"/>
                </a:lnTo>
                <a:lnTo>
                  <a:pt x="3060835" y="1223741"/>
                </a:lnTo>
                <a:lnTo>
                  <a:pt x="3058261" y="1236492"/>
                </a:lnTo>
                <a:lnTo>
                  <a:pt x="3051242" y="1246906"/>
                </a:lnTo>
                <a:lnTo>
                  <a:pt x="3040832" y="1253929"/>
                </a:lnTo>
                <a:lnTo>
                  <a:pt x="3028088" y="1256504"/>
                </a:lnTo>
                <a:close/>
              </a:path>
              <a:path w="3305175" h="2456815">
                <a:moveTo>
                  <a:pt x="3305061" y="1247462"/>
                </a:moveTo>
                <a:lnTo>
                  <a:pt x="3298335" y="1237483"/>
                </a:lnTo>
                <a:lnTo>
                  <a:pt x="3295564" y="1223757"/>
                </a:lnTo>
                <a:lnTo>
                  <a:pt x="3298335" y="1210032"/>
                </a:lnTo>
                <a:lnTo>
                  <a:pt x="3305061" y="1200053"/>
                </a:lnTo>
                <a:lnTo>
                  <a:pt x="3305061" y="1247462"/>
                </a:lnTo>
                <a:close/>
              </a:path>
              <a:path w="3305175" h="2456815">
                <a:moveTo>
                  <a:pt x="1311" y="1527555"/>
                </a:moveTo>
                <a:lnTo>
                  <a:pt x="370" y="1527555"/>
                </a:lnTo>
                <a:lnTo>
                  <a:pt x="0" y="1527187"/>
                </a:lnTo>
                <a:lnTo>
                  <a:pt x="0" y="1526245"/>
                </a:lnTo>
                <a:lnTo>
                  <a:pt x="370" y="1525874"/>
                </a:lnTo>
                <a:lnTo>
                  <a:pt x="1311" y="1525874"/>
                </a:lnTo>
                <a:lnTo>
                  <a:pt x="1681" y="1526245"/>
                </a:lnTo>
                <a:lnTo>
                  <a:pt x="1681" y="1527187"/>
                </a:lnTo>
                <a:lnTo>
                  <a:pt x="1311" y="1527555"/>
                </a:lnTo>
                <a:close/>
              </a:path>
              <a:path w="3305175" h="2456815">
                <a:moveTo>
                  <a:pt x="305415" y="1530080"/>
                </a:moveTo>
                <a:lnTo>
                  <a:pt x="301698" y="1530080"/>
                </a:lnTo>
                <a:lnTo>
                  <a:pt x="300201" y="1528584"/>
                </a:lnTo>
                <a:lnTo>
                  <a:pt x="300201" y="1524848"/>
                </a:lnTo>
                <a:lnTo>
                  <a:pt x="301698" y="1523349"/>
                </a:lnTo>
                <a:lnTo>
                  <a:pt x="305432" y="1523349"/>
                </a:lnTo>
                <a:lnTo>
                  <a:pt x="306929" y="1524848"/>
                </a:lnTo>
                <a:lnTo>
                  <a:pt x="306929" y="1528584"/>
                </a:lnTo>
                <a:lnTo>
                  <a:pt x="305415" y="1530080"/>
                </a:lnTo>
                <a:close/>
              </a:path>
              <a:path w="3305175" h="2456815">
                <a:moveTo>
                  <a:pt x="610008" y="1533445"/>
                </a:moveTo>
                <a:lnTo>
                  <a:pt x="602591" y="1533445"/>
                </a:lnTo>
                <a:lnTo>
                  <a:pt x="599580" y="1530434"/>
                </a:lnTo>
                <a:lnTo>
                  <a:pt x="599580" y="1523032"/>
                </a:lnTo>
                <a:lnTo>
                  <a:pt x="602591" y="1520017"/>
                </a:lnTo>
                <a:lnTo>
                  <a:pt x="609991" y="1520017"/>
                </a:lnTo>
                <a:lnTo>
                  <a:pt x="613002" y="1523032"/>
                </a:lnTo>
                <a:lnTo>
                  <a:pt x="613002" y="1530434"/>
                </a:lnTo>
                <a:lnTo>
                  <a:pt x="610008" y="1533445"/>
                </a:lnTo>
                <a:close/>
              </a:path>
              <a:path w="3305175" h="2456815">
                <a:moveTo>
                  <a:pt x="914581" y="1536811"/>
                </a:moveTo>
                <a:lnTo>
                  <a:pt x="903448" y="1536811"/>
                </a:lnTo>
                <a:lnTo>
                  <a:pt x="898942" y="1532301"/>
                </a:lnTo>
                <a:lnTo>
                  <a:pt x="898942" y="1521161"/>
                </a:lnTo>
                <a:lnTo>
                  <a:pt x="903448" y="1516652"/>
                </a:lnTo>
                <a:lnTo>
                  <a:pt x="914581" y="1516652"/>
                </a:lnTo>
                <a:lnTo>
                  <a:pt x="919088" y="1521161"/>
                </a:lnTo>
                <a:lnTo>
                  <a:pt x="919088" y="1532301"/>
                </a:lnTo>
                <a:lnTo>
                  <a:pt x="914581" y="1536811"/>
                </a:lnTo>
                <a:close/>
              </a:path>
              <a:path w="3305175" h="2456815">
                <a:moveTo>
                  <a:pt x="1219155" y="1540176"/>
                </a:moveTo>
                <a:lnTo>
                  <a:pt x="1204323" y="1540176"/>
                </a:lnTo>
                <a:lnTo>
                  <a:pt x="1198304" y="1534154"/>
                </a:lnTo>
                <a:lnTo>
                  <a:pt x="1198304" y="1519312"/>
                </a:lnTo>
                <a:lnTo>
                  <a:pt x="1204323" y="1513286"/>
                </a:lnTo>
                <a:lnTo>
                  <a:pt x="1219155" y="1513286"/>
                </a:lnTo>
                <a:lnTo>
                  <a:pt x="1225177" y="1519312"/>
                </a:lnTo>
                <a:lnTo>
                  <a:pt x="1225177" y="1534154"/>
                </a:lnTo>
                <a:lnTo>
                  <a:pt x="1219155" y="1540176"/>
                </a:lnTo>
                <a:close/>
              </a:path>
              <a:path w="3305175" h="2456815">
                <a:moveTo>
                  <a:pt x="1523732" y="1543542"/>
                </a:moveTo>
                <a:lnTo>
                  <a:pt x="1505196" y="1543542"/>
                </a:lnTo>
                <a:lnTo>
                  <a:pt x="1497679" y="1536021"/>
                </a:lnTo>
                <a:lnTo>
                  <a:pt x="1497679" y="1517475"/>
                </a:lnTo>
                <a:lnTo>
                  <a:pt x="1505196" y="1509954"/>
                </a:lnTo>
                <a:lnTo>
                  <a:pt x="1523732" y="1509954"/>
                </a:lnTo>
                <a:lnTo>
                  <a:pt x="1531249" y="1517475"/>
                </a:lnTo>
                <a:lnTo>
                  <a:pt x="1531249" y="1536021"/>
                </a:lnTo>
                <a:lnTo>
                  <a:pt x="1523732" y="1543542"/>
                </a:lnTo>
                <a:close/>
              </a:path>
              <a:path w="3305175" h="2456815">
                <a:moveTo>
                  <a:pt x="1817190" y="1546910"/>
                </a:moveTo>
                <a:lnTo>
                  <a:pt x="1809345" y="1545327"/>
                </a:lnTo>
                <a:lnTo>
                  <a:pt x="1802940" y="1541006"/>
                </a:lnTo>
                <a:lnTo>
                  <a:pt x="1798623" y="1534598"/>
                </a:lnTo>
                <a:lnTo>
                  <a:pt x="1797041" y="1526748"/>
                </a:lnTo>
                <a:lnTo>
                  <a:pt x="1798623" y="1518899"/>
                </a:lnTo>
                <a:lnTo>
                  <a:pt x="1802940" y="1512491"/>
                </a:lnTo>
                <a:lnTo>
                  <a:pt x="1809345" y="1508172"/>
                </a:lnTo>
                <a:lnTo>
                  <a:pt x="1817190" y="1506589"/>
                </a:lnTo>
                <a:lnTo>
                  <a:pt x="1825035" y="1508172"/>
                </a:lnTo>
                <a:lnTo>
                  <a:pt x="1831439" y="1512491"/>
                </a:lnTo>
                <a:lnTo>
                  <a:pt x="1835756" y="1518899"/>
                </a:lnTo>
                <a:lnTo>
                  <a:pt x="1837339" y="1526748"/>
                </a:lnTo>
                <a:lnTo>
                  <a:pt x="1835756" y="1534598"/>
                </a:lnTo>
                <a:lnTo>
                  <a:pt x="1831439" y="1541006"/>
                </a:lnTo>
                <a:lnTo>
                  <a:pt x="1825035" y="1545327"/>
                </a:lnTo>
                <a:lnTo>
                  <a:pt x="1817190" y="1546910"/>
                </a:lnTo>
                <a:close/>
              </a:path>
              <a:path w="3305175" h="2456815">
                <a:moveTo>
                  <a:pt x="2119913" y="1550276"/>
                </a:moveTo>
                <a:lnTo>
                  <a:pt x="2110763" y="1548427"/>
                </a:lnTo>
                <a:lnTo>
                  <a:pt x="2103290" y="1543384"/>
                </a:lnTo>
                <a:lnTo>
                  <a:pt x="2098250" y="1535906"/>
                </a:lnTo>
                <a:lnTo>
                  <a:pt x="2096403" y="1526748"/>
                </a:lnTo>
                <a:lnTo>
                  <a:pt x="2098250" y="1517592"/>
                </a:lnTo>
                <a:lnTo>
                  <a:pt x="2103290" y="1510115"/>
                </a:lnTo>
                <a:lnTo>
                  <a:pt x="2110763" y="1505073"/>
                </a:lnTo>
                <a:lnTo>
                  <a:pt x="2119913" y="1503223"/>
                </a:lnTo>
                <a:lnTo>
                  <a:pt x="2129064" y="1505073"/>
                </a:lnTo>
                <a:lnTo>
                  <a:pt x="2136537" y="1510115"/>
                </a:lnTo>
                <a:lnTo>
                  <a:pt x="2141577" y="1517592"/>
                </a:lnTo>
                <a:lnTo>
                  <a:pt x="2143425" y="1526748"/>
                </a:lnTo>
                <a:lnTo>
                  <a:pt x="2141577" y="1535906"/>
                </a:lnTo>
                <a:lnTo>
                  <a:pt x="2136537" y="1543384"/>
                </a:lnTo>
                <a:lnTo>
                  <a:pt x="2129064" y="1548427"/>
                </a:lnTo>
                <a:lnTo>
                  <a:pt x="2119913" y="1550276"/>
                </a:lnTo>
                <a:close/>
              </a:path>
              <a:path w="3305175" h="2456815">
                <a:moveTo>
                  <a:pt x="2422641" y="1552798"/>
                </a:moveTo>
                <a:lnTo>
                  <a:pt x="2412516" y="1550751"/>
                </a:lnTo>
                <a:lnTo>
                  <a:pt x="2404245" y="1545171"/>
                </a:lnTo>
                <a:lnTo>
                  <a:pt x="2398667" y="1536896"/>
                </a:lnTo>
                <a:lnTo>
                  <a:pt x="2396622" y="1526765"/>
                </a:lnTo>
                <a:lnTo>
                  <a:pt x="2398667" y="1516635"/>
                </a:lnTo>
                <a:lnTo>
                  <a:pt x="2404245" y="1508360"/>
                </a:lnTo>
                <a:lnTo>
                  <a:pt x="2412516" y="1502779"/>
                </a:lnTo>
                <a:lnTo>
                  <a:pt x="2422641" y="1500732"/>
                </a:lnTo>
                <a:lnTo>
                  <a:pt x="2432764" y="1502779"/>
                </a:lnTo>
                <a:lnTo>
                  <a:pt x="2441033" y="1508360"/>
                </a:lnTo>
                <a:lnTo>
                  <a:pt x="2446611" y="1516635"/>
                </a:lnTo>
                <a:lnTo>
                  <a:pt x="2448656" y="1526765"/>
                </a:lnTo>
                <a:lnTo>
                  <a:pt x="2446613" y="1536896"/>
                </a:lnTo>
                <a:lnTo>
                  <a:pt x="2441040" y="1545171"/>
                </a:lnTo>
                <a:lnTo>
                  <a:pt x="2432771" y="1550751"/>
                </a:lnTo>
                <a:lnTo>
                  <a:pt x="2422641" y="1552798"/>
                </a:lnTo>
                <a:close/>
              </a:path>
              <a:path w="3305175" h="2456815">
                <a:moveTo>
                  <a:pt x="2725365" y="1556163"/>
                </a:moveTo>
                <a:lnTo>
                  <a:pt x="2713927" y="1553853"/>
                </a:lnTo>
                <a:lnTo>
                  <a:pt x="2704588" y="1547554"/>
                </a:lnTo>
                <a:lnTo>
                  <a:pt x="2698292" y="1538210"/>
                </a:lnTo>
                <a:lnTo>
                  <a:pt x="2695983" y="1526765"/>
                </a:lnTo>
                <a:lnTo>
                  <a:pt x="2698292" y="1515320"/>
                </a:lnTo>
                <a:lnTo>
                  <a:pt x="2704588" y="1505976"/>
                </a:lnTo>
                <a:lnTo>
                  <a:pt x="2713927" y="1499676"/>
                </a:lnTo>
                <a:lnTo>
                  <a:pt x="2725365" y="1497367"/>
                </a:lnTo>
                <a:lnTo>
                  <a:pt x="2736802" y="1499676"/>
                </a:lnTo>
                <a:lnTo>
                  <a:pt x="2746141" y="1505976"/>
                </a:lnTo>
                <a:lnTo>
                  <a:pt x="2752437" y="1515320"/>
                </a:lnTo>
                <a:lnTo>
                  <a:pt x="2754746" y="1526765"/>
                </a:lnTo>
                <a:lnTo>
                  <a:pt x="2752437" y="1538210"/>
                </a:lnTo>
                <a:lnTo>
                  <a:pt x="2746141" y="1547554"/>
                </a:lnTo>
                <a:lnTo>
                  <a:pt x="2736802" y="1553853"/>
                </a:lnTo>
                <a:lnTo>
                  <a:pt x="2725365" y="1556163"/>
                </a:lnTo>
                <a:close/>
              </a:path>
              <a:path w="3305175" h="2456815">
                <a:moveTo>
                  <a:pt x="3028088" y="1559528"/>
                </a:moveTo>
                <a:lnTo>
                  <a:pt x="3015345" y="1556953"/>
                </a:lnTo>
                <a:lnTo>
                  <a:pt x="3004937" y="1549930"/>
                </a:lnTo>
                <a:lnTo>
                  <a:pt x="2997919" y="1539516"/>
                </a:lnTo>
                <a:lnTo>
                  <a:pt x="2995345" y="1526765"/>
                </a:lnTo>
                <a:lnTo>
                  <a:pt x="2997919" y="1514014"/>
                </a:lnTo>
                <a:lnTo>
                  <a:pt x="3004937" y="1503599"/>
                </a:lnTo>
                <a:lnTo>
                  <a:pt x="3015345" y="1496577"/>
                </a:lnTo>
                <a:lnTo>
                  <a:pt x="3028088" y="1494001"/>
                </a:lnTo>
                <a:lnTo>
                  <a:pt x="3040832" y="1496577"/>
                </a:lnTo>
                <a:lnTo>
                  <a:pt x="3051242" y="1503599"/>
                </a:lnTo>
                <a:lnTo>
                  <a:pt x="3058261" y="1514014"/>
                </a:lnTo>
                <a:lnTo>
                  <a:pt x="3060835" y="1526765"/>
                </a:lnTo>
                <a:lnTo>
                  <a:pt x="3058261" y="1539516"/>
                </a:lnTo>
                <a:lnTo>
                  <a:pt x="3051242" y="1549930"/>
                </a:lnTo>
                <a:lnTo>
                  <a:pt x="3040832" y="1556953"/>
                </a:lnTo>
                <a:lnTo>
                  <a:pt x="3028088" y="1559528"/>
                </a:lnTo>
                <a:close/>
              </a:path>
              <a:path w="3305175" h="2456815">
                <a:moveTo>
                  <a:pt x="3305061" y="1550486"/>
                </a:moveTo>
                <a:lnTo>
                  <a:pt x="3298335" y="1540507"/>
                </a:lnTo>
                <a:lnTo>
                  <a:pt x="3295564" y="1526782"/>
                </a:lnTo>
                <a:lnTo>
                  <a:pt x="3298335" y="1513056"/>
                </a:lnTo>
                <a:lnTo>
                  <a:pt x="3305061" y="1503077"/>
                </a:lnTo>
                <a:lnTo>
                  <a:pt x="3305061" y="1550486"/>
                </a:lnTo>
                <a:close/>
              </a:path>
              <a:path w="3305175" h="2456815">
                <a:moveTo>
                  <a:pt x="304961" y="1832246"/>
                </a:moveTo>
                <a:lnTo>
                  <a:pt x="302169" y="1832246"/>
                </a:lnTo>
                <a:lnTo>
                  <a:pt x="301043" y="1831119"/>
                </a:lnTo>
                <a:lnTo>
                  <a:pt x="301043" y="1828324"/>
                </a:lnTo>
                <a:lnTo>
                  <a:pt x="302169" y="1827200"/>
                </a:lnTo>
                <a:lnTo>
                  <a:pt x="304961" y="1827200"/>
                </a:lnTo>
                <a:lnTo>
                  <a:pt x="306088" y="1828324"/>
                </a:lnTo>
                <a:lnTo>
                  <a:pt x="306088" y="1831119"/>
                </a:lnTo>
                <a:lnTo>
                  <a:pt x="304961" y="1832246"/>
                </a:lnTo>
                <a:close/>
              </a:path>
              <a:path w="3305175" h="2456815">
                <a:moveTo>
                  <a:pt x="610008" y="1836453"/>
                </a:moveTo>
                <a:lnTo>
                  <a:pt x="602591" y="1836453"/>
                </a:lnTo>
                <a:lnTo>
                  <a:pt x="599580" y="1833441"/>
                </a:lnTo>
                <a:lnTo>
                  <a:pt x="599580" y="1826039"/>
                </a:lnTo>
                <a:lnTo>
                  <a:pt x="602591" y="1823024"/>
                </a:lnTo>
                <a:lnTo>
                  <a:pt x="609991" y="1823024"/>
                </a:lnTo>
                <a:lnTo>
                  <a:pt x="613002" y="1826039"/>
                </a:lnTo>
                <a:lnTo>
                  <a:pt x="613002" y="1833441"/>
                </a:lnTo>
                <a:lnTo>
                  <a:pt x="610008" y="1836453"/>
                </a:lnTo>
                <a:close/>
              </a:path>
              <a:path w="3305175" h="2456815">
                <a:moveTo>
                  <a:pt x="914581" y="1839818"/>
                </a:moveTo>
                <a:lnTo>
                  <a:pt x="903448" y="1839818"/>
                </a:lnTo>
                <a:lnTo>
                  <a:pt x="898942" y="1835308"/>
                </a:lnTo>
                <a:lnTo>
                  <a:pt x="898942" y="1824169"/>
                </a:lnTo>
                <a:lnTo>
                  <a:pt x="903448" y="1819659"/>
                </a:lnTo>
                <a:lnTo>
                  <a:pt x="914581" y="1819659"/>
                </a:lnTo>
                <a:lnTo>
                  <a:pt x="919088" y="1824169"/>
                </a:lnTo>
                <a:lnTo>
                  <a:pt x="919088" y="1835308"/>
                </a:lnTo>
                <a:lnTo>
                  <a:pt x="914581" y="1839818"/>
                </a:lnTo>
                <a:close/>
              </a:path>
              <a:path w="3305175" h="2456815">
                <a:moveTo>
                  <a:pt x="1219155" y="1843183"/>
                </a:moveTo>
                <a:lnTo>
                  <a:pt x="1204323" y="1843183"/>
                </a:lnTo>
                <a:lnTo>
                  <a:pt x="1198304" y="1837161"/>
                </a:lnTo>
                <a:lnTo>
                  <a:pt x="1198304" y="1822319"/>
                </a:lnTo>
                <a:lnTo>
                  <a:pt x="1204323" y="1816294"/>
                </a:lnTo>
                <a:lnTo>
                  <a:pt x="1219155" y="1816294"/>
                </a:lnTo>
                <a:lnTo>
                  <a:pt x="1225177" y="1822319"/>
                </a:lnTo>
                <a:lnTo>
                  <a:pt x="1225177" y="1837161"/>
                </a:lnTo>
                <a:lnTo>
                  <a:pt x="1219155" y="1843183"/>
                </a:lnTo>
                <a:close/>
              </a:path>
              <a:path w="3305175" h="2456815">
                <a:moveTo>
                  <a:pt x="1523732" y="1846549"/>
                </a:moveTo>
                <a:lnTo>
                  <a:pt x="1505196" y="1846549"/>
                </a:lnTo>
                <a:lnTo>
                  <a:pt x="1497679" y="1839028"/>
                </a:lnTo>
                <a:lnTo>
                  <a:pt x="1497679" y="1820483"/>
                </a:lnTo>
                <a:lnTo>
                  <a:pt x="1505196" y="1812962"/>
                </a:lnTo>
                <a:lnTo>
                  <a:pt x="1523732" y="1812962"/>
                </a:lnTo>
                <a:lnTo>
                  <a:pt x="1531249" y="1820483"/>
                </a:lnTo>
                <a:lnTo>
                  <a:pt x="1531249" y="1839028"/>
                </a:lnTo>
                <a:lnTo>
                  <a:pt x="1523732" y="1846549"/>
                </a:lnTo>
                <a:close/>
              </a:path>
              <a:path w="3305175" h="2456815">
                <a:moveTo>
                  <a:pt x="1817190" y="1849914"/>
                </a:moveTo>
                <a:lnTo>
                  <a:pt x="1809345" y="1848331"/>
                </a:lnTo>
                <a:lnTo>
                  <a:pt x="1802940" y="1844012"/>
                </a:lnTo>
                <a:lnTo>
                  <a:pt x="1798623" y="1837605"/>
                </a:lnTo>
                <a:lnTo>
                  <a:pt x="1797041" y="1829755"/>
                </a:lnTo>
                <a:lnTo>
                  <a:pt x="1798623" y="1821906"/>
                </a:lnTo>
                <a:lnTo>
                  <a:pt x="1802940" y="1815499"/>
                </a:lnTo>
                <a:lnTo>
                  <a:pt x="1809345" y="1811180"/>
                </a:lnTo>
                <a:lnTo>
                  <a:pt x="1817190" y="1809596"/>
                </a:lnTo>
                <a:lnTo>
                  <a:pt x="1825035" y="1811180"/>
                </a:lnTo>
                <a:lnTo>
                  <a:pt x="1831439" y="1815499"/>
                </a:lnTo>
                <a:lnTo>
                  <a:pt x="1835756" y="1821906"/>
                </a:lnTo>
                <a:lnTo>
                  <a:pt x="1837339" y="1829755"/>
                </a:lnTo>
                <a:lnTo>
                  <a:pt x="1835756" y="1837605"/>
                </a:lnTo>
                <a:lnTo>
                  <a:pt x="1831439" y="1844012"/>
                </a:lnTo>
                <a:lnTo>
                  <a:pt x="1825035" y="1848331"/>
                </a:lnTo>
                <a:lnTo>
                  <a:pt x="1817190" y="1849914"/>
                </a:lnTo>
                <a:close/>
              </a:path>
              <a:path w="3305175" h="2456815">
                <a:moveTo>
                  <a:pt x="2119913" y="1853283"/>
                </a:moveTo>
                <a:lnTo>
                  <a:pt x="2110763" y="1851434"/>
                </a:lnTo>
                <a:lnTo>
                  <a:pt x="2103290" y="1846392"/>
                </a:lnTo>
                <a:lnTo>
                  <a:pt x="2098250" y="1838913"/>
                </a:lnTo>
                <a:lnTo>
                  <a:pt x="2096403" y="1829755"/>
                </a:lnTo>
                <a:lnTo>
                  <a:pt x="2098250" y="1820600"/>
                </a:lnTo>
                <a:lnTo>
                  <a:pt x="2103290" y="1813122"/>
                </a:lnTo>
                <a:lnTo>
                  <a:pt x="2110763" y="1808080"/>
                </a:lnTo>
                <a:lnTo>
                  <a:pt x="2119913" y="1806231"/>
                </a:lnTo>
                <a:lnTo>
                  <a:pt x="2129064" y="1808080"/>
                </a:lnTo>
                <a:lnTo>
                  <a:pt x="2136537" y="1813122"/>
                </a:lnTo>
                <a:lnTo>
                  <a:pt x="2141577" y="1820600"/>
                </a:lnTo>
                <a:lnTo>
                  <a:pt x="2143425" y="1829755"/>
                </a:lnTo>
                <a:lnTo>
                  <a:pt x="2141577" y="1838913"/>
                </a:lnTo>
                <a:lnTo>
                  <a:pt x="2136537" y="1846392"/>
                </a:lnTo>
                <a:lnTo>
                  <a:pt x="2129064" y="1851434"/>
                </a:lnTo>
                <a:lnTo>
                  <a:pt x="2119913" y="1853283"/>
                </a:lnTo>
                <a:close/>
              </a:path>
              <a:path w="3305175" h="2456815">
                <a:moveTo>
                  <a:pt x="2422641" y="1855805"/>
                </a:moveTo>
                <a:lnTo>
                  <a:pt x="2412516" y="1853758"/>
                </a:lnTo>
                <a:lnTo>
                  <a:pt x="2404245" y="1848177"/>
                </a:lnTo>
                <a:lnTo>
                  <a:pt x="2398667" y="1839902"/>
                </a:lnTo>
                <a:lnTo>
                  <a:pt x="2396622" y="1829772"/>
                </a:lnTo>
                <a:lnTo>
                  <a:pt x="2398667" y="1819642"/>
                </a:lnTo>
                <a:lnTo>
                  <a:pt x="2404245" y="1811367"/>
                </a:lnTo>
                <a:lnTo>
                  <a:pt x="2412516" y="1805786"/>
                </a:lnTo>
                <a:lnTo>
                  <a:pt x="2422641" y="1803740"/>
                </a:lnTo>
                <a:lnTo>
                  <a:pt x="2432764" y="1805786"/>
                </a:lnTo>
                <a:lnTo>
                  <a:pt x="2441033" y="1811367"/>
                </a:lnTo>
                <a:lnTo>
                  <a:pt x="2446611" y="1819642"/>
                </a:lnTo>
                <a:lnTo>
                  <a:pt x="2448656" y="1829772"/>
                </a:lnTo>
                <a:lnTo>
                  <a:pt x="2446613" y="1839902"/>
                </a:lnTo>
                <a:lnTo>
                  <a:pt x="2441040" y="1848177"/>
                </a:lnTo>
                <a:lnTo>
                  <a:pt x="2432771" y="1853758"/>
                </a:lnTo>
                <a:lnTo>
                  <a:pt x="2422641" y="1855805"/>
                </a:lnTo>
                <a:close/>
              </a:path>
              <a:path w="3305175" h="2456815">
                <a:moveTo>
                  <a:pt x="2725365" y="1859170"/>
                </a:moveTo>
                <a:lnTo>
                  <a:pt x="2713927" y="1856861"/>
                </a:lnTo>
                <a:lnTo>
                  <a:pt x="2704588" y="1850561"/>
                </a:lnTo>
                <a:lnTo>
                  <a:pt x="2698292" y="1841217"/>
                </a:lnTo>
                <a:lnTo>
                  <a:pt x="2695983" y="1829772"/>
                </a:lnTo>
                <a:lnTo>
                  <a:pt x="2698292" y="1818328"/>
                </a:lnTo>
                <a:lnTo>
                  <a:pt x="2704588" y="1808983"/>
                </a:lnTo>
                <a:lnTo>
                  <a:pt x="2713927" y="1802684"/>
                </a:lnTo>
                <a:lnTo>
                  <a:pt x="2725365" y="1800374"/>
                </a:lnTo>
                <a:lnTo>
                  <a:pt x="2736802" y="1802684"/>
                </a:lnTo>
                <a:lnTo>
                  <a:pt x="2746141" y="1808983"/>
                </a:lnTo>
                <a:lnTo>
                  <a:pt x="2752437" y="1818328"/>
                </a:lnTo>
                <a:lnTo>
                  <a:pt x="2754746" y="1829772"/>
                </a:lnTo>
                <a:lnTo>
                  <a:pt x="2752437" y="1841217"/>
                </a:lnTo>
                <a:lnTo>
                  <a:pt x="2746141" y="1850561"/>
                </a:lnTo>
                <a:lnTo>
                  <a:pt x="2736802" y="1856861"/>
                </a:lnTo>
                <a:lnTo>
                  <a:pt x="2725365" y="1859170"/>
                </a:lnTo>
                <a:close/>
              </a:path>
              <a:path w="3305175" h="2456815">
                <a:moveTo>
                  <a:pt x="3028088" y="1862536"/>
                </a:moveTo>
                <a:lnTo>
                  <a:pt x="3015345" y="1859960"/>
                </a:lnTo>
                <a:lnTo>
                  <a:pt x="3004937" y="1852938"/>
                </a:lnTo>
                <a:lnTo>
                  <a:pt x="2997919" y="1842523"/>
                </a:lnTo>
                <a:lnTo>
                  <a:pt x="2995345" y="1829772"/>
                </a:lnTo>
                <a:lnTo>
                  <a:pt x="2997919" y="1817021"/>
                </a:lnTo>
                <a:lnTo>
                  <a:pt x="3004937" y="1806607"/>
                </a:lnTo>
                <a:lnTo>
                  <a:pt x="3015345" y="1799584"/>
                </a:lnTo>
                <a:lnTo>
                  <a:pt x="3028088" y="1797009"/>
                </a:lnTo>
                <a:lnTo>
                  <a:pt x="3040832" y="1799584"/>
                </a:lnTo>
                <a:lnTo>
                  <a:pt x="3051242" y="1806607"/>
                </a:lnTo>
                <a:lnTo>
                  <a:pt x="3058261" y="1817021"/>
                </a:lnTo>
                <a:lnTo>
                  <a:pt x="3060835" y="1829772"/>
                </a:lnTo>
                <a:lnTo>
                  <a:pt x="3058261" y="1842523"/>
                </a:lnTo>
                <a:lnTo>
                  <a:pt x="3051242" y="1852938"/>
                </a:lnTo>
                <a:lnTo>
                  <a:pt x="3040832" y="1859960"/>
                </a:lnTo>
                <a:lnTo>
                  <a:pt x="3028088" y="1862536"/>
                </a:lnTo>
                <a:close/>
              </a:path>
              <a:path w="3305175" h="2456815">
                <a:moveTo>
                  <a:pt x="3305061" y="1853494"/>
                </a:moveTo>
                <a:lnTo>
                  <a:pt x="3298335" y="1843514"/>
                </a:lnTo>
                <a:lnTo>
                  <a:pt x="3295564" y="1829789"/>
                </a:lnTo>
                <a:lnTo>
                  <a:pt x="3298335" y="1816064"/>
                </a:lnTo>
                <a:lnTo>
                  <a:pt x="3305061" y="1806085"/>
                </a:lnTo>
                <a:lnTo>
                  <a:pt x="3305061" y="1853494"/>
                </a:lnTo>
                <a:close/>
              </a:path>
              <a:path w="3305175" h="2456815">
                <a:moveTo>
                  <a:pt x="607685" y="2135254"/>
                </a:moveTo>
                <a:lnTo>
                  <a:pt x="604894" y="2135254"/>
                </a:lnTo>
                <a:lnTo>
                  <a:pt x="603766" y="2134126"/>
                </a:lnTo>
                <a:lnTo>
                  <a:pt x="603766" y="2131335"/>
                </a:lnTo>
                <a:lnTo>
                  <a:pt x="604894" y="2130204"/>
                </a:lnTo>
                <a:lnTo>
                  <a:pt x="607685" y="2130204"/>
                </a:lnTo>
                <a:lnTo>
                  <a:pt x="608813" y="2131335"/>
                </a:lnTo>
                <a:lnTo>
                  <a:pt x="608813" y="2134126"/>
                </a:lnTo>
                <a:lnTo>
                  <a:pt x="607685" y="2135254"/>
                </a:lnTo>
                <a:close/>
              </a:path>
              <a:path w="3305175" h="2456815">
                <a:moveTo>
                  <a:pt x="913187" y="2140287"/>
                </a:moveTo>
                <a:lnTo>
                  <a:pt x="904843" y="2140287"/>
                </a:lnTo>
                <a:lnTo>
                  <a:pt x="901464" y="2136904"/>
                </a:lnTo>
                <a:lnTo>
                  <a:pt x="901464" y="2128557"/>
                </a:lnTo>
                <a:lnTo>
                  <a:pt x="904843" y="2125174"/>
                </a:lnTo>
                <a:lnTo>
                  <a:pt x="913187" y="2125174"/>
                </a:lnTo>
                <a:lnTo>
                  <a:pt x="916566" y="2128557"/>
                </a:lnTo>
                <a:lnTo>
                  <a:pt x="916566" y="2136904"/>
                </a:lnTo>
                <a:lnTo>
                  <a:pt x="913187" y="2140287"/>
                </a:lnTo>
                <a:close/>
              </a:path>
              <a:path w="3305175" h="2456815">
                <a:moveTo>
                  <a:pt x="1218686" y="2145317"/>
                </a:moveTo>
                <a:lnTo>
                  <a:pt x="1204778" y="2145317"/>
                </a:lnTo>
                <a:lnTo>
                  <a:pt x="1199144" y="2139679"/>
                </a:lnTo>
                <a:lnTo>
                  <a:pt x="1199144" y="2125745"/>
                </a:lnTo>
                <a:lnTo>
                  <a:pt x="1204778" y="2120108"/>
                </a:lnTo>
                <a:lnTo>
                  <a:pt x="1218703" y="2120108"/>
                </a:lnTo>
                <a:lnTo>
                  <a:pt x="1224336" y="2125745"/>
                </a:lnTo>
                <a:lnTo>
                  <a:pt x="1224336" y="2139679"/>
                </a:lnTo>
                <a:lnTo>
                  <a:pt x="1218686" y="2145317"/>
                </a:lnTo>
                <a:close/>
              </a:path>
              <a:path w="3305175" h="2456815">
                <a:moveTo>
                  <a:pt x="1523732" y="2149526"/>
                </a:moveTo>
                <a:lnTo>
                  <a:pt x="1505196" y="2149526"/>
                </a:lnTo>
                <a:lnTo>
                  <a:pt x="1497679" y="2142002"/>
                </a:lnTo>
                <a:lnTo>
                  <a:pt x="1497679" y="2123456"/>
                </a:lnTo>
                <a:lnTo>
                  <a:pt x="1505196" y="2115935"/>
                </a:lnTo>
                <a:lnTo>
                  <a:pt x="1523732" y="2115935"/>
                </a:lnTo>
                <a:lnTo>
                  <a:pt x="1531249" y="2123456"/>
                </a:lnTo>
                <a:lnTo>
                  <a:pt x="1531249" y="2142002"/>
                </a:lnTo>
                <a:lnTo>
                  <a:pt x="1523732" y="2149526"/>
                </a:lnTo>
                <a:close/>
              </a:path>
              <a:path w="3305175" h="2456815">
                <a:moveTo>
                  <a:pt x="1817190" y="2152891"/>
                </a:moveTo>
                <a:lnTo>
                  <a:pt x="1809345" y="2151308"/>
                </a:lnTo>
                <a:lnTo>
                  <a:pt x="1802940" y="2146989"/>
                </a:lnTo>
                <a:lnTo>
                  <a:pt x="1798623" y="2140580"/>
                </a:lnTo>
                <a:lnTo>
                  <a:pt x="1797041" y="2132729"/>
                </a:lnTo>
                <a:lnTo>
                  <a:pt x="1798623" y="2124880"/>
                </a:lnTo>
                <a:lnTo>
                  <a:pt x="1802940" y="2118472"/>
                </a:lnTo>
                <a:lnTo>
                  <a:pt x="1809345" y="2114153"/>
                </a:lnTo>
                <a:lnTo>
                  <a:pt x="1817190" y="2112570"/>
                </a:lnTo>
                <a:lnTo>
                  <a:pt x="1825035" y="2114153"/>
                </a:lnTo>
                <a:lnTo>
                  <a:pt x="1831439" y="2118472"/>
                </a:lnTo>
                <a:lnTo>
                  <a:pt x="1835756" y="2124880"/>
                </a:lnTo>
                <a:lnTo>
                  <a:pt x="1837339" y="2132729"/>
                </a:lnTo>
                <a:lnTo>
                  <a:pt x="1835756" y="2140580"/>
                </a:lnTo>
                <a:lnTo>
                  <a:pt x="1831439" y="2146989"/>
                </a:lnTo>
                <a:lnTo>
                  <a:pt x="1825035" y="2151308"/>
                </a:lnTo>
                <a:lnTo>
                  <a:pt x="1817190" y="2152891"/>
                </a:lnTo>
                <a:close/>
              </a:path>
              <a:path w="3305175" h="2456815">
                <a:moveTo>
                  <a:pt x="2119913" y="2156254"/>
                </a:moveTo>
                <a:lnTo>
                  <a:pt x="2110763" y="2154405"/>
                </a:lnTo>
                <a:lnTo>
                  <a:pt x="2103290" y="2149364"/>
                </a:lnTo>
                <a:lnTo>
                  <a:pt x="2098250" y="2141886"/>
                </a:lnTo>
                <a:lnTo>
                  <a:pt x="2096403" y="2132729"/>
                </a:lnTo>
                <a:lnTo>
                  <a:pt x="2098250" y="2123573"/>
                </a:lnTo>
                <a:lnTo>
                  <a:pt x="2103290" y="2116096"/>
                </a:lnTo>
                <a:lnTo>
                  <a:pt x="2110763" y="2111053"/>
                </a:lnTo>
                <a:lnTo>
                  <a:pt x="2119913" y="2109204"/>
                </a:lnTo>
                <a:lnTo>
                  <a:pt x="2129064" y="2111053"/>
                </a:lnTo>
                <a:lnTo>
                  <a:pt x="2136537" y="2116096"/>
                </a:lnTo>
                <a:lnTo>
                  <a:pt x="2141577" y="2123573"/>
                </a:lnTo>
                <a:lnTo>
                  <a:pt x="2143425" y="2132729"/>
                </a:lnTo>
                <a:lnTo>
                  <a:pt x="2141577" y="2141886"/>
                </a:lnTo>
                <a:lnTo>
                  <a:pt x="2136537" y="2149364"/>
                </a:lnTo>
                <a:lnTo>
                  <a:pt x="2129064" y="2154405"/>
                </a:lnTo>
                <a:lnTo>
                  <a:pt x="2119913" y="2156254"/>
                </a:lnTo>
                <a:close/>
              </a:path>
              <a:path w="3305175" h="2456815">
                <a:moveTo>
                  <a:pt x="2422641" y="2158779"/>
                </a:moveTo>
                <a:lnTo>
                  <a:pt x="2412516" y="2156732"/>
                </a:lnTo>
                <a:lnTo>
                  <a:pt x="2404245" y="2151152"/>
                </a:lnTo>
                <a:lnTo>
                  <a:pt x="2398667" y="2142877"/>
                </a:lnTo>
                <a:lnTo>
                  <a:pt x="2396622" y="2132746"/>
                </a:lnTo>
                <a:lnTo>
                  <a:pt x="2398667" y="2122616"/>
                </a:lnTo>
                <a:lnTo>
                  <a:pt x="2404245" y="2114341"/>
                </a:lnTo>
                <a:lnTo>
                  <a:pt x="2412516" y="2108760"/>
                </a:lnTo>
                <a:lnTo>
                  <a:pt x="2422641" y="2106713"/>
                </a:lnTo>
                <a:lnTo>
                  <a:pt x="2432764" y="2108760"/>
                </a:lnTo>
                <a:lnTo>
                  <a:pt x="2441033" y="2114341"/>
                </a:lnTo>
                <a:lnTo>
                  <a:pt x="2446611" y="2122616"/>
                </a:lnTo>
                <a:lnTo>
                  <a:pt x="2448656" y="2132746"/>
                </a:lnTo>
                <a:lnTo>
                  <a:pt x="2446613" y="2142877"/>
                </a:lnTo>
                <a:lnTo>
                  <a:pt x="2441040" y="2151152"/>
                </a:lnTo>
                <a:lnTo>
                  <a:pt x="2432771" y="2156732"/>
                </a:lnTo>
                <a:lnTo>
                  <a:pt x="2422641" y="2158779"/>
                </a:lnTo>
                <a:close/>
              </a:path>
              <a:path w="3305175" h="2456815">
                <a:moveTo>
                  <a:pt x="2725365" y="2162144"/>
                </a:moveTo>
                <a:lnTo>
                  <a:pt x="2713927" y="2159834"/>
                </a:lnTo>
                <a:lnTo>
                  <a:pt x="2704588" y="2153535"/>
                </a:lnTo>
                <a:lnTo>
                  <a:pt x="2698292" y="2144191"/>
                </a:lnTo>
                <a:lnTo>
                  <a:pt x="2695983" y="2132746"/>
                </a:lnTo>
                <a:lnTo>
                  <a:pt x="2698292" y="2121301"/>
                </a:lnTo>
                <a:lnTo>
                  <a:pt x="2704588" y="2111957"/>
                </a:lnTo>
                <a:lnTo>
                  <a:pt x="2713927" y="2105657"/>
                </a:lnTo>
                <a:lnTo>
                  <a:pt x="2725365" y="2103348"/>
                </a:lnTo>
                <a:lnTo>
                  <a:pt x="2736802" y="2105657"/>
                </a:lnTo>
                <a:lnTo>
                  <a:pt x="2746141" y="2111957"/>
                </a:lnTo>
                <a:lnTo>
                  <a:pt x="2752437" y="2121301"/>
                </a:lnTo>
                <a:lnTo>
                  <a:pt x="2754746" y="2132746"/>
                </a:lnTo>
                <a:lnTo>
                  <a:pt x="2752437" y="2144191"/>
                </a:lnTo>
                <a:lnTo>
                  <a:pt x="2746141" y="2153535"/>
                </a:lnTo>
                <a:lnTo>
                  <a:pt x="2736802" y="2159834"/>
                </a:lnTo>
                <a:lnTo>
                  <a:pt x="2725365" y="2162144"/>
                </a:lnTo>
                <a:close/>
              </a:path>
              <a:path w="3305175" h="2456815">
                <a:moveTo>
                  <a:pt x="3028088" y="2165513"/>
                </a:moveTo>
                <a:lnTo>
                  <a:pt x="3015345" y="2162937"/>
                </a:lnTo>
                <a:lnTo>
                  <a:pt x="3004937" y="2155913"/>
                </a:lnTo>
                <a:lnTo>
                  <a:pt x="2997919" y="2145497"/>
                </a:lnTo>
                <a:lnTo>
                  <a:pt x="2995345" y="2132746"/>
                </a:lnTo>
                <a:lnTo>
                  <a:pt x="2997919" y="2119995"/>
                </a:lnTo>
                <a:lnTo>
                  <a:pt x="3004937" y="2109580"/>
                </a:lnTo>
                <a:lnTo>
                  <a:pt x="3015345" y="2102558"/>
                </a:lnTo>
                <a:lnTo>
                  <a:pt x="3028088" y="2099982"/>
                </a:lnTo>
                <a:lnTo>
                  <a:pt x="3040832" y="2102558"/>
                </a:lnTo>
                <a:lnTo>
                  <a:pt x="3051242" y="2109580"/>
                </a:lnTo>
                <a:lnTo>
                  <a:pt x="3058261" y="2119995"/>
                </a:lnTo>
                <a:lnTo>
                  <a:pt x="3060835" y="2132746"/>
                </a:lnTo>
                <a:lnTo>
                  <a:pt x="3058261" y="2145497"/>
                </a:lnTo>
                <a:lnTo>
                  <a:pt x="3051242" y="2155913"/>
                </a:lnTo>
                <a:lnTo>
                  <a:pt x="3040832" y="2162937"/>
                </a:lnTo>
                <a:lnTo>
                  <a:pt x="3028088" y="2165513"/>
                </a:lnTo>
                <a:close/>
              </a:path>
              <a:path w="3305175" h="2456815">
                <a:moveTo>
                  <a:pt x="3305061" y="2156467"/>
                </a:moveTo>
                <a:lnTo>
                  <a:pt x="3298335" y="2146488"/>
                </a:lnTo>
                <a:lnTo>
                  <a:pt x="3295564" y="2132763"/>
                </a:lnTo>
                <a:lnTo>
                  <a:pt x="3298335" y="2119037"/>
                </a:lnTo>
                <a:lnTo>
                  <a:pt x="3305061" y="2109058"/>
                </a:lnTo>
                <a:lnTo>
                  <a:pt x="3305061" y="2156467"/>
                </a:lnTo>
                <a:close/>
              </a:path>
              <a:path w="3305175" h="2456815">
                <a:moveTo>
                  <a:pt x="1212211" y="2436530"/>
                </a:moveTo>
                <a:lnTo>
                  <a:pt x="1211269" y="2436530"/>
                </a:lnTo>
                <a:lnTo>
                  <a:pt x="1210898" y="2436158"/>
                </a:lnTo>
                <a:lnTo>
                  <a:pt x="1210898" y="2435217"/>
                </a:lnTo>
                <a:lnTo>
                  <a:pt x="1211269" y="2434845"/>
                </a:lnTo>
                <a:lnTo>
                  <a:pt x="1212211" y="2434845"/>
                </a:lnTo>
                <a:lnTo>
                  <a:pt x="1212579" y="2435217"/>
                </a:lnTo>
                <a:lnTo>
                  <a:pt x="1212579" y="2436158"/>
                </a:lnTo>
                <a:lnTo>
                  <a:pt x="1212211" y="2436530"/>
                </a:lnTo>
                <a:close/>
              </a:path>
              <a:path w="3305175" h="2456815">
                <a:moveTo>
                  <a:pt x="1516316" y="2439051"/>
                </a:moveTo>
                <a:lnTo>
                  <a:pt x="1512599" y="2439051"/>
                </a:lnTo>
                <a:lnTo>
                  <a:pt x="1511100" y="2437556"/>
                </a:lnTo>
                <a:lnTo>
                  <a:pt x="1511100" y="2433819"/>
                </a:lnTo>
                <a:lnTo>
                  <a:pt x="1512599" y="2432320"/>
                </a:lnTo>
                <a:lnTo>
                  <a:pt x="1516333" y="2432320"/>
                </a:lnTo>
                <a:lnTo>
                  <a:pt x="1517828" y="2433819"/>
                </a:lnTo>
                <a:lnTo>
                  <a:pt x="1517828" y="2437556"/>
                </a:lnTo>
                <a:lnTo>
                  <a:pt x="1516316" y="2439051"/>
                </a:lnTo>
                <a:close/>
              </a:path>
              <a:path w="3305175" h="2456815">
                <a:moveTo>
                  <a:pt x="1821358" y="2443261"/>
                </a:moveTo>
                <a:lnTo>
                  <a:pt x="1813017" y="2443261"/>
                </a:lnTo>
                <a:lnTo>
                  <a:pt x="1809638" y="2439878"/>
                </a:lnTo>
                <a:lnTo>
                  <a:pt x="1809638" y="2431530"/>
                </a:lnTo>
                <a:lnTo>
                  <a:pt x="1813017" y="2428148"/>
                </a:lnTo>
                <a:lnTo>
                  <a:pt x="1821358" y="2428148"/>
                </a:lnTo>
                <a:lnTo>
                  <a:pt x="1824741" y="2431530"/>
                </a:lnTo>
                <a:lnTo>
                  <a:pt x="1824741" y="2439878"/>
                </a:lnTo>
                <a:lnTo>
                  <a:pt x="1821358" y="2443261"/>
                </a:lnTo>
                <a:close/>
              </a:path>
              <a:path w="3305175" h="2456815">
                <a:moveTo>
                  <a:pt x="2125936" y="2446626"/>
                </a:moveTo>
                <a:lnTo>
                  <a:pt x="2113895" y="2446626"/>
                </a:lnTo>
                <a:lnTo>
                  <a:pt x="2109000" y="2441728"/>
                </a:lnTo>
                <a:lnTo>
                  <a:pt x="2109000" y="2429681"/>
                </a:lnTo>
                <a:lnTo>
                  <a:pt x="2113895" y="2424783"/>
                </a:lnTo>
                <a:lnTo>
                  <a:pt x="2125936" y="2424783"/>
                </a:lnTo>
                <a:lnTo>
                  <a:pt x="2130830" y="2429681"/>
                </a:lnTo>
                <a:lnTo>
                  <a:pt x="2130830" y="2441728"/>
                </a:lnTo>
                <a:lnTo>
                  <a:pt x="2125936" y="2446626"/>
                </a:lnTo>
                <a:close/>
              </a:path>
              <a:path w="3305175" h="2456815">
                <a:moveTo>
                  <a:pt x="2430982" y="2450832"/>
                </a:moveTo>
                <a:lnTo>
                  <a:pt x="2414296" y="2450832"/>
                </a:lnTo>
                <a:lnTo>
                  <a:pt x="2407538" y="2444067"/>
                </a:lnTo>
                <a:lnTo>
                  <a:pt x="2407538" y="2427372"/>
                </a:lnTo>
                <a:lnTo>
                  <a:pt x="2414296" y="2420610"/>
                </a:lnTo>
                <a:lnTo>
                  <a:pt x="2430982" y="2420610"/>
                </a:lnTo>
                <a:lnTo>
                  <a:pt x="2437743" y="2427372"/>
                </a:lnTo>
                <a:lnTo>
                  <a:pt x="2437743" y="2444067"/>
                </a:lnTo>
                <a:lnTo>
                  <a:pt x="2430982" y="2450832"/>
                </a:lnTo>
                <a:close/>
              </a:path>
              <a:path w="3305175" h="2456815">
                <a:moveTo>
                  <a:pt x="2735103" y="2453357"/>
                </a:moveTo>
                <a:lnTo>
                  <a:pt x="2715626" y="2453357"/>
                </a:lnTo>
                <a:lnTo>
                  <a:pt x="2707737" y="2445465"/>
                </a:lnTo>
                <a:lnTo>
                  <a:pt x="2707737" y="2425978"/>
                </a:lnTo>
                <a:lnTo>
                  <a:pt x="2715626" y="2418085"/>
                </a:lnTo>
                <a:lnTo>
                  <a:pt x="2735103" y="2418085"/>
                </a:lnTo>
                <a:lnTo>
                  <a:pt x="2742989" y="2425978"/>
                </a:lnTo>
                <a:lnTo>
                  <a:pt x="2742989" y="2445465"/>
                </a:lnTo>
                <a:lnTo>
                  <a:pt x="2735103" y="2453357"/>
                </a:lnTo>
                <a:close/>
              </a:path>
              <a:path w="3305175" h="2456815">
                <a:moveTo>
                  <a:pt x="3028088" y="2456722"/>
                </a:moveTo>
                <a:lnTo>
                  <a:pt x="3019920" y="2455071"/>
                </a:lnTo>
                <a:lnTo>
                  <a:pt x="3013248" y="2450569"/>
                </a:lnTo>
                <a:lnTo>
                  <a:pt x="3008749" y="2443893"/>
                </a:lnTo>
                <a:lnTo>
                  <a:pt x="3007099" y="2435719"/>
                </a:lnTo>
                <a:lnTo>
                  <a:pt x="3008749" y="2427547"/>
                </a:lnTo>
                <a:lnTo>
                  <a:pt x="3013248" y="2420871"/>
                </a:lnTo>
                <a:lnTo>
                  <a:pt x="3019920" y="2416370"/>
                </a:lnTo>
                <a:lnTo>
                  <a:pt x="3028088" y="2414720"/>
                </a:lnTo>
                <a:lnTo>
                  <a:pt x="3036257" y="2416370"/>
                </a:lnTo>
                <a:lnTo>
                  <a:pt x="3042929" y="2420871"/>
                </a:lnTo>
                <a:lnTo>
                  <a:pt x="3047428" y="2427547"/>
                </a:lnTo>
                <a:lnTo>
                  <a:pt x="3049078" y="2435719"/>
                </a:lnTo>
                <a:lnTo>
                  <a:pt x="3047428" y="2443893"/>
                </a:lnTo>
                <a:lnTo>
                  <a:pt x="3042929" y="2450569"/>
                </a:lnTo>
                <a:lnTo>
                  <a:pt x="3036257" y="2455071"/>
                </a:lnTo>
                <a:lnTo>
                  <a:pt x="3028088" y="2456722"/>
                </a:lnTo>
                <a:close/>
              </a:path>
            </a:pathLst>
          </a:custGeom>
          <a:solidFill>
            <a:srgbClr val="E8C7C6"/>
          </a:solidFill>
        </p:spPr>
        <p:txBody>
          <a:bodyPr wrap="square" lIns="0" tIns="0" rIns="0" bIns="0" rtlCol="0"/>
          <a:lstStyle/>
          <a:p>
            <a:endParaRPr/>
          </a:p>
        </p:txBody>
      </p:sp>
      <p:sp>
        <p:nvSpPr>
          <p:cNvPr id="7" name="object 7">
            <a:extLst>
              <a:ext uri="{FF2B5EF4-FFF2-40B4-BE49-F238E27FC236}">
                <a16:creationId xmlns:a16="http://schemas.microsoft.com/office/drawing/2014/main" id="{3279149C-9E86-5601-350C-D3F18857D875}"/>
              </a:ext>
            </a:extLst>
          </p:cNvPr>
          <p:cNvSpPr/>
          <p:nvPr/>
        </p:nvSpPr>
        <p:spPr>
          <a:xfrm>
            <a:off x="148271" y="165047"/>
            <a:ext cx="5518150" cy="1909445"/>
          </a:xfrm>
          <a:custGeom>
            <a:avLst/>
            <a:gdLst/>
            <a:ahLst/>
            <a:cxnLst/>
            <a:rect l="l" t="t" r="r" b="b"/>
            <a:pathLst>
              <a:path w="5518150" h="1909445">
                <a:moveTo>
                  <a:pt x="20148" y="88109"/>
                </a:moveTo>
                <a:lnTo>
                  <a:pt x="12304" y="86526"/>
                </a:lnTo>
                <a:lnTo>
                  <a:pt x="5899" y="82207"/>
                </a:lnTo>
                <a:lnTo>
                  <a:pt x="1582" y="75800"/>
                </a:lnTo>
                <a:lnTo>
                  <a:pt x="0" y="67950"/>
                </a:lnTo>
                <a:lnTo>
                  <a:pt x="1582" y="60101"/>
                </a:lnTo>
                <a:lnTo>
                  <a:pt x="5899" y="53694"/>
                </a:lnTo>
                <a:lnTo>
                  <a:pt x="12304" y="49375"/>
                </a:lnTo>
                <a:lnTo>
                  <a:pt x="20148" y="47791"/>
                </a:lnTo>
                <a:lnTo>
                  <a:pt x="27993" y="49375"/>
                </a:lnTo>
                <a:lnTo>
                  <a:pt x="34398" y="53694"/>
                </a:lnTo>
                <a:lnTo>
                  <a:pt x="38715" y="60101"/>
                </a:lnTo>
                <a:lnTo>
                  <a:pt x="40297" y="67950"/>
                </a:lnTo>
                <a:lnTo>
                  <a:pt x="38715" y="75800"/>
                </a:lnTo>
                <a:lnTo>
                  <a:pt x="34398" y="82207"/>
                </a:lnTo>
                <a:lnTo>
                  <a:pt x="27993" y="86526"/>
                </a:lnTo>
                <a:lnTo>
                  <a:pt x="20148" y="88109"/>
                </a:lnTo>
                <a:close/>
              </a:path>
              <a:path w="5518150" h="1909445">
                <a:moveTo>
                  <a:pt x="322872" y="91478"/>
                </a:moveTo>
                <a:lnTo>
                  <a:pt x="313722" y="89629"/>
                </a:lnTo>
                <a:lnTo>
                  <a:pt x="306248" y="84587"/>
                </a:lnTo>
                <a:lnTo>
                  <a:pt x="301209" y="77108"/>
                </a:lnTo>
                <a:lnTo>
                  <a:pt x="299361" y="67950"/>
                </a:lnTo>
                <a:lnTo>
                  <a:pt x="301209" y="58795"/>
                </a:lnTo>
                <a:lnTo>
                  <a:pt x="306248" y="51317"/>
                </a:lnTo>
                <a:lnTo>
                  <a:pt x="313722" y="46275"/>
                </a:lnTo>
                <a:lnTo>
                  <a:pt x="322872" y="44426"/>
                </a:lnTo>
                <a:lnTo>
                  <a:pt x="332023" y="46275"/>
                </a:lnTo>
                <a:lnTo>
                  <a:pt x="339496" y="51317"/>
                </a:lnTo>
                <a:lnTo>
                  <a:pt x="344535" y="58795"/>
                </a:lnTo>
                <a:lnTo>
                  <a:pt x="346383" y="67950"/>
                </a:lnTo>
                <a:lnTo>
                  <a:pt x="344535" y="77108"/>
                </a:lnTo>
                <a:lnTo>
                  <a:pt x="339496" y="84587"/>
                </a:lnTo>
                <a:lnTo>
                  <a:pt x="332023" y="89629"/>
                </a:lnTo>
                <a:lnTo>
                  <a:pt x="322872" y="91478"/>
                </a:lnTo>
                <a:close/>
              </a:path>
              <a:path w="5518150" h="1909445">
                <a:moveTo>
                  <a:pt x="625600" y="94000"/>
                </a:moveTo>
                <a:lnTo>
                  <a:pt x="615475" y="91953"/>
                </a:lnTo>
                <a:lnTo>
                  <a:pt x="607204" y="86374"/>
                </a:lnTo>
                <a:lnTo>
                  <a:pt x="601626" y="78099"/>
                </a:lnTo>
                <a:lnTo>
                  <a:pt x="599580" y="67967"/>
                </a:lnTo>
                <a:lnTo>
                  <a:pt x="601626" y="57837"/>
                </a:lnTo>
                <a:lnTo>
                  <a:pt x="607204" y="49562"/>
                </a:lnTo>
                <a:lnTo>
                  <a:pt x="615475" y="43981"/>
                </a:lnTo>
                <a:lnTo>
                  <a:pt x="625600" y="41935"/>
                </a:lnTo>
                <a:lnTo>
                  <a:pt x="635722" y="43981"/>
                </a:lnTo>
                <a:lnTo>
                  <a:pt x="643992" y="49562"/>
                </a:lnTo>
                <a:lnTo>
                  <a:pt x="649570" y="57837"/>
                </a:lnTo>
                <a:lnTo>
                  <a:pt x="651615" y="67967"/>
                </a:lnTo>
                <a:lnTo>
                  <a:pt x="649572" y="78099"/>
                </a:lnTo>
                <a:lnTo>
                  <a:pt x="643999" y="86374"/>
                </a:lnTo>
                <a:lnTo>
                  <a:pt x="635730" y="91953"/>
                </a:lnTo>
                <a:lnTo>
                  <a:pt x="625600" y="94000"/>
                </a:lnTo>
                <a:close/>
              </a:path>
              <a:path w="5518150" h="1909445">
                <a:moveTo>
                  <a:pt x="928323" y="97365"/>
                </a:moveTo>
                <a:lnTo>
                  <a:pt x="916886" y="95056"/>
                </a:lnTo>
                <a:lnTo>
                  <a:pt x="907547" y="88756"/>
                </a:lnTo>
                <a:lnTo>
                  <a:pt x="901251" y="79412"/>
                </a:lnTo>
                <a:lnTo>
                  <a:pt x="898942" y="67967"/>
                </a:lnTo>
                <a:lnTo>
                  <a:pt x="901251" y="56523"/>
                </a:lnTo>
                <a:lnTo>
                  <a:pt x="907547" y="47178"/>
                </a:lnTo>
                <a:lnTo>
                  <a:pt x="916886" y="40879"/>
                </a:lnTo>
                <a:lnTo>
                  <a:pt x="928323" y="38569"/>
                </a:lnTo>
                <a:lnTo>
                  <a:pt x="939761" y="40879"/>
                </a:lnTo>
                <a:lnTo>
                  <a:pt x="949100" y="47178"/>
                </a:lnTo>
                <a:lnTo>
                  <a:pt x="955396" y="56523"/>
                </a:lnTo>
                <a:lnTo>
                  <a:pt x="957704" y="67967"/>
                </a:lnTo>
                <a:lnTo>
                  <a:pt x="955396" y="79412"/>
                </a:lnTo>
                <a:lnTo>
                  <a:pt x="949100" y="88756"/>
                </a:lnTo>
                <a:lnTo>
                  <a:pt x="939761" y="95056"/>
                </a:lnTo>
                <a:lnTo>
                  <a:pt x="928323" y="97365"/>
                </a:lnTo>
                <a:close/>
              </a:path>
              <a:path w="5518150" h="1909445">
                <a:moveTo>
                  <a:pt x="1231047" y="100731"/>
                </a:moveTo>
                <a:lnTo>
                  <a:pt x="1218304" y="98155"/>
                </a:lnTo>
                <a:lnTo>
                  <a:pt x="1207896" y="91133"/>
                </a:lnTo>
                <a:lnTo>
                  <a:pt x="1200877" y="80718"/>
                </a:lnTo>
                <a:lnTo>
                  <a:pt x="1198304" y="67967"/>
                </a:lnTo>
                <a:lnTo>
                  <a:pt x="1200877" y="55216"/>
                </a:lnTo>
                <a:lnTo>
                  <a:pt x="1207896" y="44802"/>
                </a:lnTo>
                <a:lnTo>
                  <a:pt x="1218304" y="37779"/>
                </a:lnTo>
                <a:lnTo>
                  <a:pt x="1231047" y="35204"/>
                </a:lnTo>
                <a:lnTo>
                  <a:pt x="1243791" y="37779"/>
                </a:lnTo>
                <a:lnTo>
                  <a:pt x="1254200" y="44802"/>
                </a:lnTo>
                <a:lnTo>
                  <a:pt x="1261220" y="55216"/>
                </a:lnTo>
                <a:lnTo>
                  <a:pt x="1263794" y="67967"/>
                </a:lnTo>
                <a:lnTo>
                  <a:pt x="1261220" y="80718"/>
                </a:lnTo>
                <a:lnTo>
                  <a:pt x="1254200" y="91133"/>
                </a:lnTo>
                <a:lnTo>
                  <a:pt x="1243791" y="98155"/>
                </a:lnTo>
                <a:lnTo>
                  <a:pt x="1231047" y="100731"/>
                </a:lnTo>
                <a:close/>
              </a:path>
              <a:path w="5518150" h="1909445">
                <a:moveTo>
                  <a:pt x="1533771" y="103256"/>
                </a:moveTo>
                <a:lnTo>
                  <a:pt x="1520055" y="100483"/>
                </a:lnTo>
                <a:lnTo>
                  <a:pt x="1508851" y="92921"/>
                </a:lnTo>
                <a:lnTo>
                  <a:pt x="1501294" y="81709"/>
                </a:lnTo>
                <a:lnTo>
                  <a:pt x="1498523" y="67984"/>
                </a:lnTo>
                <a:lnTo>
                  <a:pt x="1501294" y="54259"/>
                </a:lnTo>
                <a:lnTo>
                  <a:pt x="1508851" y="43047"/>
                </a:lnTo>
                <a:lnTo>
                  <a:pt x="1520055" y="35486"/>
                </a:lnTo>
                <a:lnTo>
                  <a:pt x="1533771" y="32712"/>
                </a:lnTo>
                <a:lnTo>
                  <a:pt x="1547489" y="35486"/>
                </a:lnTo>
                <a:lnTo>
                  <a:pt x="1558694" y="43047"/>
                </a:lnTo>
                <a:lnTo>
                  <a:pt x="1566251" y="54259"/>
                </a:lnTo>
                <a:lnTo>
                  <a:pt x="1569022" y="67984"/>
                </a:lnTo>
                <a:lnTo>
                  <a:pt x="1566253" y="81709"/>
                </a:lnTo>
                <a:lnTo>
                  <a:pt x="1558701" y="92921"/>
                </a:lnTo>
                <a:lnTo>
                  <a:pt x="1547496" y="100483"/>
                </a:lnTo>
                <a:lnTo>
                  <a:pt x="1533771" y="103256"/>
                </a:lnTo>
                <a:close/>
              </a:path>
              <a:path w="5518150" h="1909445">
                <a:moveTo>
                  <a:pt x="1836488" y="105781"/>
                </a:moveTo>
                <a:lnTo>
                  <a:pt x="1821785" y="102810"/>
                </a:lnTo>
                <a:lnTo>
                  <a:pt x="1809778" y="94708"/>
                </a:lnTo>
                <a:lnTo>
                  <a:pt x="1801683" y="82693"/>
                </a:lnTo>
                <a:lnTo>
                  <a:pt x="1798715" y="67984"/>
                </a:lnTo>
                <a:lnTo>
                  <a:pt x="1801683" y="53276"/>
                </a:lnTo>
                <a:lnTo>
                  <a:pt x="1809778" y="41262"/>
                </a:lnTo>
                <a:lnTo>
                  <a:pt x="1821785" y="33159"/>
                </a:lnTo>
                <a:lnTo>
                  <a:pt x="1836488" y="30187"/>
                </a:lnTo>
                <a:lnTo>
                  <a:pt x="1851191" y="33159"/>
                </a:lnTo>
                <a:lnTo>
                  <a:pt x="1863197" y="41262"/>
                </a:lnTo>
                <a:lnTo>
                  <a:pt x="1871292" y="53276"/>
                </a:lnTo>
                <a:lnTo>
                  <a:pt x="1874261" y="67984"/>
                </a:lnTo>
                <a:lnTo>
                  <a:pt x="1871292" y="82693"/>
                </a:lnTo>
                <a:lnTo>
                  <a:pt x="1863197" y="94708"/>
                </a:lnTo>
                <a:lnTo>
                  <a:pt x="1851191" y="102810"/>
                </a:lnTo>
                <a:lnTo>
                  <a:pt x="1836488" y="105781"/>
                </a:lnTo>
                <a:close/>
              </a:path>
              <a:path w="5518150" h="1909445">
                <a:moveTo>
                  <a:pt x="2139212" y="109146"/>
                </a:moveTo>
                <a:lnTo>
                  <a:pt x="2123204" y="105912"/>
                </a:lnTo>
                <a:lnTo>
                  <a:pt x="2110135" y="97091"/>
                </a:lnTo>
                <a:lnTo>
                  <a:pt x="2101327" y="84007"/>
                </a:lnTo>
                <a:lnTo>
                  <a:pt x="2098097" y="67984"/>
                </a:lnTo>
                <a:lnTo>
                  <a:pt x="2101327" y="51961"/>
                </a:lnTo>
                <a:lnTo>
                  <a:pt x="2110135" y="38878"/>
                </a:lnTo>
                <a:lnTo>
                  <a:pt x="2123204" y="30057"/>
                </a:lnTo>
                <a:lnTo>
                  <a:pt x="2139212" y="26822"/>
                </a:lnTo>
                <a:lnTo>
                  <a:pt x="2155225" y="30057"/>
                </a:lnTo>
                <a:lnTo>
                  <a:pt x="2168305" y="38878"/>
                </a:lnTo>
                <a:lnTo>
                  <a:pt x="2177126" y="51961"/>
                </a:lnTo>
                <a:lnTo>
                  <a:pt x="2180360" y="67984"/>
                </a:lnTo>
                <a:lnTo>
                  <a:pt x="2177126" y="84007"/>
                </a:lnTo>
                <a:lnTo>
                  <a:pt x="2168305" y="97091"/>
                </a:lnTo>
                <a:lnTo>
                  <a:pt x="2155225" y="105912"/>
                </a:lnTo>
                <a:lnTo>
                  <a:pt x="2139212" y="109146"/>
                </a:lnTo>
                <a:close/>
              </a:path>
              <a:path w="5518150" h="1909445">
                <a:moveTo>
                  <a:pt x="2441936" y="111671"/>
                </a:moveTo>
                <a:lnTo>
                  <a:pt x="2424948" y="108239"/>
                </a:lnTo>
                <a:lnTo>
                  <a:pt x="2411074" y="98879"/>
                </a:lnTo>
                <a:lnTo>
                  <a:pt x="2401719" y="84998"/>
                </a:lnTo>
                <a:lnTo>
                  <a:pt x="2398289" y="68001"/>
                </a:lnTo>
                <a:lnTo>
                  <a:pt x="2401719" y="51004"/>
                </a:lnTo>
                <a:lnTo>
                  <a:pt x="2411074" y="37124"/>
                </a:lnTo>
                <a:lnTo>
                  <a:pt x="2424948" y="27766"/>
                </a:lnTo>
                <a:lnTo>
                  <a:pt x="2441936" y="24334"/>
                </a:lnTo>
                <a:lnTo>
                  <a:pt x="2458923" y="27766"/>
                </a:lnTo>
                <a:lnTo>
                  <a:pt x="2472797" y="37124"/>
                </a:lnTo>
                <a:lnTo>
                  <a:pt x="2482152" y="51004"/>
                </a:lnTo>
                <a:lnTo>
                  <a:pt x="2485582" y="68001"/>
                </a:lnTo>
                <a:lnTo>
                  <a:pt x="2482152" y="84998"/>
                </a:lnTo>
                <a:lnTo>
                  <a:pt x="2472797" y="98879"/>
                </a:lnTo>
                <a:lnTo>
                  <a:pt x="2458923" y="108239"/>
                </a:lnTo>
                <a:lnTo>
                  <a:pt x="2441936" y="111671"/>
                </a:lnTo>
                <a:close/>
              </a:path>
              <a:path w="5518150" h="1909445">
                <a:moveTo>
                  <a:pt x="2744659" y="114196"/>
                </a:moveTo>
                <a:lnTo>
                  <a:pt x="2726698" y="110566"/>
                </a:lnTo>
                <a:lnTo>
                  <a:pt x="2712030" y="100666"/>
                </a:lnTo>
                <a:lnTo>
                  <a:pt x="2702141" y="85982"/>
                </a:lnTo>
                <a:lnTo>
                  <a:pt x="2698515" y="68001"/>
                </a:lnTo>
                <a:lnTo>
                  <a:pt x="2702141" y="50022"/>
                </a:lnTo>
                <a:lnTo>
                  <a:pt x="2712030" y="35339"/>
                </a:lnTo>
                <a:lnTo>
                  <a:pt x="2726698" y="25439"/>
                </a:lnTo>
                <a:lnTo>
                  <a:pt x="2744659" y="21809"/>
                </a:lnTo>
                <a:lnTo>
                  <a:pt x="2762641" y="25439"/>
                </a:lnTo>
                <a:lnTo>
                  <a:pt x="2777318" y="35339"/>
                </a:lnTo>
                <a:lnTo>
                  <a:pt x="2787211" y="50022"/>
                </a:lnTo>
                <a:lnTo>
                  <a:pt x="2790838" y="68001"/>
                </a:lnTo>
                <a:lnTo>
                  <a:pt x="2787211" y="85982"/>
                </a:lnTo>
                <a:lnTo>
                  <a:pt x="2777318" y="100666"/>
                </a:lnTo>
                <a:lnTo>
                  <a:pt x="2762641" y="110566"/>
                </a:lnTo>
                <a:lnTo>
                  <a:pt x="2744659" y="114196"/>
                </a:lnTo>
                <a:close/>
              </a:path>
              <a:path w="5518150" h="1909445">
                <a:moveTo>
                  <a:pt x="3047383" y="116718"/>
                </a:moveTo>
                <a:lnTo>
                  <a:pt x="3028442" y="112890"/>
                </a:lnTo>
                <a:lnTo>
                  <a:pt x="3012969" y="102451"/>
                </a:lnTo>
                <a:lnTo>
                  <a:pt x="3002534" y="86966"/>
                </a:lnTo>
                <a:lnTo>
                  <a:pt x="2998707" y="68001"/>
                </a:lnTo>
                <a:lnTo>
                  <a:pt x="3002534" y="49038"/>
                </a:lnTo>
                <a:lnTo>
                  <a:pt x="3012969" y="33553"/>
                </a:lnTo>
                <a:lnTo>
                  <a:pt x="3028442" y="23112"/>
                </a:lnTo>
                <a:lnTo>
                  <a:pt x="3047383" y="19284"/>
                </a:lnTo>
                <a:lnTo>
                  <a:pt x="3066344" y="23112"/>
                </a:lnTo>
                <a:lnTo>
                  <a:pt x="3081827" y="33553"/>
                </a:lnTo>
                <a:lnTo>
                  <a:pt x="3092266" y="49038"/>
                </a:lnTo>
                <a:lnTo>
                  <a:pt x="3096093" y="68001"/>
                </a:lnTo>
                <a:lnTo>
                  <a:pt x="3092266" y="86966"/>
                </a:lnTo>
                <a:lnTo>
                  <a:pt x="3081827" y="102451"/>
                </a:lnTo>
                <a:lnTo>
                  <a:pt x="3066344" y="112890"/>
                </a:lnTo>
                <a:lnTo>
                  <a:pt x="3047383" y="116718"/>
                </a:lnTo>
                <a:close/>
              </a:path>
              <a:path w="5518150" h="1909445">
                <a:moveTo>
                  <a:pt x="3350107" y="119243"/>
                </a:moveTo>
                <a:lnTo>
                  <a:pt x="3330172" y="115216"/>
                </a:lnTo>
                <a:lnTo>
                  <a:pt x="3313895" y="104236"/>
                </a:lnTo>
                <a:lnTo>
                  <a:pt x="3302923" y="87948"/>
                </a:lnTo>
                <a:lnTo>
                  <a:pt x="3298899" y="68001"/>
                </a:lnTo>
                <a:lnTo>
                  <a:pt x="3302923" y="48054"/>
                </a:lnTo>
                <a:lnTo>
                  <a:pt x="3313895" y="31766"/>
                </a:lnTo>
                <a:lnTo>
                  <a:pt x="3330172" y="20786"/>
                </a:lnTo>
                <a:lnTo>
                  <a:pt x="3350107" y="16759"/>
                </a:lnTo>
                <a:lnTo>
                  <a:pt x="3370047" y="20786"/>
                </a:lnTo>
                <a:lnTo>
                  <a:pt x="3386336" y="31766"/>
                </a:lnTo>
                <a:lnTo>
                  <a:pt x="3397320" y="48054"/>
                </a:lnTo>
                <a:lnTo>
                  <a:pt x="3401349" y="68001"/>
                </a:lnTo>
                <a:lnTo>
                  <a:pt x="3397320" y="87948"/>
                </a:lnTo>
                <a:lnTo>
                  <a:pt x="3386336" y="104236"/>
                </a:lnTo>
                <a:lnTo>
                  <a:pt x="3370047" y="115216"/>
                </a:lnTo>
                <a:lnTo>
                  <a:pt x="3350107" y="119243"/>
                </a:lnTo>
                <a:close/>
              </a:path>
              <a:path w="5518150" h="1909445">
                <a:moveTo>
                  <a:pt x="3652831" y="122608"/>
                </a:moveTo>
                <a:lnTo>
                  <a:pt x="3631605" y="118317"/>
                </a:lnTo>
                <a:lnTo>
                  <a:pt x="3614265" y="106616"/>
                </a:lnTo>
                <a:lnTo>
                  <a:pt x="3602570" y="89263"/>
                </a:lnTo>
                <a:lnTo>
                  <a:pt x="3598281" y="68018"/>
                </a:lnTo>
                <a:lnTo>
                  <a:pt x="3602570" y="46774"/>
                </a:lnTo>
                <a:lnTo>
                  <a:pt x="3614265" y="29421"/>
                </a:lnTo>
                <a:lnTo>
                  <a:pt x="3631605" y="17719"/>
                </a:lnTo>
                <a:lnTo>
                  <a:pt x="3652831" y="13428"/>
                </a:lnTo>
                <a:lnTo>
                  <a:pt x="3674077" y="17719"/>
                </a:lnTo>
                <a:lnTo>
                  <a:pt x="3691427" y="29421"/>
                </a:lnTo>
                <a:lnTo>
                  <a:pt x="3703125" y="46774"/>
                </a:lnTo>
                <a:lnTo>
                  <a:pt x="3707414" y="68018"/>
                </a:lnTo>
                <a:lnTo>
                  <a:pt x="3703125" y="89263"/>
                </a:lnTo>
                <a:lnTo>
                  <a:pt x="3691427" y="106616"/>
                </a:lnTo>
                <a:lnTo>
                  <a:pt x="3674077" y="118317"/>
                </a:lnTo>
                <a:lnTo>
                  <a:pt x="3652831" y="122608"/>
                </a:lnTo>
                <a:close/>
              </a:path>
              <a:path w="5518150" h="1909445">
                <a:moveTo>
                  <a:pt x="3955589" y="125133"/>
                </a:moveTo>
                <a:lnTo>
                  <a:pt x="3933369" y="120643"/>
                </a:lnTo>
                <a:lnTo>
                  <a:pt x="3915225" y="108401"/>
                </a:lnTo>
                <a:lnTo>
                  <a:pt x="3902992" y="90246"/>
                </a:lnTo>
                <a:lnTo>
                  <a:pt x="3898507" y="68018"/>
                </a:lnTo>
                <a:lnTo>
                  <a:pt x="3902992" y="45790"/>
                </a:lnTo>
                <a:lnTo>
                  <a:pt x="3915225" y="27635"/>
                </a:lnTo>
                <a:lnTo>
                  <a:pt x="3933369" y="15392"/>
                </a:lnTo>
                <a:lnTo>
                  <a:pt x="3955589" y="10903"/>
                </a:lnTo>
                <a:lnTo>
                  <a:pt x="3977789" y="15392"/>
                </a:lnTo>
                <a:lnTo>
                  <a:pt x="3995923" y="27635"/>
                </a:lnTo>
                <a:lnTo>
                  <a:pt x="4008151" y="45790"/>
                </a:lnTo>
                <a:lnTo>
                  <a:pt x="4012636" y="68018"/>
                </a:lnTo>
                <a:lnTo>
                  <a:pt x="4008156" y="90246"/>
                </a:lnTo>
                <a:lnTo>
                  <a:pt x="3995935" y="108401"/>
                </a:lnTo>
                <a:lnTo>
                  <a:pt x="3977803" y="120643"/>
                </a:lnTo>
                <a:lnTo>
                  <a:pt x="3955589" y="125133"/>
                </a:lnTo>
                <a:close/>
              </a:path>
              <a:path w="5518150" h="1909445">
                <a:moveTo>
                  <a:pt x="4258312" y="127658"/>
                </a:moveTo>
                <a:lnTo>
                  <a:pt x="4235113" y="122970"/>
                </a:lnTo>
                <a:lnTo>
                  <a:pt x="4216164" y="110188"/>
                </a:lnTo>
                <a:lnTo>
                  <a:pt x="4203385" y="91230"/>
                </a:lnTo>
                <a:lnTo>
                  <a:pt x="4198699" y="68018"/>
                </a:lnTo>
                <a:lnTo>
                  <a:pt x="4203385" y="44806"/>
                </a:lnTo>
                <a:lnTo>
                  <a:pt x="4216164" y="25850"/>
                </a:lnTo>
                <a:lnTo>
                  <a:pt x="4235113" y="13068"/>
                </a:lnTo>
                <a:lnTo>
                  <a:pt x="4258312" y="8381"/>
                </a:lnTo>
                <a:lnTo>
                  <a:pt x="4281506" y="13068"/>
                </a:lnTo>
                <a:lnTo>
                  <a:pt x="4300444" y="25850"/>
                </a:lnTo>
                <a:lnTo>
                  <a:pt x="4313211" y="44806"/>
                </a:lnTo>
                <a:lnTo>
                  <a:pt x="4317892" y="68018"/>
                </a:lnTo>
                <a:lnTo>
                  <a:pt x="4313211" y="91230"/>
                </a:lnTo>
                <a:lnTo>
                  <a:pt x="4300444" y="110188"/>
                </a:lnTo>
                <a:lnTo>
                  <a:pt x="4281506" y="122970"/>
                </a:lnTo>
                <a:lnTo>
                  <a:pt x="4258312" y="127658"/>
                </a:lnTo>
                <a:close/>
              </a:path>
              <a:path w="5518150" h="1909445">
                <a:moveTo>
                  <a:pt x="4561036" y="131864"/>
                </a:moveTo>
                <a:lnTo>
                  <a:pt x="4536200" y="126848"/>
                </a:lnTo>
                <a:lnTo>
                  <a:pt x="4515921" y="113170"/>
                </a:lnTo>
                <a:lnTo>
                  <a:pt x="4502250" y="92881"/>
                </a:lnTo>
                <a:lnTo>
                  <a:pt x="4497237" y="68035"/>
                </a:lnTo>
                <a:lnTo>
                  <a:pt x="4502250" y="43188"/>
                </a:lnTo>
                <a:lnTo>
                  <a:pt x="4515921" y="22900"/>
                </a:lnTo>
                <a:lnTo>
                  <a:pt x="4536200" y="9221"/>
                </a:lnTo>
                <a:lnTo>
                  <a:pt x="4561036" y="4205"/>
                </a:lnTo>
                <a:lnTo>
                  <a:pt x="4585853" y="9221"/>
                </a:lnTo>
                <a:lnTo>
                  <a:pt x="4606122" y="22900"/>
                </a:lnTo>
                <a:lnTo>
                  <a:pt x="4619789" y="43188"/>
                </a:lnTo>
                <a:lnTo>
                  <a:pt x="4624802" y="68035"/>
                </a:lnTo>
                <a:lnTo>
                  <a:pt x="4619789" y="92881"/>
                </a:lnTo>
                <a:lnTo>
                  <a:pt x="4606122" y="113170"/>
                </a:lnTo>
                <a:lnTo>
                  <a:pt x="4585853" y="126848"/>
                </a:lnTo>
                <a:lnTo>
                  <a:pt x="4561036" y="131864"/>
                </a:lnTo>
                <a:close/>
              </a:path>
              <a:path w="5518150" h="1909445">
                <a:moveTo>
                  <a:pt x="4863760" y="135229"/>
                </a:moveTo>
                <a:lnTo>
                  <a:pt x="4837613" y="129949"/>
                </a:lnTo>
                <a:lnTo>
                  <a:pt x="4816261" y="115548"/>
                </a:lnTo>
                <a:lnTo>
                  <a:pt x="4801864" y="94189"/>
                </a:lnTo>
                <a:lnTo>
                  <a:pt x="4796585" y="68035"/>
                </a:lnTo>
                <a:lnTo>
                  <a:pt x="4801864" y="41882"/>
                </a:lnTo>
                <a:lnTo>
                  <a:pt x="4816261" y="20523"/>
                </a:lnTo>
                <a:lnTo>
                  <a:pt x="4837613" y="6121"/>
                </a:lnTo>
                <a:lnTo>
                  <a:pt x="4863760" y="840"/>
                </a:lnTo>
                <a:lnTo>
                  <a:pt x="4889887" y="6121"/>
                </a:lnTo>
                <a:lnTo>
                  <a:pt x="4911229" y="20523"/>
                </a:lnTo>
                <a:lnTo>
                  <a:pt x="4925622" y="41882"/>
                </a:lnTo>
                <a:lnTo>
                  <a:pt x="4930901" y="68035"/>
                </a:lnTo>
                <a:lnTo>
                  <a:pt x="4925622" y="94189"/>
                </a:lnTo>
                <a:lnTo>
                  <a:pt x="4911229" y="115548"/>
                </a:lnTo>
                <a:lnTo>
                  <a:pt x="4889887" y="129949"/>
                </a:lnTo>
                <a:lnTo>
                  <a:pt x="4863760" y="135229"/>
                </a:lnTo>
                <a:close/>
              </a:path>
              <a:path w="5518150" h="1909445">
                <a:moveTo>
                  <a:pt x="5166483" y="136070"/>
                </a:moveTo>
                <a:lnTo>
                  <a:pt x="5140006" y="130724"/>
                </a:lnTo>
                <a:lnTo>
                  <a:pt x="5118386" y="116144"/>
                </a:lnTo>
                <a:lnTo>
                  <a:pt x="5103810" y="94518"/>
                </a:lnTo>
                <a:lnTo>
                  <a:pt x="5098465" y="68035"/>
                </a:lnTo>
                <a:lnTo>
                  <a:pt x="5103810" y="41551"/>
                </a:lnTo>
                <a:lnTo>
                  <a:pt x="5118386" y="19926"/>
                </a:lnTo>
                <a:lnTo>
                  <a:pt x="5140006" y="5346"/>
                </a:lnTo>
                <a:lnTo>
                  <a:pt x="5166483" y="0"/>
                </a:lnTo>
                <a:lnTo>
                  <a:pt x="5192942" y="5346"/>
                </a:lnTo>
                <a:lnTo>
                  <a:pt x="5214552" y="19926"/>
                </a:lnTo>
                <a:lnTo>
                  <a:pt x="5229124" y="41551"/>
                </a:lnTo>
                <a:lnTo>
                  <a:pt x="5234468" y="68035"/>
                </a:lnTo>
                <a:lnTo>
                  <a:pt x="5229124" y="94518"/>
                </a:lnTo>
                <a:lnTo>
                  <a:pt x="5214552" y="116144"/>
                </a:lnTo>
                <a:lnTo>
                  <a:pt x="5192942" y="130724"/>
                </a:lnTo>
                <a:lnTo>
                  <a:pt x="5166483" y="136070"/>
                </a:lnTo>
                <a:close/>
              </a:path>
              <a:path w="5518150" h="1909445">
                <a:moveTo>
                  <a:pt x="5469208" y="86513"/>
                </a:moveTo>
                <a:lnTo>
                  <a:pt x="5462022" y="85060"/>
                </a:lnTo>
                <a:lnTo>
                  <a:pt x="5456153" y="81098"/>
                </a:lnTo>
                <a:lnTo>
                  <a:pt x="5452195" y="75224"/>
                </a:lnTo>
                <a:lnTo>
                  <a:pt x="5450743" y="68035"/>
                </a:lnTo>
                <a:lnTo>
                  <a:pt x="5452195" y="60845"/>
                </a:lnTo>
                <a:lnTo>
                  <a:pt x="5456153" y="54972"/>
                </a:lnTo>
                <a:lnTo>
                  <a:pt x="5462022" y="51010"/>
                </a:lnTo>
                <a:lnTo>
                  <a:pt x="5469208" y="49557"/>
                </a:lnTo>
                <a:lnTo>
                  <a:pt x="5476394" y="51010"/>
                </a:lnTo>
                <a:lnTo>
                  <a:pt x="5482263" y="54972"/>
                </a:lnTo>
                <a:lnTo>
                  <a:pt x="5486221" y="60845"/>
                </a:lnTo>
                <a:lnTo>
                  <a:pt x="5487672" y="68035"/>
                </a:lnTo>
                <a:lnTo>
                  <a:pt x="5486221" y="75224"/>
                </a:lnTo>
                <a:lnTo>
                  <a:pt x="5482263" y="81098"/>
                </a:lnTo>
                <a:lnTo>
                  <a:pt x="5476394" y="85060"/>
                </a:lnTo>
                <a:lnTo>
                  <a:pt x="5469208" y="86513"/>
                </a:lnTo>
                <a:close/>
              </a:path>
              <a:path w="5518150" h="1909445">
                <a:moveTo>
                  <a:pt x="20148" y="391137"/>
                </a:moveTo>
                <a:lnTo>
                  <a:pt x="12304" y="389553"/>
                </a:lnTo>
                <a:lnTo>
                  <a:pt x="5899" y="385233"/>
                </a:lnTo>
                <a:lnTo>
                  <a:pt x="1582" y="378824"/>
                </a:lnTo>
                <a:lnTo>
                  <a:pt x="0" y="370975"/>
                </a:lnTo>
                <a:lnTo>
                  <a:pt x="1582" y="363125"/>
                </a:lnTo>
                <a:lnTo>
                  <a:pt x="5899" y="356718"/>
                </a:lnTo>
                <a:lnTo>
                  <a:pt x="12304" y="352399"/>
                </a:lnTo>
                <a:lnTo>
                  <a:pt x="20148" y="350815"/>
                </a:lnTo>
                <a:lnTo>
                  <a:pt x="27993" y="352399"/>
                </a:lnTo>
                <a:lnTo>
                  <a:pt x="34398" y="356718"/>
                </a:lnTo>
                <a:lnTo>
                  <a:pt x="38715" y="363125"/>
                </a:lnTo>
                <a:lnTo>
                  <a:pt x="40297" y="370975"/>
                </a:lnTo>
                <a:lnTo>
                  <a:pt x="38715" y="378824"/>
                </a:lnTo>
                <a:lnTo>
                  <a:pt x="34398" y="385233"/>
                </a:lnTo>
                <a:lnTo>
                  <a:pt x="27993" y="389553"/>
                </a:lnTo>
                <a:lnTo>
                  <a:pt x="20148" y="391137"/>
                </a:lnTo>
                <a:close/>
              </a:path>
              <a:path w="5518150" h="1909445">
                <a:moveTo>
                  <a:pt x="322872" y="394503"/>
                </a:moveTo>
                <a:lnTo>
                  <a:pt x="313722" y="392653"/>
                </a:lnTo>
                <a:lnTo>
                  <a:pt x="306248" y="387611"/>
                </a:lnTo>
                <a:lnTo>
                  <a:pt x="301209" y="380132"/>
                </a:lnTo>
                <a:lnTo>
                  <a:pt x="299361" y="370975"/>
                </a:lnTo>
                <a:lnTo>
                  <a:pt x="301209" y="361819"/>
                </a:lnTo>
                <a:lnTo>
                  <a:pt x="306248" y="354341"/>
                </a:lnTo>
                <a:lnTo>
                  <a:pt x="313722" y="349299"/>
                </a:lnTo>
                <a:lnTo>
                  <a:pt x="322872" y="347450"/>
                </a:lnTo>
                <a:lnTo>
                  <a:pt x="332023" y="349299"/>
                </a:lnTo>
                <a:lnTo>
                  <a:pt x="339496" y="354341"/>
                </a:lnTo>
                <a:lnTo>
                  <a:pt x="344535" y="361819"/>
                </a:lnTo>
                <a:lnTo>
                  <a:pt x="346383" y="370975"/>
                </a:lnTo>
                <a:lnTo>
                  <a:pt x="344535" y="380132"/>
                </a:lnTo>
                <a:lnTo>
                  <a:pt x="339496" y="387611"/>
                </a:lnTo>
                <a:lnTo>
                  <a:pt x="332023" y="392653"/>
                </a:lnTo>
                <a:lnTo>
                  <a:pt x="322872" y="394503"/>
                </a:lnTo>
                <a:close/>
              </a:path>
              <a:path w="5518150" h="1909445">
                <a:moveTo>
                  <a:pt x="625600" y="397024"/>
                </a:moveTo>
                <a:lnTo>
                  <a:pt x="615475" y="394978"/>
                </a:lnTo>
                <a:lnTo>
                  <a:pt x="607204" y="389398"/>
                </a:lnTo>
                <a:lnTo>
                  <a:pt x="601626" y="381123"/>
                </a:lnTo>
                <a:lnTo>
                  <a:pt x="599580" y="370991"/>
                </a:lnTo>
                <a:lnTo>
                  <a:pt x="601626" y="360862"/>
                </a:lnTo>
                <a:lnTo>
                  <a:pt x="607204" y="352586"/>
                </a:lnTo>
                <a:lnTo>
                  <a:pt x="615475" y="347006"/>
                </a:lnTo>
                <a:lnTo>
                  <a:pt x="625600" y="344959"/>
                </a:lnTo>
                <a:lnTo>
                  <a:pt x="635722" y="347006"/>
                </a:lnTo>
                <a:lnTo>
                  <a:pt x="643992" y="352586"/>
                </a:lnTo>
                <a:lnTo>
                  <a:pt x="649570" y="360862"/>
                </a:lnTo>
                <a:lnTo>
                  <a:pt x="651615" y="370991"/>
                </a:lnTo>
                <a:lnTo>
                  <a:pt x="649572" y="381123"/>
                </a:lnTo>
                <a:lnTo>
                  <a:pt x="643999" y="389398"/>
                </a:lnTo>
                <a:lnTo>
                  <a:pt x="635730" y="394978"/>
                </a:lnTo>
                <a:lnTo>
                  <a:pt x="625600" y="397024"/>
                </a:lnTo>
                <a:close/>
              </a:path>
              <a:path w="5518150" h="1909445">
                <a:moveTo>
                  <a:pt x="928323" y="400390"/>
                </a:moveTo>
                <a:lnTo>
                  <a:pt x="916886" y="398080"/>
                </a:lnTo>
                <a:lnTo>
                  <a:pt x="907547" y="391781"/>
                </a:lnTo>
                <a:lnTo>
                  <a:pt x="901251" y="382436"/>
                </a:lnTo>
                <a:lnTo>
                  <a:pt x="898942" y="370991"/>
                </a:lnTo>
                <a:lnTo>
                  <a:pt x="901251" y="359547"/>
                </a:lnTo>
                <a:lnTo>
                  <a:pt x="907547" y="350202"/>
                </a:lnTo>
                <a:lnTo>
                  <a:pt x="916886" y="343903"/>
                </a:lnTo>
                <a:lnTo>
                  <a:pt x="928323" y="341593"/>
                </a:lnTo>
                <a:lnTo>
                  <a:pt x="939761" y="343903"/>
                </a:lnTo>
                <a:lnTo>
                  <a:pt x="949100" y="350202"/>
                </a:lnTo>
                <a:lnTo>
                  <a:pt x="955396" y="359547"/>
                </a:lnTo>
                <a:lnTo>
                  <a:pt x="957704" y="370991"/>
                </a:lnTo>
                <a:lnTo>
                  <a:pt x="955396" y="382436"/>
                </a:lnTo>
                <a:lnTo>
                  <a:pt x="949100" y="391781"/>
                </a:lnTo>
                <a:lnTo>
                  <a:pt x="939761" y="398080"/>
                </a:lnTo>
                <a:lnTo>
                  <a:pt x="928323" y="400390"/>
                </a:lnTo>
                <a:close/>
              </a:path>
              <a:path w="5518150" h="1909445">
                <a:moveTo>
                  <a:pt x="1231047" y="403755"/>
                </a:moveTo>
                <a:lnTo>
                  <a:pt x="1218304" y="401180"/>
                </a:lnTo>
                <a:lnTo>
                  <a:pt x="1207896" y="394157"/>
                </a:lnTo>
                <a:lnTo>
                  <a:pt x="1200877" y="383742"/>
                </a:lnTo>
                <a:lnTo>
                  <a:pt x="1198304" y="370991"/>
                </a:lnTo>
                <a:lnTo>
                  <a:pt x="1200877" y="358241"/>
                </a:lnTo>
                <a:lnTo>
                  <a:pt x="1207896" y="347826"/>
                </a:lnTo>
                <a:lnTo>
                  <a:pt x="1218304" y="340803"/>
                </a:lnTo>
                <a:lnTo>
                  <a:pt x="1231047" y="338228"/>
                </a:lnTo>
                <a:lnTo>
                  <a:pt x="1243791" y="340803"/>
                </a:lnTo>
                <a:lnTo>
                  <a:pt x="1254200" y="347826"/>
                </a:lnTo>
                <a:lnTo>
                  <a:pt x="1261220" y="358241"/>
                </a:lnTo>
                <a:lnTo>
                  <a:pt x="1263794" y="370991"/>
                </a:lnTo>
                <a:lnTo>
                  <a:pt x="1261220" y="383742"/>
                </a:lnTo>
                <a:lnTo>
                  <a:pt x="1254200" y="394157"/>
                </a:lnTo>
                <a:lnTo>
                  <a:pt x="1243791" y="401180"/>
                </a:lnTo>
                <a:lnTo>
                  <a:pt x="1231047" y="403755"/>
                </a:lnTo>
                <a:close/>
              </a:path>
              <a:path w="5518150" h="1909445">
                <a:moveTo>
                  <a:pt x="1533771" y="406280"/>
                </a:moveTo>
                <a:lnTo>
                  <a:pt x="1520055" y="403507"/>
                </a:lnTo>
                <a:lnTo>
                  <a:pt x="1508851" y="395946"/>
                </a:lnTo>
                <a:lnTo>
                  <a:pt x="1501294" y="384734"/>
                </a:lnTo>
                <a:lnTo>
                  <a:pt x="1498523" y="371008"/>
                </a:lnTo>
                <a:lnTo>
                  <a:pt x="1501294" y="357283"/>
                </a:lnTo>
                <a:lnTo>
                  <a:pt x="1508851" y="346071"/>
                </a:lnTo>
                <a:lnTo>
                  <a:pt x="1520055" y="338510"/>
                </a:lnTo>
                <a:lnTo>
                  <a:pt x="1533771" y="335737"/>
                </a:lnTo>
                <a:lnTo>
                  <a:pt x="1547489" y="338510"/>
                </a:lnTo>
                <a:lnTo>
                  <a:pt x="1558694" y="346071"/>
                </a:lnTo>
                <a:lnTo>
                  <a:pt x="1566251" y="357283"/>
                </a:lnTo>
                <a:lnTo>
                  <a:pt x="1569022" y="371008"/>
                </a:lnTo>
                <a:lnTo>
                  <a:pt x="1566253" y="384734"/>
                </a:lnTo>
                <a:lnTo>
                  <a:pt x="1558701" y="395946"/>
                </a:lnTo>
                <a:lnTo>
                  <a:pt x="1547496" y="403507"/>
                </a:lnTo>
                <a:lnTo>
                  <a:pt x="1533771" y="406280"/>
                </a:lnTo>
                <a:close/>
              </a:path>
              <a:path w="5518150" h="1909445">
                <a:moveTo>
                  <a:pt x="1836488" y="408805"/>
                </a:moveTo>
                <a:lnTo>
                  <a:pt x="1821785" y="405834"/>
                </a:lnTo>
                <a:lnTo>
                  <a:pt x="1809778" y="397732"/>
                </a:lnTo>
                <a:lnTo>
                  <a:pt x="1801683" y="385718"/>
                </a:lnTo>
                <a:lnTo>
                  <a:pt x="1798715" y="371008"/>
                </a:lnTo>
                <a:lnTo>
                  <a:pt x="1801683" y="356299"/>
                </a:lnTo>
                <a:lnTo>
                  <a:pt x="1809778" y="344285"/>
                </a:lnTo>
                <a:lnTo>
                  <a:pt x="1821785" y="336183"/>
                </a:lnTo>
                <a:lnTo>
                  <a:pt x="1836488" y="333212"/>
                </a:lnTo>
                <a:lnTo>
                  <a:pt x="1851191" y="336183"/>
                </a:lnTo>
                <a:lnTo>
                  <a:pt x="1863197" y="344285"/>
                </a:lnTo>
                <a:lnTo>
                  <a:pt x="1871292" y="356299"/>
                </a:lnTo>
                <a:lnTo>
                  <a:pt x="1874261" y="371008"/>
                </a:lnTo>
                <a:lnTo>
                  <a:pt x="1871292" y="385718"/>
                </a:lnTo>
                <a:lnTo>
                  <a:pt x="1863197" y="397732"/>
                </a:lnTo>
                <a:lnTo>
                  <a:pt x="1851191" y="405834"/>
                </a:lnTo>
                <a:lnTo>
                  <a:pt x="1836488" y="408805"/>
                </a:lnTo>
                <a:close/>
              </a:path>
              <a:path w="5518150" h="1909445">
                <a:moveTo>
                  <a:pt x="2139212" y="412170"/>
                </a:moveTo>
                <a:lnTo>
                  <a:pt x="2123204" y="408936"/>
                </a:lnTo>
                <a:lnTo>
                  <a:pt x="2110135" y="400115"/>
                </a:lnTo>
                <a:lnTo>
                  <a:pt x="2101327" y="387031"/>
                </a:lnTo>
                <a:lnTo>
                  <a:pt x="2098097" y="371008"/>
                </a:lnTo>
                <a:lnTo>
                  <a:pt x="2101327" y="354986"/>
                </a:lnTo>
                <a:lnTo>
                  <a:pt x="2110135" y="341902"/>
                </a:lnTo>
                <a:lnTo>
                  <a:pt x="2123204" y="333081"/>
                </a:lnTo>
                <a:lnTo>
                  <a:pt x="2139212" y="329846"/>
                </a:lnTo>
                <a:lnTo>
                  <a:pt x="2155225" y="333081"/>
                </a:lnTo>
                <a:lnTo>
                  <a:pt x="2168305" y="341902"/>
                </a:lnTo>
                <a:lnTo>
                  <a:pt x="2177126" y="354986"/>
                </a:lnTo>
                <a:lnTo>
                  <a:pt x="2180360" y="371008"/>
                </a:lnTo>
                <a:lnTo>
                  <a:pt x="2177126" y="387031"/>
                </a:lnTo>
                <a:lnTo>
                  <a:pt x="2168305" y="400115"/>
                </a:lnTo>
                <a:lnTo>
                  <a:pt x="2155225" y="408936"/>
                </a:lnTo>
                <a:lnTo>
                  <a:pt x="2139212" y="412170"/>
                </a:lnTo>
                <a:close/>
              </a:path>
              <a:path w="5518150" h="1909445">
                <a:moveTo>
                  <a:pt x="2441936" y="414695"/>
                </a:moveTo>
                <a:lnTo>
                  <a:pt x="2424948" y="411263"/>
                </a:lnTo>
                <a:lnTo>
                  <a:pt x="2411074" y="401904"/>
                </a:lnTo>
                <a:lnTo>
                  <a:pt x="2401719" y="388022"/>
                </a:lnTo>
                <a:lnTo>
                  <a:pt x="2398289" y="371025"/>
                </a:lnTo>
                <a:lnTo>
                  <a:pt x="2401719" y="354029"/>
                </a:lnTo>
                <a:lnTo>
                  <a:pt x="2411074" y="340149"/>
                </a:lnTo>
                <a:lnTo>
                  <a:pt x="2424948" y="330790"/>
                </a:lnTo>
                <a:lnTo>
                  <a:pt x="2441936" y="327358"/>
                </a:lnTo>
                <a:lnTo>
                  <a:pt x="2458923" y="330790"/>
                </a:lnTo>
                <a:lnTo>
                  <a:pt x="2472797" y="340149"/>
                </a:lnTo>
                <a:lnTo>
                  <a:pt x="2482152" y="354029"/>
                </a:lnTo>
                <a:lnTo>
                  <a:pt x="2485582" y="371025"/>
                </a:lnTo>
                <a:lnTo>
                  <a:pt x="2482152" y="388022"/>
                </a:lnTo>
                <a:lnTo>
                  <a:pt x="2472797" y="401904"/>
                </a:lnTo>
                <a:lnTo>
                  <a:pt x="2458923" y="411263"/>
                </a:lnTo>
                <a:lnTo>
                  <a:pt x="2441936" y="414695"/>
                </a:lnTo>
                <a:close/>
              </a:path>
              <a:path w="5518150" h="1909445">
                <a:moveTo>
                  <a:pt x="2744659" y="417220"/>
                </a:moveTo>
                <a:lnTo>
                  <a:pt x="2726698" y="413590"/>
                </a:lnTo>
                <a:lnTo>
                  <a:pt x="2712030" y="403690"/>
                </a:lnTo>
                <a:lnTo>
                  <a:pt x="2702141" y="389006"/>
                </a:lnTo>
                <a:lnTo>
                  <a:pt x="2698515" y="371025"/>
                </a:lnTo>
                <a:lnTo>
                  <a:pt x="2702141" y="353046"/>
                </a:lnTo>
                <a:lnTo>
                  <a:pt x="2712030" y="338363"/>
                </a:lnTo>
                <a:lnTo>
                  <a:pt x="2726698" y="328464"/>
                </a:lnTo>
                <a:lnTo>
                  <a:pt x="2744659" y="324833"/>
                </a:lnTo>
                <a:lnTo>
                  <a:pt x="2762641" y="328464"/>
                </a:lnTo>
                <a:lnTo>
                  <a:pt x="2777318" y="338363"/>
                </a:lnTo>
                <a:lnTo>
                  <a:pt x="2787211" y="353046"/>
                </a:lnTo>
                <a:lnTo>
                  <a:pt x="2790838" y="371025"/>
                </a:lnTo>
                <a:lnTo>
                  <a:pt x="2787211" y="389006"/>
                </a:lnTo>
                <a:lnTo>
                  <a:pt x="2777318" y="403690"/>
                </a:lnTo>
                <a:lnTo>
                  <a:pt x="2762641" y="413590"/>
                </a:lnTo>
                <a:lnTo>
                  <a:pt x="2744659" y="417220"/>
                </a:lnTo>
                <a:close/>
              </a:path>
              <a:path w="5518150" h="1909445">
                <a:moveTo>
                  <a:pt x="3047383" y="419742"/>
                </a:moveTo>
                <a:lnTo>
                  <a:pt x="3028442" y="415914"/>
                </a:lnTo>
                <a:lnTo>
                  <a:pt x="3012969" y="405475"/>
                </a:lnTo>
                <a:lnTo>
                  <a:pt x="3002534" y="389990"/>
                </a:lnTo>
                <a:lnTo>
                  <a:pt x="2998707" y="371025"/>
                </a:lnTo>
                <a:lnTo>
                  <a:pt x="3002534" y="352062"/>
                </a:lnTo>
                <a:lnTo>
                  <a:pt x="3012969" y="336577"/>
                </a:lnTo>
                <a:lnTo>
                  <a:pt x="3028442" y="326137"/>
                </a:lnTo>
                <a:lnTo>
                  <a:pt x="3047383" y="322309"/>
                </a:lnTo>
                <a:lnTo>
                  <a:pt x="3066344" y="326137"/>
                </a:lnTo>
                <a:lnTo>
                  <a:pt x="3081827" y="336577"/>
                </a:lnTo>
                <a:lnTo>
                  <a:pt x="3092266" y="352062"/>
                </a:lnTo>
                <a:lnTo>
                  <a:pt x="3096093" y="371025"/>
                </a:lnTo>
                <a:lnTo>
                  <a:pt x="3092266" y="389990"/>
                </a:lnTo>
                <a:lnTo>
                  <a:pt x="3081827" y="405475"/>
                </a:lnTo>
                <a:lnTo>
                  <a:pt x="3066344" y="415914"/>
                </a:lnTo>
                <a:lnTo>
                  <a:pt x="3047383" y="419742"/>
                </a:lnTo>
                <a:close/>
              </a:path>
              <a:path w="5518150" h="1909445">
                <a:moveTo>
                  <a:pt x="3350107" y="422267"/>
                </a:moveTo>
                <a:lnTo>
                  <a:pt x="3330172" y="418241"/>
                </a:lnTo>
                <a:lnTo>
                  <a:pt x="3313895" y="407260"/>
                </a:lnTo>
                <a:lnTo>
                  <a:pt x="3302923" y="390973"/>
                </a:lnTo>
                <a:lnTo>
                  <a:pt x="3298899" y="371025"/>
                </a:lnTo>
                <a:lnTo>
                  <a:pt x="3302923" y="351078"/>
                </a:lnTo>
                <a:lnTo>
                  <a:pt x="3313895" y="334790"/>
                </a:lnTo>
                <a:lnTo>
                  <a:pt x="3330172" y="323810"/>
                </a:lnTo>
                <a:lnTo>
                  <a:pt x="3350107" y="319784"/>
                </a:lnTo>
                <a:lnTo>
                  <a:pt x="3370047" y="323810"/>
                </a:lnTo>
                <a:lnTo>
                  <a:pt x="3386336" y="334790"/>
                </a:lnTo>
                <a:lnTo>
                  <a:pt x="3397320" y="351078"/>
                </a:lnTo>
                <a:lnTo>
                  <a:pt x="3401349" y="371025"/>
                </a:lnTo>
                <a:lnTo>
                  <a:pt x="3397320" y="390973"/>
                </a:lnTo>
                <a:lnTo>
                  <a:pt x="3386336" y="407260"/>
                </a:lnTo>
                <a:lnTo>
                  <a:pt x="3370047" y="418241"/>
                </a:lnTo>
                <a:lnTo>
                  <a:pt x="3350107" y="422267"/>
                </a:lnTo>
                <a:close/>
              </a:path>
              <a:path w="5518150" h="1909445">
                <a:moveTo>
                  <a:pt x="3652831" y="425632"/>
                </a:moveTo>
                <a:lnTo>
                  <a:pt x="3631605" y="421341"/>
                </a:lnTo>
                <a:lnTo>
                  <a:pt x="3614265" y="409640"/>
                </a:lnTo>
                <a:lnTo>
                  <a:pt x="3602570" y="392287"/>
                </a:lnTo>
                <a:lnTo>
                  <a:pt x="3598281" y="371042"/>
                </a:lnTo>
                <a:lnTo>
                  <a:pt x="3602570" y="349798"/>
                </a:lnTo>
                <a:lnTo>
                  <a:pt x="3614265" y="332445"/>
                </a:lnTo>
                <a:lnTo>
                  <a:pt x="3631605" y="320744"/>
                </a:lnTo>
                <a:lnTo>
                  <a:pt x="3652831" y="316452"/>
                </a:lnTo>
                <a:lnTo>
                  <a:pt x="3674077" y="320744"/>
                </a:lnTo>
                <a:lnTo>
                  <a:pt x="3691427" y="332445"/>
                </a:lnTo>
                <a:lnTo>
                  <a:pt x="3703125" y="349798"/>
                </a:lnTo>
                <a:lnTo>
                  <a:pt x="3707414" y="371042"/>
                </a:lnTo>
                <a:lnTo>
                  <a:pt x="3703125" y="392287"/>
                </a:lnTo>
                <a:lnTo>
                  <a:pt x="3691427" y="409640"/>
                </a:lnTo>
                <a:lnTo>
                  <a:pt x="3674077" y="421341"/>
                </a:lnTo>
                <a:lnTo>
                  <a:pt x="3652831" y="425632"/>
                </a:lnTo>
                <a:close/>
              </a:path>
              <a:path w="5518150" h="1909445">
                <a:moveTo>
                  <a:pt x="3955589" y="428157"/>
                </a:moveTo>
                <a:lnTo>
                  <a:pt x="3933369" y="423668"/>
                </a:lnTo>
                <a:lnTo>
                  <a:pt x="3915225" y="411427"/>
                </a:lnTo>
                <a:lnTo>
                  <a:pt x="3902992" y="393272"/>
                </a:lnTo>
                <a:lnTo>
                  <a:pt x="3898507" y="371042"/>
                </a:lnTo>
                <a:lnTo>
                  <a:pt x="3902992" y="348814"/>
                </a:lnTo>
                <a:lnTo>
                  <a:pt x="3915225" y="330659"/>
                </a:lnTo>
                <a:lnTo>
                  <a:pt x="3933369" y="318417"/>
                </a:lnTo>
                <a:lnTo>
                  <a:pt x="3955589" y="313927"/>
                </a:lnTo>
                <a:lnTo>
                  <a:pt x="3977789" y="318417"/>
                </a:lnTo>
                <a:lnTo>
                  <a:pt x="3995923" y="330659"/>
                </a:lnTo>
                <a:lnTo>
                  <a:pt x="4008151" y="348814"/>
                </a:lnTo>
                <a:lnTo>
                  <a:pt x="4012636" y="371042"/>
                </a:lnTo>
                <a:lnTo>
                  <a:pt x="4008156" y="393272"/>
                </a:lnTo>
                <a:lnTo>
                  <a:pt x="3995935" y="411427"/>
                </a:lnTo>
                <a:lnTo>
                  <a:pt x="3977803" y="423668"/>
                </a:lnTo>
                <a:lnTo>
                  <a:pt x="3955589" y="428157"/>
                </a:lnTo>
                <a:close/>
              </a:path>
              <a:path w="5518150" h="1909445">
                <a:moveTo>
                  <a:pt x="4258312" y="430682"/>
                </a:moveTo>
                <a:lnTo>
                  <a:pt x="4235113" y="425995"/>
                </a:lnTo>
                <a:lnTo>
                  <a:pt x="4216164" y="413212"/>
                </a:lnTo>
                <a:lnTo>
                  <a:pt x="4203385" y="394254"/>
                </a:lnTo>
                <a:lnTo>
                  <a:pt x="4198699" y="371042"/>
                </a:lnTo>
                <a:lnTo>
                  <a:pt x="4203385" y="347831"/>
                </a:lnTo>
                <a:lnTo>
                  <a:pt x="4216164" y="328874"/>
                </a:lnTo>
                <a:lnTo>
                  <a:pt x="4235113" y="316092"/>
                </a:lnTo>
                <a:lnTo>
                  <a:pt x="4258312" y="311405"/>
                </a:lnTo>
                <a:lnTo>
                  <a:pt x="4281506" y="316092"/>
                </a:lnTo>
                <a:lnTo>
                  <a:pt x="4300444" y="328874"/>
                </a:lnTo>
                <a:lnTo>
                  <a:pt x="4313211" y="347831"/>
                </a:lnTo>
                <a:lnTo>
                  <a:pt x="4317892" y="371042"/>
                </a:lnTo>
                <a:lnTo>
                  <a:pt x="4313211" y="394254"/>
                </a:lnTo>
                <a:lnTo>
                  <a:pt x="4300444" y="413212"/>
                </a:lnTo>
                <a:lnTo>
                  <a:pt x="4281506" y="425995"/>
                </a:lnTo>
                <a:lnTo>
                  <a:pt x="4258312" y="430682"/>
                </a:lnTo>
                <a:close/>
              </a:path>
              <a:path w="5518150" h="1909445">
                <a:moveTo>
                  <a:pt x="4561036" y="434888"/>
                </a:moveTo>
                <a:lnTo>
                  <a:pt x="4536200" y="429873"/>
                </a:lnTo>
                <a:lnTo>
                  <a:pt x="4515921" y="416194"/>
                </a:lnTo>
                <a:lnTo>
                  <a:pt x="4502250" y="395905"/>
                </a:lnTo>
                <a:lnTo>
                  <a:pt x="4497237" y="371059"/>
                </a:lnTo>
                <a:lnTo>
                  <a:pt x="4502250" y="346213"/>
                </a:lnTo>
                <a:lnTo>
                  <a:pt x="4515921" y="325924"/>
                </a:lnTo>
                <a:lnTo>
                  <a:pt x="4536200" y="312245"/>
                </a:lnTo>
                <a:lnTo>
                  <a:pt x="4561036" y="307230"/>
                </a:lnTo>
                <a:lnTo>
                  <a:pt x="4585853" y="312245"/>
                </a:lnTo>
                <a:lnTo>
                  <a:pt x="4606122" y="325924"/>
                </a:lnTo>
                <a:lnTo>
                  <a:pt x="4619789" y="346213"/>
                </a:lnTo>
                <a:lnTo>
                  <a:pt x="4624802" y="371059"/>
                </a:lnTo>
                <a:lnTo>
                  <a:pt x="4619789" y="395905"/>
                </a:lnTo>
                <a:lnTo>
                  <a:pt x="4606122" y="416194"/>
                </a:lnTo>
                <a:lnTo>
                  <a:pt x="4585853" y="429873"/>
                </a:lnTo>
                <a:lnTo>
                  <a:pt x="4561036" y="434888"/>
                </a:lnTo>
                <a:close/>
              </a:path>
              <a:path w="5518150" h="1909445">
                <a:moveTo>
                  <a:pt x="4863760" y="438254"/>
                </a:moveTo>
                <a:lnTo>
                  <a:pt x="4837613" y="432973"/>
                </a:lnTo>
                <a:lnTo>
                  <a:pt x="4816261" y="418572"/>
                </a:lnTo>
                <a:lnTo>
                  <a:pt x="4801864" y="397213"/>
                </a:lnTo>
                <a:lnTo>
                  <a:pt x="4796585" y="371059"/>
                </a:lnTo>
                <a:lnTo>
                  <a:pt x="4801864" y="344906"/>
                </a:lnTo>
                <a:lnTo>
                  <a:pt x="4816261" y="323547"/>
                </a:lnTo>
                <a:lnTo>
                  <a:pt x="4837613" y="309146"/>
                </a:lnTo>
                <a:lnTo>
                  <a:pt x="4863760" y="303864"/>
                </a:lnTo>
                <a:lnTo>
                  <a:pt x="4889887" y="309146"/>
                </a:lnTo>
                <a:lnTo>
                  <a:pt x="4911229" y="323547"/>
                </a:lnTo>
                <a:lnTo>
                  <a:pt x="4925622" y="344906"/>
                </a:lnTo>
                <a:lnTo>
                  <a:pt x="4930901" y="371059"/>
                </a:lnTo>
                <a:lnTo>
                  <a:pt x="4925622" y="397213"/>
                </a:lnTo>
                <a:lnTo>
                  <a:pt x="4911229" y="418572"/>
                </a:lnTo>
                <a:lnTo>
                  <a:pt x="4889887" y="432973"/>
                </a:lnTo>
                <a:lnTo>
                  <a:pt x="4863760" y="438254"/>
                </a:lnTo>
                <a:close/>
              </a:path>
              <a:path w="5518150" h="1909445">
                <a:moveTo>
                  <a:pt x="5166483" y="442460"/>
                </a:moveTo>
                <a:lnTo>
                  <a:pt x="5138700" y="436851"/>
                </a:lnTo>
                <a:lnTo>
                  <a:pt x="5116018" y="421552"/>
                </a:lnTo>
                <a:lnTo>
                  <a:pt x="5100729" y="398857"/>
                </a:lnTo>
                <a:lnTo>
                  <a:pt x="5095124" y="371059"/>
                </a:lnTo>
                <a:lnTo>
                  <a:pt x="5100729" y="343262"/>
                </a:lnTo>
                <a:lnTo>
                  <a:pt x="5116018" y="320567"/>
                </a:lnTo>
                <a:lnTo>
                  <a:pt x="5138700" y="305268"/>
                </a:lnTo>
                <a:lnTo>
                  <a:pt x="5166483" y="299658"/>
                </a:lnTo>
                <a:lnTo>
                  <a:pt x="5194253" y="305268"/>
                </a:lnTo>
                <a:lnTo>
                  <a:pt x="5216936" y="320567"/>
                </a:lnTo>
                <a:lnTo>
                  <a:pt x="5232234" y="343262"/>
                </a:lnTo>
                <a:lnTo>
                  <a:pt x="5237844" y="371059"/>
                </a:lnTo>
                <a:lnTo>
                  <a:pt x="5232234" y="398857"/>
                </a:lnTo>
                <a:lnTo>
                  <a:pt x="5216936" y="421552"/>
                </a:lnTo>
                <a:lnTo>
                  <a:pt x="5194253" y="436851"/>
                </a:lnTo>
                <a:lnTo>
                  <a:pt x="5166483" y="442460"/>
                </a:lnTo>
                <a:close/>
              </a:path>
              <a:path w="5518150" h="1909445">
                <a:moveTo>
                  <a:pt x="5469208" y="419776"/>
                </a:moveTo>
                <a:lnTo>
                  <a:pt x="5450247" y="415948"/>
                </a:lnTo>
                <a:lnTo>
                  <a:pt x="5434764" y="405509"/>
                </a:lnTo>
                <a:lnTo>
                  <a:pt x="5424325" y="390024"/>
                </a:lnTo>
                <a:lnTo>
                  <a:pt x="5420497" y="371059"/>
                </a:lnTo>
                <a:lnTo>
                  <a:pt x="5424325" y="352096"/>
                </a:lnTo>
                <a:lnTo>
                  <a:pt x="5434764" y="336611"/>
                </a:lnTo>
                <a:lnTo>
                  <a:pt x="5450247" y="326170"/>
                </a:lnTo>
                <a:lnTo>
                  <a:pt x="5469208" y="322342"/>
                </a:lnTo>
                <a:lnTo>
                  <a:pt x="5488149" y="326170"/>
                </a:lnTo>
                <a:lnTo>
                  <a:pt x="5503622" y="336611"/>
                </a:lnTo>
                <a:lnTo>
                  <a:pt x="5514057" y="352096"/>
                </a:lnTo>
                <a:lnTo>
                  <a:pt x="5517884" y="371059"/>
                </a:lnTo>
                <a:lnTo>
                  <a:pt x="5514057" y="390024"/>
                </a:lnTo>
                <a:lnTo>
                  <a:pt x="5503622" y="405509"/>
                </a:lnTo>
                <a:lnTo>
                  <a:pt x="5488149" y="415948"/>
                </a:lnTo>
                <a:lnTo>
                  <a:pt x="5469208" y="419776"/>
                </a:lnTo>
                <a:close/>
              </a:path>
              <a:path w="5518150" h="1909445">
                <a:moveTo>
                  <a:pt x="20148" y="694158"/>
                </a:moveTo>
                <a:lnTo>
                  <a:pt x="12304" y="692575"/>
                </a:lnTo>
                <a:lnTo>
                  <a:pt x="5899" y="688256"/>
                </a:lnTo>
                <a:lnTo>
                  <a:pt x="1582" y="681848"/>
                </a:lnTo>
                <a:lnTo>
                  <a:pt x="0" y="673999"/>
                </a:lnTo>
                <a:lnTo>
                  <a:pt x="1582" y="666149"/>
                </a:lnTo>
                <a:lnTo>
                  <a:pt x="5899" y="659742"/>
                </a:lnTo>
                <a:lnTo>
                  <a:pt x="12304" y="655423"/>
                </a:lnTo>
                <a:lnTo>
                  <a:pt x="20148" y="653840"/>
                </a:lnTo>
                <a:lnTo>
                  <a:pt x="27993" y="655423"/>
                </a:lnTo>
                <a:lnTo>
                  <a:pt x="34398" y="659742"/>
                </a:lnTo>
                <a:lnTo>
                  <a:pt x="38715" y="666149"/>
                </a:lnTo>
                <a:lnTo>
                  <a:pt x="40297" y="673999"/>
                </a:lnTo>
                <a:lnTo>
                  <a:pt x="38715" y="681848"/>
                </a:lnTo>
                <a:lnTo>
                  <a:pt x="34398" y="688256"/>
                </a:lnTo>
                <a:lnTo>
                  <a:pt x="27993" y="692575"/>
                </a:lnTo>
                <a:lnTo>
                  <a:pt x="20148" y="694158"/>
                </a:lnTo>
                <a:close/>
              </a:path>
              <a:path w="5518150" h="1909445">
                <a:moveTo>
                  <a:pt x="322872" y="697527"/>
                </a:moveTo>
                <a:lnTo>
                  <a:pt x="313722" y="695678"/>
                </a:lnTo>
                <a:lnTo>
                  <a:pt x="306248" y="690635"/>
                </a:lnTo>
                <a:lnTo>
                  <a:pt x="301209" y="683156"/>
                </a:lnTo>
                <a:lnTo>
                  <a:pt x="299361" y="673999"/>
                </a:lnTo>
                <a:lnTo>
                  <a:pt x="301209" y="664843"/>
                </a:lnTo>
                <a:lnTo>
                  <a:pt x="306248" y="657366"/>
                </a:lnTo>
                <a:lnTo>
                  <a:pt x="313722" y="652323"/>
                </a:lnTo>
                <a:lnTo>
                  <a:pt x="322872" y="650474"/>
                </a:lnTo>
                <a:lnTo>
                  <a:pt x="332023" y="652323"/>
                </a:lnTo>
                <a:lnTo>
                  <a:pt x="339496" y="657366"/>
                </a:lnTo>
                <a:lnTo>
                  <a:pt x="344535" y="664843"/>
                </a:lnTo>
                <a:lnTo>
                  <a:pt x="346383" y="673999"/>
                </a:lnTo>
                <a:lnTo>
                  <a:pt x="344535" y="683156"/>
                </a:lnTo>
                <a:lnTo>
                  <a:pt x="339496" y="690635"/>
                </a:lnTo>
                <a:lnTo>
                  <a:pt x="332023" y="695678"/>
                </a:lnTo>
                <a:lnTo>
                  <a:pt x="322872" y="697527"/>
                </a:lnTo>
                <a:close/>
              </a:path>
              <a:path w="5518150" h="1909445">
                <a:moveTo>
                  <a:pt x="625600" y="700048"/>
                </a:moveTo>
                <a:lnTo>
                  <a:pt x="615475" y="698002"/>
                </a:lnTo>
                <a:lnTo>
                  <a:pt x="607204" y="692422"/>
                </a:lnTo>
                <a:lnTo>
                  <a:pt x="601626" y="684147"/>
                </a:lnTo>
                <a:lnTo>
                  <a:pt x="599580" y="674016"/>
                </a:lnTo>
                <a:lnTo>
                  <a:pt x="601626" y="663886"/>
                </a:lnTo>
                <a:lnTo>
                  <a:pt x="607204" y="655611"/>
                </a:lnTo>
                <a:lnTo>
                  <a:pt x="615475" y="650030"/>
                </a:lnTo>
                <a:lnTo>
                  <a:pt x="625600" y="647983"/>
                </a:lnTo>
                <a:lnTo>
                  <a:pt x="635722" y="650030"/>
                </a:lnTo>
                <a:lnTo>
                  <a:pt x="643992" y="655611"/>
                </a:lnTo>
                <a:lnTo>
                  <a:pt x="649570" y="663886"/>
                </a:lnTo>
                <a:lnTo>
                  <a:pt x="651615" y="674016"/>
                </a:lnTo>
                <a:lnTo>
                  <a:pt x="649572" y="684147"/>
                </a:lnTo>
                <a:lnTo>
                  <a:pt x="643999" y="692422"/>
                </a:lnTo>
                <a:lnTo>
                  <a:pt x="635730" y="698002"/>
                </a:lnTo>
                <a:lnTo>
                  <a:pt x="625600" y="700048"/>
                </a:lnTo>
                <a:close/>
              </a:path>
              <a:path w="5518150" h="1909445">
                <a:moveTo>
                  <a:pt x="928323" y="703414"/>
                </a:moveTo>
                <a:lnTo>
                  <a:pt x="916886" y="701104"/>
                </a:lnTo>
                <a:lnTo>
                  <a:pt x="907547" y="694805"/>
                </a:lnTo>
                <a:lnTo>
                  <a:pt x="901251" y="685460"/>
                </a:lnTo>
                <a:lnTo>
                  <a:pt x="898942" y="674016"/>
                </a:lnTo>
                <a:lnTo>
                  <a:pt x="901251" y="662571"/>
                </a:lnTo>
                <a:lnTo>
                  <a:pt x="907547" y="653227"/>
                </a:lnTo>
                <a:lnTo>
                  <a:pt x="916886" y="646927"/>
                </a:lnTo>
                <a:lnTo>
                  <a:pt x="928323" y="644618"/>
                </a:lnTo>
                <a:lnTo>
                  <a:pt x="939761" y="646927"/>
                </a:lnTo>
                <a:lnTo>
                  <a:pt x="949100" y="653227"/>
                </a:lnTo>
                <a:lnTo>
                  <a:pt x="955396" y="662571"/>
                </a:lnTo>
                <a:lnTo>
                  <a:pt x="957704" y="674016"/>
                </a:lnTo>
                <a:lnTo>
                  <a:pt x="955396" y="685460"/>
                </a:lnTo>
                <a:lnTo>
                  <a:pt x="949100" y="694805"/>
                </a:lnTo>
                <a:lnTo>
                  <a:pt x="939761" y="701104"/>
                </a:lnTo>
                <a:lnTo>
                  <a:pt x="928323" y="703414"/>
                </a:lnTo>
                <a:close/>
              </a:path>
              <a:path w="5518150" h="1909445">
                <a:moveTo>
                  <a:pt x="1231047" y="706779"/>
                </a:moveTo>
                <a:lnTo>
                  <a:pt x="1218304" y="704204"/>
                </a:lnTo>
                <a:lnTo>
                  <a:pt x="1207896" y="697181"/>
                </a:lnTo>
                <a:lnTo>
                  <a:pt x="1200877" y="686767"/>
                </a:lnTo>
                <a:lnTo>
                  <a:pt x="1198304" y="674016"/>
                </a:lnTo>
                <a:lnTo>
                  <a:pt x="1200877" y="661265"/>
                </a:lnTo>
                <a:lnTo>
                  <a:pt x="1207896" y="650850"/>
                </a:lnTo>
                <a:lnTo>
                  <a:pt x="1218304" y="643828"/>
                </a:lnTo>
                <a:lnTo>
                  <a:pt x="1231047" y="641252"/>
                </a:lnTo>
                <a:lnTo>
                  <a:pt x="1243791" y="643828"/>
                </a:lnTo>
                <a:lnTo>
                  <a:pt x="1254200" y="650850"/>
                </a:lnTo>
                <a:lnTo>
                  <a:pt x="1261220" y="661265"/>
                </a:lnTo>
                <a:lnTo>
                  <a:pt x="1263794" y="674016"/>
                </a:lnTo>
                <a:lnTo>
                  <a:pt x="1261220" y="686767"/>
                </a:lnTo>
                <a:lnTo>
                  <a:pt x="1254200" y="697181"/>
                </a:lnTo>
                <a:lnTo>
                  <a:pt x="1243791" y="704204"/>
                </a:lnTo>
                <a:lnTo>
                  <a:pt x="1231047" y="706779"/>
                </a:lnTo>
                <a:close/>
              </a:path>
              <a:path w="5518150" h="1909445">
                <a:moveTo>
                  <a:pt x="1533771" y="709304"/>
                </a:moveTo>
                <a:lnTo>
                  <a:pt x="1520055" y="706531"/>
                </a:lnTo>
                <a:lnTo>
                  <a:pt x="1508851" y="698970"/>
                </a:lnTo>
                <a:lnTo>
                  <a:pt x="1501294" y="687758"/>
                </a:lnTo>
                <a:lnTo>
                  <a:pt x="1498523" y="674033"/>
                </a:lnTo>
                <a:lnTo>
                  <a:pt x="1501294" y="660307"/>
                </a:lnTo>
                <a:lnTo>
                  <a:pt x="1508851" y="649095"/>
                </a:lnTo>
                <a:lnTo>
                  <a:pt x="1520055" y="641534"/>
                </a:lnTo>
                <a:lnTo>
                  <a:pt x="1533771" y="638761"/>
                </a:lnTo>
                <a:lnTo>
                  <a:pt x="1547489" y="641534"/>
                </a:lnTo>
                <a:lnTo>
                  <a:pt x="1558694" y="649095"/>
                </a:lnTo>
                <a:lnTo>
                  <a:pt x="1566251" y="660307"/>
                </a:lnTo>
                <a:lnTo>
                  <a:pt x="1569022" y="674033"/>
                </a:lnTo>
                <a:lnTo>
                  <a:pt x="1566253" y="687758"/>
                </a:lnTo>
                <a:lnTo>
                  <a:pt x="1558701" y="698970"/>
                </a:lnTo>
                <a:lnTo>
                  <a:pt x="1547496" y="706531"/>
                </a:lnTo>
                <a:lnTo>
                  <a:pt x="1533771" y="709304"/>
                </a:lnTo>
                <a:close/>
              </a:path>
              <a:path w="5518150" h="1909445">
                <a:moveTo>
                  <a:pt x="1836488" y="711829"/>
                </a:moveTo>
                <a:lnTo>
                  <a:pt x="1821785" y="708858"/>
                </a:lnTo>
                <a:lnTo>
                  <a:pt x="1809778" y="700756"/>
                </a:lnTo>
                <a:lnTo>
                  <a:pt x="1801683" y="688742"/>
                </a:lnTo>
                <a:lnTo>
                  <a:pt x="1798715" y="674033"/>
                </a:lnTo>
                <a:lnTo>
                  <a:pt x="1801683" y="659325"/>
                </a:lnTo>
                <a:lnTo>
                  <a:pt x="1809778" y="647310"/>
                </a:lnTo>
                <a:lnTo>
                  <a:pt x="1821785" y="639208"/>
                </a:lnTo>
                <a:lnTo>
                  <a:pt x="1836488" y="636236"/>
                </a:lnTo>
                <a:lnTo>
                  <a:pt x="1851191" y="639208"/>
                </a:lnTo>
                <a:lnTo>
                  <a:pt x="1863197" y="647310"/>
                </a:lnTo>
                <a:lnTo>
                  <a:pt x="1871292" y="659325"/>
                </a:lnTo>
                <a:lnTo>
                  <a:pt x="1874261" y="674033"/>
                </a:lnTo>
                <a:lnTo>
                  <a:pt x="1871292" y="688742"/>
                </a:lnTo>
                <a:lnTo>
                  <a:pt x="1863197" y="700756"/>
                </a:lnTo>
                <a:lnTo>
                  <a:pt x="1851191" y="708858"/>
                </a:lnTo>
                <a:lnTo>
                  <a:pt x="1836488" y="711829"/>
                </a:lnTo>
                <a:close/>
              </a:path>
              <a:path w="5518150" h="1909445">
                <a:moveTo>
                  <a:pt x="2139212" y="715195"/>
                </a:moveTo>
                <a:lnTo>
                  <a:pt x="2123204" y="711960"/>
                </a:lnTo>
                <a:lnTo>
                  <a:pt x="2110135" y="703139"/>
                </a:lnTo>
                <a:lnTo>
                  <a:pt x="2101327" y="690055"/>
                </a:lnTo>
                <a:lnTo>
                  <a:pt x="2098097" y="674033"/>
                </a:lnTo>
                <a:lnTo>
                  <a:pt x="2101327" y="658010"/>
                </a:lnTo>
                <a:lnTo>
                  <a:pt x="2110135" y="644926"/>
                </a:lnTo>
                <a:lnTo>
                  <a:pt x="2123204" y="636105"/>
                </a:lnTo>
                <a:lnTo>
                  <a:pt x="2139212" y="632870"/>
                </a:lnTo>
                <a:lnTo>
                  <a:pt x="2155225" y="636105"/>
                </a:lnTo>
                <a:lnTo>
                  <a:pt x="2168305" y="644926"/>
                </a:lnTo>
                <a:lnTo>
                  <a:pt x="2177126" y="658010"/>
                </a:lnTo>
                <a:lnTo>
                  <a:pt x="2180360" y="674033"/>
                </a:lnTo>
                <a:lnTo>
                  <a:pt x="2177126" y="690055"/>
                </a:lnTo>
                <a:lnTo>
                  <a:pt x="2168305" y="703139"/>
                </a:lnTo>
                <a:lnTo>
                  <a:pt x="2155225" y="711960"/>
                </a:lnTo>
                <a:lnTo>
                  <a:pt x="2139212" y="715195"/>
                </a:lnTo>
                <a:close/>
              </a:path>
              <a:path w="5518150" h="1909445">
                <a:moveTo>
                  <a:pt x="2441936" y="717720"/>
                </a:moveTo>
                <a:lnTo>
                  <a:pt x="2424948" y="714287"/>
                </a:lnTo>
                <a:lnTo>
                  <a:pt x="2411074" y="704928"/>
                </a:lnTo>
                <a:lnTo>
                  <a:pt x="2401719" y="691047"/>
                </a:lnTo>
                <a:lnTo>
                  <a:pt x="2398289" y="674049"/>
                </a:lnTo>
                <a:lnTo>
                  <a:pt x="2401719" y="657052"/>
                </a:lnTo>
                <a:lnTo>
                  <a:pt x="2411074" y="643171"/>
                </a:lnTo>
                <a:lnTo>
                  <a:pt x="2424948" y="633812"/>
                </a:lnTo>
                <a:lnTo>
                  <a:pt x="2441936" y="630379"/>
                </a:lnTo>
                <a:lnTo>
                  <a:pt x="2458923" y="633812"/>
                </a:lnTo>
                <a:lnTo>
                  <a:pt x="2472797" y="643171"/>
                </a:lnTo>
                <a:lnTo>
                  <a:pt x="2482152" y="657052"/>
                </a:lnTo>
                <a:lnTo>
                  <a:pt x="2485582" y="674049"/>
                </a:lnTo>
                <a:lnTo>
                  <a:pt x="2482152" y="691047"/>
                </a:lnTo>
                <a:lnTo>
                  <a:pt x="2472797" y="704928"/>
                </a:lnTo>
                <a:lnTo>
                  <a:pt x="2458923" y="714287"/>
                </a:lnTo>
                <a:lnTo>
                  <a:pt x="2441936" y="717720"/>
                </a:lnTo>
                <a:close/>
              </a:path>
              <a:path w="5518150" h="1909445">
                <a:moveTo>
                  <a:pt x="2744659" y="720245"/>
                </a:moveTo>
                <a:lnTo>
                  <a:pt x="2726698" y="716614"/>
                </a:lnTo>
                <a:lnTo>
                  <a:pt x="2712030" y="706714"/>
                </a:lnTo>
                <a:lnTo>
                  <a:pt x="2702141" y="692031"/>
                </a:lnTo>
                <a:lnTo>
                  <a:pt x="2698515" y="674049"/>
                </a:lnTo>
                <a:lnTo>
                  <a:pt x="2702141" y="656070"/>
                </a:lnTo>
                <a:lnTo>
                  <a:pt x="2712030" y="641388"/>
                </a:lnTo>
                <a:lnTo>
                  <a:pt x="2726698" y="631488"/>
                </a:lnTo>
                <a:lnTo>
                  <a:pt x="2744659" y="627858"/>
                </a:lnTo>
                <a:lnTo>
                  <a:pt x="2762641" y="631488"/>
                </a:lnTo>
                <a:lnTo>
                  <a:pt x="2777318" y="641388"/>
                </a:lnTo>
                <a:lnTo>
                  <a:pt x="2787211" y="656070"/>
                </a:lnTo>
                <a:lnTo>
                  <a:pt x="2790838" y="674049"/>
                </a:lnTo>
                <a:lnTo>
                  <a:pt x="2787211" y="692031"/>
                </a:lnTo>
                <a:lnTo>
                  <a:pt x="2777318" y="706714"/>
                </a:lnTo>
                <a:lnTo>
                  <a:pt x="2762641" y="716614"/>
                </a:lnTo>
                <a:lnTo>
                  <a:pt x="2744659" y="720245"/>
                </a:lnTo>
                <a:close/>
              </a:path>
              <a:path w="5518150" h="1909445">
                <a:moveTo>
                  <a:pt x="3047383" y="722766"/>
                </a:moveTo>
                <a:lnTo>
                  <a:pt x="3028442" y="718938"/>
                </a:lnTo>
                <a:lnTo>
                  <a:pt x="3012969" y="708498"/>
                </a:lnTo>
                <a:lnTo>
                  <a:pt x="3002534" y="693013"/>
                </a:lnTo>
                <a:lnTo>
                  <a:pt x="2998707" y="674049"/>
                </a:lnTo>
                <a:lnTo>
                  <a:pt x="3002534" y="655086"/>
                </a:lnTo>
                <a:lnTo>
                  <a:pt x="3012969" y="639601"/>
                </a:lnTo>
                <a:lnTo>
                  <a:pt x="3028442" y="629161"/>
                </a:lnTo>
                <a:lnTo>
                  <a:pt x="3047383" y="625333"/>
                </a:lnTo>
                <a:lnTo>
                  <a:pt x="3066344" y="629161"/>
                </a:lnTo>
                <a:lnTo>
                  <a:pt x="3081827" y="639601"/>
                </a:lnTo>
                <a:lnTo>
                  <a:pt x="3092266" y="655086"/>
                </a:lnTo>
                <a:lnTo>
                  <a:pt x="3096093" y="674049"/>
                </a:lnTo>
                <a:lnTo>
                  <a:pt x="3092266" y="693013"/>
                </a:lnTo>
                <a:lnTo>
                  <a:pt x="3081827" y="708498"/>
                </a:lnTo>
                <a:lnTo>
                  <a:pt x="3066344" y="718938"/>
                </a:lnTo>
                <a:lnTo>
                  <a:pt x="3047383" y="722766"/>
                </a:lnTo>
                <a:close/>
              </a:path>
              <a:path w="5518150" h="1909445">
                <a:moveTo>
                  <a:pt x="3350107" y="725291"/>
                </a:moveTo>
                <a:lnTo>
                  <a:pt x="3330172" y="721265"/>
                </a:lnTo>
                <a:lnTo>
                  <a:pt x="3313895" y="710284"/>
                </a:lnTo>
                <a:lnTo>
                  <a:pt x="3302923" y="693997"/>
                </a:lnTo>
                <a:lnTo>
                  <a:pt x="3298899" y="674049"/>
                </a:lnTo>
                <a:lnTo>
                  <a:pt x="3302923" y="654102"/>
                </a:lnTo>
                <a:lnTo>
                  <a:pt x="3313895" y="637815"/>
                </a:lnTo>
                <a:lnTo>
                  <a:pt x="3330172" y="626834"/>
                </a:lnTo>
                <a:lnTo>
                  <a:pt x="3350107" y="622808"/>
                </a:lnTo>
                <a:lnTo>
                  <a:pt x="3370047" y="626834"/>
                </a:lnTo>
                <a:lnTo>
                  <a:pt x="3386336" y="637815"/>
                </a:lnTo>
                <a:lnTo>
                  <a:pt x="3397320" y="654102"/>
                </a:lnTo>
                <a:lnTo>
                  <a:pt x="3401349" y="674049"/>
                </a:lnTo>
                <a:lnTo>
                  <a:pt x="3397320" y="693997"/>
                </a:lnTo>
                <a:lnTo>
                  <a:pt x="3386336" y="710284"/>
                </a:lnTo>
                <a:lnTo>
                  <a:pt x="3370047" y="721265"/>
                </a:lnTo>
                <a:lnTo>
                  <a:pt x="3350107" y="725291"/>
                </a:lnTo>
                <a:close/>
              </a:path>
              <a:path w="5518150" h="1909445">
                <a:moveTo>
                  <a:pt x="3652831" y="728657"/>
                </a:moveTo>
                <a:lnTo>
                  <a:pt x="3631605" y="724365"/>
                </a:lnTo>
                <a:lnTo>
                  <a:pt x="3614265" y="712664"/>
                </a:lnTo>
                <a:lnTo>
                  <a:pt x="3602570" y="695312"/>
                </a:lnTo>
                <a:lnTo>
                  <a:pt x="3598281" y="674066"/>
                </a:lnTo>
                <a:lnTo>
                  <a:pt x="3602570" y="652822"/>
                </a:lnTo>
                <a:lnTo>
                  <a:pt x="3614265" y="635470"/>
                </a:lnTo>
                <a:lnTo>
                  <a:pt x="3631605" y="623768"/>
                </a:lnTo>
                <a:lnTo>
                  <a:pt x="3652831" y="619476"/>
                </a:lnTo>
                <a:lnTo>
                  <a:pt x="3674077" y="623768"/>
                </a:lnTo>
                <a:lnTo>
                  <a:pt x="3691427" y="635470"/>
                </a:lnTo>
                <a:lnTo>
                  <a:pt x="3703125" y="652822"/>
                </a:lnTo>
                <a:lnTo>
                  <a:pt x="3707414" y="674066"/>
                </a:lnTo>
                <a:lnTo>
                  <a:pt x="3703125" y="695312"/>
                </a:lnTo>
                <a:lnTo>
                  <a:pt x="3691427" y="712664"/>
                </a:lnTo>
                <a:lnTo>
                  <a:pt x="3674077" y="724365"/>
                </a:lnTo>
                <a:lnTo>
                  <a:pt x="3652831" y="728657"/>
                </a:lnTo>
                <a:close/>
              </a:path>
              <a:path w="5518150" h="1909445">
                <a:moveTo>
                  <a:pt x="3955589" y="731181"/>
                </a:moveTo>
                <a:lnTo>
                  <a:pt x="3933369" y="726692"/>
                </a:lnTo>
                <a:lnTo>
                  <a:pt x="3915225" y="714449"/>
                </a:lnTo>
                <a:lnTo>
                  <a:pt x="3902992" y="696294"/>
                </a:lnTo>
                <a:lnTo>
                  <a:pt x="3898507" y="674066"/>
                </a:lnTo>
                <a:lnTo>
                  <a:pt x="3902992" y="651838"/>
                </a:lnTo>
                <a:lnTo>
                  <a:pt x="3915225" y="633683"/>
                </a:lnTo>
                <a:lnTo>
                  <a:pt x="3933369" y="621441"/>
                </a:lnTo>
                <a:lnTo>
                  <a:pt x="3955589" y="616951"/>
                </a:lnTo>
                <a:lnTo>
                  <a:pt x="3977789" y="621441"/>
                </a:lnTo>
                <a:lnTo>
                  <a:pt x="3995923" y="633683"/>
                </a:lnTo>
                <a:lnTo>
                  <a:pt x="4008151" y="651838"/>
                </a:lnTo>
                <a:lnTo>
                  <a:pt x="4012636" y="674066"/>
                </a:lnTo>
                <a:lnTo>
                  <a:pt x="4008156" y="696294"/>
                </a:lnTo>
                <a:lnTo>
                  <a:pt x="3995935" y="714449"/>
                </a:lnTo>
                <a:lnTo>
                  <a:pt x="3977803" y="726692"/>
                </a:lnTo>
                <a:lnTo>
                  <a:pt x="3955589" y="731181"/>
                </a:lnTo>
                <a:close/>
              </a:path>
              <a:path w="5518150" h="1909445">
                <a:moveTo>
                  <a:pt x="4258312" y="733706"/>
                </a:moveTo>
                <a:lnTo>
                  <a:pt x="4235113" y="729019"/>
                </a:lnTo>
                <a:lnTo>
                  <a:pt x="4216164" y="716236"/>
                </a:lnTo>
                <a:lnTo>
                  <a:pt x="4203385" y="697278"/>
                </a:lnTo>
                <a:lnTo>
                  <a:pt x="4198699" y="674066"/>
                </a:lnTo>
                <a:lnTo>
                  <a:pt x="4203385" y="650854"/>
                </a:lnTo>
                <a:lnTo>
                  <a:pt x="4216164" y="631897"/>
                </a:lnTo>
                <a:lnTo>
                  <a:pt x="4235113" y="619114"/>
                </a:lnTo>
                <a:lnTo>
                  <a:pt x="4258312" y="614426"/>
                </a:lnTo>
                <a:lnTo>
                  <a:pt x="4281506" y="619114"/>
                </a:lnTo>
                <a:lnTo>
                  <a:pt x="4300444" y="631897"/>
                </a:lnTo>
                <a:lnTo>
                  <a:pt x="4313211" y="650854"/>
                </a:lnTo>
                <a:lnTo>
                  <a:pt x="4317892" y="674066"/>
                </a:lnTo>
                <a:lnTo>
                  <a:pt x="4313211" y="697278"/>
                </a:lnTo>
                <a:lnTo>
                  <a:pt x="4300444" y="716236"/>
                </a:lnTo>
                <a:lnTo>
                  <a:pt x="4281506" y="729019"/>
                </a:lnTo>
                <a:lnTo>
                  <a:pt x="4258312" y="733706"/>
                </a:lnTo>
                <a:close/>
              </a:path>
              <a:path w="5518150" h="1909445">
                <a:moveTo>
                  <a:pt x="4561036" y="737912"/>
                </a:moveTo>
                <a:lnTo>
                  <a:pt x="4536200" y="732897"/>
                </a:lnTo>
                <a:lnTo>
                  <a:pt x="4515921" y="719218"/>
                </a:lnTo>
                <a:lnTo>
                  <a:pt x="4502250" y="698930"/>
                </a:lnTo>
                <a:lnTo>
                  <a:pt x="4497237" y="674083"/>
                </a:lnTo>
                <a:lnTo>
                  <a:pt x="4502250" y="649237"/>
                </a:lnTo>
                <a:lnTo>
                  <a:pt x="4515921" y="628948"/>
                </a:lnTo>
                <a:lnTo>
                  <a:pt x="4536200" y="615270"/>
                </a:lnTo>
                <a:lnTo>
                  <a:pt x="4561036" y="610254"/>
                </a:lnTo>
                <a:lnTo>
                  <a:pt x="4585853" y="615270"/>
                </a:lnTo>
                <a:lnTo>
                  <a:pt x="4606122" y="628948"/>
                </a:lnTo>
                <a:lnTo>
                  <a:pt x="4619789" y="649237"/>
                </a:lnTo>
                <a:lnTo>
                  <a:pt x="4624802" y="674083"/>
                </a:lnTo>
                <a:lnTo>
                  <a:pt x="4619789" y="698930"/>
                </a:lnTo>
                <a:lnTo>
                  <a:pt x="4606122" y="719218"/>
                </a:lnTo>
                <a:lnTo>
                  <a:pt x="4585853" y="732897"/>
                </a:lnTo>
                <a:lnTo>
                  <a:pt x="4561036" y="737912"/>
                </a:lnTo>
                <a:close/>
              </a:path>
              <a:path w="5518150" h="1909445">
                <a:moveTo>
                  <a:pt x="4863760" y="741278"/>
                </a:moveTo>
                <a:lnTo>
                  <a:pt x="4837613" y="735997"/>
                </a:lnTo>
                <a:lnTo>
                  <a:pt x="4816261" y="721596"/>
                </a:lnTo>
                <a:lnTo>
                  <a:pt x="4801864" y="700237"/>
                </a:lnTo>
                <a:lnTo>
                  <a:pt x="4796585" y="674083"/>
                </a:lnTo>
                <a:lnTo>
                  <a:pt x="4801864" y="647931"/>
                </a:lnTo>
                <a:lnTo>
                  <a:pt x="4816261" y="626572"/>
                </a:lnTo>
                <a:lnTo>
                  <a:pt x="4837613" y="612170"/>
                </a:lnTo>
                <a:lnTo>
                  <a:pt x="4863760" y="606889"/>
                </a:lnTo>
                <a:lnTo>
                  <a:pt x="4889887" y="612170"/>
                </a:lnTo>
                <a:lnTo>
                  <a:pt x="4911229" y="626572"/>
                </a:lnTo>
                <a:lnTo>
                  <a:pt x="4925622" y="647931"/>
                </a:lnTo>
                <a:lnTo>
                  <a:pt x="4930901" y="674083"/>
                </a:lnTo>
                <a:lnTo>
                  <a:pt x="4925622" y="700237"/>
                </a:lnTo>
                <a:lnTo>
                  <a:pt x="4911229" y="721596"/>
                </a:lnTo>
                <a:lnTo>
                  <a:pt x="4889887" y="735997"/>
                </a:lnTo>
                <a:lnTo>
                  <a:pt x="4863760" y="741278"/>
                </a:lnTo>
                <a:close/>
              </a:path>
              <a:path w="5518150" h="1909445">
                <a:moveTo>
                  <a:pt x="5166483" y="745487"/>
                </a:moveTo>
                <a:lnTo>
                  <a:pt x="5138700" y="739878"/>
                </a:lnTo>
                <a:lnTo>
                  <a:pt x="5116018" y="724578"/>
                </a:lnTo>
                <a:lnTo>
                  <a:pt x="5100729" y="701882"/>
                </a:lnTo>
                <a:lnTo>
                  <a:pt x="5095124" y="674083"/>
                </a:lnTo>
                <a:lnTo>
                  <a:pt x="5100729" y="646286"/>
                </a:lnTo>
                <a:lnTo>
                  <a:pt x="5116018" y="623591"/>
                </a:lnTo>
                <a:lnTo>
                  <a:pt x="5138700" y="608292"/>
                </a:lnTo>
                <a:lnTo>
                  <a:pt x="5166483" y="602683"/>
                </a:lnTo>
                <a:lnTo>
                  <a:pt x="5194253" y="608292"/>
                </a:lnTo>
                <a:lnTo>
                  <a:pt x="5216936" y="623591"/>
                </a:lnTo>
                <a:lnTo>
                  <a:pt x="5232234" y="646286"/>
                </a:lnTo>
                <a:lnTo>
                  <a:pt x="5237844" y="674083"/>
                </a:lnTo>
                <a:lnTo>
                  <a:pt x="5232234" y="701882"/>
                </a:lnTo>
                <a:lnTo>
                  <a:pt x="5216936" y="724578"/>
                </a:lnTo>
                <a:lnTo>
                  <a:pt x="5194253" y="739878"/>
                </a:lnTo>
                <a:lnTo>
                  <a:pt x="5166483" y="745487"/>
                </a:lnTo>
                <a:close/>
              </a:path>
              <a:path w="5518150" h="1909445">
                <a:moveTo>
                  <a:pt x="5469208" y="713564"/>
                </a:moveTo>
                <a:lnTo>
                  <a:pt x="5453842" y="710462"/>
                </a:lnTo>
                <a:lnTo>
                  <a:pt x="5441300" y="702002"/>
                </a:lnTo>
                <a:lnTo>
                  <a:pt x="5432846" y="689453"/>
                </a:lnTo>
                <a:lnTo>
                  <a:pt x="5429746" y="674083"/>
                </a:lnTo>
                <a:lnTo>
                  <a:pt x="5432846" y="658714"/>
                </a:lnTo>
                <a:lnTo>
                  <a:pt x="5441300" y="646166"/>
                </a:lnTo>
                <a:lnTo>
                  <a:pt x="5453842" y="637707"/>
                </a:lnTo>
                <a:lnTo>
                  <a:pt x="5469208" y="634606"/>
                </a:lnTo>
                <a:lnTo>
                  <a:pt x="5484554" y="637707"/>
                </a:lnTo>
                <a:lnTo>
                  <a:pt x="5497086" y="646166"/>
                </a:lnTo>
                <a:lnTo>
                  <a:pt x="5505536" y="658714"/>
                </a:lnTo>
                <a:lnTo>
                  <a:pt x="5508635" y="674083"/>
                </a:lnTo>
                <a:lnTo>
                  <a:pt x="5505536" y="689453"/>
                </a:lnTo>
                <a:lnTo>
                  <a:pt x="5497086" y="702002"/>
                </a:lnTo>
                <a:lnTo>
                  <a:pt x="5484554" y="710462"/>
                </a:lnTo>
                <a:lnTo>
                  <a:pt x="5469208" y="713564"/>
                </a:lnTo>
                <a:close/>
              </a:path>
              <a:path w="5518150" h="1909445">
                <a:moveTo>
                  <a:pt x="20148" y="997185"/>
                </a:moveTo>
                <a:lnTo>
                  <a:pt x="12304" y="995602"/>
                </a:lnTo>
                <a:lnTo>
                  <a:pt x="5899" y="991282"/>
                </a:lnTo>
                <a:lnTo>
                  <a:pt x="1582" y="984873"/>
                </a:lnTo>
                <a:lnTo>
                  <a:pt x="0" y="977023"/>
                </a:lnTo>
                <a:lnTo>
                  <a:pt x="1582" y="969174"/>
                </a:lnTo>
                <a:lnTo>
                  <a:pt x="5899" y="962766"/>
                </a:lnTo>
                <a:lnTo>
                  <a:pt x="12304" y="958447"/>
                </a:lnTo>
                <a:lnTo>
                  <a:pt x="20148" y="956864"/>
                </a:lnTo>
                <a:lnTo>
                  <a:pt x="27993" y="958447"/>
                </a:lnTo>
                <a:lnTo>
                  <a:pt x="34398" y="962766"/>
                </a:lnTo>
                <a:lnTo>
                  <a:pt x="38715" y="969174"/>
                </a:lnTo>
                <a:lnTo>
                  <a:pt x="40297" y="977023"/>
                </a:lnTo>
                <a:lnTo>
                  <a:pt x="38715" y="984873"/>
                </a:lnTo>
                <a:lnTo>
                  <a:pt x="34398" y="991282"/>
                </a:lnTo>
                <a:lnTo>
                  <a:pt x="27993" y="995602"/>
                </a:lnTo>
                <a:lnTo>
                  <a:pt x="20148" y="997185"/>
                </a:lnTo>
                <a:close/>
              </a:path>
              <a:path w="5518150" h="1909445">
                <a:moveTo>
                  <a:pt x="322872" y="1000551"/>
                </a:moveTo>
                <a:lnTo>
                  <a:pt x="313722" y="998702"/>
                </a:lnTo>
                <a:lnTo>
                  <a:pt x="306248" y="993659"/>
                </a:lnTo>
                <a:lnTo>
                  <a:pt x="301209" y="986181"/>
                </a:lnTo>
                <a:lnTo>
                  <a:pt x="299361" y="977023"/>
                </a:lnTo>
                <a:lnTo>
                  <a:pt x="301209" y="967868"/>
                </a:lnTo>
                <a:lnTo>
                  <a:pt x="306248" y="960390"/>
                </a:lnTo>
                <a:lnTo>
                  <a:pt x="313722" y="955348"/>
                </a:lnTo>
                <a:lnTo>
                  <a:pt x="322872" y="953499"/>
                </a:lnTo>
                <a:lnTo>
                  <a:pt x="332023" y="955348"/>
                </a:lnTo>
                <a:lnTo>
                  <a:pt x="339496" y="960390"/>
                </a:lnTo>
                <a:lnTo>
                  <a:pt x="344535" y="967868"/>
                </a:lnTo>
                <a:lnTo>
                  <a:pt x="346383" y="977023"/>
                </a:lnTo>
                <a:lnTo>
                  <a:pt x="344535" y="986181"/>
                </a:lnTo>
                <a:lnTo>
                  <a:pt x="339496" y="993659"/>
                </a:lnTo>
                <a:lnTo>
                  <a:pt x="332023" y="998702"/>
                </a:lnTo>
                <a:lnTo>
                  <a:pt x="322872" y="1000551"/>
                </a:lnTo>
                <a:close/>
              </a:path>
              <a:path w="5518150" h="1909445">
                <a:moveTo>
                  <a:pt x="625600" y="1003073"/>
                </a:moveTo>
                <a:lnTo>
                  <a:pt x="615475" y="1001026"/>
                </a:lnTo>
                <a:lnTo>
                  <a:pt x="607204" y="995446"/>
                </a:lnTo>
                <a:lnTo>
                  <a:pt x="601626" y="987171"/>
                </a:lnTo>
                <a:lnTo>
                  <a:pt x="599580" y="977040"/>
                </a:lnTo>
                <a:lnTo>
                  <a:pt x="601626" y="966910"/>
                </a:lnTo>
                <a:lnTo>
                  <a:pt x="607204" y="958635"/>
                </a:lnTo>
                <a:lnTo>
                  <a:pt x="615475" y="953054"/>
                </a:lnTo>
                <a:lnTo>
                  <a:pt x="625600" y="951007"/>
                </a:lnTo>
                <a:lnTo>
                  <a:pt x="635722" y="953054"/>
                </a:lnTo>
                <a:lnTo>
                  <a:pt x="643992" y="958635"/>
                </a:lnTo>
                <a:lnTo>
                  <a:pt x="649570" y="966910"/>
                </a:lnTo>
                <a:lnTo>
                  <a:pt x="651615" y="977040"/>
                </a:lnTo>
                <a:lnTo>
                  <a:pt x="649572" y="987171"/>
                </a:lnTo>
                <a:lnTo>
                  <a:pt x="643999" y="995446"/>
                </a:lnTo>
                <a:lnTo>
                  <a:pt x="635730" y="1001026"/>
                </a:lnTo>
                <a:lnTo>
                  <a:pt x="625600" y="1003073"/>
                </a:lnTo>
                <a:close/>
              </a:path>
              <a:path w="5518150" h="1909445">
                <a:moveTo>
                  <a:pt x="928323" y="1006438"/>
                </a:moveTo>
                <a:lnTo>
                  <a:pt x="916886" y="1004128"/>
                </a:lnTo>
                <a:lnTo>
                  <a:pt x="907547" y="997829"/>
                </a:lnTo>
                <a:lnTo>
                  <a:pt x="901251" y="988485"/>
                </a:lnTo>
                <a:lnTo>
                  <a:pt x="898942" y="977040"/>
                </a:lnTo>
                <a:lnTo>
                  <a:pt x="901251" y="965595"/>
                </a:lnTo>
                <a:lnTo>
                  <a:pt x="907547" y="956251"/>
                </a:lnTo>
                <a:lnTo>
                  <a:pt x="916886" y="949952"/>
                </a:lnTo>
                <a:lnTo>
                  <a:pt x="928323" y="947642"/>
                </a:lnTo>
                <a:lnTo>
                  <a:pt x="939761" y="949952"/>
                </a:lnTo>
                <a:lnTo>
                  <a:pt x="949100" y="956251"/>
                </a:lnTo>
                <a:lnTo>
                  <a:pt x="955396" y="965595"/>
                </a:lnTo>
                <a:lnTo>
                  <a:pt x="957704" y="977040"/>
                </a:lnTo>
                <a:lnTo>
                  <a:pt x="955396" y="988485"/>
                </a:lnTo>
                <a:lnTo>
                  <a:pt x="949100" y="997829"/>
                </a:lnTo>
                <a:lnTo>
                  <a:pt x="939761" y="1004128"/>
                </a:lnTo>
                <a:lnTo>
                  <a:pt x="928323" y="1006438"/>
                </a:lnTo>
                <a:close/>
              </a:path>
              <a:path w="5518150" h="1909445">
                <a:moveTo>
                  <a:pt x="1231047" y="1009804"/>
                </a:moveTo>
                <a:lnTo>
                  <a:pt x="1218304" y="1007228"/>
                </a:lnTo>
                <a:lnTo>
                  <a:pt x="1207896" y="1000205"/>
                </a:lnTo>
                <a:lnTo>
                  <a:pt x="1200877" y="989791"/>
                </a:lnTo>
                <a:lnTo>
                  <a:pt x="1198304" y="977040"/>
                </a:lnTo>
                <a:lnTo>
                  <a:pt x="1200877" y="964289"/>
                </a:lnTo>
                <a:lnTo>
                  <a:pt x="1207896" y="953874"/>
                </a:lnTo>
                <a:lnTo>
                  <a:pt x="1218304" y="946852"/>
                </a:lnTo>
                <a:lnTo>
                  <a:pt x="1231047" y="944276"/>
                </a:lnTo>
                <a:lnTo>
                  <a:pt x="1243791" y="946852"/>
                </a:lnTo>
                <a:lnTo>
                  <a:pt x="1254200" y="953874"/>
                </a:lnTo>
                <a:lnTo>
                  <a:pt x="1261220" y="964289"/>
                </a:lnTo>
                <a:lnTo>
                  <a:pt x="1263794" y="977040"/>
                </a:lnTo>
                <a:lnTo>
                  <a:pt x="1261220" y="989791"/>
                </a:lnTo>
                <a:lnTo>
                  <a:pt x="1254200" y="1000205"/>
                </a:lnTo>
                <a:lnTo>
                  <a:pt x="1243791" y="1007228"/>
                </a:lnTo>
                <a:lnTo>
                  <a:pt x="1231047" y="1009804"/>
                </a:lnTo>
                <a:close/>
              </a:path>
              <a:path w="5518150" h="1909445">
                <a:moveTo>
                  <a:pt x="1533771" y="1012329"/>
                </a:moveTo>
                <a:lnTo>
                  <a:pt x="1520055" y="1009555"/>
                </a:lnTo>
                <a:lnTo>
                  <a:pt x="1508851" y="1001994"/>
                </a:lnTo>
                <a:lnTo>
                  <a:pt x="1501294" y="990782"/>
                </a:lnTo>
                <a:lnTo>
                  <a:pt x="1498523" y="977057"/>
                </a:lnTo>
                <a:lnTo>
                  <a:pt x="1501294" y="963332"/>
                </a:lnTo>
                <a:lnTo>
                  <a:pt x="1508851" y="952120"/>
                </a:lnTo>
                <a:lnTo>
                  <a:pt x="1520055" y="944558"/>
                </a:lnTo>
                <a:lnTo>
                  <a:pt x="1533771" y="941785"/>
                </a:lnTo>
                <a:lnTo>
                  <a:pt x="1547489" y="944558"/>
                </a:lnTo>
                <a:lnTo>
                  <a:pt x="1558694" y="952120"/>
                </a:lnTo>
                <a:lnTo>
                  <a:pt x="1566251" y="963332"/>
                </a:lnTo>
                <a:lnTo>
                  <a:pt x="1569022" y="977057"/>
                </a:lnTo>
                <a:lnTo>
                  <a:pt x="1566253" y="990782"/>
                </a:lnTo>
                <a:lnTo>
                  <a:pt x="1558701" y="1001994"/>
                </a:lnTo>
                <a:lnTo>
                  <a:pt x="1547496" y="1009555"/>
                </a:lnTo>
                <a:lnTo>
                  <a:pt x="1533771" y="1012329"/>
                </a:lnTo>
                <a:close/>
              </a:path>
              <a:path w="5518150" h="1909445">
                <a:moveTo>
                  <a:pt x="1836488" y="1014853"/>
                </a:moveTo>
                <a:lnTo>
                  <a:pt x="1821785" y="1011882"/>
                </a:lnTo>
                <a:lnTo>
                  <a:pt x="1809778" y="1003781"/>
                </a:lnTo>
                <a:lnTo>
                  <a:pt x="1801683" y="991766"/>
                </a:lnTo>
                <a:lnTo>
                  <a:pt x="1798715" y="977057"/>
                </a:lnTo>
                <a:lnTo>
                  <a:pt x="1801683" y="962347"/>
                </a:lnTo>
                <a:lnTo>
                  <a:pt x="1809778" y="950333"/>
                </a:lnTo>
                <a:lnTo>
                  <a:pt x="1821785" y="942231"/>
                </a:lnTo>
                <a:lnTo>
                  <a:pt x="1836488" y="939260"/>
                </a:lnTo>
                <a:lnTo>
                  <a:pt x="1851191" y="942231"/>
                </a:lnTo>
                <a:lnTo>
                  <a:pt x="1863197" y="950333"/>
                </a:lnTo>
                <a:lnTo>
                  <a:pt x="1871292" y="962347"/>
                </a:lnTo>
                <a:lnTo>
                  <a:pt x="1874261" y="977057"/>
                </a:lnTo>
                <a:lnTo>
                  <a:pt x="1871292" y="991766"/>
                </a:lnTo>
                <a:lnTo>
                  <a:pt x="1863197" y="1003781"/>
                </a:lnTo>
                <a:lnTo>
                  <a:pt x="1851191" y="1011882"/>
                </a:lnTo>
                <a:lnTo>
                  <a:pt x="1836488" y="1014853"/>
                </a:lnTo>
                <a:close/>
              </a:path>
              <a:path w="5518150" h="1909445">
                <a:moveTo>
                  <a:pt x="2139212" y="1018219"/>
                </a:moveTo>
                <a:lnTo>
                  <a:pt x="2123204" y="1014984"/>
                </a:lnTo>
                <a:lnTo>
                  <a:pt x="2110135" y="1006163"/>
                </a:lnTo>
                <a:lnTo>
                  <a:pt x="2101327" y="993080"/>
                </a:lnTo>
                <a:lnTo>
                  <a:pt x="2098097" y="977057"/>
                </a:lnTo>
                <a:lnTo>
                  <a:pt x="2101327" y="961034"/>
                </a:lnTo>
                <a:lnTo>
                  <a:pt x="2110135" y="947950"/>
                </a:lnTo>
                <a:lnTo>
                  <a:pt x="2123204" y="939129"/>
                </a:lnTo>
                <a:lnTo>
                  <a:pt x="2139212" y="935895"/>
                </a:lnTo>
                <a:lnTo>
                  <a:pt x="2155225" y="939129"/>
                </a:lnTo>
                <a:lnTo>
                  <a:pt x="2168305" y="947950"/>
                </a:lnTo>
                <a:lnTo>
                  <a:pt x="2177126" y="961034"/>
                </a:lnTo>
                <a:lnTo>
                  <a:pt x="2180360" y="977057"/>
                </a:lnTo>
                <a:lnTo>
                  <a:pt x="2177126" y="993080"/>
                </a:lnTo>
                <a:lnTo>
                  <a:pt x="2168305" y="1006163"/>
                </a:lnTo>
                <a:lnTo>
                  <a:pt x="2155225" y="1014984"/>
                </a:lnTo>
                <a:lnTo>
                  <a:pt x="2139212" y="1018219"/>
                </a:lnTo>
                <a:close/>
              </a:path>
              <a:path w="5518150" h="1909445">
                <a:moveTo>
                  <a:pt x="2441936" y="1020744"/>
                </a:moveTo>
                <a:lnTo>
                  <a:pt x="2424948" y="1017312"/>
                </a:lnTo>
                <a:lnTo>
                  <a:pt x="2411074" y="1007952"/>
                </a:lnTo>
                <a:lnTo>
                  <a:pt x="2401719" y="994071"/>
                </a:lnTo>
                <a:lnTo>
                  <a:pt x="2398289" y="977074"/>
                </a:lnTo>
                <a:lnTo>
                  <a:pt x="2401719" y="960077"/>
                </a:lnTo>
                <a:lnTo>
                  <a:pt x="2411074" y="946197"/>
                </a:lnTo>
                <a:lnTo>
                  <a:pt x="2424948" y="936839"/>
                </a:lnTo>
                <a:lnTo>
                  <a:pt x="2441936" y="933407"/>
                </a:lnTo>
                <a:lnTo>
                  <a:pt x="2458923" y="936839"/>
                </a:lnTo>
                <a:lnTo>
                  <a:pt x="2472797" y="946197"/>
                </a:lnTo>
                <a:lnTo>
                  <a:pt x="2482152" y="960077"/>
                </a:lnTo>
                <a:lnTo>
                  <a:pt x="2485582" y="977074"/>
                </a:lnTo>
                <a:lnTo>
                  <a:pt x="2482152" y="994071"/>
                </a:lnTo>
                <a:lnTo>
                  <a:pt x="2472797" y="1007952"/>
                </a:lnTo>
                <a:lnTo>
                  <a:pt x="2458923" y="1017312"/>
                </a:lnTo>
                <a:lnTo>
                  <a:pt x="2441936" y="1020744"/>
                </a:lnTo>
                <a:close/>
              </a:path>
              <a:path w="5518150" h="1909445">
                <a:moveTo>
                  <a:pt x="2744659" y="1023269"/>
                </a:moveTo>
                <a:lnTo>
                  <a:pt x="2726698" y="1019639"/>
                </a:lnTo>
                <a:lnTo>
                  <a:pt x="2712030" y="1009739"/>
                </a:lnTo>
                <a:lnTo>
                  <a:pt x="2702141" y="995055"/>
                </a:lnTo>
                <a:lnTo>
                  <a:pt x="2698515" y="977074"/>
                </a:lnTo>
                <a:lnTo>
                  <a:pt x="2702141" y="959094"/>
                </a:lnTo>
                <a:lnTo>
                  <a:pt x="2712030" y="944412"/>
                </a:lnTo>
                <a:lnTo>
                  <a:pt x="2726698" y="934512"/>
                </a:lnTo>
                <a:lnTo>
                  <a:pt x="2744659" y="930882"/>
                </a:lnTo>
                <a:lnTo>
                  <a:pt x="2762641" y="934512"/>
                </a:lnTo>
                <a:lnTo>
                  <a:pt x="2777318" y="944412"/>
                </a:lnTo>
                <a:lnTo>
                  <a:pt x="2787211" y="959094"/>
                </a:lnTo>
                <a:lnTo>
                  <a:pt x="2790838" y="977074"/>
                </a:lnTo>
                <a:lnTo>
                  <a:pt x="2787211" y="995055"/>
                </a:lnTo>
                <a:lnTo>
                  <a:pt x="2777318" y="1009739"/>
                </a:lnTo>
                <a:lnTo>
                  <a:pt x="2762641" y="1019639"/>
                </a:lnTo>
                <a:lnTo>
                  <a:pt x="2744659" y="1023269"/>
                </a:lnTo>
                <a:close/>
              </a:path>
              <a:path w="5518150" h="1909445">
                <a:moveTo>
                  <a:pt x="3047383" y="1025790"/>
                </a:moveTo>
                <a:lnTo>
                  <a:pt x="3028442" y="1021963"/>
                </a:lnTo>
                <a:lnTo>
                  <a:pt x="3012969" y="1011523"/>
                </a:lnTo>
                <a:lnTo>
                  <a:pt x="3002534" y="996038"/>
                </a:lnTo>
                <a:lnTo>
                  <a:pt x="2998707" y="977074"/>
                </a:lnTo>
                <a:lnTo>
                  <a:pt x="3002534" y="958110"/>
                </a:lnTo>
                <a:lnTo>
                  <a:pt x="3012969" y="942625"/>
                </a:lnTo>
                <a:lnTo>
                  <a:pt x="3028442" y="932185"/>
                </a:lnTo>
                <a:lnTo>
                  <a:pt x="3047383" y="928357"/>
                </a:lnTo>
                <a:lnTo>
                  <a:pt x="3066344" y="932185"/>
                </a:lnTo>
                <a:lnTo>
                  <a:pt x="3081827" y="942625"/>
                </a:lnTo>
                <a:lnTo>
                  <a:pt x="3092266" y="958110"/>
                </a:lnTo>
                <a:lnTo>
                  <a:pt x="3096093" y="977074"/>
                </a:lnTo>
                <a:lnTo>
                  <a:pt x="3092266" y="996038"/>
                </a:lnTo>
                <a:lnTo>
                  <a:pt x="3081827" y="1011523"/>
                </a:lnTo>
                <a:lnTo>
                  <a:pt x="3066344" y="1021963"/>
                </a:lnTo>
                <a:lnTo>
                  <a:pt x="3047383" y="1025790"/>
                </a:lnTo>
                <a:close/>
              </a:path>
              <a:path w="5518150" h="1909445">
                <a:moveTo>
                  <a:pt x="3350107" y="1028315"/>
                </a:moveTo>
                <a:lnTo>
                  <a:pt x="3330172" y="1024289"/>
                </a:lnTo>
                <a:lnTo>
                  <a:pt x="3313895" y="1013309"/>
                </a:lnTo>
                <a:lnTo>
                  <a:pt x="3302923" y="997021"/>
                </a:lnTo>
                <a:lnTo>
                  <a:pt x="3298899" y="977074"/>
                </a:lnTo>
                <a:lnTo>
                  <a:pt x="3302923" y="957126"/>
                </a:lnTo>
                <a:lnTo>
                  <a:pt x="3313895" y="940839"/>
                </a:lnTo>
                <a:lnTo>
                  <a:pt x="3330172" y="929858"/>
                </a:lnTo>
                <a:lnTo>
                  <a:pt x="3350107" y="925832"/>
                </a:lnTo>
                <a:lnTo>
                  <a:pt x="3370047" y="929858"/>
                </a:lnTo>
                <a:lnTo>
                  <a:pt x="3386336" y="940839"/>
                </a:lnTo>
                <a:lnTo>
                  <a:pt x="3397320" y="957126"/>
                </a:lnTo>
                <a:lnTo>
                  <a:pt x="3401349" y="977074"/>
                </a:lnTo>
                <a:lnTo>
                  <a:pt x="3397320" y="997021"/>
                </a:lnTo>
                <a:lnTo>
                  <a:pt x="3386336" y="1013309"/>
                </a:lnTo>
                <a:lnTo>
                  <a:pt x="3370047" y="1024289"/>
                </a:lnTo>
                <a:lnTo>
                  <a:pt x="3350107" y="1028315"/>
                </a:lnTo>
                <a:close/>
              </a:path>
              <a:path w="5518150" h="1909445">
                <a:moveTo>
                  <a:pt x="3652831" y="1031681"/>
                </a:moveTo>
                <a:lnTo>
                  <a:pt x="3631605" y="1027390"/>
                </a:lnTo>
                <a:lnTo>
                  <a:pt x="3614265" y="1015688"/>
                </a:lnTo>
                <a:lnTo>
                  <a:pt x="3602570" y="998336"/>
                </a:lnTo>
                <a:lnTo>
                  <a:pt x="3598281" y="977091"/>
                </a:lnTo>
                <a:lnTo>
                  <a:pt x="3602570" y="955847"/>
                </a:lnTo>
                <a:lnTo>
                  <a:pt x="3614265" y="938494"/>
                </a:lnTo>
                <a:lnTo>
                  <a:pt x="3631605" y="926792"/>
                </a:lnTo>
                <a:lnTo>
                  <a:pt x="3652831" y="922500"/>
                </a:lnTo>
                <a:lnTo>
                  <a:pt x="3674077" y="926792"/>
                </a:lnTo>
                <a:lnTo>
                  <a:pt x="3691427" y="938494"/>
                </a:lnTo>
                <a:lnTo>
                  <a:pt x="3703125" y="955847"/>
                </a:lnTo>
                <a:lnTo>
                  <a:pt x="3707414" y="977091"/>
                </a:lnTo>
                <a:lnTo>
                  <a:pt x="3703125" y="998336"/>
                </a:lnTo>
                <a:lnTo>
                  <a:pt x="3691427" y="1015688"/>
                </a:lnTo>
                <a:lnTo>
                  <a:pt x="3674077" y="1027390"/>
                </a:lnTo>
                <a:lnTo>
                  <a:pt x="3652831" y="1031681"/>
                </a:lnTo>
                <a:close/>
              </a:path>
              <a:path w="5518150" h="1909445">
                <a:moveTo>
                  <a:pt x="3955589" y="1034206"/>
                </a:moveTo>
                <a:lnTo>
                  <a:pt x="3933369" y="1029717"/>
                </a:lnTo>
                <a:lnTo>
                  <a:pt x="3915225" y="1017475"/>
                </a:lnTo>
                <a:lnTo>
                  <a:pt x="3902992" y="999320"/>
                </a:lnTo>
                <a:lnTo>
                  <a:pt x="3898507" y="977091"/>
                </a:lnTo>
                <a:lnTo>
                  <a:pt x="3902992" y="954863"/>
                </a:lnTo>
                <a:lnTo>
                  <a:pt x="3915225" y="936707"/>
                </a:lnTo>
                <a:lnTo>
                  <a:pt x="3933369" y="924465"/>
                </a:lnTo>
                <a:lnTo>
                  <a:pt x="3955589" y="919975"/>
                </a:lnTo>
                <a:lnTo>
                  <a:pt x="3977789" y="924465"/>
                </a:lnTo>
                <a:lnTo>
                  <a:pt x="3995923" y="936707"/>
                </a:lnTo>
                <a:lnTo>
                  <a:pt x="4008151" y="954863"/>
                </a:lnTo>
                <a:lnTo>
                  <a:pt x="4012636" y="977091"/>
                </a:lnTo>
                <a:lnTo>
                  <a:pt x="4008156" y="999320"/>
                </a:lnTo>
                <a:lnTo>
                  <a:pt x="3995935" y="1017475"/>
                </a:lnTo>
                <a:lnTo>
                  <a:pt x="3977803" y="1029717"/>
                </a:lnTo>
                <a:lnTo>
                  <a:pt x="3955589" y="1034206"/>
                </a:lnTo>
                <a:close/>
              </a:path>
              <a:path w="5518150" h="1909445">
                <a:moveTo>
                  <a:pt x="4258312" y="1036731"/>
                </a:moveTo>
                <a:lnTo>
                  <a:pt x="4235113" y="1032043"/>
                </a:lnTo>
                <a:lnTo>
                  <a:pt x="4216164" y="1019260"/>
                </a:lnTo>
                <a:lnTo>
                  <a:pt x="4203385" y="1000303"/>
                </a:lnTo>
                <a:lnTo>
                  <a:pt x="4198699" y="977091"/>
                </a:lnTo>
                <a:lnTo>
                  <a:pt x="4203385" y="953879"/>
                </a:lnTo>
                <a:lnTo>
                  <a:pt x="4216164" y="934923"/>
                </a:lnTo>
                <a:lnTo>
                  <a:pt x="4235113" y="922141"/>
                </a:lnTo>
                <a:lnTo>
                  <a:pt x="4258312" y="917454"/>
                </a:lnTo>
                <a:lnTo>
                  <a:pt x="4281506" y="922141"/>
                </a:lnTo>
                <a:lnTo>
                  <a:pt x="4300444" y="934923"/>
                </a:lnTo>
                <a:lnTo>
                  <a:pt x="4313211" y="953879"/>
                </a:lnTo>
                <a:lnTo>
                  <a:pt x="4317892" y="977091"/>
                </a:lnTo>
                <a:lnTo>
                  <a:pt x="4313211" y="1000303"/>
                </a:lnTo>
                <a:lnTo>
                  <a:pt x="4300444" y="1019260"/>
                </a:lnTo>
                <a:lnTo>
                  <a:pt x="4281506" y="1032043"/>
                </a:lnTo>
                <a:lnTo>
                  <a:pt x="4258312" y="1036731"/>
                </a:lnTo>
                <a:close/>
              </a:path>
              <a:path w="5518150" h="1909445">
                <a:moveTo>
                  <a:pt x="4561036" y="1040937"/>
                </a:moveTo>
                <a:lnTo>
                  <a:pt x="4536200" y="1035921"/>
                </a:lnTo>
                <a:lnTo>
                  <a:pt x="4515921" y="1022243"/>
                </a:lnTo>
                <a:lnTo>
                  <a:pt x="4502250" y="1001954"/>
                </a:lnTo>
                <a:lnTo>
                  <a:pt x="4497237" y="977107"/>
                </a:lnTo>
                <a:lnTo>
                  <a:pt x="4502250" y="952261"/>
                </a:lnTo>
                <a:lnTo>
                  <a:pt x="4515921" y="931972"/>
                </a:lnTo>
                <a:lnTo>
                  <a:pt x="4536200" y="918294"/>
                </a:lnTo>
                <a:lnTo>
                  <a:pt x="4561036" y="913278"/>
                </a:lnTo>
                <a:lnTo>
                  <a:pt x="4585853" y="918294"/>
                </a:lnTo>
                <a:lnTo>
                  <a:pt x="4606122" y="931972"/>
                </a:lnTo>
                <a:lnTo>
                  <a:pt x="4619789" y="952261"/>
                </a:lnTo>
                <a:lnTo>
                  <a:pt x="4624802" y="977107"/>
                </a:lnTo>
                <a:lnTo>
                  <a:pt x="4619789" y="1001954"/>
                </a:lnTo>
                <a:lnTo>
                  <a:pt x="4606122" y="1022243"/>
                </a:lnTo>
                <a:lnTo>
                  <a:pt x="4585853" y="1035921"/>
                </a:lnTo>
                <a:lnTo>
                  <a:pt x="4561036" y="1040937"/>
                </a:lnTo>
                <a:close/>
              </a:path>
              <a:path w="5518150" h="1909445">
                <a:moveTo>
                  <a:pt x="4863760" y="1044302"/>
                </a:moveTo>
                <a:lnTo>
                  <a:pt x="4837613" y="1039021"/>
                </a:lnTo>
                <a:lnTo>
                  <a:pt x="4816261" y="1024620"/>
                </a:lnTo>
                <a:lnTo>
                  <a:pt x="4801864" y="1003262"/>
                </a:lnTo>
                <a:lnTo>
                  <a:pt x="4796585" y="977107"/>
                </a:lnTo>
                <a:lnTo>
                  <a:pt x="4801864" y="950955"/>
                </a:lnTo>
                <a:lnTo>
                  <a:pt x="4816261" y="929596"/>
                </a:lnTo>
                <a:lnTo>
                  <a:pt x="4837613" y="915194"/>
                </a:lnTo>
                <a:lnTo>
                  <a:pt x="4863760" y="909913"/>
                </a:lnTo>
                <a:lnTo>
                  <a:pt x="4889887" y="915194"/>
                </a:lnTo>
                <a:lnTo>
                  <a:pt x="4911229" y="929596"/>
                </a:lnTo>
                <a:lnTo>
                  <a:pt x="4925622" y="950955"/>
                </a:lnTo>
                <a:lnTo>
                  <a:pt x="4930901" y="977107"/>
                </a:lnTo>
                <a:lnTo>
                  <a:pt x="4925622" y="1003262"/>
                </a:lnTo>
                <a:lnTo>
                  <a:pt x="4911229" y="1024620"/>
                </a:lnTo>
                <a:lnTo>
                  <a:pt x="4889887" y="1039021"/>
                </a:lnTo>
                <a:lnTo>
                  <a:pt x="4863760" y="1044302"/>
                </a:lnTo>
                <a:close/>
              </a:path>
              <a:path w="5518150" h="1909445">
                <a:moveTo>
                  <a:pt x="5166483" y="1042621"/>
                </a:moveTo>
                <a:lnTo>
                  <a:pt x="5140985" y="1037472"/>
                </a:lnTo>
                <a:lnTo>
                  <a:pt x="5120170" y="1023432"/>
                </a:lnTo>
                <a:lnTo>
                  <a:pt x="5106141" y="1002607"/>
                </a:lnTo>
                <a:lnTo>
                  <a:pt x="5100997" y="977107"/>
                </a:lnTo>
                <a:lnTo>
                  <a:pt x="5106141" y="951608"/>
                </a:lnTo>
                <a:lnTo>
                  <a:pt x="5120170" y="930785"/>
                </a:lnTo>
                <a:lnTo>
                  <a:pt x="5140985" y="916745"/>
                </a:lnTo>
                <a:lnTo>
                  <a:pt x="5166483" y="911597"/>
                </a:lnTo>
                <a:lnTo>
                  <a:pt x="5191963" y="916745"/>
                </a:lnTo>
                <a:lnTo>
                  <a:pt x="5212768" y="930785"/>
                </a:lnTo>
                <a:lnTo>
                  <a:pt x="5226794" y="951608"/>
                </a:lnTo>
                <a:lnTo>
                  <a:pt x="5231937" y="977107"/>
                </a:lnTo>
                <a:lnTo>
                  <a:pt x="5226794" y="1002607"/>
                </a:lnTo>
                <a:lnTo>
                  <a:pt x="5212768" y="1023432"/>
                </a:lnTo>
                <a:lnTo>
                  <a:pt x="5191963" y="1037472"/>
                </a:lnTo>
                <a:lnTo>
                  <a:pt x="5166483" y="1042621"/>
                </a:lnTo>
                <a:close/>
              </a:path>
              <a:path w="5518150" h="1909445">
                <a:moveTo>
                  <a:pt x="5476127" y="989695"/>
                </a:moveTo>
                <a:lnTo>
                  <a:pt x="5462220" y="989695"/>
                </a:lnTo>
                <a:lnTo>
                  <a:pt x="5456583" y="984058"/>
                </a:lnTo>
                <a:lnTo>
                  <a:pt x="5456583" y="970123"/>
                </a:lnTo>
                <a:lnTo>
                  <a:pt x="5462220" y="964486"/>
                </a:lnTo>
                <a:lnTo>
                  <a:pt x="5476161" y="964486"/>
                </a:lnTo>
                <a:lnTo>
                  <a:pt x="5481799" y="970123"/>
                </a:lnTo>
                <a:lnTo>
                  <a:pt x="5481799" y="984058"/>
                </a:lnTo>
                <a:lnTo>
                  <a:pt x="5476127" y="989695"/>
                </a:lnTo>
                <a:close/>
              </a:path>
              <a:path w="5518150" h="1909445">
                <a:moveTo>
                  <a:pt x="20148" y="1300189"/>
                </a:moveTo>
                <a:lnTo>
                  <a:pt x="12304" y="1298606"/>
                </a:lnTo>
                <a:lnTo>
                  <a:pt x="5899" y="1294287"/>
                </a:lnTo>
                <a:lnTo>
                  <a:pt x="1582" y="1287880"/>
                </a:lnTo>
                <a:lnTo>
                  <a:pt x="0" y="1280030"/>
                </a:lnTo>
                <a:lnTo>
                  <a:pt x="1582" y="1272181"/>
                </a:lnTo>
                <a:lnTo>
                  <a:pt x="5899" y="1265774"/>
                </a:lnTo>
                <a:lnTo>
                  <a:pt x="12304" y="1261455"/>
                </a:lnTo>
                <a:lnTo>
                  <a:pt x="20148" y="1259871"/>
                </a:lnTo>
                <a:lnTo>
                  <a:pt x="27993" y="1261455"/>
                </a:lnTo>
                <a:lnTo>
                  <a:pt x="34398" y="1265774"/>
                </a:lnTo>
                <a:lnTo>
                  <a:pt x="38715" y="1272181"/>
                </a:lnTo>
                <a:lnTo>
                  <a:pt x="40297" y="1280030"/>
                </a:lnTo>
                <a:lnTo>
                  <a:pt x="38715" y="1287880"/>
                </a:lnTo>
                <a:lnTo>
                  <a:pt x="34398" y="1294287"/>
                </a:lnTo>
                <a:lnTo>
                  <a:pt x="27993" y="1298606"/>
                </a:lnTo>
                <a:lnTo>
                  <a:pt x="20148" y="1300189"/>
                </a:lnTo>
                <a:close/>
              </a:path>
              <a:path w="5518150" h="1909445">
                <a:moveTo>
                  <a:pt x="322872" y="1303558"/>
                </a:moveTo>
                <a:lnTo>
                  <a:pt x="313722" y="1301709"/>
                </a:lnTo>
                <a:lnTo>
                  <a:pt x="306248" y="1296667"/>
                </a:lnTo>
                <a:lnTo>
                  <a:pt x="301209" y="1289188"/>
                </a:lnTo>
                <a:lnTo>
                  <a:pt x="299361" y="1280030"/>
                </a:lnTo>
                <a:lnTo>
                  <a:pt x="301209" y="1270875"/>
                </a:lnTo>
                <a:lnTo>
                  <a:pt x="306248" y="1263397"/>
                </a:lnTo>
                <a:lnTo>
                  <a:pt x="313722" y="1258355"/>
                </a:lnTo>
                <a:lnTo>
                  <a:pt x="322872" y="1256506"/>
                </a:lnTo>
                <a:lnTo>
                  <a:pt x="332023" y="1258355"/>
                </a:lnTo>
                <a:lnTo>
                  <a:pt x="339496" y="1263397"/>
                </a:lnTo>
                <a:lnTo>
                  <a:pt x="344535" y="1270875"/>
                </a:lnTo>
                <a:lnTo>
                  <a:pt x="346383" y="1280030"/>
                </a:lnTo>
                <a:lnTo>
                  <a:pt x="344535" y="1289188"/>
                </a:lnTo>
                <a:lnTo>
                  <a:pt x="339496" y="1296667"/>
                </a:lnTo>
                <a:lnTo>
                  <a:pt x="332023" y="1301709"/>
                </a:lnTo>
                <a:lnTo>
                  <a:pt x="322872" y="1303558"/>
                </a:lnTo>
                <a:close/>
              </a:path>
              <a:path w="5518150" h="1909445">
                <a:moveTo>
                  <a:pt x="625600" y="1306080"/>
                </a:moveTo>
                <a:lnTo>
                  <a:pt x="615475" y="1304033"/>
                </a:lnTo>
                <a:lnTo>
                  <a:pt x="607204" y="1298452"/>
                </a:lnTo>
                <a:lnTo>
                  <a:pt x="601626" y="1290177"/>
                </a:lnTo>
                <a:lnTo>
                  <a:pt x="599580" y="1280047"/>
                </a:lnTo>
                <a:lnTo>
                  <a:pt x="601626" y="1269917"/>
                </a:lnTo>
                <a:lnTo>
                  <a:pt x="607204" y="1261642"/>
                </a:lnTo>
                <a:lnTo>
                  <a:pt x="615475" y="1256061"/>
                </a:lnTo>
                <a:lnTo>
                  <a:pt x="625600" y="1254015"/>
                </a:lnTo>
                <a:lnTo>
                  <a:pt x="635722" y="1256061"/>
                </a:lnTo>
                <a:lnTo>
                  <a:pt x="643992" y="1261642"/>
                </a:lnTo>
                <a:lnTo>
                  <a:pt x="649570" y="1269917"/>
                </a:lnTo>
                <a:lnTo>
                  <a:pt x="651615" y="1280047"/>
                </a:lnTo>
                <a:lnTo>
                  <a:pt x="649572" y="1290177"/>
                </a:lnTo>
                <a:lnTo>
                  <a:pt x="643999" y="1298452"/>
                </a:lnTo>
                <a:lnTo>
                  <a:pt x="635730" y="1304033"/>
                </a:lnTo>
                <a:lnTo>
                  <a:pt x="625600" y="1306080"/>
                </a:lnTo>
                <a:close/>
              </a:path>
              <a:path w="5518150" h="1909445">
                <a:moveTo>
                  <a:pt x="928323" y="1309445"/>
                </a:moveTo>
                <a:lnTo>
                  <a:pt x="916886" y="1307136"/>
                </a:lnTo>
                <a:lnTo>
                  <a:pt x="907547" y="1300836"/>
                </a:lnTo>
                <a:lnTo>
                  <a:pt x="901251" y="1291492"/>
                </a:lnTo>
                <a:lnTo>
                  <a:pt x="898942" y="1280047"/>
                </a:lnTo>
                <a:lnTo>
                  <a:pt x="901251" y="1268603"/>
                </a:lnTo>
                <a:lnTo>
                  <a:pt x="907547" y="1259258"/>
                </a:lnTo>
                <a:lnTo>
                  <a:pt x="916886" y="1252959"/>
                </a:lnTo>
                <a:lnTo>
                  <a:pt x="928323" y="1250649"/>
                </a:lnTo>
                <a:lnTo>
                  <a:pt x="939761" y="1252959"/>
                </a:lnTo>
                <a:lnTo>
                  <a:pt x="949100" y="1259258"/>
                </a:lnTo>
                <a:lnTo>
                  <a:pt x="955396" y="1268603"/>
                </a:lnTo>
                <a:lnTo>
                  <a:pt x="957704" y="1280047"/>
                </a:lnTo>
                <a:lnTo>
                  <a:pt x="955396" y="1291492"/>
                </a:lnTo>
                <a:lnTo>
                  <a:pt x="949100" y="1300836"/>
                </a:lnTo>
                <a:lnTo>
                  <a:pt x="939761" y="1307136"/>
                </a:lnTo>
                <a:lnTo>
                  <a:pt x="928323" y="1309445"/>
                </a:lnTo>
                <a:close/>
              </a:path>
              <a:path w="5518150" h="1909445">
                <a:moveTo>
                  <a:pt x="1231047" y="1312811"/>
                </a:moveTo>
                <a:lnTo>
                  <a:pt x="1218304" y="1310235"/>
                </a:lnTo>
                <a:lnTo>
                  <a:pt x="1207896" y="1303213"/>
                </a:lnTo>
                <a:lnTo>
                  <a:pt x="1200877" y="1292798"/>
                </a:lnTo>
                <a:lnTo>
                  <a:pt x="1198304" y="1280047"/>
                </a:lnTo>
                <a:lnTo>
                  <a:pt x="1200877" y="1267296"/>
                </a:lnTo>
                <a:lnTo>
                  <a:pt x="1207896" y="1256882"/>
                </a:lnTo>
                <a:lnTo>
                  <a:pt x="1218304" y="1249859"/>
                </a:lnTo>
                <a:lnTo>
                  <a:pt x="1231047" y="1247284"/>
                </a:lnTo>
                <a:lnTo>
                  <a:pt x="1243791" y="1249859"/>
                </a:lnTo>
                <a:lnTo>
                  <a:pt x="1254200" y="1256882"/>
                </a:lnTo>
                <a:lnTo>
                  <a:pt x="1261220" y="1267296"/>
                </a:lnTo>
                <a:lnTo>
                  <a:pt x="1263794" y="1280047"/>
                </a:lnTo>
                <a:lnTo>
                  <a:pt x="1261220" y="1292798"/>
                </a:lnTo>
                <a:lnTo>
                  <a:pt x="1254200" y="1303213"/>
                </a:lnTo>
                <a:lnTo>
                  <a:pt x="1243791" y="1310235"/>
                </a:lnTo>
                <a:lnTo>
                  <a:pt x="1231047" y="1312811"/>
                </a:lnTo>
                <a:close/>
              </a:path>
              <a:path w="5518150" h="1909445">
                <a:moveTo>
                  <a:pt x="1533771" y="1315336"/>
                </a:moveTo>
                <a:lnTo>
                  <a:pt x="1520055" y="1312563"/>
                </a:lnTo>
                <a:lnTo>
                  <a:pt x="1508851" y="1305001"/>
                </a:lnTo>
                <a:lnTo>
                  <a:pt x="1501294" y="1293790"/>
                </a:lnTo>
                <a:lnTo>
                  <a:pt x="1498523" y="1280064"/>
                </a:lnTo>
                <a:lnTo>
                  <a:pt x="1501294" y="1266339"/>
                </a:lnTo>
                <a:lnTo>
                  <a:pt x="1508851" y="1255127"/>
                </a:lnTo>
                <a:lnTo>
                  <a:pt x="1520055" y="1247566"/>
                </a:lnTo>
                <a:lnTo>
                  <a:pt x="1533771" y="1244792"/>
                </a:lnTo>
                <a:lnTo>
                  <a:pt x="1547489" y="1247566"/>
                </a:lnTo>
                <a:lnTo>
                  <a:pt x="1558694" y="1255127"/>
                </a:lnTo>
                <a:lnTo>
                  <a:pt x="1566251" y="1266339"/>
                </a:lnTo>
                <a:lnTo>
                  <a:pt x="1569022" y="1280064"/>
                </a:lnTo>
                <a:lnTo>
                  <a:pt x="1566253" y="1293790"/>
                </a:lnTo>
                <a:lnTo>
                  <a:pt x="1558701" y="1305001"/>
                </a:lnTo>
                <a:lnTo>
                  <a:pt x="1547496" y="1312563"/>
                </a:lnTo>
                <a:lnTo>
                  <a:pt x="1533771" y="1315336"/>
                </a:lnTo>
                <a:close/>
              </a:path>
              <a:path w="5518150" h="1909445">
                <a:moveTo>
                  <a:pt x="1836488" y="1317861"/>
                </a:moveTo>
                <a:lnTo>
                  <a:pt x="1821785" y="1314890"/>
                </a:lnTo>
                <a:lnTo>
                  <a:pt x="1809778" y="1306788"/>
                </a:lnTo>
                <a:lnTo>
                  <a:pt x="1801683" y="1294774"/>
                </a:lnTo>
                <a:lnTo>
                  <a:pt x="1798715" y="1280064"/>
                </a:lnTo>
                <a:lnTo>
                  <a:pt x="1801683" y="1265356"/>
                </a:lnTo>
                <a:lnTo>
                  <a:pt x="1809778" y="1253342"/>
                </a:lnTo>
                <a:lnTo>
                  <a:pt x="1821785" y="1245239"/>
                </a:lnTo>
                <a:lnTo>
                  <a:pt x="1836488" y="1242268"/>
                </a:lnTo>
                <a:lnTo>
                  <a:pt x="1851191" y="1245239"/>
                </a:lnTo>
                <a:lnTo>
                  <a:pt x="1863197" y="1253342"/>
                </a:lnTo>
                <a:lnTo>
                  <a:pt x="1871292" y="1265356"/>
                </a:lnTo>
                <a:lnTo>
                  <a:pt x="1874261" y="1280064"/>
                </a:lnTo>
                <a:lnTo>
                  <a:pt x="1871292" y="1294774"/>
                </a:lnTo>
                <a:lnTo>
                  <a:pt x="1863197" y="1306788"/>
                </a:lnTo>
                <a:lnTo>
                  <a:pt x="1851191" y="1314890"/>
                </a:lnTo>
                <a:lnTo>
                  <a:pt x="1836488" y="1317861"/>
                </a:lnTo>
                <a:close/>
              </a:path>
              <a:path w="5518150" h="1909445">
                <a:moveTo>
                  <a:pt x="2139212" y="1321226"/>
                </a:moveTo>
                <a:lnTo>
                  <a:pt x="2123204" y="1317992"/>
                </a:lnTo>
                <a:lnTo>
                  <a:pt x="2110135" y="1309171"/>
                </a:lnTo>
                <a:lnTo>
                  <a:pt x="2101327" y="1296087"/>
                </a:lnTo>
                <a:lnTo>
                  <a:pt x="2098097" y="1280064"/>
                </a:lnTo>
                <a:lnTo>
                  <a:pt x="2101327" y="1264041"/>
                </a:lnTo>
                <a:lnTo>
                  <a:pt x="2110135" y="1250958"/>
                </a:lnTo>
                <a:lnTo>
                  <a:pt x="2123204" y="1242137"/>
                </a:lnTo>
                <a:lnTo>
                  <a:pt x="2139212" y="1238902"/>
                </a:lnTo>
                <a:lnTo>
                  <a:pt x="2155225" y="1242137"/>
                </a:lnTo>
                <a:lnTo>
                  <a:pt x="2168305" y="1250958"/>
                </a:lnTo>
                <a:lnTo>
                  <a:pt x="2177126" y="1264041"/>
                </a:lnTo>
                <a:lnTo>
                  <a:pt x="2180360" y="1280064"/>
                </a:lnTo>
                <a:lnTo>
                  <a:pt x="2177126" y="1296087"/>
                </a:lnTo>
                <a:lnTo>
                  <a:pt x="2168305" y="1309171"/>
                </a:lnTo>
                <a:lnTo>
                  <a:pt x="2155225" y="1317992"/>
                </a:lnTo>
                <a:lnTo>
                  <a:pt x="2139212" y="1321226"/>
                </a:lnTo>
                <a:close/>
              </a:path>
              <a:path w="5518150" h="1909445">
                <a:moveTo>
                  <a:pt x="2441936" y="1323751"/>
                </a:moveTo>
                <a:lnTo>
                  <a:pt x="2424948" y="1320319"/>
                </a:lnTo>
                <a:lnTo>
                  <a:pt x="2411074" y="1310959"/>
                </a:lnTo>
                <a:lnTo>
                  <a:pt x="2401719" y="1297078"/>
                </a:lnTo>
                <a:lnTo>
                  <a:pt x="2398289" y="1280081"/>
                </a:lnTo>
                <a:lnTo>
                  <a:pt x="2401719" y="1263084"/>
                </a:lnTo>
                <a:lnTo>
                  <a:pt x="2411074" y="1249204"/>
                </a:lnTo>
                <a:lnTo>
                  <a:pt x="2424948" y="1239846"/>
                </a:lnTo>
                <a:lnTo>
                  <a:pt x="2441936" y="1236414"/>
                </a:lnTo>
                <a:lnTo>
                  <a:pt x="2458923" y="1239846"/>
                </a:lnTo>
                <a:lnTo>
                  <a:pt x="2472797" y="1249204"/>
                </a:lnTo>
                <a:lnTo>
                  <a:pt x="2482152" y="1263084"/>
                </a:lnTo>
                <a:lnTo>
                  <a:pt x="2485582" y="1280081"/>
                </a:lnTo>
                <a:lnTo>
                  <a:pt x="2482152" y="1297078"/>
                </a:lnTo>
                <a:lnTo>
                  <a:pt x="2472797" y="1310959"/>
                </a:lnTo>
                <a:lnTo>
                  <a:pt x="2458923" y="1320319"/>
                </a:lnTo>
                <a:lnTo>
                  <a:pt x="2441936" y="1323751"/>
                </a:lnTo>
                <a:close/>
              </a:path>
              <a:path w="5518150" h="1909445">
                <a:moveTo>
                  <a:pt x="2744659" y="1326276"/>
                </a:moveTo>
                <a:lnTo>
                  <a:pt x="2726698" y="1322646"/>
                </a:lnTo>
                <a:lnTo>
                  <a:pt x="2712030" y="1312746"/>
                </a:lnTo>
                <a:lnTo>
                  <a:pt x="2702141" y="1298062"/>
                </a:lnTo>
                <a:lnTo>
                  <a:pt x="2698515" y="1280081"/>
                </a:lnTo>
                <a:lnTo>
                  <a:pt x="2702141" y="1262100"/>
                </a:lnTo>
                <a:lnTo>
                  <a:pt x="2712030" y="1247418"/>
                </a:lnTo>
                <a:lnTo>
                  <a:pt x="2726698" y="1237519"/>
                </a:lnTo>
                <a:lnTo>
                  <a:pt x="2744659" y="1233889"/>
                </a:lnTo>
                <a:lnTo>
                  <a:pt x="2762641" y="1237519"/>
                </a:lnTo>
                <a:lnTo>
                  <a:pt x="2777318" y="1247418"/>
                </a:lnTo>
                <a:lnTo>
                  <a:pt x="2787211" y="1262100"/>
                </a:lnTo>
                <a:lnTo>
                  <a:pt x="2790838" y="1280081"/>
                </a:lnTo>
                <a:lnTo>
                  <a:pt x="2787211" y="1298062"/>
                </a:lnTo>
                <a:lnTo>
                  <a:pt x="2777318" y="1312746"/>
                </a:lnTo>
                <a:lnTo>
                  <a:pt x="2762641" y="1322646"/>
                </a:lnTo>
                <a:lnTo>
                  <a:pt x="2744659" y="1326276"/>
                </a:lnTo>
                <a:close/>
              </a:path>
              <a:path w="5518150" h="1909445">
                <a:moveTo>
                  <a:pt x="3047383" y="1328798"/>
                </a:moveTo>
                <a:lnTo>
                  <a:pt x="3028442" y="1324970"/>
                </a:lnTo>
                <a:lnTo>
                  <a:pt x="3012969" y="1314530"/>
                </a:lnTo>
                <a:lnTo>
                  <a:pt x="3002534" y="1299044"/>
                </a:lnTo>
                <a:lnTo>
                  <a:pt x="2998707" y="1280081"/>
                </a:lnTo>
                <a:lnTo>
                  <a:pt x="3002534" y="1261118"/>
                </a:lnTo>
                <a:lnTo>
                  <a:pt x="3012969" y="1245633"/>
                </a:lnTo>
                <a:lnTo>
                  <a:pt x="3028442" y="1235193"/>
                </a:lnTo>
                <a:lnTo>
                  <a:pt x="3047383" y="1231364"/>
                </a:lnTo>
                <a:lnTo>
                  <a:pt x="3066344" y="1235193"/>
                </a:lnTo>
                <a:lnTo>
                  <a:pt x="3081827" y="1245633"/>
                </a:lnTo>
                <a:lnTo>
                  <a:pt x="3092266" y="1261118"/>
                </a:lnTo>
                <a:lnTo>
                  <a:pt x="3096093" y="1280081"/>
                </a:lnTo>
                <a:lnTo>
                  <a:pt x="3092266" y="1299044"/>
                </a:lnTo>
                <a:lnTo>
                  <a:pt x="3081827" y="1314530"/>
                </a:lnTo>
                <a:lnTo>
                  <a:pt x="3066344" y="1324970"/>
                </a:lnTo>
                <a:lnTo>
                  <a:pt x="3047383" y="1328798"/>
                </a:lnTo>
                <a:close/>
              </a:path>
              <a:path w="5518150" h="1909445">
                <a:moveTo>
                  <a:pt x="3350107" y="1331323"/>
                </a:moveTo>
                <a:lnTo>
                  <a:pt x="3330172" y="1327297"/>
                </a:lnTo>
                <a:lnTo>
                  <a:pt x="3313895" y="1316316"/>
                </a:lnTo>
                <a:lnTo>
                  <a:pt x="3302923" y="1300029"/>
                </a:lnTo>
                <a:lnTo>
                  <a:pt x="3298899" y="1280081"/>
                </a:lnTo>
                <a:lnTo>
                  <a:pt x="3302923" y="1260134"/>
                </a:lnTo>
                <a:lnTo>
                  <a:pt x="3313895" y="1243846"/>
                </a:lnTo>
                <a:lnTo>
                  <a:pt x="3330172" y="1232866"/>
                </a:lnTo>
                <a:lnTo>
                  <a:pt x="3350107" y="1228840"/>
                </a:lnTo>
                <a:lnTo>
                  <a:pt x="3370047" y="1232866"/>
                </a:lnTo>
                <a:lnTo>
                  <a:pt x="3386336" y="1243846"/>
                </a:lnTo>
                <a:lnTo>
                  <a:pt x="3397320" y="1260134"/>
                </a:lnTo>
                <a:lnTo>
                  <a:pt x="3401349" y="1280081"/>
                </a:lnTo>
                <a:lnTo>
                  <a:pt x="3397320" y="1300029"/>
                </a:lnTo>
                <a:lnTo>
                  <a:pt x="3386336" y="1316316"/>
                </a:lnTo>
                <a:lnTo>
                  <a:pt x="3370047" y="1327297"/>
                </a:lnTo>
                <a:lnTo>
                  <a:pt x="3350107" y="1331323"/>
                </a:lnTo>
                <a:close/>
              </a:path>
              <a:path w="5518150" h="1909445">
                <a:moveTo>
                  <a:pt x="3652831" y="1334688"/>
                </a:moveTo>
                <a:lnTo>
                  <a:pt x="3631605" y="1330397"/>
                </a:lnTo>
                <a:lnTo>
                  <a:pt x="3614265" y="1318696"/>
                </a:lnTo>
                <a:lnTo>
                  <a:pt x="3602570" y="1301343"/>
                </a:lnTo>
                <a:lnTo>
                  <a:pt x="3598281" y="1280098"/>
                </a:lnTo>
                <a:lnTo>
                  <a:pt x="3602570" y="1258854"/>
                </a:lnTo>
                <a:lnTo>
                  <a:pt x="3614265" y="1241501"/>
                </a:lnTo>
                <a:lnTo>
                  <a:pt x="3631605" y="1229799"/>
                </a:lnTo>
                <a:lnTo>
                  <a:pt x="3652831" y="1225508"/>
                </a:lnTo>
                <a:lnTo>
                  <a:pt x="3674077" y="1229799"/>
                </a:lnTo>
                <a:lnTo>
                  <a:pt x="3691427" y="1241501"/>
                </a:lnTo>
                <a:lnTo>
                  <a:pt x="3703125" y="1258854"/>
                </a:lnTo>
                <a:lnTo>
                  <a:pt x="3707414" y="1280098"/>
                </a:lnTo>
                <a:lnTo>
                  <a:pt x="3703125" y="1301343"/>
                </a:lnTo>
                <a:lnTo>
                  <a:pt x="3691427" y="1318696"/>
                </a:lnTo>
                <a:lnTo>
                  <a:pt x="3674077" y="1330397"/>
                </a:lnTo>
                <a:lnTo>
                  <a:pt x="3652831" y="1334688"/>
                </a:lnTo>
                <a:close/>
              </a:path>
              <a:path w="5518150" h="1909445">
                <a:moveTo>
                  <a:pt x="3955589" y="1337213"/>
                </a:moveTo>
                <a:lnTo>
                  <a:pt x="3933369" y="1332724"/>
                </a:lnTo>
                <a:lnTo>
                  <a:pt x="3915225" y="1320482"/>
                </a:lnTo>
                <a:lnTo>
                  <a:pt x="3902992" y="1302327"/>
                </a:lnTo>
                <a:lnTo>
                  <a:pt x="3898507" y="1280098"/>
                </a:lnTo>
                <a:lnTo>
                  <a:pt x="3902992" y="1257870"/>
                </a:lnTo>
                <a:lnTo>
                  <a:pt x="3915225" y="1239715"/>
                </a:lnTo>
                <a:lnTo>
                  <a:pt x="3933369" y="1227472"/>
                </a:lnTo>
                <a:lnTo>
                  <a:pt x="3955589" y="1222983"/>
                </a:lnTo>
                <a:lnTo>
                  <a:pt x="3977789" y="1227472"/>
                </a:lnTo>
                <a:lnTo>
                  <a:pt x="3995923" y="1239715"/>
                </a:lnTo>
                <a:lnTo>
                  <a:pt x="4008151" y="1257870"/>
                </a:lnTo>
                <a:lnTo>
                  <a:pt x="4012636" y="1280098"/>
                </a:lnTo>
                <a:lnTo>
                  <a:pt x="4008156" y="1302327"/>
                </a:lnTo>
                <a:lnTo>
                  <a:pt x="3995935" y="1320482"/>
                </a:lnTo>
                <a:lnTo>
                  <a:pt x="3977803" y="1332724"/>
                </a:lnTo>
                <a:lnTo>
                  <a:pt x="3955589" y="1337213"/>
                </a:lnTo>
                <a:close/>
              </a:path>
              <a:path w="5518150" h="1909445">
                <a:moveTo>
                  <a:pt x="4258312" y="1339738"/>
                </a:moveTo>
                <a:lnTo>
                  <a:pt x="4235113" y="1335050"/>
                </a:lnTo>
                <a:lnTo>
                  <a:pt x="4216164" y="1322268"/>
                </a:lnTo>
                <a:lnTo>
                  <a:pt x="4203385" y="1303310"/>
                </a:lnTo>
                <a:lnTo>
                  <a:pt x="4198699" y="1280098"/>
                </a:lnTo>
                <a:lnTo>
                  <a:pt x="4203385" y="1256886"/>
                </a:lnTo>
                <a:lnTo>
                  <a:pt x="4216164" y="1237930"/>
                </a:lnTo>
                <a:lnTo>
                  <a:pt x="4235113" y="1225148"/>
                </a:lnTo>
                <a:lnTo>
                  <a:pt x="4258312" y="1220461"/>
                </a:lnTo>
                <a:lnTo>
                  <a:pt x="4281506" y="1225148"/>
                </a:lnTo>
                <a:lnTo>
                  <a:pt x="4300444" y="1237930"/>
                </a:lnTo>
                <a:lnTo>
                  <a:pt x="4313211" y="1256886"/>
                </a:lnTo>
                <a:lnTo>
                  <a:pt x="4317892" y="1280098"/>
                </a:lnTo>
                <a:lnTo>
                  <a:pt x="4313211" y="1303310"/>
                </a:lnTo>
                <a:lnTo>
                  <a:pt x="4300444" y="1322268"/>
                </a:lnTo>
                <a:lnTo>
                  <a:pt x="4281506" y="1335050"/>
                </a:lnTo>
                <a:lnTo>
                  <a:pt x="4258312" y="1339738"/>
                </a:lnTo>
                <a:close/>
              </a:path>
              <a:path w="5518150" h="1909445">
                <a:moveTo>
                  <a:pt x="4561036" y="1342263"/>
                </a:moveTo>
                <a:lnTo>
                  <a:pt x="4536843" y="1337377"/>
                </a:lnTo>
                <a:lnTo>
                  <a:pt x="4517090" y="1324054"/>
                </a:lnTo>
                <a:lnTo>
                  <a:pt x="4503774" y="1304294"/>
                </a:lnTo>
                <a:lnTo>
                  <a:pt x="4498891" y="1280098"/>
                </a:lnTo>
                <a:lnTo>
                  <a:pt x="4503774" y="1255902"/>
                </a:lnTo>
                <a:lnTo>
                  <a:pt x="4517090" y="1236143"/>
                </a:lnTo>
                <a:lnTo>
                  <a:pt x="4536843" y="1222821"/>
                </a:lnTo>
                <a:lnTo>
                  <a:pt x="4561036" y="1217936"/>
                </a:lnTo>
                <a:lnTo>
                  <a:pt x="4585210" y="1222821"/>
                </a:lnTo>
                <a:lnTo>
                  <a:pt x="4604952" y="1236143"/>
                </a:lnTo>
                <a:lnTo>
                  <a:pt x="4618265" y="1255902"/>
                </a:lnTo>
                <a:lnTo>
                  <a:pt x="4623147" y="1280098"/>
                </a:lnTo>
                <a:lnTo>
                  <a:pt x="4618265" y="1304294"/>
                </a:lnTo>
                <a:lnTo>
                  <a:pt x="4604952" y="1324054"/>
                </a:lnTo>
                <a:lnTo>
                  <a:pt x="4585210" y="1337377"/>
                </a:lnTo>
                <a:lnTo>
                  <a:pt x="4561036" y="1342263"/>
                </a:lnTo>
                <a:close/>
              </a:path>
              <a:path w="5518150" h="1909445">
                <a:moveTo>
                  <a:pt x="4863760" y="1327974"/>
                </a:moveTo>
                <a:lnTo>
                  <a:pt x="4845130" y="1324211"/>
                </a:lnTo>
                <a:lnTo>
                  <a:pt x="4829915" y="1313950"/>
                </a:lnTo>
                <a:lnTo>
                  <a:pt x="4819656" y="1298732"/>
                </a:lnTo>
                <a:lnTo>
                  <a:pt x="4815894" y="1280098"/>
                </a:lnTo>
                <a:lnTo>
                  <a:pt x="4819656" y="1261464"/>
                </a:lnTo>
                <a:lnTo>
                  <a:pt x="4829915" y="1246246"/>
                </a:lnTo>
                <a:lnTo>
                  <a:pt x="4845130" y="1235985"/>
                </a:lnTo>
                <a:lnTo>
                  <a:pt x="4863760" y="1232222"/>
                </a:lnTo>
                <a:lnTo>
                  <a:pt x="4882370" y="1235985"/>
                </a:lnTo>
                <a:lnTo>
                  <a:pt x="4897575" y="1246246"/>
                </a:lnTo>
                <a:lnTo>
                  <a:pt x="4907830" y="1261464"/>
                </a:lnTo>
                <a:lnTo>
                  <a:pt x="4911592" y="1280098"/>
                </a:lnTo>
                <a:lnTo>
                  <a:pt x="4907830" y="1298732"/>
                </a:lnTo>
                <a:lnTo>
                  <a:pt x="4897575" y="1313950"/>
                </a:lnTo>
                <a:lnTo>
                  <a:pt x="4882370" y="1324211"/>
                </a:lnTo>
                <a:lnTo>
                  <a:pt x="4863760" y="1327974"/>
                </a:lnTo>
                <a:close/>
              </a:path>
              <a:path w="5518150" h="1909445">
                <a:moveTo>
                  <a:pt x="5172965" y="1291862"/>
                </a:moveTo>
                <a:lnTo>
                  <a:pt x="5159969" y="1291862"/>
                </a:lnTo>
                <a:lnTo>
                  <a:pt x="5154703" y="1286596"/>
                </a:lnTo>
                <a:lnTo>
                  <a:pt x="5154703" y="1273603"/>
                </a:lnTo>
                <a:lnTo>
                  <a:pt x="5159969" y="1268334"/>
                </a:lnTo>
                <a:lnTo>
                  <a:pt x="5172965" y="1268334"/>
                </a:lnTo>
                <a:lnTo>
                  <a:pt x="5178230" y="1273603"/>
                </a:lnTo>
                <a:lnTo>
                  <a:pt x="5178230" y="1286596"/>
                </a:lnTo>
                <a:lnTo>
                  <a:pt x="5172965" y="1291862"/>
                </a:lnTo>
                <a:close/>
              </a:path>
              <a:path w="5518150" h="1909445">
                <a:moveTo>
                  <a:pt x="20148" y="1603167"/>
                </a:moveTo>
                <a:lnTo>
                  <a:pt x="12304" y="1601583"/>
                </a:lnTo>
                <a:lnTo>
                  <a:pt x="5899" y="1597264"/>
                </a:lnTo>
                <a:lnTo>
                  <a:pt x="1582" y="1590855"/>
                </a:lnTo>
                <a:lnTo>
                  <a:pt x="0" y="1583004"/>
                </a:lnTo>
                <a:lnTo>
                  <a:pt x="1582" y="1575155"/>
                </a:lnTo>
                <a:lnTo>
                  <a:pt x="5899" y="1568747"/>
                </a:lnTo>
                <a:lnTo>
                  <a:pt x="12304" y="1564428"/>
                </a:lnTo>
                <a:lnTo>
                  <a:pt x="20148" y="1562845"/>
                </a:lnTo>
                <a:lnTo>
                  <a:pt x="27993" y="1564428"/>
                </a:lnTo>
                <a:lnTo>
                  <a:pt x="34398" y="1568747"/>
                </a:lnTo>
                <a:lnTo>
                  <a:pt x="38715" y="1575155"/>
                </a:lnTo>
                <a:lnTo>
                  <a:pt x="40297" y="1583004"/>
                </a:lnTo>
                <a:lnTo>
                  <a:pt x="38715" y="1590855"/>
                </a:lnTo>
                <a:lnTo>
                  <a:pt x="34398" y="1597264"/>
                </a:lnTo>
                <a:lnTo>
                  <a:pt x="27993" y="1601583"/>
                </a:lnTo>
                <a:lnTo>
                  <a:pt x="20148" y="1603167"/>
                </a:lnTo>
                <a:close/>
              </a:path>
              <a:path w="5518150" h="1909445">
                <a:moveTo>
                  <a:pt x="322872" y="1606529"/>
                </a:moveTo>
                <a:lnTo>
                  <a:pt x="313722" y="1604680"/>
                </a:lnTo>
                <a:lnTo>
                  <a:pt x="306248" y="1599639"/>
                </a:lnTo>
                <a:lnTo>
                  <a:pt x="301209" y="1592161"/>
                </a:lnTo>
                <a:lnTo>
                  <a:pt x="299361" y="1583004"/>
                </a:lnTo>
                <a:lnTo>
                  <a:pt x="301209" y="1573848"/>
                </a:lnTo>
                <a:lnTo>
                  <a:pt x="306248" y="1566371"/>
                </a:lnTo>
                <a:lnTo>
                  <a:pt x="313722" y="1561329"/>
                </a:lnTo>
                <a:lnTo>
                  <a:pt x="322872" y="1559479"/>
                </a:lnTo>
                <a:lnTo>
                  <a:pt x="332023" y="1561329"/>
                </a:lnTo>
                <a:lnTo>
                  <a:pt x="339496" y="1566371"/>
                </a:lnTo>
                <a:lnTo>
                  <a:pt x="344535" y="1573848"/>
                </a:lnTo>
                <a:lnTo>
                  <a:pt x="346383" y="1583004"/>
                </a:lnTo>
                <a:lnTo>
                  <a:pt x="344535" y="1592161"/>
                </a:lnTo>
                <a:lnTo>
                  <a:pt x="339496" y="1599639"/>
                </a:lnTo>
                <a:lnTo>
                  <a:pt x="332023" y="1604680"/>
                </a:lnTo>
                <a:lnTo>
                  <a:pt x="322872" y="1606529"/>
                </a:lnTo>
                <a:close/>
              </a:path>
              <a:path w="5518150" h="1909445">
                <a:moveTo>
                  <a:pt x="625600" y="1609054"/>
                </a:moveTo>
                <a:lnTo>
                  <a:pt x="615475" y="1607007"/>
                </a:lnTo>
                <a:lnTo>
                  <a:pt x="607204" y="1601427"/>
                </a:lnTo>
                <a:lnTo>
                  <a:pt x="601626" y="1593152"/>
                </a:lnTo>
                <a:lnTo>
                  <a:pt x="599580" y="1583021"/>
                </a:lnTo>
                <a:lnTo>
                  <a:pt x="601626" y="1572891"/>
                </a:lnTo>
                <a:lnTo>
                  <a:pt x="607204" y="1564616"/>
                </a:lnTo>
                <a:lnTo>
                  <a:pt x="615475" y="1559035"/>
                </a:lnTo>
                <a:lnTo>
                  <a:pt x="625600" y="1556988"/>
                </a:lnTo>
                <a:lnTo>
                  <a:pt x="635722" y="1559035"/>
                </a:lnTo>
                <a:lnTo>
                  <a:pt x="643992" y="1564616"/>
                </a:lnTo>
                <a:lnTo>
                  <a:pt x="649570" y="1572891"/>
                </a:lnTo>
                <a:lnTo>
                  <a:pt x="651615" y="1583021"/>
                </a:lnTo>
                <a:lnTo>
                  <a:pt x="649572" y="1593152"/>
                </a:lnTo>
                <a:lnTo>
                  <a:pt x="643999" y="1601427"/>
                </a:lnTo>
                <a:lnTo>
                  <a:pt x="635730" y="1607007"/>
                </a:lnTo>
                <a:lnTo>
                  <a:pt x="625600" y="1609054"/>
                </a:lnTo>
                <a:close/>
              </a:path>
              <a:path w="5518150" h="1909445">
                <a:moveTo>
                  <a:pt x="928323" y="1612419"/>
                </a:moveTo>
                <a:lnTo>
                  <a:pt x="916886" y="1610109"/>
                </a:lnTo>
                <a:lnTo>
                  <a:pt x="907547" y="1603810"/>
                </a:lnTo>
                <a:lnTo>
                  <a:pt x="901251" y="1594466"/>
                </a:lnTo>
                <a:lnTo>
                  <a:pt x="898942" y="1583021"/>
                </a:lnTo>
                <a:lnTo>
                  <a:pt x="901251" y="1571576"/>
                </a:lnTo>
                <a:lnTo>
                  <a:pt x="907547" y="1562232"/>
                </a:lnTo>
                <a:lnTo>
                  <a:pt x="916886" y="1555932"/>
                </a:lnTo>
                <a:lnTo>
                  <a:pt x="928323" y="1553623"/>
                </a:lnTo>
                <a:lnTo>
                  <a:pt x="939761" y="1555932"/>
                </a:lnTo>
                <a:lnTo>
                  <a:pt x="949100" y="1562232"/>
                </a:lnTo>
                <a:lnTo>
                  <a:pt x="955396" y="1571576"/>
                </a:lnTo>
                <a:lnTo>
                  <a:pt x="957704" y="1583021"/>
                </a:lnTo>
                <a:lnTo>
                  <a:pt x="955396" y="1594466"/>
                </a:lnTo>
                <a:lnTo>
                  <a:pt x="949100" y="1603810"/>
                </a:lnTo>
                <a:lnTo>
                  <a:pt x="939761" y="1610109"/>
                </a:lnTo>
                <a:lnTo>
                  <a:pt x="928323" y="1612419"/>
                </a:lnTo>
                <a:close/>
              </a:path>
              <a:path w="5518150" h="1909445">
                <a:moveTo>
                  <a:pt x="1231047" y="1615788"/>
                </a:moveTo>
                <a:lnTo>
                  <a:pt x="1218304" y="1613212"/>
                </a:lnTo>
                <a:lnTo>
                  <a:pt x="1207896" y="1606188"/>
                </a:lnTo>
                <a:lnTo>
                  <a:pt x="1200877" y="1595772"/>
                </a:lnTo>
                <a:lnTo>
                  <a:pt x="1198304" y="1583021"/>
                </a:lnTo>
                <a:lnTo>
                  <a:pt x="1200877" y="1570270"/>
                </a:lnTo>
                <a:lnTo>
                  <a:pt x="1207896" y="1559855"/>
                </a:lnTo>
                <a:lnTo>
                  <a:pt x="1218304" y="1552833"/>
                </a:lnTo>
                <a:lnTo>
                  <a:pt x="1231047" y="1550257"/>
                </a:lnTo>
                <a:lnTo>
                  <a:pt x="1243791" y="1552833"/>
                </a:lnTo>
                <a:lnTo>
                  <a:pt x="1254200" y="1559855"/>
                </a:lnTo>
                <a:lnTo>
                  <a:pt x="1261220" y="1570270"/>
                </a:lnTo>
                <a:lnTo>
                  <a:pt x="1263794" y="1583021"/>
                </a:lnTo>
                <a:lnTo>
                  <a:pt x="1261220" y="1595772"/>
                </a:lnTo>
                <a:lnTo>
                  <a:pt x="1254200" y="1606188"/>
                </a:lnTo>
                <a:lnTo>
                  <a:pt x="1243791" y="1613212"/>
                </a:lnTo>
                <a:lnTo>
                  <a:pt x="1231047" y="1615788"/>
                </a:lnTo>
                <a:close/>
              </a:path>
              <a:path w="5518150" h="1909445">
                <a:moveTo>
                  <a:pt x="1533771" y="1618310"/>
                </a:moveTo>
                <a:lnTo>
                  <a:pt x="1520055" y="1615536"/>
                </a:lnTo>
                <a:lnTo>
                  <a:pt x="1508851" y="1607975"/>
                </a:lnTo>
                <a:lnTo>
                  <a:pt x="1501294" y="1596763"/>
                </a:lnTo>
                <a:lnTo>
                  <a:pt x="1498523" y="1583038"/>
                </a:lnTo>
                <a:lnTo>
                  <a:pt x="1501294" y="1569312"/>
                </a:lnTo>
                <a:lnTo>
                  <a:pt x="1508851" y="1558101"/>
                </a:lnTo>
                <a:lnTo>
                  <a:pt x="1520055" y="1550539"/>
                </a:lnTo>
                <a:lnTo>
                  <a:pt x="1533771" y="1547766"/>
                </a:lnTo>
                <a:lnTo>
                  <a:pt x="1547489" y="1550539"/>
                </a:lnTo>
                <a:lnTo>
                  <a:pt x="1558694" y="1558101"/>
                </a:lnTo>
                <a:lnTo>
                  <a:pt x="1566251" y="1569312"/>
                </a:lnTo>
                <a:lnTo>
                  <a:pt x="1569022" y="1583038"/>
                </a:lnTo>
                <a:lnTo>
                  <a:pt x="1566253" y="1596763"/>
                </a:lnTo>
                <a:lnTo>
                  <a:pt x="1558701" y="1607975"/>
                </a:lnTo>
                <a:lnTo>
                  <a:pt x="1547496" y="1615536"/>
                </a:lnTo>
                <a:lnTo>
                  <a:pt x="1533771" y="1618310"/>
                </a:lnTo>
                <a:close/>
              </a:path>
              <a:path w="5518150" h="1909445">
                <a:moveTo>
                  <a:pt x="1836488" y="1620834"/>
                </a:moveTo>
                <a:lnTo>
                  <a:pt x="1821785" y="1617863"/>
                </a:lnTo>
                <a:lnTo>
                  <a:pt x="1809778" y="1609762"/>
                </a:lnTo>
                <a:lnTo>
                  <a:pt x="1801683" y="1597747"/>
                </a:lnTo>
                <a:lnTo>
                  <a:pt x="1798715" y="1583038"/>
                </a:lnTo>
                <a:lnTo>
                  <a:pt x="1801683" y="1568328"/>
                </a:lnTo>
                <a:lnTo>
                  <a:pt x="1809778" y="1556314"/>
                </a:lnTo>
                <a:lnTo>
                  <a:pt x="1821785" y="1548212"/>
                </a:lnTo>
                <a:lnTo>
                  <a:pt x="1836488" y="1545241"/>
                </a:lnTo>
                <a:lnTo>
                  <a:pt x="1851191" y="1548212"/>
                </a:lnTo>
                <a:lnTo>
                  <a:pt x="1863197" y="1556314"/>
                </a:lnTo>
                <a:lnTo>
                  <a:pt x="1871292" y="1568328"/>
                </a:lnTo>
                <a:lnTo>
                  <a:pt x="1874261" y="1583038"/>
                </a:lnTo>
                <a:lnTo>
                  <a:pt x="1871292" y="1597747"/>
                </a:lnTo>
                <a:lnTo>
                  <a:pt x="1863197" y="1609762"/>
                </a:lnTo>
                <a:lnTo>
                  <a:pt x="1851191" y="1617863"/>
                </a:lnTo>
                <a:lnTo>
                  <a:pt x="1836488" y="1620834"/>
                </a:lnTo>
                <a:close/>
              </a:path>
              <a:path w="5518150" h="1909445">
                <a:moveTo>
                  <a:pt x="2139212" y="1624200"/>
                </a:moveTo>
                <a:lnTo>
                  <a:pt x="2123204" y="1620965"/>
                </a:lnTo>
                <a:lnTo>
                  <a:pt x="2110135" y="1612144"/>
                </a:lnTo>
                <a:lnTo>
                  <a:pt x="2101327" y="1599061"/>
                </a:lnTo>
                <a:lnTo>
                  <a:pt x="2098097" y="1583038"/>
                </a:lnTo>
                <a:lnTo>
                  <a:pt x="2101327" y="1567015"/>
                </a:lnTo>
                <a:lnTo>
                  <a:pt x="2110135" y="1553931"/>
                </a:lnTo>
                <a:lnTo>
                  <a:pt x="2123204" y="1545110"/>
                </a:lnTo>
                <a:lnTo>
                  <a:pt x="2139212" y="1541876"/>
                </a:lnTo>
                <a:lnTo>
                  <a:pt x="2155225" y="1545110"/>
                </a:lnTo>
                <a:lnTo>
                  <a:pt x="2168305" y="1553931"/>
                </a:lnTo>
                <a:lnTo>
                  <a:pt x="2177126" y="1567015"/>
                </a:lnTo>
                <a:lnTo>
                  <a:pt x="2180360" y="1583038"/>
                </a:lnTo>
                <a:lnTo>
                  <a:pt x="2177126" y="1599061"/>
                </a:lnTo>
                <a:lnTo>
                  <a:pt x="2168305" y="1612144"/>
                </a:lnTo>
                <a:lnTo>
                  <a:pt x="2155225" y="1620965"/>
                </a:lnTo>
                <a:lnTo>
                  <a:pt x="2139212" y="1624200"/>
                </a:lnTo>
                <a:close/>
              </a:path>
              <a:path w="5518150" h="1909445">
                <a:moveTo>
                  <a:pt x="2441936" y="1626725"/>
                </a:moveTo>
                <a:lnTo>
                  <a:pt x="2424948" y="1623293"/>
                </a:lnTo>
                <a:lnTo>
                  <a:pt x="2411074" y="1613933"/>
                </a:lnTo>
                <a:lnTo>
                  <a:pt x="2401719" y="1600052"/>
                </a:lnTo>
                <a:lnTo>
                  <a:pt x="2398289" y="1583055"/>
                </a:lnTo>
                <a:lnTo>
                  <a:pt x="2401719" y="1566058"/>
                </a:lnTo>
                <a:lnTo>
                  <a:pt x="2411074" y="1552176"/>
                </a:lnTo>
                <a:lnTo>
                  <a:pt x="2424948" y="1542817"/>
                </a:lnTo>
                <a:lnTo>
                  <a:pt x="2441936" y="1539384"/>
                </a:lnTo>
                <a:lnTo>
                  <a:pt x="2458923" y="1542817"/>
                </a:lnTo>
                <a:lnTo>
                  <a:pt x="2472797" y="1552176"/>
                </a:lnTo>
                <a:lnTo>
                  <a:pt x="2482152" y="1566058"/>
                </a:lnTo>
                <a:lnTo>
                  <a:pt x="2485582" y="1583055"/>
                </a:lnTo>
                <a:lnTo>
                  <a:pt x="2482152" y="1600052"/>
                </a:lnTo>
                <a:lnTo>
                  <a:pt x="2472797" y="1613933"/>
                </a:lnTo>
                <a:lnTo>
                  <a:pt x="2458923" y="1623293"/>
                </a:lnTo>
                <a:lnTo>
                  <a:pt x="2441936" y="1626725"/>
                </a:lnTo>
                <a:close/>
              </a:path>
              <a:path w="5518150" h="1909445">
                <a:moveTo>
                  <a:pt x="2744659" y="1629250"/>
                </a:moveTo>
                <a:lnTo>
                  <a:pt x="2726698" y="1625619"/>
                </a:lnTo>
                <a:lnTo>
                  <a:pt x="2712030" y="1615719"/>
                </a:lnTo>
                <a:lnTo>
                  <a:pt x="2702141" y="1601036"/>
                </a:lnTo>
                <a:lnTo>
                  <a:pt x="2698515" y="1583055"/>
                </a:lnTo>
                <a:lnTo>
                  <a:pt x="2702141" y="1565075"/>
                </a:lnTo>
                <a:lnTo>
                  <a:pt x="2712030" y="1550393"/>
                </a:lnTo>
                <a:lnTo>
                  <a:pt x="2726698" y="1540493"/>
                </a:lnTo>
                <a:lnTo>
                  <a:pt x="2744659" y="1536863"/>
                </a:lnTo>
                <a:lnTo>
                  <a:pt x="2762641" y="1540493"/>
                </a:lnTo>
                <a:lnTo>
                  <a:pt x="2777318" y="1550393"/>
                </a:lnTo>
                <a:lnTo>
                  <a:pt x="2787211" y="1565075"/>
                </a:lnTo>
                <a:lnTo>
                  <a:pt x="2790838" y="1583055"/>
                </a:lnTo>
                <a:lnTo>
                  <a:pt x="2787211" y="1601036"/>
                </a:lnTo>
                <a:lnTo>
                  <a:pt x="2777318" y="1615719"/>
                </a:lnTo>
                <a:lnTo>
                  <a:pt x="2762641" y="1625619"/>
                </a:lnTo>
                <a:lnTo>
                  <a:pt x="2744659" y="1629250"/>
                </a:lnTo>
                <a:close/>
              </a:path>
              <a:path w="5518150" h="1909445">
                <a:moveTo>
                  <a:pt x="3047383" y="1631771"/>
                </a:moveTo>
                <a:lnTo>
                  <a:pt x="3028442" y="1627944"/>
                </a:lnTo>
                <a:lnTo>
                  <a:pt x="3012969" y="1617504"/>
                </a:lnTo>
                <a:lnTo>
                  <a:pt x="3002534" y="1602019"/>
                </a:lnTo>
                <a:lnTo>
                  <a:pt x="2998707" y="1583055"/>
                </a:lnTo>
                <a:lnTo>
                  <a:pt x="3002534" y="1564091"/>
                </a:lnTo>
                <a:lnTo>
                  <a:pt x="3012969" y="1548606"/>
                </a:lnTo>
                <a:lnTo>
                  <a:pt x="3028442" y="1538166"/>
                </a:lnTo>
                <a:lnTo>
                  <a:pt x="3047383" y="1534338"/>
                </a:lnTo>
                <a:lnTo>
                  <a:pt x="3066344" y="1538166"/>
                </a:lnTo>
                <a:lnTo>
                  <a:pt x="3081827" y="1548606"/>
                </a:lnTo>
                <a:lnTo>
                  <a:pt x="3092266" y="1564091"/>
                </a:lnTo>
                <a:lnTo>
                  <a:pt x="3096093" y="1583055"/>
                </a:lnTo>
                <a:lnTo>
                  <a:pt x="3092266" y="1602019"/>
                </a:lnTo>
                <a:lnTo>
                  <a:pt x="3081827" y="1617504"/>
                </a:lnTo>
                <a:lnTo>
                  <a:pt x="3066344" y="1627944"/>
                </a:lnTo>
                <a:lnTo>
                  <a:pt x="3047383" y="1631771"/>
                </a:lnTo>
                <a:close/>
              </a:path>
              <a:path w="5518150" h="1909445">
                <a:moveTo>
                  <a:pt x="3350107" y="1634296"/>
                </a:moveTo>
                <a:lnTo>
                  <a:pt x="3330172" y="1630270"/>
                </a:lnTo>
                <a:lnTo>
                  <a:pt x="3313895" y="1619290"/>
                </a:lnTo>
                <a:lnTo>
                  <a:pt x="3302923" y="1603002"/>
                </a:lnTo>
                <a:lnTo>
                  <a:pt x="3298899" y="1583055"/>
                </a:lnTo>
                <a:lnTo>
                  <a:pt x="3302923" y="1563107"/>
                </a:lnTo>
                <a:lnTo>
                  <a:pt x="3313895" y="1546820"/>
                </a:lnTo>
                <a:lnTo>
                  <a:pt x="3330172" y="1535839"/>
                </a:lnTo>
                <a:lnTo>
                  <a:pt x="3350107" y="1531813"/>
                </a:lnTo>
                <a:lnTo>
                  <a:pt x="3370047" y="1535839"/>
                </a:lnTo>
                <a:lnTo>
                  <a:pt x="3386336" y="1546820"/>
                </a:lnTo>
                <a:lnTo>
                  <a:pt x="3397320" y="1563107"/>
                </a:lnTo>
                <a:lnTo>
                  <a:pt x="3401349" y="1583055"/>
                </a:lnTo>
                <a:lnTo>
                  <a:pt x="3397320" y="1603002"/>
                </a:lnTo>
                <a:lnTo>
                  <a:pt x="3386336" y="1619290"/>
                </a:lnTo>
                <a:lnTo>
                  <a:pt x="3370047" y="1630270"/>
                </a:lnTo>
                <a:lnTo>
                  <a:pt x="3350107" y="1634296"/>
                </a:lnTo>
                <a:close/>
              </a:path>
              <a:path w="5518150" h="1909445">
                <a:moveTo>
                  <a:pt x="3652831" y="1634296"/>
                </a:moveTo>
                <a:lnTo>
                  <a:pt x="3632896" y="1630270"/>
                </a:lnTo>
                <a:lnTo>
                  <a:pt x="3616619" y="1619290"/>
                </a:lnTo>
                <a:lnTo>
                  <a:pt x="3605646" y="1603002"/>
                </a:lnTo>
                <a:lnTo>
                  <a:pt x="3601623" y="1583055"/>
                </a:lnTo>
                <a:lnTo>
                  <a:pt x="3605646" y="1563107"/>
                </a:lnTo>
                <a:lnTo>
                  <a:pt x="3616619" y="1546820"/>
                </a:lnTo>
                <a:lnTo>
                  <a:pt x="3632896" y="1535839"/>
                </a:lnTo>
                <a:lnTo>
                  <a:pt x="3652831" y="1531813"/>
                </a:lnTo>
                <a:lnTo>
                  <a:pt x="3672771" y="1535839"/>
                </a:lnTo>
                <a:lnTo>
                  <a:pt x="3689060" y="1546820"/>
                </a:lnTo>
                <a:lnTo>
                  <a:pt x="3700044" y="1563107"/>
                </a:lnTo>
                <a:lnTo>
                  <a:pt x="3704073" y="1583055"/>
                </a:lnTo>
                <a:lnTo>
                  <a:pt x="3700044" y="1603002"/>
                </a:lnTo>
                <a:lnTo>
                  <a:pt x="3689060" y="1619290"/>
                </a:lnTo>
                <a:lnTo>
                  <a:pt x="3672771" y="1630270"/>
                </a:lnTo>
                <a:lnTo>
                  <a:pt x="3652831" y="1634296"/>
                </a:lnTo>
                <a:close/>
              </a:path>
              <a:path w="5518150" h="1909445">
                <a:moveTo>
                  <a:pt x="3955589" y="1628423"/>
                </a:moveTo>
                <a:lnTo>
                  <a:pt x="3937938" y="1624858"/>
                </a:lnTo>
                <a:lnTo>
                  <a:pt x="3923529" y="1615137"/>
                </a:lnTo>
                <a:lnTo>
                  <a:pt x="3913815" y="1600722"/>
                </a:lnTo>
                <a:lnTo>
                  <a:pt x="3910254" y="1583072"/>
                </a:lnTo>
                <a:lnTo>
                  <a:pt x="3913815" y="1565422"/>
                </a:lnTo>
                <a:lnTo>
                  <a:pt x="3923529" y="1551006"/>
                </a:lnTo>
                <a:lnTo>
                  <a:pt x="3937938" y="1541285"/>
                </a:lnTo>
                <a:lnTo>
                  <a:pt x="3955589" y="1537720"/>
                </a:lnTo>
                <a:lnTo>
                  <a:pt x="3973219" y="1541285"/>
                </a:lnTo>
                <a:lnTo>
                  <a:pt x="3987619" y="1551006"/>
                </a:lnTo>
                <a:lnTo>
                  <a:pt x="3997328" y="1565422"/>
                </a:lnTo>
                <a:lnTo>
                  <a:pt x="4000889" y="1583072"/>
                </a:lnTo>
                <a:lnTo>
                  <a:pt x="3997328" y="1600722"/>
                </a:lnTo>
                <a:lnTo>
                  <a:pt x="3987619" y="1615137"/>
                </a:lnTo>
                <a:lnTo>
                  <a:pt x="3973219" y="1624858"/>
                </a:lnTo>
                <a:lnTo>
                  <a:pt x="3955589" y="1628423"/>
                </a:lnTo>
                <a:close/>
              </a:path>
              <a:path w="5518150" h="1909445">
                <a:moveTo>
                  <a:pt x="4258312" y="1614137"/>
                </a:moveTo>
                <a:lnTo>
                  <a:pt x="4246206" y="1611694"/>
                </a:lnTo>
                <a:lnTo>
                  <a:pt x="4236324" y="1605033"/>
                </a:lnTo>
                <a:lnTo>
                  <a:pt x="4229665" y="1595153"/>
                </a:lnTo>
                <a:lnTo>
                  <a:pt x="4227223" y="1583055"/>
                </a:lnTo>
                <a:lnTo>
                  <a:pt x="4229665" y="1570957"/>
                </a:lnTo>
                <a:lnTo>
                  <a:pt x="4236324" y="1561077"/>
                </a:lnTo>
                <a:lnTo>
                  <a:pt x="4246206" y="1554415"/>
                </a:lnTo>
                <a:lnTo>
                  <a:pt x="4258312" y="1551972"/>
                </a:lnTo>
                <a:lnTo>
                  <a:pt x="4270399" y="1554415"/>
                </a:lnTo>
                <a:lnTo>
                  <a:pt x="4280271" y="1561077"/>
                </a:lnTo>
                <a:lnTo>
                  <a:pt x="4286927" y="1570957"/>
                </a:lnTo>
                <a:lnTo>
                  <a:pt x="4289368" y="1583055"/>
                </a:lnTo>
                <a:lnTo>
                  <a:pt x="4286927" y="1595153"/>
                </a:lnTo>
                <a:lnTo>
                  <a:pt x="4280271" y="1605033"/>
                </a:lnTo>
                <a:lnTo>
                  <a:pt x="4270399" y="1611694"/>
                </a:lnTo>
                <a:lnTo>
                  <a:pt x="4258312" y="1614137"/>
                </a:lnTo>
                <a:close/>
              </a:path>
              <a:path w="5518150" h="1909445">
                <a:moveTo>
                  <a:pt x="4567956" y="1595659"/>
                </a:moveTo>
                <a:lnTo>
                  <a:pt x="4554049" y="1595659"/>
                </a:lnTo>
                <a:lnTo>
                  <a:pt x="4548411" y="1590022"/>
                </a:lnTo>
                <a:lnTo>
                  <a:pt x="4548411" y="1576088"/>
                </a:lnTo>
                <a:lnTo>
                  <a:pt x="4554049" y="1570450"/>
                </a:lnTo>
                <a:lnTo>
                  <a:pt x="4567990" y="1570450"/>
                </a:lnTo>
                <a:lnTo>
                  <a:pt x="4573627" y="1576088"/>
                </a:lnTo>
                <a:lnTo>
                  <a:pt x="4573627" y="1590022"/>
                </a:lnTo>
                <a:lnTo>
                  <a:pt x="4567956" y="1595659"/>
                </a:lnTo>
                <a:close/>
              </a:path>
              <a:path w="5518150" h="1909445">
                <a:moveTo>
                  <a:pt x="24317" y="1893536"/>
                </a:moveTo>
                <a:lnTo>
                  <a:pt x="15976" y="1893536"/>
                </a:lnTo>
                <a:lnTo>
                  <a:pt x="12597" y="1890153"/>
                </a:lnTo>
                <a:lnTo>
                  <a:pt x="12597" y="1881805"/>
                </a:lnTo>
                <a:lnTo>
                  <a:pt x="15976" y="1878423"/>
                </a:lnTo>
                <a:lnTo>
                  <a:pt x="24317" y="1878423"/>
                </a:lnTo>
                <a:lnTo>
                  <a:pt x="27700" y="1881805"/>
                </a:lnTo>
                <a:lnTo>
                  <a:pt x="27700" y="1890153"/>
                </a:lnTo>
                <a:lnTo>
                  <a:pt x="24317" y="1893536"/>
                </a:lnTo>
                <a:close/>
              </a:path>
              <a:path w="5518150" h="1909445">
                <a:moveTo>
                  <a:pt x="328894" y="1896901"/>
                </a:moveTo>
                <a:lnTo>
                  <a:pt x="316854" y="1896901"/>
                </a:lnTo>
                <a:lnTo>
                  <a:pt x="311959" y="1892003"/>
                </a:lnTo>
                <a:lnTo>
                  <a:pt x="311959" y="1879956"/>
                </a:lnTo>
                <a:lnTo>
                  <a:pt x="316854" y="1875058"/>
                </a:lnTo>
                <a:lnTo>
                  <a:pt x="328894" y="1875058"/>
                </a:lnTo>
                <a:lnTo>
                  <a:pt x="333789" y="1879956"/>
                </a:lnTo>
                <a:lnTo>
                  <a:pt x="333789" y="1892003"/>
                </a:lnTo>
                <a:lnTo>
                  <a:pt x="328894" y="1896901"/>
                </a:lnTo>
                <a:close/>
              </a:path>
              <a:path w="5518150" h="1909445">
                <a:moveTo>
                  <a:pt x="633941" y="1901107"/>
                </a:moveTo>
                <a:lnTo>
                  <a:pt x="617255" y="1901107"/>
                </a:lnTo>
                <a:lnTo>
                  <a:pt x="610497" y="1894343"/>
                </a:lnTo>
                <a:lnTo>
                  <a:pt x="610497" y="1877647"/>
                </a:lnTo>
                <a:lnTo>
                  <a:pt x="617255" y="1870885"/>
                </a:lnTo>
                <a:lnTo>
                  <a:pt x="633941" y="1870885"/>
                </a:lnTo>
                <a:lnTo>
                  <a:pt x="640702" y="1877647"/>
                </a:lnTo>
                <a:lnTo>
                  <a:pt x="640702" y="1894343"/>
                </a:lnTo>
                <a:lnTo>
                  <a:pt x="633941" y="1901107"/>
                </a:lnTo>
                <a:close/>
              </a:path>
              <a:path w="5518150" h="1909445">
                <a:moveTo>
                  <a:pt x="938062" y="1903632"/>
                </a:moveTo>
                <a:lnTo>
                  <a:pt x="918585" y="1903632"/>
                </a:lnTo>
                <a:lnTo>
                  <a:pt x="910696" y="1895740"/>
                </a:lnTo>
                <a:lnTo>
                  <a:pt x="910696" y="1876253"/>
                </a:lnTo>
                <a:lnTo>
                  <a:pt x="918585" y="1868360"/>
                </a:lnTo>
                <a:lnTo>
                  <a:pt x="938062" y="1868360"/>
                </a:lnTo>
                <a:lnTo>
                  <a:pt x="945947" y="1876253"/>
                </a:lnTo>
                <a:lnTo>
                  <a:pt x="945947" y="1895740"/>
                </a:lnTo>
                <a:lnTo>
                  <a:pt x="938062" y="1903632"/>
                </a:lnTo>
                <a:close/>
              </a:path>
              <a:path w="5518150" h="1909445">
                <a:moveTo>
                  <a:pt x="1231047" y="1906997"/>
                </a:moveTo>
                <a:lnTo>
                  <a:pt x="1222879" y="1905346"/>
                </a:lnTo>
                <a:lnTo>
                  <a:pt x="1216207" y="1900844"/>
                </a:lnTo>
                <a:lnTo>
                  <a:pt x="1211708" y="1894168"/>
                </a:lnTo>
                <a:lnTo>
                  <a:pt x="1210058" y="1885995"/>
                </a:lnTo>
                <a:lnTo>
                  <a:pt x="1211708" y="1877822"/>
                </a:lnTo>
                <a:lnTo>
                  <a:pt x="1216207" y="1871147"/>
                </a:lnTo>
                <a:lnTo>
                  <a:pt x="1222879" y="1866646"/>
                </a:lnTo>
                <a:lnTo>
                  <a:pt x="1231047" y="1864995"/>
                </a:lnTo>
                <a:lnTo>
                  <a:pt x="1239216" y="1866646"/>
                </a:lnTo>
                <a:lnTo>
                  <a:pt x="1245888" y="1871147"/>
                </a:lnTo>
                <a:lnTo>
                  <a:pt x="1250387" y="1877822"/>
                </a:lnTo>
                <a:lnTo>
                  <a:pt x="1252037" y="1885995"/>
                </a:lnTo>
                <a:lnTo>
                  <a:pt x="1250387" y="1894168"/>
                </a:lnTo>
                <a:lnTo>
                  <a:pt x="1245888" y="1900844"/>
                </a:lnTo>
                <a:lnTo>
                  <a:pt x="1239216" y="1905346"/>
                </a:lnTo>
                <a:lnTo>
                  <a:pt x="1231047" y="1906997"/>
                </a:lnTo>
                <a:close/>
              </a:path>
              <a:path w="5518150" h="1909445">
                <a:moveTo>
                  <a:pt x="1533771" y="1908679"/>
                </a:moveTo>
                <a:lnTo>
                  <a:pt x="1524944" y="1906897"/>
                </a:lnTo>
                <a:lnTo>
                  <a:pt x="1517738" y="1902038"/>
                </a:lnTo>
                <a:lnTo>
                  <a:pt x="1512881" y="1894828"/>
                </a:lnTo>
                <a:lnTo>
                  <a:pt x="1511100" y="1885995"/>
                </a:lnTo>
                <a:lnTo>
                  <a:pt x="1512881" y="1877161"/>
                </a:lnTo>
                <a:lnTo>
                  <a:pt x="1517738" y="1869951"/>
                </a:lnTo>
                <a:lnTo>
                  <a:pt x="1524944" y="1865092"/>
                </a:lnTo>
                <a:lnTo>
                  <a:pt x="1533771" y="1863310"/>
                </a:lnTo>
                <a:lnTo>
                  <a:pt x="1542600" y="1865092"/>
                </a:lnTo>
                <a:lnTo>
                  <a:pt x="1549807" y="1869951"/>
                </a:lnTo>
                <a:lnTo>
                  <a:pt x="1554664" y="1877161"/>
                </a:lnTo>
                <a:lnTo>
                  <a:pt x="1556445" y="1885995"/>
                </a:lnTo>
                <a:lnTo>
                  <a:pt x="1554662" y="1894828"/>
                </a:lnTo>
                <a:lnTo>
                  <a:pt x="1549800" y="1902038"/>
                </a:lnTo>
                <a:lnTo>
                  <a:pt x="1542593" y="1906897"/>
                </a:lnTo>
                <a:lnTo>
                  <a:pt x="1533771" y="1908679"/>
                </a:lnTo>
                <a:close/>
              </a:path>
              <a:path w="5518150" h="1909445">
                <a:moveTo>
                  <a:pt x="1836488" y="1908679"/>
                </a:moveTo>
                <a:lnTo>
                  <a:pt x="1827665" y="1906897"/>
                </a:lnTo>
                <a:lnTo>
                  <a:pt x="1820466" y="1902038"/>
                </a:lnTo>
                <a:lnTo>
                  <a:pt x="1815616" y="1894828"/>
                </a:lnTo>
                <a:lnTo>
                  <a:pt x="1813838" y="1885995"/>
                </a:lnTo>
                <a:lnTo>
                  <a:pt x="1815616" y="1877161"/>
                </a:lnTo>
                <a:lnTo>
                  <a:pt x="1820466" y="1869951"/>
                </a:lnTo>
                <a:lnTo>
                  <a:pt x="1827665" y="1865092"/>
                </a:lnTo>
                <a:lnTo>
                  <a:pt x="1836488" y="1863310"/>
                </a:lnTo>
                <a:lnTo>
                  <a:pt x="1845316" y="1865092"/>
                </a:lnTo>
                <a:lnTo>
                  <a:pt x="1852526" y="1869951"/>
                </a:lnTo>
                <a:lnTo>
                  <a:pt x="1857389" y="1877161"/>
                </a:lnTo>
                <a:lnTo>
                  <a:pt x="1859172" y="1885995"/>
                </a:lnTo>
                <a:lnTo>
                  <a:pt x="1857389" y="1894828"/>
                </a:lnTo>
                <a:lnTo>
                  <a:pt x="1852526" y="1902038"/>
                </a:lnTo>
                <a:lnTo>
                  <a:pt x="1845316" y="1906897"/>
                </a:lnTo>
                <a:lnTo>
                  <a:pt x="1836488" y="1908679"/>
                </a:lnTo>
                <a:close/>
              </a:path>
              <a:path w="5518150" h="1909445">
                <a:moveTo>
                  <a:pt x="2145103" y="1909172"/>
                </a:moveTo>
                <a:lnTo>
                  <a:pt x="2133320" y="1909172"/>
                </a:lnTo>
                <a:lnTo>
                  <a:pt x="2129741" y="1908449"/>
                </a:lnTo>
                <a:lnTo>
                  <a:pt x="2122005" y="1903229"/>
                </a:lnTo>
                <a:lnTo>
                  <a:pt x="2116787" y="1895488"/>
                </a:lnTo>
                <a:lnTo>
                  <a:pt x="2114874" y="1886011"/>
                </a:lnTo>
                <a:lnTo>
                  <a:pt x="2116787" y="1876535"/>
                </a:lnTo>
                <a:lnTo>
                  <a:pt x="2122005" y="1868795"/>
                </a:lnTo>
                <a:lnTo>
                  <a:pt x="2129741" y="1863577"/>
                </a:lnTo>
                <a:lnTo>
                  <a:pt x="2139212" y="1861663"/>
                </a:lnTo>
                <a:lnTo>
                  <a:pt x="2148682" y="1863577"/>
                </a:lnTo>
                <a:lnTo>
                  <a:pt x="2156419" y="1868795"/>
                </a:lnTo>
                <a:lnTo>
                  <a:pt x="2161636" y="1876535"/>
                </a:lnTo>
                <a:lnTo>
                  <a:pt x="2163550" y="1886011"/>
                </a:lnTo>
                <a:lnTo>
                  <a:pt x="2161636" y="1895488"/>
                </a:lnTo>
                <a:lnTo>
                  <a:pt x="2156419" y="1903229"/>
                </a:lnTo>
                <a:lnTo>
                  <a:pt x="2148682" y="1908449"/>
                </a:lnTo>
                <a:lnTo>
                  <a:pt x="2145103" y="1909172"/>
                </a:lnTo>
                <a:close/>
              </a:path>
              <a:path w="5518150" h="1909445">
                <a:moveTo>
                  <a:pt x="2441936" y="1908679"/>
                </a:moveTo>
                <a:lnTo>
                  <a:pt x="2433113" y="1906897"/>
                </a:lnTo>
                <a:lnTo>
                  <a:pt x="2425914" y="1902038"/>
                </a:lnTo>
                <a:lnTo>
                  <a:pt x="2421064" y="1894828"/>
                </a:lnTo>
                <a:lnTo>
                  <a:pt x="2419286" y="1885995"/>
                </a:lnTo>
                <a:lnTo>
                  <a:pt x="2421064" y="1877161"/>
                </a:lnTo>
                <a:lnTo>
                  <a:pt x="2425914" y="1869951"/>
                </a:lnTo>
                <a:lnTo>
                  <a:pt x="2433113" y="1865092"/>
                </a:lnTo>
                <a:lnTo>
                  <a:pt x="2441936" y="1863310"/>
                </a:lnTo>
                <a:lnTo>
                  <a:pt x="2450778" y="1865092"/>
                </a:lnTo>
                <a:lnTo>
                  <a:pt x="2457987" y="1869951"/>
                </a:lnTo>
                <a:lnTo>
                  <a:pt x="2462841" y="1877161"/>
                </a:lnTo>
                <a:lnTo>
                  <a:pt x="2464620" y="1885995"/>
                </a:lnTo>
                <a:lnTo>
                  <a:pt x="2462836" y="1894828"/>
                </a:lnTo>
                <a:lnTo>
                  <a:pt x="2457974" y="1902038"/>
                </a:lnTo>
                <a:lnTo>
                  <a:pt x="2450763" y="1906897"/>
                </a:lnTo>
                <a:lnTo>
                  <a:pt x="2441936" y="1908679"/>
                </a:lnTo>
                <a:close/>
              </a:path>
              <a:path w="5518150" h="1909445">
                <a:moveTo>
                  <a:pt x="2744659" y="1906157"/>
                </a:moveTo>
                <a:lnTo>
                  <a:pt x="2736825" y="1904573"/>
                </a:lnTo>
                <a:lnTo>
                  <a:pt x="2730419" y="1900253"/>
                </a:lnTo>
                <a:lnTo>
                  <a:pt x="2726094" y="1893844"/>
                </a:lnTo>
                <a:lnTo>
                  <a:pt x="2724507" y="1885995"/>
                </a:lnTo>
                <a:lnTo>
                  <a:pt x="2726094" y="1878145"/>
                </a:lnTo>
                <a:lnTo>
                  <a:pt x="2730419" y="1871738"/>
                </a:lnTo>
                <a:lnTo>
                  <a:pt x="2736825" y="1867419"/>
                </a:lnTo>
                <a:lnTo>
                  <a:pt x="2744659" y="1865836"/>
                </a:lnTo>
                <a:lnTo>
                  <a:pt x="2752508" y="1867419"/>
                </a:lnTo>
                <a:lnTo>
                  <a:pt x="2758913" y="1871738"/>
                </a:lnTo>
                <a:lnTo>
                  <a:pt x="2763230" y="1878145"/>
                </a:lnTo>
                <a:lnTo>
                  <a:pt x="2764812" y="1885995"/>
                </a:lnTo>
                <a:lnTo>
                  <a:pt x="2763230" y="1893844"/>
                </a:lnTo>
                <a:lnTo>
                  <a:pt x="2758913" y="1900253"/>
                </a:lnTo>
                <a:lnTo>
                  <a:pt x="2752508" y="1904573"/>
                </a:lnTo>
                <a:lnTo>
                  <a:pt x="2744659" y="1906157"/>
                </a:lnTo>
                <a:close/>
              </a:path>
              <a:path w="5518150" h="1909445">
                <a:moveTo>
                  <a:pt x="3056194" y="1901948"/>
                </a:moveTo>
                <a:lnTo>
                  <a:pt x="3038607" y="1901948"/>
                </a:lnTo>
                <a:lnTo>
                  <a:pt x="3031451" y="1894795"/>
                </a:lnTo>
                <a:lnTo>
                  <a:pt x="3031451" y="1877194"/>
                </a:lnTo>
                <a:lnTo>
                  <a:pt x="3038607" y="1870041"/>
                </a:lnTo>
                <a:lnTo>
                  <a:pt x="3056194" y="1870041"/>
                </a:lnTo>
                <a:lnTo>
                  <a:pt x="3063350" y="1877194"/>
                </a:lnTo>
                <a:lnTo>
                  <a:pt x="3063350" y="1894795"/>
                </a:lnTo>
                <a:lnTo>
                  <a:pt x="3056194" y="1901948"/>
                </a:lnTo>
                <a:close/>
              </a:path>
              <a:path w="5518150" h="1909445">
                <a:moveTo>
                  <a:pt x="3355677" y="1896077"/>
                </a:moveTo>
                <a:lnTo>
                  <a:pt x="3344571" y="1896077"/>
                </a:lnTo>
                <a:lnTo>
                  <a:pt x="3340048" y="1891564"/>
                </a:lnTo>
                <a:lnTo>
                  <a:pt x="3340048" y="1880425"/>
                </a:lnTo>
                <a:lnTo>
                  <a:pt x="3344571" y="1875915"/>
                </a:lnTo>
                <a:lnTo>
                  <a:pt x="3355677" y="1875915"/>
                </a:lnTo>
                <a:lnTo>
                  <a:pt x="3360200" y="1880425"/>
                </a:lnTo>
                <a:lnTo>
                  <a:pt x="3360200" y="1891564"/>
                </a:lnTo>
                <a:lnTo>
                  <a:pt x="3355677" y="1896077"/>
                </a:lnTo>
                <a:close/>
              </a:path>
              <a:path w="5518150" h="1909445">
                <a:moveTo>
                  <a:pt x="3654688" y="1889360"/>
                </a:moveTo>
                <a:lnTo>
                  <a:pt x="3650974" y="1889360"/>
                </a:lnTo>
                <a:lnTo>
                  <a:pt x="3649489" y="1887861"/>
                </a:lnTo>
                <a:lnTo>
                  <a:pt x="3649489" y="1884128"/>
                </a:lnTo>
                <a:lnTo>
                  <a:pt x="3650974" y="1882629"/>
                </a:lnTo>
                <a:lnTo>
                  <a:pt x="3654721" y="1882629"/>
                </a:lnTo>
                <a:lnTo>
                  <a:pt x="3656206" y="1884128"/>
                </a:lnTo>
                <a:lnTo>
                  <a:pt x="3656206" y="1887861"/>
                </a:lnTo>
                <a:lnTo>
                  <a:pt x="3654688" y="1889360"/>
                </a:lnTo>
                <a:close/>
              </a:path>
            </a:pathLst>
          </a:custGeom>
          <a:solidFill>
            <a:srgbClr val="E8C7C6"/>
          </a:solidFill>
        </p:spPr>
        <p:txBody>
          <a:bodyPr wrap="square" lIns="0" tIns="0" rIns="0" bIns="0" rtlCol="0"/>
          <a:lstStyle/>
          <a:p>
            <a:endParaRPr/>
          </a:p>
        </p:txBody>
      </p:sp>
      <p:pic>
        <p:nvPicPr>
          <p:cNvPr id="8" name="Picture 7">
            <a:extLst>
              <a:ext uri="{FF2B5EF4-FFF2-40B4-BE49-F238E27FC236}">
                <a16:creationId xmlns:a16="http://schemas.microsoft.com/office/drawing/2014/main" id="{5CBFAF0D-2815-BCAF-037B-3E72230B29DF}"/>
              </a:ext>
            </a:extLst>
          </p:cNvPr>
          <p:cNvPicPr>
            <a:picLocks noChangeAspect="1"/>
          </p:cNvPicPr>
          <p:nvPr/>
        </p:nvPicPr>
        <p:blipFill>
          <a:blip r:embed="rId2">
            <a:extLst>
              <a:ext uri="{28A0092B-C50C-407E-A947-70E740481C1C}">
                <a14:useLocalDpi xmlns:a14="http://schemas.microsoft.com/office/drawing/2010/main" val="0"/>
              </a:ext>
            </a:extLst>
          </a:blip>
          <a:srcRect b="2724"/>
          <a:stretch/>
        </p:blipFill>
        <p:spPr>
          <a:xfrm>
            <a:off x="5791200" y="1250080"/>
            <a:ext cx="7315200" cy="8581407"/>
          </a:xfrm>
          <a:prstGeom prst="rect">
            <a:avLst/>
          </a:prstGeom>
        </p:spPr>
      </p:pic>
    </p:spTree>
    <p:extLst>
      <p:ext uri="{BB962C8B-B14F-4D97-AF65-F5344CB8AC3E}">
        <p14:creationId xmlns:p14="http://schemas.microsoft.com/office/powerpoint/2010/main" val="1077968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D7B1F-44DF-B028-8CE1-0226C42103A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DF70E961-15E4-D925-3FAB-EF256E8A3932}"/>
              </a:ext>
            </a:extLst>
          </p:cNvPr>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4" name="object 4">
            <a:extLst>
              <a:ext uri="{FF2B5EF4-FFF2-40B4-BE49-F238E27FC236}">
                <a16:creationId xmlns:a16="http://schemas.microsoft.com/office/drawing/2014/main" id="{ED1A28E0-606B-B64E-631B-71B8B84A8211}"/>
              </a:ext>
            </a:extLst>
          </p:cNvPr>
          <p:cNvSpPr txBox="1"/>
          <p:nvPr/>
        </p:nvSpPr>
        <p:spPr>
          <a:xfrm>
            <a:off x="16224365" y="397002"/>
            <a:ext cx="1305968" cy="870110"/>
          </a:xfrm>
          <a:prstGeom prst="rect">
            <a:avLst/>
          </a:prstGeom>
        </p:spPr>
        <p:txBody>
          <a:bodyPr vert="horz" wrap="square" lIns="0" tIns="15875" rIns="0" bIns="0" rtlCol="0">
            <a:spAutoFit/>
          </a:bodyPr>
          <a:lstStyle/>
          <a:p>
            <a:pPr marL="12700">
              <a:lnSpc>
                <a:spcPct val="100000"/>
              </a:lnSpc>
              <a:spcBef>
                <a:spcPts val="125"/>
              </a:spcBef>
            </a:pPr>
            <a:r>
              <a:rPr lang="en-US" sz="5550" b="1" spc="-70" dirty="0">
                <a:latin typeface="Trebuchet MS"/>
                <a:cs typeface="Trebuchet MS"/>
              </a:rPr>
              <a:t>18</a:t>
            </a:r>
            <a:endParaRPr sz="5550" dirty="0">
              <a:latin typeface="Trebuchet MS"/>
              <a:cs typeface="Trebuchet MS"/>
            </a:endParaRPr>
          </a:p>
        </p:txBody>
      </p:sp>
      <p:sp>
        <p:nvSpPr>
          <p:cNvPr id="5" name="object 5">
            <a:extLst>
              <a:ext uri="{FF2B5EF4-FFF2-40B4-BE49-F238E27FC236}">
                <a16:creationId xmlns:a16="http://schemas.microsoft.com/office/drawing/2014/main" id="{BAB4789F-858E-8E30-F0AE-F74C1B7BFD2E}"/>
              </a:ext>
            </a:extLst>
          </p:cNvPr>
          <p:cNvSpPr txBox="1">
            <a:spLocks noGrp="1"/>
          </p:cNvSpPr>
          <p:nvPr>
            <p:ph type="title"/>
          </p:nvPr>
        </p:nvSpPr>
        <p:spPr>
          <a:xfrm>
            <a:off x="7451411" y="268924"/>
            <a:ext cx="5170170" cy="782265"/>
          </a:xfrm>
          <a:prstGeom prst="rect">
            <a:avLst/>
          </a:prstGeom>
        </p:spPr>
        <p:txBody>
          <a:bodyPr vert="horz" wrap="square" lIns="0" tIns="12700" rIns="0" bIns="0" rtlCol="0">
            <a:spAutoFit/>
          </a:bodyPr>
          <a:lstStyle/>
          <a:p>
            <a:pPr marL="12700">
              <a:lnSpc>
                <a:spcPct val="100000"/>
              </a:lnSpc>
              <a:spcBef>
                <a:spcPts val="100"/>
              </a:spcBef>
            </a:pPr>
            <a:r>
              <a:rPr lang="en-US" sz="5000" dirty="0">
                <a:latin typeface="Times New Roman" panose="02020603050405020304" pitchFamily="18" charset="0"/>
                <a:cs typeface="Times New Roman" panose="02020603050405020304" pitchFamily="18" charset="0"/>
              </a:rPr>
              <a:t>References</a:t>
            </a:r>
            <a:endParaRPr sz="5000"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0BB12BBD-EAB1-B3A4-EFDB-61B2113C5060}"/>
              </a:ext>
            </a:extLst>
          </p:cNvPr>
          <p:cNvSpPr/>
          <p:nvPr/>
        </p:nvSpPr>
        <p:spPr>
          <a:xfrm>
            <a:off x="14982938" y="6397250"/>
            <a:ext cx="3305175" cy="2456815"/>
          </a:xfrm>
          <a:custGeom>
            <a:avLst/>
            <a:gdLst/>
            <a:ahLst/>
            <a:cxnLst/>
            <a:rect l="l" t="t" r="r" b="b"/>
            <a:pathLst>
              <a:path w="3305175" h="2456815">
                <a:moveTo>
                  <a:pt x="1817659" y="12587"/>
                </a:moveTo>
                <a:lnTo>
                  <a:pt x="1816717" y="12587"/>
                </a:lnTo>
                <a:lnTo>
                  <a:pt x="1816349" y="12217"/>
                </a:lnTo>
                <a:lnTo>
                  <a:pt x="1816349" y="11274"/>
                </a:lnTo>
                <a:lnTo>
                  <a:pt x="1816717" y="10904"/>
                </a:lnTo>
                <a:lnTo>
                  <a:pt x="1817659" y="10904"/>
                </a:lnTo>
                <a:lnTo>
                  <a:pt x="1818030" y="11274"/>
                </a:lnTo>
                <a:lnTo>
                  <a:pt x="1818030" y="12217"/>
                </a:lnTo>
                <a:lnTo>
                  <a:pt x="1817659" y="12587"/>
                </a:lnTo>
                <a:close/>
              </a:path>
              <a:path w="3305175" h="2456815">
                <a:moveTo>
                  <a:pt x="2120838" y="13428"/>
                </a:moveTo>
                <a:lnTo>
                  <a:pt x="2118989" y="13428"/>
                </a:lnTo>
                <a:lnTo>
                  <a:pt x="2118232" y="12671"/>
                </a:lnTo>
                <a:lnTo>
                  <a:pt x="2118232" y="10820"/>
                </a:lnTo>
                <a:lnTo>
                  <a:pt x="2118989" y="10063"/>
                </a:lnTo>
                <a:lnTo>
                  <a:pt x="2120838" y="10063"/>
                </a:lnTo>
                <a:lnTo>
                  <a:pt x="2121594" y="10820"/>
                </a:lnTo>
                <a:lnTo>
                  <a:pt x="2121594" y="12671"/>
                </a:lnTo>
                <a:lnTo>
                  <a:pt x="2120838" y="13428"/>
                </a:lnTo>
                <a:close/>
              </a:path>
              <a:path w="3305175" h="2456815">
                <a:moveTo>
                  <a:pt x="2425415" y="16794"/>
                </a:moveTo>
                <a:lnTo>
                  <a:pt x="2419863" y="16794"/>
                </a:lnTo>
                <a:lnTo>
                  <a:pt x="2417611" y="14539"/>
                </a:lnTo>
                <a:lnTo>
                  <a:pt x="2417611" y="8986"/>
                </a:lnTo>
                <a:lnTo>
                  <a:pt x="2419863" y="6731"/>
                </a:lnTo>
                <a:lnTo>
                  <a:pt x="2425415" y="6731"/>
                </a:lnTo>
                <a:lnTo>
                  <a:pt x="2427667" y="8986"/>
                </a:lnTo>
                <a:lnTo>
                  <a:pt x="2427667" y="14539"/>
                </a:lnTo>
                <a:lnTo>
                  <a:pt x="2425415" y="16794"/>
                </a:lnTo>
                <a:close/>
              </a:path>
              <a:path w="3305175" h="2456815">
                <a:moveTo>
                  <a:pt x="2730006" y="20160"/>
                </a:moveTo>
                <a:lnTo>
                  <a:pt x="2720723" y="20160"/>
                </a:lnTo>
                <a:lnTo>
                  <a:pt x="2716973" y="16407"/>
                </a:lnTo>
                <a:lnTo>
                  <a:pt x="2716973" y="7118"/>
                </a:lnTo>
                <a:lnTo>
                  <a:pt x="2720723" y="3365"/>
                </a:lnTo>
                <a:lnTo>
                  <a:pt x="2730006" y="3365"/>
                </a:lnTo>
                <a:lnTo>
                  <a:pt x="2733756" y="7118"/>
                </a:lnTo>
                <a:lnTo>
                  <a:pt x="2733756" y="16407"/>
                </a:lnTo>
                <a:lnTo>
                  <a:pt x="2730006" y="20160"/>
                </a:lnTo>
                <a:close/>
              </a:path>
              <a:path w="3305175" h="2456815">
                <a:moveTo>
                  <a:pt x="3034580" y="23525"/>
                </a:moveTo>
                <a:lnTo>
                  <a:pt x="3021597" y="23525"/>
                </a:lnTo>
                <a:lnTo>
                  <a:pt x="3016335" y="18258"/>
                </a:lnTo>
                <a:lnTo>
                  <a:pt x="3016335" y="5267"/>
                </a:lnTo>
                <a:lnTo>
                  <a:pt x="3021597" y="0"/>
                </a:lnTo>
                <a:lnTo>
                  <a:pt x="3034580" y="0"/>
                </a:lnTo>
                <a:lnTo>
                  <a:pt x="3039845" y="5267"/>
                </a:lnTo>
                <a:lnTo>
                  <a:pt x="3039845" y="18258"/>
                </a:lnTo>
                <a:lnTo>
                  <a:pt x="3034580" y="23525"/>
                </a:lnTo>
                <a:close/>
              </a:path>
              <a:path w="3305175" h="2456815">
                <a:moveTo>
                  <a:pt x="910409" y="317226"/>
                </a:moveTo>
                <a:lnTo>
                  <a:pt x="907617" y="317226"/>
                </a:lnTo>
                <a:lnTo>
                  <a:pt x="906493" y="316099"/>
                </a:lnTo>
                <a:lnTo>
                  <a:pt x="906493" y="313306"/>
                </a:lnTo>
                <a:lnTo>
                  <a:pt x="907617" y="312178"/>
                </a:lnTo>
                <a:lnTo>
                  <a:pt x="910409" y="312178"/>
                </a:lnTo>
                <a:lnTo>
                  <a:pt x="911536" y="313306"/>
                </a:lnTo>
                <a:lnTo>
                  <a:pt x="911536" y="316099"/>
                </a:lnTo>
                <a:lnTo>
                  <a:pt x="910409" y="317226"/>
                </a:lnTo>
                <a:close/>
              </a:path>
              <a:path w="3305175" h="2456815">
                <a:moveTo>
                  <a:pt x="1215911" y="322260"/>
                </a:moveTo>
                <a:lnTo>
                  <a:pt x="1207570" y="322260"/>
                </a:lnTo>
                <a:lnTo>
                  <a:pt x="1204187" y="318876"/>
                </a:lnTo>
                <a:lnTo>
                  <a:pt x="1204187" y="310529"/>
                </a:lnTo>
                <a:lnTo>
                  <a:pt x="1207570" y="307146"/>
                </a:lnTo>
                <a:lnTo>
                  <a:pt x="1215911" y="307146"/>
                </a:lnTo>
                <a:lnTo>
                  <a:pt x="1219290" y="310529"/>
                </a:lnTo>
                <a:lnTo>
                  <a:pt x="1219290" y="318876"/>
                </a:lnTo>
                <a:lnTo>
                  <a:pt x="1215911" y="322260"/>
                </a:lnTo>
                <a:close/>
              </a:path>
              <a:path w="3305175" h="2456815">
                <a:moveTo>
                  <a:pt x="1521410" y="327289"/>
                </a:moveTo>
                <a:lnTo>
                  <a:pt x="1507502" y="327289"/>
                </a:lnTo>
                <a:lnTo>
                  <a:pt x="1501868" y="321652"/>
                </a:lnTo>
                <a:lnTo>
                  <a:pt x="1501868" y="307719"/>
                </a:lnTo>
                <a:lnTo>
                  <a:pt x="1507502" y="302081"/>
                </a:lnTo>
                <a:lnTo>
                  <a:pt x="1521426" y="302081"/>
                </a:lnTo>
                <a:lnTo>
                  <a:pt x="1527060" y="307719"/>
                </a:lnTo>
                <a:lnTo>
                  <a:pt x="1527060" y="321652"/>
                </a:lnTo>
                <a:lnTo>
                  <a:pt x="1521410" y="327289"/>
                </a:lnTo>
                <a:close/>
              </a:path>
              <a:path w="3305175" h="2456815">
                <a:moveTo>
                  <a:pt x="1826928" y="332322"/>
                </a:moveTo>
                <a:lnTo>
                  <a:pt x="1807451" y="332322"/>
                </a:lnTo>
                <a:lnTo>
                  <a:pt x="1799562" y="324430"/>
                </a:lnTo>
                <a:lnTo>
                  <a:pt x="1799562" y="304942"/>
                </a:lnTo>
                <a:lnTo>
                  <a:pt x="1807451" y="297050"/>
                </a:lnTo>
                <a:lnTo>
                  <a:pt x="1826928" y="297050"/>
                </a:lnTo>
                <a:lnTo>
                  <a:pt x="1834814" y="304942"/>
                </a:lnTo>
                <a:lnTo>
                  <a:pt x="1834814" y="324430"/>
                </a:lnTo>
                <a:lnTo>
                  <a:pt x="1826928" y="332322"/>
                </a:lnTo>
                <a:close/>
              </a:path>
              <a:path w="3305175" h="2456815">
                <a:moveTo>
                  <a:pt x="2119913" y="337352"/>
                </a:moveTo>
                <a:lnTo>
                  <a:pt x="2111085" y="335571"/>
                </a:lnTo>
                <a:lnTo>
                  <a:pt x="2103879" y="330711"/>
                </a:lnTo>
                <a:lnTo>
                  <a:pt x="2099023" y="323502"/>
                </a:lnTo>
                <a:lnTo>
                  <a:pt x="2097243" y="314669"/>
                </a:lnTo>
                <a:lnTo>
                  <a:pt x="2099023" y="305835"/>
                </a:lnTo>
                <a:lnTo>
                  <a:pt x="2103879" y="298625"/>
                </a:lnTo>
                <a:lnTo>
                  <a:pt x="2111085" y="293766"/>
                </a:lnTo>
                <a:lnTo>
                  <a:pt x="2119913" y="291984"/>
                </a:lnTo>
                <a:lnTo>
                  <a:pt x="2128742" y="293766"/>
                </a:lnTo>
                <a:lnTo>
                  <a:pt x="2135948" y="298625"/>
                </a:lnTo>
                <a:lnTo>
                  <a:pt x="2140804" y="305835"/>
                </a:lnTo>
                <a:lnTo>
                  <a:pt x="2142584" y="314669"/>
                </a:lnTo>
                <a:lnTo>
                  <a:pt x="2140801" y="323502"/>
                </a:lnTo>
                <a:lnTo>
                  <a:pt x="2135941" y="330711"/>
                </a:lnTo>
                <a:lnTo>
                  <a:pt x="2128735" y="335571"/>
                </a:lnTo>
                <a:lnTo>
                  <a:pt x="2119913" y="337352"/>
                </a:lnTo>
                <a:close/>
              </a:path>
              <a:path w="3305175" h="2456815">
                <a:moveTo>
                  <a:pt x="2422641" y="340717"/>
                </a:moveTo>
                <a:lnTo>
                  <a:pt x="2412516" y="338671"/>
                </a:lnTo>
                <a:lnTo>
                  <a:pt x="2404245" y="333091"/>
                </a:lnTo>
                <a:lnTo>
                  <a:pt x="2398667" y="324817"/>
                </a:lnTo>
                <a:lnTo>
                  <a:pt x="2396622" y="314686"/>
                </a:lnTo>
                <a:lnTo>
                  <a:pt x="2398667" y="304555"/>
                </a:lnTo>
                <a:lnTo>
                  <a:pt x="2404245" y="296280"/>
                </a:lnTo>
                <a:lnTo>
                  <a:pt x="2412516" y="290699"/>
                </a:lnTo>
                <a:lnTo>
                  <a:pt x="2422641" y="288652"/>
                </a:lnTo>
                <a:lnTo>
                  <a:pt x="2432764" y="290699"/>
                </a:lnTo>
                <a:lnTo>
                  <a:pt x="2441033" y="296280"/>
                </a:lnTo>
                <a:lnTo>
                  <a:pt x="2446611" y="304555"/>
                </a:lnTo>
                <a:lnTo>
                  <a:pt x="2448656" y="314686"/>
                </a:lnTo>
                <a:lnTo>
                  <a:pt x="2446613" y="324817"/>
                </a:lnTo>
                <a:lnTo>
                  <a:pt x="2441040" y="333091"/>
                </a:lnTo>
                <a:lnTo>
                  <a:pt x="2432771" y="338671"/>
                </a:lnTo>
                <a:lnTo>
                  <a:pt x="2422641" y="340717"/>
                </a:lnTo>
                <a:close/>
              </a:path>
              <a:path w="3305175" h="2456815">
                <a:moveTo>
                  <a:pt x="2725365" y="344083"/>
                </a:moveTo>
                <a:lnTo>
                  <a:pt x="2713927" y="341773"/>
                </a:lnTo>
                <a:lnTo>
                  <a:pt x="2704588" y="335474"/>
                </a:lnTo>
                <a:lnTo>
                  <a:pt x="2698292" y="326130"/>
                </a:lnTo>
                <a:lnTo>
                  <a:pt x="2695983" y="314686"/>
                </a:lnTo>
                <a:lnTo>
                  <a:pt x="2698292" y="303241"/>
                </a:lnTo>
                <a:lnTo>
                  <a:pt x="2704588" y="293897"/>
                </a:lnTo>
                <a:lnTo>
                  <a:pt x="2713927" y="287597"/>
                </a:lnTo>
                <a:lnTo>
                  <a:pt x="2725365" y="285287"/>
                </a:lnTo>
                <a:lnTo>
                  <a:pt x="2736802" y="287597"/>
                </a:lnTo>
                <a:lnTo>
                  <a:pt x="2746141" y="293897"/>
                </a:lnTo>
                <a:lnTo>
                  <a:pt x="2752437" y="303241"/>
                </a:lnTo>
                <a:lnTo>
                  <a:pt x="2754746" y="314686"/>
                </a:lnTo>
                <a:lnTo>
                  <a:pt x="2752437" y="326130"/>
                </a:lnTo>
                <a:lnTo>
                  <a:pt x="2746141" y="335474"/>
                </a:lnTo>
                <a:lnTo>
                  <a:pt x="2736802" y="341773"/>
                </a:lnTo>
                <a:lnTo>
                  <a:pt x="2725365" y="344083"/>
                </a:lnTo>
                <a:close/>
              </a:path>
              <a:path w="3305175" h="2456815">
                <a:moveTo>
                  <a:pt x="3028088" y="347448"/>
                </a:moveTo>
                <a:lnTo>
                  <a:pt x="3015345" y="344873"/>
                </a:lnTo>
                <a:lnTo>
                  <a:pt x="3004937" y="337850"/>
                </a:lnTo>
                <a:lnTo>
                  <a:pt x="2997919" y="327436"/>
                </a:lnTo>
                <a:lnTo>
                  <a:pt x="2995345" y="314686"/>
                </a:lnTo>
                <a:lnTo>
                  <a:pt x="2997919" y="301935"/>
                </a:lnTo>
                <a:lnTo>
                  <a:pt x="3004937" y="291520"/>
                </a:lnTo>
                <a:lnTo>
                  <a:pt x="3015345" y="284497"/>
                </a:lnTo>
                <a:lnTo>
                  <a:pt x="3028088" y="281921"/>
                </a:lnTo>
                <a:lnTo>
                  <a:pt x="3040832" y="284497"/>
                </a:lnTo>
                <a:lnTo>
                  <a:pt x="3051242" y="291520"/>
                </a:lnTo>
                <a:lnTo>
                  <a:pt x="3058261" y="301935"/>
                </a:lnTo>
                <a:lnTo>
                  <a:pt x="3060835" y="314686"/>
                </a:lnTo>
                <a:lnTo>
                  <a:pt x="3058261" y="327436"/>
                </a:lnTo>
                <a:lnTo>
                  <a:pt x="3051242" y="337850"/>
                </a:lnTo>
                <a:lnTo>
                  <a:pt x="3040832" y="344873"/>
                </a:lnTo>
                <a:lnTo>
                  <a:pt x="3028088" y="347448"/>
                </a:lnTo>
                <a:close/>
              </a:path>
              <a:path w="3305175" h="2456815">
                <a:moveTo>
                  <a:pt x="3305061" y="338406"/>
                </a:moveTo>
                <a:lnTo>
                  <a:pt x="3298335" y="328427"/>
                </a:lnTo>
                <a:lnTo>
                  <a:pt x="3295564" y="314702"/>
                </a:lnTo>
                <a:lnTo>
                  <a:pt x="3298335" y="300977"/>
                </a:lnTo>
                <a:lnTo>
                  <a:pt x="3305061" y="290998"/>
                </a:lnTo>
                <a:lnTo>
                  <a:pt x="3305061" y="338406"/>
                </a:lnTo>
                <a:close/>
              </a:path>
              <a:path w="3305175" h="2456815">
                <a:moveTo>
                  <a:pt x="304490" y="619326"/>
                </a:moveTo>
                <a:lnTo>
                  <a:pt x="302640" y="619326"/>
                </a:lnTo>
                <a:lnTo>
                  <a:pt x="301883" y="618566"/>
                </a:lnTo>
                <a:lnTo>
                  <a:pt x="301883" y="616717"/>
                </a:lnTo>
                <a:lnTo>
                  <a:pt x="302640" y="615960"/>
                </a:lnTo>
                <a:lnTo>
                  <a:pt x="304490" y="615960"/>
                </a:lnTo>
                <a:lnTo>
                  <a:pt x="305247" y="616717"/>
                </a:lnTo>
                <a:lnTo>
                  <a:pt x="305247" y="618566"/>
                </a:lnTo>
                <a:lnTo>
                  <a:pt x="304490" y="619326"/>
                </a:lnTo>
                <a:close/>
              </a:path>
              <a:path w="3305175" h="2456815">
                <a:moveTo>
                  <a:pt x="609535" y="623532"/>
                </a:moveTo>
                <a:lnTo>
                  <a:pt x="603044" y="623532"/>
                </a:lnTo>
                <a:lnTo>
                  <a:pt x="600421" y="620906"/>
                </a:lnTo>
                <a:lnTo>
                  <a:pt x="600421" y="614411"/>
                </a:lnTo>
                <a:lnTo>
                  <a:pt x="603044" y="611785"/>
                </a:lnTo>
                <a:lnTo>
                  <a:pt x="609535" y="611785"/>
                </a:lnTo>
                <a:lnTo>
                  <a:pt x="612161" y="614411"/>
                </a:lnTo>
                <a:lnTo>
                  <a:pt x="612161" y="620906"/>
                </a:lnTo>
                <a:lnTo>
                  <a:pt x="609535" y="623532"/>
                </a:lnTo>
                <a:close/>
              </a:path>
              <a:path w="3305175" h="2456815">
                <a:moveTo>
                  <a:pt x="914581" y="627738"/>
                </a:moveTo>
                <a:lnTo>
                  <a:pt x="903448" y="627738"/>
                </a:lnTo>
                <a:lnTo>
                  <a:pt x="898942" y="623228"/>
                </a:lnTo>
                <a:lnTo>
                  <a:pt x="898942" y="612089"/>
                </a:lnTo>
                <a:lnTo>
                  <a:pt x="903448" y="607579"/>
                </a:lnTo>
                <a:lnTo>
                  <a:pt x="914581" y="607579"/>
                </a:lnTo>
                <a:lnTo>
                  <a:pt x="919088" y="612089"/>
                </a:lnTo>
                <a:lnTo>
                  <a:pt x="919088" y="623228"/>
                </a:lnTo>
                <a:lnTo>
                  <a:pt x="914581" y="627738"/>
                </a:lnTo>
                <a:close/>
              </a:path>
              <a:path w="3305175" h="2456815">
                <a:moveTo>
                  <a:pt x="1219155" y="631103"/>
                </a:moveTo>
                <a:lnTo>
                  <a:pt x="1204323" y="631103"/>
                </a:lnTo>
                <a:lnTo>
                  <a:pt x="1198304" y="625081"/>
                </a:lnTo>
                <a:lnTo>
                  <a:pt x="1198304" y="610239"/>
                </a:lnTo>
                <a:lnTo>
                  <a:pt x="1204323" y="604213"/>
                </a:lnTo>
                <a:lnTo>
                  <a:pt x="1219155" y="604213"/>
                </a:lnTo>
                <a:lnTo>
                  <a:pt x="1225177" y="610239"/>
                </a:lnTo>
                <a:lnTo>
                  <a:pt x="1225177" y="625081"/>
                </a:lnTo>
                <a:lnTo>
                  <a:pt x="1219155" y="631103"/>
                </a:lnTo>
                <a:close/>
              </a:path>
              <a:path w="3305175" h="2456815">
                <a:moveTo>
                  <a:pt x="1523732" y="634472"/>
                </a:moveTo>
                <a:lnTo>
                  <a:pt x="1505196" y="634472"/>
                </a:lnTo>
                <a:lnTo>
                  <a:pt x="1497679" y="626948"/>
                </a:lnTo>
                <a:lnTo>
                  <a:pt x="1497679" y="608402"/>
                </a:lnTo>
                <a:lnTo>
                  <a:pt x="1505196" y="600882"/>
                </a:lnTo>
                <a:lnTo>
                  <a:pt x="1523732" y="600882"/>
                </a:lnTo>
                <a:lnTo>
                  <a:pt x="1531249" y="608402"/>
                </a:lnTo>
                <a:lnTo>
                  <a:pt x="1531249" y="626948"/>
                </a:lnTo>
                <a:lnTo>
                  <a:pt x="1523732" y="634472"/>
                </a:lnTo>
                <a:close/>
              </a:path>
              <a:path w="3305175" h="2456815">
                <a:moveTo>
                  <a:pt x="1817190" y="637834"/>
                </a:moveTo>
                <a:lnTo>
                  <a:pt x="1809345" y="636251"/>
                </a:lnTo>
                <a:lnTo>
                  <a:pt x="1802940" y="631932"/>
                </a:lnTo>
                <a:lnTo>
                  <a:pt x="1798623" y="625525"/>
                </a:lnTo>
                <a:lnTo>
                  <a:pt x="1797041" y="617675"/>
                </a:lnTo>
                <a:lnTo>
                  <a:pt x="1798623" y="609826"/>
                </a:lnTo>
                <a:lnTo>
                  <a:pt x="1802940" y="603418"/>
                </a:lnTo>
                <a:lnTo>
                  <a:pt x="1809345" y="599100"/>
                </a:lnTo>
                <a:lnTo>
                  <a:pt x="1817190" y="597516"/>
                </a:lnTo>
                <a:lnTo>
                  <a:pt x="1825035" y="599100"/>
                </a:lnTo>
                <a:lnTo>
                  <a:pt x="1831439" y="603418"/>
                </a:lnTo>
                <a:lnTo>
                  <a:pt x="1835756" y="609826"/>
                </a:lnTo>
                <a:lnTo>
                  <a:pt x="1837339" y="617675"/>
                </a:lnTo>
                <a:lnTo>
                  <a:pt x="1835756" y="625525"/>
                </a:lnTo>
                <a:lnTo>
                  <a:pt x="1831439" y="631932"/>
                </a:lnTo>
                <a:lnTo>
                  <a:pt x="1825035" y="636251"/>
                </a:lnTo>
                <a:lnTo>
                  <a:pt x="1817190" y="637834"/>
                </a:lnTo>
                <a:close/>
              </a:path>
              <a:path w="3305175" h="2456815">
                <a:moveTo>
                  <a:pt x="2119913" y="641203"/>
                </a:moveTo>
                <a:lnTo>
                  <a:pt x="2110763" y="639354"/>
                </a:lnTo>
                <a:lnTo>
                  <a:pt x="2103290" y="634312"/>
                </a:lnTo>
                <a:lnTo>
                  <a:pt x="2098250" y="626833"/>
                </a:lnTo>
                <a:lnTo>
                  <a:pt x="2096403" y="617675"/>
                </a:lnTo>
                <a:lnTo>
                  <a:pt x="2098250" y="608520"/>
                </a:lnTo>
                <a:lnTo>
                  <a:pt x="2103290" y="601042"/>
                </a:lnTo>
                <a:lnTo>
                  <a:pt x="2110763" y="596000"/>
                </a:lnTo>
                <a:lnTo>
                  <a:pt x="2119913" y="594151"/>
                </a:lnTo>
                <a:lnTo>
                  <a:pt x="2129064" y="596000"/>
                </a:lnTo>
                <a:lnTo>
                  <a:pt x="2136537" y="601042"/>
                </a:lnTo>
                <a:lnTo>
                  <a:pt x="2141577" y="608520"/>
                </a:lnTo>
                <a:lnTo>
                  <a:pt x="2143425" y="617675"/>
                </a:lnTo>
                <a:lnTo>
                  <a:pt x="2141577" y="626833"/>
                </a:lnTo>
                <a:lnTo>
                  <a:pt x="2136537" y="634312"/>
                </a:lnTo>
                <a:lnTo>
                  <a:pt x="2129064" y="639354"/>
                </a:lnTo>
                <a:lnTo>
                  <a:pt x="2119913" y="641203"/>
                </a:lnTo>
                <a:close/>
              </a:path>
              <a:path w="3305175" h="2456815">
                <a:moveTo>
                  <a:pt x="2422641" y="643725"/>
                </a:moveTo>
                <a:lnTo>
                  <a:pt x="2412516" y="641678"/>
                </a:lnTo>
                <a:lnTo>
                  <a:pt x="2404245" y="636098"/>
                </a:lnTo>
                <a:lnTo>
                  <a:pt x="2398667" y="627823"/>
                </a:lnTo>
                <a:lnTo>
                  <a:pt x="2396622" y="617692"/>
                </a:lnTo>
                <a:lnTo>
                  <a:pt x="2398667" y="607562"/>
                </a:lnTo>
                <a:lnTo>
                  <a:pt x="2404245" y="599287"/>
                </a:lnTo>
                <a:lnTo>
                  <a:pt x="2412516" y="593706"/>
                </a:lnTo>
                <a:lnTo>
                  <a:pt x="2422641" y="591660"/>
                </a:lnTo>
                <a:lnTo>
                  <a:pt x="2432764" y="593706"/>
                </a:lnTo>
                <a:lnTo>
                  <a:pt x="2441033" y="599287"/>
                </a:lnTo>
                <a:lnTo>
                  <a:pt x="2446611" y="607562"/>
                </a:lnTo>
                <a:lnTo>
                  <a:pt x="2448656" y="617692"/>
                </a:lnTo>
                <a:lnTo>
                  <a:pt x="2446613" y="627823"/>
                </a:lnTo>
                <a:lnTo>
                  <a:pt x="2441040" y="636098"/>
                </a:lnTo>
                <a:lnTo>
                  <a:pt x="2432771" y="641678"/>
                </a:lnTo>
                <a:lnTo>
                  <a:pt x="2422641" y="643725"/>
                </a:lnTo>
                <a:close/>
              </a:path>
              <a:path w="3305175" h="2456815">
                <a:moveTo>
                  <a:pt x="2725365" y="647090"/>
                </a:moveTo>
                <a:lnTo>
                  <a:pt x="2713927" y="644781"/>
                </a:lnTo>
                <a:lnTo>
                  <a:pt x="2704588" y="638481"/>
                </a:lnTo>
                <a:lnTo>
                  <a:pt x="2698292" y="629137"/>
                </a:lnTo>
                <a:lnTo>
                  <a:pt x="2695983" y="617692"/>
                </a:lnTo>
                <a:lnTo>
                  <a:pt x="2698292" y="606247"/>
                </a:lnTo>
                <a:lnTo>
                  <a:pt x="2704588" y="596903"/>
                </a:lnTo>
                <a:lnTo>
                  <a:pt x="2713927" y="590604"/>
                </a:lnTo>
                <a:lnTo>
                  <a:pt x="2725365" y="588294"/>
                </a:lnTo>
                <a:lnTo>
                  <a:pt x="2736802" y="590604"/>
                </a:lnTo>
                <a:lnTo>
                  <a:pt x="2746141" y="596903"/>
                </a:lnTo>
                <a:lnTo>
                  <a:pt x="2752437" y="606247"/>
                </a:lnTo>
                <a:lnTo>
                  <a:pt x="2754746" y="617692"/>
                </a:lnTo>
                <a:lnTo>
                  <a:pt x="2752437" y="629137"/>
                </a:lnTo>
                <a:lnTo>
                  <a:pt x="2746141" y="638481"/>
                </a:lnTo>
                <a:lnTo>
                  <a:pt x="2736802" y="644781"/>
                </a:lnTo>
                <a:lnTo>
                  <a:pt x="2725365" y="647090"/>
                </a:lnTo>
                <a:close/>
              </a:path>
              <a:path w="3305175" h="2456815">
                <a:moveTo>
                  <a:pt x="3028088" y="650456"/>
                </a:moveTo>
                <a:lnTo>
                  <a:pt x="3015345" y="647880"/>
                </a:lnTo>
                <a:lnTo>
                  <a:pt x="3004937" y="640858"/>
                </a:lnTo>
                <a:lnTo>
                  <a:pt x="2997919" y="630443"/>
                </a:lnTo>
                <a:lnTo>
                  <a:pt x="2995345" y="617692"/>
                </a:lnTo>
                <a:lnTo>
                  <a:pt x="2997919" y="604941"/>
                </a:lnTo>
                <a:lnTo>
                  <a:pt x="3004937" y="594527"/>
                </a:lnTo>
                <a:lnTo>
                  <a:pt x="3015345" y="587504"/>
                </a:lnTo>
                <a:lnTo>
                  <a:pt x="3028088" y="584929"/>
                </a:lnTo>
                <a:lnTo>
                  <a:pt x="3040832" y="587504"/>
                </a:lnTo>
                <a:lnTo>
                  <a:pt x="3051242" y="594527"/>
                </a:lnTo>
                <a:lnTo>
                  <a:pt x="3058261" y="604941"/>
                </a:lnTo>
                <a:lnTo>
                  <a:pt x="3060835" y="617692"/>
                </a:lnTo>
                <a:lnTo>
                  <a:pt x="3058261" y="630443"/>
                </a:lnTo>
                <a:lnTo>
                  <a:pt x="3051242" y="640858"/>
                </a:lnTo>
                <a:lnTo>
                  <a:pt x="3040832" y="647880"/>
                </a:lnTo>
                <a:lnTo>
                  <a:pt x="3028088" y="650456"/>
                </a:lnTo>
                <a:close/>
              </a:path>
              <a:path w="3305175" h="2456815">
                <a:moveTo>
                  <a:pt x="3305061" y="641414"/>
                </a:moveTo>
                <a:lnTo>
                  <a:pt x="3298335" y="631434"/>
                </a:lnTo>
                <a:lnTo>
                  <a:pt x="3295564" y="617709"/>
                </a:lnTo>
                <a:lnTo>
                  <a:pt x="3298335" y="603984"/>
                </a:lnTo>
                <a:lnTo>
                  <a:pt x="3305061" y="594004"/>
                </a:lnTo>
                <a:lnTo>
                  <a:pt x="3305061" y="641414"/>
                </a:lnTo>
                <a:close/>
              </a:path>
              <a:path w="3305175" h="2456815">
                <a:moveTo>
                  <a:pt x="1311" y="921510"/>
                </a:moveTo>
                <a:lnTo>
                  <a:pt x="370" y="921510"/>
                </a:lnTo>
                <a:lnTo>
                  <a:pt x="0" y="921138"/>
                </a:lnTo>
                <a:lnTo>
                  <a:pt x="0" y="920196"/>
                </a:lnTo>
                <a:lnTo>
                  <a:pt x="370" y="919825"/>
                </a:lnTo>
                <a:lnTo>
                  <a:pt x="1311" y="919825"/>
                </a:lnTo>
                <a:lnTo>
                  <a:pt x="1681" y="920196"/>
                </a:lnTo>
                <a:lnTo>
                  <a:pt x="1681" y="921138"/>
                </a:lnTo>
                <a:lnTo>
                  <a:pt x="1311" y="921510"/>
                </a:lnTo>
                <a:close/>
              </a:path>
              <a:path w="3305175" h="2456815">
                <a:moveTo>
                  <a:pt x="305415" y="924031"/>
                </a:moveTo>
                <a:lnTo>
                  <a:pt x="301698" y="924031"/>
                </a:lnTo>
                <a:lnTo>
                  <a:pt x="300201" y="922536"/>
                </a:lnTo>
                <a:lnTo>
                  <a:pt x="300201" y="918799"/>
                </a:lnTo>
                <a:lnTo>
                  <a:pt x="301698" y="917300"/>
                </a:lnTo>
                <a:lnTo>
                  <a:pt x="305432" y="917300"/>
                </a:lnTo>
                <a:lnTo>
                  <a:pt x="306929" y="918799"/>
                </a:lnTo>
                <a:lnTo>
                  <a:pt x="306929" y="922536"/>
                </a:lnTo>
                <a:lnTo>
                  <a:pt x="305415" y="924031"/>
                </a:lnTo>
                <a:close/>
              </a:path>
              <a:path w="3305175" h="2456815">
                <a:moveTo>
                  <a:pt x="610008" y="927397"/>
                </a:moveTo>
                <a:lnTo>
                  <a:pt x="602591" y="927397"/>
                </a:lnTo>
                <a:lnTo>
                  <a:pt x="599580" y="924386"/>
                </a:lnTo>
                <a:lnTo>
                  <a:pt x="599580" y="916983"/>
                </a:lnTo>
                <a:lnTo>
                  <a:pt x="602591" y="913968"/>
                </a:lnTo>
                <a:lnTo>
                  <a:pt x="609991" y="913968"/>
                </a:lnTo>
                <a:lnTo>
                  <a:pt x="613002" y="916983"/>
                </a:lnTo>
                <a:lnTo>
                  <a:pt x="613002" y="924386"/>
                </a:lnTo>
                <a:lnTo>
                  <a:pt x="610008" y="927397"/>
                </a:lnTo>
                <a:close/>
              </a:path>
              <a:path w="3305175" h="2456815">
                <a:moveTo>
                  <a:pt x="914581" y="930762"/>
                </a:moveTo>
                <a:lnTo>
                  <a:pt x="903448" y="930762"/>
                </a:lnTo>
                <a:lnTo>
                  <a:pt x="898942" y="926252"/>
                </a:lnTo>
                <a:lnTo>
                  <a:pt x="898942" y="915113"/>
                </a:lnTo>
                <a:lnTo>
                  <a:pt x="903448" y="910603"/>
                </a:lnTo>
                <a:lnTo>
                  <a:pt x="914581" y="910603"/>
                </a:lnTo>
                <a:lnTo>
                  <a:pt x="919088" y="915113"/>
                </a:lnTo>
                <a:lnTo>
                  <a:pt x="919088" y="926252"/>
                </a:lnTo>
                <a:lnTo>
                  <a:pt x="914581" y="930762"/>
                </a:lnTo>
                <a:close/>
              </a:path>
              <a:path w="3305175" h="2456815">
                <a:moveTo>
                  <a:pt x="1219155" y="934131"/>
                </a:moveTo>
                <a:lnTo>
                  <a:pt x="1204323" y="934131"/>
                </a:lnTo>
                <a:lnTo>
                  <a:pt x="1198304" y="928106"/>
                </a:lnTo>
                <a:lnTo>
                  <a:pt x="1198304" y="913263"/>
                </a:lnTo>
                <a:lnTo>
                  <a:pt x="1204323" y="907238"/>
                </a:lnTo>
                <a:lnTo>
                  <a:pt x="1219155" y="907238"/>
                </a:lnTo>
                <a:lnTo>
                  <a:pt x="1225177" y="913263"/>
                </a:lnTo>
                <a:lnTo>
                  <a:pt x="1225177" y="928106"/>
                </a:lnTo>
                <a:lnTo>
                  <a:pt x="1219155" y="934131"/>
                </a:lnTo>
                <a:close/>
              </a:path>
              <a:path w="3305175" h="2456815">
                <a:moveTo>
                  <a:pt x="1523732" y="937493"/>
                </a:moveTo>
                <a:lnTo>
                  <a:pt x="1505196" y="937493"/>
                </a:lnTo>
                <a:lnTo>
                  <a:pt x="1497679" y="929972"/>
                </a:lnTo>
                <a:lnTo>
                  <a:pt x="1497679" y="911427"/>
                </a:lnTo>
                <a:lnTo>
                  <a:pt x="1505196" y="903906"/>
                </a:lnTo>
                <a:lnTo>
                  <a:pt x="1523732" y="903906"/>
                </a:lnTo>
                <a:lnTo>
                  <a:pt x="1531249" y="911427"/>
                </a:lnTo>
                <a:lnTo>
                  <a:pt x="1531249" y="929972"/>
                </a:lnTo>
                <a:lnTo>
                  <a:pt x="1523732" y="937493"/>
                </a:lnTo>
                <a:close/>
              </a:path>
              <a:path w="3305175" h="2456815">
                <a:moveTo>
                  <a:pt x="1817190" y="940862"/>
                </a:moveTo>
                <a:lnTo>
                  <a:pt x="1809345" y="939278"/>
                </a:lnTo>
                <a:lnTo>
                  <a:pt x="1802940" y="934958"/>
                </a:lnTo>
                <a:lnTo>
                  <a:pt x="1798623" y="928549"/>
                </a:lnTo>
                <a:lnTo>
                  <a:pt x="1797041" y="920699"/>
                </a:lnTo>
                <a:lnTo>
                  <a:pt x="1798623" y="912850"/>
                </a:lnTo>
                <a:lnTo>
                  <a:pt x="1802940" y="906443"/>
                </a:lnTo>
                <a:lnTo>
                  <a:pt x="1809345" y="902124"/>
                </a:lnTo>
                <a:lnTo>
                  <a:pt x="1817190" y="900540"/>
                </a:lnTo>
                <a:lnTo>
                  <a:pt x="1825035" y="902124"/>
                </a:lnTo>
                <a:lnTo>
                  <a:pt x="1831439" y="906443"/>
                </a:lnTo>
                <a:lnTo>
                  <a:pt x="1835756" y="912850"/>
                </a:lnTo>
                <a:lnTo>
                  <a:pt x="1837339" y="920699"/>
                </a:lnTo>
                <a:lnTo>
                  <a:pt x="1835756" y="928549"/>
                </a:lnTo>
                <a:lnTo>
                  <a:pt x="1831439" y="934958"/>
                </a:lnTo>
                <a:lnTo>
                  <a:pt x="1825035" y="939278"/>
                </a:lnTo>
                <a:lnTo>
                  <a:pt x="1817190" y="940862"/>
                </a:lnTo>
                <a:close/>
              </a:path>
              <a:path w="3305175" h="2456815">
                <a:moveTo>
                  <a:pt x="2119913" y="944227"/>
                </a:moveTo>
                <a:lnTo>
                  <a:pt x="2110763" y="942378"/>
                </a:lnTo>
                <a:lnTo>
                  <a:pt x="2103290" y="937336"/>
                </a:lnTo>
                <a:lnTo>
                  <a:pt x="2098250" y="929857"/>
                </a:lnTo>
                <a:lnTo>
                  <a:pt x="2096403" y="920699"/>
                </a:lnTo>
                <a:lnTo>
                  <a:pt x="2098250" y="911544"/>
                </a:lnTo>
                <a:lnTo>
                  <a:pt x="2103290" y="904066"/>
                </a:lnTo>
                <a:lnTo>
                  <a:pt x="2110763" y="899024"/>
                </a:lnTo>
                <a:lnTo>
                  <a:pt x="2119913" y="897175"/>
                </a:lnTo>
                <a:lnTo>
                  <a:pt x="2129064" y="899024"/>
                </a:lnTo>
                <a:lnTo>
                  <a:pt x="2136537" y="904066"/>
                </a:lnTo>
                <a:lnTo>
                  <a:pt x="2141577" y="911544"/>
                </a:lnTo>
                <a:lnTo>
                  <a:pt x="2143425" y="920699"/>
                </a:lnTo>
                <a:lnTo>
                  <a:pt x="2141577" y="929857"/>
                </a:lnTo>
                <a:lnTo>
                  <a:pt x="2136537" y="937336"/>
                </a:lnTo>
                <a:lnTo>
                  <a:pt x="2129064" y="942378"/>
                </a:lnTo>
                <a:lnTo>
                  <a:pt x="2119913" y="944227"/>
                </a:lnTo>
                <a:close/>
              </a:path>
              <a:path w="3305175" h="2456815">
                <a:moveTo>
                  <a:pt x="2422641" y="946749"/>
                </a:moveTo>
                <a:lnTo>
                  <a:pt x="2412516" y="944703"/>
                </a:lnTo>
                <a:lnTo>
                  <a:pt x="2404245" y="939123"/>
                </a:lnTo>
                <a:lnTo>
                  <a:pt x="2398667" y="930848"/>
                </a:lnTo>
                <a:lnTo>
                  <a:pt x="2396622" y="920716"/>
                </a:lnTo>
                <a:lnTo>
                  <a:pt x="2398667" y="910586"/>
                </a:lnTo>
                <a:lnTo>
                  <a:pt x="2404245" y="902311"/>
                </a:lnTo>
                <a:lnTo>
                  <a:pt x="2412516" y="896731"/>
                </a:lnTo>
                <a:lnTo>
                  <a:pt x="2422641" y="894684"/>
                </a:lnTo>
                <a:lnTo>
                  <a:pt x="2432764" y="896731"/>
                </a:lnTo>
                <a:lnTo>
                  <a:pt x="2441033" y="902311"/>
                </a:lnTo>
                <a:lnTo>
                  <a:pt x="2446611" y="910586"/>
                </a:lnTo>
                <a:lnTo>
                  <a:pt x="2448656" y="920716"/>
                </a:lnTo>
                <a:lnTo>
                  <a:pt x="2446613" y="930848"/>
                </a:lnTo>
                <a:lnTo>
                  <a:pt x="2441040" y="939123"/>
                </a:lnTo>
                <a:lnTo>
                  <a:pt x="2432771" y="944703"/>
                </a:lnTo>
                <a:lnTo>
                  <a:pt x="2422641" y="946749"/>
                </a:lnTo>
                <a:close/>
              </a:path>
              <a:path w="3305175" h="2456815">
                <a:moveTo>
                  <a:pt x="2725365" y="950114"/>
                </a:moveTo>
                <a:lnTo>
                  <a:pt x="2713927" y="947805"/>
                </a:lnTo>
                <a:lnTo>
                  <a:pt x="2704588" y="941505"/>
                </a:lnTo>
                <a:lnTo>
                  <a:pt x="2698292" y="932161"/>
                </a:lnTo>
                <a:lnTo>
                  <a:pt x="2695983" y="920716"/>
                </a:lnTo>
                <a:lnTo>
                  <a:pt x="2698292" y="909272"/>
                </a:lnTo>
                <a:lnTo>
                  <a:pt x="2704588" y="899927"/>
                </a:lnTo>
                <a:lnTo>
                  <a:pt x="2713927" y="893628"/>
                </a:lnTo>
                <a:lnTo>
                  <a:pt x="2725365" y="891318"/>
                </a:lnTo>
                <a:lnTo>
                  <a:pt x="2736802" y="893628"/>
                </a:lnTo>
                <a:lnTo>
                  <a:pt x="2746141" y="899927"/>
                </a:lnTo>
                <a:lnTo>
                  <a:pt x="2752437" y="909272"/>
                </a:lnTo>
                <a:lnTo>
                  <a:pt x="2754746" y="920716"/>
                </a:lnTo>
                <a:lnTo>
                  <a:pt x="2752437" y="932161"/>
                </a:lnTo>
                <a:lnTo>
                  <a:pt x="2746141" y="941505"/>
                </a:lnTo>
                <a:lnTo>
                  <a:pt x="2736802" y="947805"/>
                </a:lnTo>
                <a:lnTo>
                  <a:pt x="2725365" y="950114"/>
                </a:lnTo>
                <a:close/>
              </a:path>
              <a:path w="3305175" h="2456815">
                <a:moveTo>
                  <a:pt x="3028088" y="953480"/>
                </a:moveTo>
                <a:lnTo>
                  <a:pt x="3015345" y="950905"/>
                </a:lnTo>
                <a:lnTo>
                  <a:pt x="3004937" y="943882"/>
                </a:lnTo>
                <a:lnTo>
                  <a:pt x="2997919" y="933467"/>
                </a:lnTo>
                <a:lnTo>
                  <a:pt x="2995345" y="920716"/>
                </a:lnTo>
                <a:lnTo>
                  <a:pt x="2997919" y="907965"/>
                </a:lnTo>
                <a:lnTo>
                  <a:pt x="3004937" y="897551"/>
                </a:lnTo>
                <a:lnTo>
                  <a:pt x="3015345" y="890528"/>
                </a:lnTo>
                <a:lnTo>
                  <a:pt x="3028088" y="887953"/>
                </a:lnTo>
                <a:lnTo>
                  <a:pt x="3040832" y="890528"/>
                </a:lnTo>
                <a:lnTo>
                  <a:pt x="3051242" y="897551"/>
                </a:lnTo>
                <a:lnTo>
                  <a:pt x="3058261" y="907965"/>
                </a:lnTo>
                <a:lnTo>
                  <a:pt x="3060835" y="920716"/>
                </a:lnTo>
                <a:lnTo>
                  <a:pt x="3058261" y="933467"/>
                </a:lnTo>
                <a:lnTo>
                  <a:pt x="3051242" y="943882"/>
                </a:lnTo>
                <a:lnTo>
                  <a:pt x="3040832" y="950905"/>
                </a:lnTo>
                <a:lnTo>
                  <a:pt x="3028088" y="953480"/>
                </a:lnTo>
                <a:close/>
              </a:path>
              <a:path w="3305175" h="2456815">
                <a:moveTo>
                  <a:pt x="3305061" y="944438"/>
                </a:moveTo>
                <a:lnTo>
                  <a:pt x="3298335" y="934459"/>
                </a:lnTo>
                <a:lnTo>
                  <a:pt x="3295564" y="920733"/>
                </a:lnTo>
                <a:lnTo>
                  <a:pt x="3298335" y="907008"/>
                </a:lnTo>
                <a:lnTo>
                  <a:pt x="3305061" y="897029"/>
                </a:lnTo>
                <a:lnTo>
                  <a:pt x="3305061" y="944438"/>
                </a:lnTo>
                <a:close/>
              </a:path>
              <a:path w="3305175" h="2456815">
                <a:moveTo>
                  <a:pt x="1311" y="1224534"/>
                </a:moveTo>
                <a:lnTo>
                  <a:pt x="370" y="1224534"/>
                </a:lnTo>
                <a:lnTo>
                  <a:pt x="0" y="1224163"/>
                </a:lnTo>
                <a:lnTo>
                  <a:pt x="0" y="1223221"/>
                </a:lnTo>
                <a:lnTo>
                  <a:pt x="370" y="1222849"/>
                </a:lnTo>
                <a:lnTo>
                  <a:pt x="1311" y="1222849"/>
                </a:lnTo>
                <a:lnTo>
                  <a:pt x="1681" y="1223221"/>
                </a:lnTo>
                <a:lnTo>
                  <a:pt x="1681" y="1224163"/>
                </a:lnTo>
                <a:lnTo>
                  <a:pt x="1311" y="1224534"/>
                </a:lnTo>
                <a:close/>
              </a:path>
              <a:path w="3305175" h="2456815">
                <a:moveTo>
                  <a:pt x="305415" y="1227055"/>
                </a:moveTo>
                <a:lnTo>
                  <a:pt x="301698" y="1227055"/>
                </a:lnTo>
                <a:lnTo>
                  <a:pt x="300201" y="1225560"/>
                </a:lnTo>
                <a:lnTo>
                  <a:pt x="300201" y="1221823"/>
                </a:lnTo>
                <a:lnTo>
                  <a:pt x="301698" y="1220325"/>
                </a:lnTo>
                <a:lnTo>
                  <a:pt x="305432" y="1220325"/>
                </a:lnTo>
                <a:lnTo>
                  <a:pt x="306929" y="1221823"/>
                </a:lnTo>
                <a:lnTo>
                  <a:pt x="306929" y="1225560"/>
                </a:lnTo>
                <a:lnTo>
                  <a:pt x="305415" y="1227055"/>
                </a:lnTo>
                <a:close/>
              </a:path>
              <a:path w="3305175" h="2456815">
                <a:moveTo>
                  <a:pt x="610008" y="1230421"/>
                </a:moveTo>
                <a:lnTo>
                  <a:pt x="602591" y="1230421"/>
                </a:lnTo>
                <a:lnTo>
                  <a:pt x="599580" y="1227410"/>
                </a:lnTo>
                <a:lnTo>
                  <a:pt x="599580" y="1220004"/>
                </a:lnTo>
                <a:lnTo>
                  <a:pt x="602591" y="1216993"/>
                </a:lnTo>
                <a:lnTo>
                  <a:pt x="609991" y="1216993"/>
                </a:lnTo>
                <a:lnTo>
                  <a:pt x="613002" y="1220004"/>
                </a:lnTo>
                <a:lnTo>
                  <a:pt x="613002" y="1227410"/>
                </a:lnTo>
                <a:lnTo>
                  <a:pt x="610008" y="1230421"/>
                </a:lnTo>
                <a:close/>
              </a:path>
              <a:path w="3305175" h="2456815">
                <a:moveTo>
                  <a:pt x="914581" y="1233786"/>
                </a:moveTo>
                <a:lnTo>
                  <a:pt x="903448" y="1233786"/>
                </a:lnTo>
                <a:lnTo>
                  <a:pt x="898942" y="1229277"/>
                </a:lnTo>
                <a:lnTo>
                  <a:pt x="898942" y="1218137"/>
                </a:lnTo>
                <a:lnTo>
                  <a:pt x="903448" y="1213627"/>
                </a:lnTo>
                <a:lnTo>
                  <a:pt x="914581" y="1213627"/>
                </a:lnTo>
                <a:lnTo>
                  <a:pt x="919088" y="1218137"/>
                </a:lnTo>
                <a:lnTo>
                  <a:pt x="919088" y="1229277"/>
                </a:lnTo>
                <a:lnTo>
                  <a:pt x="914581" y="1233786"/>
                </a:lnTo>
                <a:close/>
              </a:path>
              <a:path w="3305175" h="2456815">
                <a:moveTo>
                  <a:pt x="1219155" y="1237152"/>
                </a:moveTo>
                <a:lnTo>
                  <a:pt x="1204323" y="1237152"/>
                </a:lnTo>
                <a:lnTo>
                  <a:pt x="1198304" y="1231130"/>
                </a:lnTo>
                <a:lnTo>
                  <a:pt x="1198304" y="1216287"/>
                </a:lnTo>
                <a:lnTo>
                  <a:pt x="1204323" y="1210262"/>
                </a:lnTo>
                <a:lnTo>
                  <a:pt x="1219155" y="1210262"/>
                </a:lnTo>
                <a:lnTo>
                  <a:pt x="1225177" y="1216287"/>
                </a:lnTo>
                <a:lnTo>
                  <a:pt x="1225177" y="1231130"/>
                </a:lnTo>
                <a:lnTo>
                  <a:pt x="1219155" y="1237152"/>
                </a:lnTo>
                <a:close/>
              </a:path>
              <a:path w="3305175" h="2456815">
                <a:moveTo>
                  <a:pt x="1523732" y="1240521"/>
                </a:moveTo>
                <a:lnTo>
                  <a:pt x="1505196" y="1240521"/>
                </a:lnTo>
                <a:lnTo>
                  <a:pt x="1497679" y="1232996"/>
                </a:lnTo>
                <a:lnTo>
                  <a:pt x="1497679" y="1214451"/>
                </a:lnTo>
                <a:lnTo>
                  <a:pt x="1505196" y="1206930"/>
                </a:lnTo>
                <a:lnTo>
                  <a:pt x="1523732" y="1206930"/>
                </a:lnTo>
                <a:lnTo>
                  <a:pt x="1531249" y="1214451"/>
                </a:lnTo>
                <a:lnTo>
                  <a:pt x="1531249" y="1232996"/>
                </a:lnTo>
                <a:lnTo>
                  <a:pt x="1523732" y="1240521"/>
                </a:lnTo>
                <a:close/>
              </a:path>
              <a:path w="3305175" h="2456815">
                <a:moveTo>
                  <a:pt x="1817190" y="1243883"/>
                </a:moveTo>
                <a:lnTo>
                  <a:pt x="1809345" y="1242299"/>
                </a:lnTo>
                <a:lnTo>
                  <a:pt x="1802940" y="1237981"/>
                </a:lnTo>
                <a:lnTo>
                  <a:pt x="1798623" y="1231573"/>
                </a:lnTo>
                <a:lnTo>
                  <a:pt x="1797041" y="1223724"/>
                </a:lnTo>
                <a:lnTo>
                  <a:pt x="1798623" y="1215874"/>
                </a:lnTo>
                <a:lnTo>
                  <a:pt x="1802940" y="1209467"/>
                </a:lnTo>
                <a:lnTo>
                  <a:pt x="1809345" y="1205148"/>
                </a:lnTo>
                <a:lnTo>
                  <a:pt x="1817190" y="1203565"/>
                </a:lnTo>
                <a:lnTo>
                  <a:pt x="1825035" y="1205148"/>
                </a:lnTo>
                <a:lnTo>
                  <a:pt x="1831439" y="1209467"/>
                </a:lnTo>
                <a:lnTo>
                  <a:pt x="1835756" y="1215874"/>
                </a:lnTo>
                <a:lnTo>
                  <a:pt x="1837339" y="1223724"/>
                </a:lnTo>
                <a:lnTo>
                  <a:pt x="1835756" y="1231573"/>
                </a:lnTo>
                <a:lnTo>
                  <a:pt x="1831439" y="1237981"/>
                </a:lnTo>
                <a:lnTo>
                  <a:pt x="1825035" y="1242299"/>
                </a:lnTo>
                <a:lnTo>
                  <a:pt x="1817190" y="1243883"/>
                </a:lnTo>
                <a:close/>
              </a:path>
              <a:path w="3305175" h="2456815">
                <a:moveTo>
                  <a:pt x="2119913" y="1247252"/>
                </a:moveTo>
                <a:lnTo>
                  <a:pt x="2110763" y="1245403"/>
                </a:lnTo>
                <a:lnTo>
                  <a:pt x="2103290" y="1240360"/>
                </a:lnTo>
                <a:lnTo>
                  <a:pt x="2098250" y="1232881"/>
                </a:lnTo>
                <a:lnTo>
                  <a:pt x="2096403" y="1223724"/>
                </a:lnTo>
                <a:lnTo>
                  <a:pt x="2098250" y="1214568"/>
                </a:lnTo>
                <a:lnTo>
                  <a:pt x="2103290" y="1207090"/>
                </a:lnTo>
                <a:lnTo>
                  <a:pt x="2110763" y="1202048"/>
                </a:lnTo>
                <a:lnTo>
                  <a:pt x="2119913" y="1200199"/>
                </a:lnTo>
                <a:lnTo>
                  <a:pt x="2129064" y="1202048"/>
                </a:lnTo>
                <a:lnTo>
                  <a:pt x="2136537" y="1207090"/>
                </a:lnTo>
                <a:lnTo>
                  <a:pt x="2141577" y="1214568"/>
                </a:lnTo>
                <a:lnTo>
                  <a:pt x="2143425" y="1223724"/>
                </a:lnTo>
                <a:lnTo>
                  <a:pt x="2141577" y="1232881"/>
                </a:lnTo>
                <a:lnTo>
                  <a:pt x="2136537" y="1240360"/>
                </a:lnTo>
                <a:lnTo>
                  <a:pt x="2129064" y="1245403"/>
                </a:lnTo>
                <a:lnTo>
                  <a:pt x="2119913" y="1247252"/>
                </a:lnTo>
                <a:close/>
              </a:path>
              <a:path w="3305175" h="2456815">
                <a:moveTo>
                  <a:pt x="2422641" y="1249773"/>
                </a:moveTo>
                <a:lnTo>
                  <a:pt x="2412516" y="1247727"/>
                </a:lnTo>
                <a:lnTo>
                  <a:pt x="2404245" y="1242147"/>
                </a:lnTo>
                <a:lnTo>
                  <a:pt x="2398667" y="1233872"/>
                </a:lnTo>
                <a:lnTo>
                  <a:pt x="2396622" y="1223741"/>
                </a:lnTo>
                <a:lnTo>
                  <a:pt x="2398667" y="1213611"/>
                </a:lnTo>
                <a:lnTo>
                  <a:pt x="2404245" y="1205336"/>
                </a:lnTo>
                <a:lnTo>
                  <a:pt x="2412516" y="1199755"/>
                </a:lnTo>
                <a:lnTo>
                  <a:pt x="2422641" y="1197708"/>
                </a:lnTo>
                <a:lnTo>
                  <a:pt x="2432764" y="1199755"/>
                </a:lnTo>
                <a:lnTo>
                  <a:pt x="2441033" y="1205336"/>
                </a:lnTo>
                <a:lnTo>
                  <a:pt x="2446611" y="1213611"/>
                </a:lnTo>
                <a:lnTo>
                  <a:pt x="2448656" y="1223741"/>
                </a:lnTo>
                <a:lnTo>
                  <a:pt x="2446613" y="1233872"/>
                </a:lnTo>
                <a:lnTo>
                  <a:pt x="2441040" y="1242147"/>
                </a:lnTo>
                <a:lnTo>
                  <a:pt x="2432771" y="1247727"/>
                </a:lnTo>
                <a:lnTo>
                  <a:pt x="2422641" y="1249773"/>
                </a:lnTo>
                <a:close/>
              </a:path>
              <a:path w="3305175" h="2456815">
                <a:moveTo>
                  <a:pt x="2725365" y="1253139"/>
                </a:moveTo>
                <a:lnTo>
                  <a:pt x="2713927" y="1250829"/>
                </a:lnTo>
                <a:lnTo>
                  <a:pt x="2704588" y="1244530"/>
                </a:lnTo>
                <a:lnTo>
                  <a:pt x="2698292" y="1235185"/>
                </a:lnTo>
                <a:lnTo>
                  <a:pt x="2695983" y="1223741"/>
                </a:lnTo>
                <a:lnTo>
                  <a:pt x="2698292" y="1212296"/>
                </a:lnTo>
                <a:lnTo>
                  <a:pt x="2704588" y="1202952"/>
                </a:lnTo>
                <a:lnTo>
                  <a:pt x="2713927" y="1196652"/>
                </a:lnTo>
                <a:lnTo>
                  <a:pt x="2725365" y="1194343"/>
                </a:lnTo>
                <a:lnTo>
                  <a:pt x="2736802" y="1196652"/>
                </a:lnTo>
                <a:lnTo>
                  <a:pt x="2746141" y="1202952"/>
                </a:lnTo>
                <a:lnTo>
                  <a:pt x="2752437" y="1212296"/>
                </a:lnTo>
                <a:lnTo>
                  <a:pt x="2754746" y="1223741"/>
                </a:lnTo>
                <a:lnTo>
                  <a:pt x="2752437" y="1235185"/>
                </a:lnTo>
                <a:lnTo>
                  <a:pt x="2746141" y="1244530"/>
                </a:lnTo>
                <a:lnTo>
                  <a:pt x="2736802" y="1250829"/>
                </a:lnTo>
                <a:lnTo>
                  <a:pt x="2725365" y="1253139"/>
                </a:lnTo>
                <a:close/>
              </a:path>
              <a:path w="3305175" h="2456815">
                <a:moveTo>
                  <a:pt x="3028088" y="1256504"/>
                </a:moveTo>
                <a:lnTo>
                  <a:pt x="3015345" y="1253929"/>
                </a:lnTo>
                <a:lnTo>
                  <a:pt x="3004937" y="1246906"/>
                </a:lnTo>
                <a:lnTo>
                  <a:pt x="2997919" y="1236492"/>
                </a:lnTo>
                <a:lnTo>
                  <a:pt x="2995345" y="1223741"/>
                </a:lnTo>
                <a:lnTo>
                  <a:pt x="2997919" y="1210990"/>
                </a:lnTo>
                <a:lnTo>
                  <a:pt x="3004937" y="1200575"/>
                </a:lnTo>
                <a:lnTo>
                  <a:pt x="3015345" y="1193552"/>
                </a:lnTo>
                <a:lnTo>
                  <a:pt x="3028088" y="1190977"/>
                </a:lnTo>
                <a:lnTo>
                  <a:pt x="3040832" y="1193552"/>
                </a:lnTo>
                <a:lnTo>
                  <a:pt x="3051242" y="1200575"/>
                </a:lnTo>
                <a:lnTo>
                  <a:pt x="3058261" y="1210990"/>
                </a:lnTo>
                <a:lnTo>
                  <a:pt x="3060835" y="1223741"/>
                </a:lnTo>
                <a:lnTo>
                  <a:pt x="3058261" y="1236492"/>
                </a:lnTo>
                <a:lnTo>
                  <a:pt x="3051242" y="1246906"/>
                </a:lnTo>
                <a:lnTo>
                  <a:pt x="3040832" y="1253929"/>
                </a:lnTo>
                <a:lnTo>
                  <a:pt x="3028088" y="1256504"/>
                </a:lnTo>
                <a:close/>
              </a:path>
              <a:path w="3305175" h="2456815">
                <a:moveTo>
                  <a:pt x="3305061" y="1247462"/>
                </a:moveTo>
                <a:lnTo>
                  <a:pt x="3298335" y="1237483"/>
                </a:lnTo>
                <a:lnTo>
                  <a:pt x="3295564" y="1223757"/>
                </a:lnTo>
                <a:lnTo>
                  <a:pt x="3298335" y="1210032"/>
                </a:lnTo>
                <a:lnTo>
                  <a:pt x="3305061" y="1200053"/>
                </a:lnTo>
                <a:lnTo>
                  <a:pt x="3305061" y="1247462"/>
                </a:lnTo>
                <a:close/>
              </a:path>
              <a:path w="3305175" h="2456815">
                <a:moveTo>
                  <a:pt x="1311" y="1527555"/>
                </a:moveTo>
                <a:lnTo>
                  <a:pt x="370" y="1527555"/>
                </a:lnTo>
                <a:lnTo>
                  <a:pt x="0" y="1527187"/>
                </a:lnTo>
                <a:lnTo>
                  <a:pt x="0" y="1526245"/>
                </a:lnTo>
                <a:lnTo>
                  <a:pt x="370" y="1525874"/>
                </a:lnTo>
                <a:lnTo>
                  <a:pt x="1311" y="1525874"/>
                </a:lnTo>
                <a:lnTo>
                  <a:pt x="1681" y="1526245"/>
                </a:lnTo>
                <a:lnTo>
                  <a:pt x="1681" y="1527187"/>
                </a:lnTo>
                <a:lnTo>
                  <a:pt x="1311" y="1527555"/>
                </a:lnTo>
                <a:close/>
              </a:path>
              <a:path w="3305175" h="2456815">
                <a:moveTo>
                  <a:pt x="305415" y="1530080"/>
                </a:moveTo>
                <a:lnTo>
                  <a:pt x="301698" y="1530080"/>
                </a:lnTo>
                <a:lnTo>
                  <a:pt x="300201" y="1528584"/>
                </a:lnTo>
                <a:lnTo>
                  <a:pt x="300201" y="1524848"/>
                </a:lnTo>
                <a:lnTo>
                  <a:pt x="301698" y="1523349"/>
                </a:lnTo>
                <a:lnTo>
                  <a:pt x="305432" y="1523349"/>
                </a:lnTo>
                <a:lnTo>
                  <a:pt x="306929" y="1524848"/>
                </a:lnTo>
                <a:lnTo>
                  <a:pt x="306929" y="1528584"/>
                </a:lnTo>
                <a:lnTo>
                  <a:pt x="305415" y="1530080"/>
                </a:lnTo>
                <a:close/>
              </a:path>
              <a:path w="3305175" h="2456815">
                <a:moveTo>
                  <a:pt x="610008" y="1533445"/>
                </a:moveTo>
                <a:lnTo>
                  <a:pt x="602591" y="1533445"/>
                </a:lnTo>
                <a:lnTo>
                  <a:pt x="599580" y="1530434"/>
                </a:lnTo>
                <a:lnTo>
                  <a:pt x="599580" y="1523032"/>
                </a:lnTo>
                <a:lnTo>
                  <a:pt x="602591" y="1520017"/>
                </a:lnTo>
                <a:lnTo>
                  <a:pt x="609991" y="1520017"/>
                </a:lnTo>
                <a:lnTo>
                  <a:pt x="613002" y="1523032"/>
                </a:lnTo>
                <a:lnTo>
                  <a:pt x="613002" y="1530434"/>
                </a:lnTo>
                <a:lnTo>
                  <a:pt x="610008" y="1533445"/>
                </a:lnTo>
                <a:close/>
              </a:path>
              <a:path w="3305175" h="2456815">
                <a:moveTo>
                  <a:pt x="914581" y="1536811"/>
                </a:moveTo>
                <a:lnTo>
                  <a:pt x="903448" y="1536811"/>
                </a:lnTo>
                <a:lnTo>
                  <a:pt x="898942" y="1532301"/>
                </a:lnTo>
                <a:lnTo>
                  <a:pt x="898942" y="1521161"/>
                </a:lnTo>
                <a:lnTo>
                  <a:pt x="903448" y="1516652"/>
                </a:lnTo>
                <a:lnTo>
                  <a:pt x="914581" y="1516652"/>
                </a:lnTo>
                <a:lnTo>
                  <a:pt x="919088" y="1521161"/>
                </a:lnTo>
                <a:lnTo>
                  <a:pt x="919088" y="1532301"/>
                </a:lnTo>
                <a:lnTo>
                  <a:pt x="914581" y="1536811"/>
                </a:lnTo>
                <a:close/>
              </a:path>
              <a:path w="3305175" h="2456815">
                <a:moveTo>
                  <a:pt x="1219155" y="1540176"/>
                </a:moveTo>
                <a:lnTo>
                  <a:pt x="1204323" y="1540176"/>
                </a:lnTo>
                <a:lnTo>
                  <a:pt x="1198304" y="1534154"/>
                </a:lnTo>
                <a:lnTo>
                  <a:pt x="1198304" y="1519312"/>
                </a:lnTo>
                <a:lnTo>
                  <a:pt x="1204323" y="1513286"/>
                </a:lnTo>
                <a:lnTo>
                  <a:pt x="1219155" y="1513286"/>
                </a:lnTo>
                <a:lnTo>
                  <a:pt x="1225177" y="1519312"/>
                </a:lnTo>
                <a:lnTo>
                  <a:pt x="1225177" y="1534154"/>
                </a:lnTo>
                <a:lnTo>
                  <a:pt x="1219155" y="1540176"/>
                </a:lnTo>
                <a:close/>
              </a:path>
              <a:path w="3305175" h="2456815">
                <a:moveTo>
                  <a:pt x="1523732" y="1543542"/>
                </a:moveTo>
                <a:lnTo>
                  <a:pt x="1505196" y="1543542"/>
                </a:lnTo>
                <a:lnTo>
                  <a:pt x="1497679" y="1536021"/>
                </a:lnTo>
                <a:lnTo>
                  <a:pt x="1497679" y="1517475"/>
                </a:lnTo>
                <a:lnTo>
                  <a:pt x="1505196" y="1509954"/>
                </a:lnTo>
                <a:lnTo>
                  <a:pt x="1523732" y="1509954"/>
                </a:lnTo>
                <a:lnTo>
                  <a:pt x="1531249" y="1517475"/>
                </a:lnTo>
                <a:lnTo>
                  <a:pt x="1531249" y="1536021"/>
                </a:lnTo>
                <a:lnTo>
                  <a:pt x="1523732" y="1543542"/>
                </a:lnTo>
                <a:close/>
              </a:path>
              <a:path w="3305175" h="2456815">
                <a:moveTo>
                  <a:pt x="1817190" y="1546910"/>
                </a:moveTo>
                <a:lnTo>
                  <a:pt x="1809345" y="1545327"/>
                </a:lnTo>
                <a:lnTo>
                  <a:pt x="1802940" y="1541006"/>
                </a:lnTo>
                <a:lnTo>
                  <a:pt x="1798623" y="1534598"/>
                </a:lnTo>
                <a:lnTo>
                  <a:pt x="1797041" y="1526748"/>
                </a:lnTo>
                <a:lnTo>
                  <a:pt x="1798623" y="1518899"/>
                </a:lnTo>
                <a:lnTo>
                  <a:pt x="1802940" y="1512491"/>
                </a:lnTo>
                <a:lnTo>
                  <a:pt x="1809345" y="1508172"/>
                </a:lnTo>
                <a:lnTo>
                  <a:pt x="1817190" y="1506589"/>
                </a:lnTo>
                <a:lnTo>
                  <a:pt x="1825035" y="1508172"/>
                </a:lnTo>
                <a:lnTo>
                  <a:pt x="1831439" y="1512491"/>
                </a:lnTo>
                <a:lnTo>
                  <a:pt x="1835756" y="1518899"/>
                </a:lnTo>
                <a:lnTo>
                  <a:pt x="1837339" y="1526748"/>
                </a:lnTo>
                <a:lnTo>
                  <a:pt x="1835756" y="1534598"/>
                </a:lnTo>
                <a:lnTo>
                  <a:pt x="1831439" y="1541006"/>
                </a:lnTo>
                <a:lnTo>
                  <a:pt x="1825035" y="1545327"/>
                </a:lnTo>
                <a:lnTo>
                  <a:pt x="1817190" y="1546910"/>
                </a:lnTo>
                <a:close/>
              </a:path>
              <a:path w="3305175" h="2456815">
                <a:moveTo>
                  <a:pt x="2119913" y="1550276"/>
                </a:moveTo>
                <a:lnTo>
                  <a:pt x="2110763" y="1548427"/>
                </a:lnTo>
                <a:lnTo>
                  <a:pt x="2103290" y="1543384"/>
                </a:lnTo>
                <a:lnTo>
                  <a:pt x="2098250" y="1535906"/>
                </a:lnTo>
                <a:lnTo>
                  <a:pt x="2096403" y="1526748"/>
                </a:lnTo>
                <a:lnTo>
                  <a:pt x="2098250" y="1517592"/>
                </a:lnTo>
                <a:lnTo>
                  <a:pt x="2103290" y="1510115"/>
                </a:lnTo>
                <a:lnTo>
                  <a:pt x="2110763" y="1505073"/>
                </a:lnTo>
                <a:lnTo>
                  <a:pt x="2119913" y="1503223"/>
                </a:lnTo>
                <a:lnTo>
                  <a:pt x="2129064" y="1505073"/>
                </a:lnTo>
                <a:lnTo>
                  <a:pt x="2136537" y="1510115"/>
                </a:lnTo>
                <a:lnTo>
                  <a:pt x="2141577" y="1517592"/>
                </a:lnTo>
                <a:lnTo>
                  <a:pt x="2143425" y="1526748"/>
                </a:lnTo>
                <a:lnTo>
                  <a:pt x="2141577" y="1535906"/>
                </a:lnTo>
                <a:lnTo>
                  <a:pt x="2136537" y="1543384"/>
                </a:lnTo>
                <a:lnTo>
                  <a:pt x="2129064" y="1548427"/>
                </a:lnTo>
                <a:lnTo>
                  <a:pt x="2119913" y="1550276"/>
                </a:lnTo>
                <a:close/>
              </a:path>
              <a:path w="3305175" h="2456815">
                <a:moveTo>
                  <a:pt x="2422641" y="1552798"/>
                </a:moveTo>
                <a:lnTo>
                  <a:pt x="2412516" y="1550751"/>
                </a:lnTo>
                <a:lnTo>
                  <a:pt x="2404245" y="1545171"/>
                </a:lnTo>
                <a:lnTo>
                  <a:pt x="2398667" y="1536896"/>
                </a:lnTo>
                <a:lnTo>
                  <a:pt x="2396622" y="1526765"/>
                </a:lnTo>
                <a:lnTo>
                  <a:pt x="2398667" y="1516635"/>
                </a:lnTo>
                <a:lnTo>
                  <a:pt x="2404245" y="1508360"/>
                </a:lnTo>
                <a:lnTo>
                  <a:pt x="2412516" y="1502779"/>
                </a:lnTo>
                <a:lnTo>
                  <a:pt x="2422641" y="1500732"/>
                </a:lnTo>
                <a:lnTo>
                  <a:pt x="2432764" y="1502779"/>
                </a:lnTo>
                <a:lnTo>
                  <a:pt x="2441033" y="1508360"/>
                </a:lnTo>
                <a:lnTo>
                  <a:pt x="2446611" y="1516635"/>
                </a:lnTo>
                <a:lnTo>
                  <a:pt x="2448656" y="1526765"/>
                </a:lnTo>
                <a:lnTo>
                  <a:pt x="2446613" y="1536896"/>
                </a:lnTo>
                <a:lnTo>
                  <a:pt x="2441040" y="1545171"/>
                </a:lnTo>
                <a:lnTo>
                  <a:pt x="2432771" y="1550751"/>
                </a:lnTo>
                <a:lnTo>
                  <a:pt x="2422641" y="1552798"/>
                </a:lnTo>
                <a:close/>
              </a:path>
              <a:path w="3305175" h="2456815">
                <a:moveTo>
                  <a:pt x="2725365" y="1556163"/>
                </a:moveTo>
                <a:lnTo>
                  <a:pt x="2713927" y="1553853"/>
                </a:lnTo>
                <a:lnTo>
                  <a:pt x="2704588" y="1547554"/>
                </a:lnTo>
                <a:lnTo>
                  <a:pt x="2698292" y="1538210"/>
                </a:lnTo>
                <a:lnTo>
                  <a:pt x="2695983" y="1526765"/>
                </a:lnTo>
                <a:lnTo>
                  <a:pt x="2698292" y="1515320"/>
                </a:lnTo>
                <a:lnTo>
                  <a:pt x="2704588" y="1505976"/>
                </a:lnTo>
                <a:lnTo>
                  <a:pt x="2713927" y="1499676"/>
                </a:lnTo>
                <a:lnTo>
                  <a:pt x="2725365" y="1497367"/>
                </a:lnTo>
                <a:lnTo>
                  <a:pt x="2736802" y="1499676"/>
                </a:lnTo>
                <a:lnTo>
                  <a:pt x="2746141" y="1505976"/>
                </a:lnTo>
                <a:lnTo>
                  <a:pt x="2752437" y="1515320"/>
                </a:lnTo>
                <a:lnTo>
                  <a:pt x="2754746" y="1526765"/>
                </a:lnTo>
                <a:lnTo>
                  <a:pt x="2752437" y="1538210"/>
                </a:lnTo>
                <a:lnTo>
                  <a:pt x="2746141" y="1547554"/>
                </a:lnTo>
                <a:lnTo>
                  <a:pt x="2736802" y="1553853"/>
                </a:lnTo>
                <a:lnTo>
                  <a:pt x="2725365" y="1556163"/>
                </a:lnTo>
                <a:close/>
              </a:path>
              <a:path w="3305175" h="2456815">
                <a:moveTo>
                  <a:pt x="3028088" y="1559528"/>
                </a:moveTo>
                <a:lnTo>
                  <a:pt x="3015345" y="1556953"/>
                </a:lnTo>
                <a:lnTo>
                  <a:pt x="3004937" y="1549930"/>
                </a:lnTo>
                <a:lnTo>
                  <a:pt x="2997919" y="1539516"/>
                </a:lnTo>
                <a:lnTo>
                  <a:pt x="2995345" y="1526765"/>
                </a:lnTo>
                <a:lnTo>
                  <a:pt x="2997919" y="1514014"/>
                </a:lnTo>
                <a:lnTo>
                  <a:pt x="3004937" y="1503599"/>
                </a:lnTo>
                <a:lnTo>
                  <a:pt x="3015345" y="1496577"/>
                </a:lnTo>
                <a:lnTo>
                  <a:pt x="3028088" y="1494001"/>
                </a:lnTo>
                <a:lnTo>
                  <a:pt x="3040832" y="1496577"/>
                </a:lnTo>
                <a:lnTo>
                  <a:pt x="3051242" y="1503599"/>
                </a:lnTo>
                <a:lnTo>
                  <a:pt x="3058261" y="1514014"/>
                </a:lnTo>
                <a:lnTo>
                  <a:pt x="3060835" y="1526765"/>
                </a:lnTo>
                <a:lnTo>
                  <a:pt x="3058261" y="1539516"/>
                </a:lnTo>
                <a:lnTo>
                  <a:pt x="3051242" y="1549930"/>
                </a:lnTo>
                <a:lnTo>
                  <a:pt x="3040832" y="1556953"/>
                </a:lnTo>
                <a:lnTo>
                  <a:pt x="3028088" y="1559528"/>
                </a:lnTo>
                <a:close/>
              </a:path>
              <a:path w="3305175" h="2456815">
                <a:moveTo>
                  <a:pt x="3305061" y="1550486"/>
                </a:moveTo>
                <a:lnTo>
                  <a:pt x="3298335" y="1540507"/>
                </a:lnTo>
                <a:lnTo>
                  <a:pt x="3295564" y="1526782"/>
                </a:lnTo>
                <a:lnTo>
                  <a:pt x="3298335" y="1513056"/>
                </a:lnTo>
                <a:lnTo>
                  <a:pt x="3305061" y="1503077"/>
                </a:lnTo>
                <a:lnTo>
                  <a:pt x="3305061" y="1550486"/>
                </a:lnTo>
                <a:close/>
              </a:path>
              <a:path w="3305175" h="2456815">
                <a:moveTo>
                  <a:pt x="304961" y="1832246"/>
                </a:moveTo>
                <a:lnTo>
                  <a:pt x="302169" y="1832246"/>
                </a:lnTo>
                <a:lnTo>
                  <a:pt x="301043" y="1831119"/>
                </a:lnTo>
                <a:lnTo>
                  <a:pt x="301043" y="1828324"/>
                </a:lnTo>
                <a:lnTo>
                  <a:pt x="302169" y="1827200"/>
                </a:lnTo>
                <a:lnTo>
                  <a:pt x="304961" y="1827200"/>
                </a:lnTo>
                <a:lnTo>
                  <a:pt x="306088" y="1828324"/>
                </a:lnTo>
                <a:lnTo>
                  <a:pt x="306088" y="1831119"/>
                </a:lnTo>
                <a:lnTo>
                  <a:pt x="304961" y="1832246"/>
                </a:lnTo>
                <a:close/>
              </a:path>
              <a:path w="3305175" h="2456815">
                <a:moveTo>
                  <a:pt x="610008" y="1836453"/>
                </a:moveTo>
                <a:lnTo>
                  <a:pt x="602591" y="1836453"/>
                </a:lnTo>
                <a:lnTo>
                  <a:pt x="599580" y="1833441"/>
                </a:lnTo>
                <a:lnTo>
                  <a:pt x="599580" y="1826039"/>
                </a:lnTo>
                <a:lnTo>
                  <a:pt x="602591" y="1823024"/>
                </a:lnTo>
                <a:lnTo>
                  <a:pt x="609991" y="1823024"/>
                </a:lnTo>
                <a:lnTo>
                  <a:pt x="613002" y="1826039"/>
                </a:lnTo>
                <a:lnTo>
                  <a:pt x="613002" y="1833441"/>
                </a:lnTo>
                <a:lnTo>
                  <a:pt x="610008" y="1836453"/>
                </a:lnTo>
                <a:close/>
              </a:path>
              <a:path w="3305175" h="2456815">
                <a:moveTo>
                  <a:pt x="914581" y="1839818"/>
                </a:moveTo>
                <a:lnTo>
                  <a:pt x="903448" y="1839818"/>
                </a:lnTo>
                <a:lnTo>
                  <a:pt x="898942" y="1835308"/>
                </a:lnTo>
                <a:lnTo>
                  <a:pt x="898942" y="1824169"/>
                </a:lnTo>
                <a:lnTo>
                  <a:pt x="903448" y="1819659"/>
                </a:lnTo>
                <a:lnTo>
                  <a:pt x="914581" y="1819659"/>
                </a:lnTo>
                <a:lnTo>
                  <a:pt x="919088" y="1824169"/>
                </a:lnTo>
                <a:lnTo>
                  <a:pt x="919088" y="1835308"/>
                </a:lnTo>
                <a:lnTo>
                  <a:pt x="914581" y="1839818"/>
                </a:lnTo>
                <a:close/>
              </a:path>
              <a:path w="3305175" h="2456815">
                <a:moveTo>
                  <a:pt x="1219155" y="1843183"/>
                </a:moveTo>
                <a:lnTo>
                  <a:pt x="1204323" y="1843183"/>
                </a:lnTo>
                <a:lnTo>
                  <a:pt x="1198304" y="1837161"/>
                </a:lnTo>
                <a:lnTo>
                  <a:pt x="1198304" y="1822319"/>
                </a:lnTo>
                <a:lnTo>
                  <a:pt x="1204323" y="1816294"/>
                </a:lnTo>
                <a:lnTo>
                  <a:pt x="1219155" y="1816294"/>
                </a:lnTo>
                <a:lnTo>
                  <a:pt x="1225177" y="1822319"/>
                </a:lnTo>
                <a:lnTo>
                  <a:pt x="1225177" y="1837161"/>
                </a:lnTo>
                <a:lnTo>
                  <a:pt x="1219155" y="1843183"/>
                </a:lnTo>
                <a:close/>
              </a:path>
              <a:path w="3305175" h="2456815">
                <a:moveTo>
                  <a:pt x="1523732" y="1846549"/>
                </a:moveTo>
                <a:lnTo>
                  <a:pt x="1505196" y="1846549"/>
                </a:lnTo>
                <a:lnTo>
                  <a:pt x="1497679" y="1839028"/>
                </a:lnTo>
                <a:lnTo>
                  <a:pt x="1497679" y="1820483"/>
                </a:lnTo>
                <a:lnTo>
                  <a:pt x="1505196" y="1812962"/>
                </a:lnTo>
                <a:lnTo>
                  <a:pt x="1523732" y="1812962"/>
                </a:lnTo>
                <a:lnTo>
                  <a:pt x="1531249" y="1820483"/>
                </a:lnTo>
                <a:lnTo>
                  <a:pt x="1531249" y="1839028"/>
                </a:lnTo>
                <a:lnTo>
                  <a:pt x="1523732" y="1846549"/>
                </a:lnTo>
                <a:close/>
              </a:path>
              <a:path w="3305175" h="2456815">
                <a:moveTo>
                  <a:pt x="1817190" y="1849914"/>
                </a:moveTo>
                <a:lnTo>
                  <a:pt x="1809345" y="1848331"/>
                </a:lnTo>
                <a:lnTo>
                  <a:pt x="1802940" y="1844012"/>
                </a:lnTo>
                <a:lnTo>
                  <a:pt x="1798623" y="1837605"/>
                </a:lnTo>
                <a:lnTo>
                  <a:pt x="1797041" y="1829755"/>
                </a:lnTo>
                <a:lnTo>
                  <a:pt x="1798623" y="1821906"/>
                </a:lnTo>
                <a:lnTo>
                  <a:pt x="1802940" y="1815499"/>
                </a:lnTo>
                <a:lnTo>
                  <a:pt x="1809345" y="1811180"/>
                </a:lnTo>
                <a:lnTo>
                  <a:pt x="1817190" y="1809596"/>
                </a:lnTo>
                <a:lnTo>
                  <a:pt x="1825035" y="1811180"/>
                </a:lnTo>
                <a:lnTo>
                  <a:pt x="1831439" y="1815499"/>
                </a:lnTo>
                <a:lnTo>
                  <a:pt x="1835756" y="1821906"/>
                </a:lnTo>
                <a:lnTo>
                  <a:pt x="1837339" y="1829755"/>
                </a:lnTo>
                <a:lnTo>
                  <a:pt x="1835756" y="1837605"/>
                </a:lnTo>
                <a:lnTo>
                  <a:pt x="1831439" y="1844012"/>
                </a:lnTo>
                <a:lnTo>
                  <a:pt x="1825035" y="1848331"/>
                </a:lnTo>
                <a:lnTo>
                  <a:pt x="1817190" y="1849914"/>
                </a:lnTo>
                <a:close/>
              </a:path>
              <a:path w="3305175" h="2456815">
                <a:moveTo>
                  <a:pt x="2119913" y="1853283"/>
                </a:moveTo>
                <a:lnTo>
                  <a:pt x="2110763" y="1851434"/>
                </a:lnTo>
                <a:lnTo>
                  <a:pt x="2103290" y="1846392"/>
                </a:lnTo>
                <a:lnTo>
                  <a:pt x="2098250" y="1838913"/>
                </a:lnTo>
                <a:lnTo>
                  <a:pt x="2096403" y="1829755"/>
                </a:lnTo>
                <a:lnTo>
                  <a:pt x="2098250" y="1820600"/>
                </a:lnTo>
                <a:lnTo>
                  <a:pt x="2103290" y="1813122"/>
                </a:lnTo>
                <a:lnTo>
                  <a:pt x="2110763" y="1808080"/>
                </a:lnTo>
                <a:lnTo>
                  <a:pt x="2119913" y="1806231"/>
                </a:lnTo>
                <a:lnTo>
                  <a:pt x="2129064" y="1808080"/>
                </a:lnTo>
                <a:lnTo>
                  <a:pt x="2136537" y="1813122"/>
                </a:lnTo>
                <a:lnTo>
                  <a:pt x="2141577" y="1820600"/>
                </a:lnTo>
                <a:lnTo>
                  <a:pt x="2143425" y="1829755"/>
                </a:lnTo>
                <a:lnTo>
                  <a:pt x="2141577" y="1838913"/>
                </a:lnTo>
                <a:lnTo>
                  <a:pt x="2136537" y="1846392"/>
                </a:lnTo>
                <a:lnTo>
                  <a:pt x="2129064" y="1851434"/>
                </a:lnTo>
                <a:lnTo>
                  <a:pt x="2119913" y="1853283"/>
                </a:lnTo>
                <a:close/>
              </a:path>
              <a:path w="3305175" h="2456815">
                <a:moveTo>
                  <a:pt x="2422641" y="1855805"/>
                </a:moveTo>
                <a:lnTo>
                  <a:pt x="2412516" y="1853758"/>
                </a:lnTo>
                <a:lnTo>
                  <a:pt x="2404245" y="1848177"/>
                </a:lnTo>
                <a:lnTo>
                  <a:pt x="2398667" y="1839902"/>
                </a:lnTo>
                <a:lnTo>
                  <a:pt x="2396622" y="1829772"/>
                </a:lnTo>
                <a:lnTo>
                  <a:pt x="2398667" y="1819642"/>
                </a:lnTo>
                <a:lnTo>
                  <a:pt x="2404245" y="1811367"/>
                </a:lnTo>
                <a:lnTo>
                  <a:pt x="2412516" y="1805786"/>
                </a:lnTo>
                <a:lnTo>
                  <a:pt x="2422641" y="1803740"/>
                </a:lnTo>
                <a:lnTo>
                  <a:pt x="2432764" y="1805786"/>
                </a:lnTo>
                <a:lnTo>
                  <a:pt x="2441033" y="1811367"/>
                </a:lnTo>
                <a:lnTo>
                  <a:pt x="2446611" y="1819642"/>
                </a:lnTo>
                <a:lnTo>
                  <a:pt x="2448656" y="1829772"/>
                </a:lnTo>
                <a:lnTo>
                  <a:pt x="2446613" y="1839902"/>
                </a:lnTo>
                <a:lnTo>
                  <a:pt x="2441040" y="1848177"/>
                </a:lnTo>
                <a:lnTo>
                  <a:pt x="2432771" y="1853758"/>
                </a:lnTo>
                <a:lnTo>
                  <a:pt x="2422641" y="1855805"/>
                </a:lnTo>
                <a:close/>
              </a:path>
              <a:path w="3305175" h="2456815">
                <a:moveTo>
                  <a:pt x="2725365" y="1859170"/>
                </a:moveTo>
                <a:lnTo>
                  <a:pt x="2713927" y="1856861"/>
                </a:lnTo>
                <a:lnTo>
                  <a:pt x="2704588" y="1850561"/>
                </a:lnTo>
                <a:lnTo>
                  <a:pt x="2698292" y="1841217"/>
                </a:lnTo>
                <a:lnTo>
                  <a:pt x="2695983" y="1829772"/>
                </a:lnTo>
                <a:lnTo>
                  <a:pt x="2698292" y="1818328"/>
                </a:lnTo>
                <a:lnTo>
                  <a:pt x="2704588" y="1808983"/>
                </a:lnTo>
                <a:lnTo>
                  <a:pt x="2713927" y="1802684"/>
                </a:lnTo>
                <a:lnTo>
                  <a:pt x="2725365" y="1800374"/>
                </a:lnTo>
                <a:lnTo>
                  <a:pt x="2736802" y="1802684"/>
                </a:lnTo>
                <a:lnTo>
                  <a:pt x="2746141" y="1808983"/>
                </a:lnTo>
                <a:lnTo>
                  <a:pt x="2752437" y="1818328"/>
                </a:lnTo>
                <a:lnTo>
                  <a:pt x="2754746" y="1829772"/>
                </a:lnTo>
                <a:lnTo>
                  <a:pt x="2752437" y="1841217"/>
                </a:lnTo>
                <a:lnTo>
                  <a:pt x="2746141" y="1850561"/>
                </a:lnTo>
                <a:lnTo>
                  <a:pt x="2736802" y="1856861"/>
                </a:lnTo>
                <a:lnTo>
                  <a:pt x="2725365" y="1859170"/>
                </a:lnTo>
                <a:close/>
              </a:path>
              <a:path w="3305175" h="2456815">
                <a:moveTo>
                  <a:pt x="3028088" y="1862536"/>
                </a:moveTo>
                <a:lnTo>
                  <a:pt x="3015345" y="1859960"/>
                </a:lnTo>
                <a:lnTo>
                  <a:pt x="3004937" y="1852938"/>
                </a:lnTo>
                <a:lnTo>
                  <a:pt x="2997919" y="1842523"/>
                </a:lnTo>
                <a:lnTo>
                  <a:pt x="2995345" y="1829772"/>
                </a:lnTo>
                <a:lnTo>
                  <a:pt x="2997919" y="1817021"/>
                </a:lnTo>
                <a:lnTo>
                  <a:pt x="3004937" y="1806607"/>
                </a:lnTo>
                <a:lnTo>
                  <a:pt x="3015345" y="1799584"/>
                </a:lnTo>
                <a:lnTo>
                  <a:pt x="3028088" y="1797009"/>
                </a:lnTo>
                <a:lnTo>
                  <a:pt x="3040832" y="1799584"/>
                </a:lnTo>
                <a:lnTo>
                  <a:pt x="3051242" y="1806607"/>
                </a:lnTo>
                <a:lnTo>
                  <a:pt x="3058261" y="1817021"/>
                </a:lnTo>
                <a:lnTo>
                  <a:pt x="3060835" y="1829772"/>
                </a:lnTo>
                <a:lnTo>
                  <a:pt x="3058261" y="1842523"/>
                </a:lnTo>
                <a:lnTo>
                  <a:pt x="3051242" y="1852938"/>
                </a:lnTo>
                <a:lnTo>
                  <a:pt x="3040832" y="1859960"/>
                </a:lnTo>
                <a:lnTo>
                  <a:pt x="3028088" y="1862536"/>
                </a:lnTo>
                <a:close/>
              </a:path>
              <a:path w="3305175" h="2456815">
                <a:moveTo>
                  <a:pt x="3305061" y="1853494"/>
                </a:moveTo>
                <a:lnTo>
                  <a:pt x="3298335" y="1843514"/>
                </a:lnTo>
                <a:lnTo>
                  <a:pt x="3295564" y="1829789"/>
                </a:lnTo>
                <a:lnTo>
                  <a:pt x="3298335" y="1816064"/>
                </a:lnTo>
                <a:lnTo>
                  <a:pt x="3305061" y="1806085"/>
                </a:lnTo>
                <a:lnTo>
                  <a:pt x="3305061" y="1853494"/>
                </a:lnTo>
                <a:close/>
              </a:path>
              <a:path w="3305175" h="2456815">
                <a:moveTo>
                  <a:pt x="607685" y="2135254"/>
                </a:moveTo>
                <a:lnTo>
                  <a:pt x="604894" y="2135254"/>
                </a:lnTo>
                <a:lnTo>
                  <a:pt x="603766" y="2134126"/>
                </a:lnTo>
                <a:lnTo>
                  <a:pt x="603766" y="2131335"/>
                </a:lnTo>
                <a:lnTo>
                  <a:pt x="604894" y="2130204"/>
                </a:lnTo>
                <a:lnTo>
                  <a:pt x="607685" y="2130204"/>
                </a:lnTo>
                <a:lnTo>
                  <a:pt x="608813" y="2131335"/>
                </a:lnTo>
                <a:lnTo>
                  <a:pt x="608813" y="2134126"/>
                </a:lnTo>
                <a:lnTo>
                  <a:pt x="607685" y="2135254"/>
                </a:lnTo>
                <a:close/>
              </a:path>
              <a:path w="3305175" h="2456815">
                <a:moveTo>
                  <a:pt x="913187" y="2140287"/>
                </a:moveTo>
                <a:lnTo>
                  <a:pt x="904843" y="2140287"/>
                </a:lnTo>
                <a:lnTo>
                  <a:pt x="901464" y="2136904"/>
                </a:lnTo>
                <a:lnTo>
                  <a:pt x="901464" y="2128557"/>
                </a:lnTo>
                <a:lnTo>
                  <a:pt x="904843" y="2125174"/>
                </a:lnTo>
                <a:lnTo>
                  <a:pt x="913187" y="2125174"/>
                </a:lnTo>
                <a:lnTo>
                  <a:pt x="916566" y="2128557"/>
                </a:lnTo>
                <a:lnTo>
                  <a:pt x="916566" y="2136904"/>
                </a:lnTo>
                <a:lnTo>
                  <a:pt x="913187" y="2140287"/>
                </a:lnTo>
                <a:close/>
              </a:path>
              <a:path w="3305175" h="2456815">
                <a:moveTo>
                  <a:pt x="1218686" y="2145317"/>
                </a:moveTo>
                <a:lnTo>
                  <a:pt x="1204778" y="2145317"/>
                </a:lnTo>
                <a:lnTo>
                  <a:pt x="1199144" y="2139679"/>
                </a:lnTo>
                <a:lnTo>
                  <a:pt x="1199144" y="2125745"/>
                </a:lnTo>
                <a:lnTo>
                  <a:pt x="1204778" y="2120108"/>
                </a:lnTo>
                <a:lnTo>
                  <a:pt x="1218703" y="2120108"/>
                </a:lnTo>
                <a:lnTo>
                  <a:pt x="1224336" y="2125745"/>
                </a:lnTo>
                <a:lnTo>
                  <a:pt x="1224336" y="2139679"/>
                </a:lnTo>
                <a:lnTo>
                  <a:pt x="1218686" y="2145317"/>
                </a:lnTo>
                <a:close/>
              </a:path>
              <a:path w="3305175" h="2456815">
                <a:moveTo>
                  <a:pt x="1523732" y="2149526"/>
                </a:moveTo>
                <a:lnTo>
                  <a:pt x="1505196" y="2149526"/>
                </a:lnTo>
                <a:lnTo>
                  <a:pt x="1497679" y="2142002"/>
                </a:lnTo>
                <a:lnTo>
                  <a:pt x="1497679" y="2123456"/>
                </a:lnTo>
                <a:lnTo>
                  <a:pt x="1505196" y="2115935"/>
                </a:lnTo>
                <a:lnTo>
                  <a:pt x="1523732" y="2115935"/>
                </a:lnTo>
                <a:lnTo>
                  <a:pt x="1531249" y="2123456"/>
                </a:lnTo>
                <a:lnTo>
                  <a:pt x="1531249" y="2142002"/>
                </a:lnTo>
                <a:lnTo>
                  <a:pt x="1523732" y="2149526"/>
                </a:lnTo>
                <a:close/>
              </a:path>
              <a:path w="3305175" h="2456815">
                <a:moveTo>
                  <a:pt x="1817190" y="2152891"/>
                </a:moveTo>
                <a:lnTo>
                  <a:pt x="1809345" y="2151308"/>
                </a:lnTo>
                <a:lnTo>
                  <a:pt x="1802940" y="2146989"/>
                </a:lnTo>
                <a:lnTo>
                  <a:pt x="1798623" y="2140580"/>
                </a:lnTo>
                <a:lnTo>
                  <a:pt x="1797041" y="2132729"/>
                </a:lnTo>
                <a:lnTo>
                  <a:pt x="1798623" y="2124880"/>
                </a:lnTo>
                <a:lnTo>
                  <a:pt x="1802940" y="2118472"/>
                </a:lnTo>
                <a:lnTo>
                  <a:pt x="1809345" y="2114153"/>
                </a:lnTo>
                <a:lnTo>
                  <a:pt x="1817190" y="2112570"/>
                </a:lnTo>
                <a:lnTo>
                  <a:pt x="1825035" y="2114153"/>
                </a:lnTo>
                <a:lnTo>
                  <a:pt x="1831439" y="2118472"/>
                </a:lnTo>
                <a:lnTo>
                  <a:pt x="1835756" y="2124880"/>
                </a:lnTo>
                <a:lnTo>
                  <a:pt x="1837339" y="2132729"/>
                </a:lnTo>
                <a:lnTo>
                  <a:pt x="1835756" y="2140580"/>
                </a:lnTo>
                <a:lnTo>
                  <a:pt x="1831439" y="2146989"/>
                </a:lnTo>
                <a:lnTo>
                  <a:pt x="1825035" y="2151308"/>
                </a:lnTo>
                <a:lnTo>
                  <a:pt x="1817190" y="2152891"/>
                </a:lnTo>
                <a:close/>
              </a:path>
              <a:path w="3305175" h="2456815">
                <a:moveTo>
                  <a:pt x="2119913" y="2156254"/>
                </a:moveTo>
                <a:lnTo>
                  <a:pt x="2110763" y="2154405"/>
                </a:lnTo>
                <a:lnTo>
                  <a:pt x="2103290" y="2149364"/>
                </a:lnTo>
                <a:lnTo>
                  <a:pt x="2098250" y="2141886"/>
                </a:lnTo>
                <a:lnTo>
                  <a:pt x="2096403" y="2132729"/>
                </a:lnTo>
                <a:lnTo>
                  <a:pt x="2098250" y="2123573"/>
                </a:lnTo>
                <a:lnTo>
                  <a:pt x="2103290" y="2116096"/>
                </a:lnTo>
                <a:lnTo>
                  <a:pt x="2110763" y="2111053"/>
                </a:lnTo>
                <a:lnTo>
                  <a:pt x="2119913" y="2109204"/>
                </a:lnTo>
                <a:lnTo>
                  <a:pt x="2129064" y="2111053"/>
                </a:lnTo>
                <a:lnTo>
                  <a:pt x="2136537" y="2116096"/>
                </a:lnTo>
                <a:lnTo>
                  <a:pt x="2141577" y="2123573"/>
                </a:lnTo>
                <a:lnTo>
                  <a:pt x="2143425" y="2132729"/>
                </a:lnTo>
                <a:lnTo>
                  <a:pt x="2141577" y="2141886"/>
                </a:lnTo>
                <a:lnTo>
                  <a:pt x="2136537" y="2149364"/>
                </a:lnTo>
                <a:lnTo>
                  <a:pt x="2129064" y="2154405"/>
                </a:lnTo>
                <a:lnTo>
                  <a:pt x="2119913" y="2156254"/>
                </a:lnTo>
                <a:close/>
              </a:path>
              <a:path w="3305175" h="2456815">
                <a:moveTo>
                  <a:pt x="2422641" y="2158779"/>
                </a:moveTo>
                <a:lnTo>
                  <a:pt x="2412516" y="2156732"/>
                </a:lnTo>
                <a:lnTo>
                  <a:pt x="2404245" y="2151152"/>
                </a:lnTo>
                <a:lnTo>
                  <a:pt x="2398667" y="2142877"/>
                </a:lnTo>
                <a:lnTo>
                  <a:pt x="2396622" y="2132746"/>
                </a:lnTo>
                <a:lnTo>
                  <a:pt x="2398667" y="2122616"/>
                </a:lnTo>
                <a:lnTo>
                  <a:pt x="2404245" y="2114341"/>
                </a:lnTo>
                <a:lnTo>
                  <a:pt x="2412516" y="2108760"/>
                </a:lnTo>
                <a:lnTo>
                  <a:pt x="2422641" y="2106713"/>
                </a:lnTo>
                <a:lnTo>
                  <a:pt x="2432764" y="2108760"/>
                </a:lnTo>
                <a:lnTo>
                  <a:pt x="2441033" y="2114341"/>
                </a:lnTo>
                <a:lnTo>
                  <a:pt x="2446611" y="2122616"/>
                </a:lnTo>
                <a:lnTo>
                  <a:pt x="2448656" y="2132746"/>
                </a:lnTo>
                <a:lnTo>
                  <a:pt x="2446613" y="2142877"/>
                </a:lnTo>
                <a:lnTo>
                  <a:pt x="2441040" y="2151152"/>
                </a:lnTo>
                <a:lnTo>
                  <a:pt x="2432771" y="2156732"/>
                </a:lnTo>
                <a:lnTo>
                  <a:pt x="2422641" y="2158779"/>
                </a:lnTo>
                <a:close/>
              </a:path>
              <a:path w="3305175" h="2456815">
                <a:moveTo>
                  <a:pt x="2725365" y="2162144"/>
                </a:moveTo>
                <a:lnTo>
                  <a:pt x="2713927" y="2159834"/>
                </a:lnTo>
                <a:lnTo>
                  <a:pt x="2704588" y="2153535"/>
                </a:lnTo>
                <a:lnTo>
                  <a:pt x="2698292" y="2144191"/>
                </a:lnTo>
                <a:lnTo>
                  <a:pt x="2695983" y="2132746"/>
                </a:lnTo>
                <a:lnTo>
                  <a:pt x="2698292" y="2121301"/>
                </a:lnTo>
                <a:lnTo>
                  <a:pt x="2704588" y="2111957"/>
                </a:lnTo>
                <a:lnTo>
                  <a:pt x="2713927" y="2105657"/>
                </a:lnTo>
                <a:lnTo>
                  <a:pt x="2725365" y="2103348"/>
                </a:lnTo>
                <a:lnTo>
                  <a:pt x="2736802" y="2105657"/>
                </a:lnTo>
                <a:lnTo>
                  <a:pt x="2746141" y="2111957"/>
                </a:lnTo>
                <a:lnTo>
                  <a:pt x="2752437" y="2121301"/>
                </a:lnTo>
                <a:lnTo>
                  <a:pt x="2754746" y="2132746"/>
                </a:lnTo>
                <a:lnTo>
                  <a:pt x="2752437" y="2144191"/>
                </a:lnTo>
                <a:lnTo>
                  <a:pt x="2746141" y="2153535"/>
                </a:lnTo>
                <a:lnTo>
                  <a:pt x="2736802" y="2159834"/>
                </a:lnTo>
                <a:lnTo>
                  <a:pt x="2725365" y="2162144"/>
                </a:lnTo>
                <a:close/>
              </a:path>
              <a:path w="3305175" h="2456815">
                <a:moveTo>
                  <a:pt x="3028088" y="2165513"/>
                </a:moveTo>
                <a:lnTo>
                  <a:pt x="3015345" y="2162937"/>
                </a:lnTo>
                <a:lnTo>
                  <a:pt x="3004937" y="2155913"/>
                </a:lnTo>
                <a:lnTo>
                  <a:pt x="2997919" y="2145497"/>
                </a:lnTo>
                <a:lnTo>
                  <a:pt x="2995345" y="2132746"/>
                </a:lnTo>
                <a:lnTo>
                  <a:pt x="2997919" y="2119995"/>
                </a:lnTo>
                <a:lnTo>
                  <a:pt x="3004937" y="2109580"/>
                </a:lnTo>
                <a:lnTo>
                  <a:pt x="3015345" y="2102558"/>
                </a:lnTo>
                <a:lnTo>
                  <a:pt x="3028088" y="2099982"/>
                </a:lnTo>
                <a:lnTo>
                  <a:pt x="3040832" y="2102558"/>
                </a:lnTo>
                <a:lnTo>
                  <a:pt x="3051242" y="2109580"/>
                </a:lnTo>
                <a:lnTo>
                  <a:pt x="3058261" y="2119995"/>
                </a:lnTo>
                <a:lnTo>
                  <a:pt x="3060835" y="2132746"/>
                </a:lnTo>
                <a:lnTo>
                  <a:pt x="3058261" y="2145497"/>
                </a:lnTo>
                <a:lnTo>
                  <a:pt x="3051242" y="2155913"/>
                </a:lnTo>
                <a:lnTo>
                  <a:pt x="3040832" y="2162937"/>
                </a:lnTo>
                <a:lnTo>
                  <a:pt x="3028088" y="2165513"/>
                </a:lnTo>
                <a:close/>
              </a:path>
              <a:path w="3305175" h="2456815">
                <a:moveTo>
                  <a:pt x="3305061" y="2156467"/>
                </a:moveTo>
                <a:lnTo>
                  <a:pt x="3298335" y="2146488"/>
                </a:lnTo>
                <a:lnTo>
                  <a:pt x="3295564" y="2132763"/>
                </a:lnTo>
                <a:lnTo>
                  <a:pt x="3298335" y="2119037"/>
                </a:lnTo>
                <a:lnTo>
                  <a:pt x="3305061" y="2109058"/>
                </a:lnTo>
                <a:lnTo>
                  <a:pt x="3305061" y="2156467"/>
                </a:lnTo>
                <a:close/>
              </a:path>
              <a:path w="3305175" h="2456815">
                <a:moveTo>
                  <a:pt x="1212211" y="2436530"/>
                </a:moveTo>
                <a:lnTo>
                  <a:pt x="1211269" y="2436530"/>
                </a:lnTo>
                <a:lnTo>
                  <a:pt x="1210898" y="2436158"/>
                </a:lnTo>
                <a:lnTo>
                  <a:pt x="1210898" y="2435217"/>
                </a:lnTo>
                <a:lnTo>
                  <a:pt x="1211269" y="2434845"/>
                </a:lnTo>
                <a:lnTo>
                  <a:pt x="1212211" y="2434845"/>
                </a:lnTo>
                <a:lnTo>
                  <a:pt x="1212579" y="2435217"/>
                </a:lnTo>
                <a:lnTo>
                  <a:pt x="1212579" y="2436158"/>
                </a:lnTo>
                <a:lnTo>
                  <a:pt x="1212211" y="2436530"/>
                </a:lnTo>
                <a:close/>
              </a:path>
              <a:path w="3305175" h="2456815">
                <a:moveTo>
                  <a:pt x="1516316" y="2439051"/>
                </a:moveTo>
                <a:lnTo>
                  <a:pt x="1512599" y="2439051"/>
                </a:lnTo>
                <a:lnTo>
                  <a:pt x="1511100" y="2437556"/>
                </a:lnTo>
                <a:lnTo>
                  <a:pt x="1511100" y="2433819"/>
                </a:lnTo>
                <a:lnTo>
                  <a:pt x="1512599" y="2432320"/>
                </a:lnTo>
                <a:lnTo>
                  <a:pt x="1516333" y="2432320"/>
                </a:lnTo>
                <a:lnTo>
                  <a:pt x="1517828" y="2433819"/>
                </a:lnTo>
                <a:lnTo>
                  <a:pt x="1517828" y="2437556"/>
                </a:lnTo>
                <a:lnTo>
                  <a:pt x="1516316" y="2439051"/>
                </a:lnTo>
                <a:close/>
              </a:path>
              <a:path w="3305175" h="2456815">
                <a:moveTo>
                  <a:pt x="1821358" y="2443261"/>
                </a:moveTo>
                <a:lnTo>
                  <a:pt x="1813017" y="2443261"/>
                </a:lnTo>
                <a:lnTo>
                  <a:pt x="1809638" y="2439878"/>
                </a:lnTo>
                <a:lnTo>
                  <a:pt x="1809638" y="2431530"/>
                </a:lnTo>
                <a:lnTo>
                  <a:pt x="1813017" y="2428148"/>
                </a:lnTo>
                <a:lnTo>
                  <a:pt x="1821358" y="2428148"/>
                </a:lnTo>
                <a:lnTo>
                  <a:pt x="1824741" y="2431530"/>
                </a:lnTo>
                <a:lnTo>
                  <a:pt x="1824741" y="2439878"/>
                </a:lnTo>
                <a:lnTo>
                  <a:pt x="1821358" y="2443261"/>
                </a:lnTo>
                <a:close/>
              </a:path>
              <a:path w="3305175" h="2456815">
                <a:moveTo>
                  <a:pt x="2125936" y="2446626"/>
                </a:moveTo>
                <a:lnTo>
                  <a:pt x="2113895" y="2446626"/>
                </a:lnTo>
                <a:lnTo>
                  <a:pt x="2109000" y="2441728"/>
                </a:lnTo>
                <a:lnTo>
                  <a:pt x="2109000" y="2429681"/>
                </a:lnTo>
                <a:lnTo>
                  <a:pt x="2113895" y="2424783"/>
                </a:lnTo>
                <a:lnTo>
                  <a:pt x="2125936" y="2424783"/>
                </a:lnTo>
                <a:lnTo>
                  <a:pt x="2130830" y="2429681"/>
                </a:lnTo>
                <a:lnTo>
                  <a:pt x="2130830" y="2441728"/>
                </a:lnTo>
                <a:lnTo>
                  <a:pt x="2125936" y="2446626"/>
                </a:lnTo>
                <a:close/>
              </a:path>
              <a:path w="3305175" h="2456815">
                <a:moveTo>
                  <a:pt x="2430982" y="2450832"/>
                </a:moveTo>
                <a:lnTo>
                  <a:pt x="2414296" y="2450832"/>
                </a:lnTo>
                <a:lnTo>
                  <a:pt x="2407538" y="2444067"/>
                </a:lnTo>
                <a:lnTo>
                  <a:pt x="2407538" y="2427372"/>
                </a:lnTo>
                <a:lnTo>
                  <a:pt x="2414296" y="2420610"/>
                </a:lnTo>
                <a:lnTo>
                  <a:pt x="2430982" y="2420610"/>
                </a:lnTo>
                <a:lnTo>
                  <a:pt x="2437743" y="2427372"/>
                </a:lnTo>
                <a:lnTo>
                  <a:pt x="2437743" y="2444067"/>
                </a:lnTo>
                <a:lnTo>
                  <a:pt x="2430982" y="2450832"/>
                </a:lnTo>
                <a:close/>
              </a:path>
              <a:path w="3305175" h="2456815">
                <a:moveTo>
                  <a:pt x="2735103" y="2453357"/>
                </a:moveTo>
                <a:lnTo>
                  <a:pt x="2715626" y="2453357"/>
                </a:lnTo>
                <a:lnTo>
                  <a:pt x="2707737" y="2445465"/>
                </a:lnTo>
                <a:lnTo>
                  <a:pt x="2707737" y="2425978"/>
                </a:lnTo>
                <a:lnTo>
                  <a:pt x="2715626" y="2418085"/>
                </a:lnTo>
                <a:lnTo>
                  <a:pt x="2735103" y="2418085"/>
                </a:lnTo>
                <a:lnTo>
                  <a:pt x="2742989" y="2425978"/>
                </a:lnTo>
                <a:lnTo>
                  <a:pt x="2742989" y="2445465"/>
                </a:lnTo>
                <a:lnTo>
                  <a:pt x="2735103" y="2453357"/>
                </a:lnTo>
                <a:close/>
              </a:path>
              <a:path w="3305175" h="2456815">
                <a:moveTo>
                  <a:pt x="3028088" y="2456722"/>
                </a:moveTo>
                <a:lnTo>
                  <a:pt x="3019920" y="2455071"/>
                </a:lnTo>
                <a:lnTo>
                  <a:pt x="3013248" y="2450569"/>
                </a:lnTo>
                <a:lnTo>
                  <a:pt x="3008749" y="2443893"/>
                </a:lnTo>
                <a:lnTo>
                  <a:pt x="3007099" y="2435719"/>
                </a:lnTo>
                <a:lnTo>
                  <a:pt x="3008749" y="2427547"/>
                </a:lnTo>
                <a:lnTo>
                  <a:pt x="3013248" y="2420871"/>
                </a:lnTo>
                <a:lnTo>
                  <a:pt x="3019920" y="2416370"/>
                </a:lnTo>
                <a:lnTo>
                  <a:pt x="3028088" y="2414720"/>
                </a:lnTo>
                <a:lnTo>
                  <a:pt x="3036257" y="2416370"/>
                </a:lnTo>
                <a:lnTo>
                  <a:pt x="3042929" y="2420871"/>
                </a:lnTo>
                <a:lnTo>
                  <a:pt x="3047428" y="2427547"/>
                </a:lnTo>
                <a:lnTo>
                  <a:pt x="3049078" y="2435719"/>
                </a:lnTo>
                <a:lnTo>
                  <a:pt x="3047428" y="2443893"/>
                </a:lnTo>
                <a:lnTo>
                  <a:pt x="3042929" y="2450569"/>
                </a:lnTo>
                <a:lnTo>
                  <a:pt x="3036257" y="2455071"/>
                </a:lnTo>
                <a:lnTo>
                  <a:pt x="3028088" y="2456722"/>
                </a:lnTo>
                <a:close/>
              </a:path>
            </a:pathLst>
          </a:custGeom>
          <a:solidFill>
            <a:srgbClr val="E8C7C6"/>
          </a:solidFill>
        </p:spPr>
        <p:txBody>
          <a:bodyPr wrap="square" lIns="0" tIns="0" rIns="0" bIns="0" rtlCol="0"/>
          <a:lstStyle/>
          <a:p>
            <a:endParaRPr/>
          </a:p>
        </p:txBody>
      </p:sp>
      <p:sp>
        <p:nvSpPr>
          <p:cNvPr id="7" name="object 7">
            <a:extLst>
              <a:ext uri="{FF2B5EF4-FFF2-40B4-BE49-F238E27FC236}">
                <a16:creationId xmlns:a16="http://schemas.microsoft.com/office/drawing/2014/main" id="{FAEE7A3E-E732-AD12-A321-C68749F61047}"/>
              </a:ext>
            </a:extLst>
          </p:cNvPr>
          <p:cNvSpPr/>
          <p:nvPr/>
        </p:nvSpPr>
        <p:spPr>
          <a:xfrm>
            <a:off x="148271" y="165047"/>
            <a:ext cx="5518150" cy="1909445"/>
          </a:xfrm>
          <a:custGeom>
            <a:avLst/>
            <a:gdLst/>
            <a:ahLst/>
            <a:cxnLst/>
            <a:rect l="l" t="t" r="r" b="b"/>
            <a:pathLst>
              <a:path w="5518150" h="1909445">
                <a:moveTo>
                  <a:pt x="20148" y="88109"/>
                </a:moveTo>
                <a:lnTo>
                  <a:pt x="12304" y="86526"/>
                </a:lnTo>
                <a:lnTo>
                  <a:pt x="5899" y="82207"/>
                </a:lnTo>
                <a:lnTo>
                  <a:pt x="1582" y="75800"/>
                </a:lnTo>
                <a:lnTo>
                  <a:pt x="0" y="67950"/>
                </a:lnTo>
                <a:lnTo>
                  <a:pt x="1582" y="60101"/>
                </a:lnTo>
                <a:lnTo>
                  <a:pt x="5899" y="53694"/>
                </a:lnTo>
                <a:lnTo>
                  <a:pt x="12304" y="49375"/>
                </a:lnTo>
                <a:lnTo>
                  <a:pt x="20148" y="47791"/>
                </a:lnTo>
                <a:lnTo>
                  <a:pt x="27993" y="49375"/>
                </a:lnTo>
                <a:lnTo>
                  <a:pt x="34398" y="53694"/>
                </a:lnTo>
                <a:lnTo>
                  <a:pt x="38715" y="60101"/>
                </a:lnTo>
                <a:lnTo>
                  <a:pt x="40297" y="67950"/>
                </a:lnTo>
                <a:lnTo>
                  <a:pt x="38715" y="75800"/>
                </a:lnTo>
                <a:lnTo>
                  <a:pt x="34398" y="82207"/>
                </a:lnTo>
                <a:lnTo>
                  <a:pt x="27993" y="86526"/>
                </a:lnTo>
                <a:lnTo>
                  <a:pt x="20148" y="88109"/>
                </a:lnTo>
                <a:close/>
              </a:path>
              <a:path w="5518150" h="1909445">
                <a:moveTo>
                  <a:pt x="322872" y="91478"/>
                </a:moveTo>
                <a:lnTo>
                  <a:pt x="313722" y="89629"/>
                </a:lnTo>
                <a:lnTo>
                  <a:pt x="306248" y="84587"/>
                </a:lnTo>
                <a:lnTo>
                  <a:pt x="301209" y="77108"/>
                </a:lnTo>
                <a:lnTo>
                  <a:pt x="299361" y="67950"/>
                </a:lnTo>
                <a:lnTo>
                  <a:pt x="301209" y="58795"/>
                </a:lnTo>
                <a:lnTo>
                  <a:pt x="306248" y="51317"/>
                </a:lnTo>
                <a:lnTo>
                  <a:pt x="313722" y="46275"/>
                </a:lnTo>
                <a:lnTo>
                  <a:pt x="322872" y="44426"/>
                </a:lnTo>
                <a:lnTo>
                  <a:pt x="332023" y="46275"/>
                </a:lnTo>
                <a:lnTo>
                  <a:pt x="339496" y="51317"/>
                </a:lnTo>
                <a:lnTo>
                  <a:pt x="344535" y="58795"/>
                </a:lnTo>
                <a:lnTo>
                  <a:pt x="346383" y="67950"/>
                </a:lnTo>
                <a:lnTo>
                  <a:pt x="344535" y="77108"/>
                </a:lnTo>
                <a:lnTo>
                  <a:pt x="339496" y="84587"/>
                </a:lnTo>
                <a:lnTo>
                  <a:pt x="332023" y="89629"/>
                </a:lnTo>
                <a:lnTo>
                  <a:pt x="322872" y="91478"/>
                </a:lnTo>
                <a:close/>
              </a:path>
              <a:path w="5518150" h="1909445">
                <a:moveTo>
                  <a:pt x="625600" y="94000"/>
                </a:moveTo>
                <a:lnTo>
                  <a:pt x="615475" y="91953"/>
                </a:lnTo>
                <a:lnTo>
                  <a:pt x="607204" y="86374"/>
                </a:lnTo>
                <a:lnTo>
                  <a:pt x="601626" y="78099"/>
                </a:lnTo>
                <a:lnTo>
                  <a:pt x="599580" y="67967"/>
                </a:lnTo>
                <a:lnTo>
                  <a:pt x="601626" y="57837"/>
                </a:lnTo>
                <a:lnTo>
                  <a:pt x="607204" y="49562"/>
                </a:lnTo>
                <a:lnTo>
                  <a:pt x="615475" y="43981"/>
                </a:lnTo>
                <a:lnTo>
                  <a:pt x="625600" y="41935"/>
                </a:lnTo>
                <a:lnTo>
                  <a:pt x="635722" y="43981"/>
                </a:lnTo>
                <a:lnTo>
                  <a:pt x="643992" y="49562"/>
                </a:lnTo>
                <a:lnTo>
                  <a:pt x="649570" y="57837"/>
                </a:lnTo>
                <a:lnTo>
                  <a:pt x="651615" y="67967"/>
                </a:lnTo>
                <a:lnTo>
                  <a:pt x="649572" y="78099"/>
                </a:lnTo>
                <a:lnTo>
                  <a:pt x="643999" y="86374"/>
                </a:lnTo>
                <a:lnTo>
                  <a:pt x="635730" y="91953"/>
                </a:lnTo>
                <a:lnTo>
                  <a:pt x="625600" y="94000"/>
                </a:lnTo>
                <a:close/>
              </a:path>
              <a:path w="5518150" h="1909445">
                <a:moveTo>
                  <a:pt x="928323" y="97365"/>
                </a:moveTo>
                <a:lnTo>
                  <a:pt x="916886" y="95056"/>
                </a:lnTo>
                <a:lnTo>
                  <a:pt x="907547" y="88756"/>
                </a:lnTo>
                <a:lnTo>
                  <a:pt x="901251" y="79412"/>
                </a:lnTo>
                <a:lnTo>
                  <a:pt x="898942" y="67967"/>
                </a:lnTo>
                <a:lnTo>
                  <a:pt x="901251" y="56523"/>
                </a:lnTo>
                <a:lnTo>
                  <a:pt x="907547" y="47178"/>
                </a:lnTo>
                <a:lnTo>
                  <a:pt x="916886" y="40879"/>
                </a:lnTo>
                <a:lnTo>
                  <a:pt x="928323" y="38569"/>
                </a:lnTo>
                <a:lnTo>
                  <a:pt x="939761" y="40879"/>
                </a:lnTo>
                <a:lnTo>
                  <a:pt x="949100" y="47178"/>
                </a:lnTo>
                <a:lnTo>
                  <a:pt x="955396" y="56523"/>
                </a:lnTo>
                <a:lnTo>
                  <a:pt x="957704" y="67967"/>
                </a:lnTo>
                <a:lnTo>
                  <a:pt x="955396" y="79412"/>
                </a:lnTo>
                <a:lnTo>
                  <a:pt x="949100" y="88756"/>
                </a:lnTo>
                <a:lnTo>
                  <a:pt x="939761" y="95056"/>
                </a:lnTo>
                <a:lnTo>
                  <a:pt x="928323" y="97365"/>
                </a:lnTo>
                <a:close/>
              </a:path>
              <a:path w="5518150" h="1909445">
                <a:moveTo>
                  <a:pt x="1231047" y="100731"/>
                </a:moveTo>
                <a:lnTo>
                  <a:pt x="1218304" y="98155"/>
                </a:lnTo>
                <a:lnTo>
                  <a:pt x="1207896" y="91133"/>
                </a:lnTo>
                <a:lnTo>
                  <a:pt x="1200877" y="80718"/>
                </a:lnTo>
                <a:lnTo>
                  <a:pt x="1198304" y="67967"/>
                </a:lnTo>
                <a:lnTo>
                  <a:pt x="1200877" y="55216"/>
                </a:lnTo>
                <a:lnTo>
                  <a:pt x="1207896" y="44802"/>
                </a:lnTo>
                <a:lnTo>
                  <a:pt x="1218304" y="37779"/>
                </a:lnTo>
                <a:lnTo>
                  <a:pt x="1231047" y="35204"/>
                </a:lnTo>
                <a:lnTo>
                  <a:pt x="1243791" y="37779"/>
                </a:lnTo>
                <a:lnTo>
                  <a:pt x="1254200" y="44802"/>
                </a:lnTo>
                <a:lnTo>
                  <a:pt x="1261220" y="55216"/>
                </a:lnTo>
                <a:lnTo>
                  <a:pt x="1263794" y="67967"/>
                </a:lnTo>
                <a:lnTo>
                  <a:pt x="1261220" y="80718"/>
                </a:lnTo>
                <a:lnTo>
                  <a:pt x="1254200" y="91133"/>
                </a:lnTo>
                <a:lnTo>
                  <a:pt x="1243791" y="98155"/>
                </a:lnTo>
                <a:lnTo>
                  <a:pt x="1231047" y="100731"/>
                </a:lnTo>
                <a:close/>
              </a:path>
              <a:path w="5518150" h="1909445">
                <a:moveTo>
                  <a:pt x="1533771" y="103256"/>
                </a:moveTo>
                <a:lnTo>
                  <a:pt x="1520055" y="100483"/>
                </a:lnTo>
                <a:lnTo>
                  <a:pt x="1508851" y="92921"/>
                </a:lnTo>
                <a:lnTo>
                  <a:pt x="1501294" y="81709"/>
                </a:lnTo>
                <a:lnTo>
                  <a:pt x="1498523" y="67984"/>
                </a:lnTo>
                <a:lnTo>
                  <a:pt x="1501294" y="54259"/>
                </a:lnTo>
                <a:lnTo>
                  <a:pt x="1508851" y="43047"/>
                </a:lnTo>
                <a:lnTo>
                  <a:pt x="1520055" y="35486"/>
                </a:lnTo>
                <a:lnTo>
                  <a:pt x="1533771" y="32712"/>
                </a:lnTo>
                <a:lnTo>
                  <a:pt x="1547489" y="35486"/>
                </a:lnTo>
                <a:lnTo>
                  <a:pt x="1558694" y="43047"/>
                </a:lnTo>
                <a:lnTo>
                  <a:pt x="1566251" y="54259"/>
                </a:lnTo>
                <a:lnTo>
                  <a:pt x="1569022" y="67984"/>
                </a:lnTo>
                <a:lnTo>
                  <a:pt x="1566253" y="81709"/>
                </a:lnTo>
                <a:lnTo>
                  <a:pt x="1558701" y="92921"/>
                </a:lnTo>
                <a:lnTo>
                  <a:pt x="1547496" y="100483"/>
                </a:lnTo>
                <a:lnTo>
                  <a:pt x="1533771" y="103256"/>
                </a:lnTo>
                <a:close/>
              </a:path>
              <a:path w="5518150" h="1909445">
                <a:moveTo>
                  <a:pt x="1836488" y="105781"/>
                </a:moveTo>
                <a:lnTo>
                  <a:pt x="1821785" y="102810"/>
                </a:lnTo>
                <a:lnTo>
                  <a:pt x="1809778" y="94708"/>
                </a:lnTo>
                <a:lnTo>
                  <a:pt x="1801683" y="82693"/>
                </a:lnTo>
                <a:lnTo>
                  <a:pt x="1798715" y="67984"/>
                </a:lnTo>
                <a:lnTo>
                  <a:pt x="1801683" y="53276"/>
                </a:lnTo>
                <a:lnTo>
                  <a:pt x="1809778" y="41262"/>
                </a:lnTo>
                <a:lnTo>
                  <a:pt x="1821785" y="33159"/>
                </a:lnTo>
                <a:lnTo>
                  <a:pt x="1836488" y="30187"/>
                </a:lnTo>
                <a:lnTo>
                  <a:pt x="1851191" y="33159"/>
                </a:lnTo>
                <a:lnTo>
                  <a:pt x="1863197" y="41262"/>
                </a:lnTo>
                <a:lnTo>
                  <a:pt x="1871292" y="53276"/>
                </a:lnTo>
                <a:lnTo>
                  <a:pt x="1874261" y="67984"/>
                </a:lnTo>
                <a:lnTo>
                  <a:pt x="1871292" y="82693"/>
                </a:lnTo>
                <a:lnTo>
                  <a:pt x="1863197" y="94708"/>
                </a:lnTo>
                <a:lnTo>
                  <a:pt x="1851191" y="102810"/>
                </a:lnTo>
                <a:lnTo>
                  <a:pt x="1836488" y="105781"/>
                </a:lnTo>
                <a:close/>
              </a:path>
              <a:path w="5518150" h="1909445">
                <a:moveTo>
                  <a:pt x="2139212" y="109146"/>
                </a:moveTo>
                <a:lnTo>
                  <a:pt x="2123204" y="105912"/>
                </a:lnTo>
                <a:lnTo>
                  <a:pt x="2110135" y="97091"/>
                </a:lnTo>
                <a:lnTo>
                  <a:pt x="2101327" y="84007"/>
                </a:lnTo>
                <a:lnTo>
                  <a:pt x="2098097" y="67984"/>
                </a:lnTo>
                <a:lnTo>
                  <a:pt x="2101327" y="51961"/>
                </a:lnTo>
                <a:lnTo>
                  <a:pt x="2110135" y="38878"/>
                </a:lnTo>
                <a:lnTo>
                  <a:pt x="2123204" y="30057"/>
                </a:lnTo>
                <a:lnTo>
                  <a:pt x="2139212" y="26822"/>
                </a:lnTo>
                <a:lnTo>
                  <a:pt x="2155225" y="30057"/>
                </a:lnTo>
                <a:lnTo>
                  <a:pt x="2168305" y="38878"/>
                </a:lnTo>
                <a:lnTo>
                  <a:pt x="2177126" y="51961"/>
                </a:lnTo>
                <a:lnTo>
                  <a:pt x="2180360" y="67984"/>
                </a:lnTo>
                <a:lnTo>
                  <a:pt x="2177126" y="84007"/>
                </a:lnTo>
                <a:lnTo>
                  <a:pt x="2168305" y="97091"/>
                </a:lnTo>
                <a:lnTo>
                  <a:pt x="2155225" y="105912"/>
                </a:lnTo>
                <a:lnTo>
                  <a:pt x="2139212" y="109146"/>
                </a:lnTo>
                <a:close/>
              </a:path>
              <a:path w="5518150" h="1909445">
                <a:moveTo>
                  <a:pt x="2441936" y="111671"/>
                </a:moveTo>
                <a:lnTo>
                  <a:pt x="2424948" y="108239"/>
                </a:lnTo>
                <a:lnTo>
                  <a:pt x="2411074" y="98879"/>
                </a:lnTo>
                <a:lnTo>
                  <a:pt x="2401719" y="84998"/>
                </a:lnTo>
                <a:lnTo>
                  <a:pt x="2398289" y="68001"/>
                </a:lnTo>
                <a:lnTo>
                  <a:pt x="2401719" y="51004"/>
                </a:lnTo>
                <a:lnTo>
                  <a:pt x="2411074" y="37124"/>
                </a:lnTo>
                <a:lnTo>
                  <a:pt x="2424948" y="27766"/>
                </a:lnTo>
                <a:lnTo>
                  <a:pt x="2441936" y="24334"/>
                </a:lnTo>
                <a:lnTo>
                  <a:pt x="2458923" y="27766"/>
                </a:lnTo>
                <a:lnTo>
                  <a:pt x="2472797" y="37124"/>
                </a:lnTo>
                <a:lnTo>
                  <a:pt x="2482152" y="51004"/>
                </a:lnTo>
                <a:lnTo>
                  <a:pt x="2485582" y="68001"/>
                </a:lnTo>
                <a:lnTo>
                  <a:pt x="2482152" y="84998"/>
                </a:lnTo>
                <a:lnTo>
                  <a:pt x="2472797" y="98879"/>
                </a:lnTo>
                <a:lnTo>
                  <a:pt x="2458923" y="108239"/>
                </a:lnTo>
                <a:lnTo>
                  <a:pt x="2441936" y="111671"/>
                </a:lnTo>
                <a:close/>
              </a:path>
              <a:path w="5518150" h="1909445">
                <a:moveTo>
                  <a:pt x="2744659" y="114196"/>
                </a:moveTo>
                <a:lnTo>
                  <a:pt x="2726698" y="110566"/>
                </a:lnTo>
                <a:lnTo>
                  <a:pt x="2712030" y="100666"/>
                </a:lnTo>
                <a:lnTo>
                  <a:pt x="2702141" y="85982"/>
                </a:lnTo>
                <a:lnTo>
                  <a:pt x="2698515" y="68001"/>
                </a:lnTo>
                <a:lnTo>
                  <a:pt x="2702141" y="50022"/>
                </a:lnTo>
                <a:lnTo>
                  <a:pt x="2712030" y="35339"/>
                </a:lnTo>
                <a:lnTo>
                  <a:pt x="2726698" y="25439"/>
                </a:lnTo>
                <a:lnTo>
                  <a:pt x="2744659" y="21809"/>
                </a:lnTo>
                <a:lnTo>
                  <a:pt x="2762641" y="25439"/>
                </a:lnTo>
                <a:lnTo>
                  <a:pt x="2777318" y="35339"/>
                </a:lnTo>
                <a:lnTo>
                  <a:pt x="2787211" y="50022"/>
                </a:lnTo>
                <a:lnTo>
                  <a:pt x="2790838" y="68001"/>
                </a:lnTo>
                <a:lnTo>
                  <a:pt x="2787211" y="85982"/>
                </a:lnTo>
                <a:lnTo>
                  <a:pt x="2777318" y="100666"/>
                </a:lnTo>
                <a:lnTo>
                  <a:pt x="2762641" y="110566"/>
                </a:lnTo>
                <a:lnTo>
                  <a:pt x="2744659" y="114196"/>
                </a:lnTo>
                <a:close/>
              </a:path>
              <a:path w="5518150" h="1909445">
                <a:moveTo>
                  <a:pt x="3047383" y="116718"/>
                </a:moveTo>
                <a:lnTo>
                  <a:pt x="3028442" y="112890"/>
                </a:lnTo>
                <a:lnTo>
                  <a:pt x="3012969" y="102451"/>
                </a:lnTo>
                <a:lnTo>
                  <a:pt x="3002534" y="86966"/>
                </a:lnTo>
                <a:lnTo>
                  <a:pt x="2998707" y="68001"/>
                </a:lnTo>
                <a:lnTo>
                  <a:pt x="3002534" y="49038"/>
                </a:lnTo>
                <a:lnTo>
                  <a:pt x="3012969" y="33553"/>
                </a:lnTo>
                <a:lnTo>
                  <a:pt x="3028442" y="23112"/>
                </a:lnTo>
                <a:lnTo>
                  <a:pt x="3047383" y="19284"/>
                </a:lnTo>
                <a:lnTo>
                  <a:pt x="3066344" y="23112"/>
                </a:lnTo>
                <a:lnTo>
                  <a:pt x="3081827" y="33553"/>
                </a:lnTo>
                <a:lnTo>
                  <a:pt x="3092266" y="49038"/>
                </a:lnTo>
                <a:lnTo>
                  <a:pt x="3096093" y="68001"/>
                </a:lnTo>
                <a:lnTo>
                  <a:pt x="3092266" y="86966"/>
                </a:lnTo>
                <a:lnTo>
                  <a:pt x="3081827" y="102451"/>
                </a:lnTo>
                <a:lnTo>
                  <a:pt x="3066344" y="112890"/>
                </a:lnTo>
                <a:lnTo>
                  <a:pt x="3047383" y="116718"/>
                </a:lnTo>
                <a:close/>
              </a:path>
              <a:path w="5518150" h="1909445">
                <a:moveTo>
                  <a:pt x="3350107" y="119243"/>
                </a:moveTo>
                <a:lnTo>
                  <a:pt x="3330172" y="115216"/>
                </a:lnTo>
                <a:lnTo>
                  <a:pt x="3313895" y="104236"/>
                </a:lnTo>
                <a:lnTo>
                  <a:pt x="3302923" y="87948"/>
                </a:lnTo>
                <a:lnTo>
                  <a:pt x="3298899" y="68001"/>
                </a:lnTo>
                <a:lnTo>
                  <a:pt x="3302923" y="48054"/>
                </a:lnTo>
                <a:lnTo>
                  <a:pt x="3313895" y="31766"/>
                </a:lnTo>
                <a:lnTo>
                  <a:pt x="3330172" y="20786"/>
                </a:lnTo>
                <a:lnTo>
                  <a:pt x="3350107" y="16759"/>
                </a:lnTo>
                <a:lnTo>
                  <a:pt x="3370047" y="20786"/>
                </a:lnTo>
                <a:lnTo>
                  <a:pt x="3386336" y="31766"/>
                </a:lnTo>
                <a:lnTo>
                  <a:pt x="3397320" y="48054"/>
                </a:lnTo>
                <a:lnTo>
                  <a:pt x="3401349" y="68001"/>
                </a:lnTo>
                <a:lnTo>
                  <a:pt x="3397320" y="87948"/>
                </a:lnTo>
                <a:lnTo>
                  <a:pt x="3386336" y="104236"/>
                </a:lnTo>
                <a:lnTo>
                  <a:pt x="3370047" y="115216"/>
                </a:lnTo>
                <a:lnTo>
                  <a:pt x="3350107" y="119243"/>
                </a:lnTo>
                <a:close/>
              </a:path>
              <a:path w="5518150" h="1909445">
                <a:moveTo>
                  <a:pt x="3652831" y="122608"/>
                </a:moveTo>
                <a:lnTo>
                  <a:pt x="3631605" y="118317"/>
                </a:lnTo>
                <a:lnTo>
                  <a:pt x="3614265" y="106616"/>
                </a:lnTo>
                <a:lnTo>
                  <a:pt x="3602570" y="89263"/>
                </a:lnTo>
                <a:lnTo>
                  <a:pt x="3598281" y="68018"/>
                </a:lnTo>
                <a:lnTo>
                  <a:pt x="3602570" y="46774"/>
                </a:lnTo>
                <a:lnTo>
                  <a:pt x="3614265" y="29421"/>
                </a:lnTo>
                <a:lnTo>
                  <a:pt x="3631605" y="17719"/>
                </a:lnTo>
                <a:lnTo>
                  <a:pt x="3652831" y="13428"/>
                </a:lnTo>
                <a:lnTo>
                  <a:pt x="3674077" y="17719"/>
                </a:lnTo>
                <a:lnTo>
                  <a:pt x="3691427" y="29421"/>
                </a:lnTo>
                <a:lnTo>
                  <a:pt x="3703125" y="46774"/>
                </a:lnTo>
                <a:lnTo>
                  <a:pt x="3707414" y="68018"/>
                </a:lnTo>
                <a:lnTo>
                  <a:pt x="3703125" y="89263"/>
                </a:lnTo>
                <a:lnTo>
                  <a:pt x="3691427" y="106616"/>
                </a:lnTo>
                <a:lnTo>
                  <a:pt x="3674077" y="118317"/>
                </a:lnTo>
                <a:lnTo>
                  <a:pt x="3652831" y="122608"/>
                </a:lnTo>
                <a:close/>
              </a:path>
              <a:path w="5518150" h="1909445">
                <a:moveTo>
                  <a:pt x="3955589" y="125133"/>
                </a:moveTo>
                <a:lnTo>
                  <a:pt x="3933369" y="120643"/>
                </a:lnTo>
                <a:lnTo>
                  <a:pt x="3915225" y="108401"/>
                </a:lnTo>
                <a:lnTo>
                  <a:pt x="3902992" y="90246"/>
                </a:lnTo>
                <a:lnTo>
                  <a:pt x="3898507" y="68018"/>
                </a:lnTo>
                <a:lnTo>
                  <a:pt x="3902992" y="45790"/>
                </a:lnTo>
                <a:lnTo>
                  <a:pt x="3915225" y="27635"/>
                </a:lnTo>
                <a:lnTo>
                  <a:pt x="3933369" y="15392"/>
                </a:lnTo>
                <a:lnTo>
                  <a:pt x="3955589" y="10903"/>
                </a:lnTo>
                <a:lnTo>
                  <a:pt x="3977789" y="15392"/>
                </a:lnTo>
                <a:lnTo>
                  <a:pt x="3995923" y="27635"/>
                </a:lnTo>
                <a:lnTo>
                  <a:pt x="4008151" y="45790"/>
                </a:lnTo>
                <a:lnTo>
                  <a:pt x="4012636" y="68018"/>
                </a:lnTo>
                <a:lnTo>
                  <a:pt x="4008156" y="90246"/>
                </a:lnTo>
                <a:lnTo>
                  <a:pt x="3995935" y="108401"/>
                </a:lnTo>
                <a:lnTo>
                  <a:pt x="3977803" y="120643"/>
                </a:lnTo>
                <a:lnTo>
                  <a:pt x="3955589" y="125133"/>
                </a:lnTo>
                <a:close/>
              </a:path>
              <a:path w="5518150" h="1909445">
                <a:moveTo>
                  <a:pt x="4258312" y="127658"/>
                </a:moveTo>
                <a:lnTo>
                  <a:pt x="4235113" y="122970"/>
                </a:lnTo>
                <a:lnTo>
                  <a:pt x="4216164" y="110188"/>
                </a:lnTo>
                <a:lnTo>
                  <a:pt x="4203385" y="91230"/>
                </a:lnTo>
                <a:lnTo>
                  <a:pt x="4198699" y="68018"/>
                </a:lnTo>
                <a:lnTo>
                  <a:pt x="4203385" y="44806"/>
                </a:lnTo>
                <a:lnTo>
                  <a:pt x="4216164" y="25850"/>
                </a:lnTo>
                <a:lnTo>
                  <a:pt x="4235113" y="13068"/>
                </a:lnTo>
                <a:lnTo>
                  <a:pt x="4258312" y="8381"/>
                </a:lnTo>
                <a:lnTo>
                  <a:pt x="4281506" y="13068"/>
                </a:lnTo>
                <a:lnTo>
                  <a:pt x="4300444" y="25850"/>
                </a:lnTo>
                <a:lnTo>
                  <a:pt x="4313211" y="44806"/>
                </a:lnTo>
                <a:lnTo>
                  <a:pt x="4317892" y="68018"/>
                </a:lnTo>
                <a:lnTo>
                  <a:pt x="4313211" y="91230"/>
                </a:lnTo>
                <a:lnTo>
                  <a:pt x="4300444" y="110188"/>
                </a:lnTo>
                <a:lnTo>
                  <a:pt x="4281506" y="122970"/>
                </a:lnTo>
                <a:lnTo>
                  <a:pt x="4258312" y="127658"/>
                </a:lnTo>
                <a:close/>
              </a:path>
              <a:path w="5518150" h="1909445">
                <a:moveTo>
                  <a:pt x="4561036" y="131864"/>
                </a:moveTo>
                <a:lnTo>
                  <a:pt x="4536200" y="126848"/>
                </a:lnTo>
                <a:lnTo>
                  <a:pt x="4515921" y="113170"/>
                </a:lnTo>
                <a:lnTo>
                  <a:pt x="4502250" y="92881"/>
                </a:lnTo>
                <a:lnTo>
                  <a:pt x="4497237" y="68035"/>
                </a:lnTo>
                <a:lnTo>
                  <a:pt x="4502250" y="43188"/>
                </a:lnTo>
                <a:lnTo>
                  <a:pt x="4515921" y="22900"/>
                </a:lnTo>
                <a:lnTo>
                  <a:pt x="4536200" y="9221"/>
                </a:lnTo>
                <a:lnTo>
                  <a:pt x="4561036" y="4205"/>
                </a:lnTo>
                <a:lnTo>
                  <a:pt x="4585853" y="9221"/>
                </a:lnTo>
                <a:lnTo>
                  <a:pt x="4606122" y="22900"/>
                </a:lnTo>
                <a:lnTo>
                  <a:pt x="4619789" y="43188"/>
                </a:lnTo>
                <a:lnTo>
                  <a:pt x="4624802" y="68035"/>
                </a:lnTo>
                <a:lnTo>
                  <a:pt x="4619789" y="92881"/>
                </a:lnTo>
                <a:lnTo>
                  <a:pt x="4606122" y="113170"/>
                </a:lnTo>
                <a:lnTo>
                  <a:pt x="4585853" y="126848"/>
                </a:lnTo>
                <a:lnTo>
                  <a:pt x="4561036" y="131864"/>
                </a:lnTo>
                <a:close/>
              </a:path>
              <a:path w="5518150" h="1909445">
                <a:moveTo>
                  <a:pt x="4863760" y="135229"/>
                </a:moveTo>
                <a:lnTo>
                  <a:pt x="4837613" y="129949"/>
                </a:lnTo>
                <a:lnTo>
                  <a:pt x="4816261" y="115548"/>
                </a:lnTo>
                <a:lnTo>
                  <a:pt x="4801864" y="94189"/>
                </a:lnTo>
                <a:lnTo>
                  <a:pt x="4796585" y="68035"/>
                </a:lnTo>
                <a:lnTo>
                  <a:pt x="4801864" y="41882"/>
                </a:lnTo>
                <a:lnTo>
                  <a:pt x="4816261" y="20523"/>
                </a:lnTo>
                <a:lnTo>
                  <a:pt x="4837613" y="6121"/>
                </a:lnTo>
                <a:lnTo>
                  <a:pt x="4863760" y="840"/>
                </a:lnTo>
                <a:lnTo>
                  <a:pt x="4889887" y="6121"/>
                </a:lnTo>
                <a:lnTo>
                  <a:pt x="4911229" y="20523"/>
                </a:lnTo>
                <a:lnTo>
                  <a:pt x="4925622" y="41882"/>
                </a:lnTo>
                <a:lnTo>
                  <a:pt x="4930901" y="68035"/>
                </a:lnTo>
                <a:lnTo>
                  <a:pt x="4925622" y="94189"/>
                </a:lnTo>
                <a:lnTo>
                  <a:pt x="4911229" y="115548"/>
                </a:lnTo>
                <a:lnTo>
                  <a:pt x="4889887" y="129949"/>
                </a:lnTo>
                <a:lnTo>
                  <a:pt x="4863760" y="135229"/>
                </a:lnTo>
                <a:close/>
              </a:path>
              <a:path w="5518150" h="1909445">
                <a:moveTo>
                  <a:pt x="5166483" y="136070"/>
                </a:moveTo>
                <a:lnTo>
                  <a:pt x="5140006" y="130724"/>
                </a:lnTo>
                <a:lnTo>
                  <a:pt x="5118386" y="116144"/>
                </a:lnTo>
                <a:lnTo>
                  <a:pt x="5103810" y="94518"/>
                </a:lnTo>
                <a:lnTo>
                  <a:pt x="5098465" y="68035"/>
                </a:lnTo>
                <a:lnTo>
                  <a:pt x="5103810" y="41551"/>
                </a:lnTo>
                <a:lnTo>
                  <a:pt x="5118386" y="19926"/>
                </a:lnTo>
                <a:lnTo>
                  <a:pt x="5140006" y="5346"/>
                </a:lnTo>
                <a:lnTo>
                  <a:pt x="5166483" y="0"/>
                </a:lnTo>
                <a:lnTo>
                  <a:pt x="5192942" y="5346"/>
                </a:lnTo>
                <a:lnTo>
                  <a:pt x="5214552" y="19926"/>
                </a:lnTo>
                <a:lnTo>
                  <a:pt x="5229124" y="41551"/>
                </a:lnTo>
                <a:lnTo>
                  <a:pt x="5234468" y="68035"/>
                </a:lnTo>
                <a:lnTo>
                  <a:pt x="5229124" y="94518"/>
                </a:lnTo>
                <a:lnTo>
                  <a:pt x="5214552" y="116144"/>
                </a:lnTo>
                <a:lnTo>
                  <a:pt x="5192942" y="130724"/>
                </a:lnTo>
                <a:lnTo>
                  <a:pt x="5166483" y="136070"/>
                </a:lnTo>
                <a:close/>
              </a:path>
              <a:path w="5518150" h="1909445">
                <a:moveTo>
                  <a:pt x="5469208" y="86513"/>
                </a:moveTo>
                <a:lnTo>
                  <a:pt x="5462022" y="85060"/>
                </a:lnTo>
                <a:lnTo>
                  <a:pt x="5456153" y="81098"/>
                </a:lnTo>
                <a:lnTo>
                  <a:pt x="5452195" y="75224"/>
                </a:lnTo>
                <a:lnTo>
                  <a:pt x="5450743" y="68035"/>
                </a:lnTo>
                <a:lnTo>
                  <a:pt x="5452195" y="60845"/>
                </a:lnTo>
                <a:lnTo>
                  <a:pt x="5456153" y="54972"/>
                </a:lnTo>
                <a:lnTo>
                  <a:pt x="5462022" y="51010"/>
                </a:lnTo>
                <a:lnTo>
                  <a:pt x="5469208" y="49557"/>
                </a:lnTo>
                <a:lnTo>
                  <a:pt x="5476394" y="51010"/>
                </a:lnTo>
                <a:lnTo>
                  <a:pt x="5482263" y="54972"/>
                </a:lnTo>
                <a:lnTo>
                  <a:pt x="5486221" y="60845"/>
                </a:lnTo>
                <a:lnTo>
                  <a:pt x="5487672" y="68035"/>
                </a:lnTo>
                <a:lnTo>
                  <a:pt x="5486221" y="75224"/>
                </a:lnTo>
                <a:lnTo>
                  <a:pt x="5482263" y="81098"/>
                </a:lnTo>
                <a:lnTo>
                  <a:pt x="5476394" y="85060"/>
                </a:lnTo>
                <a:lnTo>
                  <a:pt x="5469208" y="86513"/>
                </a:lnTo>
                <a:close/>
              </a:path>
              <a:path w="5518150" h="1909445">
                <a:moveTo>
                  <a:pt x="20148" y="391137"/>
                </a:moveTo>
                <a:lnTo>
                  <a:pt x="12304" y="389553"/>
                </a:lnTo>
                <a:lnTo>
                  <a:pt x="5899" y="385233"/>
                </a:lnTo>
                <a:lnTo>
                  <a:pt x="1582" y="378824"/>
                </a:lnTo>
                <a:lnTo>
                  <a:pt x="0" y="370975"/>
                </a:lnTo>
                <a:lnTo>
                  <a:pt x="1582" y="363125"/>
                </a:lnTo>
                <a:lnTo>
                  <a:pt x="5899" y="356718"/>
                </a:lnTo>
                <a:lnTo>
                  <a:pt x="12304" y="352399"/>
                </a:lnTo>
                <a:lnTo>
                  <a:pt x="20148" y="350815"/>
                </a:lnTo>
                <a:lnTo>
                  <a:pt x="27993" y="352399"/>
                </a:lnTo>
                <a:lnTo>
                  <a:pt x="34398" y="356718"/>
                </a:lnTo>
                <a:lnTo>
                  <a:pt x="38715" y="363125"/>
                </a:lnTo>
                <a:lnTo>
                  <a:pt x="40297" y="370975"/>
                </a:lnTo>
                <a:lnTo>
                  <a:pt x="38715" y="378824"/>
                </a:lnTo>
                <a:lnTo>
                  <a:pt x="34398" y="385233"/>
                </a:lnTo>
                <a:lnTo>
                  <a:pt x="27993" y="389553"/>
                </a:lnTo>
                <a:lnTo>
                  <a:pt x="20148" y="391137"/>
                </a:lnTo>
                <a:close/>
              </a:path>
              <a:path w="5518150" h="1909445">
                <a:moveTo>
                  <a:pt x="322872" y="394503"/>
                </a:moveTo>
                <a:lnTo>
                  <a:pt x="313722" y="392653"/>
                </a:lnTo>
                <a:lnTo>
                  <a:pt x="306248" y="387611"/>
                </a:lnTo>
                <a:lnTo>
                  <a:pt x="301209" y="380132"/>
                </a:lnTo>
                <a:lnTo>
                  <a:pt x="299361" y="370975"/>
                </a:lnTo>
                <a:lnTo>
                  <a:pt x="301209" y="361819"/>
                </a:lnTo>
                <a:lnTo>
                  <a:pt x="306248" y="354341"/>
                </a:lnTo>
                <a:lnTo>
                  <a:pt x="313722" y="349299"/>
                </a:lnTo>
                <a:lnTo>
                  <a:pt x="322872" y="347450"/>
                </a:lnTo>
                <a:lnTo>
                  <a:pt x="332023" y="349299"/>
                </a:lnTo>
                <a:lnTo>
                  <a:pt x="339496" y="354341"/>
                </a:lnTo>
                <a:lnTo>
                  <a:pt x="344535" y="361819"/>
                </a:lnTo>
                <a:lnTo>
                  <a:pt x="346383" y="370975"/>
                </a:lnTo>
                <a:lnTo>
                  <a:pt x="344535" y="380132"/>
                </a:lnTo>
                <a:lnTo>
                  <a:pt x="339496" y="387611"/>
                </a:lnTo>
                <a:lnTo>
                  <a:pt x="332023" y="392653"/>
                </a:lnTo>
                <a:lnTo>
                  <a:pt x="322872" y="394503"/>
                </a:lnTo>
                <a:close/>
              </a:path>
              <a:path w="5518150" h="1909445">
                <a:moveTo>
                  <a:pt x="625600" y="397024"/>
                </a:moveTo>
                <a:lnTo>
                  <a:pt x="615475" y="394978"/>
                </a:lnTo>
                <a:lnTo>
                  <a:pt x="607204" y="389398"/>
                </a:lnTo>
                <a:lnTo>
                  <a:pt x="601626" y="381123"/>
                </a:lnTo>
                <a:lnTo>
                  <a:pt x="599580" y="370991"/>
                </a:lnTo>
                <a:lnTo>
                  <a:pt x="601626" y="360862"/>
                </a:lnTo>
                <a:lnTo>
                  <a:pt x="607204" y="352586"/>
                </a:lnTo>
                <a:lnTo>
                  <a:pt x="615475" y="347006"/>
                </a:lnTo>
                <a:lnTo>
                  <a:pt x="625600" y="344959"/>
                </a:lnTo>
                <a:lnTo>
                  <a:pt x="635722" y="347006"/>
                </a:lnTo>
                <a:lnTo>
                  <a:pt x="643992" y="352586"/>
                </a:lnTo>
                <a:lnTo>
                  <a:pt x="649570" y="360862"/>
                </a:lnTo>
                <a:lnTo>
                  <a:pt x="651615" y="370991"/>
                </a:lnTo>
                <a:lnTo>
                  <a:pt x="649572" y="381123"/>
                </a:lnTo>
                <a:lnTo>
                  <a:pt x="643999" y="389398"/>
                </a:lnTo>
                <a:lnTo>
                  <a:pt x="635730" y="394978"/>
                </a:lnTo>
                <a:lnTo>
                  <a:pt x="625600" y="397024"/>
                </a:lnTo>
                <a:close/>
              </a:path>
              <a:path w="5518150" h="1909445">
                <a:moveTo>
                  <a:pt x="928323" y="400390"/>
                </a:moveTo>
                <a:lnTo>
                  <a:pt x="916886" y="398080"/>
                </a:lnTo>
                <a:lnTo>
                  <a:pt x="907547" y="391781"/>
                </a:lnTo>
                <a:lnTo>
                  <a:pt x="901251" y="382436"/>
                </a:lnTo>
                <a:lnTo>
                  <a:pt x="898942" y="370991"/>
                </a:lnTo>
                <a:lnTo>
                  <a:pt x="901251" y="359547"/>
                </a:lnTo>
                <a:lnTo>
                  <a:pt x="907547" y="350202"/>
                </a:lnTo>
                <a:lnTo>
                  <a:pt x="916886" y="343903"/>
                </a:lnTo>
                <a:lnTo>
                  <a:pt x="928323" y="341593"/>
                </a:lnTo>
                <a:lnTo>
                  <a:pt x="939761" y="343903"/>
                </a:lnTo>
                <a:lnTo>
                  <a:pt x="949100" y="350202"/>
                </a:lnTo>
                <a:lnTo>
                  <a:pt x="955396" y="359547"/>
                </a:lnTo>
                <a:lnTo>
                  <a:pt x="957704" y="370991"/>
                </a:lnTo>
                <a:lnTo>
                  <a:pt x="955396" y="382436"/>
                </a:lnTo>
                <a:lnTo>
                  <a:pt x="949100" y="391781"/>
                </a:lnTo>
                <a:lnTo>
                  <a:pt x="939761" y="398080"/>
                </a:lnTo>
                <a:lnTo>
                  <a:pt x="928323" y="400390"/>
                </a:lnTo>
                <a:close/>
              </a:path>
              <a:path w="5518150" h="1909445">
                <a:moveTo>
                  <a:pt x="1231047" y="403755"/>
                </a:moveTo>
                <a:lnTo>
                  <a:pt x="1218304" y="401180"/>
                </a:lnTo>
                <a:lnTo>
                  <a:pt x="1207896" y="394157"/>
                </a:lnTo>
                <a:lnTo>
                  <a:pt x="1200877" y="383742"/>
                </a:lnTo>
                <a:lnTo>
                  <a:pt x="1198304" y="370991"/>
                </a:lnTo>
                <a:lnTo>
                  <a:pt x="1200877" y="358241"/>
                </a:lnTo>
                <a:lnTo>
                  <a:pt x="1207896" y="347826"/>
                </a:lnTo>
                <a:lnTo>
                  <a:pt x="1218304" y="340803"/>
                </a:lnTo>
                <a:lnTo>
                  <a:pt x="1231047" y="338228"/>
                </a:lnTo>
                <a:lnTo>
                  <a:pt x="1243791" y="340803"/>
                </a:lnTo>
                <a:lnTo>
                  <a:pt x="1254200" y="347826"/>
                </a:lnTo>
                <a:lnTo>
                  <a:pt x="1261220" y="358241"/>
                </a:lnTo>
                <a:lnTo>
                  <a:pt x="1263794" y="370991"/>
                </a:lnTo>
                <a:lnTo>
                  <a:pt x="1261220" y="383742"/>
                </a:lnTo>
                <a:lnTo>
                  <a:pt x="1254200" y="394157"/>
                </a:lnTo>
                <a:lnTo>
                  <a:pt x="1243791" y="401180"/>
                </a:lnTo>
                <a:lnTo>
                  <a:pt x="1231047" y="403755"/>
                </a:lnTo>
                <a:close/>
              </a:path>
              <a:path w="5518150" h="1909445">
                <a:moveTo>
                  <a:pt x="1533771" y="406280"/>
                </a:moveTo>
                <a:lnTo>
                  <a:pt x="1520055" y="403507"/>
                </a:lnTo>
                <a:lnTo>
                  <a:pt x="1508851" y="395946"/>
                </a:lnTo>
                <a:lnTo>
                  <a:pt x="1501294" y="384734"/>
                </a:lnTo>
                <a:lnTo>
                  <a:pt x="1498523" y="371008"/>
                </a:lnTo>
                <a:lnTo>
                  <a:pt x="1501294" y="357283"/>
                </a:lnTo>
                <a:lnTo>
                  <a:pt x="1508851" y="346071"/>
                </a:lnTo>
                <a:lnTo>
                  <a:pt x="1520055" y="338510"/>
                </a:lnTo>
                <a:lnTo>
                  <a:pt x="1533771" y="335737"/>
                </a:lnTo>
                <a:lnTo>
                  <a:pt x="1547489" y="338510"/>
                </a:lnTo>
                <a:lnTo>
                  <a:pt x="1558694" y="346071"/>
                </a:lnTo>
                <a:lnTo>
                  <a:pt x="1566251" y="357283"/>
                </a:lnTo>
                <a:lnTo>
                  <a:pt x="1569022" y="371008"/>
                </a:lnTo>
                <a:lnTo>
                  <a:pt x="1566253" y="384734"/>
                </a:lnTo>
                <a:lnTo>
                  <a:pt x="1558701" y="395946"/>
                </a:lnTo>
                <a:lnTo>
                  <a:pt x="1547496" y="403507"/>
                </a:lnTo>
                <a:lnTo>
                  <a:pt x="1533771" y="406280"/>
                </a:lnTo>
                <a:close/>
              </a:path>
              <a:path w="5518150" h="1909445">
                <a:moveTo>
                  <a:pt x="1836488" y="408805"/>
                </a:moveTo>
                <a:lnTo>
                  <a:pt x="1821785" y="405834"/>
                </a:lnTo>
                <a:lnTo>
                  <a:pt x="1809778" y="397732"/>
                </a:lnTo>
                <a:lnTo>
                  <a:pt x="1801683" y="385718"/>
                </a:lnTo>
                <a:lnTo>
                  <a:pt x="1798715" y="371008"/>
                </a:lnTo>
                <a:lnTo>
                  <a:pt x="1801683" y="356299"/>
                </a:lnTo>
                <a:lnTo>
                  <a:pt x="1809778" y="344285"/>
                </a:lnTo>
                <a:lnTo>
                  <a:pt x="1821785" y="336183"/>
                </a:lnTo>
                <a:lnTo>
                  <a:pt x="1836488" y="333212"/>
                </a:lnTo>
                <a:lnTo>
                  <a:pt x="1851191" y="336183"/>
                </a:lnTo>
                <a:lnTo>
                  <a:pt x="1863197" y="344285"/>
                </a:lnTo>
                <a:lnTo>
                  <a:pt x="1871292" y="356299"/>
                </a:lnTo>
                <a:lnTo>
                  <a:pt x="1874261" y="371008"/>
                </a:lnTo>
                <a:lnTo>
                  <a:pt x="1871292" y="385718"/>
                </a:lnTo>
                <a:lnTo>
                  <a:pt x="1863197" y="397732"/>
                </a:lnTo>
                <a:lnTo>
                  <a:pt x="1851191" y="405834"/>
                </a:lnTo>
                <a:lnTo>
                  <a:pt x="1836488" y="408805"/>
                </a:lnTo>
                <a:close/>
              </a:path>
              <a:path w="5518150" h="1909445">
                <a:moveTo>
                  <a:pt x="2139212" y="412170"/>
                </a:moveTo>
                <a:lnTo>
                  <a:pt x="2123204" y="408936"/>
                </a:lnTo>
                <a:lnTo>
                  <a:pt x="2110135" y="400115"/>
                </a:lnTo>
                <a:lnTo>
                  <a:pt x="2101327" y="387031"/>
                </a:lnTo>
                <a:lnTo>
                  <a:pt x="2098097" y="371008"/>
                </a:lnTo>
                <a:lnTo>
                  <a:pt x="2101327" y="354986"/>
                </a:lnTo>
                <a:lnTo>
                  <a:pt x="2110135" y="341902"/>
                </a:lnTo>
                <a:lnTo>
                  <a:pt x="2123204" y="333081"/>
                </a:lnTo>
                <a:lnTo>
                  <a:pt x="2139212" y="329846"/>
                </a:lnTo>
                <a:lnTo>
                  <a:pt x="2155225" y="333081"/>
                </a:lnTo>
                <a:lnTo>
                  <a:pt x="2168305" y="341902"/>
                </a:lnTo>
                <a:lnTo>
                  <a:pt x="2177126" y="354986"/>
                </a:lnTo>
                <a:lnTo>
                  <a:pt x="2180360" y="371008"/>
                </a:lnTo>
                <a:lnTo>
                  <a:pt x="2177126" y="387031"/>
                </a:lnTo>
                <a:lnTo>
                  <a:pt x="2168305" y="400115"/>
                </a:lnTo>
                <a:lnTo>
                  <a:pt x="2155225" y="408936"/>
                </a:lnTo>
                <a:lnTo>
                  <a:pt x="2139212" y="412170"/>
                </a:lnTo>
                <a:close/>
              </a:path>
              <a:path w="5518150" h="1909445">
                <a:moveTo>
                  <a:pt x="2441936" y="414695"/>
                </a:moveTo>
                <a:lnTo>
                  <a:pt x="2424948" y="411263"/>
                </a:lnTo>
                <a:lnTo>
                  <a:pt x="2411074" y="401904"/>
                </a:lnTo>
                <a:lnTo>
                  <a:pt x="2401719" y="388022"/>
                </a:lnTo>
                <a:lnTo>
                  <a:pt x="2398289" y="371025"/>
                </a:lnTo>
                <a:lnTo>
                  <a:pt x="2401719" y="354029"/>
                </a:lnTo>
                <a:lnTo>
                  <a:pt x="2411074" y="340149"/>
                </a:lnTo>
                <a:lnTo>
                  <a:pt x="2424948" y="330790"/>
                </a:lnTo>
                <a:lnTo>
                  <a:pt x="2441936" y="327358"/>
                </a:lnTo>
                <a:lnTo>
                  <a:pt x="2458923" y="330790"/>
                </a:lnTo>
                <a:lnTo>
                  <a:pt x="2472797" y="340149"/>
                </a:lnTo>
                <a:lnTo>
                  <a:pt x="2482152" y="354029"/>
                </a:lnTo>
                <a:lnTo>
                  <a:pt x="2485582" y="371025"/>
                </a:lnTo>
                <a:lnTo>
                  <a:pt x="2482152" y="388022"/>
                </a:lnTo>
                <a:lnTo>
                  <a:pt x="2472797" y="401904"/>
                </a:lnTo>
                <a:lnTo>
                  <a:pt x="2458923" y="411263"/>
                </a:lnTo>
                <a:lnTo>
                  <a:pt x="2441936" y="414695"/>
                </a:lnTo>
                <a:close/>
              </a:path>
              <a:path w="5518150" h="1909445">
                <a:moveTo>
                  <a:pt x="2744659" y="417220"/>
                </a:moveTo>
                <a:lnTo>
                  <a:pt x="2726698" y="413590"/>
                </a:lnTo>
                <a:lnTo>
                  <a:pt x="2712030" y="403690"/>
                </a:lnTo>
                <a:lnTo>
                  <a:pt x="2702141" y="389006"/>
                </a:lnTo>
                <a:lnTo>
                  <a:pt x="2698515" y="371025"/>
                </a:lnTo>
                <a:lnTo>
                  <a:pt x="2702141" y="353046"/>
                </a:lnTo>
                <a:lnTo>
                  <a:pt x="2712030" y="338363"/>
                </a:lnTo>
                <a:lnTo>
                  <a:pt x="2726698" y="328464"/>
                </a:lnTo>
                <a:lnTo>
                  <a:pt x="2744659" y="324833"/>
                </a:lnTo>
                <a:lnTo>
                  <a:pt x="2762641" y="328464"/>
                </a:lnTo>
                <a:lnTo>
                  <a:pt x="2777318" y="338363"/>
                </a:lnTo>
                <a:lnTo>
                  <a:pt x="2787211" y="353046"/>
                </a:lnTo>
                <a:lnTo>
                  <a:pt x="2790838" y="371025"/>
                </a:lnTo>
                <a:lnTo>
                  <a:pt x="2787211" y="389006"/>
                </a:lnTo>
                <a:lnTo>
                  <a:pt x="2777318" y="403690"/>
                </a:lnTo>
                <a:lnTo>
                  <a:pt x="2762641" y="413590"/>
                </a:lnTo>
                <a:lnTo>
                  <a:pt x="2744659" y="417220"/>
                </a:lnTo>
                <a:close/>
              </a:path>
              <a:path w="5518150" h="1909445">
                <a:moveTo>
                  <a:pt x="3047383" y="419742"/>
                </a:moveTo>
                <a:lnTo>
                  <a:pt x="3028442" y="415914"/>
                </a:lnTo>
                <a:lnTo>
                  <a:pt x="3012969" y="405475"/>
                </a:lnTo>
                <a:lnTo>
                  <a:pt x="3002534" y="389990"/>
                </a:lnTo>
                <a:lnTo>
                  <a:pt x="2998707" y="371025"/>
                </a:lnTo>
                <a:lnTo>
                  <a:pt x="3002534" y="352062"/>
                </a:lnTo>
                <a:lnTo>
                  <a:pt x="3012969" y="336577"/>
                </a:lnTo>
                <a:lnTo>
                  <a:pt x="3028442" y="326137"/>
                </a:lnTo>
                <a:lnTo>
                  <a:pt x="3047383" y="322309"/>
                </a:lnTo>
                <a:lnTo>
                  <a:pt x="3066344" y="326137"/>
                </a:lnTo>
                <a:lnTo>
                  <a:pt x="3081827" y="336577"/>
                </a:lnTo>
                <a:lnTo>
                  <a:pt x="3092266" y="352062"/>
                </a:lnTo>
                <a:lnTo>
                  <a:pt x="3096093" y="371025"/>
                </a:lnTo>
                <a:lnTo>
                  <a:pt x="3092266" y="389990"/>
                </a:lnTo>
                <a:lnTo>
                  <a:pt x="3081827" y="405475"/>
                </a:lnTo>
                <a:lnTo>
                  <a:pt x="3066344" y="415914"/>
                </a:lnTo>
                <a:lnTo>
                  <a:pt x="3047383" y="419742"/>
                </a:lnTo>
                <a:close/>
              </a:path>
              <a:path w="5518150" h="1909445">
                <a:moveTo>
                  <a:pt x="3350107" y="422267"/>
                </a:moveTo>
                <a:lnTo>
                  <a:pt x="3330172" y="418241"/>
                </a:lnTo>
                <a:lnTo>
                  <a:pt x="3313895" y="407260"/>
                </a:lnTo>
                <a:lnTo>
                  <a:pt x="3302923" y="390973"/>
                </a:lnTo>
                <a:lnTo>
                  <a:pt x="3298899" y="371025"/>
                </a:lnTo>
                <a:lnTo>
                  <a:pt x="3302923" y="351078"/>
                </a:lnTo>
                <a:lnTo>
                  <a:pt x="3313895" y="334790"/>
                </a:lnTo>
                <a:lnTo>
                  <a:pt x="3330172" y="323810"/>
                </a:lnTo>
                <a:lnTo>
                  <a:pt x="3350107" y="319784"/>
                </a:lnTo>
                <a:lnTo>
                  <a:pt x="3370047" y="323810"/>
                </a:lnTo>
                <a:lnTo>
                  <a:pt x="3386336" y="334790"/>
                </a:lnTo>
                <a:lnTo>
                  <a:pt x="3397320" y="351078"/>
                </a:lnTo>
                <a:lnTo>
                  <a:pt x="3401349" y="371025"/>
                </a:lnTo>
                <a:lnTo>
                  <a:pt x="3397320" y="390973"/>
                </a:lnTo>
                <a:lnTo>
                  <a:pt x="3386336" y="407260"/>
                </a:lnTo>
                <a:lnTo>
                  <a:pt x="3370047" y="418241"/>
                </a:lnTo>
                <a:lnTo>
                  <a:pt x="3350107" y="422267"/>
                </a:lnTo>
                <a:close/>
              </a:path>
              <a:path w="5518150" h="1909445">
                <a:moveTo>
                  <a:pt x="3652831" y="425632"/>
                </a:moveTo>
                <a:lnTo>
                  <a:pt x="3631605" y="421341"/>
                </a:lnTo>
                <a:lnTo>
                  <a:pt x="3614265" y="409640"/>
                </a:lnTo>
                <a:lnTo>
                  <a:pt x="3602570" y="392287"/>
                </a:lnTo>
                <a:lnTo>
                  <a:pt x="3598281" y="371042"/>
                </a:lnTo>
                <a:lnTo>
                  <a:pt x="3602570" y="349798"/>
                </a:lnTo>
                <a:lnTo>
                  <a:pt x="3614265" y="332445"/>
                </a:lnTo>
                <a:lnTo>
                  <a:pt x="3631605" y="320744"/>
                </a:lnTo>
                <a:lnTo>
                  <a:pt x="3652831" y="316452"/>
                </a:lnTo>
                <a:lnTo>
                  <a:pt x="3674077" y="320744"/>
                </a:lnTo>
                <a:lnTo>
                  <a:pt x="3691427" y="332445"/>
                </a:lnTo>
                <a:lnTo>
                  <a:pt x="3703125" y="349798"/>
                </a:lnTo>
                <a:lnTo>
                  <a:pt x="3707414" y="371042"/>
                </a:lnTo>
                <a:lnTo>
                  <a:pt x="3703125" y="392287"/>
                </a:lnTo>
                <a:lnTo>
                  <a:pt x="3691427" y="409640"/>
                </a:lnTo>
                <a:lnTo>
                  <a:pt x="3674077" y="421341"/>
                </a:lnTo>
                <a:lnTo>
                  <a:pt x="3652831" y="425632"/>
                </a:lnTo>
                <a:close/>
              </a:path>
              <a:path w="5518150" h="1909445">
                <a:moveTo>
                  <a:pt x="3955589" y="428157"/>
                </a:moveTo>
                <a:lnTo>
                  <a:pt x="3933369" y="423668"/>
                </a:lnTo>
                <a:lnTo>
                  <a:pt x="3915225" y="411427"/>
                </a:lnTo>
                <a:lnTo>
                  <a:pt x="3902992" y="393272"/>
                </a:lnTo>
                <a:lnTo>
                  <a:pt x="3898507" y="371042"/>
                </a:lnTo>
                <a:lnTo>
                  <a:pt x="3902992" y="348814"/>
                </a:lnTo>
                <a:lnTo>
                  <a:pt x="3915225" y="330659"/>
                </a:lnTo>
                <a:lnTo>
                  <a:pt x="3933369" y="318417"/>
                </a:lnTo>
                <a:lnTo>
                  <a:pt x="3955589" y="313927"/>
                </a:lnTo>
                <a:lnTo>
                  <a:pt x="3977789" y="318417"/>
                </a:lnTo>
                <a:lnTo>
                  <a:pt x="3995923" y="330659"/>
                </a:lnTo>
                <a:lnTo>
                  <a:pt x="4008151" y="348814"/>
                </a:lnTo>
                <a:lnTo>
                  <a:pt x="4012636" y="371042"/>
                </a:lnTo>
                <a:lnTo>
                  <a:pt x="4008156" y="393272"/>
                </a:lnTo>
                <a:lnTo>
                  <a:pt x="3995935" y="411427"/>
                </a:lnTo>
                <a:lnTo>
                  <a:pt x="3977803" y="423668"/>
                </a:lnTo>
                <a:lnTo>
                  <a:pt x="3955589" y="428157"/>
                </a:lnTo>
                <a:close/>
              </a:path>
              <a:path w="5518150" h="1909445">
                <a:moveTo>
                  <a:pt x="4258312" y="430682"/>
                </a:moveTo>
                <a:lnTo>
                  <a:pt x="4235113" y="425995"/>
                </a:lnTo>
                <a:lnTo>
                  <a:pt x="4216164" y="413212"/>
                </a:lnTo>
                <a:lnTo>
                  <a:pt x="4203385" y="394254"/>
                </a:lnTo>
                <a:lnTo>
                  <a:pt x="4198699" y="371042"/>
                </a:lnTo>
                <a:lnTo>
                  <a:pt x="4203385" y="347831"/>
                </a:lnTo>
                <a:lnTo>
                  <a:pt x="4216164" y="328874"/>
                </a:lnTo>
                <a:lnTo>
                  <a:pt x="4235113" y="316092"/>
                </a:lnTo>
                <a:lnTo>
                  <a:pt x="4258312" y="311405"/>
                </a:lnTo>
                <a:lnTo>
                  <a:pt x="4281506" y="316092"/>
                </a:lnTo>
                <a:lnTo>
                  <a:pt x="4300444" y="328874"/>
                </a:lnTo>
                <a:lnTo>
                  <a:pt x="4313211" y="347831"/>
                </a:lnTo>
                <a:lnTo>
                  <a:pt x="4317892" y="371042"/>
                </a:lnTo>
                <a:lnTo>
                  <a:pt x="4313211" y="394254"/>
                </a:lnTo>
                <a:lnTo>
                  <a:pt x="4300444" y="413212"/>
                </a:lnTo>
                <a:lnTo>
                  <a:pt x="4281506" y="425995"/>
                </a:lnTo>
                <a:lnTo>
                  <a:pt x="4258312" y="430682"/>
                </a:lnTo>
                <a:close/>
              </a:path>
              <a:path w="5518150" h="1909445">
                <a:moveTo>
                  <a:pt x="4561036" y="434888"/>
                </a:moveTo>
                <a:lnTo>
                  <a:pt x="4536200" y="429873"/>
                </a:lnTo>
                <a:lnTo>
                  <a:pt x="4515921" y="416194"/>
                </a:lnTo>
                <a:lnTo>
                  <a:pt x="4502250" y="395905"/>
                </a:lnTo>
                <a:lnTo>
                  <a:pt x="4497237" y="371059"/>
                </a:lnTo>
                <a:lnTo>
                  <a:pt x="4502250" y="346213"/>
                </a:lnTo>
                <a:lnTo>
                  <a:pt x="4515921" y="325924"/>
                </a:lnTo>
                <a:lnTo>
                  <a:pt x="4536200" y="312245"/>
                </a:lnTo>
                <a:lnTo>
                  <a:pt x="4561036" y="307230"/>
                </a:lnTo>
                <a:lnTo>
                  <a:pt x="4585853" y="312245"/>
                </a:lnTo>
                <a:lnTo>
                  <a:pt x="4606122" y="325924"/>
                </a:lnTo>
                <a:lnTo>
                  <a:pt x="4619789" y="346213"/>
                </a:lnTo>
                <a:lnTo>
                  <a:pt x="4624802" y="371059"/>
                </a:lnTo>
                <a:lnTo>
                  <a:pt x="4619789" y="395905"/>
                </a:lnTo>
                <a:lnTo>
                  <a:pt x="4606122" y="416194"/>
                </a:lnTo>
                <a:lnTo>
                  <a:pt x="4585853" y="429873"/>
                </a:lnTo>
                <a:lnTo>
                  <a:pt x="4561036" y="434888"/>
                </a:lnTo>
                <a:close/>
              </a:path>
              <a:path w="5518150" h="1909445">
                <a:moveTo>
                  <a:pt x="4863760" y="438254"/>
                </a:moveTo>
                <a:lnTo>
                  <a:pt x="4837613" y="432973"/>
                </a:lnTo>
                <a:lnTo>
                  <a:pt x="4816261" y="418572"/>
                </a:lnTo>
                <a:lnTo>
                  <a:pt x="4801864" y="397213"/>
                </a:lnTo>
                <a:lnTo>
                  <a:pt x="4796585" y="371059"/>
                </a:lnTo>
                <a:lnTo>
                  <a:pt x="4801864" y="344906"/>
                </a:lnTo>
                <a:lnTo>
                  <a:pt x="4816261" y="323547"/>
                </a:lnTo>
                <a:lnTo>
                  <a:pt x="4837613" y="309146"/>
                </a:lnTo>
                <a:lnTo>
                  <a:pt x="4863760" y="303864"/>
                </a:lnTo>
                <a:lnTo>
                  <a:pt x="4889887" y="309146"/>
                </a:lnTo>
                <a:lnTo>
                  <a:pt x="4911229" y="323547"/>
                </a:lnTo>
                <a:lnTo>
                  <a:pt x="4925622" y="344906"/>
                </a:lnTo>
                <a:lnTo>
                  <a:pt x="4930901" y="371059"/>
                </a:lnTo>
                <a:lnTo>
                  <a:pt x="4925622" y="397213"/>
                </a:lnTo>
                <a:lnTo>
                  <a:pt x="4911229" y="418572"/>
                </a:lnTo>
                <a:lnTo>
                  <a:pt x="4889887" y="432973"/>
                </a:lnTo>
                <a:lnTo>
                  <a:pt x="4863760" y="438254"/>
                </a:lnTo>
                <a:close/>
              </a:path>
              <a:path w="5518150" h="1909445">
                <a:moveTo>
                  <a:pt x="5166483" y="442460"/>
                </a:moveTo>
                <a:lnTo>
                  <a:pt x="5138700" y="436851"/>
                </a:lnTo>
                <a:lnTo>
                  <a:pt x="5116018" y="421552"/>
                </a:lnTo>
                <a:lnTo>
                  <a:pt x="5100729" y="398857"/>
                </a:lnTo>
                <a:lnTo>
                  <a:pt x="5095124" y="371059"/>
                </a:lnTo>
                <a:lnTo>
                  <a:pt x="5100729" y="343262"/>
                </a:lnTo>
                <a:lnTo>
                  <a:pt x="5116018" y="320567"/>
                </a:lnTo>
                <a:lnTo>
                  <a:pt x="5138700" y="305268"/>
                </a:lnTo>
                <a:lnTo>
                  <a:pt x="5166483" y="299658"/>
                </a:lnTo>
                <a:lnTo>
                  <a:pt x="5194253" y="305268"/>
                </a:lnTo>
                <a:lnTo>
                  <a:pt x="5216936" y="320567"/>
                </a:lnTo>
                <a:lnTo>
                  <a:pt x="5232234" y="343262"/>
                </a:lnTo>
                <a:lnTo>
                  <a:pt x="5237844" y="371059"/>
                </a:lnTo>
                <a:lnTo>
                  <a:pt x="5232234" y="398857"/>
                </a:lnTo>
                <a:lnTo>
                  <a:pt x="5216936" y="421552"/>
                </a:lnTo>
                <a:lnTo>
                  <a:pt x="5194253" y="436851"/>
                </a:lnTo>
                <a:lnTo>
                  <a:pt x="5166483" y="442460"/>
                </a:lnTo>
                <a:close/>
              </a:path>
              <a:path w="5518150" h="1909445">
                <a:moveTo>
                  <a:pt x="5469208" y="419776"/>
                </a:moveTo>
                <a:lnTo>
                  <a:pt x="5450247" y="415948"/>
                </a:lnTo>
                <a:lnTo>
                  <a:pt x="5434764" y="405509"/>
                </a:lnTo>
                <a:lnTo>
                  <a:pt x="5424325" y="390024"/>
                </a:lnTo>
                <a:lnTo>
                  <a:pt x="5420497" y="371059"/>
                </a:lnTo>
                <a:lnTo>
                  <a:pt x="5424325" y="352096"/>
                </a:lnTo>
                <a:lnTo>
                  <a:pt x="5434764" y="336611"/>
                </a:lnTo>
                <a:lnTo>
                  <a:pt x="5450247" y="326170"/>
                </a:lnTo>
                <a:lnTo>
                  <a:pt x="5469208" y="322342"/>
                </a:lnTo>
                <a:lnTo>
                  <a:pt x="5488149" y="326170"/>
                </a:lnTo>
                <a:lnTo>
                  <a:pt x="5503622" y="336611"/>
                </a:lnTo>
                <a:lnTo>
                  <a:pt x="5514057" y="352096"/>
                </a:lnTo>
                <a:lnTo>
                  <a:pt x="5517884" y="371059"/>
                </a:lnTo>
                <a:lnTo>
                  <a:pt x="5514057" y="390024"/>
                </a:lnTo>
                <a:lnTo>
                  <a:pt x="5503622" y="405509"/>
                </a:lnTo>
                <a:lnTo>
                  <a:pt x="5488149" y="415948"/>
                </a:lnTo>
                <a:lnTo>
                  <a:pt x="5469208" y="419776"/>
                </a:lnTo>
                <a:close/>
              </a:path>
              <a:path w="5518150" h="1909445">
                <a:moveTo>
                  <a:pt x="20148" y="694158"/>
                </a:moveTo>
                <a:lnTo>
                  <a:pt x="12304" y="692575"/>
                </a:lnTo>
                <a:lnTo>
                  <a:pt x="5899" y="688256"/>
                </a:lnTo>
                <a:lnTo>
                  <a:pt x="1582" y="681848"/>
                </a:lnTo>
                <a:lnTo>
                  <a:pt x="0" y="673999"/>
                </a:lnTo>
                <a:lnTo>
                  <a:pt x="1582" y="666149"/>
                </a:lnTo>
                <a:lnTo>
                  <a:pt x="5899" y="659742"/>
                </a:lnTo>
                <a:lnTo>
                  <a:pt x="12304" y="655423"/>
                </a:lnTo>
                <a:lnTo>
                  <a:pt x="20148" y="653840"/>
                </a:lnTo>
                <a:lnTo>
                  <a:pt x="27993" y="655423"/>
                </a:lnTo>
                <a:lnTo>
                  <a:pt x="34398" y="659742"/>
                </a:lnTo>
                <a:lnTo>
                  <a:pt x="38715" y="666149"/>
                </a:lnTo>
                <a:lnTo>
                  <a:pt x="40297" y="673999"/>
                </a:lnTo>
                <a:lnTo>
                  <a:pt x="38715" y="681848"/>
                </a:lnTo>
                <a:lnTo>
                  <a:pt x="34398" y="688256"/>
                </a:lnTo>
                <a:lnTo>
                  <a:pt x="27993" y="692575"/>
                </a:lnTo>
                <a:lnTo>
                  <a:pt x="20148" y="694158"/>
                </a:lnTo>
                <a:close/>
              </a:path>
              <a:path w="5518150" h="1909445">
                <a:moveTo>
                  <a:pt x="322872" y="697527"/>
                </a:moveTo>
                <a:lnTo>
                  <a:pt x="313722" y="695678"/>
                </a:lnTo>
                <a:lnTo>
                  <a:pt x="306248" y="690635"/>
                </a:lnTo>
                <a:lnTo>
                  <a:pt x="301209" y="683156"/>
                </a:lnTo>
                <a:lnTo>
                  <a:pt x="299361" y="673999"/>
                </a:lnTo>
                <a:lnTo>
                  <a:pt x="301209" y="664843"/>
                </a:lnTo>
                <a:lnTo>
                  <a:pt x="306248" y="657366"/>
                </a:lnTo>
                <a:lnTo>
                  <a:pt x="313722" y="652323"/>
                </a:lnTo>
                <a:lnTo>
                  <a:pt x="322872" y="650474"/>
                </a:lnTo>
                <a:lnTo>
                  <a:pt x="332023" y="652323"/>
                </a:lnTo>
                <a:lnTo>
                  <a:pt x="339496" y="657366"/>
                </a:lnTo>
                <a:lnTo>
                  <a:pt x="344535" y="664843"/>
                </a:lnTo>
                <a:lnTo>
                  <a:pt x="346383" y="673999"/>
                </a:lnTo>
                <a:lnTo>
                  <a:pt x="344535" y="683156"/>
                </a:lnTo>
                <a:lnTo>
                  <a:pt x="339496" y="690635"/>
                </a:lnTo>
                <a:lnTo>
                  <a:pt x="332023" y="695678"/>
                </a:lnTo>
                <a:lnTo>
                  <a:pt x="322872" y="697527"/>
                </a:lnTo>
                <a:close/>
              </a:path>
              <a:path w="5518150" h="1909445">
                <a:moveTo>
                  <a:pt x="625600" y="700048"/>
                </a:moveTo>
                <a:lnTo>
                  <a:pt x="615475" y="698002"/>
                </a:lnTo>
                <a:lnTo>
                  <a:pt x="607204" y="692422"/>
                </a:lnTo>
                <a:lnTo>
                  <a:pt x="601626" y="684147"/>
                </a:lnTo>
                <a:lnTo>
                  <a:pt x="599580" y="674016"/>
                </a:lnTo>
                <a:lnTo>
                  <a:pt x="601626" y="663886"/>
                </a:lnTo>
                <a:lnTo>
                  <a:pt x="607204" y="655611"/>
                </a:lnTo>
                <a:lnTo>
                  <a:pt x="615475" y="650030"/>
                </a:lnTo>
                <a:lnTo>
                  <a:pt x="625600" y="647983"/>
                </a:lnTo>
                <a:lnTo>
                  <a:pt x="635722" y="650030"/>
                </a:lnTo>
                <a:lnTo>
                  <a:pt x="643992" y="655611"/>
                </a:lnTo>
                <a:lnTo>
                  <a:pt x="649570" y="663886"/>
                </a:lnTo>
                <a:lnTo>
                  <a:pt x="651615" y="674016"/>
                </a:lnTo>
                <a:lnTo>
                  <a:pt x="649572" y="684147"/>
                </a:lnTo>
                <a:lnTo>
                  <a:pt x="643999" y="692422"/>
                </a:lnTo>
                <a:lnTo>
                  <a:pt x="635730" y="698002"/>
                </a:lnTo>
                <a:lnTo>
                  <a:pt x="625600" y="700048"/>
                </a:lnTo>
                <a:close/>
              </a:path>
              <a:path w="5518150" h="1909445">
                <a:moveTo>
                  <a:pt x="928323" y="703414"/>
                </a:moveTo>
                <a:lnTo>
                  <a:pt x="916886" y="701104"/>
                </a:lnTo>
                <a:lnTo>
                  <a:pt x="907547" y="694805"/>
                </a:lnTo>
                <a:lnTo>
                  <a:pt x="901251" y="685460"/>
                </a:lnTo>
                <a:lnTo>
                  <a:pt x="898942" y="674016"/>
                </a:lnTo>
                <a:lnTo>
                  <a:pt x="901251" y="662571"/>
                </a:lnTo>
                <a:lnTo>
                  <a:pt x="907547" y="653227"/>
                </a:lnTo>
                <a:lnTo>
                  <a:pt x="916886" y="646927"/>
                </a:lnTo>
                <a:lnTo>
                  <a:pt x="928323" y="644618"/>
                </a:lnTo>
                <a:lnTo>
                  <a:pt x="939761" y="646927"/>
                </a:lnTo>
                <a:lnTo>
                  <a:pt x="949100" y="653227"/>
                </a:lnTo>
                <a:lnTo>
                  <a:pt x="955396" y="662571"/>
                </a:lnTo>
                <a:lnTo>
                  <a:pt x="957704" y="674016"/>
                </a:lnTo>
                <a:lnTo>
                  <a:pt x="955396" y="685460"/>
                </a:lnTo>
                <a:lnTo>
                  <a:pt x="949100" y="694805"/>
                </a:lnTo>
                <a:lnTo>
                  <a:pt x="939761" y="701104"/>
                </a:lnTo>
                <a:lnTo>
                  <a:pt x="928323" y="703414"/>
                </a:lnTo>
                <a:close/>
              </a:path>
              <a:path w="5518150" h="1909445">
                <a:moveTo>
                  <a:pt x="1231047" y="706779"/>
                </a:moveTo>
                <a:lnTo>
                  <a:pt x="1218304" y="704204"/>
                </a:lnTo>
                <a:lnTo>
                  <a:pt x="1207896" y="697181"/>
                </a:lnTo>
                <a:lnTo>
                  <a:pt x="1200877" y="686767"/>
                </a:lnTo>
                <a:lnTo>
                  <a:pt x="1198304" y="674016"/>
                </a:lnTo>
                <a:lnTo>
                  <a:pt x="1200877" y="661265"/>
                </a:lnTo>
                <a:lnTo>
                  <a:pt x="1207896" y="650850"/>
                </a:lnTo>
                <a:lnTo>
                  <a:pt x="1218304" y="643828"/>
                </a:lnTo>
                <a:lnTo>
                  <a:pt x="1231047" y="641252"/>
                </a:lnTo>
                <a:lnTo>
                  <a:pt x="1243791" y="643828"/>
                </a:lnTo>
                <a:lnTo>
                  <a:pt x="1254200" y="650850"/>
                </a:lnTo>
                <a:lnTo>
                  <a:pt x="1261220" y="661265"/>
                </a:lnTo>
                <a:lnTo>
                  <a:pt x="1263794" y="674016"/>
                </a:lnTo>
                <a:lnTo>
                  <a:pt x="1261220" y="686767"/>
                </a:lnTo>
                <a:lnTo>
                  <a:pt x="1254200" y="697181"/>
                </a:lnTo>
                <a:lnTo>
                  <a:pt x="1243791" y="704204"/>
                </a:lnTo>
                <a:lnTo>
                  <a:pt x="1231047" y="706779"/>
                </a:lnTo>
                <a:close/>
              </a:path>
              <a:path w="5518150" h="1909445">
                <a:moveTo>
                  <a:pt x="1533771" y="709304"/>
                </a:moveTo>
                <a:lnTo>
                  <a:pt x="1520055" y="706531"/>
                </a:lnTo>
                <a:lnTo>
                  <a:pt x="1508851" y="698970"/>
                </a:lnTo>
                <a:lnTo>
                  <a:pt x="1501294" y="687758"/>
                </a:lnTo>
                <a:lnTo>
                  <a:pt x="1498523" y="674033"/>
                </a:lnTo>
                <a:lnTo>
                  <a:pt x="1501294" y="660307"/>
                </a:lnTo>
                <a:lnTo>
                  <a:pt x="1508851" y="649095"/>
                </a:lnTo>
                <a:lnTo>
                  <a:pt x="1520055" y="641534"/>
                </a:lnTo>
                <a:lnTo>
                  <a:pt x="1533771" y="638761"/>
                </a:lnTo>
                <a:lnTo>
                  <a:pt x="1547489" y="641534"/>
                </a:lnTo>
                <a:lnTo>
                  <a:pt x="1558694" y="649095"/>
                </a:lnTo>
                <a:lnTo>
                  <a:pt x="1566251" y="660307"/>
                </a:lnTo>
                <a:lnTo>
                  <a:pt x="1569022" y="674033"/>
                </a:lnTo>
                <a:lnTo>
                  <a:pt x="1566253" y="687758"/>
                </a:lnTo>
                <a:lnTo>
                  <a:pt x="1558701" y="698970"/>
                </a:lnTo>
                <a:lnTo>
                  <a:pt x="1547496" y="706531"/>
                </a:lnTo>
                <a:lnTo>
                  <a:pt x="1533771" y="709304"/>
                </a:lnTo>
                <a:close/>
              </a:path>
              <a:path w="5518150" h="1909445">
                <a:moveTo>
                  <a:pt x="1836488" y="711829"/>
                </a:moveTo>
                <a:lnTo>
                  <a:pt x="1821785" y="708858"/>
                </a:lnTo>
                <a:lnTo>
                  <a:pt x="1809778" y="700756"/>
                </a:lnTo>
                <a:lnTo>
                  <a:pt x="1801683" y="688742"/>
                </a:lnTo>
                <a:lnTo>
                  <a:pt x="1798715" y="674033"/>
                </a:lnTo>
                <a:lnTo>
                  <a:pt x="1801683" y="659325"/>
                </a:lnTo>
                <a:lnTo>
                  <a:pt x="1809778" y="647310"/>
                </a:lnTo>
                <a:lnTo>
                  <a:pt x="1821785" y="639208"/>
                </a:lnTo>
                <a:lnTo>
                  <a:pt x="1836488" y="636236"/>
                </a:lnTo>
                <a:lnTo>
                  <a:pt x="1851191" y="639208"/>
                </a:lnTo>
                <a:lnTo>
                  <a:pt x="1863197" y="647310"/>
                </a:lnTo>
                <a:lnTo>
                  <a:pt x="1871292" y="659325"/>
                </a:lnTo>
                <a:lnTo>
                  <a:pt x="1874261" y="674033"/>
                </a:lnTo>
                <a:lnTo>
                  <a:pt x="1871292" y="688742"/>
                </a:lnTo>
                <a:lnTo>
                  <a:pt x="1863197" y="700756"/>
                </a:lnTo>
                <a:lnTo>
                  <a:pt x="1851191" y="708858"/>
                </a:lnTo>
                <a:lnTo>
                  <a:pt x="1836488" y="711829"/>
                </a:lnTo>
                <a:close/>
              </a:path>
              <a:path w="5518150" h="1909445">
                <a:moveTo>
                  <a:pt x="2139212" y="715195"/>
                </a:moveTo>
                <a:lnTo>
                  <a:pt x="2123204" y="711960"/>
                </a:lnTo>
                <a:lnTo>
                  <a:pt x="2110135" y="703139"/>
                </a:lnTo>
                <a:lnTo>
                  <a:pt x="2101327" y="690055"/>
                </a:lnTo>
                <a:lnTo>
                  <a:pt x="2098097" y="674033"/>
                </a:lnTo>
                <a:lnTo>
                  <a:pt x="2101327" y="658010"/>
                </a:lnTo>
                <a:lnTo>
                  <a:pt x="2110135" y="644926"/>
                </a:lnTo>
                <a:lnTo>
                  <a:pt x="2123204" y="636105"/>
                </a:lnTo>
                <a:lnTo>
                  <a:pt x="2139212" y="632870"/>
                </a:lnTo>
                <a:lnTo>
                  <a:pt x="2155225" y="636105"/>
                </a:lnTo>
                <a:lnTo>
                  <a:pt x="2168305" y="644926"/>
                </a:lnTo>
                <a:lnTo>
                  <a:pt x="2177126" y="658010"/>
                </a:lnTo>
                <a:lnTo>
                  <a:pt x="2180360" y="674033"/>
                </a:lnTo>
                <a:lnTo>
                  <a:pt x="2177126" y="690055"/>
                </a:lnTo>
                <a:lnTo>
                  <a:pt x="2168305" y="703139"/>
                </a:lnTo>
                <a:lnTo>
                  <a:pt x="2155225" y="711960"/>
                </a:lnTo>
                <a:lnTo>
                  <a:pt x="2139212" y="715195"/>
                </a:lnTo>
                <a:close/>
              </a:path>
              <a:path w="5518150" h="1909445">
                <a:moveTo>
                  <a:pt x="2441936" y="717720"/>
                </a:moveTo>
                <a:lnTo>
                  <a:pt x="2424948" y="714287"/>
                </a:lnTo>
                <a:lnTo>
                  <a:pt x="2411074" y="704928"/>
                </a:lnTo>
                <a:lnTo>
                  <a:pt x="2401719" y="691047"/>
                </a:lnTo>
                <a:lnTo>
                  <a:pt x="2398289" y="674049"/>
                </a:lnTo>
                <a:lnTo>
                  <a:pt x="2401719" y="657052"/>
                </a:lnTo>
                <a:lnTo>
                  <a:pt x="2411074" y="643171"/>
                </a:lnTo>
                <a:lnTo>
                  <a:pt x="2424948" y="633812"/>
                </a:lnTo>
                <a:lnTo>
                  <a:pt x="2441936" y="630379"/>
                </a:lnTo>
                <a:lnTo>
                  <a:pt x="2458923" y="633812"/>
                </a:lnTo>
                <a:lnTo>
                  <a:pt x="2472797" y="643171"/>
                </a:lnTo>
                <a:lnTo>
                  <a:pt x="2482152" y="657052"/>
                </a:lnTo>
                <a:lnTo>
                  <a:pt x="2485582" y="674049"/>
                </a:lnTo>
                <a:lnTo>
                  <a:pt x="2482152" y="691047"/>
                </a:lnTo>
                <a:lnTo>
                  <a:pt x="2472797" y="704928"/>
                </a:lnTo>
                <a:lnTo>
                  <a:pt x="2458923" y="714287"/>
                </a:lnTo>
                <a:lnTo>
                  <a:pt x="2441936" y="717720"/>
                </a:lnTo>
                <a:close/>
              </a:path>
              <a:path w="5518150" h="1909445">
                <a:moveTo>
                  <a:pt x="2744659" y="720245"/>
                </a:moveTo>
                <a:lnTo>
                  <a:pt x="2726698" y="716614"/>
                </a:lnTo>
                <a:lnTo>
                  <a:pt x="2712030" y="706714"/>
                </a:lnTo>
                <a:lnTo>
                  <a:pt x="2702141" y="692031"/>
                </a:lnTo>
                <a:lnTo>
                  <a:pt x="2698515" y="674049"/>
                </a:lnTo>
                <a:lnTo>
                  <a:pt x="2702141" y="656070"/>
                </a:lnTo>
                <a:lnTo>
                  <a:pt x="2712030" y="641388"/>
                </a:lnTo>
                <a:lnTo>
                  <a:pt x="2726698" y="631488"/>
                </a:lnTo>
                <a:lnTo>
                  <a:pt x="2744659" y="627858"/>
                </a:lnTo>
                <a:lnTo>
                  <a:pt x="2762641" y="631488"/>
                </a:lnTo>
                <a:lnTo>
                  <a:pt x="2777318" y="641388"/>
                </a:lnTo>
                <a:lnTo>
                  <a:pt x="2787211" y="656070"/>
                </a:lnTo>
                <a:lnTo>
                  <a:pt x="2790838" y="674049"/>
                </a:lnTo>
                <a:lnTo>
                  <a:pt x="2787211" y="692031"/>
                </a:lnTo>
                <a:lnTo>
                  <a:pt x="2777318" y="706714"/>
                </a:lnTo>
                <a:lnTo>
                  <a:pt x="2762641" y="716614"/>
                </a:lnTo>
                <a:lnTo>
                  <a:pt x="2744659" y="720245"/>
                </a:lnTo>
                <a:close/>
              </a:path>
              <a:path w="5518150" h="1909445">
                <a:moveTo>
                  <a:pt x="3047383" y="722766"/>
                </a:moveTo>
                <a:lnTo>
                  <a:pt x="3028442" y="718938"/>
                </a:lnTo>
                <a:lnTo>
                  <a:pt x="3012969" y="708498"/>
                </a:lnTo>
                <a:lnTo>
                  <a:pt x="3002534" y="693013"/>
                </a:lnTo>
                <a:lnTo>
                  <a:pt x="2998707" y="674049"/>
                </a:lnTo>
                <a:lnTo>
                  <a:pt x="3002534" y="655086"/>
                </a:lnTo>
                <a:lnTo>
                  <a:pt x="3012969" y="639601"/>
                </a:lnTo>
                <a:lnTo>
                  <a:pt x="3028442" y="629161"/>
                </a:lnTo>
                <a:lnTo>
                  <a:pt x="3047383" y="625333"/>
                </a:lnTo>
                <a:lnTo>
                  <a:pt x="3066344" y="629161"/>
                </a:lnTo>
                <a:lnTo>
                  <a:pt x="3081827" y="639601"/>
                </a:lnTo>
                <a:lnTo>
                  <a:pt x="3092266" y="655086"/>
                </a:lnTo>
                <a:lnTo>
                  <a:pt x="3096093" y="674049"/>
                </a:lnTo>
                <a:lnTo>
                  <a:pt x="3092266" y="693013"/>
                </a:lnTo>
                <a:lnTo>
                  <a:pt x="3081827" y="708498"/>
                </a:lnTo>
                <a:lnTo>
                  <a:pt x="3066344" y="718938"/>
                </a:lnTo>
                <a:lnTo>
                  <a:pt x="3047383" y="722766"/>
                </a:lnTo>
                <a:close/>
              </a:path>
              <a:path w="5518150" h="1909445">
                <a:moveTo>
                  <a:pt x="3350107" y="725291"/>
                </a:moveTo>
                <a:lnTo>
                  <a:pt x="3330172" y="721265"/>
                </a:lnTo>
                <a:lnTo>
                  <a:pt x="3313895" y="710284"/>
                </a:lnTo>
                <a:lnTo>
                  <a:pt x="3302923" y="693997"/>
                </a:lnTo>
                <a:lnTo>
                  <a:pt x="3298899" y="674049"/>
                </a:lnTo>
                <a:lnTo>
                  <a:pt x="3302923" y="654102"/>
                </a:lnTo>
                <a:lnTo>
                  <a:pt x="3313895" y="637815"/>
                </a:lnTo>
                <a:lnTo>
                  <a:pt x="3330172" y="626834"/>
                </a:lnTo>
                <a:lnTo>
                  <a:pt x="3350107" y="622808"/>
                </a:lnTo>
                <a:lnTo>
                  <a:pt x="3370047" y="626834"/>
                </a:lnTo>
                <a:lnTo>
                  <a:pt x="3386336" y="637815"/>
                </a:lnTo>
                <a:lnTo>
                  <a:pt x="3397320" y="654102"/>
                </a:lnTo>
                <a:lnTo>
                  <a:pt x="3401349" y="674049"/>
                </a:lnTo>
                <a:lnTo>
                  <a:pt x="3397320" y="693997"/>
                </a:lnTo>
                <a:lnTo>
                  <a:pt x="3386336" y="710284"/>
                </a:lnTo>
                <a:lnTo>
                  <a:pt x="3370047" y="721265"/>
                </a:lnTo>
                <a:lnTo>
                  <a:pt x="3350107" y="725291"/>
                </a:lnTo>
                <a:close/>
              </a:path>
              <a:path w="5518150" h="1909445">
                <a:moveTo>
                  <a:pt x="3652831" y="728657"/>
                </a:moveTo>
                <a:lnTo>
                  <a:pt x="3631605" y="724365"/>
                </a:lnTo>
                <a:lnTo>
                  <a:pt x="3614265" y="712664"/>
                </a:lnTo>
                <a:lnTo>
                  <a:pt x="3602570" y="695312"/>
                </a:lnTo>
                <a:lnTo>
                  <a:pt x="3598281" y="674066"/>
                </a:lnTo>
                <a:lnTo>
                  <a:pt x="3602570" y="652822"/>
                </a:lnTo>
                <a:lnTo>
                  <a:pt x="3614265" y="635470"/>
                </a:lnTo>
                <a:lnTo>
                  <a:pt x="3631605" y="623768"/>
                </a:lnTo>
                <a:lnTo>
                  <a:pt x="3652831" y="619476"/>
                </a:lnTo>
                <a:lnTo>
                  <a:pt x="3674077" y="623768"/>
                </a:lnTo>
                <a:lnTo>
                  <a:pt x="3691427" y="635470"/>
                </a:lnTo>
                <a:lnTo>
                  <a:pt x="3703125" y="652822"/>
                </a:lnTo>
                <a:lnTo>
                  <a:pt x="3707414" y="674066"/>
                </a:lnTo>
                <a:lnTo>
                  <a:pt x="3703125" y="695312"/>
                </a:lnTo>
                <a:lnTo>
                  <a:pt x="3691427" y="712664"/>
                </a:lnTo>
                <a:lnTo>
                  <a:pt x="3674077" y="724365"/>
                </a:lnTo>
                <a:lnTo>
                  <a:pt x="3652831" y="728657"/>
                </a:lnTo>
                <a:close/>
              </a:path>
              <a:path w="5518150" h="1909445">
                <a:moveTo>
                  <a:pt x="3955589" y="731181"/>
                </a:moveTo>
                <a:lnTo>
                  <a:pt x="3933369" y="726692"/>
                </a:lnTo>
                <a:lnTo>
                  <a:pt x="3915225" y="714449"/>
                </a:lnTo>
                <a:lnTo>
                  <a:pt x="3902992" y="696294"/>
                </a:lnTo>
                <a:lnTo>
                  <a:pt x="3898507" y="674066"/>
                </a:lnTo>
                <a:lnTo>
                  <a:pt x="3902992" y="651838"/>
                </a:lnTo>
                <a:lnTo>
                  <a:pt x="3915225" y="633683"/>
                </a:lnTo>
                <a:lnTo>
                  <a:pt x="3933369" y="621441"/>
                </a:lnTo>
                <a:lnTo>
                  <a:pt x="3955589" y="616951"/>
                </a:lnTo>
                <a:lnTo>
                  <a:pt x="3977789" y="621441"/>
                </a:lnTo>
                <a:lnTo>
                  <a:pt x="3995923" y="633683"/>
                </a:lnTo>
                <a:lnTo>
                  <a:pt x="4008151" y="651838"/>
                </a:lnTo>
                <a:lnTo>
                  <a:pt x="4012636" y="674066"/>
                </a:lnTo>
                <a:lnTo>
                  <a:pt x="4008156" y="696294"/>
                </a:lnTo>
                <a:lnTo>
                  <a:pt x="3995935" y="714449"/>
                </a:lnTo>
                <a:lnTo>
                  <a:pt x="3977803" y="726692"/>
                </a:lnTo>
                <a:lnTo>
                  <a:pt x="3955589" y="731181"/>
                </a:lnTo>
                <a:close/>
              </a:path>
              <a:path w="5518150" h="1909445">
                <a:moveTo>
                  <a:pt x="4258312" y="733706"/>
                </a:moveTo>
                <a:lnTo>
                  <a:pt x="4235113" y="729019"/>
                </a:lnTo>
                <a:lnTo>
                  <a:pt x="4216164" y="716236"/>
                </a:lnTo>
                <a:lnTo>
                  <a:pt x="4203385" y="697278"/>
                </a:lnTo>
                <a:lnTo>
                  <a:pt x="4198699" y="674066"/>
                </a:lnTo>
                <a:lnTo>
                  <a:pt x="4203385" y="650854"/>
                </a:lnTo>
                <a:lnTo>
                  <a:pt x="4216164" y="631897"/>
                </a:lnTo>
                <a:lnTo>
                  <a:pt x="4235113" y="619114"/>
                </a:lnTo>
                <a:lnTo>
                  <a:pt x="4258312" y="614426"/>
                </a:lnTo>
                <a:lnTo>
                  <a:pt x="4281506" y="619114"/>
                </a:lnTo>
                <a:lnTo>
                  <a:pt x="4300444" y="631897"/>
                </a:lnTo>
                <a:lnTo>
                  <a:pt x="4313211" y="650854"/>
                </a:lnTo>
                <a:lnTo>
                  <a:pt x="4317892" y="674066"/>
                </a:lnTo>
                <a:lnTo>
                  <a:pt x="4313211" y="697278"/>
                </a:lnTo>
                <a:lnTo>
                  <a:pt x="4300444" y="716236"/>
                </a:lnTo>
                <a:lnTo>
                  <a:pt x="4281506" y="729019"/>
                </a:lnTo>
                <a:lnTo>
                  <a:pt x="4258312" y="733706"/>
                </a:lnTo>
                <a:close/>
              </a:path>
              <a:path w="5518150" h="1909445">
                <a:moveTo>
                  <a:pt x="4561036" y="737912"/>
                </a:moveTo>
                <a:lnTo>
                  <a:pt x="4536200" y="732897"/>
                </a:lnTo>
                <a:lnTo>
                  <a:pt x="4515921" y="719218"/>
                </a:lnTo>
                <a:lnTo>
                  <a:pt x="4502250" y="698930"/>
                </a:lnTo>
                <a:lnTo>
                  <a:pt x="4497237" y="674083"/>
                </a:lnTo>
                <a:lnTo>
                  <a:pt x="4502250" y="649237"/>
                </a:lnTo>
                <a:lnTo>
                  <a:pt x="4515921" y="628948"/>
                </a:lnTo>
                <a:lnTo>
                  <a:pt x="4536200" y="615270"/>
                </a:lnTo>
                <a:lnTo>
                  <a:pt x="4561036" y="610254"/>
                </a:lnTo>
                <a:lnTo>
                  <a:pt x="4585853" y="615270"/>
                </a:lnTo>
                <a:lnTo>
                  <a:pt x="4606122" y="628948"/>
                </a:lnTo>
                <a:lnTo>
                  <a:pt x="4619789" y="649237"/>
                </a:lnTo>
                <a:lnTo>
                  <a:pt x="4624802" y="674083"/>
                </a:lnTo>
                <a:lnTo>
                  <a:pt x="4619789" y="698930"/>
                </a:lnTo>
                <a:lnTo>
                  <a:pt x="4606122" y="719218"/>
                </a:lnTo>
                <a:lnTo>
                  <a:pt x="4585853" y="732897"/>
                </a:lnTo>
                <a:lnTo>
                  <a:pt x="4561036" y="737912"/>
                </a:lnTo>
                <a:close/>
              </a:path>
              <a:path w="5518150" h="1909445">
                <a:moveTo>
                  <a:pt x="4863760" y="741278"/>
                </a:moveTo>
                <a:lnTo>
                  <a:pt x="4837613" y="735997"/>
                </a:lnTo>
                <a:lnTo>
                  <a:pt x="4816261" y="721596"/>
                </a:lnTo>
                <a:lnTo>
                  <a:pt x="4801864" y="700237"/>
                </a:lnTo>
                <a:lnTo>
                  <a:pt x="4796585" y="674083"/>
                </a:lnTo>
                <a:lnTo>
                  <a:pt x="4801864" y="647931"/>
                </a:lnTo>
                <a:lnTo>
                  <a:pt x="4816261" y="626572"/>
                </a:lnTo>
                <a:lnTo>
                  <a:pt x="4837613" y="612170"/>
                </a:lnTo>
                <a:lnTo>
                  <a:pt x="4863760" y="606889"/>
                </a:lnTo>
                <a:lnTo>
                  <a:pt x="4889887" y="612170"/>
                </a:lnTo>
                <a:lnTo>
                  <a:pt x="4911229" y="626572"/>
                </a:lnTo>
                <a:lnTo>
                  <a:pt x="4925622" y="647931"/>
                </a:lnTo>
                <a:lnTo>
                  <a:pt x="4930901" y="674083"/>
                </a:lnTo>
                <a:lnTo>
                  <a:pt x="4925622" y="700237"/>
                </a:lnTo>
                <a:lnTo>
                  <a:pt x="4911229" y="721596"/>
                </a:lnTo>
                <a:lnTo>
                  <a:pt x="4889887" y="735997"/>
                </a:lnTo>
                <a:lnTo>
                  <a:pt x="4863760" y="741278"/>
                </a:lnTo>
                <a:close/>
              </a:path>
              <a:path w="5518150" h="1909445">
                <a:moveTo>
                  <a:pt x="5166483" y="745487"/>
                </a:moveTo>
                <a:lnTo>
                  <a:pt x="5138700" y="739878"/>
                </a:lnTo>
                <a:lnTo>
                  <a:pt x="5116018" y="724578"/>
                </a:lnTo>
                <a:lnTo>
                  <a:pt x="5100729" y="701882"/>
                </a:lnTo>
                <a:lnTo>
                  <a:pt x="5095124" y="674083"/>
                </a:lnTo>
                <a:lnTo>
                  <a:pt x="5100729" y="646286"/>
                </a:lnTo>
                <a:lnTo>
                  <a:pt x="5116018" y="623591"/>
                </a:lnTo>
                <a:lnTo>
                  <a:pt x="5138700" y="608292"/>
                </a:lnTo>
                <a:lnTo>
                  <a:pt x="5166483" y="602683"/>
                </a:lnTo>
                <a:lnTo>
                  <a:pt x="5194253" y="608292"/>
                </a:lnTo>
                <a:lnTo>
                  <a:pt x="5216936" y="623591"/>
                </a:lnTo>
                <a:lnTo>
                  <a:pt x="5232234" y="646286"/>
                </a:lnTo>
                <a:lnTo>
                  <a:pt x="5237844" y="674083"/>
                </a:lnTo>
                <a:lnTo>
                  <a:pt x="5232234" y="701882"/>
                </a:lnTo>
                <a:lnTo>
                  <a:pt x="5216936" y="724578"/>
                </a:lnTo>
                <a:lnTo>
                  <a:pt x="5194253" y="739878"/>
                </a:lnTo>
                <a:lnTo>
                  <a:pt x="5166483" y="745487"/>
                </a:lnTo>
                <a:close/>
              </a:path>
              <a:path w="5518150" h="1909445">
                <a:moveTo>
                  <a:pt x="5469208" y="713564"/>
                </a:moveTo>
                <a:lnTo>
                  <a:pt x="5453842" y="710462"/>
                </a:lnTo>
                <a:lnTo>
                  <a:pt x="5441300" y="702002"/>
                </a:lnTo>
                <a:lnTo>
                  <a:pt x="5432846" y="689453"/>
                </a:lnTo>
                <a:lnTo>
                  <a:pt x="5429746" y="674083"/>
                </a:lnTo>
                <a:lnTo>
                  <a:pt x="5432846" y="658714"/>
                </a:lnTo>
                <a:lnTo>
                  <a:pt x="5441300" y="646166"/>
                </a:lnTo>
                <a:lnTo>
                  <a:pt x="5453842" y="637707"/>
                </a:lnTo>
                <a:lnTo>
                  <a:pt x="5469208" y="634606"/>
                </a:lnTo>
                <a:lnTo>
                  <a:pt x="5484554" y="637707"/>
                </a:lnTo>
                <a:lnTo>
                  <a:pt x="5497086" y="646166"/>
                </a:lnTo>
                <a:lnTo>
                  <a:pt x="5505536" y="658714"/>
                </a:lnTo>
                <a:lnTo>
                  <a:pt x="5508635" y="674083"/>
                </a:lnTo>
                <a:lnTo>
                  <a:pt x="5505536" y="689453"/>
                </a:lnTo>
                <a:lnTo>
                  <a:pt x="5497086" y="702002"/>
                </a:lnTo>
                <a:lnTo>
                  <a:pt x="5484554" y="710462"/>
                </a:lnTo>
                <a:lnTo>
                  <a:pt x="5469208" y="713564"/>
                </a:lnTo>
                <a:close/>
              </a:path>
              <a:path w="5518150" h="1909445">
                <a:moveTo>
                  <a:pt x="20148" y="997185"/>
                </a:moveTo>
                <a:lnTo>
                  <a:pt x="12304" y="995602"/>
                </a:lnTo>
                <a:lnTo>
                  <a:pt x="5899" y="991282"/>
                </a:lnTo>
                <a:lnTo>
                  <a:pt x="1582" y="984873"/>
                </a:lnTo>
                <a:lnTo>
                  <a:pt x="0" y="977023"/>
                </a:lnTo>
                <a:lnTo>
                  <a:pt x="1582" y="969174"/>
                </a:lnTo>
                <a:lnTo>
                  <a:pt x="5899" y="962766"/>
                </a:lnTo>
                <a:lnTo>
                  <a:pt x="12304" y="958447"/>
                </a:lnTo>
                <a:lnTo>
                  <a:pt x="20148" y="956864"/>
                </a:lnTo>
                <a:lnTo>
                  <a:pt x="27993" y="958447"/>
                </a:lnTo>
                <a:lnTo>
                  <a:pt x="34398" y="962766"/>
                </a:lnTo>
                <a:lnTo>
                  <a:pt x="38715" y="969174"/>
                </a:lnTo>
                <a:lnTo>
                  <a:pt x="40297" y="977023"/>
                </a:lnTo>
                <a:lnTo>
                  <a:pt x="38715" y="984873"/>
                </a:lnTo>
                <a:lnTo>
                  <a:pt x="34398" y="991282"/>
                </a:lnTo>
                <a:lnTo>
                  <a:pt x="27993" y="995602"/>
                </a:lnTo>
                <a:lnTo>
                  <a:pt x="20148" y="997185"/>
                </a:lnTo>
                <a:close/>
              </a:path>
              <a:path w="5518150" h="1909445">
                <a:moveTo>
                  <a:pt x="322872" y="1000551"/>
                </a:moveTo>
                <a:lnTo>
                  <a:pt x="313722" y="998702"/>
                </a:lnTo>
                <a:lnTo>
                  <a:pt x="306248" y="993659"/>
                </a:lnTo>
                <a:lnTo>
                  <a:pt x="301209" y="986181"/>
                </a:lnTo>
                <a:lnTo>
                  <a:pt x="299361" y="977023"/>
                </a:lnTo>
                <a:lnTo>
                  <a:pt x="301209" y="967868"/>
                </a:lnTo>
                <a:lnTo>
                  <a:pt x="306248" y="960390"/>
                </a:lnTo>
                <a:lnTo>
                  <a:pt x="313722" y="955348"/>
                </a:lnTo>
                <a:lnTo>
                  <a:pt x="322872" y="953499"/>
                </a:lnTo>
                <a:lnTo>
                  <a:pt x="332023" y="955348"/>
                </a:lnTo>
                <a:lnTo>
                  <a:pt x="339496" y="960390"/>
                </a:lnTo>
                <a:lnTo>
                  <a:pt x="344535" y="967868"/>
                </a:lnTo>
                <a:lnTo>
                  <a:pt x="346383" y="977023"/>
                </a:lnTo>
                <a:lnTo>
                  <a:pt x="344535" y="986181"/>
                </a:lnTo>
                <a:lnTo>
                  <a:pt x="339496" y="993659"/>
                </a:lnTo>
                <a:lnTo>
                  <a:pt x="332023" y="998702"/>
                </a:lnTo>
                <a:lnTo>
                  <a:pt x="322872" y="1000551"/>
                </a:lnTo>
                <a:close/>
              </a:path>
              <a:path w="5518150" h="1909445">
                <a:moveTo>
                  <a:pt x="625600" y="1003073"/>
                </a:moveTo>
                <a:lnTo>
                  <a:pt x="615475" y="1001026"/>
                </a:lnTo>
                <a:lnTo>
                  <a:pt x="607204" y="995446"/>
                </a:lnTo>
                <a:lnTo>
                  <a:pt x="601626" y="987171"/>
                </a:lnTo>
                <a:lnTo>
                  <a:pt x="599580" y="977040"/>
                </a:lnTo>
                <a:lnTo>
                  <a:pt x="601626" y="966910"/>
                </a:lnTo>
                <a:lnTo>
                  <a:pt x="607204" y="958635"/>
                </a:lnTo>
                <a:lnTo>
                  <a:pt x="615475" y="953054"/>
                </a:lnTo>
                <a:lnTo>
                  <a:pt x="625600" y="951007"/>
                </a:lnTo>
                <a:lnTo>
                  <a:pt x="635722" y="953054"/>
                </a:lnTo>
                <a:lnTo>
                  <a:pt x="643992" y="958635"/>
                </a:lnTo>
                <a:lnTo>
                  <a:pt x="649570" y="966910"/>
                </a:lnTo>
                <a:lnTo>
                  <a:pt x="651615" y="977040"/>
                </a:lnTo>
                <a:lnTo>
                  <a:pt x="649572" y="987171"/>
                </a:lnTo>
                <a:lnTo>
                  <a:pt x="643999" y="995446"/>
                </a:lnTo>
                <a:lnTo>
                  <a:pt x="635730" y="1001026"/>
                </a:lnTo>
                <a:lnTo>
                  <a:pt x="625600" y="1003073"/>
                </a:lnTo>
                <a:close/>
              </a:path>
              <a:path w="5518150" h="1909445">
                <a:moveTo>
                  <a:pt x="928323" y="1006438"/>
                </a:moveTo>
                <a:lnTo>
                  <a:pt x="916886" y="1004128"/>
                </a:lnTo>
                <a:lnTo>
                  <a:pt x="907547" y="997829"/>
                </a:lnTo>
                <a:lnTo>
                  <a:pt x="901251" y="988485"/>
                </a:lnTo>
                <a:lnTo>
                  <a:pt x="898942" y="977040"/>
                </a:lnTo>
                <a:lnTo>
                  <a:pt x="901251" y="965595"/>
                </a:lnTo>
                <a:lnTo>
                  <a:pt x="907547" y="956251"/>
                </a:lnTo>
                <a:lnTo>
                  <a:pt x="916886" y="949952"/>
                </a:lnTo>
                <a:lnTo>
                  <a:pt x="928323" y="947642"/>
                </a:lnTo>
                <a:lnTo>
                  <a:pt x="939761" y="949952"/>
                </a:lnTo>
                <a:lnTo>
                  <a:pt x="949100" y="956251"/>
                </a:lnTo>
                <a:lnTo>
                  <a:pt x="955396" y="965595"/>
                </a:lnTo>
                <a:lnTo>
                  <a:pt x="957704" y="977040"/>
                </a:lnTo>
                <a:lnTo>
                  <a:pt x="955396" y="988485"/>
                </a:lnTo>
                <a:lnTo>
                  <a:pt x="949100" y="997829"/>
                </a:lnTo>
                <a:lnTo>
                  <a:pt x="939761" y="1004128"/>
                </a:lnTo>
                <a:lnTo>
                  <a:pt x="928323" y="1006438"/>
                </a:lnTo>
                <a:close/>
              </a:path>
              <a:path w="5518150" h="1909445">
                <a:moveTo>
                  <a:pt x="1231047" y="1009804"/>
                </a:moveTo>
                <a:lnTo>
                  <a:pt x="1218304" y="1007228"/>
                </a:lnTo>
                <a:lnTo>
                  <a:pt x="1207896" y="1000205"/>
                </a:lnTo>
                <a:lnTo>
                  <a:pt x="1200877" y="989791"/>
                </a:lnTo>
                <a:lnTo>
                  <a:pt x="1198304" y="977040"/>
                </a:lnTo>
                <a:lnTo>
                  <a:pt x="1200877" y="964289"/>
                </a:lnTo>
                <a:lnTo>
                  <a:pt x="1207896" y="953874"/>
                </a:lnTo>
                <a:lnTo>
                  <a:pt x="1218304" y="946852"/>
                </a:lnTo>
                <a:lnTo>
                  <a:pt x="1231047" y="944276"/>
                </a:lnTo>
                <a:lnTo>
                  <a:pt x="1243791" y="946852"/>
                </a:lnTo>
                <a:lnTo>
                  <a:pt x="1254200" y="953874"/>
                </a:lnTo>
                <a:lnTo>
                  <a:pt x="1261220" y="964289"/>
                </a:lnTo>
                <a:lnTo>
                  <a:pt x="1263794" y="977040"/>
                </a:lnTo>
                <a:lnTo>
                  <a:pt x="1261220" y="989791"/>
                </a:lnTo>
                <a:lnTo>
                  <a:pt x="1254200" y="1000205"/>
                </a:lnTo>
                <a:lnTo>
                  <a:pt x="1243791" y="1007228"/>
                </a:lnTo>
                <a:lnTo>
                  <a:pt x="1231047" y="1009804"/>
                </a:lnTo>
                <a:close/>
              </a:path>
              <a:path w="5518150" h="1909445">
                <a:moveTo>
                  <a:pt x="1533771" y="1012329"/>
                </a:moveTo>
                <a:lnTo>
                  <a:pt x="1520055" y="1009555"/>
                </a:lnTo>
                <a:lnTo>
                  <a:pt x="1508851" y="1001994"/>
                </a:lnTo>
                <a:lnTo>
                  <a:pt x="1501294" y="990782"/>
                </a:lnTo>
                <a:lnTo>
                  <a:pt x="1498523" y="977057"/>
                </a:lnTo>
                <a:lnTo>
                  <a:pt x="1501294" y="963332"/>
                </a:lnTo>
                <a:lnTo>
                  <a:pt x="1508851" y="952120"/>
                </a:lnTo>
                <a:lnTo>
                  <a:pt x="1520055" y="944558"/>
                </a:lnTo>
                <a:lnTo>
                  <a:pt x="1533771" y="941785"/>
                </a:lnTo>
                <a:lnTo>
                  <a:pt x="1547489" y="944558"/>
                </a:lnTo>
                <a:lnTo>
                  <a:pt x="1558694" y="952120"/>
                </a:lnTo>
                <a:lnTo>
                  <a:pt x="1566251" y="963332"/>
                </a:lnTo>
                <a:lnTo>
                  <a:pt x="1569022" y="977057"/>
                </a:lnTo>
                <a:lnTo>
                  <a:pt x="1566253" y="990782"/>
                </a:lnTo>
                <a:lnTo>
                  <a:pt x="1558701" y="1001994"/>
                </a:lnTo>
                <a:lnTo>
                  <a:pt x="1547496" y="1009555"/>
                </a:lnTo>
                <a:lnTo>
                  <a:pt x="1533771" y="1012329"/>
                </a:lnTo>
                <a:close/>
              </a:path>
              <a:path w="5518150" h="1909445">
                <a:moveTo>
                  <a:pt x="1836488" y="1014853"/>
                </a:moveTo>
                <a:lnTo>
                  <a:pt x="1821785" y="1011882"/>
                </a:lnTo>
                <a:lnTo>
                  <a:pt x="1809778" y="1003781"/>
                </a:lnTo>
                <a:lnTo>
                  <a:pt x="1801683" y="991766"/>
                </a:lnTo>
                <a:lnTo>
                  <a:pt x="1798715" y="977057"/>
                </a:lnTo>
                <a:lnTo>
                  <a:pt x="1801683" y="962347"/>
                </a:lnTo>
                <a:lnTo>
                  <a:pt x="1809778" y="950333"/>
                </a:lnTo>
                <a:lnTo>
                  <a:pt x="1821785" y="942231"/>
                </a:lnTo>
                <a:lnTo>
                  <a:pt x="1836488" y="939260"/>
                </a:lnTo>
                <a:lnTo>
                  <a:pt x="1851191" y="942231"/>
                </a:lnTo>
                <a:lnTo>
                  <a:pt x="1863197" y="950333"/>
                </a:lnTo>
                <a:lnTo>
                  <a:pt x="1871292" y="962347"/>
                </a:lnTo>
                <a:lnTo>
                  <a:pt x="1874261" y="977057"/>
                </a:lnTo>
                <a:lnTo>
                  <a:pt x="1871292" y="991766"/>
                </a:lnTo>
                <a:lnTo>
                  <a:pt x="1863197" y="1003781"/>
                </a:lnTo>
                <a:lnTo>
                  <a:pt x="1851191" y="1011882"/>
                </a:lnTo>
                <a:lnTo>
                  <a:pt x="1836488" y="1014853"/>
                </a:lnTo>
                <a:close/>
              </a:path>
              <a:path w="5518150" h="1909445">
                <a:moveTo>
                  <a:pt x="2139212" y="1018219"/>
                </a:moveTo>
                <a:lnTo>
                  <a:pt x="2123204" y="1014984"/>
                </a:lnTo>
                <a:lnTo>
                  <a:pt x="2110135" y="1006163"/>
                </a:lnTo>
                <a:lnTo>
                  <a:pt x="2101327" y="993080"/>
                </a:lnTo>
                <a:lnTo>
                  <a:pt x="2098097" y="977057"/>
                </a:lnTo>
                <a:lnTo>
                  <a:pt x="2101327" y="961034"/>
                </a:lnTo>
                <a:lnTo>
                  <a:pt x="2110135" y="947950"/>
                </a:lnTo>
                <a:lnTo>
                  <a:pt x="2123204" y="939129"/>
                </a:lnTo>
                <a:lnTo>
                  <a:pt x="2139212" y="935895"/>
                </a:lnTo>
                <a:lnTo>
                  <a:pt x="2155225" y="939129"/>
                </a:lnTo>
                <a:lnTo>
                  <a:pt x="2168305" y="947950"/>
                </a:lnTo>
                <a:lnTo>
                  <a:pt x="2177126" y="961034"/>
                </a:lnTo>
                <a:lnTo>
                  <a:pt x="2180360" y="977057"/>
                </a:lnTo>
                <a:lnTo>
                  <a:pt x="2177126" y="993080"/>
                </a:lnTo>
                <a:lnTo>
                  <a:pt x="2168305" y="1006163"/>
                </a:lnTo>
                <a:lnTo>
                  <a:pt x="2155225" y="1014984"/>
                </a:lnTo>
                <a:lnTo>
                  <a:pt x="2139212" y="1018219"/>
                </a:lnTo>
                <a:close/>
              </a:path>
              <a:path w="5518150" h="1909445">
                <a:moveTo>
                  <a:pt x="2441936" y="1020744"/>
                </a:moveTo>
                <a:lnTo>
                  <a:pt x="2424948" y="1017312"/>
                </a:lnTo>
                <a:lnTo>
                  <a:pt x="2411074" y="1007952"/>
                </a:lnTo>
                <a:lnTo>
                  <a:pt x="2401719" y="994071"/>
                </a:lnTo>
                <a:lnTo>
                  <a:pt x="2398289" y="977074"/>
                </a:lnTo>
                <a:lnTo>
                  <a:pt x="2401719" y="960077"/>
                </a:lnTo>
                <a:lnTo>
                  <a:pt x="2411074" y="946197"/>
                </a:lnTo>
                <a:lnTo>
                  <a:pt x="2424948" y="936839"/>
                </a:lnTo>
                <a:lnTo>
                  <a:pt x="2441936" y="933407"/>
                </a:lnTo>
                <a:lnTo>
                  <a:pt x="2458923" y="936839"/>
                </a:lnTo>
                <a:lnTo>
                  <a:pt x="2472797" y="946197"/>
                </a:lnTo>
                <a:lnTo>
                  <a:pt x="2482152" y="960077"/>
                </a:lnTo>
                <a:lnTo>
                  <a:pt x="2485582" y="977074"/>
                </a:lnTo>
                <a:lnTo>
                  <a:pt x="2482152" y="994071"/>
                </a:lnTo>
                <a:lnTo>
                  <a:pt x="2472797" y="1007952"/>
                </a:lnTo>
                <a:lnTo>
                  <a:pt x="2458923" y="1017312"/>
                </a:lnTo>
                <a:lnTo>
                  <a:pt x="2441936" y="1020744"/>
                </a:lnTo>
                <a:close/>
              </a:path>
              <a:path w="5518150" h="1909445">
                <a:moveTo>
                  <a:pt x="2744659" y="1023269"/>
                </a:moveTo>
                <a:lnTo>
                  <a:pt x="2726698" y="1019639"/>
                </a:lnTo>
                <a:lnTo>
                  <a:pt x="2712030" y="1009739"/>
                </a:lnTo>
                <a:lnTo>
                  <a:pt x="2702141" y="995055"/>
                </a:lnTo>
                <a:lnTo>
                  <a:pt x="2698515" y="977074"/>
                </a:lnTo>
                <a:lnTo>
                  <a:pt x="2702141" y="959094"/>
                </a:lnTo>
                <a:lnTo>
                  <a:pt x="2712030" y="944412"/>
                </a:lnTo>
                <a:lnTo>
                  <a:pt x="2726698" y="934512"/>
                </a:lnTo>
                <a:lnTo>
                  <a:pt x="2744659" y="930882"/>
                </a:lnTo>
                <a:lnTo>
                  <a:pt x="2762641" y="934512"/>
                </a:lnTo>
                <a:lnTo>
                  <a:pt x="2777318" y="944412"/>
                </a:lnTo>
                <a:lnTo>
                  <a:pt x="2787211" y="959094"/>
                </a:lnTo>
                <a:lnTo>
                  <a:pt x="2790838" y="977074"/>
                </a:lnTo>
                <a:lnTo>
                  <a:pt x="2787211" y="995055"/>
                </a:lnTo>
                <a:lnTo>
                  <a:pt x="2777318" y="1009739"/>
                </a:lnTo>
                <a:lnTo>
                  <a:pt x="2762641" y="1019639"/>
                </a:lnTo>
                <a:lnTo>
                  <a:pt x="2744659" y="1023269"/>
                </a:lnTo>
                <a:close/>
              </a:path>
              <a:path w="5518150" h="1909445">
                <a:moveTo>
                  <a:pt x="3047383" y="1025790"/>
                </a:moveTo>
                <a:lnTo>
                  <a:pt x="3028442" y="1021963"/>
                </a:lnTo>
                <a:lnTo>
                  <a:pt x="3012969" y="1011523"/>
                </a:lnTo>
                <a:lnTo>
                  <a:pt x="3002534" y="996038"/>
                </a:lnTo>
                <a:lnTo>
                  <a:pt x="2998707" y="977074"/>
                </a:lnTo>
                <a:lnTo>
                  <a:pt x="3002534" y="958110"/>
                </a:lnTo>
                <a:lnTo>
                  <a:pt x="3012969" y="942625"/>
                </a:lnTo>
                <a:lnTo>
                  <a:pt x="3028442" y="932185"/>
                </a:lnTo>
                <a:lnTo>
                  <a:pt x="3047383" y="928357"/>
                </a:lnTo>
                <a:lnTo>
                  <a:pt x="3066344" y="932185"/>
                </a:lnTo>
                <a:lnTo>
                  <a:pt x="3081827" y="942625"/>
                </a:lnTo>
                <a:lnTo>
                  <a:pt x="3092266" y="958110"/>
                </a:lnTo>
                <a:lnTo>
                  <a:pt x="3096093" y="977074"/>
                </a:lnTo>
                <a:lnTo>
                  <a:pt x="3092266" y="996038"/>
                </a:lnTo>
                <a:lnTo>
                  <a:pt x="3081827" y="1011523"/>
                </a:lnTo>
                <a:lnTo>
                  <a:pt x="3066344" y="1021963"/>
                </a:lnTo>
                <a:lnTo>
                  <a:pt x="3047383" y="1025790"/>
                </a:lnTo>
                <a:close/>
              </a:path>
              <a:path w="5518150" h="1909445">
                <a:moveTo>
                  <a:pt x="3350107" y="1028315"/>
                </a:moveTo>
                <a:lnTo>
                  <a:pt x="3330172" y="1024289"/>
                </a:lnTo>
                <a:lnTo>
                  <a:pt x="3313895" y="1013309"/>
                </a:lnTo>
                <a:lnTo>
                  <a:pt x="3302923" y="997021"/>
                </a:lnTo>
                <a:lnTo>
                  <a:pt x="3298899" y="977074"/>
                </a:lnTo>
                <a:lnTo>
                  <a:pt x="3302923" y="957126"/>
                </a:lnTo>
                <a:lnTo>
                  <a:pt x="3313895" y="940839"/>
                </a:lnTo>
                <a:lnTo>
                  <a:pt x="3330172" y="929858"/>
                </a:lnTo>
                <a:lnTo>
                  <a:pt x="3350107" y="925832"/>
                </a:lnTo>
                <a:lnTo>
                  <a:pt x="3370047" y="929858"/>
                </a:lnTo>
                <a:lnTo>
                  <a:pt x="3386336" y="940839"/>
                </a:lnTo>
                <a:lnTo>
                  <a:pt x="3397320" y="957126"/>
                </a:lnTo>
                <a:lnTo>
                  <a:pt x="3401349" y="977074"/>
                </a:lnTo>
                <a:lnTo>
                  <a:pt x="3397320" y="997021"/>
                </a:lnTo>
                <a:lnTo>
                  <a:pt x="3386336" y="1013309"/>
                </a:lnTo>
                <a:lnTo>
                  <a:pt x="3370047" y="1024289"/>
                </a:lnTo>
                <a:lnTo>
                  <a:pt x="3350107" y="1028315"/>
                </a:lnTo>
                <a:close/>
              </a:path>
              <a:path w="5518150" h="1909445">
                <a:moveTo>
                  <a:pt x="3652831" y="1031681"/>
                </a:moveTo>
                <a:lnTo>
                  <a:pt x="3631605" y="1027390"/>
                </a:lnTo>
                <a:lnTo>
                  <a:pt x="3614265" y="1015688"/>
                </a:lnTo>
                <a:lnTo>
                  <a:pt x="3602570" y="998336"/>
                </a:lnTo>
                <a:lnTo>
                  <a:pt x="3598281" y="977091"/>
                </a:lnTo>
                <a:lnTo>
                  <a:pt x="3602570" y="955847"/>
                </a:lnTo>
                <a:lnTo>
                  <a:pt x="3614265" y="938494"/>
                </a:lnTo>
                <a:lnTo>
                  <a:pt x="3631605" y="926792"/>
                </a:lnTo>
                <a:lnTo>
                  <a:pt x="3652831" y="922500"/>
                </a:lnTo>
                <a:lnTo>
                  <a:pt x="3674077" y="926792"/>
                </a:lnTo>
                <a:lnTo>
                  <a:pt x="3691427" y="938494"/>
                </a:lnTo>
                <a:lnTo>
                  <a:pt x="3703125" y="955847"/>
                </a:lnTo>
                <a:lnTo>
                  <a:pt x="3707414" y="977091"/>
                </a:lnTo>
                <a:lnTo>
                  <a:pt x="3703125" y="998336"/>
                </a:lnTo>
                <a:lnTo>
                  <a:pt x="3691427" y="1015688"/>
                </a:lnTo>
                <a:lnTo>
                  <a:pt x="3674077" y="1027390"/>
                </a:lnTo>
                <a:lnTo>
                  <a:pt x="3652831" y="1031681"/>
                </a:lnTo>
                <a:close/>
              </a:path>
              <a:path w="5518150" h="1909445">
                <a:moveTo>
                  <a:pt x="3955589" y="1034206"/>
                </a:moveTo>
                <a:lnTo>
                  <a:pt x="3933369" y="1029717"/>
                </a:lnTo>
                <a:lnTo>
                  <a:pt x="3915225" y="1017475"/>
                </a:lnTo>
                <a:lnTo>
                  <a:pt x="3902992" y="999320"/>
                </a:lnTo>
                <a:lnTo>
                  <a:pt x="3898507" y="977091"/>
                </a:lnTo>
                <a:lnTo>
                  <a:pt x="3902992" y="954863"/>
                </a:lnTo>
                <a:lnTo>
                  <a:pt x="3915225" y="936707"/>
                </a:lnTo>
                <a:lnTo>
                  <a:pt x="3933369" y="924465"/>
                </a:lnTo>
                <a:lnTo>
                  <a:pt x="3955589" y="919975"/>
                </a:lnTo>
                <a:lnTo>
                  <a:pt x="3977789" y="924465"/>
                </a:lnTo>
                <a:lnTo>
                  <a:pt x="3995923" y="936707"/>
                </a:lnTo>
                <a:lnTo>
                  <a:pt x="4008151" y="954863"/>
                </a:lnTo>
                <a:lnTo>
                  <a:pt x="4012636" y="977091"/>
                </a:lnTo>
                <a:lnTo>
                  <a:pt x="4008156" y="999320"/>
                </a:lnTo>
                <a:lnTo>
                  <a:pt x="3995935" y="1017475"/>
                </a:lnTo>
                <a:lnTo>
                  <a:pt x="3977803" y="1029717"/>
                </a:lnTo>
                <a:lnTo>
                  <a:pt x="3955589" y="1034206"/>
                </a:lnTo>
                <a:close/>
              </a:path>
              <a:path w="5518150" h="1909445">
                <a:moveTo>
                  <a:pt x="4258312" y="1036731"/>
                </a:moveTo>
                <a:lnTo>
                  <a:pt x="4235113" y="1032043"/>
                </a:lnTo>
                <a:lnTo>
                  <a:pt x="4216164" y="1019260"/>
                </a:lnTo>
                <a:lnTo>
                  <a:pt x="4203385" y="1000303"/>
                </a:lnTo>
                <a:lnTo>
                  <a:pt x="4198699" y="977091"/>
                </a:lnTo>
                <a:lnTo>
                  <a:pt x="4203385" y="953879"/>
                </a:lnTo>
                <a:lnTo>
                  <a:pt x="4216164" y="934923"/>
                </a:lnTo>
                <a:lnTo>
                  <a:pt x="4235113" y="922141"/>
                </a:lnTo>
                <a:lnTo>
                  <a:pt x="4258312" y="917454"/>
                </a:lnTo>
                <a:lnTo>
                  <a:pt x="4281506" y="922141"/>
                </a:lnTo>
                <a:lnTo>
                  <a:pt x="4300444" y="934923"/>
                </a:lnTo>
                <a:lnTo>
                  <a:pt x="4313211" y="953879"/>
                </a:lnTo>
                <a:lnTo>
                  <a:pt x="4317892" y="977091"/>
                </a:lnTo>
                <a:lnTo>
                  <a:pt x="4313211" y="1000303"/>
                </a:lnTo>
                <a:lnTo>
                  <a:pt x="4300444" y="1019260"/>
                </a:lnTo>
                <a:lnTo>
                  <a:pt x="4281506" y="1032043"/>
                </a:lnTo>
                <a:lnTo>
                  <a:pt x="4258312" y="1036731"/>
                </a:lnTo>
                <a:close/>
              </a:path>
              <a:path w="5518150" h="1909445">
                <a:moveTo>
                  <a:pt x="4561036" y="1040937"/>
                </a:moveTo>
                <a:lnTo>
                  <a:pt x="4536200" y="1035921"/>
                </a:lnTo>
                <a:lnTo>
                  <a:pt x="4515921" y="1022243"/>
                </a:lnTo>
                <a:lnTo>
                  <a:pt x="4502250" y="1001954"/>
                </a:lnTo>
                <a:lnTo>
                  <a:pt x="4497237" y="977107"/>
                </a:lnTo>
                <a:lnTo>
                  <a:pt x="4502250" y="952261"/>
                </a:lnTo>
                <a:lnTo>
                  <a:pt x="4515921" y="931972"/>
                </a:lnTo>
                <a:lnTo>
                  <a:pt x="4536200" y="918294"/>
                </a:lnTo>
                <a:lnTo>
                  <a:pt x="4561036" y="913278"/>
                </a:lnTo>
                <a:lnTo>
                  <a:pt x="4585853" y="918294"/>
                </a:lnTo>
                <a:lnTo>
                  <a:pt x="4606122" y="931972"/>
                </a:lnTo>
                <a:lnTo>
                  <a:pt x="4619789" y="952261"/>
                </a:lnTo>
                <a:lnTo>
                  <a:pt x="4624802" y="977107"/>
                </a:lnTo>
                <a:lnTo>
                  <a:pt x="4619789" y="1001954"/>
                </a:lnTo>
                <a:lnTo>
                  <a:pt x="4606122" y="1022243"/>
                </a:lnTo>
                <a:lnTo>
                  <a:pt x="4585853" y="1035921"/>
                </a:lnTo>
                <a:lnTo>
                  <a:pt x="4561036" y="1040937"/>
                </a:lnTo>
                <a:close/>
              </a:path>
              <a:path w="5518150" h="1909445">
                <a:moveTo>
                  <a:pt x="4863760" y="1044302"/>
                </a:moveTo>
                <a:lnTo>
                  <a:pt x="4837613" y="1039021"/>
                </a:lnTo>
                <a:lnTo>
                  <a:pt x="4816261" y="1024620"/>
                </a:lnTo>
                <a:lnTo>
                  <a:pt x="4801864" y="1003262"/>
                </a:lnTo>
                <a:lnTo>
                  <a:pt x="4796585" y="977107"/>
                </a:lnTo>
                <a:lnTo>
                  <a:pt x="4801864" y="950955"/>
                </a:lnTo>
                <a:lnTo>
                  <a:pt x="4816261" y="929596"/>
                </a:lnTo>
                <a:lnTo>
                  <a:pt x="4837613" y="915194"/>
                </a:lnTo>
                <a:lnTo>
                  <a:pt x="4863760" y="909913"/>
                </a:lnTo>
                <a:lnTo>
                  <a:pt x="4889887" y="915194"/>
                </a:lnTo>
                <a:lnTo>
                  <a:pt x="4911229" y="929596"/>
                </a:lnTo>
                <a:lnTo>
                  <a:pt x="4925622" y="950955"/>
                </a:lnTo>
                <a:lnTo>
                  <a:pt x="4930901" y="977107"/>
                </a:lnTo>
                <a:lnTo>
                  <a:pt x="4925622" y="1003262"/>
                </a:lnTo>
                <a:lnTo>
                  <a:pt x="4911229" y="1024620"/>
                </a:lnTo>
                <a:lnTo>
                  <a:pt x="4889887" y="1039021"/>
                </a:lnTo>
                <a:lnTo>
                  <a:pt x="4863760" y="1044302"/>
                </a:lnTo>
                <a:close/>
              </a:path>
              <a:path w="5518150" h="1909445">
                <a:moveTo>
                  <a:pt x="5166483" y="1042621"/>
                </a:moveTo>
                <a:lnTo>
                  <a:pt x="5140985" y="1037472"/>
                </a:lnTo>
                <a:lnTo>
                  <a:pt x="5120170" y="1023432"/>
                </a:lnTo>
                <a:lnTo>
                  <a:pt x="5106141" y="1002607"/>
                </a:lnTo>
                <a:lnTo>
                  <a:pt x="5100997" y="977107"/>
                </a:lnTo>
                <a:lnTo>
                  <a:pt x="5106141" y="951608"/>
                </a:lnTo>
                <a:lnTo>
                  <a:pt x="5120170" y="930785"/>
                </a:lnTo>
                <a:lnTo>
                  <a:pt x="5140985" y="916745"/>
                </a:lnTo>
                <a:lnTo>
                  <a:pt x="5166483" y="911597"/>
                </a:lnTo>
                <a:lnTo>
                  <a:pt x="5191963" y="916745"/>
                </a:lnTo>
                <a:lnTo>
                  <a:pt x="5212768" y="930785"/>
                </a:lnTo>
                <a:lnTo>
                  <a:pt x="5226794" y="951608"/>
                </a:lnTo>
                <a:lnTo>
                  <a:pt x="5231937" y="977107"/>
                </a:lnTo>
                <a:lnTo>
                  <a:pt x="5226794" y="1002607"/>
                </a:lnTo>
                <a:lnTo>
                  <a:pt x="5212768" y="1023432"/>
                </a:lnTo>
                <a:lnTo>
                  <a:pt x="5191963" y="1037472"/>
                </a:lnTo>
                <a:lnTo>
                  <a:pt x="5166483" y="1042621"/>
                </a:lnTo>
                <a:close/>
              </a:path>
              <a:path w="5518150" h="1909445">
                <a:moveTo>
                  <a:pt x="5476127" y="989695"/>
                </a:moveTo>
                <a:lnTo>
                  <a:pt x="5462220" y="989695"/>
                </a:lnTo>
                <a:lnTo>
                  <a:pt x="5456583" y="984058"/>
                </a:lnTo>
                <a:lnTo>
                  <a:pt x="5456583" y="970123"/>
                </a:lnTo>
                <a:lnTo>
                  <a:pt x="5462220" y="964486"/>
                </a:lnTo>
                <a:lnTo>
                  <a:pt x="5476161" y="964486"/>
                </a:lnTo>
                <a:lnTo>
                  <a:pt x="5481799" y="970123"/>
                </a:lnTo>
                <a:lnTo>
                  <a:pt x="5481799" y="984058"/>
                </a:lnTo>
                <a:lnTo>
                  <a:pt x="5476127" y="989695"/>
                </a:lnTo>
                <a:close/>
              </a:path>
              <a:path w="5518150" h="1909445">
                <a:moveTo>
                  <a:pt x="20148" y="1300189"/>
                </a:moveTo>
                <a:lnTo>
                  <a:pt x="12304" y="1298606"/>
                </a:lnTo>
                <a:lnTo>
                  <a:pt x="5899" y="1294287"/>
                </a:lnTo>
                <a:lnTo>
                  <a:pt x="1582" y="1287880"/>
                </a:lnTo>
                <a:lnTo>
                  <a:pt x="0" y="1280030"/>
                </a:lnTo>
                <a:lnTo>
                  <a:pt x="1582" y="1272181"/>
                </a:lnTo>
                <a:lnTo>
                  <a:pt x="5899" y="1265774"/>
                </a:lnTo>
                <a:lnTo>
                  <a:pt x="12304" y="1261455"/>
                </a:lnTo>
                <a:lnTo>
                  <a:pt x="20148" y="1259871"/>
                </a:lnTo>
                <a:lnTo>
                  <a:pt x="27993" y="1261455"/>
                </a:lnTo>
                <a:lnTo>
                  <a:pt x="34398" y="1265774"/>
                </a:lnTo>
                <a:lnTo>
                  <a:pt x="38715" y="1272181"/>
                </a:lnTo>
                <a:lnTo>
                  <a:pt x="40297" y="1280030"/>
                </a:lnTo>
                <a:lnTo>
                  <a:pt x="38715" y="1287880"/>
                </a:lnTo>
                <a:lnTo>
                  <a:pt x="34398" y="1294287"/>
                </a:lnTo>
                <a:lnTo>
                  <a:pt x="27993" y="1298606"/>
                </a:lnTo>
                <a:lnTo>
                  <a:pt x="20148" y="1300189"/>
                </a:lnTo>
                <a:close/>
              </a:path>
              <a:path w="5518150" h="1909445">
                <a:moveTo>
                  <a:pt x="322872" y="1303558"/>
                </a:moveTo>
                <a:lnTo>
                  <a:pt x="313722" y="1301709"/>
                </a:lnTo>
                <a:lnTo>
                  <a:pt x="306248" y="1296667"/>
                </a:lnTo>
                <a:lnTo>
                  <a:pt x="301209" y="1289188"/>
                </a:lnTo>
                <a:lnTo>
                  <a:pt x="299361" y="1280030"/>
                </a:lnTo>
                <a:lnTo>
                  <a:pt x="301209" y="1270875"/>
                </a:lnTo>
                <a:lnTo>
                  <a:pt x="306248" y="1263397"/>
                </a:lnTo>
                <a:lnTo>
                  <a:pt x="313722" y="1258355"/>
                </a:lnTo>
                <a:lnTo>
                  <a:pt x="322872" y="1256506"/>
                </a:lnTo>
                <a:lnTo>
                  <a:pt x="332023" y="1258355"/>
                </a:lnTo>
                <a:lnTo>
                  <a:pt x="339496" y="1263397"/>
                </a:lnTo>
                <a:lnTo>
                  <a:pt x="344535" y="1270875"/>
                </a:lnTo>
                <a:lnTo>
                  <a:pt x="346383" y="1280030"/>
                </a:lnTo>
                <a:lnTo>
                  <a:pt x="344535" y="1289188"/>
                </a:lnTo>
                <a:lnTo>
                  <a:pt x="339496" y="1296667"/>
                </a:lnTo>
                <a:lnTo>
                  <a:pt x="332023" y="1301709"/>
                </a:lnTo>
                <a:lnTo>
                  <a:pt x="322872" y="1303558"/>
                </a:lnTo>
                <a:close/>
              </a:path>
              <a:path w="5518150" h="1909445">
                <a:moveTo>
                  <a:pt x="625600" y="1306080"/>
                </a:moveTo>
                <a:lnTo>
                  <a:pt x="615475" y="1304033"/>
                </a:lnTo>
                <a:lnTo>
                  <a:pt x="607204" y="1298452"/>
                </a:lnTo>
                <a:lnTo>
                  <a:pt x="601626" y="1290177"/>
                </a:lnTo>
                <a:lnTo>
                  <a:pt x="599580" y="1280047"/>
                </a:lnTo>
                <a:lnTo>
                  <a:pt x="601626" y="1269917"/>
                </a:lnTo>
                <a:lnTo>
                  <a:pt x="607204" y="1261642"/>
                </a:lnTo>
                <a:lnTo>
                  <a:pt x="615475" y="1256061"/>
                </a:lnTo>
                <a:lnTo>
                  <a:pt x="625600" y="1254015"/>
                </a:lnTo>
                <a:lnTo>
                  <a:pt x="635722" y="1256061"/>
                </a:lnTo>
                <a:lnTo>
                  <a:pt x="643992" y="1261642"/>
                </a:lnTo>
                <a:lnTo>
                  <a:pt x="649570" y="1269917"/>
                </a:lnTo>
                <a:lnTo>
                  <a:pt x="651615" y="1280047"/>
                </a:lnTo>
                <a:lnTo>
                  <a:pt x="649572" y="1290177"/>
                </a:lnTo>
                <a:lnTo>
                  <a:pt x="643999" y="1298452"/>
                </a:lnTo>
                <a:lnTo>
                  <a:pt x="635730" y="1304033"/>
                </a:lnTo>
                <a:lnTo>
                  <a:pt x="625600" y="1306080"/>
                </a:lnTo>
                <a:close/>
              </a:path>
              <a:path w="5518150" h="1909445">
                <a:moveTo>
                  <a:pt x="928323" y="1309445"/>
                </a:moveTo>
                <a:lnTo>
                  <a:pt x="916886" y="1307136"/>
                </a:lnTo>
                <a:lnTo>
                  <a:pt x="907547" y="1300836"/>
                </a:lnTo>
                <a:lnTo>
                  <a:pt x="901251" y="1291492"/>
                </a:lnTo>
                <a:lnTo>
                  <a:pt x="898942" y="1280047"/>
                </a:lnTo>
                <a:lnTo>
                  <a:pt x="901251" y="1268603"/>
                </a:lnTo>
                <a:lnTo>
                  <a:pt x="907547" y="1259258"/>
                </a:lnTo>
                <a:lnTo>
                  <a:pt x="916886" y="1252959"/>
                </a:lnTo>
                <a:lnTo>
                  <a:pt x="928323" y="1250649"/>
                </a:lnTo>
                <a:lnTo>
                  <a:pt x="939761" y="1252959"/>
                </a:lnTo>
                <a:lnTo>
                  <a:pt x="949100" y="1259258"/>
                </a:lnTo>
                <a:lnTo>
                  <a:pt x="955396" y="1268603"/>
                </a:lnTo>
                <a:lnTo>
                  <a:pt x="957704" y="1280047"/>
                </a:lnTo>
                <a:lnTo>
                  <a:pt x="955396" y="1291492"/>
                </a:lnTo>
                <a:lnTo>
                  <a:pt x="949100" y="1300836"/>
                </a:lnTo>
                <a:lnTo>
                  <a:pt x="939761" y="1307136"/>
                </a:lnTo>
                <a:lnTo>
                  <a:pt x="928323" y="1309445"/>
                </a:lnTo>
                <a:close/>
              </a:path>
              <a:path w="5518150" h="1909445">
                <a:moveTo>
                  <a:pt x="1231047" y="1312811"/>
                </a:moveTo>
                <a:lnTo>
                  <a:pt x="1218304" y="1310235"/>
                </a:lnTo>
                <a:lnTo>
                  <a:pt x="1207896" y="1303213"/>
                </a:lnTo>
                <a:lnTo>
                  <a:pt x="1200877" y="1292798"/>
                </a:lnTo>
                <a:lnTo>
                  <a:pt x="1198304" y="1280047"/>
                </a:lnTo>
                <a:lnTo>
                  <a:pt x="1200877" y="1267296"/>
                </a:lnTo>
                <a:lnTo>
                  <a:pt x="1207896" y="1256882"/>
                </a:lnTo>
                <a:lnTo>
                  <a:pt x="1218304" y="1249859"/>
                </a:lnTo>
                <a:lnTo>
                  <a:pt x="1231047" y="1247284"/>
                </a:lnTo>
                <a:lnTo>
                  <a:pt x="1243791" y="1249859"/>
                </a:lnTo>
                <a:lnTo>
                  <a:pt x="1254200" y="1256882"/>
                </a:lnTo>
                <a:lnTo>
                  <a:pt x="1261220" y="1267296"/>
                </a:lnTo>
                <a:lnTo>
                  <a:pt x="1263794" y="1280047"/>
                </a:lnTo>
                <a:lnTo>
                  <a:pt x="1261220" y="1292798"/>
                </a:lnTo>
                <a:lnTo>
                  <a:pt x="1254200" y="1303213"/>
                </a:lnTo>
                <a:lnTo>
                  <a:pt x="1243791" y="1310235"/>
                </a:lnTo>
                <a:lnTo>
                  <a:pt x="1231047" y="1312811"/>
                </a:lnTo>
                <a:close/>
              </a:path>
              <a:path w="5518150" h="1909445">
                <a:moveTo>
                  <a:pt x="1533771" y="1315336"/>
                </a:moveTo>
                <a:lnTo>
                  <a:pt x="1520055" y="1312563"/>
                </a:lnTo>
                <a:lnTo>
                  <a:pt x="1508851" y="1305001"/>
                </a:lnTo>
                <a:lnTo>
                  <a:pt x="1501294" y="1293790"/>
                </a:lnTo>
                <a:lnTo>
                  <a:pt x="1498523" y="1280064"/>
                </a:lnTo>
                <a:lnTo>
                  <a:pt x="1501294" y="1266339"/>
                </a:lnTo>
                <a:lnTo>
                  <a:pt x="1508851" y="1255127"/>
                </a:lnTo>
                <a:lnTo>
                  <a:pt x="1520055" y="1247566"/>
                </a:lnTo>
                <a:lnTo>
                  <a:pt x="1533771" y="1244792"/>
                </a:lnTo>
                <a:lnTo>
                  <a:pt x="1547489" y="1247566"/>
                </a:lnTo>
                <a:lnTo>
                  <a:pt x="1558694" y="1255127"/>
                </a:lnTo>
                <a:lnTo>
                  <a:pt x="1566251" y="1266339"/>
                </a:lnTo>
                <a:lnTo>
                  <a:pt x="1569022" y="1280064"/>
                </a:lnTo>
                <a:lnTo>
                  <a:pt x="1566253" y="1293790"/>
                </a:lnTo>
                <a:lnTo>
                  <a:pt x="1558701" y="1305001"/>
                </a:lnTo>
                <a:lnTo>
                  <a:pt x="1547496" y="1312563"/>
                </a:lnTo>
                <a:lnTo>
                  <a:pt x="1533771" y="1315336"/>
                </a:lnTo>
                <a:close/>
              </a:path>
              <a:path w="5518150" h="1909445">
                <a:moveTo>
                  <a:pt x="1836488" y="1317861"/>
                </a:moveTo>
                <a:lnTo>
                  <a:pt x="1821785" y="1314890"/>
                </a:lnTo>
                <a:lnTo>
                  <a:pt x="1809778" y="1306788"/>
                </a:lnTo>
                <a:lnTo>
                  <a:pt x="1801683" y="1294774"/>
                </a:lnTo>
                <a:lnTo>
                  <a:pt x="1798715" y="1280064"/>
                </a:lnTo>
                <a:lnTo>
                  <a:pt x="1801683" y="1265356"/>
                </a:lnTo>
                <a:lnTo>
                  <a:pt x="1809778" y="1253342"/>
                </a:lnTo>
                <a:lnTo>
                  <a:pt x="1821785" y="1245239"/>
                </a:lnTo>
                <a:lnTo>
                  <a:pt x="1836488" y="1242268"/>
                </a:lnTo>
                <a:lnTo>
                  <a:pt x="1851191" y="1245239"/>
                </a:lnTo>
                <a:lnTo>
                  <a:pt x="1863197" y="1253342"/>
                </a:lnTo>
                <a:lnTo>
                  <a:pt x="1871292" y="1265356"/>
                </a:lnTo>
                <a:lnTo>
                  <a:pt x="1874261" y="1280064"/>
                </a:lnTo>
                <a:lnTo>
                  <a:pt x="1871292" y="1294774"/>
                </a:lnTo>
                <a:lnTo>
                  <a:pt x="1863197" y="1306788"/>
                </a:lnTo>
                <a:lnTo>
                  <a:pt x="1851191" y="1314890"/>
                </a:lnTo>
                <a:lnTo>
                  <a:pt x="1836488" y="1317861"/>
                </a:lnTo>
                <a:close/>
              </a:path>
              <a:path w="5518150" h="1909445">
                <a:moveTo>
                  <a:pt x="2139212" y="1321226"/>
                </a:moveTo>
                <a:lnTo>
                  <a:pt x="2123204" y="1317992"/>
                </a:lnTo>
                <a:lnTo>
                  <a:pt x="2110135" y="1309171"/>
                </a:lnTo>
                <a:lnTo>
                  <a:pt x="2101327" y="1296087"/>
                </a:lnTo>
                <a:lnTo>
                  <a:pt x="2098097" y="1280064"/>
                </a:lnTo>
                <a:lnTo>
                  <a:pt x="2101327" y="1264041"/>
                </a:lnTo>
                <a:lnTo>
                  <a:pt x="2110135" y="1250958"/>
                </a:lnTo>
                <a:lnTo>
                  <a:pt x="2123204" y="1242137"/>
                </a:lnTo>
                <a:lnTo>
                  <a:pt x="2139212" y="1238902"/>
                </a:lnTo>
                <a:lnTo>
                  <a:pt x="2155225" y="1242137"/>
                </a:lnTo>
                <a:lnTo>
                  <a:pt x="2168305" y="1250958"/>
                </a:lnTo>
                <a:lnTo>
                  <a:pt x="2177126" y="1264041"/>
                </a:lnTo>
                <a:lnTo>
                  <a:pt x="2180360" y="1280064"/>
                </a:lnTo>
                <a:lnTo>
                  <a:pt x="2177126" y="1296087"/>
                </a:lnTo>
                <a:lnTo>
                  <a:pt x="2168305" y="1309171"/>
                </a:lnTo>
                <a:lnTo>
                  <a:pt x="2155225" y="1317992"/>
                </a:lnTo>
                <a:lnTo>
                  <a:pt x="2139212" y="1321226"/>
                </a:lnTo>
                <a:close/>
              </a:path>
              <a:path w="5518150" h="1909445">
                <a:moveTo>
                  <a:pt x="2441936" y="1323751"/>
                </a:moveTo>
                <a:lnTo>
                  <a:pt x="2424948" y="1320319"/>
                </a:lnTo>
                <a:lnTo>
                  <a:pt x="2411074" y="1310959"/>
                </a:lnTo>
                <a:lnTo>
                  <a:pt x="2401719" y="1297078"/>
                </a:lnTo>
                <a:lnTo>
                  <a:pt x="2398289" y="1280081"/>
                </a:lnTo>
                <a:lnTo>
                  <a:pt x="2401719" y="1263084"/>
                </a:lnTo>
                <a:lnTo>
                  <a:pt x="2411074" y="1249204"/>
                </a:lnTo>
                <a:lnTo>
                  <a:pt x="2424948" y="1239846"/>
                </a:lnTo>
                <a:lnTo>
                  <a:pt x="2441936" y="1236414"/>
                </a:lnTo>
                <a:lnTo>
                  <a:pt x="2458923" y="1239846"/>
                </a:lnTo>
                <a:lnTo>
                  <a:pt x="2472797" y="1249204"/>
                </a:lnTo>
                <a:lnTo>
                  <a:pt x="2482152" y="1263084"/>
                </a:lnTo>
                <a:lnTo>
                  <a:pt x="2485582" y="1280081"/>
                </a:lnTo>
                <a:lnTo>
                  <a:pt x="2482152" y="1297078"/>
                </a:lnTo>
                <a:lnTo>
                  <a:pt x="2472797" y="1310959"/>
                </a:lnTo>
                <a:lnTo>
                  <a:pt x="2458923" y="1320319"/>
                </a:lnTo>
                <a:lnTo>
                  <a:pt x="2441936" y="1323751"/>
                </a:lnTo>
                <a:close/>
              </a:path>
              <a:path w="5518150" h="1909445">
                <a:moveTo>
                  <a:pt x="2744659" y="1326276"/>
                </a:moveTo>
                <a:lnTo>
                  <a:pt x="2726698" y="1322646"/>
                </a:lnTo>
                <a:lnTo>
                  <a:pt x="2712030" y="1312746"/>
                </a:lnTo>
                <a:lnTo>
                  <a:pt x="2702141" y="1298062"/>
                </a:lnTo>
                <a:lnTo>
                  <a:pt x="2698515" y="1280081"/>
                </a:lnTo>
                <a:lnTo>
                  <a:pt x="2702141" y="1262100"/>
                </a:lnTo>
                <a:lnTo>
                  <a:pt x="2712030" y="1247418"/>
                </a:lnTo>
                <a:lnTo>
                  <a:pt x="2726698" y="1237519"/>
                </a:lnTo>
                <a:lnTo>
                  <a:pt x="2744659" y="1233889"/>
                </a:lnTo>
                <a:lnTo>
                  <a:pt x="2762641" y="1237519"/>
                </a:lnTo>
                <a:lnTo>
                  <a:pt x="2777318" y="1247418"/>
                </a:lnTo>
                <a:lnTo>
                  <a:pt x="2787211" y="1262100"/>
                </a:lnTo>
                <a:lnTo>
                  <a:pt x="2790838" y="1280081"/>
                </a:lnTo>
                <a:lnTo>
                  <a:pt x="2787211" y="1298062"/>
                </a:lnTo>
                <a:lnTo>
                  <a:pt x="2777318" y="1312746"/>
                </a:lnTo>
                <a:lnTo>
                  <a:pt x="2762641" y="1322646"/>
                </a:lnTo>
                <a:lnTo>
                  <a:pt x="2744659" y="1326276"/>
                </a:lnTo>
                <a:close/>
              </a:path>
              <a:path w="5518150" h="1909445">
                <a:moveTo>
                  <a:pt x="3047383" y="1328798"/>
                </a:moveTo>
                <a:lnTo>
                  <a:pt x="3028442" y="1324970"/>
                </a:lnTo>
                <a:lnTo>
                  <a:pt x="3012969" y="1314530"/>
                </a:lnTo>
                <a:lnTo>
                  <a:pt x="3002534" y="1299044"/>
                </a:lnTo>
                <a:lnTo>
                  <a:pt x="2998707" y="1280081"/>
                </a:lnTo>
                <a:lnTo>
                  <a:pt x="3002534" y="1261118"/>
                </a:lnTo>
                <a:lnTo>
                  <a:pt x="3012969" y="1245633"/>
                </a:lnTo>
                <a:lnTo>
                  <a:pt x="3028442" y="1235193"/>
                </a:lnTo>
                <a:lnTo>
                  <a:pt x="3047383" y="1231364"/>
                </a:lnTo>
                <a:lnTo>
                  <a:pt x="3066344" y="1235193"/>
                </a:lnTo>
                <a:lnTo>
                  <a:pt x="3081827" y="1245633"/>
                </a:lnTo>
                <a:lnTo>
                  <a:pt x="3092266" y="1261118"/>
                </a:lnTo>
                <a:lnTo>
                  <a:pt x="3096093" y="1280081"/>
                </a:lnTo>
                <a:lnTo>
                  <a:pt x="3092266" y="1299044"/>
                </a:lnTo>
                <a:lnTo>
                  <a:pt x="3081827" y="1314530"/>
                </a:lnTo>
                <a:lnTo>
                  <a:pt x="3066344" y="1324970"/>
                </a:lnTo>
                <a:lnTo>
                  <a:pt x="3047383" y="1328798"/>
                </a:lnTo>
                <a:close/>
              </a:path>
              <a:path w="5518150" h="1909445">
                <a:moveTo>
                  <a:pt x="3350107" y="1331323"/>
                </a:moveTo>
                <a:lnTo>
                  <a:pt x="3330172" y="1327297"/>
                </a:lnTo>
                <a:lnTo>
                  <a:pt x="3313895" y="1316316"/>
                </a:lnTo>
                <a:lnTo>
                  <a:pt x="3302923" y="1300029"/>
                </a:lnTo>
                <a:lnTo>
                  <a:pt x="3298899" y="1280081"/>
                </a:lnTo>
                <a:lnTo>
                  <a:pt x="3302923" y="1260134"/>
                </a:lnTo>
                <a:lnTo>
                  <a:pt x="3313895" y="1243846"/>
                </a:lnTo>
                <a:lnTo>
                  <a:pt x="3330172" y="1232866"/>
                </a:lnTo>
                <a:lnTo>
                  <a:pt x="3350107" y="1228840"/>
                </a:lnTo>
                <a:lnTo>
                  <a:pt x="3370047" y="1232866"/>
                </a:lnTo>
                <a:lnTo>
                  <a:pt x="3386336" y="1243846"/>
                </a:lnTo>
                <a:lnTo>
                  <a:pt x="3397320" y="1260134"/>
                </a:lnTo>
                <a:lnTo>
                  <a:pt x="3401349" y="1280081"/>
                </a:lnTo>
                <a:lnTo>
                  <a:pt x="3397320" y="1300029"/>
                </a:lnTo>
                <a:lnTo>
                  <a:pt x="3386336" y="1316316"/>
                </a:lnTo>
                <a:lnTo>
                  <a:pt x="3370047" y="1327297"/>
                </a:lnTo>
                <a:lnTo>
                  <a:pt x="3350107" y="1331323"/>
                </a:lnTo>
                <a:close/>
              </a:path>
              <a:path w="5518150" h="1909445">
                <a:moveTo>
                  <a:pt x="3652831" y="1334688"/>
                </a:moveTo>
                <a:lnTo>
                  <a:pt x="3631605" y="1330397"/>
                </a:lnTo>
                <a:lnTo>
                  <a:pt x="3614265" y="1318696"/>
                </a:lnTo>
                <a:lnTo>
                  <a:pt x="3602570" y="1301343"/>
                </a:lnTo>
                <a:lnTo>
                  <a:pt x="3598281" y="1280098"/>
                </a:lnTo>
                <a:lnTo>
                  <a:pt x="3602570" y="1258854"/>
                </a:lnTo>
                <a:lnTo>
                  <a:pt x="3614265" y="1241501"/>
                </a:lnTo>
                <a:lnTo>
                  <a:pt x="3631605" y="1229799"/>
                </a:lnTo>
                <a:lnTo>
                  <a:pt x="3652831" y="1225508"/>
                </a:lnTo>
                <a:lnTo>
                  <a:pt x="3674077" y="1229799"/>
                </a:lnTo>
                <a:lnTo>
                  <a:pt x="3691427" y="1241501"/>
                </a:lnTo>
                <a:lnTo>
                  <a:pt x="3703125" y="1258854"/>
                </a:lnTo>
                <a:lnTo>
                  <a:pt x="3707414" y="1280098"/>
                </a:lnTo>
                <a:lnTo>
                  <a:pt x="3703125" y="1301343"/>
                </a:lnTo>
                <a:lnTo>
                  <a:pt x="3691427" y="1318696"/>
                </a:lnTo>
                <a:lnTo>
                  <a:pt x="3674077" y="1330397"/>
                </a:lnTo>
                <a:lnTo>
                  <a:pt x="3652831" y="1334688"/>
                </a:lnTo>
                <a:close/>
              </a:path>
              <a:path w="5518150" h="1909445">
                <a:moveTo>
                  <a:pt x="3955589" y="1337213"/>
                </a:moveTo>
                <a:lnTo>
                  <a:pt x="3933369" y="1332724"/>
                </a:lnTo>
                <a:lnTo>
                  <a:pt x="3915225" y="1320482"/>
                </a:lnTo>
                <a:lnTo>
                  <a:pt x="3902992" y="1302327"/>
                </a:lnTo>
                <a:lnTo>
                  <a:pt x="3898507" y="1280098"/>
                </a:lnTo>
                <a:lnTo>
                  <a:pt x="3902992" y="1257870"/>
                </a:lnTo>
                <a:lnTo>
                  <a:pt x="3915225" y="1239715"/>
                </a:lnTo>
                <a:lnTo>
                  <a:pt x="3933369" y="1227472"/>
                </a:lnTo>
                <a:lnTo>
                  <a:pt x="3955589" y="1222983"/>
                </a:lnTo>
                <a:lnTo>
                  <a:pt x="3977789" y="1227472"/>
                </a:lnTo>
                <a:lnTo>
                  <a:pt x="3995923" y="1239715"/>
                </a:lnTo>
                <a:lnTo>
                  <a:pt x="4008151" y="1257870"/>
                </a:lnTo>
                <a:lnTo>
                  <a:pt x="4012636" y="1280098"/>
                </a:lnTo>
                <a:lnTo>
                  <a:pt x="4008156" y="1302327"/>
                </a:lnTo>
                <a:lnTo>
                  <a:pt x="3995935" y="1320482"/>
                </a:lnTo>
                <a:lnTo>
                  <a:pt x="3977803" y="1332724"/>
                </a:lnTo>
                <a:lnTo>
                  <a:pt x="3955589" y="1337213"/>
                </a:lnTo>
                <a:close/>
              </a:path>
              <a:path w="5518150" h="1909445">
                <a:moveTo>
                  <a:pt x="4258312" y="1339738"/>
                </a:moveTo>
                <a:lnTo>
                  <a:pt x="4235113" y="1335050"/>
                </a:lnTo>
                <a:lnTo>
                  <a:pt x="4216164" y="1322268"/>
                </a:lnTo>
                <a:lnTo>
                  <a:pt x="4203385" y="1303310"/>
                </a:lnTo>
                <a:lnTo>
                  <a:pt x="4198699" y="1280098"/>
                </a:lnTo>
                <a:lnTo>
                  <a:pt x="4203385" y="1256886"/>
                </a:lnTo>
                <a:lnTo>
                  <a:pt x="4216164" y="1237930"/>
                </a:lnTo>
                <a:lnTo>
                  <a:pt x="4235113" y="1225148"/>
                </a:lnTo>
                <a:lnTo>
                  <a:pt x="4258312" y="1220461"/>
                </a:lnTo>
                <a:lnTo>
                  <a:pt x="4281506" y="1225148"/>
                </a:lnTo>
                <a:lnTo>
                  <a:pt x="4300444" y="1237930"/>
                </a:lnTo>
                <a:lnTo>
                  <a:pt x="4313211" y="1256886"/>
                </a:lnTo>
                <a:lnTo>
                  <a:pt x="4317892" y="1280098"/>
                </a:lnTo>
                <a:lnTo>
                  <a:pt x="4313211" y="1303310"/>
                </a:lnTo>
                <a:lnTo>
                  <a:pt x="4300444" y="1322268"/>
                </a:lnTo>
                <a:lnTo>
                  <a:pt x="4281506" y="1335050"/>
                </a:lnTo>
                <a:lnTo>
                  <a:pt x="4258312" y="1339738"/>
                </a:lnTo>
                <a:close/>
              </a:path>
              <a:path w="5518150" h="1909445">
                <a:moveTo>
                  <a:pt x="4561036" y="1342263"/>
                </a:moveTo>
                <a:lnTo>
                  <a:pt x="4536843" y="1337377"/>
                </a:lnTo>
                <a:lnTo>
                  <a:pt x="4517090" y="1324054"/>
                </a:lnTo>
                <a:lnTo>
                  <a:pt x="4503774" y="1304294"/>
                </a:lnTo>
                <a:lnTo>
                  <a:pt x="4498891" y="1280098"/>
                </a:lnTo>
                <a:lnTo>
                  <a:pt x="4503774" y="1255902"/>
                </a:lnTo>
                <a:lnTo>
                  <a:pt x="4517090" y="1236143"/>
                </a:lnTo>
                <a:lnTo>
                  <a:pt x="4536843" y="1222821"/>
                </a:lnTo>
                <a:lnTo>
                  <a:pt x="4561036" y="1217936"/>
                </a:lnTo>
                <a:lnTo>
                  <a:pt x="4585210" y="1222821"/>
                </a:lnTo>
                <a:lnTo>
                  <a:pt x="4604952" y="1236143"/>
                </a:lnTo>
                <a:lnTo>
                  <a:pt x="4618265" y="1255902"/>
                </a:lnTo>
                <a:lnTo>
                  <a:pt x="4623147" y="1280098"/>
                </a:lnTo>
                <a:lnTo>
                  <a:pt x="4618265" y="1304294"/>
                </a:lnTo>
                <a:lnTo>
                  <a:pt x="4604952" y="1324054"/>
                </a:lnTo>
                <a:lnTo>
                  <a:pt x="4585210" y="1337377"/>
                </a:lnTo>
                <a:lnTo>
                  <a:pt x="4561036" y="1342263"/>
                </a:lnTo>
                <a:close/>
              </a:path>
              <a:path w="5518150" h="1909445">
                <a:moveTo>
                  <a:pt x="4863760" y="1327974"/>
                </a:moveTo>
                <a:lnTo>
                  <a:pt x="4845130" y="1324211"/>
                </a:lnTo>
                <a:lnTo>
                  <a:pt x="4829915" y="1313950"/>
                </a:lnTo>
                <a:lnTo>
                  <a:pt x="4819656" y="1298732"/>
                </a:lnTo>
                <a:lnTo>
                  <a:pt x="4815894" y="1280098"/>
                </a:lnTo>
                <a:lnTo>
                  <a:pt x="4819656" y="1261464"/>
                </a:lnTo>
                <a:lnTo>
                  <a:pt x="4829915" y="1246246"/>
                </a:lnTo>
                <a:lnTo>
                  <a:pt x="4845130" y="1235985"/>
                </a:lnTo>
                <a:lnTo>
                  <a:pt x="4863760" y="1232222"/>
                </a:lnTo>
                <a:lnTo>
                  <a:pt x="4882370" y="1235985"/>
                </a:lnTo>
                <a:lnTo>
                  <a:pt x="4897575" y="1246246"/>
                </a:lnTo>
                <a:lnTo>
                  <a:pt x="4907830" y="1261464"/>
                </a:lnTo>
                <a:lnTo>
                  <a:pt x="4911592" y="1280098"/>
                </a:lnTo>
                <a:lnTo>
                  <a:pt x="4907830" y="1298732"/>
                </a:lnTo>
                <a:lnTo>
                  <a:pt x="4897575" y="1313950"/>
                </a:lnTo>
                <a:lnTo>
                  <a:pt x="4882370" y="1324211"/>
                </a:lnTo>
                <a:lnTo>
                  <a:pt x="4863760" y="1327974"/>
                </a:lnTo>
                <a:close/>
              </a:path>
              <a:path w="5518150" h="1909445">
                <a:moveTo>
                  <a:pt x="5172965" y="1291862"/>
                </a:moveTo>
                <a:lnTo>
                  <a:pt x="5159969" y="1291862"/>
                </a:lnTo>
                <a:lnTo>
                  <a:pt x="5154703" y="1286596"/>
                </a:lnTo>
                <a:lnTo>
                  <a:pt x="5154703" y="1273603"/>
                </a:lnTo>
                <a:lnTo>
                  <a:pt x="5159969" y="1268334"/>
                </a:lnTo>
                <a:lnTo>
                  <a:pt x="5172965" y="1268334"/>
                </a:lnTo>
                <a:lnTo>
                  <a:pt x="5178230" y="1273603"/>
                </a:lnTo>
                <a:lnTo>
                  <a:pt x="5178230" y="1286596"/>
                </a:lnTo>
                <a:lnTo>
                  <a:pt x="5172965" y="1291862"/>
                </a:lnTo>
                <a:close/>
              </a:path>
              <a:path w="5518150" h="1909445">
                <a:moveTo>
                  <a:pt x="20148" y="1603167"/>
                </a:moveTo>
                <a:lnTo>
                  <a:pt x="12304" y="1601583"/>
                </a:lnTo>
                <a:lnTo>
                  <a:pt x="5899" y="1597264"/>
                </a:lnTo>
                <a:lnTo>
                  <a:pt x="1582" y="1590855"/>
                </a:lnTo>
                <a:lnTo>
                  <a:pt x="0" y="1583004"/>
                </a:lnTo>
                <a:lnTo>
                  <a:pt x="1582" y="1575155"/>
                </a:lnTo>
                <a:lnTo>
                  <a:pt x="5899" y="1568747"/>
                </a:lnTo>
                <a:lnTo>
                  <a:pt x="12304" y="1564428"/>
                </a:lnTo>
                <a:lnTo>
                  <a:pt x="20148" y="1562845"/>
                </a:lnTo>
                <a:lnTo>
                  <a:pt x="27993" y="1564428"/>
                </a:lnTo>
                <a:lnTo>
                  <a:pt x="34398" y="1568747"/>
                </a:lnTo>
                <a:lnTo>
                  <a:pt x="38715" y="1575155"/>
                </a:lnTo>
                <a:lnTo>
                  <a:pt x="40297" y="1583004"/>
                </a:lnTo>
                <a:lnTo>
                  <a:pt x="38715" y="1590855"/>
                </a:lnTo>
                <a:lnTo>
                  <a:pt x="34398" y="1597264"/>
                </a:lnTo>
                <a:lnTo>
                  <a:pt x="27993" y="1601583"/>
                </a:lnTo>
                <a:lnTo>
                  <a:pt x="20148" y="1603167"/>
                </a:lnTo>
                <a:close/>
              </a:path>
              <a:path w="5518150" h="1909445">
                <a:moveTo>
                  <a:pt x="322872" y="1606529"/>
                </a:moveTo>
                <a:lnTo>
                  <a:pt x="313722" y="1604680"/>
                </a:lnTo>
                <a:lnTo>
                  <a:pt x="306248" y="1599639"/>
                </a:lnTo>
                <a:lnTo>
                  <a:pt x="301209" y="1592161"/>
                </a:lnTo>
                <a:lnTo>
                  <a:pt x="299361" y="1583004"/>
                </a:lnTo>
                <a:lnTo>
                  <a:pt x="301209" y="1573848"/>
                </a:lnTo>
                <a:lnTo>
                  <a:pt x="306248" y="1566371"/>
                </a:lnTo>
                <a:lnTo>
                  <a:pt x="313722" y="1561329"/>
                </a:lnTo>
                <a:lnTo>
                  <a:pt x="322872" y="1559479"/>
                </a:lnTo>
                <a:lnTo>
                  <a:pt x="332023" y="1561329"/>
                </a:lnTo>
                <a:lnTo>
                  <a:pt x="339496" y="1566371"/>
                </a:lnTo>
                <a:lnTo>
                  <a:pt x="344535" y="1573848"/>
                </a:lnTo>
                <a:lnTo>
                  <a:pt x="346383" y="1583004"/>
                </a:lnTo>
                <a:lnTo>
                  <a:pt x="344535" y="1592161"/>
                </a:lnTo>
                <a:lnTo>
                  <a:pt x="339496" y="1599639"/>
                </a:lnTo>
                <a:lnTo>
                  <a:pt x="332023" y="1604680"/>
                </a:lnTo>
                <a:lnTo>
                  <a:pt x="322872" y="1606529"/>
                </a:lnTo>
                <a:close/>
              </a:path>
              <a:path w="5518150" h="1909445">
                <a:moveTo>
                  <a:pt x="625600" y="1609054"/>
                </a:moveTo>
                <a:lnTo>
                  <a:pt x="615475" y="1607007"/>
                </a:lnTo>
                <a:lnTo>
                  <a:pt x="607204" y="1601427"/>
                </a:lnTo>
                <a:lnTo>
                  <a:pt x="601626" y="1593152"/>
                </a:lnTo>
                <a:lnTo>
                  <a:pt x="599580" y="1583021"/>
                </a:lnTo>
                <a:lnTo>
                  <a:pt x="601626" y="1572891"/>
                </a:lnTo>
                <a:lnTo>
                  <a:pt x="607204" y="1564616"/>
                </a:lnTo>
                <a:lnTo>
                  <a:pt x="615475" y="1559035"/>
                </a:lnTo>
                <a:lnTo>
                  <a:pt x="625600" y="1556988"/>
                </a:lnTo>
                <a:lnTo>
                  <a:pt x="635722" y="1559035"/>
                </a:lnTo>
                <a:lnTo>
                  <a:pt x="643992" y="1564616"/>
                </a:lnTo>
                <a:lnTo>
                  <a:pt x="649570" y="1572891"/>
                </a:lnTo>
                <a:lnTo>
                  <a:pt x="651615" y="1583021"/>
                </a:lnTo>
                <a:lnTo>
                  <a:pt x="649572" y="1593152"/>
                </a:lnTo>
                <a:lnTo>
                  <a:pt x="643999" y="1601427"/>
                </a:lnTo>
                <a:lnTo>
                  <a:pt x="635730" y="1607007"/>
                </a:lnTo>
                <a:lnTo>
                  <a:pt x="625600" y="1609054"/>
                </a:lnTo>
                <a:close/>
              </a:path>
              <a:path w="5518150" h="1909445">
                <a:moveTo>
                  <a:pt x="928323" y="1612419"/>
                </a:moveTo>
                <a:lnTo>
                  <a:pt x="916886" y="1610109"/>
                </a:lnTo>
                <a:lnTo>
                  <a:pt x="907547" y="1603810"/>
                </a:lnTo>
                <a:lnTo>
                  <a:pt x="901251" y="1594466"/>
                </a:lnTo>
                <a:lnTo>
                  <a:pt x="898942" y="1583021"/>
                </a:lnTo>
                <a:lnTo>
                  <a:pt x="901251" y="1571576"/>
                </a:lnTo>
                <a:lnTo>
                  <a:pt x="907547" y="1562232"/>
                </a:lnTo>
                <a:lnTo>
                  <a:pt x="916886" y="1555932"/>
                </a:lnTo>
                <a:lnTo>
                  <a:pt x="928323" y="1553623"/>
                </a:lnTo>
                <a:lnTo>
                  <a:pt x="939761" y="1555932"/>
                </a:lnTo>
                <a:lnTo>
                  <a:pt x="949100" y="1562232"/>
                </a:lnTo>
                <a:lnTo>
                  <a:pt x="955396" y="1571576"/>
                </a:lnTo>
                <a:lnTo>
                  <a:pt x="957704" y="1583021"/>
                </a:lnTo>
                <a:lnTo>
                  <a:pt x="955396" y="1594466"/>
                </a:lnTo>
                <a:lnTo>
                  <a:pt x="949100" y="1603810"/>
                </a:lnTo>
                <a:lnTo>
                  <a:pt x="939761" y="1610109"/>
                </a:lnTo>
                <a:lnTo>
                  <a:pt x="928323" y="1612419"/>
                </a:lnTo>
                <a:close/>
              </a:path>
              <a:path w="5518150" h="1909445">
                <a:moveTo>
                  <a:pt x="1231047" y="1615788"/>
                </a:moveTo>
                <a:lnTo>
                  <a:pt x="1218304" y="1613212"/>
                </a:lnTo>
                <a:lnTo>
                  <a:pt x="1207896" y="1606188"/>
                </a:lnTo>
                <a:lnTo>
                  <a:pt x="1200877" y="1595772"/>
                </a:lnTo>
                <a:lnTo>
                  <a:pt x="1198304" y="1583021"/>
                </a:lnTo>
                <a:lnTo>
                  <a:pt x="1200877" y="1570270"/>
                </a:lnTo>
                <a:lnTo>
                  <a:pt x="1207896" y="1559855"/>
                </a:lnTo>
                <a:lnTo>
                  <a:pt x="1218304" y="1552833"/>
                </a:lnTo>
                <a:lnTo>
                  <a:pt x="1231047" y="1550257"/>
                </a:lnTo>
                <a:lnTo>
                  <a:pt x="1243791" y="1552833"/>
                </a:lnTo>
                <a:lnTo>
                  <a:pt x="1254200" y="1559855"/>
                </a:lnTo>
                <a:lnTo>
                  <a:pt x="1261220" y="1570270"/>
                </a:lnTo>
                <a:lnTo>
                  <a:pt x="1263794" y="1583021"/>
                </a:lnTo>
                <a:lnTo>
                  <a:pt x="1261220" y="1595772"/>
                </a:lnTo>
                <a:lnTo>
                  <a:pt x="1254200" y="1606188"/>
                </a:lnTo>
                <a:lnTo>
                  <a:pt x="1243791" y="1613212"/>
                </a:lnTo>
                <a:lnTo>
                  <a:pt x="1231047" y="1615788"/>
                </a:lnTo>
                <a:close/>
              </a:path>
              <a:path w="5518150" h="1909445">
                <a:moveTo>
                  <a:pt x="1533771" y="1618310"/>
                </a:moveTo>
                <a:lnTo>
                  <a:pt x="1520055" y="1615536"/>
                </a:lnTo>
                <a:lnTo>
                  <a:pt x="1508851" y="1607975"/>
                </a:lnTo>
                <a:lnTo>
                  <a:pt x="1501294" y="1596763"/>
                </a:lnTo>
                <a:lnTo>
                  <a:pt x="1498523" y="1583038"/>
                </a:lnTo>
                <a:lnTo>
                  <a:pt x="1501294" y="1569312"/>
                </a:lnTo>
                <a:lnTo>
                  <a:pt x="1508851" y="1558101"/>
                </a:lnTo>
                <a:lnTo>
                  <a:pt x="1520055" y="1550539"/>
                </a:lnTo>
                <a:lnTo>
                  <a:pt x="1533771" y="1547766"/>
                </a:lnTo>
                <a:lnTo>
                  <a:pt x="1547489" y="1550539"/>
                </a:lnTo>
                <a:lnTo>
                  <a:pt x="1558694" y="1558101"/>
                </a:lnTo>
                <a:lnTo>
                  <a:pt x="1566251" y="1569312"/>
                </a:lnTo>
                <a:lnTo>
                  <a:pt x="1569022" y="1583038"/>
                </a:lnTo>
                <a:lnTo>
                  <a:pt x="1566253" y="1596763"/>
                </a:lnTo>
                <a:lnTo>
                  <a:pt x="1558701" y="1607975"/>
                </a:lnTo>
                <a:lnTo>
                  <a:pt x="1547496" y="1615536"/>
                </a:lnTo>
                <a:lnTo>
                  <a:pt x="1533771" y="1618310"/>
                </a:lnTo>
                <a:close/>
              </a:path>
              <a:path w="5518150" h="1909445">
                <a:moveTo>
                  <a:pt x="1836488" y="1620834"/>
                </a:moveTo>
                <a:lnTo>
                  <a:pt x="1821785" y="1617863"/>
                </a:lnTo>
                <a:lnTo>
                  <a:pt x="1809778" y="1609762"/>
                </a:lnTo>
                <a:lnTo>
                  <a:pt x="1801683" y="1597747"/>
                </a:lnTo>
                <a:lnTo>
                  <a:pt x="1798715" y="1583038"/>
                </a:lnTo>
                <a:lnTo>
                  <a:pt x="1801683" y="1568328"/>
                </a:lnTo>
                <a:lnTo>
                  <a:pt x="1809778" y="1556314"/>
                </a:lnTo>
                <a:lnTo>
                  <a:pt x="1821785" y="1548212"/>
                </a:lnTo>
                <a:lnTo>
                  <a:pt x="1836488" y="1545241"/>
                </a:lnTo>
                <a:lnTo>
                  <a:pt x="1851191" y="1548212"/>
                </a:lnTo>
                <a:lnTo>
                  <a:pt x="1863197" y="1556314"/>
                </a:lnTo>
                <a:lnTo>
                  <a:pt x="1871292" y="1568328"/>
                </a:lnTo>
                <a:lnTo>
                  <a:pt x="1874261" y="1583038"/>
                </a:lnTo>
                <a:lnTo>
                  <a:pt x="1871292" y="1597747"/>
                </a:lnTo>
                <a:lnTo>
                  <a:pt x="1863197" y="1609762"/>
                </a:lnTo>
                <a:lnTo>
                  <a:pt x="1851191" y="1617863"/>
                </a:lnTo>
                <a:lnTo>
                  <a:pt x="1836488" y="1620834"/>
                </a:lnTo>
                <a:close/>
              </a:path>
              <a:path w="5518150" h="1909445">
                <a:moveTo>
                  <a:pt x="2139212" y="1624200"/>
                </a:moveTo>
                <a:lnTo>
                  <a:pt x="2123204" y="1620965"/>
                </a:lnTo>
                <a:lnTo>
                  <a:pt x="2110135" y="1612144"/>
                </a:lnTo>
                <a:lnTo>
                  <a:pt x="2101327" y="1599061"/>
                </a:lnTo>
                <a:lnTo>
                  <a:pt x="2098097" y="1583038"/>
                </a:lnTo>
                <a:lnTo>
                  <a:pt x="2101327" y="1567015"/>
                </a:lnTo>
                <a:lnTo>
                  <a:pt x="2110135" y="1553931"/>
                </a:lnTo>
                <a:lnTo>
                  <a:pt x="2123204" y="1545110"/>
                </a:lnTo>
                <a:lnTo>
                  <a:pt x="2139212" y="1541876"/>
                </a:lnTo>
                <a:lnTo>
                  <a:pt x="2155225" y="1545110"/>
                </a:lnTo>
                <a:lnTo>
                  <a:pt x="2168305" y="1553931"/>
                </a:lnTo>
                <a:lnTo>
                  <a:pt x="2177126" y="1567015"/>
                </a:lnTo>
                <a:lnTo>
                  <a:pt x="2180360" y="1583038"/>
                </a:lnTo>
                <a:lnTo>
                  <a:pt x="2177126" y="1599061"/>
                </a:lnTo>
                <a:lnTo>
                  <a:pt x="2168305" y="1612144"/>
                </a:lnTo>
                <a:lnTo>
                  <a:pt x="2155225" y="1620965"/>
                </a:lnTo>
                <a:lnTo>
                  <a:pt x="2139212" y="1624200"/>
                </a:lnTo>
                <a:close/>
              </a:path>
              <a:path w="5518150" h="1909445">
                <a:moveTo>
                  <a:pt x="2441936" y="1626725"/>
                </a:moveTo>
                <a:lnTo>
                  <a:pt x="2424948" y="1623293"/>
                </a:lnTo>
                <a:lnTo>
                  <a:pt x="2411074" y="1613933"/>
                </a:lnTo>
                <a:lnTo>
                  <a:pt x="2401719" y="1600052"/>
                </a:lnTo>
                <a:lnTo>
                  <a:pt x="2398289" y="1583055"/>
                </a:lnTo>
                <a:lnTo>
                  <a:pt x="2401719" y="1566058"/>
                </a:lnTo>
                <a:lnTo>
                  <a:pt x="2411074" y="1552176"/>
                </a:lnTo>
                <a:lnTo>
                  <a:pt x="2424948" y="1542817"/>
                </a:lnTo>
                <a:lnTo>
                  <a:pt x="2441936" y="1539384"/>
                </a:lnTo>
                <a:lnTo>
                  <a:pt x="2458923" y="1542817"/>
                </a:lnTo>
                <a:lnTo>
                  <a:pt x="2472797" y="1552176"/>
                </a:lnTo>
                <a:lnTo>
                  <a:pt x="2482152" y="1566058"/>
                </a:lnTo>
                <a:lnTo>
                  <a:pt x="2485582" y="1583055"/>
                </a:lnTo>
                <a:lnTo>
                  <a:pt x="2482152" y="1600052"/>
                </a:lnTo>
                <a:lnTo>
                  <a:pt x="2472797" y="1613933"/>
                </a:lnTo>
                <a:lnTo>
                  <a:pt x="2458923" y="1623293"/>
                </a:lnTo>
                <a:lnTo>
                  <a:pt x="2441936" y="1626725"/>
                </a:lnTo>
                <a:close/>
              </a:path>
              <a:path w="5518150" h="1909445">
                <a:moveTo>
                  <a:pt x="2744659" y="1629250"/>
                </a:moveTo>
                <a:lnTo>
                  <a:pt x="2726698" y="1625619"/>
                </a:lnTo>
                <a:lnTo>
                  <a:pt x="2712030" y="1615719"/>
                </a:lnTo>
                <a:lnTo>
                  <a:pt x="2702141" y="1601036"/>
                </a:lnTo>
                <a:lnTo>
                  <a:pt x="2698515" y="1583055"/>
                </a:lnTo>
                <a:lnTo>
                  <a:pt x="2702141" y="1565075"/>
                </a:lnTo>
                <a:lnTo>
                  <a:pt x="2712030" y="1550393"/>
                </a:lnTo>
                <a:lnTo>
                  <a:pt x="2726698" y="1540493"/>
                </a:lnTo>
                <a:lnTo>
                  <a:pt x="2744659" y="1536863"/>
                </a:lnTo>
                <a:lnTo>
                  <a:pt x="2762641" y="1540493"/>
                </a:lnTo>
                <a:lnTo>
                  <a:pt x="2777318" y="1550393"/>
                </a:lnTo>
                <a:lnTo>
                  <a:pt x="2787211" y="1565075"/>
                </a:lnTo>
                <a:lnTo>
                  <a:pt x="2790838" y="1583055"/>
                </a:lnTo>
                <a:lnTo>
                  <a:pt x="2787211" y="1601036"/>
                </a:lnTo>
                <a:lnTo>
                  <a:pt x="2777318" y="1615719"/>
                </a:lnTo>
                <a:lnTo>
                  <a:pt x="2762641" y="1625619"/>
                </a:lnTo>
                <a:lnTo>
                  <a:pt x="2744659" y="1629250"/>
                </a:lnTo>
                <a:close/>
              </a:path>
              <a:path w="5518150" h="1909445">
                <a:moveTo>
                  <a:pt x="3047383" y="1631771"/>
                </a:moveTo>
                <a:lnTo>
                  <a:pt x="3028442" y="1627944"/>
                </a:lnTo>
                <a:lnTo>
                  <a:pt x="3012969" y="1617504"/>
                </a:lnTo>
                <a:lnTo>
                  <a:pt x="3002534" y="1602019"/>
                </a:lnTo>
                <a:lnTo>
                  <a:pt x="2998707" y="1583055"/>
                </a:lnTo>
                <a:lnTo>
                  <a:pt x="3002534" y="1564091"/>
                </a:lnTo>
                <a:lnTo>
                  <a:pt x="3012969" y="1548606"/>
                </a:lnTo>
                <a:lnTo>
                  <a:pt x="3028442" y="1538166"/>
                </a:lnTo>
                <a:lnTo>
                  <a:pt x="3047383" y="1534338"/>
                </a:lnTo>
                <a:lnTo>
                  <a:pt x="3066344" y="1538166"/>
                </a:lnTo>
                <a:lnTo>
                  <a:pt x="3081827" y="1548606"/>
                </a:lnTo>
                <a:lnTo>
                  <a:pt x="3092266" y="1564091"/>
                </a:lnTo>
                <a:lnTo>
                  <a:pt x="3096093" y="1583055"/>
                </a:lnTo>
                <a:lnTo>
                  <a:pt x="3092266" y="1602019"/>
                </a:lnTo>
                <a:lnTo>
                  <a:pt x="3081827" y="1617504"/>
                </a:lnTo>
                <a:lnTo>
                  <a:pt x="3066344" y="1627944"/>
                </a:lnTo>
                <a:lnTo>
                  <a:pt x="3047383" y="1631771"/>
                </a:lnTo>
                <a:close/>
              </a:path>
              <a:path w="5518150" h="1909445">
                <a:moveTo>
                  <a:pt x="3350107" y="1634296"/>
                </a:moveTo>
                <a:lnTo>
                  <a:pt x="3330172" y="1630270"/>
                </a:lnTo>
                <a:lnTo>
                  <a:pt x="3313895" y="1619290"/>
                </a:lnTo>
                <a:lnTo>
                  <a:pt x="3302923" y="1603002"/>
                </a:lnTo>
                <a:lnTo>
                  <a:pt x="3298899" y="1583055"/>
                </a:lnTo>
                <a:lnTo>
                  <a:pt x="3302923" y="1563107"/>
                </a:lnTo>
                <a:lnTo>
                  <a:pt x="3313895" y="1546820"/>
                </a:lnTo>
                <a:lnTo>
                  <a:pt x="3330172" y="1535839"/>
                </a:lnTo>
                <a:lnTo>
                  <a:pt x="3350107" y="1531813"/>
                </a:lnTo>
                <a:lnTo>
                  <a:pt x="3370047" y="1535839"/>
                </a:lnTo>
                <a:lnTo>
                  <a:pt x="3386336" y="1546820"/>
                </a:lnTo>
                <a:lnTo>
                  <a:pt x="3397320" y="1563107"/>
                </a:lnTo>
                <a:lnTo>
                  <a:pt x="3401349" y="1583055"/>
                </a:lnTo>
                <a:lnTo>
                  <a:pt x="3397320" y="1603002"/>
                </a:lnTo>
                <a:lnTo>
                  <a:pt x="3386336" y="1619290"/>
                </a:lnTo>
                <a:lnTo>
                  <a:pt x="3370047" y="1630270"/>
                </a:lnTo>
                <a:lnTo>
                  <a:pt x="3350107" y="1634296"/>
                </a:lnTo>
                <a:close/>
              </a:path>
              <a:path w="5518150" h="1909445">
                <a:moveTo>
                  <a:pt x="3652831" y="1634296"/>
                </a:moveTo>
                <a:lnTo>
                  <a:pt x="3632896" y="1630270"/>
                </a:lnTo>
                <a:lnTo>
                  <a:pt x="3616619" y="1619290"/>
                </a:lnTo>
                <a:lnTo>
                  <a:pt x="3605646" y="1603002"/>
                </a:lnTo>
                <a:lnTo>
                  <a:pt x="3601623" y="1583055"/>
                </a:lnTo>
                <a:lnTo>
                  <a:pt x="3605646" y="1563107"/>
                </a:lnTo>
                <a:lnTo>
                  <a:pt x="3616619" y="1546820"/>
                </a:lnTo>
                <a:lnTo>
                  <a:pt x="3632896" y="1535839"/>
                </a:lnTo>
                <a:lnTo>
                  <a:pt x="3652831" y="1531813"/>
                </a:lnTo>
                <a:lnTo>
                  <a:pt x="3672771" y="1535839"/>
                </a:lnTo>
                <a:lnTo>
                  <a:pt x="3689060" y="1546820"/>
                </a:lnTo>
                <a:lnTo>
                  <a:pt x="3700044" y="1563107"/>
                </a:lnTo>
                <a:lnTo>
                  <a:pt x="3704073" y="1583055"/>
                </a:lnTo>
                <a:lnTo>
                  <a:pt x="3700044" y="1603002"/>
                </a:lnTo>
                <a:lnTo>
                  <a:pt x="3689060" y="1619290"/>
                </a:lnTo>
                <a:lnTo>
                  <a:pt x="3672771" y="1630270"/>
                </a:lnTo>
                <a:lnTo>
                  <a:pt x="3652831" y="1634296"/>
                </a:lnTo>
                <a:close/>
              </a:path>
              <a:path w="5518150" h="1909445">
                <a:moveTo>
                  <a:pt x="3955589" y="1628423"/>
                </a:moveTo>
                <a:lnTo>
                  <a:pt x="3937938" y="1624858"/>
                </a:lnTo>
                <a:lnTo>
                  <a:pt x="3923529" y="1615137"/>
                </a:lnTo>
                <a:lnTo>
                  <a:pt x="3913815" y="1600722"/>
                </a:lnTo>
                <a:lnTo>
                  <a:pt x="3910254" y="1583072"/>
                </a:lnTo>
                <a:lnTo>
                  <a:pt x="3913815" y="1565422"/>
                </a:lnTo>
                <a:lnTo>
                  <a:pt x="3923529" y="1551006"/>
                </a:lnTo>
                <a:lnTo>
                  <a:pt x="3937938" y="1541285"/>
                </a:lnTo>
                <a:lnTo>
                  <a:pt x="3955589" y="1537720"/>
                </a:lnTo>
                <a:lnTo>
                  <a:pt x="3973219" y="1541285"/>
                </a:lnTo>
                <a:lnTo>
                  <a:pt x="3987619" y="1551006"/>
                </a:lnTo>
                <a:lnTo>
                  <a:pt x="3997328" y="1565422"/>
                </a:lnTo>
                <a:lnTo>
                  <a:pt x="4000889" y="1583072"/>
                </a:lnTo>
                <a:lnTo>
                  <a:pt x="3997328" y="1600722"/>
                </a:lnTo>
                <a:lnTo>
                  <a:pt x="3987619" y="1615137"/>
                </a:lnTo>
                <a:lnTo>
                  <a:pt x="3973219" y="1624858"/>
                </a:lnTo>
                <a:lnTo>
                  <a:pt x="3955589" y="1628423"/>
                </a:lnTo>
                <a:close/>
              </a:path>
              <a:path w="5518150" h="1909445">
                <a:moveTo>
                  <a:pt x="4258312" y="1614137"/>
                </a:moveTo>
                <a:lnTo>
                  <a:pt x="4246206" y="1611694"/>
                </a:lnTo>
                <a:lnTo>
                  <a:pt x="4236324" y="1605033"/>
                </a:lnTo>
                <a:lnTo>
                  <a:pt x="4229665" y="1595153"/>
                </a:lnTo>
                <a:lnTo>
                  <a:pt x="4227223" y="1583055"/>
                </a:lnTo>
                <a:lnTo>
                  <a:pt x="4229665" y="1570957"/>
                </a:lnTo>
                <a:lnTo>
                  <a:pt x="4236324" y="1561077"/>
                </a:lnTo>
                <a:lnTo>
                  <a:pt x="4246206" y="1554415"/>
                </a:lnTo>
                <a:lnTo>
                  <a:pt x="4258312" y="1551972"/>
                </a:lnTo>
                <a:lnTo>
                  <a:pt x="4270399" y="1554415"/>
                </a:lnTo>
                <a:lnTo>
                  <a:pt x="4280271" y="1561077"/>
                </a:lnTo>
                <a:lnTo>
                  <a:pt x="4286927" y="1570957"/>
                </a:lnTo>
                <a:lnTo>
                  <a:pt x="4289368" y="1583055"/>
                </a:lnTo>
                <a:lnTo>
                  <a:pt x="4286927" y="1595153"/>
                </a:lnTo>
                <a:lnTo>
                  <a:pt x="4280271" y="1605033"/>
                </a:lnTo>
                <a:lnTo>
                  <a:pt x="4270399" y="1611694"/>
                </a:lnTo>
                <a:lnTo>
                  <a:pt x="4258312" y="1614137"/>
                </a:lnTo>
                <a:close/>
              </a:path>
              <a:path w="5518150" h="1909445">
                <a:moveTo>
                  <a:pt x="4567956" y="1595659"/>
                </a:moveTo>
                <a:lnTo>
                  <a:pt x="4554049" y="1595659"/>
                </a:lnTo>
                <a:lnTo>
                  <a:pt x="4548411" y="1590022"/>
                </a:lnTo>
                <a:lnTo>
                  <a:pt x="4548411" y="1576088"/>
                </a:lnTo>
                <a:lnTo>
                  <a:pt x="4554049" y="1570450"/>
                </a:lnTo>
                <a:lnTo>
                  <a:pt x="4567990" y="1570450"/>
                </a:lnTo>
                <a:lnTo>
                  <a:pt x="4573627" y="1576088"/>
                </a:lnTo>
                <a:lnTo>
                  <a:pt x="4573627" y="1590022"/>
                </a:lnTo>
                <a:lnTo>
                  <a:pt x="4567956" y="1595659"/>
                </a:lnTo>
                <a:close/>
              </a:path>
              <a:path w="5518150" h="1909445">
                <a:moveTo>
                  <a:pt x="24317" y="1893536"/>
                </a:moveTo>
                <a:lnTo>
                  <a:pt x="15976" y="1893536"/>
                </a:lnTo>
                <a:lnTo>
                  <a:pt x="12597" y="1890153"/>
                </a:lnTo>
                <a:lnTo>
                  <a:pt x="12597" y="1881805"/>
                </a:lnTo>
                <a:lnTo>
                  <a:pt x="15976" y="1878423"/>
                </a:lnTo>
                <a:lnTo>
                  <a:pt x="24317" y="1878423"/>
                </a:lnTo>
                <a:lnTo>
                  <a:pt x="27700" y="1881805"/>
                </a:lnTo>
                <a:lnTo>
                  <a:pt x="27700" y="1890153"/>
                </a:lnTo>
                <a:lnTo>
                  <a:pt x="24317" y="1893536"/>
                </a:lnTo>
                <a:close/>
              </a:path>
              <a:path w="5518150" h="1909445">
                <a:moveTo>
                  <a:pt x="328894" y="1896901"/>
                </a:moveTo>
                <a:lnTo>
                  <a:pt x="316854" y="1896901"/>
                </a:lnTo>
                <a:lnTo>
                  <a:pt x="311959" y="1892003"/>
                </a:lnTo>
                <a:lnTo>
                  <a:pt x="311959" y="1879956"/>
                </a:lnTo>
                <a:lnTo>
                  <a:pt x="316854" y="1875058"/>
                </a:lnTo>
                <a:lnTo>
                  <a:pt x="328894" y="1875058"/>
                </a:lnTo>
                <a:lnTo>
                  <a:pt x="333789" y="1879956"/>
                </a:lnTo>
                <a:lnTo>
                  <a:pt x="333789" y="1892003"/>
                </a:lnTo>
                <a:lnTo>
                  <a:pt x="328894" y="1896901"/>
                </a:lnTo>
                <a:close/>
              </a:path>
              <a:path w="5518150" h="1909445">
                <a:moveTo>
                  <a:pt x="633941" y="1901107"/>
                </a:moveTo>
                <a:lnTo>
                  <a:pt x="617255" y="1901107"/>
                </a:lnTo>
                <a:lnTo>
                  <a:pt x="610497" y="1894343"/>
                </a:lnTo>
                <a:lnTo>
                  <a:pt x="610497" y="1877647"/>
                </a:lnTo>
                <a:lnTo>
                  <a:pt x="617255" y="1870885"/>
                </a:lnTo>
                <a:lnTo>
                  <a:pt x="633941" y="1870885"/>
                </a:lnTo>
                <a:lnTo>
                  <a:pt x="640702" y="1877647"/>
                </a:lnTo>
                <a:lnTo>
                  <a:pt x="640702" y="1894343"/>
                </a:lnTo>
                <a:lnTo>
                  <a:pt x="633941" y="1901107"/>
                </a:lnTo>
                <a:close/>
              </a:path>
              <a:path w="5518150" h="1909445">
                <a:moveTo>
                  <a:pt x="938062" y="1903632"/>
                </a:moveTo>
                <a:lnTo>
                  <a:pt x="918585" y="1903632"/>
                </a:lnTo>
                <a:lnTo>
                  <a:pt x="910696" y="1895740"/>
                </a:lnTo>
                <a:lnTo>
                  <a:pt x="910696" y="1876253"/>
                </a:lnTo>
                <a:lnTo>
                  <a:pt x="918585" y="1868360"/>
                </a:lnTo>
                <a:lnTo>
                  <a:pt x="938062" y="1868360"/>
                </a:lnTo>
                <a:lnTo>
                  <a:pt x="945947" y="1876253"/>
                </a:lnTo>
                <a:lnTo>
                  <a:pt x="945947" y="1895740"/>
                </a:lnTo>
                <a:lnTo>
                  <a:pt x="938062" y="1903632"/>
                </a:lnTo>
                <a:close/>
              </a:path>
              <a:path w="5518150" h="1909445">
                <a:moveTo>
                  <a:pt x="1231047" y="1906997"/>
                </a:moveTo>
                <a:lnTo>
                  <a:pt x="1222879" y="1905346"/>
                </a:lnTo>
                <a:lnTo>
                  <a:pt x="1216207" y="1900844"/>
                </a:lnTo>
                <a:lnTo>
                  <a:pt x="1211708" y="1894168"/>
                </a:lnTo>
                <a:lnTo>
                  <a:pt x="1210058" y="1885995"/>
                </a:lnTo>
                <a:lnTo>
                  <a:pt x="1211708" y="1877822"/>
                </a:lnTo>
                <a:lnTo>
                  <a:pt x="1216207" y="1871147"/>
                </a:lnTo>
                <a:lnTo>
                  <a:pt x="1222879" y="1866646"/>
                </a:lnTo>
                <a:lnTo>
                  <a:pt x="1231047" y="1864995"/>
                </a:lnTo>
                <a:lnTo>
                  <a:pt x="1239216" y="1866646"/>
                </a:lnTo>
                <a:lnTo>
                  <a:pt x="1245888" y="1871147"/>
                </a:lnTo>
                <a:lnTo>
                  <a:pt x="1250387" y="1877822"/>
                </a:lnTo>
                <a:lnTo>
                  <a:pt x="1252037" y="1885995"/>
                </a:lnTo>
                <a:lnTo>
                  <a:pt x="1250387" y="1894168"/>
                </a:lnTo>
                <a:lnTo>
                  <a:pt x="1245888" y="1900844"/>
                </a:lnTo>
                <a:lnTo>
                  <a:pt x="1239216" y="1905346"/>
                </a:lnTo>
                <a:lnTo>
                  <a:pt x="1231047" y="1906997"/>
                </a:lnTo>
                <a:close/>
              </a:path>
              <a:path w="5518150" h="1909445">
                <a:moveTo>
                  <a:pt x="1533771" y="1908679"/>
                </a:moveTo>
                <a:lnTo>
                  <a:pt x="1524944" y="1906897"/>
                </a:lnTo>
                <a:lnTo>
                  <a:pt x="1517738" y="1902038"/>
                </a:lnTo>
                <a:lnTo>
                  <a:pt x="1512881" y="1894828"/>
                </a:lnTo>
                <a:lnTo>
                  <a:pt x="1511100" y="1885995"/>
                </a:lnTo>
                <a:lnTo>
                  <a:pt x="1512881" y="1877161"/>
                </a:lnTo>
                <a:lnTo>
                  <a:pt x="1517738" y="1869951"/>
                </a:lnTo>
                <a:lnTo>
                  <a:pt x="1524944" y="1865092"/>
                </a:lnTo>
                <a:lnTo>
                  <a:pt x="1533771" y="1863310"/>
                </a:lnTo>
                <a:lnTo>
                  <a:pt x="1542600" y="1865092"/>
                </a:lnTo>
                <a:lnTo>
                  <a:pt x="1549807" y="1869951"/>
                </a:lnTo>
                <a:lnTo>
                  <a:pt x="1554664" y="1877161"/>
                </a:lnTo>
                <a:lnTo>
                  <a:pt x="1556445" y="1885995"/>
                </a:lnTo>
                <a:lnTo>
                  <a:pt x="1554662" y="1894828"/>
                </a:lnTo>
                <a:lnTo>
                  <a:pt x="1549800" y="1902038"/>
                </a:lnTo>
                <a:lnTo>
                  <a:pt x="1542593" y="1906897"/>
                </a:lnTo>
                <a:lnTo>
                  <a:pt x="1533771" y="1908679"/>
                </a:lnTo>
                <a:close/>
              </a:path>
              <a:path w="5518150" h="1909445">
                <a:moveTo>
                  <a:pt x="1836488" y="1908679"/>
                </a:moveTo>
                <a:lnTo>
                  <a:pt x="1827665" y="1906897"/>
                </a:lnTo>
                <a:lnTo>
                  <a:pt x="1820466" y="1902038"/>
                </a:lnTo>
                <a:lnTo>
                  <a:pt x="1815616" y="1894828"/>
                </a:lnTo>
                <a:lnTo>
                  <a:pt x="1813838" y="1885995"/>
                </a:lnTo>
                <a:lnTo>
                  <a:pt x="1815616" y="1877161"/>
                </a:lnTo>
                <a:lnTo>
                  <a:pt x="1820466" y="1869951"/>
                </a:lnTo>
                <a:lnTo>
                  <a:pt x="1827665" y="1865092"/>
                </a:lnTo>
                <a:lnTo>
                  <a:pt x="1836488" y="1863310"/>
                </a:lnTo>
                <a:lnTo>
                  <a:pt x="1845316" y="1865092"/>
                </a:lnTo>
                <a:lnTo>
                  <a:pt x="1852526" y="1869951"/>
                </a:lnTo>
                <a:lnTo>
                  <a:pt x="1857389" y="1877161"/>
                </a:lnTo>
                <a:lnTo>
                  <a:pt x="1859172" y="1885995"/>
                </a:lnTo>
                <a:lnTo>
                  <a:pt x="1857389" y="1894828"/>
                </a:lnTo>
                <a:lnTo>
                  <a:pt x="1852526" y="1902038"/>
                </a:lnTo>
                <a:lnTo>
                  <a:pt x="1845316" y="1906897"/>
                </a:lnTo>
                <a:lnTo>
                  <a:pt x="1836488" y="1908679"/>
                </a:lnTo>
                <a:close/>
              </a:path>
              <a:path w="5518150" h="1909445">
                <a:moveTo>
                  <a:pt x="2145103" y="1909172"/>
                </a:moveTo>
                <a:lnTo>
                  <a:pt x="2133320" y="1909172"/>
                </a:lnTo>
                <a:lnTo>
                  <a:pt x="2129741" y="1908449"/>
                </a:lnTo>
                <a:lnTo>
                  <a:pt x="2122005" y="1903229"/>
                </a:lnTo>
                <a:lnTo>
                  <a:pt x="2116787" y="1895488"/>
                </a:lnTo>
                <a:lnTo>
                  <a:pt x="2114874" y="1886011"/>
                </a:lnTo>
                <a:lnTo>
                  <a:pt x="2116787" y="1876535"/>
                </a:lnTo>
                <a:lnTo>
                  <a:pt x="2122005" y="1868795"/>
                </a:lnTo>
                <a:lnTo>
                  <a:pt x="2129741" y="1863577"/>
                </a:lnTo>
                <a:lnTo>
                  <a:pt x="2139212" y="1861663"/>
                </a:lnTo>
                <a:lnTo>
                  <a:pt x="2148682" y="1863577"/>
                </a:lnTo>
                <a:lnTo>
                  <a:pt x="2156419" y="1868795"/>
                </a:lnTo>
                <a:lnTo>
                  <a:pt x="2161636" y="1876535"/>
                </a:lnTo>
                <a:lnTo>
                  <a:pt x="2163550" y="1886011"/>
                </a:lnTo>
                <a:lnTo>
                  <a:pt x="2161636" y="1895488"/>
                </a:lnTo>
                <a:lnTo>
                  <a:pt x="2156419" y="1903229"/>
                </a:lnTo>
                <a:lnTo>
                  <a:pt x="2148682" y="1908449"/>
                </a:lnTo>
                <a:lnTo>
                  <a:pt x="2145103" y="1909172"/>
                </a:lnTo>
                <a:close/>
              </a:path>
              <a:path w="5518150" h="1909445">
                <a:moveTo>
                  <a:pt x="2441936" y="1908679"/>
                </a:moveTo>
                <a:lnTo>
                  <a:pt x="2433113" y="1906897"/>
                </a:lnTo>
                <a:lnTo>
                  <a:pt x="2425914" y="1902038"/>
                </a:lnTo>
                <a:lnTo>
                  <a:pt x="2421064" y="1894828"/>
                </a:lnTo>
                <a:lnTo>
                  <a:pt x="2419286" y="1885995"/>
                </a:lnTo>
                <a:lnTo>
                  <a:pt x="2421064" y="1877161"/>
                </a:lnTo>
                <a:lnTo>
                  <a:pt x="2425914" y="1869951"/>
                </a:lnTo>
                <a:lnTo>
                  <a:pt x="2433113" y="1865092"/>
                </a:lnTo>
                <a:lnTo>
                  <a:pt x="2441936" y="1863310"/>
                </a:lnTo>
                <a:lnTo>
                  <a:pt x="2450778" y="1865092"/>
                </a:lnTo>
                <a:lnTo>
                  <a:pt x="2457987" y="1869951"/>
                </a:lnTo>
                <a:lnTo>
                  <a:pt x="2462841" y="1877161"/>
                </a:lnTo>
                <a:lnTo>
                  <a:pt x="2464620" y="1885995"/>
                </a:lnTo>
                <a:lnTo>
                  <a:pt x="2462836" y="1894828"/>
                </a:lnTo>
                <a:lnTo>
                  <a:pt x="2457974" y="1902038"/>
                </a:lnTo>
                <a:lnTo>
                  <a:pt x="2450763" y="1906897"/>
                </a:lnTo>
                <a:lnTo>
                  <a:pt x="2441936" y="1908679"/>
                </a:lnTo>
                <a:close/>
              </a:path>
              <a:path w="5518150" h="1909445">
                <a:moveTo>
                  <a:pt x="2744659" y="1906157"/>
                </a:moveTo>
                <a:lnTo>
                  <a:pt x="2736825" y="1904573"/>
                </a:lnTo>
                <a:lnTo>
                  <a:pt x="2730419" y="1900253"/>
                </a:lnTo>
                <a:lnTo>
                  <a:pt x="2726094" y="1893844"/>
                </a:lnTo>
                <a:lnTo>
                  <a:pt x="2724507" y="1885995"/>
                </a:lnTo>
                <a:lnTo>
                  <a:pt x="2726094" y="1878145"/>
                </a:lnTo>
                <a:lnTo>
                  <a:pt x="2730419" y="1871738"/>
                </a:lnTo>
                <a:lnTo>
                  <a:pt x="2736825" y="1867419"/>
                </a:lnTo>
                <a:lnTo>
                  <a:pt x="2744659" y="1865836"/>
                </a:lnTo>
                <a:lnTo>
                  <a:pt x="2752508" y="1867419"/>
                </a:lnTo>
                <a:lnTo>
                  <a:pt x="2758913" y="1871738"/>
                </a:lnTo>
                <a:lnTo>
                  <a:pt x="2763230" y="1878145"/>
                </a:lnTo>
                <a:lnTo>
                  <a:pt x="2764812" y="1885995"/>
                </a:lnTo>
                <a:lnTo>
                  <a:pt x="2763230" y="1893844"/>
                </a:lnTo>
                <a:lnTo>
                  <a:pt x="2758913" y="1900253"/>
                </a:lnTo>
                <a:lnTo>
                  <a:pt x="2752508" y="1904573"/>
                </a:lnTo>
                <a:lnTo>
                  <a:pt x="2744659" y="1906157"/>
                </a:lnTo>
                <a:close/>
              </a:path>
              <a:path w="5518150" h="1909445">
                <a:moveTo>
                  <a:pt x="3056194" y="1901948"/>
                </a:moveTo>
                <a:lnTo>
                  <a:pt x="3038607" y="1901948"/>
                </a:lnTo>
                <a:lnTo>
                  <a:pt x="3031451" y="1894795"/>
                </a:lnTo>
                <a:lnTo>
                  <a:pt x="3031451" y="1877194"/>
                </a:lnTo>
                <a:lnTo>
                  <a:pt x="3038607" y="1870041"/>
                </a:lnTo>
                <a:lnTo>
                  <a:pt x="3056194" y="1870041"/>
                </a:lnTo>
                <a:lnTo>
                  <a:pt x="3063350" y="1877194"/>
                </a:lnTo>
                <a:lnTo>
                  <a:pt x="3063350" y="1894795"/>
                </a:lnTo>
                <a:lnTo>
                  <a:pt x="3056194" y="1901948"/>
                </a:lnTo>
                <a:close/>
              </a:path>
              <a:path w="5518150" h="1909445">
                <a:moveTo>
                  <a:pt x="3355677" y="1896077"/>
                </a:moveTo>
                <a:lnTo>
                  <a:pt x="3344571" y="1896077"/>
                </a:lnTo>
                <a:lnTo>
                  <a:pt x="3340048" y="1891564"/>
                </a:lnTo>
                <a:lnTo>
                  <a:pt x="3340048" y="1880425"/>
                </a:lnTo>
                <a:lnTo>
                  <a:pt x="3344571" y="1875915"/>
                </a:lnTo>
                <a:lnTo>
                  <a:pt x="3355677" y="1875915"/>
                </a:lnTo>
                <a:lnTo>
                  <a:pt x="3360200" y="1880425"/>
                </a:lnTo>
                <a:lnTo>
                  <a:pt x="3360200" y="1891564"/>
                </a:lnTo>
                <a:lnTo>
                  <a:pt x="3355677" y="1896077"/>
                </a:lnTo>
                <a:close/>
              </a:path>
              <a:path w="5518150" h="1909445">
                <a:moveTo>
                  <a:pt x="3654688" y="1889360"/>
                </a:moveTo>
                <a:lnTo>
                  <a:pt x="3650974" y="1889360"/>
                </a:lnTo>
                <a:lnTo>
                  <a:pt x="3649489" y="1887861"/>
                </a:lnTo>
                <a:lnTo>
                  <a:pt x="3649489" y="1884128"/>
                </a:lnTo>
                <a:lnTo>
                  <a:pt x="3650974" y="1882629"/>
                </a:lnTo>
                <a:lnTo>
                  <a:pt x="3654721" y="1882629"/>
                </a:lnTo>
                <a:lnTo>
                  <a:pt x="3656206" y="1884128"/>
                </a:lnTo>
                <a:lnTo>
                  <a:pt x="3656206" y="1887861"/>
                </a:lnTo>
                <a:lnTo>
                  <a:pt x="3654688" y="1889360"/>
                </a:lnTo>
                <a:close/>
              </a:path>
            </a:pathLst>
          </a:custGeom>
          <a:solidFill>
            <a:srgbClr val="E8C7C6"/>
          </a:solidFill>
        </p:spPr>
        <p:txBody>
          <a:bodyPr wrap="square" lIns="0" tIns="0" rIns="0" bIns="0" rtlCol="0"/>
          <a:lstStyle/>
          <a:p>
            <a:endParaRPr/>
          </a:p>
        </p:txBody>
      </p:sp>
      <p:graphicFrame>
        <p:nvGraphicFramePr>
          <p:cNvPr id="8" name="Table 7">
            <a:extLst>
              <a:ext uri="{FF2B5EF4-FFF2-40B4-BE49-F238E27FC236}">
                <a16:creationId xmlns:a16="http://schemas.microsoft.com/office/drawing/2014/main" id="{8C279183-DF37-2F9C-8988-40C1E9344861}"/>
              </a:ext>
            </a:extLst>
          </p:cNvPr>
          <p:cNvGraphicFramePr>
            <a:graphicFrameLocks noGrp="1"/>
          </p:cNvGraphicFramePr>
          <p:nvPr>
            <p:extLst>
              <p:ext uri="{D42A27DB-BD31-4B8C-83A1-F6EECF244321}">
                <p14:modId xmlns:p14="http://schemas.microsoft.com/office/powerpoint/2010/main" val="3024786608"/>
              </p:ext>
            </p:extLst>
          </p:nvPr>
        </p:nvGraphicFramePr>
        <p:xfrm>
          <a:off x="4038600" y="1516380"/>
          <a:ext cx="11510963" cy="8763000"/>
        </p:xfrm>
        <a:graphic>
          <a:graphicData uri="http://schemas.openxmlformats.org/drawingml/2006/table">
            <a:tbl>
              <a:tblPr firstRow="1" firstCol="1" bandRow="1">
                <a:tableStyleId>{5C22544A-7EE6-4342-B048-85BDC9FD1C3A}</a:tableStyleId>
              </a:tblPr>
              <a:tblGrid>
                <a:gridCol w="11510963">
                  <a:extLst>
                    <a:ext uri="{9D8B030D-6E8A-4147-A177-3AD203B41FA5}">
                      <a16:colId xmlns:a16="http://schemas.microsoft.com/office/drawing/2014/main" val="2066289294"/>
                    </a:ext>
                  </a:extLst>
                </a:gridCol>
              </a:tblGrid>
              <a:tr h="1819362">
                <a:tc>
                  <a:txBody>
                    <a:bodyPr/>
                    <a:lstStyle/>
                    <a:p>
                      <a:pPr marL="0" marR="0"/>
                      <a:r>
                        <a:rPr lang="en-US" sz="3000" dirty="0">
                          <a:effectLst/>
                          <a:latin typeface="Times New Roman" panose="02020603050405020304" pitchFamily="18" charset="0"/>
                          <a:cs typeface="Times New Roman" panose="02020603050405020304" pitchFamily="18" charset="0"/>
                        </a:rPr>
                        <a:t>K. Ahmad, "ResearchGate," ResearchGate, 12 12 2023. [Online]. Available: https://www.researchgate.net/publication/376544146_Hotel_Booking_Intentions_A_</a:t>
                      </a:r>
                    </a:p>
                    <a:p>
                      <a:pPr marL="0" marR="0"/>
                      <a:r>
                        <a:rPr lang="en-US" sz="3000" dirty="0" err="1">
                          <a:effectLst/>
                          <a:latin typeface="Times New Roman" panose="02020603050405020304" pitchFamily="18" charset="0"/>
                          <a:cs typeface="Times New Roman" panose="02020603050405020304" pitchFamily="18" charset="0"/>
                        </a:rPr>
                        <a:t>Literature_Review</a:t>
                      </a:r>
                      <a:r>
                        <a:rPr lang="en-US" sz="3000" dirty="0">
                          <a:effectLst/>
                          <a:latin typeface="Times New Roman" panose="02020603050405020304" pitchFamily="18" charset="0"/>
                          <a:cs typeface="Times New Roman" panose="02020603050405020304" pitchFamily="18" charset="0"/>
                        </a:rPr>
                        <a:t>.</a:t>
                      </a:r>
                      <a:endParaRPr lang="en-US" sz="3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extLst>
                  <a:ext uri="{0D108BD9-81ED-4DB2-BD59-A6C34878D82A}">
                    <a16:rowId xmlns:a16="http://schemas.microsoft.com/office/drawing/2014/main" val="3362663996"/>
                  </a:ext>
                </a:extLst>
              </a:tr>
              <a:tr h="1819362">
                <a:tc>
                  <a:txBody>
                    <a:bodyPr/>
                    <a:lstStyle/>
                    <a:p>
                      <a:pPr marL="0" marR="0"/>
                      <a:r>
                        <a:rPr lang="en-US" sz="3000" dirty="0">
                          <a:effectLst/>
                          <a:latin typeface="Times New Roman" panose="02020603050405020304" pitchFamily="18" charset="0"/>
                          <a:cs typeface="Times New Roman" panose="02020603050405020304" pitchFamily="18" charset="0"/>
                        </a:rPr>
                        <a:t>G. R. ,. J. Z. F. U. K. Z. A. Irfan Ullah, "Science Direct," 5 2019. [Online]. Available: https://www.sciencedirect.com/science/article/abs/pii/S0969698918310282#preview</a:t>
                      </a:r>
                    </a:p>
                    <a:p>
                      <a:pPr marL="0" marR="0"/>
                      <a:r>
                        <a:rPr lang="en-US" sz="3000" dirty="0">
                          <a:effectLst/>
                          <a:latin typeface="Times New Roman" panose="02020603050405020304" pitchFamily="18" charset="0"/>
                          <a:cs typeface="Times New Roman" panose="02020603050405020304" pitchFamily="18" charset="0"/>
                        </a:rPr>
                        <a:t>-section-introduction.</a:t>
                      </a:r>
                      <a:endParaRPr lang="en-US" sz="3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extLst>
                  <a:ext uri="{0D108BD9-81ED-4DB2-BD59-A6C34878D82A}">
                    <a16:rowId xmlns:a16="http://schemas.microsoft.com/office/drawing/2014/main" val="1231341141"/>
                  </a:ext>
                </a:extLst>
              </a:tr>
              <a:tr h="1819362">
                <a:tc>
                  <a:txBody>
                    <a:bodyPr/>
                    <a:lstStyle/>
                    <a:p>
                      <a:pPr marL="0" marR="0"/>
                      <a:r>
                        <a:rPr lang="en-US" sz="3000">
                          <a:effectLst/>
                          <a:latin typeface="Times New Roman" panose="02020603050405020304" pitchFamily="18" charset="0"/>
                          <a:cs typeface="Times New Roman" panose="02020603050405020304" pitchFamily="18" charset="0"/>
                        </a:rPr>
                        <a:t>C. Audits, "Control Audits," 3 3 2024. [Online]. Available: https://www.controlaudits.com/blog/what-are-the-security-risks-and-solutions-for-online-hotel-booking-platforms/#:~:text=%E2%80%93%20Ensure%20the%20booking%20website%20is%20legitimate%20and,unsolicited%20contact%20prompting%20for%20personal%20or%20payment.</a:t>
                      </a:r>
                      <a:endParaRPr lang="en-US"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extLst>
                  <a:ext uri="{0D108BD9-81ED-4DB2-BD59-A6C34878D82A}">
                    <a16:rowId xmlns:a16="http://schemas.microsoft.com/office/drawing/2014/main" val="3471410725"/>
                  </a:ext>
                </a:extLst>
              </a:tr>
              <a:tr h="958588">
                <a:tc>
                  <a:txBody>
                    <a:bodyPr/>
                    <a:lstStyle/>
                    <a:p>
                      <a:pPr marL="0" marR="0"/>
                      <a:r>
                        <a:rPr lang="en-US" sz="3000" dirty="0">
                          <a:effectLst/>
                          <a:latin typeface="Times New Roman" panose="02020603050405020304" pitchFamily="18" charset="0"/>
                          <a:cs typeface="Times New Roman" panose="02020603050405020304" pitchFamily="18" charset="0"/>
                        </a:rPr>
                        <a:t>C. Infotech, "</a:t>
                      </a:r>
                      <a:r>
                        <a:rPr lang="en-US" sz="3000" dirty="0" err="1">
                          <a:effectLst/>
                          <a:latin typeface="Times New Roman" panose="02020603050405020304" pitchFamily="18" charset="0"/>
                          <a:cs typeface="Times New Roman" panose="02020603050405020304" pitchFamily="18" charset="0"/>
                        </a:rPr>
                        <a:t>Vooinc</a:t>
                      </a:r>
                      <a:r>
                        <a:rPr lang="en-US" sz="3000" dirty="0">
                          <a:effectLst/>
                          <a:latin typeface="Times New Roman" panose="02020603050405020304" pitchFamily="18" charset="0"/>
                          <a:cs typeface="Times New Roman" panose="02020603050405020304" pitchFamily="18" charset="0"/>
                        </a:rPr>
                        <a:t>," 29 8 2024. [Online]. Available: https://vooinc.com/hotel-booking-app-development-key-challenges-and-solutions/.</a:t>
                      </a:r>
                      <a:endParaRPr lang="en-US" sz="3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extLst>
                  <a:ext uri="{0D108BD9-81ED-4DB2-BD59-A6C34878D82A}">
                    <a16:rowId xmlns:a16="http://schemas.microsoft.com/office/drawing/2014/main" val="3943988957"/>
                  </a:ext>
                </a:extLst>
              </a:tr>
            </a:tbl>
          </a:graphicData>
        </a:graphic>
      </p:graphicFrame>
    </p:spTree>
    <p:extLst>
      <p:ext uri="{BB962C8B-B14F-4D97-AF65-F5344CB8AC3E}">
        <p14:creationId xmlns:p14="http://schemas.microsoft.com/office/powerpoint/2010/main" val="302969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60618" y="800131"/>
            <a:ext cx="6166485" cy="782265"/>
          </a:xfrm>
          <a:prstGeom prst="rect">
            <a:avLst/>
          </a:prstGeom>
        </p:spPr>
        <p:txBody>
          <a:bodyPr vert="horz" wrap="square" lIns="0" tIns="12700" rIns="0" bIns="0" rtlCol="0">
            <a:spAutoFit/>
          </a:bodyPr>
          <a:lstStyle/>
          <a:p>
            <a:pPr marL="12700">
              <a:lnSpc>
                <a:spcPct val="100000"/>
              </a:lnSpc>
              <a:spcBef>
                <a:spcPts val="100"/>
              </a:spcBef>
            </a:pPr>
            <a:r>
              <a:rPr sz="5000" b="1" spc="15" dirty="0">
                <a:latin typeface="Times New Roman"/>
                <a:cs typeface="Times New Roman"/>
              </a:rPr>
              <a:t>OVERVIEW</a:t>
            </a:r>
            <a:endParaRPr sz="5000" dirty="0">
              <a:latin typeface="Times New Roman"/>
              <a:cs typeface="Times New Roman"/>
            </a:endParaRPr>
          </a:p>
        </p:txBody>
      </p:sp>
      <p:sp>
        <p:nvSpPr>
          <p:cNvPr id="4" name="object 4"/>
          <p:cNvSpPr txBox="1"/>
          <p:nvPr/>
        </p:nvSpPr>
        <p:spPr>
          <a:xfrm>
            <a:off x="2248075" y="3487801"/>
            <a:ext cx="2262505" cy="582211"/>
          </a:xfrm>
          <a:prstGeom prst="rect">
            <a:avLst/>
          </a:prstGeom>
        </p:spPr>
        <p:txBody>
          <a:bodyPr vert="horz" wrap="square" lIns="0" tIns="12700" rIns="0" bIns="0" rtlCol="0">
            <a:spAutoFit/>
          </a:bodyPr>
          <a:lstStyle/>
          <a:p>
            <a:pPr marL="12700">
              <a:lnSpc>
                <a:spcPct val="100000"/>
              </a:lnSpc>
              <a:spcBef>
                <a:spcPts val="100"/>
              </a:spcBef>
            </a:pPr>
            <a:r>
              <a:rPr sz="3700" b="1" spc="-25" dirty="0">
                <a:latin typeface="Times New Roman"/>
                <a:cs typeface="Times New Roman"/>
              </a:rPr>
              <a:t>I</a:t>
            </a:r>
            <a:r>
              <a:rPr sz="3700" b="1" spc="-215" dirty="0">
                <a:latin typeface="Times New Roman"/>
                <a:cs typeface="Times New Roman"/>
              </a:rPr>
              <a:t>n</a:t>
            </a:r>
            <a:r>
              <a:rPr sz="3700" b="1" dirty="0">
                <a:latin typeface="Times New Roman"/>
                <a:cs typeface="Times New Roman"/>
              </a:rPr>
              <a:t>t</a:t>
            </a:r>
            <a:r>
              <a:rPr sz="3700" b="1" spc="-5" dirty="0">
                <a:latin typeface="Times New Roman"/>
                <a:cs typeface="Times New Roman"/>
              </a:rPr>
              <a:t>o</a:t>
            </a:r>
            <a:r>
              <a:rPr sz="3700" b="1" spc="-215" dirty="0">
                <a:latin typeface="Times New Roman"/>
                <a:cs typeface="Times New Roman"/>
              </a:rPr>
              <a:t>du</a:t>
            </a:r>
            <a:r>
              <a:rPr sz="3700" b="1" spc="-30" dirty="0">
                <a:latin typeface="Times New Roman"/>
                <a:cs typeface="Times New Roman"/>
              </a:rPr>
              <a:t>c</a:t>
            </a:r>
            <a:r>
              <a:rPr sz="3700" b="1" dirty="0">
                <a:latin typeface="Times New Roman"/>
                <a:cs typeface="Times New Roman"/>
              </a:rPr>
              <a:t>t</a:t>
            </a:r>
            <a:r>
              <a:rPr sz="3700" b="1" spc="-30" dirty="0">
                <a:latin typeface="Times New Roman"/>
                <a:cs typeface="Times New Roman"/>
              </a:rPr>
              <a:t>i</a:t>
            </a:r>
            <a:r>
              <a:rPr sz="3700" b="1" spc="-5" dirty="0">
                <a:latin typeface="Times New Roman"/>
                <a:cs typeface="Times New Roman"/>
              </a:rPr>
              <a:t>o</a:t>
            </a:r>
            <a:r>
              <a:rPr sz="3700" b="1" spc="-210" dirty="0">
                <a:latin typeface="Times New Roman"/>
                <a:cs typeface="Times New Roman"/>
              </a:rPr>
              <a:t>n</a:t>
            </a:r>
            <a:endParaRPr sz="3700" dirty="0">
              <a:latin typeface="Times New Roman"/>
              <a:cs typeface="Times New Roman"/>
            </a:endParaRPr>
          </a:p>
        </p:txBody>
      </p:sp>
      <p:sp>
        <p:nvSpPr>
          <p:cNvPr id="6" name="object 6"/>
          <p:cNvSpPr txBox="1"/>
          <p:nvPr/>
        </p:nvSpPr>
        <p:spPr>
          <a:xfrm>
            <a:off x="6542933" y="5422633"/>
            <a:ext cx="4260215" cy="582211"/>
          </a:xfrm>
          <a:prstGeom prst="rect">
            <a:avLst/>
          </a:prstGeom>
        </p:spPr>
        <p:txBody>
          <a:bodyPr vert="horz" wrap="square" lIns="0" tIns="12700" rIns="0" bIns="0" rtlCol="0">
            <a:spAutoFit/>
          </a:bodyPr>
          <a:lstStyle/>
          <a:p>
            <a:pPr marL="12700">
              <a:lnSpc>
                <a:spcPct val="100000"/>
              </a:lnSpc>
              <a:spcBef>
                <a:spcPts val="100"/>
              </a:spcBef>
            </a:pPr>
            <a:r>
              <a:rPr sz="3700" b="1" spc="-80" dirty="0">
                <a:latin typeface="Times New Roman"/>
                <a:cs typeface="Times New Roman"/>
              </a:rPr>
              <a:t>Working</a:t>
            </a:r>
            <a:r>
              <a:rPr sz="3700" b="1" spc="-40" dirty="0">
                <a:latin typeface="Times New Roman"/>
                <a:cs typeface="Times New Roman"/>
              </a:rPr>
              <a:t> </a:t>
            </a:r>
            <a:r>
              <a:rPr sz="3700" b="1" spc="-55" dirty="0">
                <a:latin typeface="Times New Roman"/>
                <a:cs typeface="Times New Roman"/>
              </a:rPr>
              <a:t>Mechanism.</a:t>
            </a:r>
            <a:endParaRPr sz="3700" dirty="0">
              <a:latin typeface="Times New Roman"/>
              <a:cs typeface="Times New Roman"/>
            </a:endParaRPr>
          </a:p>
        </p:txBody>
      </p:sp>
      <p:sp>
        <p:nvSpPr>
          <p:cNvPr id="8" name="object 8"/>
          <p:cNvSpPr txBox="1"/>
          <p:nvPr/>
        </p:nvSpPr>
        <p:spPr>
          <a:xfrm>
            <a:off x="12496800" y="5412079"/>
            <a:ext cx="3706495" cy="582211"/>
          </a:xfrm>
          <a:prstGeom prst="rect">
            <a:avLst/>
          </a:prstGeom>
        </p:spPr>
        <p:txBody>
          <a:bodyPr vert="horz" wrap="square" lIns="0" tIns="12700" rIns="0" bIns="0" rtlCol="0">
            <a:spAutoFit/>
          </a:bodyPr>
          <a:lstStyle/>
          <a:p>
            <a:pPr marL="12700">
              <a:lnSpc>
                <a:spcPct val="100000"/>
              </a:lnSpc>
              <a:spcBef>
                <a:spcPts val="100"/>
              </a:spcBef>
            </a:pPr>
            <a:r>
              <a:rPr sz="3700" b="1" spc="40" dirty="0">
                <a:latin typeface="Times New Roman"/>
                <a:cs typeface="Times New Roman"/>
              </a:rPr>
              <a:t>Use</a:t>
            </a:r>
            <a:r>
              <a:rPr sz="3700" b="1" spc="-25" dirty="0">
                <a:latin typeface="Times New Roman"/>
                <a:cs typeface="Times New Roman"/>
              </a:rPr>
              <a:t> </a:t>
            </a:r>
            <a:r>
              <a:rPr sz="3700" b="1" spc="-20" dirty="0">
                <a:latin typeface="Times New Roman"/>
                <a:cs typeface="Times New Roman"/>
              </a:rPr>
              <a:t>Case </a:t>
            </a:r>
            <a:r>
              <a:rPr sz="3700" b="1" spc="-50" dirty="0">
                <a:latin typeface="Times New Roman"/>
                <a:cs typeface="Times New Roman"/>
              </a:rPr>
              <a:t>Diagram</a:t>
            </a:r>
            <a:endParaRPr sz="3700" dirty="0">
              <a:latin typeface="Times New Roman"/>
              <a:cs typeface="Times New Roman"/>
            </a:endParaRPr>
          </a:p>
        </p:txBody>
      </p:sp>
      <p:sp>
        <p:nvSpPr>
          <p:cNvPr id="10" name="object 10"/>
          <p:cNvSpPr txBox="1"/>
          <p:nvPr/>
        </p:nvSpPr>
        <p:spPr>
          <a:xfrm>
            <a:off x="12496800" y="3455993"/>
            <a:ext cx="3926840" cy="582211"/>
          </a:xfrm>
          <a:prstGeom prst="rect">
            <a:avLst/>
          </a:prstGeom>
        </p:spPr>
        <p:txBody>
          <a:bodyPr vert="horz" wrap="square" lIns="0" tIns="12700" rIns="0" bIns="0" rtlCol="0">
            <a:spAutoFit/>
          </a:bodyPr>
          <a:lstStyle/>
          <a:p>
            <a:pPr marL="12700">
              <a:lnSpc>
                <a:spcPct val="100000"/>
              </a:lnSpc>
              <a:spcBef>
                <a:spcPts val="100"/>
              </a:spcBef>
            </a:pPr>
            <a:r>
              <a:rPr sz="3700" b="1" spc="-75" dirty="0">
                <a:latin typeface="Times New Roman"/>
                <a:cs typeface="Times New Roman"/>
              </a:rPr>
              <a:t>Problem</a:t>
            </a:r>
            <a:r>
              <a:rPr sz="3700" b="1" spc="-50" dirty="0">
                <a:latin typeface="Times New Roman"/>
                <a:cs typeface="Times New Roman"/>
              </a:rPr>
              <a:t> </a:t>
            </a:r>
            <a:r>
              <a:rPr sz="3700" b="1" spc="-30" dirty="0">
                <a:latin typeface="Times New Roman"/>
                <a:cs typeface="Times New Roman"/>
              </a:rPr>
              <a:t>Statement.</a:t>
            </a:r>
            <a:endParaRPr sz="3700" dirty="0">
              <a:latin typeface="Times New Roman"/>
              <a:cs typeface="Times New Roman"/>
            </a:endParaRPr>
          </a:p>
        </p:txBody>
      </p:sp>
      <p:sp>
        <p:nvSpPr>
          <p:cNvPr id="14" name="object 14"/>
          <p:cNvSpPr txBox="1"/>
          <p:nvPr/>
        </p:nvSpPr>
        <p:spPr>
          <a:xfrm>
            <a:off x="2203180" y="4371712"/>
            <a:ext cx="2625090" cy="582211"/>
          </a:xfrm>
          <a:prstGeom prst="rect">
            <a:avLst/>
          </a:prstGeom>
        </p:spPr>
        <p:txBody>
          <a:bodyPr vert="horz" wrap="square" lIns="0" tIns="12700" rIns="0" bIns="0" rtlCol="0">
            <a:spAutoFit/>
          </a:bodyPr>
          <a:lstStyle/>
          <a:p>
            <a:pPr marL="12700">
              <a:lnSpc>
                <a:spcPct val="100000"/>
              </a:lnSpc>
              <a:spcBef>
                <a:spcPts val="100"/>
              </a:spcBef>
            </a:pPr>
            <a:r>
              <a:rPr sz="3700" b="1" spc="-35" dirty="0">
                <a:latin typeface="Times New Roman"/>
                <a:cs typeface="Times New Roman"/>
              </a:rPr>
              <a:t>Methodology</a:t>
            </a:r>
            <a:endParaRPr sz="3700" dirty="0">
              <a:latin typeface="Times New Roman"/>
              <a:cs typeface="Times New Roman"/>
            </a:endParaRPr>
          </a:p>
        </p:txBody>
      </p:sp>
      <p:sp>
        <p:nvSpPr>
          <p:cNvPr id="16" name="object 16"/>
          <p:cNvSpPr txBox="1"/>
          <p:nvPr/>
        </p:nvSpPr>
        <p:spPr>
          <a:xfrm>
            <a:off x="2239903" y="5477881"/>
            <a:ext cx="3084830" cy="582211"/>
          </a:xfrm>
          <a:prstGeom prst="rect">
            <a:avLst/>
          </a:prstGeom>
        </p:spPr>
        <p:txBody>
          <a:bodyPr vert="horz" wrap="square" lIns="0" tIns="12700" rIns="0" bIns="0" rtlCol="0">
            <a:spAutoFit/>
          </a:bodyPr>
          <a:lstStyle/>
          <a:p>
            <a:pPr marL="12700">
              <a:lnSpc>
                <a:spcPct val="100000"/>
              </a:lnSpc>
              <a:spcBef>
                <a:spcPts val="100"/>
              </a:spcBef>
            </a:pPr>
            <a:r>
              <a:rPr lang="en-US" sz="3700" b="1" spc="-90" dirty="0">
                <a:latin typeface="Times New Roman"/>
                <a:cs typeface="Times New Roman"/>
              </a:rPr>
              <a:t>Gantt Chart</a:t>
            </a:r>
            <a:endParaRPr sz="3700" dirty="0">
              <a:latin typeface="Times New Roman"/>
              <a:cs typeface="Times New Roman"/>
            </a:endParaRPr>
          </a:p>
        </p:txBody>
      </p:sp>
      <p:sp>
        <p:nvSpPr>
          <p:cNvPr id="18" name="object 18"/>
          <p:cNvSpPr txBox="1"/>
          <p:nvPr/>
        </p:nvSpPr>
        <p:spPr>
          <a:xfrm>
            <a:off x="6537960" y="3487801"/>
            <a:ext cx="5334000" cy="623119"/>
          </a:xfrm>
          <a:prstGeom prst="rect">
            <a:avLst/>
          </a:prstGeom>
        </p:spPr>
        <p:txBody>
          <a:bodyPr vert="horz" wrap="square" lIns="0" tIns="12065" rIns="0" bIns="0" rtlCol="0">
            <a:spAutoFit/>
          </a:bodyPr>
          <a:lstStyle/>
          <a:p>
            <a:pPr marL="12700" marR="5080">
              <a:lnSpc>
                <a:spcPct val="116599"/>
              </a:lnSpc>
              <a:spcBef>
                <a:spcPts val="95"/>
              </a:spcBef>
            </a:pPr>
            <a:r>
              <a:rPr sz="3700" b="1" spc="-65" dirty="0">
                <a:latin typeface="Times New Roman"/>
                <a:cs typeface="Times New Roman"/>
              </a:rPr>
              <a:t>Objectives </a:t>
            </a:r>
            <a:r>
              <a:rPr sz="3700" b="1" spc="-145" dirty="0">
                <a:latin typeface="Times New Roman"/>
                <a:cs typeface="Times New Roman"/>
              </a:rPr>
              <a:t>and </a:t>
            </a:r>
            <a:r>
              <a:rPr sz="3700" b="1" spc="-55" dirty="0">
                <a:latin typeface="Times New Roman"/>
                <a:cs typeface="Times New Roman"/>
              </a:rPr>
              <a:t>Features.</a:t>
            </a:r>
            <a:endParaRPr sz="3700" dirty="0">
              <a:latin typeface="Times New Roman"/>
              <a:cs typeface="Times New Roman"/>
            </a:endParaRPr>
          </a:p>
        </p:txBody>
      </p:sp>
      <p:sp>
        <p:nvSpPr>
          <p:cNvPr id="20" name="object 20"/>
          <p:cNvSpPr txBox="1"/>
          <p:nvPr/>
        </p:nvSpPr>
        <p:spPr>
          <a:xfrm>
            <a:off x="6537960" y="4452054"/>
            <a:ext cx="3226435" cy="582211"/>
          </a:xfrm>
          <a:prstGeom prst="rect">
            <a:avLst/>
          </a:prstGeom>
        </p:spPr>
        <p:txBody>
          <a:bodyPr vert="horz" wrap="square" lIns="0" tIns="12700" rIns="0" bIns="0" rtlCol="0">
            <a:spAutoFit/>
          </a:bodyPr>
          <a:lstStyle/>
          <a:p>
            <a:pPr marL="12700">
              <a:lnSpc>
                <a:spcPct val="100000"/>
              </a:lnSpc>
              <a:spcBef>
                <a:spcPts val="100"/>
              </a:spcBef>
            </a:pPr>
            <a:r>
              <a:rPr sz="3700" b="1" spc="-40" dirty="0">
                <a:latin typeface="Times New Roman"/>
                <a:cs typeface="Times New Roman"/>
              </a:rPr>
              <a:t>Feasibility</a:t>
            </a:r>
            <a:r>
              <a:rPr sz="3700" b="1" spc="-55" dirty="0">
                <a:latin typeface="Times New Roman"/>
                <a:cs typeface="Times New Roman"/>
              </a:rPr>
              <a:t> </a:t>
            </a:r>
            <a:r>
              <a:rPr sz="3700" b="1" spc="-90" dirty="0">
                <a:latin typeface="Times New Roman"/>
                <a:cs typeface="Times New Roman"/>
              </a:rPr>
              <a:t>study</a:t>
            </a:r>
            <a:endParaRPr sz="3700" dirty="0">
              <a:latin typeface="Times New Roman"/>
              <a:cs typeface="Times New Roman"/>
            </a:endParaRPr>
          </a:p>
        </p:txBody>
      </p:sp>
      <p:sp>
        <p:nvSpPr>
          <p:cNvPr id="22" name="object 22"/>
          <p:cNvSpPr txBox="1"/>
          <p:nvPr/>
        </p:nvSpPr>
        <p:spPr>
          <a:xfrm>
            <a:off x="6537960" y="6611949"/>
            <a:ext cx="3398520" cy="582211"/>
          </a:xfrm>
          <a:prstGeom prst="rect">
            <a:avLst/>
          </a:prstGeom>
        </p:spPr>
        <p:txBody>
          <a:bodyPr vert="horz" wrap="square" lIns="0" tIns="12700" rIns="0" bIns="0" rtlCol="0">
            <a:spAutoFit/>
          </a:bodyPr>
          <a:lstStyle/>
          <a:p>
            <a:pPr marL="12700">
              <a:lnSpc>
                <a:spcPct val="100000"/>
              </a:lnSpc>
              <a:spcBef>
                <a:spcPts val="100"/>
              </a:spcBef>
            </a:pPr>
            <a:r>
              <a:rPr lang="en-US" sz="3700" b="1" spc="-90" dirty="0">
                <a:latin typeface="Times New Roman"/>
                <a:cs typeface="Times New Roman"/>
              </a:rPr>
              <a:t>Database Schema</a:t>
            </a:r>
            <a:endParaRPr sz="3700" dirty="0">
              <a:latin typeface="Times New Roman"/>
              <a:cs typeface="Times New Roman"/>
            </a:endParaRPr>
          </a:p>
        </p:txBody>
      </p:sp>
      <p:sp>
        <p:nvSpPr>
          <p:cNvPr id="25" name="object 25"/>
          <p:cNvSpPr/>
          <p:nvPr/>
        </p:nvSpPr>
        <p:spPr>
          <a:xfrm>
            <a:off x="11430015" y="9004117"/>
            <a:ext cx="6858000" cy="132715"/>
          </a:xfrm>
          <a:custGeom>
            <a:avLst/>
            <a:gdLst/>
            <a:ahLst/>
            <a:cxnLst/>
            <a:rect l="l" t="t" r="r" b="b"/>
            <a:pathLst>
              <a:path w="6858000" h="132715">
                <a:moveTo>
                  <a:pt x="6857984" y="132686"/>
                </a:moveTo>
                <a:lnTo>
                  <a:pt x="0" y="114299"/>
                </a:lnTo>
                <a:lnTo>
                  <a:pt x="306" y="0"/>
                </a:lnTo>
                <a:lnTo>
                  <a:pt x="6857984" y="18386"/>
                </a:lnTo>
                <a:lnTo>
                  <a:pt x="6857984" y="132686"/>
                </a:lnTo>
                <a:close/>
              </a:path>
            </a:pathLst>
          </a:custGeom>
          <a:solidFill>
            <a:srgbClr val="9EC2D0"/>
          </a:solidFill>
        </p:spPr>
        <p:txBody>
          <a:bodyPr wrap="square" lIns="0" tIns="0" rIns="0" bIns="0" rtlCol="0"/>
          <a:lstStyle/>
          <a:p>
            <a:endParaRPr/>
          </a:p>
        </p:txBody>
      </p:sp>
      <p:sp>
        <p:nvSpPr>
          <p:cNvPr id="26" name="object 26"/>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27" name="object 27"/>
          <p:cNvSpPr txBox="1">
            <a:spLocks noGrp="1"/>
          </p:cNvSpPr>
          <p:nvPr>
            <p:ph type="title"/>
          </p:nvPr>
        </p:nvSpPr>
        <p:spPr>
          <a:prstGeom prst="rect">
            <a:avLst/>
          </a:prstGeom>
        </p:spPr>
        <p:txBody>
          <a:bodyPr vert="horz" wrap="square" lIns="0" tIns="15875" rIns="0" bIns="0" rtlCol="0">
            <a:spAutoFit/>
          </a:bodyPr>
          <a:lstStyle/>
          <a:p>
            <a:pPr marL="15005685">
              <a:lnSpc>
                <a:spcPct val="100000"/>
              </a:lnSpc>
              <a:spcBef>
                <a:spcPts val="125"/>
              </a:spcBef>
            </a:pPr>
            <a:r>
              <a:rPr spc="-70" dirty="0"/>
              <a:t>1</a:t>
            </a:r>
          </a:p>
        </p:txBody>
      </p:sp>
      <p:sp>
        <p:nvSpPr>
          <p:cNvPr id="28" name="object 28"/>
          <p:cNvSpPr/>
          <p:nvPr/>
        </p:nvSpPr>
        <p:spPr>
          <a:xfrm>
            <a:off x="1816486" y="10162357"/>
            <a:ext cx="4545330" cy="59055"/>
          </a:xfrm>
          <a:custGeom>
            <a:avLst/>
            <a:gdLst/>
            <a:ahLst/>
            <a:cxnLst/>
            <a:rect l="l" t="t" r="r" b="b"/>
            <a:pathLst>
              <a:path w="4545330" h="59054">
                <a:moveTo>
                  <a:pt x="1309" y="30189"/>
                </a:moveTo>
                <a:lnTo>
                  <a:pt x="367" y="30189"/>
                </a:lnTo>
                <a:lnTo>
                  <a:pt x="0" y="29819"/>
                </a:lnTo>
                <a:lnTo>
                  <a:pt x="0" y="28876"/>
                </a:lnTo>
                <a:lnTo>
                  <a:pt x="367" y="28506"/>
                </a:lnTo>
                <a:lnTo>
                  <a:pt x="1309" y="28506"/>
                </a:lnTo>
                <a:lnTo>
                  <a:pt x="1681" y="28876"/>
                </a:lnTo>
                <a:lnTo>
                  <a:pt x="1681" y="29819"/>
                </a:lnTo>
                <a:lnTo>
                  <a:pt x="1309" y="30189"/>
                </a:lnTo>
                <a:close/>
              </a:path>
              <a:path w="4545330" h="59054">
                <a:moveTo>
                  <a:pt x="304489" y="31030"/>
                </a:moveTo>
                <a:lnTo>
                  <a:pt x="302639" y="31030"/>
                </a:lnTo>
                <a:lnTo>
                  <a:pt x="301883" y="30273"/>
                </a:lnTo>
                <a:lnTo>
                  <a:pt x="301883" y="28422"/>
                </a:lnTo>
                <a:lnTo>
                  <a:pt x="302639" y="27664"/>
                </a:lnTo>
                <a:lnTo>
                  <a:pt x="304489" y="27664"/>
                </a:lnTo>
                <a:lnTo>
                  <a:pt x="305245" y="28422"/>
                </a:lnTo>
                <a:lnTo>
                  <a:pt x="305245" y="30273"/>
                </a:lnTo>
                <a:lnTo>
                  <a:pt x="304489" y="31030"/>
                </a:lnTo>
                <a:close/>
              </a:path>
              <a:path w="4545330" h="59054">
                <a:moveTo>
                  <a:pt x="609066" y="34396"/>
                </a:moveTo>
                <a:lnTo>
                  <a:pt x="603513" y="34396"/>
                </a:lnTo>
                <a:lnTo>
                  <a:pt x="601262" y="32141"/>
                </a:lnTo>
                <a:lnTo>
                  <a:pt x="601262" y="26588"/>
                </a:lnTo>
                <a:lnTo>
                  <a:pt x="603513" y="24333"/>
                </a:lnTo>
                <a:lnTo>
                  <a:pt x="609066" y="24333"/>
                </a:lnTo>
                <a:lnTo>
                  <a:pt x="611318" y="26588"/>
                </a:lnTo>
                <a:lnTo>
                  <a:pt x="611318" y="32141"/>
                </a:lnTo>
                <a:lnTo>
                  <a:pt x="609066" y="34396"/>
                </a:lnTo>
                <a:close/>
              </a:path>
              <a:path w="4545330" h="59054">
                <a:moveTo>
                  <a:pt x="913656" y="37761"/>
                </a:moveTo>
                <a:lnTo>
                  <a:pt x="904374" y="37761"/>
                </a:lnTo>
                <a:lnTo>
                  <a:pt x="900623" y="34009"/>
                </a:lnTo>
                <a:lnTo>
                  <a:pt x="900623" y="24720"/>
                </a:lnTo>
                <a:lnTo>
                  <a:pt x="904374" y="20967"/>
                </a:lnTo>
                <a:lnTo>
                  <a:pt x="913656" y="20967"/>
                </a:lnTo>
                <a:lnTo>
                  <a:pt x="917407" y="24720"/>
                </a:lnTo>
                <a:lnTo>
                  <a:pt x="917407" y="34009"/>
                </a:lnTo>
                <a:lnTo>
                  <a:pt x="913656" y="37761"/>
                </a:lnTo>
                <a:close/>
              </a:path>
              <a:path w="4545330" h="59054">
                <a:moveTo>
                  <a:pt x="1218230" y="41127"/>
                </a:moveTo>
                <a:lnTo>
                  <a:pt x="1205248" y="41127"/>
                </a:lnTo>
                <a:lnTo>
                  <a:pt x="1199985" y="35860"/>
                </a:lnTo>
                <a:lnTo>
                  <a:pt x="1199985" y="22869"/>
                </a:lnTo>
                <a:lnTo>
                  <a:pt x="1205248" y="17601"/>
                </a:lnTo>
                <a:lnTo>
                  <a:pt x="1218230" y="17601"/>
                </a:lnTo>
                <a:lnTo>
                  <a:pt x="1223496" y="22869"/>
                </a:lnTo>
                <a:lnTo>
                  <a:pt x="1223496" y="35860"/>
                </a:lnTo>
                <a:lnTo>
                  <a:pt x="1218230" y="41127"/>
                </a:lnTo>
                <a:close/>
              </a:path>
              <a:path w="4545330" h="59054">
                <a:moveTo>
                  <a:pt x="1522807" y="44493"/>
                </a:moveTo>
                <a:lnTo>
                  <a:pt x="1506121" y="44493"/>
                </a:lnTo>
                <a:lnTo>
                  <a:pt x="1499360" y="37728"/>
                </a:lnTo>
                <a:lnTo>
                  <a:pt x="1499360" y="21034"/>
                </a:lnTo>
                <a:lnTo>
                  <a:pt x="1506121" y="14269"/>
                </a:lnTo>
                <a:lnTo>
                  <a:pt x="1522807" y="14269"/>
                </a:lnTo>
                <a:lnTo>
                  <a:pt x="1529568" y="21034"/>
                </a:lnTo>
                <a:lnTo>
                  <a:pt x="1529568" y="37728"/>
                </a:lnTo>
                <a:lnTo>
                  <a:pt x="1522807" y="44493"/>
                </a:lnTo>
                <a:close/>
              </a:path>
              <a:path w="4545330" h="59054">
                <a:moveTo>
                  <a:pt x="1817180" y="47859"/>
                </a:moveTo>
                <a:lnTo>
                  <a:pt x="1809994" y="46406"/>
                </a:lnTo>
                <a:lnTo>
                  <a:pt x="1804124" y="42444"/>
                </a:lnTo>
                <a:lnTo>
                  <a:pt x="1800166" y="36571"/>
                </a:lnTo>
                <a:lnTo>
                  <a:pt x="1798715" y="29381"/>
                </a:lnTo>
                <a:lnTo>
                  <a:pt x="1800166" y="22192"/>
                </a:lnTo>
                <a:lnTo>
                  <a:pt x="1804124" y="16318"/>
                </a:lnTo>
                <a:lnTo>
                  <a:pt x="1809994" y="12357"/>
                </a:lnTo>
                <a:lnTo>
                  <a:pt x="1817180" y="10904"/>
                </a:lnTo>
                <a:lnTo>
                  <a:pt x="1824366" y="12357"/>
                </a:lnTo>
                <a:lnTo>
                  <a:pt x="1830235" y="16318"/>
                </a:lnTo>
                <a:lnTo>
                  <a:pt x="1834193" y="22192"/>
                </a:lnTo>
                <a:lnTo>
                  <a:pt x="1835644" y="29381"/>
                </a:lnTo>
                <a:lnTo>
                  <a:pt x="1834193" y="36571"/>
                </a:lnTo>
                <a:lnTo>
                  <a:pt x="1830235" y="42444"/>
                </a:lnTo>
                <a:lnTo>
                  <a:pt x="1824366" y="46406"/>
                </a:lnTo>
                <a:lnTo>
                  <a:pt x="1817180" y="47859"/>
                </a:lnTo>
                <a:close/>
              </a:path>
              <a:path w="4545330" h="59054">
                <a:moveTo>
                  <a:pt x="2119903" y="52066"/>
                </a:moveTo>
                <a:lnTo>
                  <a:pt x="2111081" y="50284"/>
                </a:lnTo>
                <a:lnTo>
                  <a:pt x="2103882" y="45425"/>
                </a:lnTo>
                <a:lnTo>
                  <a:pt x="2099031" y="38215"/>
                </a:lnTo>
                <a:lnTo>
                  <a:pt x="2097253" y="29381"/>
                </a:lnTo>
                <a:lnTo>
                  <a:pt x="2099031" y="20548"/>
                </a:lnTo>
                <a:lnTo>
                  <a:pt x="2103882" y="13338"/>
                </a:lnTo>
                <a:lnTo>
                  <a:pt x="2111081" y="8478"/>
                </a:lnTo>
                <a:lnTo>
                  <a:pt x="2119903" y="6697"/>
                </a:lnTo>
                <a:lnTo>
                  <a:pt x="2128731" y="8478"/>
                </a:lnTo>
                <a:lnTo>
                  <a:pt x="2135942" y="13338"/>
                </a:lnTo>
                <a:lnTo>
                  <a:pt x="2140804" y="20548"/>
                </a:lnTo>
                <a:lnTo>
                  <a:pt x="2142588" y="29381"/>
                </a:lnTo>
                <a:lnTo>
                  <a:pt x="2140804" y="38215"/>
                </a:lnTo>
                <a:lnTo>
                  <a:pt x="2135942" y="45425"/>
                </a:lnTo>
                <a:lnTo>
                  <a:pt x="2128731" y="50284"/>
                </a:lnTo>
                <a:lnTo>
                  <a:pt x="2119903" y="52066"/>
                </a:lnTo>
                <a:close/>
              </a:path>
              <a:path w="4545330" h="59054">
                <a:moveTo>
                  <a:pt x="2422627" y="54590"/>
                </a:moveTo>
                <a:lnTo>
                  <a:pt x="2412831" y="52610"/>
                </a:lnTo>
                <a:lnTo>
                  <a:pt x="2404838" y="47212"/>
                </a:lnTo>
                <a:lnTo>
                  <a:pt x="2399453" y="39205"/>
                </a:lnTo>
                <a:lnTo>
                  <a:pt x="2397479" y="29398"/>
                </a:lnTo>
                <a:lnTo>
                  <a:pt x="2399453" y="19590"/>
                </a:lnTo>
                <a:lnTo>
                  <a:pt x="2404838" y="11583"/>
                </a:lnTo>
                <a:lnTo>
                  <a:pt x="2412831" y="6185"/>
                </a:lnTo>
                <a:lnTo>
                  <a:pt x="2422627" y="4206"/>
                </a:lnTo>
                <a:lnTo>
                  <a:pt x="2432429" y="6185"/>
                </a:lnTo>
                <a:lnTo>
                  <a:pt x="2440434" y="11583"/>
                </a:lnTo>
                <a:lnTo>
                  <a:pt x="2445830" y="19590"/>
                </a:lnTo>
                <a:lnTo>
                  <a:pt x="2447809" y="29398"/>
                </a:lnTo>
                <a:lnTo>
                  <a:pt x="2445830" y="39205"/>
                </a:lnTo>
                <a:lnTo>
                  <a:pt x="2440434" y="47212"/>
                </a:lnTo>
                <a:lnTo>
                  <a:pt x="2432429" y="52610"/>
                </a:lnTo>
                <a:lnTo>
                  <a:pt x="2422627" y="54590"/>
                </a:lnTo>
                <a:close/>
              </a:path>
              <a:path w="4545330" h="59054">
                <a:moveTo>
                  <a:pt x="2725351" y="56273"/>
                </a:moveTo>
                <a:lnTo>
                  <a:pt x="2714906" y="54161"/>
                </a:lnTo>
                <a:lnTo>
                  <a:pt x="2706376" y="48401"/>
                </a:lnTo>
                <a:lnTo>
                  <a:pt x="2700624" y="39859"/>
                </a:lnTo>
                <a:lnTo>
                  <a:pt x="2698515" y="29398"/>
                </a:lnTo>
                <a:lnTo>
                  <a:pt x="2700624" y="18937"/>
                </a:lnTo>
                <a:lnTo>
                  <a:pt x="2706376" y="10395"/>
                </a:lnTo>
                <a:lnTo>
                  <a:pt x="2714906" y="4635"/>
                </a:lnTo>
                <a:lnTo>
                  <a:pt x="2725351" y="2523"/>
                </a:lnTo>
                <a:lnTo>
                  <a:pt x="2735815" y="4635"/>
                </a:lnTo>
                <a:lnTo>
                  <a:pt x="2744356" y="10395"/>
                </a:lnTo>
                <a:lnTo>
                  <a:pt x="2750111" y="18937"/>
                </a:lnTo>
                <a:lnTo>
                  <a:pt x="2752221" y="29398"/>
                </a:lnTo>
                <a:lnTo>
                  <a:pt x="2750111" y="39859"/>
                </a:lnTo>
                <a:lnTo>
                  <a:pt x="2744356" y="48401"/>
                </a:lnTo>
                <a:lnTo>
                  <a:pt x="2735815" y="54161"/>
                </a:lnTo>
                <a:lnTo>
                  <a:pt x="2725351" y="56273"/>
                </a:lnTo>
                <a:close/>
              </a:path>
              <a:path w="4545330" h="59054">
                <a:moveTo>
                  <a:pt x="3028075" y="57114"/>
                </a:moveTo>
                <a:lnTo>
                  <a:pt x="3017299" y="54937"/>
                </a:lnTo>
                <a:lnTo>
                  <a:pt x="3008501" y="48998"/>
                </a:lnTo>
                <a:lnTo>
                  <a:pt x="3002570" y="40189"/>
                </a:lnTo>
                <a:lnTo>
                  <a:pt x="3000395" y="29398"/>
                </a:lnTo>
                <a:lnTo>
                  <a:pt x="3002570" y="18607"/>
                </a:lnTo>
                <a:lnTo>
                  <a:pt x="3008501" y="9797"/>
                </a:lnTo>
                <a:lnTo>
                  <a:pt x="3017299" y="3859"/>
                </a:lnTo>
                <a:lnTo>
                  <a:pt x="3028075" y="1682"/>
                </a:lnTo>
                <a:lnTo>
                  <a:pt x="3038871" y="3859"/>
                </a:lnTo>
                <a:lnTo>
                  <a:pt x="3047679" y="9797"/>
                </a:lnTo>
                <a:lnTo>
                  <a:pt x="3053613" y="18607"/>
                </a:lnTo>
                <a:lnTo>
                  <a:pt x="3055789" y="29398"/>
                </a:lnTo>
                <a:lnTo>
                  <a:pt x="3053613" y="40189"/>
                </a:lnTo>
                <a:lnTo>
                  <a:pt x="3047679" y="48998"/>
                </a:lnTo>
                <a:lnTo>
                  <a:pt x="3038871" y="54937"/>
                </a:lnTo>
                <a:lnTo>
                  <a:pt x="3028075" y="57114"/>
                </a:lnTo>
                <a:close/>
              </a:path>
              <a:path w="4545330" h="59054">
                <a:moveTo>
                  <a:pt x="3330799" y="58797"/>
                </a:moveTo>
                <a:lnTo>
                  <a:pt x="3319375" y="56487"/>
                </a:lnTo>
                <a:lnTo>
                  <a:pt x="3310039" y="50187"/>
                </a:lnTo>
                <a:lnTo>
                  <a:pt x="3303741" y="40842"/>
                </a:lnTo>
                <a:lnTo>
                  <a:pt x="3301431" y="29398"/>
                </a:lnTo>
                <a:lnTo>
                  <a:pt x="3303741" y="17953"/>
                </a:lnTo>
                <a:lnTo>
                  <a:pt x="3310039" y="8609"/>
                </a:lnTo>
                <a:lnTo>
                  <a:pt x="3319375" y="2309"/>
                </a:lnTo>
                <a:lnTo>
                  <a:pt x="3330800" y="0"/>
                </a:lnTo>
                <a:lnTo>
                  <a:pt x="3342243" y="2309"/>
                </a:lnTo>
                <a:lnTo>
                  <a:pt x="3351588" y="8609"/>
                </a:lnTo>
                <a:lnTo>
                  <a:pt x="3357890" y="17953"/>
                </a:lnTo>
                <a:lnTo>
                  <a:pt x="3360200" y="29398"/>
                </a:lnTo>
                <a:lnTo>
                  <a:pt x="3357890" y="40842"/>
                </a:lnTo>
                <a:lnTo>
                  <a:pt x="3351588" y="50187"/>
                </a:lnTo>
                <a:lnTo>
                  <a:pt x="3342243" y="56487"/>
                </a:lnTo>
                <a:lnTo>
                  <a:pt x="3330799" y="58797"/>
                </a:lnTo>
                <a:close/>
              </a:path>
              <a:path w="4545330" h="59054">
                <a:moveTo>
                  <a:pt x="3633523" y="57114"/>
                </a:moveTo>
                <a:lnTo>
                  <a:pt x="3622746" y="54937"/>
                </a:lnTo>
                <a:lnTo>
                  <a:pt x="3613948" y="48998"/>
                </a:lnTo>
                <a:lnTo>
                  <a:pt x="3608017" y="40189"/>
                </a:lnTo>
                <a:lnTo>
                  <a:pt x="3605843" y="29398"/>
                </a:lnTo>
                <a:lnTo>
                  <a:pt x="3608017" y="18607"/>
                </a:lnTo>
                <a:lnTo>
                  <a:pt x="3613948" y="9797"/>
                </a:lnTo>
                <a:lnTo>
                  <a:pt x="3622746" y="3859"/>
                </a:lnTo>
                <a:lnTo>
                  <a:pt x="3633523" y="1682"/>
                </a:lnTo>
                <a:lnTo>
                  <a:pt x="3644318" y="3859"/>
                </a:lnTo>
                <a:lnTo>
                  <a:pt x="3653126" y="9797"/>
                </a:lnTo>
                <a:lnTo>
                  <a:pt x="3659061" y="18607"/>
                </a:lnTo>
                <a:lnTo>
                  <a:pt x="3661236" y="29398"/>
                </a:lnTo>
                <a:lnTo>
                  <a:pt x="3659061" y="40189"/>
                </a:lnTo>
                <a:lnTo>
                  <a:pt x="3653126" y="48998"/>
                </a:lnTo>
                <a:lnTo>
                  <a:pt x="3644318" y="54937"/>
                </a:lnTo>
                <a:lnTo>
                  <a:pt x="3633523" y="57114"/>
                </a:lnTo>
                <a:close/>
              </a:path>
              <a:path w="4545330" h="59054">
                <a:moveTo>
                  <a:pt x="3936280" y="52082"/>
                </a:moveTo>
                <a:lnTo>
                  <a:pt x="3927438" y="50301"/>
                </a:lnTo>
                <a:lnTo>
                  <a:pt x="3920229" y="45441"/>
                </a:lnTo>
                <a:lnTo>
                  <a:pt x="3915375" y="38231"/>
                </a:lnTo>
                <a:lnTo>
                  <a:pt x="3913596" y="29398"/>
                </a:lnTo>
                <a:lnTo>
                  <a:pt x="3915375" y="20564"/>
                </a:lnTo>
                <a:lnTo>
                  <a:pt x="3920229" y="13354"/>
                </a:lnTo>
                <a:lnTo>
                  <a:pt x="3927438" y="8495"/>
                </a:lnTo>
                <a:lnTo>
                  <a:pt x="3936280" y="6714"/>
                </a:lnTo>
                <a:lnTo>
                  <a:pt x="3945103" y="8495"/>
                </a:lnTo>
                <a:lnTo>
                  <a:pt x="3952302" y="13354"/>
                </a:lnTo>
                <a:lnTo>
                  <a:pt x="3957152" y="20564"/>
                </a:lnTo>
                <a:lnTo>
                  <a:pt x="3958930" y="29398"/>
                </a:lnTo>
                <a:lnTo>
                  <a:pt x="3957148" y="38231"/>
                </a:lnTo>
                <a:lnTo>
                  <a:pt x="3952289" y="45441"/>
                </a:lnTo>
                <a:lnTo>
                  <a:pt x="3945088" y="50301"/>
                </a:lnTo>
                <a:lnTo>
                  <a:pt x="3936280" y="52082"/>
                </a:lnTo>
                <a:close/>
              </a:path>
              <a:path w="4545330" h="59054">
                <a:moveTo>
                  <a:pt x="4246397" y="42843"/>
                </a:moveTo>
                <a:lnTo>
                  <a:pt x="4231578" y="42843"/>
                </a:lnTo>
                <a:lnTo>
                  <a:pt x="4225535" y="36819"/>
                </a:lnTo>
                <a:lnTo>
                  <a:pt x="4225535" y="21976"/>
                </a:lnTo>
                <a:lnTo>
                  <a:pt x="4231578" y="15952"/>
                </a:lnTo>
                <a:lnTo>
                  <a:pt x="4246397" y="15952"/>
                </a:lnTo>
                <a:lnTo>
                  <a:pt x="4252439" y="21976"/>
                </a:lnTo>
                <a:lnTo>
                  <a:pt x="4252439" y="36819"/>
                </a:lnTo>
                <a:lnTo>
                  <a:pt x="4246397" y="42843"/>
                </a:lnTo>
                <a:close/>
              </a:path>
              <a:path w="4545330" h="59054">
                <a:moveTo>
                  <a:pt x="4543551" y="32764"/>
                </a:moveTo>
                <a:lnTo>
                  <a:pt x="4539837" y="32764"/>
                </a:lnTo>
                <a:lnTo>
                  <a:pt x="4538352" y="31266"/>
                </a:lnTo>
                <a:lnTo>
                  <a:pt x="4538352" y="27530"/>
                </a:lnTo>
                <a:lnTo>
                  <a:pt x="4539837" y="26032"/>
                </a:lnTo>
                <a:lnTo>
                  <a:pt x="4543584" y="26032"/>
                </a:lnTo>
                <a:lnTo>
                  <a:pt x="4545070" y="27530"/>
                </a:lnTo>
                <a:lnTo>
                  <a:pt x="4545070" y="31266"/>
                </a:lnTo>
                <a:lnTo>
                  <a:pt x="4543551" y="32764"/>
                </a:lnTo>
                <a:close/>
              </a:path>
            </a:pathLst>
          </a:custGeom>
          <a:solidFill>
            <a:srgbClr val="E8C7C6"/>
          </a:solidFill>
        </p:spPr>
        <p:txBody>
          <a:bodyPr wrap="square" lIns="0" tIns="0" rIns="0" bIns="0" rtlCol="0"/>
          <a:lstStyle/>
          <a:p>
            <a:endParaRPr/>
          </a:p>
        </p:txBody>
      </p:sp>
      <p:sp>
        <p:nvSpPr>
          <p:cNvPr id="29" name="object 29"/>
          <p:cNvSpPr/>
          <p:nvPr/>
        </p:nvSpPr>
        <p:spPr>
          <a:xfrm>
            <a:off x="13601836" y="6144584"/>
            <a:ext cx="4587875" cy="2474595"/>
          </a:xfrm>
          <a:custGeom>
            <a:avLst/>
            <a:gdLst/>
            <a:ahLst/>
            <a:cxnLst/>
            <a:rect l="l" t="t" r="r" b="b"/>
            <a:pathLst>
              <a:path w="4587875" h="2474595">
                <a:moveTo>
                  <a:pt x="1817659" y="27665"/>
                </a:moveTo>
                <a:lnTo>
                  <a:pt x="1816717" y="27665"/>
                </a:lnTo>
                <a:lnTo>
                  <a:pt x="1816349" y="27295"/>
                </a:lnTo>
                <a:lnTo>
                  <a:pt x="1816349" y="26352"/>
                </a:lnTo>
                <a:lnTo>
                  <a:pt x="1816717" y="25982"/>
                </a:lnTo>
                <a:lnTo>
                  <a:pt x="1817659" y="25982"/>
                </a:lnTo>
                <a:lnTo>
                  <a:pt x="1818030" y="26352"/>
                </a:lnTo>
                <a:lnTo>
                  <a:pt x="1818030" y="27295"/>
                </a:lnTo>
                <a:lnTo>
                  <a:pt x="1817659" y="27665"/>
                </a:lnTo>
                <a:close/>
              </a:path>
              <a:path w="4587875" h="2474595">
                <a:moveTo>
                  <a:pt x="2120838" y="28506"/>
                </a:moveTo>
                <a:lnTo>
                  <a:pt x="2118989" y="28506"/>
                </a:lnTo>
                <a:lnTo>
                  <a:pt x="2118232" y="27749"/>
                </a:lnTo>
                <a:lnTo>
                  <a:pt x="2118232" y="25898"/>
                </a:lnTo>
                <a:lnTo>
                  <a:pt x="2118989" y="25141"/>
                </a:lnTo>
                <a:lnTo>
                  <a:pt x="2120838" y="25141"/>
                </a:lnTo>
                <a:lnTo>
                  <a:pt x="2121594" y="25898"/>
                </a:lnTo>
                <a:lnTo>
                  <a:pt x="2121594" y="27749"/>
                </a:lnTo>
                <a:lnTo>
                  <a:pt x="2120838" y="28506"/>
                </a:lnTo>
                <a:close/>
              </a:path>
              <a:path w="4587875" h="2474595">
                <a:moveTo>
                  <a:pt x="2425415" y="31872"/>
                </a:moveTo>
                <a:lnTo>
                  <a:pt x="2419863" y="31872"/>
                </a:lnTo>
                <a:lnTo>
                  <a:pt x="2417611" y="29617"/>
                </a:lnTo>
                <a:lnTo>
                  <a:pt x="2417611" y="24064"/>
                </a:lnTo>
                <a:lnTo>
                  <a:pt x="2419863" y="21809"/>
                </a:lnTo>
                <a:lnTo>
                  <a:pt x="2425415" y="21809"/>
                </a:lnTo>
                <a:lnTo>
                  <a:pt x="2427667" y="24064"/>
                </a:lnTo>
                <a:lnTo>
                  <a:pt x="2427667" y="29617"/>
                </a:lnTo>
                <a:lnTo>
                  <a:pt x="2425415" y="31872"/>
                </a:lnTo>
                <a:close/>
              </a:path>
              <a:path w="4587875" h="2474595">
                <a:moveTo>
                  <a:pt x="2730006" y="35238"/>
                </a:moveTo>
                <a:lnTo>
                  <a:pt x="2720723" y="35238"/>
                </a:lnTo>
                <a:lnTo>
                  <a:pt x="2716973" y="31485"/>
                </a:lnTo>
                <a:lnTo>
                  <a:pt x="2716973" y="22196"/>
                </a:lnTo>
                <a:lnTo>
                  <a:pt x="2720723" y="18443"/>
                </a:lnTo>
                <a:lnTo>
                  <a:pt x="2730006" y="18443"/>
                </a:lnTo>
                <a:lnTo>
                  <a:pt x="2733756" y="22196"/>
                </a:lnTo>
                <a:lnTo>
                  <a:pt x="2733756" y="31485"/>
                </a:lnTo>
                <a:lnTo>
                  <a:pt x="2730006" y="35238"/>
                </a:lnTo>
                <a:close/>
              </a:path>
              <a:path w="4587875" h="2474595">
                <a:moveTo>
                  <a:pt x="3034580" y="38603"/>
                </a:moveTo>
                <a:lnTo>
                  <a:pt x="3021597" y="38603"/>
                </a:lnTo>
                <a:lnTo>
                  <a:pt x="3016335" y="33336"/>
                </a:lnTo>
                <a:lnTo>
                  <a:pt x="3016335" y="20345"/>
                </a:lnTo>
                <a:lnTo>
                  <a:pt x="3021597" y="15077"/>
                </a:lnTo>
                <a:lnTo>
                  <a:pt x="3034580" y="15077"/>
                </a:lnTo>
                <a:lnTo>
                  <a:pt x="3039845" y="20345"/>
                </a:lnTo>
                <a:lnTo>
                  <a:pt x="3039845" y="33336"/>
                </a:lnTo>
                <a:lnTo>
                  <a:pt x="3034580" y="38603"/>
                </a:lnTo>
                <a:close/>
              </a:path>
              <a:path w="4587875" h="2474595">
                <a:moveTo>
                  <a:pt x="3339157" y="41969"/>
                </a:moveTo>
                <a:lnTo>
                  <a:pt x="3322471" y="41969"/>
                </a:lnTo>
                <a:lnTo>
                  <a:pt x="3315710" y="35204"/>
                </a:lnTo>
                <a:lnTo>
                  <a:pt x="3315710" y="18511"/>
                </a:lnTo>
                <a:lnTo>
                  <a:pt x="3322471" y="11745"/>
                </a:lnTo>
                <a:lnTo>
                  <a:pt x="3339157" y="11745"/>
                </a:lnTo>
                <a:lnTo>
                  <a:pt x="3345918" y="18511"/>
                </a:lnTo>
                <a:lnTo>
                  <a:pt x="3345918" y="35204"/>
                </a:lnTo>
                <a:lnTo>
                  <a:pt x="3339157" y="41969"/>
                </a:lnTo>
                <a:close/>
              </a:path>
              <a:path w="4587875" h="2474595">
                <a:moveTo>
                  <a:pt x="3633529" y="45335"/>
                </a:moveTo>
                <a:lnTo>
                  <a:pt x="3626343" y="43882"/>
                </a:lnTo>
                <a:lnTo>
                  <a:pt x="3620474" y="39920"/>
                </a:lnTo>
                <a:lnTo>
                  <a:pt x="3616516" y="34047"/>
                </a:lnTo>
                <a:lnTo>
                  <a:pt x="3615064" y="26857"/>
                </a:lnTo>
                <a:lnTo>
                  <a:pt x="3616516" y="19668"/>
                </a:lnTo>
                <a:lnTo>
                  <a:pt x="3620474" y="13794"/>
                </a:lnTo>
                <a:lnTo>
                  <a:pt x="3626343" y="9833"/>
                </a:lnTo>
                <a:lnTo>
                  <a:pt x="3633529" y="8380"/>
                </a:lnTo>
                <a:lnTo>
                  <a:pt x="3640715" y="9833"/>
                </a:lnTo>
                <a:lnTo>
                  <a:pt x="3646584" y="13794"/>
                </a:lnTo>
                <a:lnTo>
                  <a:pt x="3650542" y="19668"/>
                </a:lnTo>
                <a:lnTo>
                  <a:pt x="3651994" y="26857"/>
                </a:lnTo>
                <a:lnTo>
                  <a:pt x="3650542" y="34047"/>
                </a:lnTo>
                <a:lnTo>
                  <a:pt x="3646584" y="39920"/>
                </a:lnTo>
                <a:lnTo>
                  <a:pt x="3640715" y="43882"/>
                </a:lnTo>
                <a:lnTo>
                  <a:pt x="3633529" y="45335"/>
                </a:lnTo>
                <a:close/>
              </a:path>
              <a:path w="4587875" h="2474595">
                <a:moveTo>
                  <a:pt x="3936253" y="49542"/>
                </a:moveTo>
                <a:lnTo>
                  <a:pt x="3927431" y="47760"/>
                </a:lnTo>
                <a:lnTo>
                  <a:pt x="3920232" y="42901"/>
                </a:lnTo>
                <a:lnTo>
                  <a:pt x="3915381" y="35691"/>
                </a:lnTo>
                <a:lnTo>
                  <a:pt x="3913603" y="26857"/>
                </a:lnTo>
                <a:lnTo>
                  <a:pt x="3915381" y="18024"/>
                </a:lnTo>
                <a:lnTo>
                  <a:pt x="3920232" y="10814"/>
                </a:lnTo>
                <a:lnTo>
                  <a:pt x="3927431" y="5954"/>
                </a:lnTo>
                <a:lnTo>
                  <a:pt x="3936253" y="4173"/>
                </a:lnTo>
                <a:lnTo>
                  <a:pt x="3945081" y="5954"/>
                </a:lnTo>
                <a:lnTo>
                  <a:pt x="3952292" y="10814"/>
                </a:lnTo>
                <a:lnTo>
                  <a:pt x="3957154" y="18024"/>
                </a:lnTo>
                <a:lnTo>
                  <a:pt x="3958937" y="26857"/>
                </a:lnTo>
                <a:lnTo>
                  <a:pt x="3957154" y="35691"/>
                </a:lnTo>
                <a:lnTo>
                  <a:pt x="3952292" y="42901"/>
                </a:lnTo>
                <a:lnTo>
                  <a:pt x="3945081" y="47760"/>
                </a:lnTo>
                <a:lnTo>
                  <a:pt x="3936253" y="49542"/>
                </a:lnTo>
                <a:close/>
              </a:path>
              <a:path w="4587875" h="2474595">
                <a:moveTo>
                  <a:pt x="4238977" y="52066"/>
                </a:moveTo>
                <a:lnTo>
                  <a:pt x="4229180" y="50086"/>
                </a:lnTo>
                <a:lnTo>
                  <a:pt x="4221187" y="44689"/>
                </a:lnTo>
                <a:lnTo>
                  <a:pt x="4215802" y="36681"/>
                </a:lnTo>
                <a:lnTo>
                  <a:pt x="4213828" y="26874"/>
                </a:lnTo>
                <a:lnTo>
                  <a:pt x="4215802" y="17066"/>
                </a:lnTo>
                <a:lnTo>
                  <a:pt x="4221187" y="9059"/>
                </a:lnTo>
                <a:lnTo>
                  <a:pt x="4229180" y="3662"/>
                </a:lnTo>
                <a:lnTo>
                  <a:pt x="4238977" y="1682"/>
                </a:lnTo>
                <a:lnTo>
                  <a:pt x="4248779" y="3662"/>
                </a:lnTo>
                <a:lnTo>
                  <a:pt x="4256783" y="9059"/>
                </a:lnTo>
                <a:lnTo>
                  <a:pt x="4262180" y="17066"/>
                </a:lnTo>
                <a:lnTo>
                  <a:pt x="4264159" y="26874"/>
                </a:lnTo>
                <a:lnTo>
                  <a:pt x="4262180" y="36681"/>
                </a:lnTo>
                <a:lnTo>
                  <a:pt x="4256783" y="44689"/>
                </a:lnTo>
                <a:lnTo>
                  <a:pt x="4248779" y="50086"/>
                </a:lnTo>
                <a:lnTo>
                  <a:pt x="4238977" y="52066"/>
                </a:lnTo>
                <a:close/>
              </a:path>
              <a:path w="4587875" h="2474595">
                <a:moveTo>
                  <a:pt x="4541701" y="53749"/>
                </a:moveTo>
                <a:lnTo>
                  <a:pt x="4531256" y="51637"/>
                </a:lnTo>
                <a:lnTo>
                  <a:pt x="4522726" y="45877"/>
                </a:lnTo>
                <a:lnTo>
                  <a:pt x="4516974" y="37335"/>
                </a:lnTo>
                <a:lnTo>
                  <a:pt x="4514865" y="26874"/>
                </a:lnTo>
                <a:lnTo>
                  <a:pt x="4516974" y="16413"/>
                </a:lnTo>
                <a:lnTo>
                  <a:pt x="4522726" y="7871"/>
                </a:lnTo>
                <a:lnTo>
                  <a:pt x="4531256" y="2111"/>
                </a:lnTo>
                <a:lnTo>
                  <a:pt x="4541701" y="0"/>
                </a:lnTo>
                <a:lnTo>
                  <a:pt x="4552165" y="2111"/>
                </a:lnTo>
                <a:lnTo>
                  <a:pt x="4560705" y="7871"/>
                </a:lnTo>
                <a:lnTo>
                  <a:pt x="4566461" y="16413"/>
                </a:lnTo>
                <a:lnTo>
                  <a:pt x="4568571" y="26874"/>
                </a:lnTo>
                <a:lnTo>
                  <a:pt x="4566461" y="37335"/>
                </a:lnTo>
                <a:lnTo>
                  <a:pt x="4560705" y="45877"/>
                </a:lnTo>
                <a:lnTo>
                  <a:pt x="4552165" y="51637"/>
                </a:lnTo>
                <a:lnTo>
                  <a:pt x="4541701" y="53749"/>
                </a:lnTo>
                <a:close/>
              </a:path>
              <a:path w="4587875" h="2474595">
                <a:moveTo>
                  <a:pt x="910409" y="332304"/>
                </a:moveTo>
                <a:lnTo>
                  <a:pt x="907617" y="332304"/>
                </a:lnTo>
                <a:lnTo>
                  <a:pt x="906493" y="331177"/>
                </a:lnTo>
                <a:lnTo>
                  <a:pt x="906493" y="328383"/>
                </a:lnTo>
                <a:lnTo>
                  <a:pt x="907617" y="327256"/>
                </a:lnTo>
                <a:lnTo>
                  <a:pt x="910409" y="327256"/>
                </a:lnTo>
                <a:lnTo>
                  <a:pt x="911536" y="328383"/>
                </a:lnTo>
                <a:lnTo>
                  <a:pt x="911536" y="331177"/>
                </a:lnTo>
                <a:lnTo>
                  <a:pt x="910409" y="332304"/>
                </a:lnTo>
                <a:close/>
              </a:path>
              <a:path w="4587875" h="2474595">
                <a:moveTo>
                  <a:pt x="1215911" y="337338"/>
                </a:moveTo>
                <a:lnTo>
                  <a:pt x="1207570" y="337338"/>
                </a:lnTo>
                <a:lnTo>
                  <a:pt x="1204187" y="333954"/>
                </a:lnTo>
                <a:lnTo>
                  <a:pt x="1204187" y="325607"/>
                </a:lnTo>
                <a:lnTo>
                  <a:pt x="1207570" y="322224"/>
                </a:lnTo>
                <a:lnTo>
                  <a:pt x="1215911" y="322224"/>
                </a:lnTo>
                <a:lnTo>
                  <a:pt x="1219290" y="325607"/>
                </a:lnTo>
                <a:lnTo>
                  <a:pt x="1219290" y="333954"/>
                </a:lnTo>
                <a:lnTo>
                  <a:pt x="1215911" y="337338"/>
                </a:lnTo>
                <a:close/>
              </a:path>
              <a:path w="4587875" h="2474595">
                <a:moveTo>
                  <a:pt x="1521410" y="342367"/>
                </a:moveTo>
                <a:lnTo>
                  <a:pt x="1507502" y="342367"/>
                </a:lnTo>
                <a:lnTo>
                  <a:pt x="1501868" y="336730"/>
                </a:lnTo>
                <a:lnTo>
                  <a:pt x="1501868" y="322797"/>
                </a:lnTo>
                <a:lnTo>
                  <a:pt x="1507502" y="317159"/>
                </a:lnTo>
                <a:lnTo>
                  <a:pt x="1521426" y="317159"/>
                </a:lnTo>
                <a:lnTo>
                  <a:pt x="1527060" y="322797"/>
                </a:lnTo>
                <a:lnTo>
                  <a:pt x="1527060" y="336730"/>
                </a:lnTo>
                <a:lnTo>
                  <a:pt x="1521410" y="342367"/>
                </a:lnTo>
                <a:close/>
              </a:path>
              <a:path w="4587875" h="2474595">
                <a:moveTo>
                  <a:pt x="1826928" y="347400"/>
                </a:moveTo>
                <a:lnTo>
                  <a:pt x="1807451" y="347400"/>
                </a:lnTo>
                <a:lnTo>
                  <a:pt x="1799562" y="339508"/>
                </a:lnTo>
                <a:lnTo>
                  <a:pt x="1799562" y="320020"/>
                </a:lnTo>
                <a:lnTo>
                  <a:pt x="1807451" y="312128"/>
                </a:lnTo>
                <a:lnTo>
                  <a:pt x="1826928" y="312128"/>
                </a:lnTo>
                <a:lnTo>
                  <a:pt x="1834814" y="320020"/>
                </a:lnTo>
                <a:lnTo>
                  <a:pt x="1834814" y="339508"/>
                </a:lnTo>
                <a:lnTo>
                  <a:pt x="1826928" y="347400"/>
                </a:lnTo>
                <a:close/>
              </a:path>
              <a:path w="4587875" h="2474595">
                <a:moveTo>
                  <a:pt x="2119913" y="352430"/>
                </a:moveTo>
                <a:lnTo>
                  <a:pt x="2111085" y="350649"/>
                </a:lnTo>
                <a:lnTo>
                  <a:pt x="2103879" y="345789"/>
                </a:lnTo>
                <a:lnTo>
                  <a:pt x="2099023" y="338580"/>
                </a:lnTo>
                <a:lnTo>
                  <a:pt x="2097243" y="329747"/>
                </a:lnTo>
                <a:lnTo>
                  <a:pt x="2099023" y="320913"/>
                </a:lnTo>
                <a:lnTo>
                  <a:pt x="2103879" y="313703"/>
                </a:lnTo>
                <a:lnTo>
                  <a:pt x="2111085" y="308844"/>
                </a:lnTo>
                <a:lnTo>
                  <a:pt x="2119913" y="307062"/>
                </a:lnTo>
                <a:lnTo>
                  <a:pt x="2128742" y="308844"/>
                </a:lnTo>
                <a:lnTo>
                  <a:pt x="2135948" y="313703"/>
                </a:lnTo>
                <a:lnTo>
                  <a:pt x="2140804" y="320913"/>
                </a:lnTo>
                <a:lnTo>
                  <a:pt x="2142584" y="329747"/>
                </a:lnTo>
                <a:lnTo>
                  <a:pt x="2140801" y="338580"/>
                </a:lnTo>
                <a:lnTo>
                  <a:pt x="2135941" y="345789"/>
                </a:lnTo>
                <a:lnTo>
                  <a:pt x="2128735" y="350649"/>
                </a:lnTo>
                <a:lnTo>
                  <a:pt x="2119913" y="352430"/>
                </a:lnTo>
                <a:close/>
              </a:path>
              <a:path w="4587875" h="2474595">
                <a:moveTo>
                  <a:pt x="2422641" y="355795"/>
                </a:moveTo>
                <a:lnTo>
                  <a:pt x="2412516" y="353749"/>
                </a:lnTo>
                <a:lnTo>
                  <a:pt x="2404245" y="348169"/>
                </a:lnTo>
                <a:lnTo>
                  <a:pt x="2398667" y="339894"/>
                </a:lnTo>
                <a:lnTo>
                  <a:pt x="2396622" y="329764"/>
                </a:lnTo>
                <a:lnTo>
                  <a:pt x="2398667" y="319633"/>
                </a:lnTo>
                <a:lnTo>
                  <a:pt x="2404245" y="311358"/>
                </a:lnTo>
                <a:lnTo>
                  <a:pt x="2412516" y="305777"/>
                </a:lnTo>
                <a:lnTo>
                  <a:pt x="2422641" y="303730"/>
                </a:lnTo>
                <a:lnTo>
                  <a:pt x="2432764" y="305777"/>
                </a:lnTo>
                <a:lnTo>
                  <a:pt x="2441033" y="311358"/>
                </a:lnTo>
                <a:lnTo>
                  <a:pt x="2446611" y="319633"/>
                </a:lnTo>
                <a:lnTo>
                  <a:pt x="2448656" y="329764"/>
                </a:lnTo>
                <a:lnTo>
                  <a:pt x="2446613" y="339894"/>
                </a:lnTo>
                <a:lnTo>
                  <a:pt x="2441040" y="348169"/>
                </a:lnTo>
                <a:lnTo>
                  <a:pt x="2432771" y="353749"/>
                </a:lnTo>
                <a:lnTo>
                  <a:pt x="2422641" y="355795"/>
                </a:lnTo>
                <a:close/>
              </a:path>
              <a:path w="4587875" h="2474595">
                <a:moveTo>
                  <a:pt x="2725365" y="359161"/>
                </a:moveTo>
                <a:lnTo>
                  <a:pt x="2713927" y="356851"/>
                </a:lnTo>
                <a:lnTo>
                  <a:pt x="2704588" y="350552"/>
                </a:lnTo>
                <a:lnTo>
                  <a:pt x="2698292" y="341208"/>
                </a:lnTo>
                <a:lnTo>
                  <a:pt x="2695983" y="329764"/>
                </a:lnTo>
                <a:lnTo>
                  <a:pt x="2698292" y="318319"/>
                </a:lnTo>
                <a:lnTo>
                  <a:pt x="2704588" y="308975"/>
                </a:lnTo>
                <a:lnTo>
                  <a:pt x="2713927" y="302675"/>
                </a:lnTo>
                <a:lnTo>
                  <a:pt x="2725365" y="300365"/>
                </a:lnTo>
                <a:lnTo>
                  <a:pt x="2736802" y="302675"/>
                </a:lnTo>
                <a:lnTo>
                  <a:pt x="2746141" y="308975"/>
                </a:lnTo>
                <a:lnTo>
                  <a:pt x="2752437" y="318319"/>
                </a:lnTo>
                <a:lnTo>
                  <a:pt x="2754746" y="329764"/>
                </a:lnTo>
                <a:lnTo>
                  <a:pt x="2752437" y="341208"/>
                </a:lnTo>
                <a:lnTo>
                  <a:pt x="2746141" y="350552"/>
                </a:lnTo>
                <a:lnTo>
                  <a:pt x="2736802" y="356851"/>
                </a:lnTo>
                <a:lnTo>
                  <a:pt x="2725365" y="359161"/>
                </a:lnTo>
                <a:close/>
              </a:path>
              <a:path w="4587875" h="2474595">
                <a:moveTo>
                  <a:pt x="3028088" y="362526"/>
                </a:moveTo>
                <a:lnTo>
                  <a:pt x="3015345" y="359951"/>
                </a:lnTo>
                <a:lnTo>
                  <a:pt x="3004937" y="352928"/>
                </a:lnTo>
                <a:lnTo>
                  <a:pt x="2997919" y="342514"/>
                </a:lnTo>
                <a:lnTo>
                  <a:pt x="2995345" y="329764"/>
                </a:lnTo>
                <a:lnTo>
                  <a:pt x="2997919" y="317012"/>
                </a:lnTo>
                <a:lnTo>
                  <a:pt x="3004937" y="306598"/>
                </a:lnTo>
                <a:lnTo>
                  <a:pt x="3015345" y="299575"/>
                </a:lnTo>
                <a:lnTo>
                  <a:pt x="3028088" y="296999"/>
                </a:lnTo>
                <a:lnTo>
                  <a:pt x="3040832" y="299575"/>
                </a:lnTo>
                <a:lnTo>
                  <a:pt x="3051242" y="306598"/>
                </a:lnTo>
                <a:lnTo>
                  <a:pt x="3058261" y="317012"/>
                </a:lnTo>
                <a:lnTo>
                  <a:pt x="3060835" y="329764"/>
                </a:lnTo>
                <a:lnTo>
                  <a:pt x="3058261" y="342514"/>
                </a:lnTo>
                <a:lnTo>
                  <a:pt x="3051242" y="352928"/>
                </a:lnTo>
                <a:lnTo>
                  <a:pt x="3040832" y="359951"/>
                </a:lnTo>
                <a:lnTo>
                  <a:pt x="3028088" y="362526"/>
                </a:lnTo>
                <a:close/>
              </a:path>
              <a:path w="4587875" h="2474595">
                <a:moveTo>
                  <a:pt x="3330812" y="365051"/>
                </a:moveTo>
                <a:lnTo>
                  <a:pt x="3317096" y="362278"/>
                </a:lnTo>
                <a:lnTo>
                  <a:pt x="3305892" y="354717"/>
                </a:lnTo>
                <a:lnTo>
                  <a:pt x="3298335" y="343505"/>
                </a:lnTo>
                <a:lnTo>
                  <a:pt x="3295564" y="329780"/>
                </a:lnTo>
                <a:lnTo>
                  <a:pt x="3298335" y="316055"/>
                </a:lnTo>
                <a:lnTo>
                  <a:pt x="3305892" y="304843"/>
                </a:lnTo>
                <a:lnTo>
                  <a:pt x="3317096" y="297282"/>
                </a:lnTo>
                <a:lnTo>
                  <a:pt x="3330812" y="294509"/>
                </a:lnTo>
                <a:lnTo>
                  <a:pt x="3344530" y="297282"/>
                </a:lnTo>
                <a:lnTo>
                  <a:pt x="3355735" y="304843"/>
                </a:lnTo>
                <a:lnTo>
                  <a:pt x="3363292" y="316055"/>
                </a:lnTo>
                <a:lnTo>
                  <a:pt x="3366064" y="329780"/>
                </a:lnTo>
                <a:lnTo>
                  <a:pt x="3363294" y="343505"/>
                </a:lnTo>
                <a:lnTo>
                  <a:pt x="3355742" y="354717"/>
                </a:lnTo>
                <a:lnTo>
                  <a:pt x="3344537" y="362278"/>
                </a:lnTo>
                <a:lnTo>
                  <a:pt x="3330812" y="365051"/>
                </a:lnTo>
                <a:close/>
              </a:path>
              <a:path w="4587875" h="2474595">
                <a:moveTo>
                  <a:pt x="3633529" y="367576"/>
                </a:moveTo>
                <a:lnTo>
                  <a:pt x="3618826" y="364605"/>
                </a:lnTo>
                <a:lnTo>
                  <a:pt x="3606820" y="356503"/>
                </a:lnTo>
                <a:lnTo>
                  <a:pt x="3598725" y="344489"/>
                </a:lnTo>
                <a:lnTo>
                  <a:pt x="3595756" y="329780"/>
                </a:lnTo>
                <a:lnTo>
                  <a:pt x="3598725" y="315071"/>
                </a:lnTo>
                <a:lnTo>
                  <a:pt x="3606820" y="303057"/>
                </a:lnTo>
                <a:lnTo>
                  <a:pt x="3618826" y="294955"/>
                </a:lnTo>
                <a:lnTo>
                  <a:pt x="3633529" y="291984"/>
                </a:lnTo>
                <a:lnTo>
                  <a:pt x="3648232" y="294955"/>
                </a:lnTo>
                <a:lnTo>
                  <a:pt x="3660239" y="303057"/>
                </a:lnTo>
                <a:lnTo>
                  <a:pt x="3668334" y="315071"/>
                </a:lnTo>
                <a:lnTo>
                  <a:pt x="3671302" y="329780"/>
                </a:lnTo>
                <a:lnTo>
                  <a:pt x="3668334" y="344489"/>
                </a:lnTo>
                <a:lnTo>
                  <a:pt x="3660239" y="356503"/>
                </a:lnTo>
                <a:lnTo>
                  <a:pt x="3648232" y="364605"/>
                </a:lnTo>
                <a:lnTo>
                  <a:pt x="3633529" y="367576"/>
                </a:lnTo>
                <a:close/>
              </a:path>
              <a:path w="4587875" h="2474595">
                <a:moveTo>
                  <a:pt x="3936253" y="370942"/>
                </a:moveTo>
                <a:lnTo>
                  <a:pt x="3920245" y="367707"/>
                </a:lnTo>
                <a:lnTo>
                  <a:pt x="3907176" y="358886"/>
                </a:lnTo>
                <a:lnTo>
                  <a:pt x="3898368" y="345803"/>
                </a:lnTo>
                <a:lnTo>
                  <a:pt x="3895138" y="329780"/>
                </a:lnTo>
                <a:lnTo>
                  <a:pt x="3898368" y="313757"/>
                </a:lnTo>
                <a:lnTo>
                  <a:pt x="3907176" y="300674"/>
                </a:lnTo>
                <a:lnTo>
                  <a:pt x="3920245" y="291853"/>
                </a:lnTo>
                <a:lnTo>
                  <a:pt x="3936253" y="288619"/>
                </a:lnTo>
                <a:lnTo>
                  <a:pt x="3952266" y="291853"/>
                </a:lnTo>
                <a:lnTo>
                  <a:pt x="3965346" y="300674"/>
                </a:lnTo>
                <a:lnTo>
                  <a:pt x="3974167" y="313757"/>
                </a:lnTo>
                <a:lnTo>
                  <a:pt x="3977402" y="329780"/>
                </a:lnTo>
                <a:lnTo>
                  <a:pt x="3974167" y="345803"/>
                </a:lnTo>
                <a:lnTo>
                  <a:pt x="3965346" y="358886"/>
                </a:lnTo>
                <a:lnTo>
                  <a:pt x="3952266" y="367707"/>
                </a:lnTo>
                <a:lnTo>
                  <a:pt x="3936253" y="370942"/>
                </a:lnTo>
                <a:close/>
              </a:path>
              <a:path w="4587875" h="2474595">
                <a:moveTo>
                  <a:pt x="4238977" y="373467"/>
                </a:moveTo>
                <a:lnTo>
                  <a:pt x="4221989" y="370034"/>
                </a:lnTo>
                <a:lnTo>
                  <a:pt x="4208115" y="360675"/>
                </a:lnTo>
                <a:lnTo>
                  <a:pt x="4198761" y="346794"/>
                </a:lnTo>
                <a:lnTo>
                  <a:pt x="4195330" y="329797"/>
                </a:lnTo>
                <a:lnTo>
                  <a:pt x="4198761" y="312800"/>
                </a:lnTo>
                <a:lnTo>
                  <a:pt x="4208115" y="298920"/>
                </a:lnTo>
                <a:lnTo>
                  <a:pt x="4221989" y="289560"/>
                </a:lnTo>
                <a:lnTo>
                  <a:pt x="4238977" y="286128"/>
                </a:lnTo>
                <a:lnTo>
                  <a:pt x="4255965" y="289560"/>
                </a:lnTo>
                <a:lnTo>
                  <a:pt x="4269838" y="298920"/>
                </a:lnTo>
                <a:lnTo>
                  <a:pt x="4279193" y="312800"/>
                </a:lnTo>
                <a:lnTo>
                  <a:pt x="4282623" y="329797"/>
                </a:lnTo>
                <a:lnTo>
                  <a:pt x="4279193" y="346794"/>
                </a:lnTo>
                <a:lnTo>
                  <a:pt x="4269838" y="360675"/>
                </a:lnTo>
                <a:lnTo>
                  <a:pt x="4255965" y="370034"/>
                </a:lnTo>
                <a:lnTo>
                  <a:pt x="4238977" y="373467"/>
                </a:lnTo>
                <a:close/>
              </a:path>
              <a:path w="4587875" h="2474595">
                <a:moveTo>
                  <a:pt x="4541701" y="375992"/>
                </a:moveTo>
                <a:lnTo>
                  <a:pt x="4523739" y="372361"/>
                </a:lnTo>
                <a:lnTo>
                  <a:pt x="4509071" y="362461"/>
                </a:lnTo>
                <a:lnTo>
                  <a:pt x="4499182" y="347778"/>
                </a:lnTo>
                <a:lnTo>
                  <a:pt x="4495556" y="329797"/>
                </a:lnTo>
                <a:lnTo>
                  <a:pt x="4499182" y="311817"/>
                </a:lnTo>
                <a:lnTo>
                  <a:pt x="4509071" y="297134"/>
                </a:lnTo>
                <a:lnTo>
                  <a:pt x="4523739" y="287234"/>
                </a:lnTo>
                <a:lnTo>
                  <a:pt x="4541701" y="283604"/>
                </a:lnTo>
                <a:lnTo>
                  <a:pt x="4559682" y="287234"/>
                </a:lnTo>
                <a:lnTo>
                  <a:pt x="4574360" y="297134"/>
                </a:lnTo>
                <a:lnTo>
                  <a:pt x="4584252" y="311817"/>
                </a:lnTo>
                <a:lnTo>
                  <a:pt x="4587879" y="329797"/>
                </a:lnTo>
                <a:lnTo>
                  <a:pt x="4584252" y="347778"/>
                </a:lnTo>
                <a:lnTo>
                  <a:pt x="4574360" y="362461"/>
                </a:lnTo>
                <a:lnTo>
                  <a:pt x="4559682" y="372361"/>
                </a:lnTo>
                <a:lnTo>
                  <a:pt x="4541701" y="375992"/>
                </a:lnTo>
                <a:close/>
              </a:path>
              <a:path w="4587875" h="2474595">
                <a:moveTo>
                  <a:pt x="304490" y="634404"/>
                </a:moveTo>
                <a:lnTo>
                  <a:pt x="302640" y="634404"/>
                </a:lnTo>
                <a:lnTo>
                  <a:pt x="301883" y="633644"/>
                </a:lnTo>
                <a:lnTo>
                  <a:pt x="301883" y="631794"/>
                </a:lnTo>
                <a:lnTo>
                  <a:pt x="302640" y="631038"/>
                </a:lnTo>
                <a:lnTo>
                  <a:pt x="304490" y="631038"/>
                </a:lnTo>
                <a:lnTo>
                  <a:pt x="305247" y="631794"/>
                </a:lnTo>
                <a:lnTo>
                  <a:pt x="305247" y="633644"/>
                </a:lnTo>
                <a:lnTo>
                  <a:pt x="304490" y="634404"/>
                </a:lnTo>
                <a:close/>
              </a:path>
              <a:path w="4587875" h="2474595">
                <a:moveTo>
                  <a:pt x="609535" y="638610"/>
                </a:moveTo>
                <a:lnTo>
                  <a:pt x="603044" y="638610"/>
                </a:lnTo>
                <a:lnTo>
                  <a:pt x="600421" y="635984"/>
                </a:lnTo>
                <a:lnTo>
                  <a:pt x="600421" y="629489"/>
                </a:lnTo>
                <a:lnTo>
                  <a:pt x="603044" y="626863"/>
                </a:lnTo>
                <a:lnTo>
                  <a:pt x="609535" y="626863"/>
                </a:lnTo>
                <a:lnTo>
                  <a:pt x="612161" y="629489"/>
                </a:lnTo>
                <a:lnTo>
                  <a:pt x="612161" y="635984"/>
                </a:lnTo>
                <a:lnTo>
                  <a:pt x="609535" y="638610"/>
                </a:lnTo>
                <a:close/>
              </a:path>
              <a:path w="4587875" h="2474595">
                <a:moveTo>
                  <a:pt x="914581" y="642816"/>
                </a:moveTo>
                <a:lnTo>
                  <a:pt x="903448" y="642816"/>
                </a:lnTo>
                <a:lnTo>
                  <a:pt x="898942" y="638306"/>
                </a:lnTo>
                <a:lnTo>
                  <a:pt x="898942" y="627167"/>
                </a:lnTo>
                <a:lnTo>
                  <a:pt x="903448" y="622657"/>
                </a:lnTo>
                <a:lnTo>
                  <a:pt x="914581" y="622657"/>
                </a:lnTo>
                <a:lnTo>
                  <a:pt x="919088" y="627167"/>
                </a:lnTo>
                <a:lnTo>
                  <a:pt x="919088" y="638306"/>
                </a:lnTo>
                <a:lnTo>
                  <a:pt x="914581" y="642816"/>
                </a:lnTo>
                <a:close/>
              </a:path>
              <a:path w="4587875" h="2474595">
                <a:moveTo>
                  <a:pt x="1219155" y="646181"/>
                </a:moveTo>
                <a:lnTo>
                  <a:pt x="1204323" y="646181"/>
                </a:lnTo>
                <a:lnTo>
                  <a:pt x="1198304" y="640159"/>
                </a:lnTo>
                <a:lnTo>
                  <a:pt x="1198304" y="625317"/>
                </a:lnTo>
                <a:lnTo>
                  <a:pt x="1204323" y="619291"/>
                </a:lnTo>
                <a:lnTo>
                  <a:pt x="1219155" y="619291"/>
                </a:lnTo>
                <a:lnTo>
                  <a:pt x="1225177" y="625317"/>
                </a:lnTo>
                <a:lnTo>
                  <a:pt x="1225177" y="640159"/>
                </a:lnTo>
                <a:lnTo>
                  <a:pt x="1219155" y="646181"/>
                </a:lnTo>
                <a:close/>
              </a:path>
              <a:path w="4587875" h="2474595">
                <a:moveTo>
                  <a:pt x="1523732" y="649550"/>
                </a:moveTo>
                <a:lnTo>
                  <a:pt x="1505196" y="649550"/>
                </a:lnTo>
                <a:lnTo>
                  <a:pt x="1497679" y="642026"/>
                </a:lnTo>
                <a:lnTo>
                  <a:pt x="1497679" y="623480"/>
                </a:lnTo>
                <a:lnTo>
                  <a:pt x="1505196" y="615960"/>
                </a:lnTo>
                <a:lnTo>
                  <a:pt x="1523732" y="615960"/>
                </a:lnTo>
                <a:lnTo>
                  <a:pt x="1531249" y="623480"/>
                </a:lnTo>
                <a:lnTo>
                  <a:pt x="1531249" y="642026"/>
                </a:lnTo>
                <a:lnTo>
                  <a:pt x="1523732" y="649550"/>
                </a:lnTo>
                <a:close/>
              </a:path>
              <a:path w="4587875" h="2474595">
                <a:moveTo>
                  <a:pt x="1817190" y="652912"/>
                </a:moveTo>
                <a:lnTo>
                  <a:pt x="1809345" y="651329"/>
                </a:lnTo>
                <a:lnTo>
                  <a:pt x="1802940" y="647010"/>
                </a:lnTo>
                <a:lnTo>
                  <a:pt x="1798623" y="640603"/>
                </a:lnTo>
                <a:lnTo>
                  <a:pt x="1797041" y="632753"/>
                </a:lnTo>
                <a:lnTo>
                  <a:pt x="1798623" y="624904"/>
                </a:lnTo>
                <a:lnTo>
                  <a:pt x="1802940" y="618496"/>
                </a:lnTo>
                <a:lnTo>
                  <a:pt x="1809345" y="614178"/>
                </a:lnTo>
                <a:lnTo>
                  <a:pt x="1817190" y="612594"/>
                </a:lnTo>
                <a:lnTo>
                  <a:pt x="1825035" y="614178"/>
                </a:lnTo>
                <a:lnTo>
                  <a:pt x="1831439" y="618496"/>
                </a:lnTo>
                <a:lnTo>
                  <a:pt x="1835756" y="624904"/>
                </a:lnTo>
                <a:lnTo>
                  <a:pt x="1837339" y="632753"/>
                </a:lnTo>
                <a:lnTo>
                  <a:pt x="1835756" y="640603"/>
                </a:lnTo>
                <a:lnTo>
                  <a:pt x="1831439" y="647010"/>
                </a:lnTo>
                <a:lnTo>
                  <a:pt x="1825035" y="651329"/>
                </a:lnTo>
                <a:lnTo>
                  <a:pt x="1817190" y="652912"/>
                </a:lnTo>
                <a:close/>
              </a:path>
              <a:path w="4587875" h="2474595">
                <a:moveTo>
                  <a:pt x="2119913" y="656281"/>
                </a:moveTo>
                <a:lnTo>
                  <a:pt x="2110763" y="654432"/>
                </a:lnTo>
                <a:lnTo>
                  <a:pt x="2103290" y="649389"/>
                </a:lnTo>
                <a:lnTo>
                  <a:pt x="2098250" y="641911"/>
                </a:lnTo>
                <a:lnTo>
                  <a:pt x="2096403" y="632753"/>
                </a:lnTo>
                <a:lnTo>
                  <a:pt x="2098250" y="623598"/>
                </a:lnTo>
                <a:lnTo>
                  <a:pt x="2103290" y="616120"/>
                </a:lnTo>
                <a:lnTo>
                  <a:pt x="2110763" y="611078"/>
                </a:lnTo>
                <a:lnTo>
                  <a:pt x="2119913" y="609229"/>
                </a:lnTo>
                <a:lnTo>
                  <a:pt x="2129064" y="611078"/>
                </a:lnTo>
                <a:lnTo>
                  <a:pt x="2136537" y="616120"/>
                </a:lnTo>
                <a:lnTo>
                  <a:pt x="2141577" y="623598"/>
                </a:lnTo>
                <a:lnTo>
                  <a:pt x="2143425" y="632753"/>
                </a:lnTo>
                <a:lnTo>
                  <a:pt x="2141577" y="641911"/>
                </a:lnTo>
                <a:lnTo>
                  <a:pt x="2136537" y="649389"/>
                </a:lnTo>
                <a:lnTo>
                  <a:pt x="2129064" y="654432"/>
                </a:lnTo>
                <a:lnTo>
                  <a:pt x="2119913" y="656281"/>
                </a:lnTo>
                <a:close/>
              </a:path>
              <a:path w="4587875" h="2474595">
                <a:moveTo>
                  <a:pt x="2422641" y="658803"/>
                </a:moveTo>
                <a:lnTo>
                  <a:pt x="2412516" y="656756"/>
                </a:lnTo>
                <a:lnTo>
                  <a:pt x="2404245" y="651176"/>
                </a:lnTo>
                <a:lnTo>
                  <a:pt x="2398667" y="642901"/>
                </a:lnTo>
                <a:lnTo>
                  <a:pt x="2396622" y="632770"/>
                </a:lnTo>
                <a:lnTo>
                  <a:pt x="2398667" y="622640"/>
                </a:lnTo>
                <a:lnTo>
                  <a:pt x="2404245" y="614365"/>
                </a:lnTo>
                <a:lnTo>
                  <a:pt x="2412516" y="608784"/>
                </a:lnTo>
                <a:lnTo>
                  <a:pt x="2422641" y="606737"/>
                </a:lnTo>
                <a:lnTo>
                  <a:pt x="2432764" y="608784"/>
                </a:lnTo>
                <a:lnTo>
                  <a:pt x="2441033" y="614365"/>
                </a:lnTo>
                <a:lnTo>
                  <a:pt x="2446611" y="622640"/>
                </a:lnTo>
                <a:lnTo>
                  <a:pt x="2448656" y="632770"/>
                </a:lnTo>
                <a:lnTo>
                  <a:pt x="2446613" y="642901"/>
                </a:lnTo>
                <a:lnTo>
                  <a:pt x="2441040" y="651176"/>
                </a:lnTo>
                <a:lnTo>
                  <a:pt x="2432771" y="656756"/>
                </a:lnTo>
                <a:lnTo>
                  <a:pt x="2422641" y="658803"/>
                </a:lnTo>
                <a:close/>
              </a:path>
              <a:path w="4587875" h="2474595">
                <a:moveTo>
                  <a:pt x="2725365" y="662168"/>
                </a:moveTo>
                <a:lnTo>
                  <a:pt x="2713927" y="659858"/>
                </a:lnTo>
                <a:lnTo>
                  <a:pt x="2704588" y="653559"/>
                </a:lnTo>
                <a:lnTo>
                  <a:pt x="2698292" y="644215"/>
                </a:lnTo>
                <a:lnTo>
                  <a:pt x="2695983" y="632770"/>
                </a:lnTo>
                <a:lnTo>
                  <a:pt x="2698292" y="621325"/>
                </a:lnTo>
                <a:lnTo>
                  <a:pt x="2704588" y="611981"/>
                </a:lnTo>
                <a:lnTo>
                  <a:pt x="2713927" y="605682"/>
                </a:lnTo>
                <a:lnTo>
                  <a:pt x="2725365" y="603372"/>
                </a:lnTo>
                <a:lnTo>
                  <a:pt x="2736802" y="605682"/>
                </a:lnTo>
                <a:lnTo>
                  <a:pt x="2746141" y="611981"/>
                </a:lnTo>
                <a:lnTo>
                  <a:pt x="2752437" y="621325"/>
                </a:lnTo>
                <a:lnTo>
                  <a:pt x="2754746" y="632770"/>
                </a:lnTo>
                <a:lnTo>
                  <a:pt x="2752437" y="644215"/>
                </a:lnTo>
                <a:lnTo>
                  <a:pt x="2746141" y="653559"/>
                </a:lnTo>
                <a:lnTo>
                  <a:pt x="2736802" y="659858"/>
                </a:lnTo>
                <a:lnTo>
                  <a:pt x="2725365" y="662168"/>
                </a:lnTo>
                <a:close/>
              </a:path>
              <a:path w="4587875" h="2474595">
                <a:moveTo>
                  <a:pt x="3028088" y="665534"/>
                </a:moveTo>
                <a:lnTo>
                  <a:pt x="3015345" y="662958"/>
                </a:lnTo>
                <a:lnTo>
                  <a:pt x="3004937" y="655936"/>
                </a:lnTo>
                <a:lnTo>
                  <a:pt x="2997919" y="645521"/>
                </a:lnTo>
                <a:lnTo>
                  <a:pt x="2995345" y="632770"/>
                </a:lnTo>
                <a:lnTo>
                  <a:pt x="2997919" y="620019"/>
                </a:lnTo>
                <a:lnTo>
                  <a:pt x="3004937" y="609605"/>
                </a:lnTo>
                <a:lnTo>
                  <a:pt x="3015345" y="602582"/>
                </a:lnTo>
                <a:lnTo>
                  <a:pt x="3028088" y="600006"/>
                </a:lnTo>
                <a:lnTo>
                  <a:pt x="3040832" y="602582"/>
                </a:lnTo>
                <a:lnTo>
                  <a:pt x="3051242" y="609605"/>
                </a:lnTo>
                <a:lnTo>
                  <a:pt x="3058261" y="620019"/>
                </a:lnTo>
                <a:lnTo>
                  <a:pt x="3060835" y="632770"/>
                </a:lnTo>
                <a:lnTo>
                  <a:pt x="3058261" y="645521"/>
                </a:lnTo>
                <a:lnTo>
                  <a:pt x="3051242" y="655936"/>
                </a:lnTo>
                <a:lnTo>
                  <a:pt x="3040832" y="662958"/>
                </a:lnTo>
                <a:lnTo>
                  <a:pt x="3028088" y="665534"/>
                </a:lnTo>
                <a:close/>
              </a:path>
              <a:path w="4587875" h="2474595">
                <a:moveTo>
                  <a:pt x="3330812" y="668059"/>
                </a:moveTo>
                <a:lnTo>
                  <a:pt x="3317096" y="665285"/>
                </a:lnTo>
                <a:lnTo>
                  <a:pt x="3305892" y="657724"/>
                </a:lnTo>
                <a:lnTo>
                  <a:pt x="3298335" y="646512"/>
                </a:lnTo>
                <a:lnTo>
                  <a:pt x="3295564" y="632787"/>
                </a:lnTo>
                <a:lnTo>
                  <a:pt x="3298335" y="619062"/>
                </a:lnTo>
                <a:lnTo>
                  <a:pt x="3305892" y="607850"/>
                </a:lnTo>
                <a:lnTo>
                  <a:pt x="3317096" y="600288"/>
                </a:lnTo>
                <a:lnTo>
                  <a:pt x="3330812" y="597515"/>
                </a:lnTo>
                <a:lnTo>
                  <a:pt x="3344530" y="600288"/>
                </a:lnTo>
                <a:lnTo>
                  <a:pt x="3355735" y="607850"/>
                </a:lnTo>
                <a:lnTo>
                  <a:pt x="3363292" y="619062"/>
                </a:lnTo>
                <a:lnTo>
                  <a:pt x="3366064" y="632787"/>
                </a:lnTo>
                <a:lnTo>
                  <a:pt x="3363294" y="646512"/>
                </a:lnTo>
                <a:lnTo>
                  <a:pt x="3355742" y="657724"/>
                </a:lnTo>
                <a:lnTo>
                  <a:pt x="3344537" y="665285"/>
                </a:lnTo>
                <a:lnTo>
                  <a:pt x="3330812" y="668059"/>
                </a:lnTo>
                <a:close/>
              </a:path>
              <a:path w="4587875" h="2474595">
                <a:moveTo>
                  <a:pt x="3633529" y="670584"/>
                </a:moveTo>
                <a:lnTo>
                  <a:pt x="3618826" y="667612"/>
                </a:lnTo>
                <a:lnTo>
                  <a:pt x="3606820" y="659511"/>
                </a:lnTo>
                <a:lnTo>
                  <a:pt x="3598725" y="647496"/>
                </a:lnTo>
                <a:lnTo>
                  <a:pt x="3595756" y="632787"/>
                </a:lnTo>
                <a:lnTo>
                  <a:pt x="3598725" y="618079"/>
                </a:lnTo>
                <a:lnTo>
                  <a:pt x="3606820" y="606064"/>
                </a:lnTo>
                <a:lnTo>
                  <a:pt x="3618826" y="597962"/>
                </a:lnTo>
                <a:lnTo>
                  <a:pt x="3633529" y="594990"/>
                </a:lnTo>
                <a:lnTo>
                  <a:pt x="3648232" y="597962"/>
                </a:lnTo>
                <a:lnTo>
                  <a:pt x="3660239" y="606064"/>
                </a:lnTo>
                <a:lnTo>
                  <a:pt x="3668334" y="618079"/>
                </a:lnTo>
                <a:lnTo>
                  <a:pt x="3671302" y="632787"/>
                </a:lnTo>
                <a:lnTo>
                  <a:pt x="3668334" y="647496"/>
                </a:lnTo>
                <a:lnTo>
                  <a:pt x="3660239" y="659511"/>
                </a:lnTo>
                <a:lnTo>
                  <a:pt x="3648232" y="667612"/>
                </a:lnTo>
                <a:lnTo>
                  <a:pt x="3633529" y="670584"/>
                </a:lnTo>
                <a:close/>
              </a:path>
              <a:path w="4587875" h="2474595">
                <a:moveTo>
                  <a:pt x="3936253" y="673949"/>
                </a:moveTo>
                <a:lnTo>
                  <a:pt x="3920245" y="670715"/>
                </a:lnTo>
                <a:lnTo>
                  <a:pt x="3907176" y="661893"/>
                </a:lnTo>
                <a:lnTo>
                  <a:pt x="3898368" y="648810"/>
                </a:lnTo>
                <a:lnTo>
                  <a:pt x="3895138" y="632787"/>
                </a:lnTo>
                <a:lnTo>
                  <a:pt x="3898368" y="616764"/>
                </a:lnTo>
                <a:lnTo>
                  <a:pt x="3907176" y="603680"/>
                </a:lnTo>
                <a:lnTo>
                  <a:pt x="3920245" y="594859"/>
                </a:lnTo>
                <a:lnTo>
                  <a:pt x="3936253" y="591625"/>
                </a:lnTo>
                <a:lnTo>
                  <a:pt x="3952266" y="594859"/>
                </a:lnTo>
                <a:lnTo>
                  <a:pt x="3965346" y="603680"/>
                </a:lnTo>
                <a:lnTo>
                  <a:pt x="3974167" y="616764"/>
                </a:lnTo>
                <a:lnTo>
                  <a:pt x="3977402" y="632787"/>
                </a:lnTo>
                <a:lnTo>
                  <a:pt x="3974167" y="648810"/>
                </a:lnTo>
                <a:lnTo>
                  <a:pt x="3965346" y="661893"/>
                </a:lnTo>
                <a:lnTo>
                  <a:pt x="3952266" y="670715"/>
                </a:lnTo>
                <a:lnTo>
                  <a:pt x="3936253" y="673949"/>
                </a:lnTo>
                <a:close/>
              </a:path>
              <a:path w="4587875" h="2474595">
                <a:moveTo>
                  <a:pt x="4238977" y="676474"/>
                </a:moveTo>
                <a:lnTo>
                  <a:pt x="4221989" y="673042"/>
                </a:lnTo>
                <a:lnTo>
                  <a:pt x="4208115" y="663682"/>
                </a:lnTo>
                <a:lnTo>
                  <a:pt x="4198761" y="649801"/>
                </a:lnTo>
                <a:lnTo>
                  <a:pt x="4195330" y="632804"/>
                </a:lnTo>
                <a:lnTo>
                  <a:pt x="4198761" y="615807"/>
                </a:lnTo>
                <a:lnTo>
                  <a:pt x="4208115" y="601927"/>
                </a:lnTo>
                <a:lnTo>
                  <a:pt x="4221989" y="592569"/>
                </a:lnTo>
                <a:lnTo>
                  <a:pt x="4238977" y="589137"/>
                </a:lnTo>
                <a:lnTo>
                  <a:pt x="4255965" y="592569"/>
                </a:lnTo>
                <a:lnTo>
                  <a:pt x="4269838" y="601927"/>
                </a:lnTo>
                <a:lnTo>
                  <a:pt x="4279193" y="615807"/>
                </a:lnTo>
                <a:lnTo>
                  <a:pt x="4282623" y="632804"/>
                </a:lnTo>
                <a:lnTo>
                  <a:pt x="4279193" y="649801"/>
                </a:lnTo>
                <a:lnTo>
                  <a:pt x="4269838" y="663682"/>
                </a:lnTo>
                <a:lnTo>
                  <a:pt x="4255965" y="673042"/>
                </a:lnTo>
                <a:lnTo>
                  <a:pt x="4238977" y="676474"/>
                </a:lnTo>
                <a:close/>
              </a:path>
              <a:path w="4587875" h="2474595">
                <a:moveTo>
                  <a:pt x="4541701" y="678999"/>
                </a:moveTo>
                <a:lnTo>
                  <a:pt x="4523739" y="675369"/>
                </a:lnTo>
                <a:lnTo>
                  <a:pt x="4509071" y="665469"/>
                </a:lnTo>
                <a:lnTo>
                  <a:pt x="4499182" y="650785"/>
                </a:lnTo>
                <a:lnTo>
                  <a:pt x="4495556" y="632804"/>
                </a:lnTo>
                <a:lnTo>
                  <a:pt x="4499182" y="614825"/>
                </a:lnTo>
                <a:lnTo>
                  <a:pt x="4509071" y="600142"/>
                </a:lnTo>
                <a:lnTo>
                  <a:pt x="4523739" y="590242"/>
                </a:lnTo>
                <a:lnTo>
                  <a:pt x="4541701" y="586612"/>
                </a:lnTo>
                <a:lnTo>
                  <a:pt x="4559682" y="590242"/>
                </a:lnTo>
                <a:lnTo>
                  <a:pt x="4574360" y="600142"/>
                </a:lnTo>
                <a:lnTo>
                  <a:pt x="4584252" y="614825"/>
                </a:lnTo>
                <a:lnTo>
                  <a:pt x="4587879" y="632804"/>
                </a:lnTo>
                <a:lnTo>
                  <a:pt x="4584252" y="650785"/>
                </a:lnTo>
                <a:lnTo>
                  <a:pt x="4574360" y="665469"/>
                </a:lnTo>
                <a:lnTo>
                  <a:pt x="4559682" y="675369"/>
                </a:lnTo>
                <a:lnTo>
                  <a:pt x="4541701" y="678999"/>
                </a:lnTo>
                <a:close/>
              </a:path>
              <a:path w="4587875" h="2474595">
                <a:moveTo>
                  <a:pt x="1311" y="936588"/>
                </a:moveTo>
                <a:lnTo>
                  <a:pt x="370" y="936588"/>
                </a:lnTo>
                <a:lnTo>
                  <a:pt x="0" y="936216"/>
                </a:lnTo>
                <a:lnTo>
                  <a:pt x="0" y="935274"/>
                </a:lnTo>
                <a:lnTo>
                  <a:pt x="370" y="934903"/>
                </a:lnTo>
                <a:lnTo>
                  <a:pt x="1311" y="934903"/>
                </a:lnTo>
                <a:lnTo>
                  <a:pt x="1681" y="935274"/>
                </a:lnTo>
                <a:lnTo>
                  <a:pt x="1681" y="936216"/>
                </a:lnTo>
                <a:lnTo>
                  <a:pt x="1311" y="936588"/>
                </a:lnTo>
                <a:close/>
              </a:path>
              <a:path w="4587875" h="2474595">
                <a:moveTo>
                  <a:pt x="305415" y="939109"/>
                </a:moveTo>
                <a:lnTo>
                  <a:pt x="301698" y="939109"/>
                </a:lnTo>
                <a:lnTo>
                  <a:pt x="300201" y="937614"/>
                </a:lnTo>
                <a:lnTo>
                  <a:pt x="300201" y="933877"/>
                </a:lnTo>
                <a:lnTo>
                  <a:pt x="301698" y="932378"/>
                </a:lnTo>
                <a:lnTo>
                  <a:pt x="305432" y="932378"/>
                </a:lnTo>
                <a:lnTo>
                  <a:pt x="306929" y="933877"/>
                </a:lnTo>
                <a:lnTo>
                  <a:pt x="306929" y="937614"/>
                </a:lnTo>
                <a:lnTo>
                  <a:pt x="305415" y="939109"/>
                </a:lnTo>
                <a:close/>
              </a:path>
              <a:path w="4587875" h="2474595">
                <a:moveTo>
                  <a:pt x="610008" y="942475"/>
                </a:moveTo>
                <a:lnTo>
                  <a:pt x="602591" y="942475"/>
                </a:lnTo>
                <a:lnTo>
                  <a:pt x="599580" y="939464"/>
                </a:lnTo>
                <a:lnTo>
                  <a:pt x="599580" y="932061"/>
                </a:lnTo>
                <a:lnTo>
                  <a:pt x="602591" y="929046"/>
                </a:lnTo>
                <a:lnTo>
                  <a:pt x="609991" y="929046"/>
                </a:lnTo>
                <a:lnTo>
                  <a:pt x="613002" y="932061"/>
                </a:lnTo>
                <a:lnTo>
                  <a:pt x="613002" y="939464"/>
                </a:lnTo>
                <a:lnTo>
                  <a:pt x="610008" y="942475"/>
                </a:lnTo>
                <a:close/>
              </a:path>
              <a:path w="4587875" h="2474595">
                <a:moveTo>
                  <a:pt x="914581" y="945840"/>
                </a:moveTo>
                <a:lnTo>
                  <a:pt x="903448" y="945840"/>
                </a:lnTo>
                <a:lnTo>
                  <a:pt x="898942" y="941330"/>
                </a:lnTo>
                <a:lnTo>
                  <a:pt x="898942" y="930191"/>
                </a:lnTo>
                <a:lnTo>
                  <a:pt x="903448" y="925681"/>
                </a:lnTo>
                <a:lnTo>
                  <a:pt x="914581" y="925681"/>
                </a:lnTo>
                <a:lnTo>
                  <a:pt x="919088" y="930191"/>
                </a:lnTo>
                <a:lnTo>
                  <a:pt x="919088" y="941330"/>
                </a:lnTo>
                <a:lnTo>
                  <a:pt x="914581" y="945840"/>
                </a:lnTo>
                <a:close/>
              </a:path>
              <a:path w="4587875" h="2474595">
                <a:moveTo>
                  <a:pt x="1219155" y="949209"/>
                </a:moveTo>
                <a:lnTo>
                  <a:pt x="1204323" y="949209"/>
                </a:lnTo>
                <a:lnTo>
                  <a:pt x="1198304" y="943184"/>
                </a:lnTo>
                <a:lnTo>
                  <a:pt x="1198304" y="928341"/>
                </a:lnTo>
                <a:lnTo>
                  <a:pt x="1204323" y="922316"/>
                </a:lnTo>
                <a:lnTo>
                  <a:pt x="1219155" y="922316"/>
                </a:lnTo>
                <a:lnTo>
                  <a:pt x="1225177" y="928341"/>
                </a:lnTo>
                <a:lnTo>
                  <a:pt x="1225177" y="943184"/>
                </a:lnTo>
                <a:lnTo>
                  <a:pt x="1219155" y="949209"/>
                </a:lnTo>
                <a:close/>
              </a:path>
              <a:path w="4587875" h="2474595">
                <a:moveTo>
                  <a:pt x="1523732" y="952571"/>
                </a:moveTo>
                <a:lnTo>
                  <a:pt x="1505196" y="952571"/>
                </a:lnTo>
                <a:lnTo>
                  <a:pt x="1497679" y="945050"/>
                </a:lnTo>
                <a:lnTo>
                  <a:pt x="1497679" y="926505"/>
                </a:lnTo>
                <a:lnTo>
                  <a:pt x="1505196" y="918984"/>
                </a:lnTo>
                <a:lnTo>
                  <a:pt x="1523732" y="918984"/>
                </a:lnTo>
                <a:lnTo>
                  <a:pt x="1531249" y="926505"/>
                </a:lnTo>
                <a:lnTo>
                  <a:pt x="1531249" y="945050"/>
                </a:lnTo>
                <a:lnTo>
                  <a:pt x="1523732" y="952571"/>
                </a:lnTo>
                <a:close/>
              </a:path>
              <a:path w="4587875" h="2474595">
                <a:moveTo>
                  <a:pt x="1817190" y="955940"/>
                </a:moveTo>
                <a:lnTo>
                  <a:pt x="1809345" y="954356"/>
                </a:lnTo>
                <a:lnTo>
                  <a:pt x="1802940" y="950036"/>
                </a:lnTo>
                <a:lnTo>
                  <a:pt x="1798623" y="943627"/>
                </a:lnTo>
                <a:lnTo>
                  <a:pt x="1797041" y="935777"/>
                </a:lnTo>
                <a:lnTo>
                  <a:pt x="1798623" y="927928"/>
                </a:lnTo>
                <a:lnTo>
                  <a:pt x="1802940" y="921521"/>
                </a:lnTo>
                <a:lnTo>
                  <a:pt x="1809345" y="917202"/>
                </a:lnTo>
                <a:lnTo>
                  <a:pt x="1817190" y="915618"/>
                </a:lnTo>
                <a:lnTo>
                  <a:pt x="1825035" y="917202"/>
                </a:lnTo>
                <a:lnTo>
                  <a:pt x="1831439" y="921521"/>
                </a:lnTo>
                <a:lnTo>
                  <a:pt x="1835756" y="927928"/>
                </a:lnTo>
                <a:lnTo>
                  <a:pt x="1837339" y="935777"/>
                </a:lnTo>
                <a:lnTo>
                  <a:pt x="1835756" y="943627"/>
                </a:lnTo>
                <a:lnTo>
                  <a:pt x="1831439" y="950036"/>
                </a:lnTo>
                <a:lnTo>
                  <a:pt x="1825035" y="954356"/>
                </a:lnTo>
                <a:lnTo>
                  <a:pt x="1817190" y="955940"/>
                </a:lnTo>
                <a:close/>
              </a:path>
              <a:path w="4587875" h="2474595">
                <a:moveTo>
                  <a:pt x="2119913" y="959305"/>
                </a:moveTo>
                <a:lnTo>
                  <a:pt x="2110763" y="957456"/>
                </a:lnTo>
                <a:lnTo>
                  <a:pt x="2103290" y="952414"/>
                </a:lnTo>
                <a:lnTo>
                  <a:pt x="2098250" y="944935"/>
                </a:lnTo>
                <a:lnTo>
                  <a:pt x="2096403" y="935777"/>
                </a:lnTo>
                <a:lnTo>
                  <a:pt x="2098250" y="926622"/>
                </a:lnTo>
                <a:lnTo>
                  <a:pt x="2103290" y="919144"/>
                </a:lnTo>
                <a:lnTo>
                  <a:pt x="2110763" y="914102"/>
                </a:lnTo>
                <a:lnTo>
                  <a:pt x="2119913" y="912253"/>
                </a:lnTo>
                <a:lnTo>
                  <a:pt x="2129064" y="914102"/>
                </a:lnTo>
                <a:lnTo>
                  <a:pt x="2136537" y="919144"/>
                </a:lnTo>
                <a:lnTo>
                  <a:pt x="2141577" y="926622"/>
                </a:lnTo>
                <a:lnTo>
                  <a:pt x="2143425" y="935777"/>
                </a:lnTo>
                <a:lnTo>
                  <a:pt x="2141577" y="944935"/>
                </a:lnTo>
                <a:lnTo>
                  <a:pt x="2136537" y="952414"/>
                </a:lnTo>
                <a:lnTo>
                  <a:pt x="2129064" y="957456"/>
                </a:lnTo>
                <a:lnTo>
                  <a:pt x="2119913" y="959305"/>
                </a:lnTo>
                <a:close/>
              </a:path>
              <a:path w="4587875" h="2474595">
                <a:moveTo>
                  <a:pt x="2422641" y="961827"/>
                </a:moveTo>
                <a:lnTo>
                  <a:pt x="2412516" y="959781"/>
                </a:lnTo>
                <a:lnTo>
                  <a:pt x="2404245" y="954201"/>
                </a:lnTo>
                <a:lnTo>
                  <a:pt x="2398667" y="945926"/>
                </a:lnTo>
                <a:lnTo>
                  <a:pt x="2396622" y="935794"/>
                </a:lnTo>
                <a:lnTo>
                  <a:pt x="2398667" y="925664"/>
                </a:lnTo>
                <a:lnTo>
                  <a:pt x="2404245" y="917389"/>
                </a:lnTo>
                <a:lnTo>
                  <a:pt x="2412516" y="911809"/>
                </a:lnTo>
                <a:lnTo>
                  <a:pt x="2422641" y="909762"/>
                </a:lnTo>
                <a:lnTo>
                  <a:pt x="2432764" y="911809"/>
                </a:lnTo>
                <a:lnTo>
                  <a:pt x="2441033" y="917389"/>
                </a:lnTo>
                <a:lnTo>
                  <a:pt x="2446611" y="925664"/>
                </a:lnTo>
                <a:lnTo>
                  <a:pt x="2448656" y="935794"/>
                </a:lnTo>
                <a:lnTo>
                  <a:pt x="2446613" y="945926"/>
                </a:lnTo>
                <a:lnTo>
                  <a:pt x="2441040" y="954201"/>
                </a:lnTo>
                <a:lnTo>
                  <a:pt x="2432771" y="959781"/>
                </a:lnTo>
                <a:lnTo>
                  <a:pt x="2422641" y="961827"/>
                </a:lnTo>
                <a:close/>
              </a:path>
              <a:path w="4587875" h="2474595">
                <a:moveTo>
                  <a:pt x="2725365" y="965192"/>
                </a:moveTo>
                <a:lnTo>
                  <a:pt x="2713927" y="962883"/>
                </a:lnTo>
                <a:lnTo>
                  <a:pt x="2704588" y="956583"/>
                </a:lnTo>
                <a:lnTo>
                  <a:pt x="2698292" y="947239"/>
                </a:lnTo>
                <a:lnTo>
                  <a:pt x="2695983" y="935794"/>
                </a:lnTo>
                <a:lnTo>
                  <a:pt x="2698292" y="924350"/>
                </a:lnTo>
                <a:lnTo>
                  <a:pt x="2704588" y="915005"/>
                </a:lnTo>
                <a:lnTo>
                  <a:pt x="2713927" y="908706"/>
                </a:lnTo>
                <a:lnTo>
                  <a:pt x="2725365" y="906396"/>
                </a:lnTo>
                <a:lnTo>
                  <a:pt x="2736802" y="908706"/>
                </a:lnTo>
                <a:lnTo>
                  <a:pt x="2746141" y="915005"/>
                </a:lnTo>
                <a:lnTo>
                  <a:pt x="2752437" y="924350"/>
                </a:lnTo>
                <a:lnTo>
                  <a:pt x="2754746" y="935794"/>
                </a:lnTo>
                <a:lnTo>
                  <a:pt x="2752437" y="947239"/>
                </a:lnTo>
                <a:lnTo>
                  <a:pt x="2746141" y="956583"/>
                </a:lnTo>
                <a:lnTo>
                  <a:pt x="2736802" y="962883"/>
                </a:lnTo>
                <a:lnTo>
                  <a:pt x="2725365" y="965192"/>
                </a:lnTo>
                <a:close/>
              </a:path>
              <a:path w="4587875" h="2474595">
                <a:moveTo>
                  <a:pt x="3028088" y="968558"/>
                </a:moveTo>
                <a:lnTo>
                  <a:pt x="3015345" y="965982"/>
                </a:lnTo>
                <a:lnTo>
                  <a:pt x="3004937" y="958960"/>
                </a:lnTo>
                <a:lnTo>
                  <a:pt x="2997919" y="948545"/>
                </a:lnTo>
                <a:lnTo>
                  <a:pt x="2995345" y="935794"/>
                </a:lnTo>
                <a:lnTo>
                  <a:pt x="2997919" y="923043"/>
                </a:lnTo>
                <a:lnTo>
                  <a:pt x="3004937" y="912629"/>
                </a:lnTo>
                <a:lnTo>
                  <a:pt x="3015345" y="905606"/>
                </a:lnTo>
                <a:lnTo>
                  <a:pt x="3028088" y="903031"/>
                </a:lnTo>
                <a:lnTo>
                  <a:pt x="3040832" y="905606"/>
                </a:lnTo>
                <a:lnTo>
                  <a:pt x="3051242" y="912629"/>
                </a:lnTo>
                <a:lnTo>
                  <a:pt x="3058261" y="923043"/>
                </a:lnTo>
                <a:lnTo>
                  <a:pt x="3060835" y="935794"/>
                </a:lnTo>
                <a:lnTo>
                  <a:pt x="3058261" y="948545"/>
                </a:lnTo>
                <a:lnTo>
                  <a:pt x="3051242" y="958960"/>
                </a:lnTo>
                <a:lnTo>
                  <a:pt x="3040832" y="965982"/>
                </a:lnTo>
                <a:lnTo>
                  <a:pt x="3028088" y="968558"/>
                </a:lnTo>
                <a:close/>
              </a:path>
              <a:path w="4587875" h="2474595">
                <a:moveTo>
                  <a:pt x="3330812" y="971083"/>
                </a:moveTo>
                <a:lnTo>
                  <a:pt x="3317096" y="968310"/>
                </a:lnTo>
                <a:lnTo>
                  <a:pt x="3305892" y="960748"/>
                </a:lnTo>
                <a:lnTo>
                  <a:pt x="3298335" y="949536"/>
                </a:lnTo>
                <a:lnTo>
                  <a:pt x="3295564" y="935811"/>
                </a:lnTo>
                <a:lnTo>
                  <a:pt x="3298335" y="922086"/>
                </a:lnTo>
                <a:lnTo>
                  <a:pt x="3305892" y="910874"/>
                </a:lnTo>
                <a:lnTo>
                  <a:pt x="3317096" y="903313"/>
                </a:lnTo>
                <a:lnTo>
                  <a:pt x="3330812" y="900540"/>
                </a:lnTo>
                <a:lnTo>
                  <a:pt x="3344530" y="903313"/>
                </a:lnTo>
                <a:lnTo>
                  <a:pt x="3355735" y="910874"/>
                </a:lnTo>
                <a:lnTo>
                  <a:pt x="3363292" y="922086"/>
                </a:lnTo>
                <a:lnTo>
                  <a:pt x="3366064" y="935811"/>
                </a:lnTo>
                <a:lnTo>
                  <a:pt x="3363294" y="949536"/>
                </a:lnTo>
                <a:lnTo>
                  <a:pt x="3355742" y="960748"/>
                </a:lnTo>
                <a:lnTo>
                  <a:pt x="3344537" y="968310"/>
                </a:lnTo>
                <a:lnTo>
                  <a:pt x="3330812" y="971083"/>
                </a:lnTo>
                <a:close/>
              </a:path>
              <a:path w="4587875" h="2474595">
                <a:moveTo>
                  <a:pt x="3633529" y="973608"/>
                </a:moveTo>
                <a:lnTo>
                  <a:pt x="3618826" y="970637"/>
                </a:lnTo>
                <a:lnTo>
                  <a:pt x="3606820" y="962535"/>
                </a:lnTo>
                <a:lnTo>
                  <a:pt x="3598725" y="950521"/>
                </a:lnTo>
                <a:lnTo>
                  <a:pt x="3595756" y="935811"/>
                </a:lnTo>
                <a:lnTo>
                  <a:pt x="3598725" y="921102"/>
                </a:lnTo>
                <a:lnTo>
                  <a:pt x="3606820" y="909087"/>
                </a:lnTo>
                <a:lnTo>
                  <a:pt x="3618826" y="900986"/>
                </a:lnTo>
                <a:lnTo>
                  <a:pt x="3633529" y="898015"/>
                </a:lnTo>
                <a:lnTo>
                  <a:pt x="3648232" y="900986"/>
                </a:lnTo>
                <a:lnTo>
                  <a:pt x="3660239" y="909087"/>
                </a:lnTo>
                <a:lnTo>
                  <a:pt x="3668334" y="921102"/>
                </a:lnTo>
                <a:lnTo>
                  <a:pt x="3671302" y="935811"/>
                </a:lnTo>
                <a:lnTo>
                  <a:pt x="3668334" y="950521"/>
                </a:lnTo>
                <a:lnTo>
                  <a:pt x="3660239" y="962535"/>
                </a:lnTo>
                <a:lnTo>
                  <a:pt x="3648232" y="970637"/>
                </a:lnTo>
                <a:lnTo>
                  <a:pt x="3633529" y="973608"/>
                </a:lnTo>
                <a:close/>
              </a:path>
              <a:path w="4587875" h="2474595">
                <a:moveTo>
                  <a:pt x="3936253" y="976973"/>
                </a:moveTo>
                <a:lnTo>
                  <a:pt x="3920245" y="973739"/>
                </a:lnTo>
                <a:lnTo>
                  <a:pt x="3907176" y="964918"/>
                </a:lnTo>
                <a:lnTo>
                  <a:pt x="3898368" y="951834"/>
                </a:lnTo>
                <a:lnTo>
                  <a:pt x="3895138" y="935811"/>
                </a:lnTo>
                <a:lnTo>
                  <a:pt x="3898368" y="919788"/>
                </a:lnTo>
                <a:lnTo>
                  <a:pt x="3907176" y="906705"/>
                </a:lnTo>
                <a:lnTo>
                  <a:pt x="3920245" y="897884"/>
                </a:lnTo>
                <a:lnTo>
                  <a:pt x="3936253" y="894649"/>
                </a:lnTo>
                <a:lnTo>
                  <a:pt x="3952266" y="897884"/>
                </a:lnTo>
                <a:lnTo>
                  <a:pt x="3965346" y="906705"/>
                </a:lnTo>
                <a:lnTo>
                  <a:pt x="3974167" y="919788"/>
                </a:lnTo>
                <a:lnTo>
                  <a:pt x="3977402" y="935811"/>
                </a:lnTo>
                <a:lnTo>
                  <a:pt x="3974167" y="951834"/>
                </a:lnTo>
                <a:lnTo>
                  <a:pt x="3965346" y="964918"/>
                </a:lnTo>
                <a:lnTo>
                  <a:pt x="3952266" y="973739"/>
                </a:lnTo>
                <a:lnTo>
                  <a:pt x="3936253" y="976973"/>
                </a:lnTo>
                <a:close/>
              </a:path>
              <a:path w="4587875" h="2474595">
                <a:moveTo>
                  <a:pt x="4238977" y="979498"/>
                </a:moveTo>
                <a:lnTo>
                  <a:pt x="4221989" y="976066"/>
                </a:lnTo>
                <a:lnTo>
                  <a:pt x="4208115" y="966706"/>
                </a:lnTo>
                <a:lnTo>
                  <a:pt x="4198761" y="952825"/>
                </a:lnTo>
                <a:lnTo>
                  <a:pt x="4195330" y="935828"/>
                </a:lnTo>
                <a:lnTo>
                  <a:pt x="4198761" y="918832"/>
                </a:lnTo>
                <a:lnTo>
                  <a:pt x="4208115" y="904951"/>
                </a:lnTo>
                <a:lnTo>
                  <a:pt x="4221989" y="895593"/>
                </a:lnTo>
                <a:lnTo>
                  <a:pt x="4238977" y="892161"/>
                </a:lnTo>
                <a:lnTo>
                  <a:pt x="4255965" y="895593"/>
                </a:lnTo>
                <a:lnTo>
                  <a:pt x="4269838" y="904951"/>
                </a:lnTo>
                <a:lnTo>
                  <a:pt x="4279193" y="918832"/>
                </a:lnTo>
                <a:lnTo>
                  <a:pt x="4282623" y="935828"/>
                </a:lnTo>
                <a:lnTo>
                  <a:pt x="4279193" y="952825"/>
                </a:lnTo>
                <a:lnTo>
                  <a:pt x="4269838" y="966706"/>
                </a:lnTo>
                <a:lnTo>
                  <a:pt x="4255965" y="976066"/>
                </a:lnTo>
                <a:lnTo>
                  <a:pt x="4238977" y="979498"/>
                </a:lnTo>
                <a:close/>
              </a:path>
              <a:path w="4587875" h="2474595">
                <a:moveTo>
                  <a:pt x="4541701" y="982023"/>
                </a:moveTo>
                <a:lnTo>
                  <a:pt x="4523739" y="978393"/>
                </a:lnTo>
                <a:lnTo>
                  <a:pt x="4509071" y="968493"/>
                </a:lnTo>
                <a:lnTo>
                  <a:pt x="4499182" y="953809"/>
                </a:lnTo>
                <a:lnTo>
                  <a:pt x="4495556" y="935828"/>
                </a:lnTo>
                <a:lnTo>
                  <a:pt x="4499182" y="917849"/>
                </a:lnTo>
                <a:lnTo>
                  <a:pt x="4509071" y="903166"/>
                </a:lnTo>
                <a:lnTo>
                  <a:pt x="4523739" y="893267"/>
                </a:lnTo>
                <a:lnTo>
                  <a:pt x="4541701" y="889636"/>
                </a:lnTo>
                <a:lnTo>
                  <a:pt x="4559682" y="893267"/>
                </a:lnTo>
                <a:lnTo>
                  <a:pt x="4574360" y="903166"/>
                </a:lnTo>
                <a:lnTo>
                  <a:pt x="4584252" y="917849"/>
                </a:lnTo>
                <a:lnTo>
                  <a:pt x="4587879" y="935828"/>
                </a:lnTo>
                <a:lnTo>
                  <a:pt x="4584252" y="953809"/>
                </a:lnTo>
                <a:lnTo>
                  <a:pt x="4574360" y="968493"/>
                </a:lnTo>
                <a:lnTo>
                  <a:pt x="4559682" y="978393"/>
                </a:lnTo>
                <a:lnTo>
                  <a:pt x="4541701" y="982023"/>
                </a:lnTo>
                <a:close/>
              </a:path>
              <a:path w="4587875" h="2474595">
                <a:moveTo>
                  <a:pt x="1311" y="1239612"/>
                </a:moveTo>
                <a:lnTo>
                  <a:pt x="370" y="1239612"/>
                </a:lnTo>
                <a:lnTo>
                  <a:pt x="0" y="1239240"/>
                </a:lnTo>
                <a:lnTo>
                  <a:pt x="0" y="1238299"/>
                </a:lnTo>
                <a:lnTo>
                  <a:pt x="370" y="1237927"/>
                </a:lnTo>
                <a:lnTo>
                  <a:pt x="1311" y="1237927"/>
                </a:lnTo>
                <a:lnTo>
                  <a:pt x="1681" y="1238299"/>
                </a:lnTo>
                <a:lnTo>
                  <a:pt x="1681" y="1239240"/>
                </a:lnTo>
                <a:lnTo>
                  <a:pt x="1311" y="1239612"/>
                </a:lnTo>
                <a:close/>
              </a:path>
              <a:path w="4587875" h="2474595">
                <a:moveTo>
                  <a:pt x="305415" y="1242133"/>
                </a:moveTo>
                <a:lnTo>
                  <a:pt x="301698" y="1242133"/>
                </a:lnTo>
                <a:lnTo>
                  <a:pt x="300201" y="1240638"/>
                </a:lnTo>
                <a:lnTo>
                  <a:pt x="300201" y="1236901"/>
                </a:lnTo>
                <a:lnTo>
                  <a:pt x="301698" y="1235402"/>
                </a:lnTo>
                <a:lnTo>
                  <a:pt x="305432" y="1235402"/>
                </a:lnTo>
                <a:lnTo>
                  <a:pt x="306929" y="1236901"/>
                </a:lnTo>
                <a:lnTo>
                  <a:pt x="306929" y="1240638"/>
                </a:lnTo>
                <a:lnTo>
                  <a:pt x="305415" y="1242133"/>
                </a:lnTo>
                <a:close/>
              </a:path>
              <a:path w="4587875" h="2474595">
                <a:moveTo>
                  <a:pt x="610008" y="1245499"/>
                </a:moveTo>
                <a:lnTo>
                  <a:pt x="602591" y="1245499"/>
                </a:lnTo>
                <a:lnTo>
                  <a:pt x="599580" y="1242488"/>
                </a:lnTo>
                <a:lnTo>
                  <a:pt x="599580" y="1235082"/>
                </a:lnTo>
                <a:lnTo>
                  <a:pt x="602591" y="1232071"/>
                </a:lnTo>
                <a:lnTo>
                  <a:pt x="609991" y="1232071"/>
                </a:lnTo>
                <a:lnTo>
                  <a:pt x="613002" y="1235082"/>
                </a:lnTo>
                <a:lnTo>
                  <a:pt x="613002" y="1242488"/>
                </a:lnTo>
                <a:lnTo>
                  <a:pt x="610008" y="1245499"/>
                </a:lnTo>
                <a:close/>
              </a:path>
              <a:path w="4587875" h="2474595">
                <a:moveTo>
                  <a:pt x="914581" y="1248864"/>
                </a:moveTo>
                <a:lnTo>
                  <a:pt x="903448" y="1248864"/>
                </a:lnTo>
                <a:lnTo>
                  <a:pt x="898942" y="1244355"/>
                </a:lnTo>
                <a:lnTo>
                  <a:pt x="898942" y="1233215"/>
                </a:lnTo>
                <a:lnTo>
                  <a:pt x="903448" y="1228705"/>
                </a:lnTo>
                <a:lnTo>
                  <a:pt x="914581" y="1228705"/>
                </a:lnTo>
                <a:lnTo>
                  <a:pt x="919088" y="1233215"/>
                </a:lnTo>
                <a:lnTo>
                  <a:pt x="919088" y="1244355"/>
                </a:lnTo>
                <a:lnTo>
                  <a:pt x="914581" y="1248864"/>
                </a:lnTo>
                <a:close/>
              </a:path>
              <a:path w="4587875" h="2474595">
                <a:moveTo>
                  <a:pt x="1219155" y="1252230"/>
                </a:moveTo>
                <a:lnTo>
                  <a:pt x="1204323" y="1252230"/>
                </a:lnTo>
                <a:lnTo>
                  <a:pt x="1198304" y="1246208"/>
                </a:lnTo>
                <a:lnTo>
                  <a:pt x="1198304" y="1231365"/>
                </a:lnTo>
                <a:lnTo>
                  <a:pt x="1204323" y="1225340"/>
                </a:lnTo>
                <a:lnTo>
                  <a:pt x="1219155" y="1225340"/>
                </a:lnTo>
                <a:lnTo>
                  <a:pt x="1225177" y="1231365"/>
                </a:lnTo>
                <a:lnTo>
                  <a:pt x="1225177" y="1246208"/>
                </a:lnTo>
                <a:lnTo>
                  <a:pt x="1219155" y="1252230"/>
                </a:lnTo>
                <a:close/>
              </a:path>
              <a:path w="4587875" h="2474595">
                <a:moveTo>
                  <a:pt x="1523732" y="1255599"/>
                </a:moveTo>
                <a:lnTo>
                  <a:pt x="1505196" y="1255599"/>
                </a:lnTo>
                <a:lnTo>
                  <a:pt x="1497679" y="1248074"/>
                </a:lnTo>
                <a:lnTo>
                  <a:pt x="1497679" y="1229529"/>
                </a:lnTo>
                <a:lnTo>
                  <a:pt x="1505196" y="1222008"/>
                </a:lnTo>
                <a:lnTo>
                  <a:pt x="1523732" y="1222008"/>
                </a:lnTo>
                <a:lnTo>
                  <a:pt x="1531249" y="1229529"/>
                </a:lnTo>
                <a:lnTo>
                  <a:pt x="1531249" y="1248074"/>
                </a:lnTo>
                <a:lnTo>
                  <a:pt x="1523732" y="1255599"/>
                </a:lnTo>
                <a:close/>
              </a:path>
              <a:path w="4587875" h="2474595">
                <a:moveTo>
                  <a:pt x="1817190" y="1258961"/>
                </a:moveTo>
                <a:lnTo>
                  <a:pt x="1809345" y="1257377"/>
                </a:lnTo>
                <a:lnTo>
                  <a:pt x="1802940" y="1253059"/>
                </a:lnTo>
                <a:lnTo>
                  <a:pt x="1798623" y="1246651"/>
                </a:lnTo>
                <a:lnTo>
                  <a:pt x="1797041" y="1238802"/>
                </a:lnTo>
                <a:lnTo>
                  <a:pt x="1798623" y="1230952"/>
                </a:lnTo>
                <a:lnTo>
                  <a:pt x="1802940" y="1224545"/>
                </a:lnTo>
                <a:lnTo>
                  <a:pt x="1809345" y="1220226"/>
                </a:lnTo>
                <a:lnTo>
                  <a:pt x="1817190" y="1218643"/>
                </a:lnTo>
                <a:lnTo>
                  <a:pt x="1825035" y="1220226"/>
                </a:lnTo>
                <a:lnTo>
                  <a:pt x="1831439" y="1224545"/>
                </a:lnTo>
                <a:lnTo>
                  <a:pt x="1835756" y="1230952"/>
                </a:lnTo>
                <a:lnTo>
                  <a:pt x="1837339" y="1238802"/>
                </a:lnTo>
                <a:lnTo>
                  <a:pt x="1835756" y="1246651"/>
                </a:lnTo>
                <a:lnTo>
                  <a:pt x="1831439" y="1253059"/>
                </a:lnTo>
                <a:lnTo>
                  <a:pt x="1825035" y="1257377"/>
                </a:lnTo>
                <a:lnTo>
                  <a:pt x="1817190" y="1258961"/>
                </a:lnTo>
                <a:close/>
              </a:path>
              <a:path w="4587875" h="2474595">
                <a:moveTo>
                  <a:pt x="2119913" y="1262330"/>
                </a:moveTo>
                <a:lnTo>
                  <a:pt x="2110763" y="1260480"/>
                </a:lnTo>
                <a:lnTo>
                  <a:pt x="2103290" y="1255438"/>
                </a:lnTo>
                <a:lnTo>
                  <a:pt x="2098250" y="1247959"/>
                </a:lnTo>
                <a:lnTo>
                  <a:pt x="2096403" y="1238802"/>
                </a:lnTo>
                <a:lnTo>
                  <a:pt x="2098250" y="1229646"/>
                </a:lnTo>
                <a:lnTo>
                  <a:pt x="2103290" y="1222168"/>
                </a:lnTo>
                <a:lnTo>
                  <a:pt x="2110763" y="1217126"/>
                </a:lnTo>
                <a:lnTo>
                  <a:pt x="2119913" y="1215277"/>
                </a:lnTo>
                <a:lnTo>
                  <a:pt x="2129064" y="1217126"/>
                </a:lnTo>
                <a:lnTo>
                  <a:pt x="2136537" y="1222168"/>
                </a:lnTo>
                <a:lnTo>
                  <a:pt x="2141577" y="1229646"/>
                </a:lnTo>
                <a:lnTo>
                  <a:pt x="2143425" y="1238802"/>
                </a:lnTo>
                <a:lnTo>
                  <a:pt x="2141577" y="1247959"/>
                </a:lnTo>
                <a:lnTo>
                  <a:pt x="2136537" y="1255438"/>
                </a:lnTo>
                <a:lnTo>
                  <a:pt x="2129064" y="1260480"/>
                </a:lnTo>
                <a:lnTo>
                  <a:pt x="2119913" y="1262330"/>
                </a:lnTo>
                <a:close/>
              </a:path>
              <a:path w="4587875" h="2474595">
                <a:moveTo>
                  <a:pt x="2422641" y="1264851"/>
                </a:moveTo>
                <a:lnTo>
                  <a:pt x="2412516" y="1262805"/>
                </a:lnTo>
                <a:lnTo>
                  <a:pt x="2404245" y="1257225"/>
                </a:lnTo>
                <a:lnTo>
                  <a:pt x="2398667" y="1248950"/>
                </a:lnTo>
                <a:lnTo>
                  <a:pt x="2396622" y="1238819"/>
                </a:lnTo>
                <a:lnTo>
                  <a:pt x="2398667" y="1228689"/>
                </a:lnTo>
                <a:lnTo>
                  <a:pt x="2404245" y="1220414"/>
                </a:lnTo>
                <a:lnTo>
                  <a:pt x="2412516" y="1214833"/>
                </a:lnTo>
                <a:lnTo>
                  <a:pt x="2422641" y="1212786"/>
                </a:lnTo>
                <a:lnTo>
                  <a:pt x="2432764" y="1214833"/>
                </a:lnTo>
                <a:lnTo>
                  <a:pt x="2441033" y="1220414"/>
                </a:lnTo>
                <a:lnTo>
                  <a:pt x="2446611" y="1228689"/>
                </a:lnTo>
                <a:lnTo>
                  <a:pt x="2448656" y="1238819"/>
                </a:lnTo>
                <a:lnTo>
                  <a:pt x="2446613" y="1248950"/>
                </a:lnTo>
                <a:lnTo>
                  <a:pt x="2441040" y="1257225"/>
                </a:lnTo>
                <a:lnTo>
                  <a:pt x="2432771" y="1262805"/>
                </a:lnTo>
                <a:lnTo>
                  <a:pt x="2422641" y="1264851"/>
                </a:lnTo>
                <a:close/>
              </a:path>
              <a:path w="4587875" h="2474595">
                <a:moveTo>
                  <a:pt x="2725365" y="1268217"/>
                </a:moveTo>
                <a:lnTo>
                  <a:pt x="2713927" y="1265907"/>
                </a:lnTo>
                <a:lnTo>
                  <a:pt x="2704588" y="1259608"/>
                </a:lnTo>
                <a:lnTo>
                  <a:pt x="2698292" y="1250263"/>
                </a:lnTo>
                <a:lnTo>
                  <a:pt x="2695983" y="1238819"/>
                </a:lnTo>
                <a:lnTo>
                  <a:pt x="2698292" y="1227374"/>
                </a:lnTo>
                <a:lnTo>
                  <a:pt x="2704588" y="1218030"/>
                </a:lnTo>
                <a:lnTo>
                  <a:pt x="2713927" y="1211730"/>
                </a:lnTo>
                <a:lnTo>
                  <a:pt x="2725365" y="1209420"/>
                </a:lnTo>
                <a:lnTo>
                  <a:pt x="2736802" y="1211730"/>
                </a:lnTo>
                <a:lnTo>
                  <a:pt x="2746141" y="1218030"/>
                </a:lnTo>
                <a:lnTo>
                  <a:pt x="2752437" y="1227374"/>
                </a:lnTo>
                <a:lnTo>
                  <a:pt x="2754746" y="1238819"/>
                </a:lnTo>
                <a:lnTo>
                  <a:pt x="2752437" y="1250263"/>
                </a:lnTo>
                <a:lnTo>
                  <a:pt x="2746141" y="1259608"/>
                </a:lnTo>
                <a:lnTo>
                  <a:pt x="2736802" y="1265907"/>
                </a:lnTo>
                <a:lnTo>
                  <a:pt x="2725365" y="1268217"/>
                </a:lnTo>
                <a:close/>
              </a:path>
              <a:path w="4587875" h="2474595">
                <a:moveTo>
                  <a:pt x="3028088" y="1271582"/>
                </a:moveTo>
                <a:lnTo>
                  <a:pt x="3015345" y="1269007"/>
                </a:lnTo>
                <a:lnTo>
                  <a:pt x="3004937" y="1261984"/>
                </a:lnTo>
                <a:lnTo>
                  <a:pt x="2997919" y="1251570"/>
                </a:lnTo>
                <a:lnTo>
                  <a:pt x="2995345" y="1238819"/>
                </a:lnTo>
                <a:lnTo>
                  <a:pt x="2997919" y="1226068"/>
                </a:lnTo>
                <a:lnTo>
                  <a:pt x="3004937" y="1215653"/>
                </a:lnTo>
                <a:lnTo>
                  <a:pt x="3015345" y="1208630"/>
                </a:lnTo>
                <a:lnTo>
                  <a:pt x="3028088" y="1206055"/>
                </a:lnTo>
                <a:lnTo>
                  <a:pt x="3040832" y="1208630"/>
                </a:lnTo>
                <a:lnTo>
                  <a:pt x="3051242" y="1215653"/>
                </a:lnTo>
                <a:lnTo>
                  <a:pt x="3058261" y="1226068"/>
                </a:lnTo>
                <a:lnTo>
                  <a:pt x="3060835" y="1238819"/>
                </a:lnTo>
                <a:lnTo>
                  <a:pt x="3058261" y="1251570"/>
                </a:lnTo>
                <a:lnTo>
                  <a:pt x="3051242" y="1261984"/>
                </a:lnTo>
                <a:lnTo>
                  <a:pt x="3040832" y="1269007"/>
                </a:lnTo>
                <a:lnTo>
                  <a:pt x="3028088" y="1271582"/>
                </a:lnTo>
                <a:close/>
              </a:path>
              <a:path w="4587875" h="2474595">
                <a:moveTo>
                  <a:pt x="3330812" y="1274107"/>
                </a:moveTo>
                <a:lnTo>
                  <a:pt x="3317096" y="1271334"/>
                </a:lnTo>
                <a:lnTo>
                  <a:pt x="3305892" y="1263773"/>
                </a:lnTo>
                <a:lnTo>
                  <a:pt x="3298335" y="1252561"/>
                </a:lnTo>
                <a:lnTo>
                  <a:pt x="3295564" y="1238835"/>
                </a:lnTo>
                <a:lnTo>
                  <a:pt x="3298335" y="1225110"/>
                </a:lnTo>
                <a:lnTo>
                  <a:pt x="3305892" y="1213898"/>
                </a:lnTo>
                <a:lnTo>
                  <a:pt x="3317096" y="1206337"/>
                </a:lnTo>
                <a:lnTo>
                  <a:pt x="3330812" y="1203564"/>
                </a:lnTo>
                <a:lnTo>
                  <a:pt x="3344530" y="1206337"/>
                </a:lnTo>
                <a:lnTo>
                  <a:pt x="3355735" y="1213898"/>
                </a:lnTo>
                <a:lnTo>
                  <a:pt x="3363292" y="1225110"/>
                </a:lnTo>
                <a:lnTo>
                  <a:pt x="3366064" y="1238835"/>
                </a:lnTo>
                <a:lnTo>
                  <a:pt x="3363294" y="1252561"/>
                </a:lnTo>
                <a:lnTo>
                  <a:pt x="3355742" y="1263773"/>
                </a:lnTo>
                <a:lnTo>
                  <a:pt x="3344537" y="1271334"/>
                </a:lnTo>
                <a:lnTo>
                  <a:pt x="3330812" y="1274107"/>
                </a:lnTo>
                <a:close/>
              </a:path>
              <a:path w="4587875" h="2474595">
                <a:moveTo>
                  <a:pt x="3633529" y="1276632"/>
                </a:moveTo>
                <a:lnTo>
                  <a:pt x="3618826" y="1273661"/>
                </a:lnTo>
                <a:lnTo>
                  <a:pt x="3606820" y="1265559"/>
                </a:lnTo>
                <a:lnTo>
                  <a:pt x="3598725" y="1253545"/>
                </a:lnTo>
                <a:lnTo>
                  <a:pt x="3595756" y="1238835"/>
                </a:lnTo>
                <a:lnTo>
                  <a:pt x="3598725" y="1224127"/>
                </a:lnTo>
                <a:lnTo>
                  <a:pt x="3606820" y="1212113"/>
                </a:lnTo>
                <a:lnTo>
                  <a:pt x="3618826" y="1204010"/>
                </a:lnTo>
                <a:lnTo>
                  <a:pt x="3633529" y="1201039"/>
                </a:lnTo>
                <a:lnTo>
                  <a:pt x="3648232" y="1204010"/>
                </a:lnTo>
                <a:lnTo>
                  <a:pt x="3660239" y="1212113"/>
                </a:lnTo>
                <a:lnTo>
                  <a:pt x="3668334" y="1224127"/>
                </a:lnTo>
                <a:lnTo>
                  <a:pt x="3671302" y="1238835"/>
                </a:lnTo>
                <a:lnTo>
                  <a:pt x="3668334" y="1253545"/>
                </a:lnTo>
                <a:lnTo>
                  <a:pt x="3660239" y="1265559"/>
                </a:lnTo>
                <a:lnTo>
                  <a:pt x="3648232" y="1273661"/>
                </a:lnTo>
                <a:lnTo>
                  <a:pt x="3633529" y="1276632"/>
                </a:lnTo>
                <a:close/>
              </a:path>
              <a:path w="4587875" h="2474595">
                <a:moveTo>
                  <a:pt x="3936253" y="1279998"/>
                </a:moveTo>
                <a:lnTo>
                  <a:pt x="3920245" y="1276763"/>
                </a:lnTo>
                <a:lnTo>
                  <a:pt x="3907176" y="1267942"/>
                </a:lnTo>
                <a:lnTo>
                  <a:pt x="3898368" y="1254858"/>
                </a:lnTo>
                <a:lnTo>
                  <a:pt x="3895138" y="1238835"/>
                </a:lnTo>
                <a:lnTo>
                  <a:pt x="3898368" y="1222813"/>
                </a:lnTo>
                <a:lnTo>
                  <a:pt x="3907176" y="1209729"/>
                </a:lnTo>
                <a:lnTo>
                  <a:pt x="3920245" y="1200908"/>
                </a:lnTo>
                <a:lnTo>
                  <a:pt x="3936253" y="1197673"/>
                </a:lnTo>
                <a:lnTo>
                  <a:pt x="3952266" y="1200908"/>
                </a:lnTo>
                <a:lnTo>
                  <a:pt x="3965346" y="1209729"/>
                </a:lnTo>
                <a:lnTo>
                  <a:pt x="3974167" y="1222813"/>
                </a:lnTo>
                <a:lnTo>
                  <a:pt x="3977402" y="1238835"/>
                </a:lnTo>
                <a:lnTo>
                  <a:pt x="3974167" y="1254858"/>
                </a:lnTo>
                <a:lnTo>
                  <a:pt x="3965346" y="1267942"/>
                </a:lnTo>
                <a:lnTo>
                  <a:pt x="3952266" y="1276763"/>
                </a:lnTo>
                <a:lnTo>
                  <a:pt x="3936253" y="1279998"/>
                </a:lnTo>
                <a:close/>
              </a:path>
              <a:path w="4587875" h="2474595">
                <a:moveTo>
                  <a:pt x="4238977" y="1282522"/>
                </a:moveTo>
                <a:lnTo>
                  <a:pt x="4221989" y="1279090"/>
                </a:lnTo>
                <a:lnTo>
                  <a:pt x="4208115" y="1269731"/>
                </a:lnTo>
                <a:lnTo>
                  <a:pt x="4198761" y="1255849"/>
                </a:lnTo>
                <a:lnTo>
                  <a:pt x="4195330" y="1238852"/>
                </a:lnTo>
                <a:lnTo>
                  <a:pt x="4198761" y="1221855"/>
                </a:lnTo>
                <a:lnTo>
                  <a:pt x="4208115" y="1207974"/>
                </a:lnTo>
                <a:lnTo>
                  <a:pt x="4221989" y="1198614"/>
                </a:lnTo>
                <a:lnTo>
                  <a:pt x="4238977" y="1195182"/>
                </a:lnTo>
                <a:lnTo>
                  <a:pt x="4255965" y="1198614"/>
                </a:lnTo>
                <a:lnTo>
                  <a:pt x="4269838" y="1207974"/>
                </a:lnTo>
                <a:lnTo>
                  <a:pt x="4279193" y="1221855"/>
                </a:lnTo>
                <a:lnTo>
                  <a:pt x="4282623" y="1238852"/>
                </a:lnTo>
                <a:lnTo>
                  <a:pt x="4279193" y="1255849"/>
                </a:lnTo>
                <a:lnTo>
                  <a:pt x="4269838" y="1269731"/>
                </a:lnTo>
                <a:lnTo>
                  <a:pt x="4255965" y="1279090"/>
                </a:lnTo>
                <a:lnTo>
                  <a:pt x="4238977" y="1282522"/>
                </a:lnTo>
                <a:close/>
              </a:path>
              <a:path w="4587875" h="2474595">
                <a:moveTo>
                  <a:pt x="4541701" y="1285047"/>
                </a:moveTo>
                <a:lnTo>
                  <a:pt x="4523739" y="1281417"/>
                </a:lnTo>
                <a:lnTo>
                  <a:pt x="4509071" y="1271517"/>
                </a:lnTo>
                <a:lnTo>
                  <a:pt x="4499182" y="1256834"/>
                </a:lnTo>
                <a:lnTo>
                  <a:pt x="4495556" y="1238852"/>
                </a:lnTo>
                <a:lnTo>
                  <a:pt x="4499182" y="1220873"/>
                </a:lnTo>
                <a:lnTo>
                  <a:pt x="4509071" y="1206190"/>
                </a:lnTo>
                <a:lnTo>
                  <a:pt x="4523739" y="1196291"/>
                </a:lnTo>
                <a:lnTo>
                  <a:pt x="4541701" y="1192661"/>
                </a:lnTo>
                <a:lnTo>
                  <a:pt x="4559682" y="1196291"/>
                </a:lnTo>
                <a:lnTo>
                  <a:pt x="4574360" y="1206190"/>
                </a:lnTo>
                <a:lnTo>
                  <a:pt x="4584252" y="1220873"/>
                </a:lnTo>
                <a:lnTo>
                  <a:pt x="4587879" y="1238852"/>
                </a:lnTo>
                <a:lnTo>
                  <a:pt x="4584252" y="1256834"/>
                </a:lnTo>
                <a:lnTo>
                  <a:pt x="4574360" y="1271517"/>
                </a:lnTo>
                <a:lnTo>
                  <a:pt x="4559682" y="1281417"/>
                </a:lnTo>
                <a:lnTo>
                  <a:pt x="4541701" y="1285047"/>
                </a:lnTo>
                <a:close/>
              </a:path>
              <a:path w="4587875" h="2474595">
                <a:moveTo>
                  <a:pt x="1311" y="1542633"/>
                </a:moveTo>
                <a:lnTo>
                  <a:pt x="370" y="1542633"/>
                </a:lnTo>
                <a:lnTo>
                  <a:pt x="0" y="1542265"/>
                </a:lnTo>
                <a:lnTo>
                  <a:pt x="0" y="1541323"/>
                </a:lnTo>
                <a:lnTo>
                  <a:pt x="370" y="1540952"/>
                </a:lnTo>
                <a:lnTo>
                  <a:pt x="1311" y="1540952"/>
                </a:lnTo>
                <a:lnTo>
                  <a:pt x="1681" y="1541323"/>
                </a:lnTo>
                <a:lnTo>
                  <a:pt x="1681" y="1542265"/>
                </a:lnTo>
                <a:lnTo>
                  <a:pt x="1311" y="1542633"/>
                </a:lnTo>
                <a:close/>
              </a:path>
              <a:path w="4587875" h="2474595">
                <a:moveTo>
                  <a:pt x="305415" y="1545158"/>
                </a:moveTo>
                <a:lnTo>
                  <a:pt x="301698" y="1545158"/>
                </a:lnTo>
                <a:lnTo>
                  <a:pt x="300201" y="1543662"/>
                </a:lnTo>
                <a:lnTo>
                  <a:pt x="300201" y="1539926"/>
                </a:lnTo>
                <a:lnTo>
                  <a:pt x="301698" y="1538427"/>
                </a:lnTo>
                <a:lnTo>
                  <a:pt x="305432" y="1538427"/>
                </a:lnTo>
                <a:lnTo>
                  <a:pt x="306929" y="1539926"/>
                </a:lnTo>
                <a:lnTo>
                  <a:pt x="306929" y="1543662"/>
                </a:lnTo>
                <a:lnTo>
                  <a:pt x="305415" y="1545158"/>
                </a:lnTo>
                <a:close/>
              </a:path>
              <a:path w="4587875" h="2474595">
                <a:moveTo>
                  <a:pt x="610008" y="1548523"/>
                </a:moveTo>
                <a:lnTo>
                  <a:pt x="602591" y="1548523"/>
                </a:lnTo>
                <a:lnTo>
                  <a:pt x="599580" y="1545512"/>
                </a:lnTo>
                <a:lnTo>
                  <a:pt x="599580" y="1538109"/>
                </a:lnTo>
                <a:lnTo>
                  <a:pt x="602591" y="1535095"/>
                </a:lnTo>
                <a:lnTo>
                  <a:pt x="609991" y="1535095"/>
                </a:lnTo>
                <a:lnTo>
                  <a:pt x="613002" y="1538109"/>
                </a:lnTo>
                <a:lnTo>
                  <a:pt x="613002" y="1545512"/>
                </a:lnTo>
                <a:lnTo>
                  <a:pt x="610008" y="1548523"/>
                </a:lnTo>
                <a:close/>
              </a:path>
              <a:path w="4587875" h="2474595">
                <a:moveTo>
                  <a:pt x="914581" y="1551889"/>
                </a:moveTo>
                <a:lnTo>
                  <a:pt x="903448" y="1551889"/>
                </a:lnTo>
                <a:lnTo>
                  <a:pt x="898942" y="1547379"/>
                </a:lnTo>
                <a:lnTo>
                  <a:pt x="898942" y="1536239"/>
                </a:lnTo>
                <a:lnTo>
                  <a:pt x="903448" y="1531730"/>
                </a:lnTo>
                <a:lnTo>
                  <a:pt x="914581" y="1531730"/>
                </a:lnTo>
                <a:lnTo>
                  <a:pt x="919088" y="1536239"/>
                </a:lnTo>
                <a:lnTo>
                  <a:pt x="919088" y="1547379"/>
                </a:lnTo>
                <a:lnTo>
                  <a:pt x="914581" y="1551889"/>
                </a:lnTo>
                <a:close/>
              </a:path>
              <a:path w="4587875" h="2474595">
                <a:moveTo>
                  <a:pt x="1219155" y="1555254"/>
                </a:moveTo>
                <a:lnTo>
                  <a:pt x="1204323" y="1555254"/>
                </a:lnTo>
                <a:lnTo>
                  <a:pt x="1198304" y="1549232"/>
                </a:lnTo>
                <a:lnTo>
                  <a:pt x="1198304" y="1534389"/>
                </a:lnTo>
                <a:lnTo>
                  <a:pt x="1204323" y="1528364"/>
                </a:lnTo>
                <a:lnTo>
                  <a:pt x="1219155" y="1528364"/>
                </a:lnTo>
                <a:lnTo>
                  <a:pt x="1225177" y="1534389"/>
                </a:lnTo>
                <a:lnTo>
                  <a:pt x="1225177" y="1549232"/>
                </a:lnTo>
                <a:lnTo>
                  <a:pt x="1219155" y="1555254"/>
                </a:lnTo>
                <a:close/>
              </a:path>
              <a:path w="4587875" h="2474595">
                <a:moveTo>
                  <a:pt x="1523732" y="1558620"/>
                </a:moveTo>
                <a:lnTo>
                  <a:pt x="1505196" y="1558620"/>
                </a:lnTo>
                <a:lnTo>
                  <a:pt x="1497679" y="1551099"/>
                </a:lnTo>
                <a:lnTo>
                  <a:pt x="1497679" y="1532553"/>
                </a:lnTo>
                <a:lnTo>
                  <a:pt x="1505196" y="1525032"/>
                </a:lnTo>
                <a:lnTo>
                  <a:pt x="1523732" y="1525032"/>
                </a:lnTo>
                <a:lnTo>
                  <a:pt x="1531249" y="1532553"/>
                </a:lnTo>
                <a:lnTo>
                  <a:pt x="1531249" y="1551099"/>
                </a:lnTo>
                <a:lnTo>
                  <a:pt x="1523732" y="1558620"/>
                </a:lnTo>
                <a:close/>
              </a:path>
              <a:path w="4587875" h="2474595">
                <a:moveTo>
                  <a:pt x="1817190" y="1561988"/>
                </a:moveTo>
                <a:lnTo>
                  <a:pt x="1809345" y="1560404"/>
                </a:lnTo>
                <a:lnTo>
                  <a:pt x="1802940" y="1556084"/>
                </a:lnTo>
                <a:lnTo>
                  <a:pt x="1798623" y="1549676"/>
                </a:lnTo>
                <a:lnTo>
                  <a:pt x="1797041" y="1541826"/>
                </a:lnTo>
                <a:lnTo>
                  <a:pt x="1798623" y="1533977"/>
                </a:lnTo>
                <a:lnTo>
                  <a:pt x="1802940" y="1527569"/>
                </a:lnTo>
                <a:lnTo>
                  <a:pt x="1809345" y="1523250"/>
                </a:lnTo>
                <a:lnTo>
                  <a:pt x="1817190" y="1521667"/>
                </a:lnTo>
                <a:lnTo>
                  <a:pt x="1825035" y="1523250"/>
                </a:lnTo>
                <a:lnTo>
                  <a:pt x="1831439" y="1527569"/>
                </a:lnTo>
                <a:lnTo>
                  <a:pt x="1835756" y="1533977"/>
                </a:lnTo>
                <a:lnTo>
                  <a:pt x="1837339" y="1541826"/>
                </a:lnTo>
                <a:lnTo>
                  <a:pt x="1835756" y="1549676"/>
                </a:lnTo>
                <a:lnTo>
                  <a:pt x="1831439" y="1556084"/>
                </a:lnTo>
                <a:lnTo>
                  <a:pt x="1825035" y="1560404"/>
                </a:lnTo>
                <a:lnTo>
                  <a:pt x="1817190" y="1561988"/>
                </a:lnTo>
                <a:close/>
              </a:path>
              <a:path w="4587875" h="2474595">
                <a:moveTo>
                  <a:pt x="2119913" y="1565354"/>
                </a:moveTo>
                <a:lnTo>
                  <a:pt x="2110763" y="1563505"/>
                </a:lnTo>
                <a:lnTo>
                  <a:pt x="2103290" y="1558462"/>
                </a:lnTo>
                <a:lnTo>
                  <a:pt x="2098250" y="1550983"/>
                </a:lnTo>
                <a:lnTo>
                  <a:pt x="2096403" y="1541826"/>
                </a:lnTo>
                <a:lnTo>
                  <a:pt x="2098250" y="1532670"/>
                </a:lnTo>
                <a:lnTo>
                  <a:pt x="2103290" y="1525193"/>
                </a:lnTo>
                <a:lnTo>
                  <a:pt x="2110763" y="1520150"/>
                </a:lnTo>
                <a:lnTo>
                  <a:pt x="2119913" y="1518301"/>
                </a:lnTo>
                <a:lnTo>
                  <a:pt x="2129064" y="1520150"/>
                </a:lnTo>
                <a:lnTo>
                  <a:pt x="2136537" y="1525193"/>
                </a:lnTo>
                <a:lnTo>
                  <a:pt x="2141577" y="1532670"/>
                </a:lnTo>
                <a:lnTo>
                  <a:pt x="2143425" y="1541826"/>
                </a:lnTo>
                <a:lnTo>
                  <a:pt x="2141577" y="1550983"/>
                </a:lnTo>
                <a:lnTo>
                  <a:pt x="2136537" y="1558462"/>
                </a:lnTo>
                <a:lnTo>
                  <a:pt x="2129064" y="1563505"/>
                </a:lnTo>
                <a:lnTo>
                  <a:pt x="2119913" y="1565354"/>
                </a:lnTo>
                <a:close/>
              </a:path>
              <a:path w="4587875" h="2474595">
                <a:moveTo>
                  <a:pt x="2422641" y="1567875"/>
                </a:moveTo>
                <a:lnTo>
                  <a:pt x="2412516" y="1565829"/>
                </a:lnTo>
                <a:lnTo>
                  <a:pt x="2404245" y="1560249"/>
                </a:lnTo>
                <a:lnTo>
                  <a:pt x="2398667" y="1551974"/>
                </a:lnTo>
                <a:lnTo>
                  <a:pt x="2396622" y="1541843"/>
                </a:lnTo>
                <a:lnTo>
                  <a:pt x="2398667" y="1531713"/>
                </a:lnTo>
                <a:lnTo>
                  <a:pt x="2404245" y="1523438"/>
                </a:lnTo>
                <a:lnTo>
                  <a:pt x="2412516" y="1517857"/>
                </a:lnTo>
                <a:lnTo>
                  <a:pt x="2422641" y="1515810"/>
                </a:lnTo>
                <a:lnTo>
                  <a:pt x="2432764" y="1517857"/>
                </a:lnTo>
                <a:lnTo>
                  <a:pt x="2441033" y="1523438"/>
                </a:lnTo>
                <a:lnTo>
                  <a:pt x="2446611" y="1531713"/>
                </a:lnTo>
                <a:lnTo>
                  <a:pt x="2448656" y="1541843"/>
                </a:lnTo>
                <a:lnTo>
                  <a:pt x="2446613" y="1551974"/>
                </a:lnTo>
                <a:lnTo>
                  <a:pt x="2441040" y="1560249"/>
                </a:lnTo>
                <a:lnTo>
                  <a:pt x="2432771" y="1565829"/>
                </a:lnTo>
                <a:lnTo>
                  <a:pt x="2422641" y="1567875"/>
                </a:lnTo>
                <a:close/>
              </a:path>
              <a:path w="4587875" h="2474595">
                <a:moveTo>
                  <a:pt x="2725365" y="1571241"/>
                </a:moveTo>
                <a:lnTo>
                  <a:pt x="2713927" y="1568931"/>
                </a:lnTo>
                <a:lnTo>
                  <a:pt x="2704588" y="1562632"/>
                </a:lnTo>
                <a:lnTo>
                  <a:pt x="2698292" y="1553288"/>
                </a:lnTo>
                <a:lnTo>
                  <a:pt x="2695983" y="1541843"/>
                </a:lnTo>
                <a:lnTo>
                  <a:pt x="2698292" y="1530398"/>
                </a:lnTo>
                <a:lnTo>
                  <a:pt x="2704588" y="1521054"/>
                </a:lnTo>
                <a:lnTo>
                  <a:pt x="2713927" y="1514754"/>
                </a:lnTo>
                <a:lnTo>
                  <a:pt x="2725365" y="1512445"/>
                </a:lnTo>
                <a:lnTo>
                  <a:pt x="2736802" y="1514754"/>
                </a:lnTo>
                <a:lnTo>
                  <a:pt x="2746141" y="1521054"/>
                </a:lnTo>
                <a:lnTo>
                  <a:pt x="2752437" y="1530398"/>
                </a:lnTo>
                <a:lnTo>
                  <a:pt x="2754746" y="1541843"/>
                </a:lnTo>
                <a:lnTo>
                  <a:pt x="2752437" y="1553288"/>
                </a:lnTo>
                <a:lnTo>
                  <a:pt x="2746141" y="1562632"/>
                </a:lnTo>
                <a:lnTo>
                  <a:pt x="2736802" y="1568931"/>
                </a:lnTo>
                <a:lnTo>
                  <a:pt x="2725365" y="1571241"/>
                </a:lnTo>
                <a:close/>
              </a:path>
              <a:path w="4587875" h="2474595">
                <a:moveTo>
                  <a:pt x="3028088" y="1574606"/>
                </a:moveTo>
                <a:lnTo>
                  <a:pt x="3015345" y="1572031"/>
                </a:lnTo>
                <a:lnTo>
                  <a:pt x="3004937" y="1565008"/>
                </a:lnTo>
                <a:lnTo>
                  <a:pt x="2997919" y="1554594"/>
                </a:lnTo>
                <a:lnTo>
                  <a:pt x="2995345" y="1541843"/>
                </a:lnTo>
                <a:lnTo>
                  <a:pt x="2997919" y="1529092"/>
                </a:lnTo>
                <a:lnTo>
                  <a:pt x="3004937" y="1518677"/>
                </a:lnTo>
                <a:lnTo>
                  <a:pt x="3015345" y="1511655"/>
                </a:lnTo>
                <a:lnTo>
                  <a:pt x="3028088" y="1509079"/>
                </a:lnTo>
                <a:lnTo>
                  <a:pt x="3040832" y="1511655"/>
                </a:lnTo>
                <a:lnTo>
                  <a:pt x="3051242" y="1518677"/>
                </a:lnTo>
                <a:lnTo>
                  <a:pt x="3058261" y="1529092"/>
                </a:lnTo>
                <a:lnTo>
                  <a:pt x="3060835" y="1541843"/>
                </a:lnTo>
                <a:lnTo>
                  <a:pt x="3058261" y="1554594"/>
                </a:lnTo>
                <a:lnTo>
                  <a:pt x="3051242" y="1565008"/>
                </a:lnTo>
                <a:lnTo>
                  <a:pt x="3040832" y="1572031"/>
                </a:lnTo>
                <a:lnTo>
                  <a:pt x="3028088" y="1574606"/>
                </a:lnTo>
                <a:close/>
              </a:path>
              <a:path w="4587875" h="2474595">
                <a:moveTo>
                  <a:pt x="3330812" y="1577131"/>
                </a:moveTo>
                <a:lnTo>
                  <a:pt x="3317096" y="1574358"/>
                </a:lnTo>
                <a:lnTo>
                  <a:pt x="3305892" y="1566797"/>
                </a:lnTo>
                <a:lnTo>
                  <a:pt x="3298335" y="1555585"/>
                </a:lnTo>
                <a:lnTo>
                  <a:pt x="3295564" y="1541860"/>
                </a:lnTo>
                <a:lnTo>
                  <a:pt x="3298335" y="1528134"/>
                </a:lnTo>
                <a:lnTo>
                  <a:pt x="3305892" y="1516922"/>
                </a:lnTo>
                <a:lnTo>
                  <a:pt x="3317096" y="1509361"/>
                </a:lnTo>
                <a:lnTo>
                  <a:pt x="3330812" y="1506588"/>
                </a:lnTo>
                <a:lnTo>
                  <a:pt x="3344530" y="1509361"/>
                </a:lnTo>
                <a:lnTo>
                  <a:pt x="3355735" y="1516922"/>
                </a:lnTo>
                <a:lnTo>
                  <a:pt x="3363292" y="1528134"/>
                </a:lnTo>
                <a:lnTo>
                  <a:pt x="3366064" y="1541860"/>
                </a:lnTo>
                <a:lnTo>
                  <a:pt x="3363294" y="1555585"/>
                </a:lnTo>
                <a:lnTo>
                  <a:pt x="3355742" y="1566797"/>
                </a:lnTo>
                <a:lnTo>
                  <a:pt x="3344537" y="1574358"/>
                </a:lnTo>
                <a:lnTo>
                  <a:pt x="3330812" y="1577131"/>
                </a:lnTo>
                <a:close/>
              </a:path>
              <a:path w="4587875" h="2474595">
                <a:moveTo>
                  <a:pt x="3633529" y="1579656"/>
                </a:moveTo>
                <a:lnTo>
                  <a:pt x="3618826" y="1576685"/>
                </a:lnTo>
                <a:lnTo>
                  <a:pt x="3606820" y="1568583"/>
                </a:lnTo>
                <a:lnTo>
                  <a:pt x="3598725" y="1556569"/>
                </a:lnTo>
                <a:lnTo>
                  <a:pt x="3595756" y="1541860"/>
                </a:lnTo>
                <a:lnTo>
                  <a:pt x="3598725" y="1527150"/>
                </a:lnTo>
                <a:lnTo>
                  <a:pt x="3606820" y="1515136"/>
                </a:lnTo>
                <a:lnTo>
                  <a:pt x="3618826" y="1507034"/>
                </a:lnTo>
                <a:lnTo>
                  <a:pt x="3633529" y="1504063"/>
                </a:lnTo>
                <a:lnTo>
                  <a:pt x="3648232" y="1507034"/>
                </a:lnTo>
                <a:lnTo>
                  <a:pt x="3660239" y="1515136"/>
                </a:lnTo>
                <a:lnTo>
                  <a:pt x="3668334" y="1527150"/>
                </a:lnTo>
                <a:lnTo>
                  <a:pt x="3671302" y="1541860"/>
                </a:lnTo>
                <a:lnTo>
                  <a:pt x="3668334" y="1556569"/>
                </a:lnTo>
                <a:lnTo>
                  <a:pt x="3660239" y="1568583"/>
                </a:lnTo>
                <a:lnTo>
                  <a:pt x="3648232" y="1576685"/>
                </a:lnTo>
                <a:lnTo>
                  <a:pt x="3633529" y="1579656"/>
                </a:lnTo>
                <a:close/>
              </a:path>
              <a:path w="4587875" h="2474595">
                <a:moveTo>
                  <a:pt x="3936253" y="1583022"/>
                </a:moveTo>
                <a:lnTo>
                  <a:pt x="3920245" y="1579787"/>
                </a:lnTo>
                <a:lnTo>
                  <a:pt x="3907176" y="1570966"/>
                </a:lnTo>
                <a:lnTo>
                  <a:pt x="3898368" y="1557882"/>
                </a:lnTo>
                <a:lnTo>
                  <a:pt x="3895138" y="1541860"/>
                </a:lnTo>
                <a:lnTo>
                  <a:pt x="3898368" y="1525837"/>
                </a:lnTo>
                <a:lnTo>
                  <a:pt x="3907176" y="1512753"/>
                </a:lnTo>
                <a:lnTo>
                  <a:pt x="3920245" y="1503932"/>
                </a:lnTo>
                <a:lnTo>
                  <a:pt x="3936253" y="1500698"/>
                </a:lnTo>
                <a:lnTo>
                  <a:pt x="3952266" y="1503932"/>
                </a:lnTo>
                <a:lnTo>
                  <a:pt x="3965346" y="1512753"/>
                </a:lnTo>
                <a:lnTo>
                  <a:pt x="3974167" y="1525837"/>
                </a:lnTo>
                <a:lnTo>
                  <a:pt x="3977402" y="1541860"/>
                </a:lnTo>
                <a:lnTo>
                  <a:pt x="3974167" y="1557882"/>
                </a:lnTo>
                <a:lnTo>
                  <a:pt x="3965346" y="1570966"/>
                </a:lnTo>
                <a:lnTo>
                  <a:pt x="3952266" y="1579787"/>
                </a:lnTo>
                <a:lnTo>
                  <a:pt x="3936253" y="1583022"/>
                </a:lnTo>
                <a:close/>
              </a:path>
              <a:path w="4587875" h="2474595">
                <a:moveTo>
                  <a:pt x="4238977" y="1585547"/>
                </a:moveTo>
                <a:lnTo>
                  <a:pt x="4221989" y="1582114"/>
                </a:lnTo>
                <a:lnTo>
                  <a:pt x="4208115" y="1572755"/>
                </a:lnTo>
                <a:lnTo>
                  <a:pt x="4198761" y="1558874"/>
                </a:lnTo>
                <a:lnTo>
                  <a:pt x="4195330" y="1541877"/>
                </a:lnTo>
                <a:lnTo>
                  <a:pt x="4198761" y="1524880"/>
                </a:lnTo>
                <a:lnTo>
                  <a:pt x="4208115" y="1511000"/>
                </a:lnTo>
                <a:lnTo>
                  <a:pt x="4221989" y="1501642"/>
                </a:lnTo>
                <a:lnTo>
                  <a:pt x="4238977" y="1498210"/>
                </a:lnTo>
                <a:lnTo>
                  <a:pt x="4255965" y="1501642"/>
                </a:lnTo>
                <a:lnTo>
                  <a:pt x="4269838" y="1511000"/>
                </a:lnTo>
                <a:lnTo>
                  <a:pt x="4279193" y="1524880"/>
                </a:lnTo>
                <a:lnTo>
                  <a:pt x="4282623" y="1541877"/>
                </a:lnTo>
                <a:lnTo>
                  <a:pt x="4279193" y="1558874"/>
                </a:lnTo>
                <a:lnTo>
                  <a:pt x="4269838" y="1572755"/>
                </a:lnTo>
                <a:lnTo>
                  <a:pt x="4255965" y="1582114"/>
                </a:lnTo>
                <a:lnTo>
                  <a:pt x="4238977" y="1585547"/>
                </a:lnTo>
                <a:close/>
              </a:path>
              <a:path w="4587875" h="2474595">
                <a:moveTo>
                  <a:pt x="4541701" y="1588072"/>
                </a:moveTo>
                <a:lnTo>
                  <a:pt x="4523739" y="1584441"/>
                </a:lnTo>
                <a:lnTo>
                  <a:pt x="4509071" y="1574541"/>
                </a:lnTo>
                <a:lnTo>
                  <a:pt x="4499182" y="1559858"/>
                </a:lnTo>
                <a:lnTo>
                  <a:pt x="4495556" y="1541877"/>
                </a:lnTo>
                <a:lnTo>
                  <a:pt x="4499182" y="1523897"/>
                </a:lnTo>
                <a:lnTo>
                  <a:pt x="4509071" y="1509215"/>
                </a:lnTo>
                <a:lnTo>
                  <a:pt x="4523739" y="1499315"/>
                </a:lnTo>
                <a:lnTo>
                  <a:pt x="4541701" y="1495685"/>
                </a:lnTo>
                <a:lnTo>
                  <a:pt x="4559682" y="1499315"/>
                </a:lnTo>
                <a:lnTo>
                  <a:pt x="4574360" y="1509215"/>
                </a:lnTo>
                <a:lnTo>
                  <a:pt x="4584252" y="1523897"/>
                </a:lnTo>
                <a:lnTo>
                  <a:pt x="4587879" y="1541877"/>
                </a:lnTo>
                <a:lnTo>
                  <a:pt x="4584252" y="1559858"/>
                </a:lnTo>
                <a:lnTo>
                  <a:pt x="4574360" y="1574541"/>
                </a:lnTo>
                <a:lnTo>
                  <a:pt x="4559682" y="1584441"/>
                </a:lnTo>
                <a:lnTo>
                  <a:pt x="4541701" y="1588072"/>
                </a:lnTo>
                <a:close/>
              </a:path>
              <a:path w="4587875" h="2474595">
                <a:moveTo>
                  <a:pt x="304961" y="1847324"/>
                </a:moveTo>
                <a:lnTo>
                  <a:pt x="302169" y="1847324"/>
                </a:lnTo>
                <a:lnTo>
                  <a:pt x="301043" y="1846197"/>
                </a:lnTo>
                <a:lnTo>
                  <a:pt x="301043" y="1843402"/>
                </a:lnTo>
                <a:lnTo>
                  <a:pt x="302169" y="1842278"/>
                </a:lnTo>
                <a:lnTo>
                  <a:pt x="304961" y="1842278"/>
                </a:lnTo>
                <a:lnTo>
                  <a:pt x="306088" y="1843402"/>
                </a:lnTo>
                <a:lnTo>
                  <a:pt x="306088" y="1846197"/>
                </a:lnTo>
                <a:lnTo>
                  <a:pt x="304961" y="1847324"/>
                </a:lnTo>
                <a:close/>
              </a:path>
              <a:path w="4587875" h="2474595">
                <a:moveTo>
                  <a:pt x="610008" y="1851531"/>
                </a:moveTo>
                <a:lnTo>
                  <a:pt x="602591" y="1851531"/>
                </a:lnTo>
                <a:lnTo>
                  <a:pt x="599580" y="1848519"/>
                </a:lnTo>
                <a:lnTo>
                  <a:pt x="599580" y="1841117"/>
                </a:lnTo>
                <a:lnTo>
                  <a:pt x="602591" y="1838102"/>
                </a:lnTo>
                <a:lnTo>
                  <a:pt x="609991" y="1838102"/>
                </a:lnTo>
                <a:lnTo>
                  <a:pt x="613002" y="1841117"/>
                </a:lnTo>
                <a:lnTo>
                  <a:pt x="613002" y="1848519"/>
                </a:lnTo>
                <a:lnTo>
                  <a:pt x="610008" y="1851531"/>
                </a:lnTo>
                <a:close/>
              </a:path>
              <a:path w="4587875" h="2474595">
                <a:moveTo>
                  <a:pt x="914581" y="1854896"/>
                </a:moveTo>
                <a:lnTo>
                  <a:pt x="903448" y="1854896"/>
                </a:lnTo>
                <a:lnTo>
                  <a:pt x="898942" y="1850386"/>
                </a:lnTo>
                <a:lnTo>
                  <a:pt x="898942" y="1839247"/>
                </a:lnTo>
                <a:lnTo>
                  <a:pt x="903448" y="1834737"/>
                </a:lnTo>
                <a:lnTo>
                  <a:pt x="914581" y="1834737"/>
                </a:lnTo>
                <a:lnTo>
                  <a:pt x="919088" y="1839247"/>
                </a:lnTo>
                <a:lnTo>
                  <a:pt x="919088" y="1850386"/>
                </a:lnTo>
                <a:lnTo>
                  <a:pt x="914581" y="1854896"/>
                </a:lnTo>
                <a:close/>
              </a:path>
              <a:path w="4587875" h="2474595">
                <a:moveTo>
                  <a:pt x="1219155" y="1858261"/>
                </a:moveTo>
                <a:lnTo>
                  <a:pt x="1204323" y="1858261"/>
                </a:lnTo>
                <a:lnTo>
                  <a:pt x="1198304" y="1852239"/>
                </a:lnTo>
                <a:lnTo>
                  <a:pt x="1198304" y="1837397"/>
                </a:lnTo>
                <a:lnTo>
                  <a:pt x="1204323" y="1831372"/>
                </a:lnTo>
                <a:lnTo>
                  <a:pt x="1219155" y="1831372"/>
                </a:lnTo>
                <a:lnTo>
                  <a:pt x="1225177" y="1837397"/>
                </a:lnTo>
                <a:lnTo>
                  <a:pt x="1225177" y="1852239"/>
                </a:lnTo>
                <a:lnTo>
                  <a:pt x="1219155" y="1858261"/>
                </a:lnTo>
                <a:close/>
              </a:path>
              <a:path w="4587875" h="2474595">
                <a:moveTo>
                  <a:pt x="1523732" y="1861627"/>
                </a:moveTo>
                <a:lnTo>
                  <a:pt x="1505196" y="1861627"/>
                </a:lnTo>
                <a:lnTo>
                  <a:pt x="1497679" y="1854106"/>
                </a:lnTo>
                <a:lnTo>
                  <a:pt x="1497679" y="1835561"/>
                </a:lnTo>
                <a:lnTo>
                  <a:pt x="1505196" y="1828040"/>
                </a:lnTo>
                <a:lnTo>
                  <a:pt x="1523732" y="1828040"/>
                </a:lnTo>
                <a:lnTo>
                  <a:pt x="1531249" y="1835561"/>
                </a:lnTo>
                <a:lnTo>
                  <a:pt x="1531249" y="1854106"/>
                </a:lnTo>
                <a:lnTo>
                  <a:pt x="1523732" y="1861627"/>
                </a:lnTo>
                <a:close/>
              </a:path>
              <a:path w="4587875" h="2474595">
                <a:moveTo>
                  <a:pt x="1817190" y="1864992"/>
                </a:moveTo>
                <a:lnTo>
                  <a:pt x="1809345" y="1863409"/>
                </a:lnTo>
                <a:lnTo>
                  <a:pt x="1802940" y="1859090"/>
                </a:lnTo>
                <a:lnTo>
                  <a:pt x="1798623" y="1852683"/>
                </a:lnTo>
                <a:lnTo>
                  <a:pt x="1797041" y="1844833"/>
                </a:lnTo>
                <a:lnTo>
                  <a:pt x="1798623" y="1836984"/>
                </a:lnTo>
                <a:lnTo>
                  <a:pt x="1802940" y="1830577"/>
                </a:lnTo>
                <a:lnTo>
                  <a:pt x="1809345" y="1826258"/>
                </a:lnTo>
                <a:lnTo>
                  <a:pt x="1817190" y="1824674"/>
                </a:lnTo>
                <a:lnTo>
                  <a:pt x="1825035" y="1826258"/>
                </a:lnTo>
                <a:lnTo>
                  <a:pt x="1831439" y="1830577"/>
                </a:lnTo>
                <a:lnTo>
                  <a:pt x="1835756" y="1836984"/>
                </a:lnTo>
                <a:lnTo>
                  <a:pt x="1837339" y="1844833"/>
                </a:lnTo>
                <a:lnTo>
                  <a:pt x="1835756" y="1852683"/>
                </a:lnTo>
                <a:lnTo>
                  <a:pt x="1831439" y="1859090"/>
                </a:lnTo>
                <a:lnTo>
                  <a:pt x="1825035" y="1863409"/>
                </a:lnTo>
                <a:lnTo>
                  <a:pt x="1817190" y="1864992"/>
                </a:lnTo>
                <a:close/>
              </a:path>
              <a:path w="4587875" h="2474595">
                <a:moveTo>
                  <a:pt x="2119913" y="1868361"/>
                </a:moveTo>
                <a:lnTo>
                  <a:pt x="2110763" y="1866512"/>
                </a:lnTo>
                <a:lnTo>
                  <a:pt x="2103290" y="1861469"/>
                </a:lnTo>
                <a:lnTo>
                  <a:pt x="2098250" y="1853991"/>
                </a:lnTo>
                <a:lnTo>
                  <a:pt x="2096403" y="1844833"/>
                </a:lnTo>
                <a:lnTo>
                  <a:pt x="2098250" y="1835678"/>
                </a:lnTo>
                <a:lnTo>
                  <a:pt x="2103290" y="1828200"/>
                </a:lnTo>
                <a:lnTo>
                  <a:pt x="2110763" y="1823158"/>
                </a:lnTo>
                <a:lnTo>
                  <a:pt x="2119913" y="1821309"/>
                </a:lnTo>
                <a:lnTo>
                  <a:pt x="2129064" y="1823158"/>
                </a:lnTo>
                <a:lnTo>
                  <a:pt x="2136537" y="1828200"/>
                </a:lnTo>
                <a:lnTo>
                  <a:pt x="2141577" y="1835678"/>
                </a:lnTo>
                <a:lnTo>
                  <a:pt x="2143425" y="1844833"/>
                </a:lnTo>
                <a:lnTo>
                  <a:pt x="2141577" y="1853991"/>
                </a:lnTo>
                <a:lnTo>
                  <a:pt x="2136537" y="1861469"/>
                </a:lnTo>
                <a:lnTo>
                  <a:pt x="2129064" y="1866512"/>
                </a:lnTo>
                <a:lnTo>
                  <a:pt x="2119913" y="1868361"/>
                </a:lnTo>
                <a:close/>
              </a:path>
              <a:path w="4587875" h="2474595">
                <a:moveTo>
                  <a:pt x="2422641" y="1870883"/>
                </a:moveTo>
                <a:lnTo>
                  <a:pt x="2412516" y="1868836"/>
                </a:lnTo>
                <a:lnTo>
                  <a:pt x="2404245" y="1863255"/>
                </a:lnTo>
                <a:lnTo>
                  <a:pt x="2398667" y="1854980"/>
                </a:lnTo>
                <a:lnTo>
                  <a:pt x="2396622" y="1844850"/>
                </a:lnTo>
                <a:lnTo>
                  <a:pt x="2398667" y="1834720"/>
                </a:lnTo>
                <a:lnTo>
                  <a:pt x="2404245" y="1826445"/>
                </a:lnTo>
                <a:lnTo>
                  <a:pt x="2412516" y="1820864"/>
                </a:lnTo>
                <a:lnTo>
                  <a:pt x="2422641" y="1818817"/>
                </a:lnTo>
                <a:lnTo>
                  <a:pt x="2432764" y="1820864"/>
                </a:lnTo>
                <a:lnTo>
                  <a:pt x="2441033" y="1826445"/>
                </a:lnTo>
                <a:lnTo>
                  <a:pt x="2446611" y="1834720"/>
                </a:lnTo>
                <a:lnTo>
                  <a:pt x="2448656" y="1844850"/>
                </a:lnTo>
                <a:lnTo>
                  <a:pt x="2446613" y="1854980"/>
                </a:lnTo>
                <a:lnTo>
                  <a:pt x="2441040" y="1863255"/>
                </a:lnTo>
                <a:lnTo>
                  <a:pt x="2432771" y="1868836"/>
                </a:lnTo>
                <a:lnTo>
                  <a:pt x="2422641" y="1870883"/>
                </a:lnTo>
                <a:close/>
              </a:path>
              <a:path w="4587875" h="2474595">
                <a:moveTo>
                  <a:pt x="2725365" y="1874248"/>
                </a:moveTo>
                <a:lnTo>
                  <a:pt x="2713927" y="1871939"/>
                </a:lnTo>
                <a:lnTo>
                  <a:pt x="2704588" y="1865639"/>
                </a:lnTo>
                <a:lnTo>
                  <a:pt x="2698292" y="1856295"/>
                </a:lnTo>
                <a:lnTo>
                  <a:pt x="2695983" y="1844850"/>
                </a:lnTo>
                <a:lnTo>
                  <a:pt x="2698292" y="1833405"/>
                </a:lnTo>
                <a:lnTo>
                  <a:pt x="2704588" y="1824061"/>
                </a:lnTo>
                <a:lnTo>
                  <a:pt x="2713927" y="1817762"/>
                </a:lnTo>
                <a:lnTo>
                  <a:pt x="2725365" y="1815452"/>
                </a:lnTo>
                <a:lnTo>
                  <a:pt x="2736802" y="1817762"/>
                </a:lnTo>
                <a:lnTo>
                  <a:pt x="2746141" y="1824061"/>
                </a:lnTo>
                <a:lnTo>
                  <a:pt x="2752437" y="1833405"/>
                </a:lnTo>
                <a:lnTo>
                  <a:pt x="2754746" y="1844850"/>
                </a:lnTo>
                <a:lnTo>
                  <a:pt x="2752437" y="1856295"/>
                </a:lnTo>
                <a:lnTo>
                  <a:pt x="2746141" y="1865639"/>
                </a:lnTo>
                <a:lnTo>
                  <a:pt x="2736802" y="1871939"/>
                </a:lnTo>
                <a:lnTo>
                  <a:pt x="2725365" y="1874248"/>
                </a:lnTo>
                <a:close/>
              </a:path>
              <a:path w="4587875" h="2474595">
                <a:moveTo>
                  <a:pt x="3028088" y="1877614"/>
                </a:moveTo>
                <a:lnTo>
                  <a:pt x="3015345" y="1875038"/>
                </a:lnTo>
                <a:lnTo>
                  <a:pt x="3004937" y="1868016"/>
                </a:lnTo>
                <a:lnTo>
                  <a:pt x="2997919" y="1857601"/>
                </a:lnTo>
                <a:lnTo>
                  <a:pt x="2995345" y="1844850"/>
                </a:lnTo>
                <a:lnTo>
                  <a:pt x="2997919" y="1832099"/>
                </a:lnTo>
                <a:lnTo>
                  <a:pt x="3004937" y="1821685"/>
                </a:lnTo>
                <a:lnTo>
                  <a:pt x="3015345" y="1814662"/>
                </a:lnTo>
                <a:lnTo>
                  <a:pt x="3028088" y="1812087"/>
                </a:lnTo>
                <a:lnTo>
                  <a:pt x="3040832" y="1814662"/>
                </a:lnTo>
                <a:lnTo>
                  <a:pt x="3051242" y="1821685"/>
                </a:lnTo>
                <a:lnTo>
                  <a:pt x="3058261" y="1832099"/>
                </a:lnTo>
                <a:lnTo>
                  <a:pt x="3060835" y="1844850"/>
                </a:lnTo>
                <a:lnTo>
                  <a:pt x="3058261" y="1857601"/>
                </a:lnTo>
                <a:lnTo>
                  <a:pt x="3051242" y="1868016"/>
                </a:lnTo>
                <a:lnTo>
                  <a:pt x="3040832" y="1875038"/>
                </a:lnTo>
                <a:lnTo>
                  <a:pt x="3028088" y="1877614"/>
                </a:lnTo>
                <a:close/>
              </a:path>
              <a:path w="4587875" h="2474595">
                <a:moveTo>
                  <a:pt x="3330812" y="1880139"/>
                </a:moveTo>
                <a:lnTo>
                  <a:pt x="3317096" y="1877366"/>
                </a:lnTo>
                <a:lnTo>
                  <a:pt x="3305892" y="1869804"/>
                </a:lnTo>
                <a:lnTo>
                  <a:pt x="3298335" y="1858592"/>
                </a:lnTo>
                <a:lnTo>
                  <a:pt x="3295564" y="1844867"/>
                </a:lnTo>
                <a:lnTo>
                  <a:pt x="3298335" y="1831142"/>
                </a:lnTo>
                <a:lnTo>
                  <a:pt x="3305892" y="1819930"/>
                </a:lnTo>
                <a:lnTo>
                  <a:pt x="3317096" y="1812369"/>
                </a:lnTo>
                <a:lnTo>
                  <a:pt x="3330812" y="1809595"/>
                </a:lnTo>
                <a:lnTo>
                  <a:pt x="3344530" y="1812369"/>
                </a:lnTo>
                <a:lnTo>
                  <a:pt x="3355735" y="1819930"/>
                </a:lnTo>
                <a:lnTo>
                  <a:pt x="3363292" y="1831142"/>
                </a:lnTo>
                <a:lnTo>
                  <a:pt x="3366064" y="1844867"/>
                </a:lnTo>
                <a:lnTo>
                  <a:pt x="3363294" y="1858592"/>
                </a:lnTo>
                <a:lnTo>
                  <a:pt x="3355742" y="1869804"/>
                </a:lnTo>
                <a:lnTo>
                  <a:pt x="3344537" y="1877366"/>
                </a:lnTo>
                <a:lnTo>
                  <a:pt x="3330812" y="1880139"/>
                </a:lnTo>
                <a:close/>
              </a:path>
              <a:path w="4587875" h="2474595">
                <a:moveTo>
                  <a:pt x="3633529" y="1882664"/>
                </a:moveTo>
                <a:lnTo>
                  <a:pt x="3618826" y="1879692"/>
                </a:lnTo>
                <a:lnTo>
                  <a:pt x="3606820" y="1871591"/>
                </a:lnTo>
                <a:lnTo>
                  <a:pt x="3598725" y="1859576"/>
                </a:lnTo>
                <a:lnTo>
                  <a:pt x="3595756" y="1844867"/>
                </a:lnTo>
                <a:lnTo>
                  <a:pt x="3598725" y="1830159"/>
                </a:lnTo>
                <a:lnTo>
                  <a:pt x="3606820" y="1818145"/>
                </a:lnTo>
                <a:lnTo>
                  <a:pt x="3618826" y="1810042"/>
                </a:lnTo>
                <a:lnTo>
                  <a:pt x="3633529" y="1807070"/>
                </a:lnTo>
                <a:lnTo>
                  <a:pt x="3648232" y="1810042"/>
                </a:lnTo>
                <a:lnTo>
                  <a:pt x="3660239" y="1818145"/>
                </a:lnTo>
                <a:lnTo>
                  <a:pt x="3668334" y="1830159"/>
                </a:lnTo>
                <a:lnTo>
                  <a:pt x="3671302" y="1844867"/>
                </a:lnTo>
                <a:lnTo>
                  <a:pt x="3668334" y="1859576"/>
                </a:lnTo>
                <a:lnTo>
                  <a:pt x="3660239" y="1871591"/>
                </a:lnTo>
                <a:lnTo>
                  <a:pt x="3648232" y="1879692"/>
                </a:lnTo>
                <a:lnTo>
                  <a:pt x="3633529" y="1882664"/>
                </a:lnTo>
                <a:close/>
              </a:path>
              <a:path w="4587875" h="2474595">
                <a:moveTo>
                  <a:pt x="3936253" y="1886029"/>
                </a:moveTo>
                <a:lnTo>
                  <a:pt x="3920245" y="1882795"/>
                </a:lnTo>
                <a:lnTo>
                  <a:pt x="3907176" y="1873974"/>
                </a:lnTo>
                <a:lnTo>
                  <a:pt x="3898368" y="1860890"/>
                </a:lnTo>
                <a:lnTo>
                  <a:pt x="3895138" y="1844867"/>
                </a:lnTo>
                <a:lnTo>
                  <a:pt x="3898368" y="1828844"/>
                </a:lnTo>
                <a:lnTo>
                  <a:pt x="3907176" y="1815761"/>
                </a:lnTo>
                <a:lnTo>
                  <a:pt x="3920245" y="1806939"/>
                </a:lnTo>
                <a:lnTo>
                  <a:pt x="3936253" y="1803705"/>
                </a:lnTo>
                <a:lnTo>
                  <a:pt x="3952266" y="1806939"/>
                </a:lnTo>
                <a:lnTo>
                  <a:pt x="3965346" y="1815761"/>
                </a:lnTo>
                <a:lnTo>
                  <a:pt x="3974167" y="1828844"/>
                </a:lnTo>
                <a:lnTo>
                  <a:pt x="3977402" y="1844867"/>
                </a:lnTo>
                <a:lnTo>
                  <a:pt x="3974167" y="1860890"/>
                </a:lnTo>
                <a:lnTo>
                  <a:pt x="3965346" y="1873974"/>
                </a:lnTo>
                <a:lnTo>
                  <a:pt x="3952266" y="1882795"/>
                </a:lnTo>
                <a:lnTo>
                  <a:pt x="3936253" y="1886029"/>
                </a:lnTo>
                <a:close/>
              </a:path>
              <a:path w="4587875" h="2474595">
                <a:moveTo>
                  <a:pt x="4238977" y="1888554"/>
                </a:moveTo>
                <a:lnTo>
                  <a:pt x="4221989" y="1885122"/>
                </a:lnTo>
                <a:lnTo>
                  <a:pt x="4208115" y="1875762"/>
                </a:lnTo>
                <a:lnTo>
                  <a:pt x="4198761" y="1861881"/>
                </a:lnTo>
                <a:lnTo>
                  <a:pt x="4195330" y="1844884"/>
                </a:lnTo>
                <a:lnTo>
                  <a:pt x="4198761" y="1827887"/>
                </a:lnTo>
                <a:lnTo>
                  <a:pt x="4208115" y="1814007"/>
                </a:lnTo>
                <a:lnTo>
                  <a:pt x="4221989" y="1804649"/>
                </a:lnTo>
                <a:lnTo>
                  <a:pt x="4238977" y="1801217"/>
                </a:lnTo>
                <a:lnTo>
                  <a:pt x="4255965" y="1804649"/>
                </a:lnTo>
                <a:lnTo>
                  <a:pt x="4269838" y="1814007"/>
                </a:lnTo>
                <a:lnTo>
                  <a:pt x="4279193" y="1827887"/>
                </a:lnTo>
                <a:lnTo>
                  <a:pt x="4282623" y="1844884"/>
                </a:lnTo>
                <a:lnTo>
                  <a:pt x="4279193" y="1861881"/>
                </a:lnTo>
                <a:lnTo>
                  <a:pt x="4269838" y="1875762"/>
                </a:lnTo>
                <a:lnTo>
                  <a:pt x="4255965" y="1885122"/>
                </a:lnTo>
                <a:lnTo>
                  <a:pt x="4238977" y="1888554"/>
                </a:lnTo>
                <a:close/>
              </a:path>
              <a:path w="4587875" h="2474595">
                <a:moveTo>
                  <a:pt x="4541701" y="1891079"/>
                </a:moveTo>
                <a:lnTo>
                  <a:pt x="4523739" y="1887449"/>
                </a:lnTo>
                <a:lnTo>
                  <a:pt x="4509071" y="1877549"/>
                </a:lnTo>
                <a:lnTo>
                  <a:pt x="4499182" y="1862865"/>
                </a:lnTo>
                <a:lnTo>
                  <a:pt x="4495556" y="1844884"/>
                </a:lnTo>
                <a:lnTo>
                  <a:pt x="4499182" y="1826903"/>
                </a:lnTo>
                <a:lnTo>
                  <a:pt x="4509071" y="1812221"/>
                </a:lnTo>
                <a:lnTo>
                  <a:pt x="4523739" y="1802322"/>
                </a:lnTo>
                <a:lnTo>
                  <a:pt x="4541701" y="1798692"/>
                </a:lnTo>
                <a:lnTo>
                  <a:pt x="4559682" y="1802322"/>
                </a:lnTo>
                <a:lnTo>
                  <a:pt x="4574360" y="1812221"/>
                </a:lnTo>
                <a:lnTo>
                  <a:pt x="4584252" y="1826903"/>
                </a:lnTo>
                <a:lnTo>
                  <a:pt x="4587879" y="1844884"/>
                </a:lnTo>
                <a:lnTo>
                  <a:pt x="4584252" y="1862865"/>
                </a:lnTo>
                <a:lnTo>
                  <a:pt x="4574360" y="1877549"/>
                </a:lnTo>
                <a:lnTo>
                  <a:pt x="4559682" y="1887449"/>
                </a:lnTo>
                <a:lnTo>
                  <a:pt x="4541701" y="1891079"/>
                </a:lnTo>
                <a:close/>
              </a:path>
              <a:path w="4587875" h="2474595">
                <a:moveTo>
                  <a:pt x="607685" y="2150332"/>
                </a:moveTo>
                <a:lnTo>
                  <a:pt x="604894" y="2150332"/>
                </a:lnTo>
                <a:lnTo>
                  <a:pt x="603766" y="2149204"/>
                </a:lnTo>
                <a:lnTo>
                  <a:pt x="603766" y="2146413"/>
                </a:lnTo>
                <a:lnTo>
                  <a:pt x="604894" y="2145282"/>
                </a:lnTo>
                <a:lnTo>
                  <a:pt x="607685" y="2145282"/>
                </a:lnTo>
                <a:lnTo>
                  <a:pt x="608813" y="2146413"/>
                </a:lnTo>
                <a:lnTo>
                  <a:pt x="608813" y="2149204"/>
                </a:lnTo>
                <a:lnTo>
                  <a:pt x="607685" y="2150332"/>
                </a:lnTo>
                <a:close/>
              </a:path>
              <a:path w="4587875" h="2474595">
                <a:moveTo>
                  <a:pt x="913187" y="2155365"/>
                </a:moveTo>
                <a:lnTo>
                  <a:pt x="904843" y="2155365"/>
                </a:lnTo>
                <a:lnTo>
                  <a:pt x="901464" y="2151982"/>
                </a:lnTo>
                <a:lnTo>
                  <a:pt x="901464" y="2143635"/>
                </a:lnTo>
                <a:lnTo>
                  <a:pt x="904843" y="2140252"/>
                </a:lnTo>
                <a:lnTo>
                  <a:pt x="913187" y="2140252"/>
                </a:lnTo>
                <a:lnTo>
                  <a:pt x="916566" y="2143635"/>
                </a:lnTo>
                <a:lnTo>
                  <a:pt x="916566" y="2151982"/>
                </a:lnTo>
                <a:lnTo>
                  <a:pt x="913187" y="2155365"/>
                </a:lnTo>
                <a:close/>
              </a:path>
              <a:path w="4587875" h="2474595">
                <a:moveTo>
                  <a:pt x="1218686" y="2160394"/>
                </a:moveTo>
                <a:lnTo>
                  <a:pt x="1204778" y="2160394"/>
                </a:lnTo>
                <a:lnTo>
                  <a:pt x="1199144" y="2154757"/>
                </a:lnTo>
                <a:lnTo>
                  <a:pt x="1199144" y="2140823"/>
                </a:lnTo>
                <a:lnTo>
                  <a:pt x="1204778" y="2135186"/>
                </a:lnTo>
                <a:lnTo>
                  <a:pt x="1218703" y="2135186"/>
                </a:lnTo>
                <a:lnTo>
                  <a:pt x="1224336" y="2140823"/>
                </a:lnTo>
                <a:lnTo>
                  <a:pt x="1224336" y="2154757"/>
                </a:lnTo>
                <a:lnTo>
                  <a:pt x="1218686" y="2160394"/>
                </a:lnTo>
                <a:close/>
              </a:path>
              <a:path w="4587875" h="2474595">
                <a:moveTo>
                  <a:pt x="1523732" y="2164604"/>
                </a:moveTo>
                <a:lnTo>
                  <a:pt x="1505196" y="2164604"/>
                </a:lnTo>
                <a:lnTo>
                  <a:pt x="1497679" y="2157080"/>
                </a:lnTo>
                <a:lnTo>
                  <a:pt x="1497679" y="2138534"/>
                </a:lnTo>
                <a:lnTo>
                  <a:pt x="1505196" y="2131013"/>
                </a:lnTo>
                <a:lnTo>
                  <a:pt x="1523732" y="2131013"/>
                </a:lnTo>
                <a:lnTo>
                  <a:pt x="1531249" y="2138534"/>
                </a:lnTo>
                <a:lnTo>
                  <a:pt x="1531249" y="2157080"/>
                </a:lnTo>
                <a:lnTo>
                  <a:pt x="1523732" y="2164604"/>
                </a:lnTo>
                <a:close/>
              </a:path>
              <a:path w="4587875" h="2474595">
                <a:moveTo>
                  <a:pt x="1817190" y="2167969"/>
                </a:moveTo>
                <a:lnTo>
                  <a:pt x="1809345" y="2166386"/>
                </a:lnTo>
                <a:lnTo>
                  <a:pt x="1802940" y="2162067"/>
                </a:lnTo>
                <a:lnTo>
                  <a:pt x="1798623" y="2155658"/>
                </a:lnTo>
                <a:lnTo>
                  <a:pt x="1797041" y="2147807"/>
                </a:lnTo>
                <a:lnTo>
                  <a:pt x="1798623" y="2139958"/>
                </a:lnTo>
                <a:lnTo>
                  <a:pt x="1802940" y="2133550"/>
                </a:lnTo>
                <a:lnTo>
                  <a:pt x="1809345" y="2129231"/>
                </a:lnTo>
                <a:lnTo>
                  <a:pt x="1817190" y="2127648"/>
                </a:lnTo>
                <a:lnTo>
                  <a:pt x="1825035" y="2129231"/>
                </a:lnTo>
                <a:lnTo>
                  <a:pt x="1831439" y="2133550"/>
                </a:lnTo>
                <a:lnTo>
                  <a:pt x="1835756" y="2139958"/>
                </a:lnTo>
                <a:lnTo>
                  <a:pt x="1837339" y="2147807"/>
                </a:lnTo>
                <a:lnTo>
                  <a:pt x="1835756" y="2155658"/>
                </a:lnTo>
                <a:lnTo>
                  <a:pt x="1831439" y="2162067"/>
                </a:lnTo>
                <a:lnTo>
                  <a:pt x="1825035" y="2166386"/>
                </a:lnTo>
                <a:lnTo>
                  <a:pt x="1817190" y="2167969"/>
                </a:lnTo>
                <a:close/>
              </a:path>
              <a:path w="4587875" h="2474595">
                <a:moveTo>
                  <a:pt x="2119913" y="2171332"/>
                </a:moveTo>
                <a:lnTo>
                  <a:pt x="2110763" y="2169483"/>
                </a:lnTo>
                <a:lnTo>
                  <a:pt x="2103290" y="2164441"/>
                </a:lnTo>
                <a:lnTo>
                  <a:pt x="2098250" y="2156964"/>
                </a:lnTo>
                <a:lnTo>
                  <a:pt x="2096403" y="2147807"/>
                </a:lnTo>
                <a:lnTo>
                  <a:pt x="2098250" y="2138651"/>
                </a:lnTo>
                <a:lnTo>
                  <a:pt x="2103290" y="2131174"/>
                </a:lnTo>
                <a:lnTo>
                  <a:pt x="2110763" y="2126131"/>
                </a:lnTo>
                <a:lnTo>
                  <a:pt x="2119913" y="2124282"/>
                </a:lnTo>
                <a:lnTo>
                  <a:pt x="2129064" y="2126131"/>
                </a:lnTo>
                <a:lnTo>
                  <a:pt x="2136537" y="2131174"/>
                </a:lnTo>
                <a:lnTo>
                  <a:pt x="2141577" y="2138651"/>
                </a:lnTo>
                <a:lnTo>
                  <a:pt x="2143425" y="2147807"/>
                </a:lnTo>
                <a:lnTo>
                  <a:pt x="2141577" y="2156964"/>
                </a:lnTo>
                <a:lnTo>
                  <a:pt x="2136537" y="2164441"/>
                </a:lnTo>
                <a:lnTo>
                  <a:pt x="2129064" y="2169483"/>
                </a:lnTo>
                <a:lnTo>
                  <a:pt x="2119913" y="2171332"/>
                </a:lnTo>
                <a:close/>
              </a:path>
              <a:path w="4587875" h="2474595">
                <a:moveTo>
                  <a:pt x="2422641" y="2173856"/>
                </a:moveTo>
                <a:lnTo>
                  <a:pt x="2412516" y="2171810"/>
                </a:lnTo>
                <a:lnTo>
                  <a:pt x="2404245" y="2166230"/>
                </a:lnTo>
                <a:lnTo>
                  <a:pt x="2398667" y="2157955"/>
                </a:lnTo>
                <a:lnTo>
                  <a:pt x="2396622" y="2147824"/>
                </a:lnTo>
                <a:lnTo>
                  <a:pt x="2398667" y="2137694"/>
                </a:lnTo>
                <a:lnTo>
                  <a:pt x="2404245" y="2129419"/>
                </a:lnTo>
                <a:lnTo>
                  <a:pt x="2412516" y="2123838"/>
                </a:lnTo>
                <a:lnTo>
                  <a:pt x="2422641" y="2121791"/>
                </a:lnTo>
                <a:lnTo>
                  <a:pt x="2432764" y="2123838"/>
                </a:lnTo>
                <a:lnTo>
                  <a:pt x="2441033" y="2129419"/>
                </a:lnTo>
                <a:lnTo>
                  <a:pt x="2446611" y="2137694"/>
                </a:lnTo>
                <a:lnTo>
                  <a:pt x="2448656" y="2147824"/>
                </a:lnTo>
                <a:lnTo>
                  <a:pt x="2446613" y="2157955"/>
                </a:lnTo>
                <a:lnTo>
                  <a:pt x="2441040" y="2166230"/>
                </a:lnTo>
                <a:lnTo>
                  <a:pt x="2432771" y="2171810"/>
                </a:lnTo>
                <a:lnTo>
                  <a:pt x="2422641" y="2173856"/>
                </a:lnTo>
                <a:close/>
              </a:path>
              <a:path w="4587875" h="2474595">
                <a:moveTo>
                  <a:pt x="2725365" y="2177222"/>
                </a:moveTo>
                <a:lnTo>
                  <a:pt x="2713927" y="2174912"/>
                </a:lnTo>
                <a:lnTo>
                  <a:pt x="2704588" y="2168613"/>
                </a:lnTo>
                <a:lnTo>
                  <a:pt x="2698292" y="2159268"/>
                </a:lnTo>
                <a:lnTo>
                  <a:pt x="2695983" y="2147824"/>
                </a:lnTo>
                <a:lnTo>
                  <a:pt x="2698292" y="2136379"/>
                </a:lnTo>
                <a:lnTo>
                  <a:pt x="2704588" y="2127035"/>
                </a:lnTo>
                <a:lnTo>
                  <a:pt x="2713927" y="2120735"/>
                </a:lnTo>
                <a:lnTo>
                  <a:pt x="2725365" y="2118426"/>
                </a:lnTo>
                <a:lnTo>
                  <a:pt x="2736802" y="2120735"/>
                </a:lnTo>
                <a:lnTo>
                  <a:pt x="2746141" y="2127035"/>
                </a:lnTo>
                <a:lnTo>
                  <a:pt x="2752437" y="2136379"/>
                </a:lnTo>
                <a:lnTo>
                  <a:pt x="2754746" y="2147824"/>
                </a:lnTo>
                <a:lnTo>
                  <a:pt x="2752437" y="2159268"/>
                </a:lnTo>
                <a:lnTo>
                  <a:pt x="2746141" y="2168613"/>
                </a:lnTo>
                <a:lnTo>
                  <a:pt x="2736802" y="2174912"/>
                </a:lnTo>
                <a:lnTo>
                  <a:pt x="2725365" y="2177222"/>
                </a:lnTo>
                <a:close/>
              </a:path>
              <a:path w="4587875" h="2474595">
                <a:moveTo>
                  <a:pt x="3028088" y="2180591"/>
                </a:moveTo>
                <a:lnTo>
                  <a:pt x="3015345" y="2178015"/>
                </a:lnTo>
                <a:lnTo>
                  <a:pt x="3004937" y="2170991"/>
                </a:lnTo>
                <a:lnTo>
                  <a:pt x="2997919" y="2160575"/>
                </a:lnTo>
                <a:lnTo>
                  <a:pt x="2995345" y="2147824"/>
                </a:lnTo>
                <a:lnTo>
                  <a:pt x="2997919" y="2135073"/>
                </a:lnTo>
                <a:lnTo>
                  <a:pt x="3004937" y="2124658"/>
                </a:lnTo>
                <a:lnTo>
                  <a:pt x="3015345" y="2117636"/>
                </a:lnTo>
                <a:lnTo>
                  <a:pt x="3028088" y="2115060"/>
                </a:lnTo>
                <a:lnTo>
                  <a:pt x="3040832" y="2117636"/>
                </a:lnTo>
                <a:lnTo>
                  <a:pt x="3051242" y="2124658"/>
                </a:lnTo>
                <a:lnTo>
                  <a:pt x="3058261" y="2135073"/>
                </a:lnTo>
                <a:lnTo>
                  <a:pt x="3060835" y="2147824"/>
                </a:lnTo>
                <a:lnTo>
                  <a:pt x="3058261" y="2160575"/>
                </a:lnTo>
                <a:lnTo>
                  <a:pt x="3051242" y="2170991"/>
                </a:lnTo>
                <a:lnTo>
                  <a:pt x="3040832" y="2178015"/>
                </a:lnTo>
                <a:lnTo>
                  <a:pt x="3028088" y="2180591"/>
                </a:lnTo>
                <a:close/>
              </a:path>
              <a:path w="4587875" h="2474595">
                <a:moveTo>
                  <a:pt x="3330812" y="2183112"/>
                </a:moveTo>
                <a:lnTo>
                  <a:pt x="3317096" y="2180339"/>
                </a:lnTo>
                <a:lnTo>
                  <a:pt x="3305892" y="2172778"/>
                </a:lnTo>
                <a:lnTo>
                  <a:pt x="3298335" y="2161566"/>
                </a:lnTo>
                <a:lnTo>
                  <a:pt x="3295564" y="2147841"/>
                </a:lnTo>
                <a:lnTo>
                  <a:pt x="3298335" y="2134115"/>
                </a:lnTo>
                <a:lnTo>
                  <a:pt x="3305892" y="2122903"/>
                </a:lnTo>
                <a:lnTo>
                  <a:pt x="3317096" y="2115342"/>
                </a:lnTo>
                <a:lnTo>
                  <a:pt x="3330812" y="2112569"/>
                </a:lnTo>
                <a:lnTo>
                  <a:pt x="3344530" y="2115342"/>
                </a:lnTo>
                <a:lnTo>
                  <a:pt x="3355735" y="2122903"/>
                </a:lnTo>
                <a:lnTo>
                  <a:pt x="3363292" y="2134115"/>
                </a:lnTo>
                <a:lnTo>
                  <a:pt x="3366064" y="2147841"/>
                </a:lnTo>
                <a:lnTo>
                  <a:pt x="3363294" y="2161566"/>
                </a:lnTo>
                <a:lnTo>
                  <a:pt x="3355742" y="2172778"/>
                </a:lnTo>
                <a:lnTo>
                  <a:pt x="3344537" y="2180339"/>
                </a:lnTo>
                <a:lnTo>
                  <a:pt x="3330812" y="2183112"/>
                </a:lnTo>
                <a:close/>
              </a:path>
              <a:path w="4587875" h="2474595">
                <a:moveTo>
                  <a:pt x="3633529" y="2185637"/>
                </a:moveTo>
                <a:lnTo>
                  <a:pt x="3618826" y="2182666"/>
                </a:lnTo>
                <a:lnTo>
                  <a:pt x="3606820" y="2174564"/>
                </a:lnTo>
                <a:lnTo>
                  <a:pt x="3598725" y="2162550"/>
                </a:lnTo>
                <a:lnTo>
                  <a:pt x="3595756" y="2147841"/>
                </a:lnTo>
                <a:lnTo>
                  <a:pt x="3598725" y="2133131"/>
                </a:lnTo>
                <a:lnTo>
                  <a:pt x="3606820" y="2121117"/>
                </a:lnTo>
                <a:lnTo>
                  <a:pt x="3618826" y="2113015"/>
                </a:lnTo>
                <a:lnTo>
                  <a:pt x="3633529" y="2110044"/>
                </a:lnTo>
                <a:lnTo>
                  <a:pt x="3648232" y="2113015"/>
                </a:lnTo>
                <a:lnTo>
                  <a:pt x="3660239" y="2121117"/>
                </a:lnTo>
                <a:lnTo>
                  <a:pt x="3668334" y="2133131"/>
                </a:lnTo>
                <a:lnTo>
                  <a:pt x="3671302" y="2147841"/>
                </a:lnTo>
                <a:lnTo>
                  <a:pt x="3668334" y="2162550"/>
                </a:lnTo>
                <a:lnTo>
                  <a:pt x="3660239" y="2174564"/>
                </a:lnTo>
                <a:lnTo>
                  <a:pt x="3648232" y="2182666"/>
                </a:lnTo>
                <a:lnTo>
                  <a:pt x="3633529" y="2185637"/>
                </a:lnTo>
                <a:close/>
              </a:path>
              <a:path w="4587875" h="2474595">
                <a:moveTo>
                  <a:pt x="3936253" y="2189003"/>
                </a:moveTo>
                <a:lnTo>
                  <a:pt x="3920245" y="2185768"/>
                </a:lnTo>
                <a:lnTo>
                  <a:pt x="3907176" y="2176947"/>
                </a:lnTo>
                <a:lnTo>
                  <a:pt x="3898368" y="2163863"/>
                </a:lnTo>
                <a:lnTo>
                  <a:pt x="3895138" y="2147841"/>
                </a:lnTo>
                <a:lnTo>
                  <a:pt x="3898368" y="2131818"/>
                </a:lnTo>
                <a:lnTo>
                  <a:pt x="3907176" y="2118734"/>
                </a:lnTo>
                <a:lnTo>
                  <a:pt x="3920245" y="2109913"/>
                </a:lnTo>
                <a:lnTo>
                  <a:pt x="3936253" y="2106679"/>
                </a:lnTo>
                <a:lnTo>
                  <a:pt x="3952266" y="2109913"/>
                </a:lnTo>
                <a:lnTo>
                  <a:pt x="3965346" y="2118734"/>
                </a:lnTo>
                <a:lnTo>
                  <a:pt x="3974167" y="2131818"/>
                </a:lnTo>
                <a:lnTo>
                  <a:pt x="3977402" y="2147841"/>
                </a:lnTo>
                <a:lnTo>
                  <a:pt x="3974167" y="2163863"/>
                </a:lnTo>
                <a:lnTo>
                  <a:pt x="3965346" y="2176947"/>
                </a:lnTo>
                <a:lnTo>
                  <a:pt x="3952266" y="2185768"/>
                </a:lnTo>
                <a:lnTo>
                  <a:pt x="3936253" y="2189003"/>
                </a:lnTo>
                <a:close/>
              </a:path>
              <a:path w="4587875" h="2474595">
                <a:moveTo>
                  <a:pt x="4238977" y="2191528"/>
                </a:moveTo>
                <a:lnTo>
                  <a:pt x="4221989" y="2188095"/>
                </a:lnTo>
                <a:lnTo>
                  <a:pt x="4208115" y="2178736"/>
                </a:lnTo>
                <a:lnTo>
                  <a:pt x="4198761" y="2164855"/>
                </a:lnTo>
                <a:lnTo>
                  <a:pt x="4195330" y="2147858"/>
                </a:lnTo>
                <a:lnTo>
                  <a:pt x="4198761" y="2130860"/>
                </a:lnTo>
                <a:lnTo>
                  <a:pt x="4208115" y="2116979"/>
                </a:lnTo>
                <a:lnTo>
                  <a:pt x="4221989" y="2107620"/>
                </a:lnTo>
                <a:lnTo>
                  <a:pt x="4238977" y="2104187"/>
                </a:lnTo>
                <a:lnTo>
                  <a:pt x="4255965" y="2107620"/>
                </a:lnTo>
                <a:lnTo>
                  <a:pt x="4269838" y="2116979"/>
                </a:lnTo>
                <a:lnTo>
                  <a:pt x="4279193" y="2130860"/>
                </a:lnTo>
                <a:lnTo>
                  <a:pt x="4282623" y="2147858"/>
                </a:lnTo>
                <a:lnTo>
                  <a:pt x="4279193" y="2164855"/>
                </a:lnTo>
                <a:lnTo>
                  <a:pt x="4269838" y="2178736"/>
                </a:lnTo>
                <a:lnTo>
                  <a:pt x="4255965" y="2188095"/>
                </a:lnTo>
                <a:lnTo>
                  <a:pt x="4238977" y="2191528"/>
                </a:lnTo>
                <a:close/>
              </a:path>
              <a:path w="4587875" h="2474595">
                <a:moveTo>
                  <a:pt x="4541701" y="2194053"/>
                </a:moveTo>
                <a:lnTo>
                  <a:pt x="4523739" y="2190422"/>
                </a:lnTo>
                <a:lnTo>
                  <a:pt x="4509071" y="2180522"/>
                </a:lnTo>
                <a:lnTo>
                  <a:pt x="4499182" y="2165839"/>
                </a:lnTo>
                <a:lnTo>
                  <a:pt x="4495556" y="2147858"/>
                </a:lnTo>
                <a:lnTo>
                  <a:pt x="4499182" y="2129878"/>
                </a:lnTo>
                <a:lnTo>
                  <a:pt x="4509071" y="2115196"/>
                </a:lnTo>
                <a:lnTo>
                  <a:pt x="4523739" y="2105296"/>
                </a:lnTo>
                <a:lnTo>
                  <a:pt x="4541701" y="2101666"/>
                </a:lnTo>
                <a:lnTo>
                  <a:pt x="4559682" y="2105296"/>
                </a:lnTo>
                <a:lnTo>
                  <a:pt x="4574360" y="2115196"/>
                </a:lnTo>
                <a:lnTo>
                  <a:pt x="4584252" y="2129878"/>
                </a:lnTo>
                <a:lnTo>
                  <a:pt x="4587879" y="2147858"/>
                </a:lnTo>
                <a:lnTo>
                  <a:pt x="4584252" y="2165839"/>
                </a:lnTo>
                <a:lnTo>
                  <a:pt x="4574360" y="2180522"/>
                </a:lnTo>
                <a:lnTo>
                  <a:pt x="4559682" y="2190422"/>
                </a:lnTo>
                <a:lnTo>
                  <a:pt x="4541701" y="2194053"/>
                </a:lnTo>
                <a:close/>
              </a:path>
              <a:path w="4587875" h="2474595">
                <a:moveTo>
                  <a:pt x="1212211" y="2451608"/>
                </a:moveTo>
                <a:lnTo>
                  <a:pt x="1211269" y="2451608"/>
                </a:lnTo>
                <a:lnTo>
                  <a:pt x="1210898" y="2451236"/>
                </a:lnTo>
                <a:lnTo>
                  <a:pt x="1210898" y="2450295"/>
                </a:lnTo>
                <a:lnTo>
                  <a:pt x="1211269" y="2449923"/>
                </a:lnTo>
                <a:lnTo>
                  <a:pt x="1212211" y="2449923"/>
                </a:lnTo>
                <a:lnTo>
                  <a:pt x="1212579" y="2450295"/>
                </a:lnTo>
                <a:lnTo>
                  <a:pt x="1212579" y="2451236"/>
                </a:lnTo>
                <a:lnTo>
                  <a:pt x="1212211" y="2451608"/>
                </a:lnTo>
                <a:close/>
              </a:path>
              <a:path w="4587875" h="2474595">
                <a:moveTo>
                  <a:pt x="1516316" y="2454129"/>
                </a:moveTo>
                <a:lnTo>
                  <a:pt x="1512599" y="2454129"/>
                </a:lnTo>
                <a:lnTo>
                  <a:pt x="1511100" y="2452634"/>
                </a:lnTo>
                <a:lnTo>
                  <a:pt x="1511100" y="2448897"/>
                </a:lnTo>
                <a:lnTo>
                  <a:pt x="1512599" y="2447398"/>
                </a:lnTo>
                <a:lnTo>
                  <a:pt x="1516333" y="2447398"/>
                </a:lnTo>
                <a:lnTo>
                  <a:pt x="1517828" y="2448897"/>
                </a:lnTo>
                <a:lnTo>
                  <a:pt x="1517828" y="2452634"/>
                </a:lnTo>
                <a:lnTo>
                  <a:pt x="1516316" y="2454129"/>
                </a:lnTo>
                <a:close/>
              </a:path>
              <a:path w="4587875" h="2474595">
                <a:moveTo>
                  <a:pt x="1821358" y="2458339"/>
                </a:moveTo>
                <a:lnTo>
                  <a:pt x="1813017" y="2458339"/>
                </a:lnTo>
                <a:lnTo>
                  <a:pt x="1809638" y="2454956"/>
                </a:lnTo>
                <a:lnTo>
                  <a:pt x="1809638" y="2446608"/>
                </a:lnTo>
                <a:lnTo>
                  <a:pt x="1813017" y="2443226"/>
                </a:lnTo>
                <a:lnTo>
                  <a:pt x="1821358" y="2443226"/>
                </a:lnTo>
                <a:lnTo>
                  <a:pt x="1824741" y="2446608"/>
                </a:lnTo>
                <a:lnTo>
                  <a:pt x="1824741" y="2454956"/>
                </a:lnTo>
                <a:lnTo>
                  <a:pt x="1821358" y="2458339"/>
                </a:lnTo>
                <a:close/>
              </a:path>
              <a:path w="4587875" h="2474595">
                <a:moveTo>
                  <a:pt x="2125936" y="2461704"/>
                </a:moveTo>
                <a:lnTo>
                  <a:pt x="2113895" y="2461704"/>
                </a:lnTo>
                <a:lnTo>
                  <a:pt x="2109000" y="2456806"/>
                </a:lnTo>
                <a:lnTo>
                  <a:pt x="2109000" y="2444758"/>
                </a:lnTo>
                <a:lnTo>
                  <a:pt x="2113895" y="2439861"/>
                </a:lnTo>
                <a:lnTo>
                  <a:pt x="2125936" y="2439861"/>
                </a:lnTo>
                <a:lnTo>
                  <a:pt x="2130830" y="2444758"/>
                </a:lnTo>
                <a:lnTo>
                  <a:pt x="2130830" y="2456806"/>
                </a:lnTo>
                <a:lnTo>
                  <a:pt x="2125936" y="2461704"/>
                </a:lnTo>
                <a:close/>
              </a:path>
              <a:path w="4587875" h="2474595">
                <a:moveTo>
                  <a:pt x="2430982" y="2465910"/>
                </a:moveTo>
                <a:lnTo>
                  <a:pt x="2414296" y="2465910"/>
                </a:lnTo>
                <a:lnTo>
                  <a:pt x="2407538" y="2459145"/>
                </a:lnTo>
                <a:lnTo>
                  <a:pt x="2407538" y="2442449"/>
                </a:lnTo>
                <a:lnTo>
                  <a:pt x="2414296" y="2435688"/>
                </a:lnTo>
                <a:lnTo>
                  <a:pt x="2430982" y="2435688"/>
                </a:lnTo>
                <a:lnTo>
                  <a:pt x="2437743" y="2442449"/>
                </a:lnTo>
                <a:lnTo>
                  <a:pt x="2437743" y="2459145"/>
                </a:lnTo>
                <a:lnTo>
                  <a:pt x="2430982" y="2465910"/>
                </a:lnTo>
                <a:close/>
              </a:path>
              <a:path w="4587875" h="2474595">
                <a:moveTo>
                  <a:pt x="2735103" y="2468435"/>
                </a:moveTo>
                <a:lnTo>
                  <a:pt x="2715626" y="2468435"/>
                </a:lnTo>
                <a:lnTo>
                  <a:pt x="2707737" y="2460543"/>
                </a:lnTo>
                <a:lnTo>
                  <a:pt x="2707737" y="2441055"/>
                </a:lnTo>
                <a:lnTo>
                  <a:pt x="2715626" y="2433163"/>
                </a:lnTo>
                <a:lnTo>
                  <a:pt x="2735103" y="2433163"/>
                </a:lnTo>
                <a:lnTo>
                  <a:pt x="2742989" y="2441055"/>
                </a:lnTo>
                <a:lnTo>
                  <a:pt x="2742989" y="2460543"/>
                </a:lnTo>
                <a:lnTo>
                  <a:pt x="2735103" y="2468435"/>
                </a:lnTo>
                <a:close/>
              </a:path>
              <a:path w="4587875" h="2474595">
                <a:moveTo>
                  <a:pt x="3028088" y="2471800"/>
                </a:moveTo>
                <a:lnTo>
                  <a:pt x="3019920" y="2470149"/>
                </a:lnTo>
                <a:lnTo>
                  <a:pt x="3013248" y="2465647"/>
                </a:lnTo>
                <a:lnTo>
                  <a:pt x="3008749" y="2458971"/>
                </a:lnTo>
                <a:lnTo>
                  <a:pt x="3007099" y="2450797"/>
                </a:lnTo>
                <a:lnTo>
                  <a:pt x="3008749" y="2442625"/>
                </a:lnTo>
                <a:lnTo>
                  <a:pt x="3013248" y="2435949"/>
                </a:lnTo>
                <a:lnTo>
                  <a:pt x="3019920" y="2431448"/>
                </a:lnTo>
                <a:lnTo>
                  <a:pt x="3028088" y="2429798"/>
                </a:lnTo>
                <a:lnTo>
                  <a:pt x="3036257" y="2431448"/>
                </a:lnTo>
                <a:lnTo>
                  <a:pt x="3042929" y="2435949"/>
                </a:lnTo>
                <a:lnTo>
                  <a:pt x="3047428" y="2442625"/>
                </a:lnTo>
                <a:lnTo>
                  <a:pt x="3049078" y="2450797"/>
                </a:lnTo>
                <a:lnTo>
                  <a:pt x="3047428" y="2458971"/>
                </a:lnTo>
                <a:lnTo>
                  <a:pt x="3042929" y="2465647"/>
                </a:lnTo>
                <a:lnTo>
                  <a:pt x="3036257" y="2470149"/>
                </a:lnTo>
                <a:lnTo>
                  <a:pt x="3028088" y="2471800"/>
                </a:lnTo>
                <a:close/>
              </a:path>
              <a:path w="4587875" h="2474595">
                <a:moveTo>
                  <a:pt x="3330812" y="2473481"/>
                </a:moveTo>
                <a:lnTo>
                  <a:pt x="3321985" y="2471700"/>
                </a:lnTo>
                <a:lnTo>
                  <a:pt x="3314779" y="2466841"/>
                </a:lnTo>
                <a:lnTo>
                  <a:pt x="3309922" y="2459631"/>
                </a:lnTo>
                <a:lnTo>
                  <a:pt x="3308142" y="2450797"/>
                </a:lnTo>
                <a:lnTo>
                  <a:pt x="3309922" y="2441964"/>
                </a:lnTo>
                <a:lnTo>
                  <a:pt x="3314779" y="2434754"/>
                </a:lnTo>
                <a:lnTo>
                  <a:pt x="3321985" y="2429895"/>
                </a:lnTo>
                <a:lnTo>
                  <a:pt x="3330812" y="2428113"/>
                </a:lnTo>
                <a:lnTo>
                  <a:pt x="3339641" y="2429895"/>
                </a:lnTo>
                <a:lnTo>
                  <a:pt x="3346848" y="2434754"/>
                </a:lnTo>
                <a:lnTo>
                  <a:pt x="3351705" y="2441964"/>
                </a:lnTo>
                <a:lnTo>
                  <a:pt x="3353486" y="2450797"/>
                </a:lnTo>
                <a:lnTo>
                  <a:pt x="3351703" y="2459631"/>
                </a:lnTo>
                <a:lnTo>
                  <a:pt x="3346842" y="2466841"/>
                </a:lnTo>
                <a:lnTo>
                  <a:pt x="3339634" y="2471700"/>
                </a:lnTo>
                <a:lnTo>
                  <a:pt x="3330812" y="2473481"/>
                </a:lnTo>
                <a:close/>
              </a:path>
              <a:path w="4587875" h="2474595">
                <a:moveTo>
                  <a:pt x="3633529" y="2473481"/>
                </a:moveTo>
                <a:lnTo>
                  <a:pt x="3624707" y="2471700"/>
                </a:lnTo>
                <a:lnTo>
                  <a:pt x="3617508" y="2466841"/>
                </a:lnTo>
                <a:lnTo>
                  <a:pt x="3612657" y="2459631"/>
                </a:lnTo>
                <a:lnTo>
                  <a:pt x="3610879" y="2450797"/>
                </a:lnTo>
                <a:lnTo>
                  <a:pt x="3612657" y="2441964"/>
                </a:lnTo>
                <a:lnTo>
                  <a:pt x="3617508" y="2434754"/>
                </a:lnTo>
                <a:lnTo>
                  <a:pt x="3624707" y="2429895"/>
                </a:lnTo>
                <a:lnTo>
                  <a:pt x="3633529" y="2428113"/>
                </a:lnTo>
                <a:lnTo>
                  <a:pt x="3642357" y="2429895"/>
                </a:lnTo>
                <a:lnTo>
                  <a:pt x="3649568" y="2434754"/>
                </a:lnTo>
                <a:lnTo>
                  <a:pt x="3654430" y="2441964"/>
                </a:lnTo>
                <a:lnTo>
                  <a:pt x="3656213" y="2450797"/>
                </a:lnTo>
                <a:lnTo>
                  <a:pt x="3654430" y="2459631"/>
                </a:lnTo>
                <a:lnTo>
                  <a:pt x="3649568" y="2466841"/>
                </a:lnTo>
                <a:lnTo>
                  <a:pt x="3642357" y="2471700"/>
                </a:lnTo>
                <a:lnTo>
                  <a:pt x="3633529" y="2473481"/>
                </a:lnTo>
                <a:close/>
              </a:path>
              <a:path w="4587875" h="2474595">
                <a:moveTo>
                  <a:pt x="3942143" y="2473975"/>
                </a:moveTo>
                <a:lnTo>
                  <a:pt x="3930363" y="2473975"/>
                </a:lnTo>
                <a:lnTo>
                  <a:pt x="3926782" y="2473252"/>
                </a:lnTo>
                <a:lnTo>
                  <a:pt x="3919046" y="2468032"/>
                </a:lnTo>
                <a:lnTo>
                  <a:pt x="3913828" y="2460291"/>
                </a:lnTo>
                <a:lnTo>
                  <a:pt x="3911915" y="2450814"/>
                </a:lnTo>
                <a:lnTo>
                  <a:pt x="3913828" y="2441338"/>
                </a:lnTo>
                <a:lnTo>
                  <a:pt x="3919046" y="2433598"/>
                </a:lnTo>
                <a:lnTo>
                  <a:pt x="3926782" y="2428380"/>
                </a:lnTo>
                <a:lnTo>
                  <a:pt x="3936253" y="2426466"/>
                </a:lnTo>
                <a:lnTo>
                  <a:pt x="3945724" y="2428380"/>
                </a:lnTo>
                <a:lnTo>
                  <a:pt x="3953460" y="2433598"/>
                </a:lnTo>
                <a:lnTo>
                  <a:pt x="3958678" y="2441338"/>
                </a:lnTo>
                <a:lnTo>
                  <a:pt x="3960591" y="2450814"/>
                </a:lnTo>
                <a:lnTo>
                  <a:pt x="3958678" y="2460291"/>
                </a:lnTo>
                <a:lnTo>
                  <a:pt x="3953460" y="2468032"/>
                </a:lnTo>
                <a:lnTo>
                  <a:pt x="3945724" y="2473252"/>
                </a:lnTo>
                <a:lnTo>
                  <a:pt x="3942143" y="2473975"/>
                </a:lnTo>
                <a:close/>
              </a:path>
              <a:path w="4587875" h="2474595">
                <a:moveTo>
                  <a:pt x="4238977" y="2473481"/>
                </a:moveTo>
                <a:lnTo>
                  <a:pt x="4230155" y="2471700"/>
                </a:lnTo>
                <a:lnTo>
                  <a:pt x="4222956" y="2466841"/>
                </a:lnTo>
                <a:lnTo>
                  <a:pt x="4218105" y="2459631"/>
                </a:lnTo>
                <a:lnTo>
                  <a:pt x="4216327" y="2450797"/>
                </a:lnTo>
                <a:lnTo>
                  <a:pt x="4218105" y="2441964"/>
                </a:lnTo>
                <a:lnTo>
                  <a:pt x="4222956" y="2434754"/>
                </a:lnTo>
                <a:lnTo>
                  <a:pt x="4230155" y="2429895"/>
                </a:lnTo>
                <a:lnTo>
                  <a:pt x="4238977" y="2428113"/>
                </a:lnTo>
                <a:lnTo>
                  <a:pt x="4247819" y="2429895"/>
                </a:lnTo>
                <a:lnTo>
                  <a:pt x="4255028" y="2434754"/>
                </a:lnTo>
                <a:lnTo>
                  <a:pt x="4259882" y="2441964"/>
                </a:lnTo>
                <a:lnTo>
                  <a:pt x="4261661" y="2450797"/>
                </a:lnTo>
                <a:lnTo>
                  <a:pt x="4259878" y="2459631"/>
                </a:lnTo>
                <a:lnTo>
                  <a:pt x="4255015" y="2466841"/>
                </a:lnTo>
                <a:lnTo>
                  <a:pt x="4247805" y="2471700"/>
                </a:lnTo>
                <a:lnTo>
                  <a:pt x="4238977" y="2473481"/>
                </a:lnTo>
                <a:close/>
              </a:path>
              <a:path w="4587875" h="2474595">
                <a:moveTo>
                  <a:pt x="4541701" y="2470960"/>
                </a:moveTo>
                <a:lnTo>
                  <a:pt x="4533867" y="2469376"/>
                </a:lnTo>
                <a:lnTo>
                  <a:pt x="4527460" y="2465056"/>
                </a:lnTo>
                <a:lnTo>
                  <a:pt x="4523135" y="2458647"/>
                </a:lnTo>
                <a:lnTo>
                  <a:pt x="4521548" y="2450797"/>
                </a:lnTo>
                <a:lnTo>
                  <a:pt x="4523135" y="2442948"/>
                </a:lnTo>
                <a:lnTo>
                  <a:pt x="4527460" y="2436541"/>
                </a:lnTo>
                <a:lnTo>
                  <a:pt x="4533867" y="2432222"/>
                </a:lnTo>
                <a:lnTo>
                  <a:pt x="4541701" y="2430638"/>
                </a:lnTo>
                <a:lnTo>
                  <a:pt x="4549549" y="2432222"/>
                </a:lnTo>
                <a:lnTo>
                  <a:pt x="4555954" y="2436541"/>
                </a:lnTo>
                <a:lnTo>
                  <a:pt x="4560271" y="2442948"/>
                </a:lnTo>
                <a:lnTo>
                  <a:pt x="4561853" y="2450797"/>
                </a:lnTo>
                <a:lnTo>
                  <a:pt x="4560271" y="2458647"/>
                </a:lnTo>
                <a:lnTo>
                  <a:pt x="4555954" y="2465056"/>
                </a:lnTo>
                <a:lnTo>
                  <a:pt x="4549549" y="2469376"/>
                </a:lnTo>
                <a:lnTo>
                  <a:pt x="4541701" y="2470960"/>
                </a:lnTo>
                <a:close/>
              </a:path>
            </a:pathLst>
          </a:custGeom>
          <a:solidFill>
            <a:srgbClr val="E8C7C6"/>
          </a:solidFill>
        </p:spPr>
        <p:txBody>
          <a:bodyPr wrap="square" lIns="0" tIns="0" rIns="0" bIns="0" rtlCol="0"/>
          <a:lstStyle/>
          <a:p>
            <a:endParaRPr/>
          </a:p>
        </p:txBody>
      </p:sp>
      <p:sp>
        <p:nvSpPr>
          <p:cNvPr id="32" name="object 20">
            <a:extLst>
              <a:ext uri="{FF2B5EF4-FFF2-40B4-BE49-F238E27FC236}">
                <a16:creationId xmlns:a16="http://schemas.microsoft.com/office/drawing/2014/main" id="{B290C7B2-DCBA-AF39-2055-30BCA87E3801}"/>
              </a:ext>
            </a:extLst>
          </p:cNvPr>
          <p:cNvSpPr txBox="1"/>
          <p:nvPr/>
        </p:nvSpPr>
        <p:spPr>
          <a:xfrm>
            <a:off x="12496800" y="4308734"/>
            <a:ext cx="4419600" cy="582211"/>
          </a:xfrm>
          <a:prstGeom prst="rect">
            <a:avLst/>
          </a:prstGeom>
        </p:spPr>
        <p:txBody>
          <a:bodyPr vert="horz" wrap="square" lIns="0" tIns="12700" rIns="0" bIns="0" rtlCol="0">
            <a:spAutoFit/>
          </a:bodyPr>
          <a:lstStyle/>
          <a:p>
            <a:pPr marL="12700">
              <a:lnSpc>
                <a:spcPct val="100000"/>
              </a:lnSpc>
              <a:spcBef>
                <a:spcPts val="100"/>
              </a:spcBef>
            </a:pPr>
            <a:r>
              <a:rPr lang="en-US" sz="3700" b="1" spc="-40" dirty="0">
                <a:latin typeface="Times New Roman"/>
                <a:cs typeface="Times New Roman"/>
              </a:rPr>
              <a:t>Tier Architecture</a:t>
            </a:r>
            <a:endParaRPr sz="3700" dirty="0">
              <a:latin typeface="Times New Roman"/>
              <a:cs typeface="Times New Roman"/>
            </a:endParaRPr>
          </a:p>
        </p:txBody>
      </p:sp>
      <p:sp>
        <p:nvSpPr>
          <p:cNvPr id="33" name="object 20">
            <a:extLst>
              <a:ext uri="{FF2B5EF4-FFF2-40B4-BE49-F238E27FC236}">
                <a16:creationId xmlns:a16="http://schemas.microsoft.com/office/drawing/2014/main" id="{6609C075-8526-57CE-F394-31C8EFD1889C}"/>
              </a:ext>
            </a:extLst>
          </p:cNvPr>
          <p:cNvSpPr txBox="1"/>
          <p:nvPr/>
        </p:nvSpPr>
        <p:spPr>
          <a:xfrm>
            <a:off x="2266430" y="6522792"/>
            <a:ext cx="3226435" cy="582211"/>
          </a:xfrm>
          <a:prstGeom prst="rect">
            <a:avLst/>
          </a:prstGeom>
        </p:spPr>
        <p:txBody>
          <a:bodyPr vert="horz" wrap="square" lIns="0" tIns="12700" rIns="0" bIns="0" rtlCol="0">
            <a:spAutoFit/>
          </a:bodyPr>
          <a:lstStyle/>
          <a:p>
            <a:pPr marL="12700">
              <a:lnSpc>
                <a:spcPct val="100000"/>
              </a:lnSpc>
              <a:spcBef>
                <a:spcPts val="100"/>
              </a:spcBef>
            </a:pPr>
            <a:r>
              <a:rPr lang="en-US" sz="3700" b="1" spc="-40" dirty="0">
                <a:latin typeface="Times New Roman"/>
                <a:cs typeface="Times New Roman"/>
              </a:rPr>
              <a:t>Physical DFD</a:t>
            </a:r>
            <a:endParaRPr sz="3700" dirty="0">
              <a:latin typeface="Times New Roman"/>
              <a:cs typeface="Times New Roman"/>
            </a:endParaRPr>
          </a:p>
        </p:txBody>
      </p:sp>
      <p:sp>
        <p:nvSpPr>
          <p:cNvPr id="34" name="object 20">
            <a:extLst>
              <a:ext uri="{FF2B5EF4-FFF2-40B4-BE49-F238E27FC236}">
                <a16:creationId xmlns:a16="http://schemas.microsoft.com/office/drawing/2014/main" id="{EA784C61-41BD-E01A-243B-A6EF6DC96DA7}"/>
              </a:ext>
            </a:extLst>
          </p:cNvPr>
          <p:cNvSpPr txBox="1"/>
          <p:nvPr/>
        </p:nvSpPr>
        <p:spPr>
          <a:xfrm>
            <a:off x="2266429" y="7700562"/>
            <a:ext cx="3226435" cy="582211"/>
          </a:xfrm>
          <a:prstGeom prst="rect">
            <a:avLst/>
          </a:prstGeom>
        </p:spPr>
        <p:txBody>
          <a:bodyPr vert="horz" wrap="square" lIns="0" tIns="12700" rIns="0" bIns="0" rtlCol="0">
            <a:spAutoFit/>
          </a:bodyPr>
          <a:lstStyle/>
          <a:p>
            <a:pPr marL="12700">
              <a:lnSpc>
                <a:spcPct val="100000"/>
              </a:lnSpc>
              <a:spcBef>
                <a:spcPts val="100"/>
              </a:spcBef>
            </a:pPr>
            <a:r>
              <a:rPr lang="en-US" sz="3700" b="1" dirty="0">
                <a:latin typeface="Times New Roman"/>
                <a:cs typeface="Times New Roman"/>
              </a:rPr>
              <a:t>Binary Search</a:t>
            </a:r>
            <a:endParaRPr sz="3700" b="1" dirty="0">
              <a:latin typeface="Times New Roman"/>
              <a:cs typeface="Times New Roman"/>
            </a:endParaRPr>
          </a:p>
        </p:txBody>
      </p:sp>
      <p:sp>
        <p:nvSpPr>
          <p:cNvPr id="35" name="object 20">
            <a:extLst>
              <a:ext uri="{FF2B5EF4-FFF2-40B4-BE49-F238E27FC236}">
                <a16:creationId xmlns:a16="http://schemas.microsoft.com/office/drawing/2014/main" id="{558DF111-F3AA-F622-2A59-A61407606C9A}"/>
              </a:ext>
            </a:extLst>
          </p:cNvPr>
          <p:cNvSpPr txBox="1"/>
          <p:nvPr/>
        </p:nvSpPr>
        <p:spPr>
          <a:xfrm>
            <a:off x="6539206" y="7721709"/>
            <a:ext cx="3226435" cy="582211"/>
          </a:xfrm>
          <a:prstGeom prst="rect">
            <a:avLst/>
          </a:prstGeom>
        </p:spPr>
        <p:txBody>
          <a:bodyPr vert="horz" wrap="square" lIns="0" tIns="12700" rIns="0" bIns="0" rtlCol="0">
            <a:spAutoFit/>
          </a:bodyPr>
          <a:lstStyle/>
          <a:p>
            <a:pPr marL="12700">
              <a:lnSpc>
                <a:spcPct val="100000"/>
              </a:lnSpc>
              <a:spcBef>
                <a:spcPts val="100"/>
              </a:spcBef>
            </a:pPr>
            <a:r>
              <a:rPr lang="en-US" sz="3700" b="1" spc="-40" dirty="0">
                <a:latin typeface="Times New Roman"/>
                <a:cs typeface="Times New Roman"/>
              </a:rPr>
              <a:t>References</a:t>
            </a:r>
            <a:endParaRPr sz="3700" dirty="0">
              <a:latin typeface="Times New Roman"/>
              <a:cs typeface="Times New Roman"/>
            </a:endParaRPr>
          </a:p>
        </p:txBody>
      </p:sp>
      <p:sp>
        <p:nvSpPr>
          <p:cNvPr id="36" name="object 20">
            <a:extLst>
              <a:ext uri="{FF2B5EF4-FFF2-40B4-BE49-F238E27FC236}">
                <a16:creationId xmlns:a16="http://schemas.microsoft.com/office/drawing/2014/main" id="{1E341FB6-A72D-5451-976A-0F92D33D1608}"/>
              </a:ext>
            </a:extLst>
          </p:cNvPr>
          <p:cNvSpPr txBox="1"/>
          <p:nvPr/>
        </p:nvSpPr>
        <p:spPr>
          <a:xfrm>
            <a:off x="12486183" y="7721708"/>
            <a:ext cx="3226435" cy="582211"/>
          </a:xfrm>
          <a:prstGeom prst="rect">
            <a:avLst/>
          </a:prstGeom>
        </p:spPr>
        <p:txBody>
          <a:bodyPr vert="horz" wrap="square" lIns="0" tIns="12700" rIns="0" bIns="0" rtlCol="0">
            <a:spAutoFit/>
          </a:bodyPr>
          <a:lstStyle/>
          <a:p>
            <a:pPr marL="12700">
              <a:lnSpc>
                <a:spcPct val="100000"/>
              </a:lnSpc>
              <a:spcBef>
                <a:spcPts val="100"/>
              </a:spcBef>
            </a:pPr>
            <a:r>
              <a:rPr lang="en-US" sz="3700" b="1" spc="-40" dirty="0">
                <a:latin typeface="Times New Roman"/>
                <a:cs typeface="Times New Roman"/>
              </a:rPr>
              <a:t>Conclusion</a:t>
            </a:r>
            <a:endParaRPr sz="3700" dirty="0">
              <a:latin typeface="Times New Roman"/>
              <a:cs typeface="Times New Roman"/>
            </a:endParaRPr>
          </a:p>
        </p:txBody>
      </p:sp>
      <p:sp>
        <p:nvSpPr>
          <p:cNvPr id="37" name="object 20">
            <a:extLst>
              <a:ext uri="{FF2B5EF4-FFF2-40B4-BE49-F238E27FC236}">
                <a16:creationId xmlns:a16="http://schemas.microsoft.com/office/drawing/2014/main" id="{DF877279-9E2C-8106-7579-072B6AA77745}"/>
              </a:ext>
            </a:extLst>
          </p:cNvPr>
          <p:cNvSpPr txBox="1"/>
          <p:nvPr/>
        </p:nvSpPr>
        <p:spPr>
          <a:xfrm>
            <a:off x="12496800" y="6693888"/>
            <a:ext cx="3226435" cy="582211"/>
          </a:xfrm>
          <a:prstGeom prst="rect">
            <a:avLst/>
          </a:prstGeom>
        </p:spPr>
        <p:txBody>
          <a:bodyPr vert="horz" wrap="square" lIns="0" tIns="12700" rIns="0" bIns="0" rtlCol="0">
            <a:spAutoFit/>
          </a:bodyPr>
          <a:lstStyle/>
          <a:p>
            <a:pPr marL="12700">
              <a:lnSpc>
                <a:spcPct val="100000"/>
              </a:lnSpc>
              <a:spcBef>
                <a:spcPts val="100"/>
              </a:spcBef>
            </a:pPr>
            <a:r>
              <a:rPr lang="en-US" sz="3700" b="1" spc="-40" dirty="0">
                <a:latin typeface="Times New Roman"/>
                <a:cs typeface="Times New Roman"/>
              </a:rPr>
              <a:t>Linear Search</a:t>
            </a:r>
            <a:endParaRPr sz="37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726F7-1DDE-2309-995D-8309AF5823BB}"/>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077AF12-262B-E9C7-3A08-91B72B97B158}"/>
              </a:ext>
            </a:extLst>
          </p:cNvPr>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4" name="object 4">
            <a:extLst>
              <a:ext uri="{FF2B5EF4-FFF2-40B4-BE49-F238E27FC236}">
                <a16:creationId xmlns:a16="http://schemas.microsoft.com/office/drawing/2014/main" id="{F6320992-C454-487D-06B5-25C3A89615E3}"/>
              </a:ext>
            </a:extLst>
          </p:cNvPr>
          <p:cNvSpPr txBox="1"/>
          <p:nvPr/>
        </p:nvSpPr>
        <p:spPr>
          <a:xfrm>
            <a:off x="16230600" y="390089"/>
            <a:ext cx="1363559" cy="875030"/>
          </a:xfrm>
          <a:prstGeom prst="rect">
            <a:avLst/>
          </a:prstGeom>
        </p:spPr>
        <p:txBody>
          <a:bodyPr vert="horz" wrap="square" lIns="0" tIns="15875" rIns="0" bIns="0" rtlCol="0">
            <a:spAutoFit/>
          </a:bodyPr>
          <a:lstStyle/>
          <a:p>
            <a:pPr marL="12700">
              <a:lnSpc>
                <a:spcPct val="100000"/>
              </a:lnSpc>
              <a:spcBef>
                <a:spcPts val="125"/>
              </a:spcBef>
            </a:pPr>
            <a:r>
              <a:rPr lang="en-US" sz="5550" b="1" spc="-70" dirty="0">
                <a:latin typeface="Trebuchet MS"/>
                <a:cs typeface="Trebuchet MS"/>
              </a:rPr>
              <a:t>19</a:t>
            </a:r>
            <a:endParaRPr sz="5550" dirty="0">
              <a:latin typeface="Trebuchet MS"/>
              <a:cs typeface="Trebuchet MS"/>
            </a:endParaRPr>
          </a:p>
        </p:txBody>
      </p:sp>
      <p:sp>
        <p:nvSpPr>
          <p:cNvPr id="5" name="object 5">
            <a:extLst>
              <a:ext uri="{FF2B5EF4-FFF2-40B4-BE49-F238E27FC236}">
                <a16:creationId xmlns:a16="http://schemas.microsoft.com/office/drawing/2014/main" id="{B69C9F17-8035-FFE6-DCE1-3C7FBA782320}"/>
              </a:ext>
            </a:extLst>
          </p:cNvPr>
          <p:cNvSpPr txBox="1">
            <a:spLocks noGrp="1"/>
          </p:cNvSpPr>
          <p:nvPr>
            <p:ph type="title"/>
          </p:nvPr>
        </p:nvSpPr>
        <p:spPr>
          <a:xfrm>
            <a:off x="7529058" y="436472"/>
            <a:ext cx="5170170" cy="782265"/>
          </a:xfrm>
          <a:prstGeom prst="rect">
            <a:avLst/>
          </a:prstGeom>
        </p:spPr>
        <p:txBody>
          <a:bodyPr vert="horz" wrap="square" lIns="0" tIns="12700" rIns="0" bIns="0" rtlCol="0">
            <a:spAutoFit/>
          </a:bodyPr>
          <a:lstStyle/>
          <a:p>
            <a:pPr marL="12700">
              <a:lnSpc>
                <a:spcPct val="100000"/>
              </a:lnSpc>
              <a:spcBef>
                <a:spcPts val="100"/>
              </a:spcBef>
            </a:pPr>
            <a:r>
              <a:rPr lang="en-US" sz="5000" dirty="0">
                <a:latin typeface="Times New Roman" panose="02020603050405020304" pitchFamily="18" charset="0"/>
                <a:cs typeface="Times New Roman" panose="02020603050405020304" pitchFamily="18" charset="0"/>
              </a:rPr>
              <a:t>Conclusion</a:t>
            </a:r>
            <a:endParaRPr sz="5000"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2C1EC630-A150-BA1E-AC8D-0DD4DEEEDA44}"/>
              </a:ext>
            </a:extLst>
          </p:cNvPr>
          <p:cNvSpPr/>
          <p:nvPr/>
        </p:nvSpPr>
        <p:spPr>
          <a:xfrm>
            <a:off x="14982938" y="6397250"/>
            <a:ext cx="3305175" cy="2456815"/>
          </a:xfrm>
          <a:custGeom>
            <a:avLst/>
            <a:gdLst/>
            <a:ahLst/>
            <a:cxnLst/>
            <a:rect l="l" t="t" r="r" b="b"/>
            <a:pathLst>
              <a:path w="3305175" h="2456815">
                <a:moveTo>
                  <a:pt x="1817659" y="12587"/>
                </a:moveTo>
                <a:lnTo>
                  <a:pt x="1816717" y="12587"/>
                </a:lnTo>
                <a:lnTo>
                  <a:pt x="1816349" y="12217"/>
                </a:lnTo>
                <a:lnTo>
                  <a:pt x="1816349" y="11274"/>
                </a:lnTo>
                <a:lnTo>
                  <a:pt x="1816717" y="10904"/>
                </a:lnTo>
                <a:lnTo>
                  <a:pt x="1817659" y="10904"/>
                </a:lnTo>
                <a:lnTo>
                  <a:pt x="1818030" y="11274"/>
                </a:lnTo>
                <a:lnTo>
                  <a:pt x="1818030" y="12217"/>
                </a:lnTo>
                <a:lnTo>
                  <a:pt x="1817659" y="12587"/>
                </a:lnTo>
                <a:close/>
              </a:path>
              <a:path w="3305175" h="2456815">
                <a:moveTo>
                  <a:pt x="2120838" y="13428"/>
                </a:moveTo>
                <a:lnTo>
                  <a:pt x="2118989" y="13428"/>
                </a:lnTo>
                <a:lnTo>
                  <a:pt x="2118232" y="12671"/>
                </a:lnTo>
                <a:lnTo>
                  <a:pt x="2118232" y="10820"/>
                </a:lnTo>
                <a:lnTo>
                  <a:pt x="2118989" y="10063"/>
                </a:lnTo>
                <a:lnTo>
                  <a:pt x="2120838" y="10063"/>
                </a:lnTo>
                <a:lnTo>
                  <a:pt x="2121594" y="10820"/>
                </a:lnTo>
                <a:lnTo>
                  <a:pt x="2121594" y="12671"/>
                </a:lnTo>
                <a:lnTo>
                  <a:pt x="2120838" y="13428"/>
                </a:lnTo>
                <a:close/>
              </a:path>
              <a:path w="3305175" h="2456815">
                <a:moveTo>
                  <a:pt x="2425415" y="16794"/>
                </a:moveTo>
                <a:lnTo>
                  <a:pt x="2419863" y="16794"/>
                </a:lnTo>
                <a:lnTo>
                  <a:pt x="2417611" y="14539"/>
                </a:lnTo>
                <a:lnTo>
                  <a:pt x="2417611" y="8986"/>
                </a:lnTo>
                <a:lnTo>
                  <a:pt x="2419863" y="6731"/>
                </a:lnTo>
                <a:lnTo>
                  <a:pt x="2425415" y="6731"/>
                </a:lnTo>
                <a:lnTo>
                  <a:pt x="2427667" y="8986"/>
                </a:lnTo>
                <a:lnTo>
                  <a:pt x="2427667" y="14539"/>
                </a:lnTo>
                <a:lnTo>
                  <a:pt x="2425415" y="16794"/>
                </a:lnTo>
                <a:close/>
              </a:path>
              <a:path w="3305175" h="2456815">
                <a:moveTo>
                  <a:pt x="2730006" y="20160"/>
                </a:moveTo>
                <a:lnTo>
                  <a:pt x="2720723" y="20160"/>
                </a:lnTo>
                <a:lnTo>
                  <a:pt x="2716973" y="16407"/>
                </a:lnTo>
                <a:lnTo>
                  <a:pt x="2716973" y="7118"/>
                </a:lnTo>
                <a:lnTo>
                  <a:pt x="2720723" y="3365"/>
                </a:lnTo>
                <a:lnTo>
                  <a:pt x="2730006" y="3365"/>
                </a:lnTo>
                <a:lnTo>
                  <a:pt x="2733756" y="7118"/>
                </a:lnTo>
                <a:lnTo>
                  <a:pt x="2733756" y="16407"/>
                </a:lnTo>
                <a:lnTo>
                  <a:pt x="2730006" y="20160"/>
                </a:lnTo>
                <a:close/>
              </a:path>
              <a:path w="3305175" h="2456815">
                <a:moveTo>
                  <a:pt x="3034580" y="23525"/>
                </a:moveTo>
                <a:lnTo>
                  <a:pt x="3021597" y="23525"/>
                </a:lnTo>
                <a:lnTo>
                  <a:pt x="3016335" y="18258"/>
                </a:lnTo>
                <a:lnTo>
                  <a:pt x="3016335" y="5267"/>
                </a:lnTo>
                <a:lnTo>
                  <a:pt x="3021597" y="0"/>
                </a:lnTo>
                <a:lnTo>
                  <a:pt x="3034580" y="0"/>
                </a:lnTo>
                <a:lnTo>
                  <a:pt x="3039845" y="5267"/>
                </a:lnTo>
                <a:lnTo>
                  <a:pt x="3039845" y="18258"/>
                </a:lnTo>
                <a:lnTo>
                  <a:pt x="3034580" y="23525"/>
                </a:lnTo>
                <a:close/>
              </a:path>
              <a:path w="3305175" h="2456815">
                <a:moveTo>
                  <a:pt x="910409" y="317226"/>
                </a:moveTo>
                <a:lnTo>
                  <a:pt x="907617" y="317226"/>
                </a:lnTo>
                <a:lnTo>
                  <a:pt x="906493" y="316099"/>
                </a:lnTo>
                <a:lnTo>
                  <a:pt x="906493" y="313306"/>
                </a:lnTo>
                <a:lnTo>
                  <a:pt x="907617" y="312178"/>
                </a:lnTo>
                <a:lnTo>
                  <a:pt x="910409" y="312178"/>
                </a:lnTo>
                <a:lnTo>
                  <a:pt x="911536" y="313306"/>
                </a:lnTo>
                <a:lnTo>
                  <a:pt x="911536" y="316099"/>
                </a:lnTo>
                <a:lnTo>
                  <a:pt x="910409" y="317226"/>
                </a:lnTo>
                <a:close/>
              </a:path>
              <a:path w="3305175" h="2456815">
                <a:moveTo>
                  <a:pt x="1215911" y="322260"/>
                </a:moveTo>
                <a:lnTo>
                  <a:pt x="1207570" y="322260"/>
                </a:lnTo>
                <a:lnTo>
                  <a:pt x="1204187" y="318876"/>
                </a:lnTo>
                <a:lnTo>
                  <a:pt x="1204187" y="310529"/>
                </a:lnTo>
                <a:lnTo>
                  <a:pt x="1207570" y="307146"/>
                </a:lnTo>
                <a:lnTo>
                  <a:pt x="1215911" y="307146"/>
                </a:lnTo>
                <a:lnTo>
                  <a:pt x="1219290" y="310529"/>
                </a:lnTo>
                <a:lnTo>
                  <a:pt x="1219290" y="318876"/>
                </a:lnTo>
                <a:lnTo>
                  <a:pt x="1215911" y="322260"/>
                </a:lnTo>
                <a:close/>
              </a:path>
              <a:path w="3305175" h="2456815">
                <a:moveTo>
                  <a:pt x="1521410" y="327289"/>
                </a:moveTo>
                <a:lnTo>
                  <a:pt x="1507502" y="327289"/>
                </a:lnTo>
                <a:lnTo>
                  <a:pt x="1501868" y="321652"/>
                </a:lnTo>
                <a:lnTo>
                  <a:pt x="1501868" y="307719"/>
                </a:lnTo>
                <a:lnTo>
                  <a:pt x="1507502" y="302081"/>
                </a:lnTo>
                <a:lnTo>
                  <a:pt x="1521426" y="302081"/>
                </a:lnTo>
                <a:lnTo>
                  <a:pt x="1527060" y="307719"/>
                </a:lnTo>
                <a:lnTo>
                  <a:pt x="1527060" y="321652"/>
                </a:lnTo>
                <a:lnTo>
                  <a:pt x="1521410" y="327289"/>
                </a:lnTo>
                <a:close/>
              </a:path>
              <a:path w="3305175" h="2456815">
                <a:moveTo>
                  <a:pt x="1826928" y="332322"/>
                </a:moveTo>
                <a:lnTo>
                  <a:pt x="1807451" y="332322"/>
                </a:lnTo>
                <a:lnTo>
                  <a:pt x="1799562" y="324430"/>
                </a:lnTo>
                <a:lnTo>
                  <a:pt x="1799562" y="304942"/>
                </a:lnTo>
                <a:lnTo>
                  <a:pt x="1807451" y="297050"/>
                </a:lnTo>
                <a:lnTo>
                  <a:pt x="1826928" y="297050"/>
                </a:lnTo>
                <a:lnTo>
                  <a:pt x="1834814" y="304942"/>
                </a:lnTo>
                <a:lnTo>
                  <a:pt x="1834814" y="324430"/>
                </a:lnTo>
                <a:lnTo>
                  <a:pt x="1826928" y="332322"/>
                </a:lnTo>
                <a:close/>
              </a:path>
              <a:path w="3305175" h="2456815">
                <a:moveTo>
                  <a:pt x="2119913" y="337352"/>
                </a:moveTo>
                <a:lnTo>
                  <a:pt x="2111085" y="335571"/>
                </a:lnTo>
                <a:lnTo>
                  <a:pt x="2103879" y="330711"/>
                </a:lnTo>
                <a:lnTo>
                  <a:pt x="2099023" y="323502"/>
                </a:lnTo>
                <a:lnTo>
                  <a:pt x="2097243" y="314669"/>
                </a:lnTo>
                <a:lnTo>
                  <a:pt x="2099023" y="305835"/>
                </a:lnTo>
                <a:lnTo>
                  <a:pt x="2103879" y="298625"/>
                </a:lnTo>
                <a:lnTo>
                  <a:pt x="2111085" y="293766"/>
                </a:lnTo>
                <a:lnTo>
                  <a:pt x="2119913" y="291984"/>
                </a:lnTo>
                <a:lnTo>
                  <a:pt x="2128742" y="293766"/>
                </a:lnTo>
                <a:lnTo>
                  <a:pt x="2135948" y="298625"/>
                </a:lnTo>
                <a:lnTo>
                  <a:pt x="2140804" y="305835"/>
                </a:lnTo>
                <a:lnTo>
                  <a:pt x="2142584" y="314669"/>
                </a:lnTo>
                <a:lnTo>
                  <a:pt x="2140801" y="323502"/>
                </a:lnTo>
                <a:lnTo>
                  <a:pt x="2135941" y="330711"/>
                </a:lnTo>
                <a:lnTo>
                  <a:pt x="2128735" y="335571"/>
                </a:lnTo>
                <a:lnTo>
                  <a:pt x="2119913" y="337352"/>
                </a:lnTo>
                <a:close/>
              </a:path>
              <a:path w="3305175" h="2456815">
                <a:moveTo>
                  <a:pt x="2422641" y="340717"/>
                </a:moveTo>
                <a:lnTo>
                  <a:pt x="2412516" y="338671"/>
                </a:lnTo>
                <a:lnTo>
                  <a:pt x="2404245" y="333091"/>
                </a:lnTo>
                <a:lnTo>
                  <a:pt x="2398667" y="324817"/>
                </a:lnTo>
                <a:lnTo>
                  <a:pt x="2396622" y="314686"/>
                </a:lnTo>
                <a:lnTo>
                  <a:pt x="2398667" y="304555"/>
                </a:lnTo>
                <a:lnTo>
                  <a:pt x="2404245" y="296280"/>
                </a:lnTo>
                <a:lnTo>
                  <a:pt x="2412516" y="290699"/>
                </a:lnTo>
                <a:lnTo>
                  <a:pt x="2422641" y="288652"/>
                </a:lnTo>
                <a:lnTo>
                  <a:pt x="2432764" y="290699"/>
                </a:lnTo>
                <a:lnTo>
                  <a:pt x="2441033" y="296280"/>
                </a:lnTo>
                <a:lnTo>
                  <a:pt x="2446611" y="304555"/>
                </a:lnTo>
                <a:lnTo>
                  <a:pt x="2448656" y="314686"/>
                </a:lnTo>
                <a:lnTo>
                  <a:pt x="2446613" y="324817"/>
                </a:lnTo>
                <a:lnTo>
                  <a:pt x="2441040" y="333091"/>
                </a:lnTo>
                <a:lnTo>
                  <a:pt x="2432771" y="338671"/>
                </a:lnTo>
                <a:lnTo>
                  <a:pt x="2422641" y="340717"/>
                </a:lnTo>
                <a:close/>
              </a:path>
              <a:path w="3305175" h="2456815">
                <a:moveTo>
                  <a:pt x="2725365" y="344083"/>
                </a:moveTo>
                <a:lnTo>
                  <a:pt x="2713927" y="341773"/>
                </a:lnTo>
                <a:lnTo>
                  <a:pt x="2704588" y="335474"/>
                </a:lnTo>
                <a:lnTo>
                  <a:pt x="2698292" y="326130"/>
                </a:lnTo>
                <a:lnTo>
                  <a:pt x="2695983" y="314686"/>
                </a:lnTo>
                <a:lnTo>
                  <a:pt x="2698292" y="303241"/>
                </a:lnTo>
                <a:lnTo>
                  <a:pt x="2704588" y="293897"/>
                </a:lnTo>
                <a:lnTo>
                  <a:pt x="2713927" y="287597"/>
                </a:lnTo>
                <a:lnTo>
                  <a:pt x="2725365" y="285287"/>
                </a:lnTo>
                <a:lnTo>
                  <a:pt x="2736802" y="287597"/>
                </a:lnTo>
                <a:lnTo>
                  <a:pt x="2746141" y="293897"/>
                </a:lnTo>
                <a:lnTo>
                  <a:pt x="2752437" y="303241"/>
                </a:lnTo>
                <a:lnTo>
                  <a:pt x="2754746" y="314686"/>
                </a:lnTo>
                <a:lnTo>
                  <a:pt x="2752437" y="326130"/>
                </a:lnTo>
                <a:lnTo>
                  <a:pt x="2746141" y="335474"/>
                </a:lnTo>
                <a:lnTo>
                  <a:pt x="2736802" y="341773"/>
                </a:lnTo>
                <a:lnTo>
                  <a:pt x="2725365" y="344083"/>
                </a:lnTo>
                <a:close/>
              </a:path>
              <a:path w="3305175" h="2456815">
                <a:moveTo>
                  <a:pt x="3028088" y="347448"/>
                </a:moveTo>
                <a:lnTo>
                  <a:pt x="3015345" y="344873"/>
                </a:lnTo>
                <a:lnTo>
                  <a:pt x="3004937" y="337850"/>
                </a:lnTo>
                <a:lnTo>
                  <a:pt x="2997919" y="327436"/>
                </a:lnTo>
                <a:lnTo>
                  <a:pt x="2995345" y="314686"/>
                </a:lnTo>
                <a:lnTo>
                  <a:pt x="2997919" y="301935"/>
                </a:lnTo>
                <a:lnTo>
                  <a:pt x="3004937" y="291520"/>
                </a:lnTo>
                <a:lnTo>
                  <a:pt x="3015345" y="284497"/>
                </a:lnTo>
                <a:lnTo>
                  <a:pt x="3028088" y="281921"/>
                </a:lnTo>
                <a:lnTo>
                  <a:pt x="3040832" y="284497"/>
                </a:lnTo>
                <a:lnTo>
                  <a:pt x="3051242" y="291520"/>
                </a:lnTo>
                <a:lnTo>
                  <a:pt x="3058261" y="301935"/>
                </a:lnTo>
                <a:lnTo>
                  <a:pt x="3060835" y="314686"/>
                </a:lnTo>
                <a:lnTo>
                  <a:pt x="3058261" y="327436"/>
                </a:lnTo>
                <a:lnTo>
                  <a:pt x="3051242" y="337850"/>
                </a:lnTo>
                <a:lnTo>
                  <a:pt x="3040832" y="344873"/>
                </a:lnTo>
                <a:lnTo>
                  <a:pt x="3028088" y="347448"/>
                </a:lnTo>
                <a:close/>
              </a:path>
              <a:path w="3305175" h="2456815">
                <a:moveTo>
                  <a:pt x="3305061" y="338406"/>
                </a:moveTo>
                <a:lnTo>
                  <a:pt x="3298335" y="328427"/>
                </a:lnTo>
                <a:lnTo>
                  <a:pt x="3295564" y="314702"/>
                </a:lnTo>
                <a:lnTo>
                  <a:pt x="3298335" y="300977"/>
                </a:lnTo>
                <a:lnTo>
                  <a:pt x="3305061" y="290998"/>
                </a:lnTo>
                <a:lnTo>
                  <a:pt x="3305061" y="338406"/>
                </a:lnTo>
                <a:close/>
              </a:path>
              <a:path w="3305175" h="2456815">
                <a:moveTo>
                  <a:pt x="304490" y="619326"/>
                </a:moveTo>
                <a:lnTo>
                  <a:pt x="302640" y="619326"/>
                </a:lnTo>
                <a:lnTo>
                  <a:pt x="301883" y="618566"/>
                </a:lnTo>
                <a:lnTo>
                  <a:pt x="301883" y="616717"/>
                </a:lnTo>
                <a:lnTo>
                  <a:pt x="302640" y="615960"/>
                </a:lnTo>
                <a:lnTo>
                  <a:pt x="304490" y="615960"/>
                </a:lnTo>
                <a:lnTo>
                  <a:pt x="305247" y="616717"/>
                </a:lnTo>
                <a:lnTo>
                  <a:pt x="305247" y="618566"/>
                </a:lnTo>
                <a:lnTo>
                  <a:pt x="304490" y="619326"/>
                </a:lnTo>
                <a:close/>
              </a:path>
              <a:path w="3305175" h="2456815">
                <a:moveTo>
                  <a:pt x="609535" y="623532"/>
                </a:moveTo>
                <a:lnTo>
                  <a:pt x="603044" y="623532"/>
                </a:lnTo>
                <a:lnTo>
                  <a:pt x="600421" y="620906"/>
                </a:lnTo>
                <a:lnTo>
                  <a:pt x="600421" y="614411"/>
                </a:lnTo>
                <a:lnTo>
                  <a:pt x="603044" y="611785"/>
                </a:lnTo>
                <a:lnTo>
                  <a:pt x="609535" y="611785"/>
                </a:lnTo>
                <a:lnTo>
                  <a:pt x="612161" y="614411"/>
                </a:lnTo>
                <a:lnTo>
                  <a:pt x="612161" y="620906"/>
                </a:lnTo>
                <a:lnTo>
                  <a:pt x="609535" y="623532"/>
                </a:lnTo>
                <a:close/>
              </a:path>
              <a:path w="3305175" h="2456815">
                <a:moveTo>
                  <a:pt x="914581" y="627738"/>
                </a:moveTo>
                <a:lnTo>
                  <a:pt x="903448" y="627738"/>
                </a:lnTo>
                <a:lnTo>
                  <a:pt x="898942" y="623228"/>
                </a:lnTo>
                <a:lnTo>
                  <a:pt x="898942" y="612089"/>
                </a:lnTo>
                <a:lnTo>
                  <a:pt x="903448" y="607579"/>
                </a:lnTo>
                <a:lnTo>
                  <a:pt x="914581" y="607579"/>
                </a:lnTo>
                <a:lnTo>
                  <a:pt x="919088" y="612089"/>
                </a:lnTo>
                <a:lnTo>
                  <a:pt x="919088" y="623228"/>
                </a:lnTo>
                <a:lnTo>
                  <a:pt x="914581" y="627738"/>
                </a:lnTo>
                <a:close/>
              </a:path>
              <a:path w="3305175" h="2456815">
                <a:moveTo>
                  <a:pt x="1219155" y="631103"/>
                </a:moveTo>
                <a:lnTo>
                  <a:pt x="1204323" y="631103"/>
                </a:lnTo>
                <a:lnTo>
                  <a:pt x="1198304" y="625081"/>
                </a:lnTo>
                <a:lnTo>
                  <a:pt x="1198304" y="610239"/>
                </a:lnTo>
                <a:lnTo>
                  <a:pt x="1204323" y="604213"/>
                </a:lnTo>
                <a:lnTo>
                  <a:pt x="1219155" y="604213"/>
                </a:lnTo>
                <a:lnTo>
                  <a:pt x="1225177" y="610239"/>
                </a:lnTo>
                <a:lnTo>
                  <a:pt x="1225177" y="625081"/>
                </a:lnTo>
                <a:lnTo>
                  <a:pt x="1219155" y="631103"/>
                </a:lnTo>
                <a:close/>
              </a:path>
              <a:path w="3305175" h="2456815">
                <a:moveTo>
                  <a:pt x="1523732" y="634472"/>
                </a:moveTo>
                <a:lnTo>
                  <a:pt x="1505196" y="634472"/>
                </a:lnTo>
                <a:lnTo>
                  <a:pt x="1497679" y="626948"/>
                </a:lnTo>
                <a:lnTo>
                  <a:pt x="1497679" y="608402"/>
                </a:lnTo>
                <a:lnTo>
                  <a:pt x="1505196" y="600882"/>
                </a:lnTo>
                <a:lnTo>
                  <a:pt x="1523732" y="600882"/>
                </a:lnTo>
                <a:lnTo>
                  <a:pt x="1531249" y="608402"/>
                </a:lnTo>
                <a:lnTo>
                  <a:pt x="1531249" y="626948"/>
                </a:lnTo>
                <a:lnTo>
                  <a:pt x="1523732" y="634472"/>
                </a:lnTo>
                <a:close/>
              </a:path>
              <a:path w="3305175" h="2456815">
                <a:moveTo>
                  <a:pt x="1817190" y="637834"/>
                </a:moveTo>
                <a:lnTo>
                  <a:pt x="1809345" y="636251"/>
                </a:lnTo>
                <a:lnTo>
                  <a:pt x="1802940" y="631932"/>
                </a:lnTo>
                <a:lnTo>
                  <a:pt x="1798623" y="625525"/>
                </a:lnTo>
                <a:lnTo>
                  <a:pt x="1797041" y="617675"/>
                </a:lnTo>
                <a:lnTo>
                  <a:pt x="1798623" y="609826"/>
                </a:lnTo>
                <a:lnTo>
                  <a:pt x="1802940" y="603418"/>
                </a:lnTo>
                <a:lnTo>
                  <a:pt x="1809345" y="599100"/>
                </a:lnTo>
                <a:lnTo>
                  <a:pt x="1817190" y="597516"/>
                </a:lnTo>
                <a:lnTo>
                  <a:pt x="1825035" y="599100"/>
                </a:lnTo>
                <a:lnTo>
                  <a:pt x="1831439" y="603418"/>
                </a:lnTo>
                <a:lnTo>
                  <a:pt x="1835756" y="609826"/>
                </a:lnTo>
                <a:lnTo>
                  <a:pt x="1837339" y="617675"/>
                </a:lnTo>
                <a:lnTo>
                  <a:pt x="1835756" y="625525"/>
                </a:lnTo>
                <a:lnTo>
                  <a:pt x="1831439" y="631932"/>
                </a:lnTo>
                <a:lnTo>
                  <a:pt x="1825035" y="636251"/>
                </a:lnTo>
                <a:lnTo>
                  <a:pt x="1817190" y="637834"/>
                </a:lnTo>
                <a:close/>
              </a:path>
              <a:path w="3305175" h="2456815">
                <a:moveTo>
                  <a:pt x="2119913" y="641203"/>
                </a:moveTo>
                <a:lnTo>
                  <a:pt x="2110763" y="639354"/>
                </a:lnTo>
                <a:lnTo>
                  <a:pt x="2103290" y="634312"/>
                </a:lnTo>
                <a:lnTo>
                  <a:pt x="2098250" y="626833"/>
                </a:lnTo>
                <a:lnTo>
                  <a:pt x="2096403" y="617675"/>
                </a:lnTo>
                <a:lnTo>
                  <a:pt x="2098250" y="608520"/>
                </a:lnTo>
                <a:lnTo>
                  <a:pt x="2103290" y="601042"/>
                </a:lnTo>
                <a:lnTo>
                  <a:pt x="2110763" y="596000"/>
                </a:lnTo>
                <a:lnTo>
                  <a:pt x="2119913" y="594151"/>
                </a:lnTo>
                <a:lnTo>
                  <a:pt x="2129064" y="596000"/>
                </a:lnTo>
                <a:lnTo>
                  <a:pt x="2136537" y="601042"/>
                </a:lnTo>
                <a:lnTo>
                  <a:pt x="2141577" y="608520"/>
                </a:lnTo>
                <a:lnTo>
                  <a:pt x="2143425" y="617675"/>
                </a:lnTo>
                <a:lnTo>
                  <a:pt x="2141577" y="626833"/>
                </a:lnTo>
                <a:lnTo>
                  <a:pt x="2136537" y="634312"/>
                </a:lnTo>
                <a:lnTo>
                  <a:pt x="2129064" y="639354"/>
                </a:lnTo>
                <a:lnTo>
                  <a:pt x="2119913" y="641203"/>
                </a:lnTo>
                <a:close/>
              </a:path>
              <a:path w="3305175" h="2456815">
                <a:moveTo>
                  <a:pt x="2422641" y="643725"/>
                </a:moveTo>
                <a:lnTo>
                  <a:pt x="2412516" y="641678"/>
                </a:lnTo>
                <a:lnTo>
                  <a:pt x="2404245" y="636098"/>
                </a:lnTo>
                <a:lnTo>
                  <a:pt x="2398667" y="627823"/>
                </a:lnTo>
                <a:lnTo>
                  <a:pt x="2396622" y="617692"/>
                </a:lnTo>
                <a:lnTo>
                  <a:pt x="2398667" y="607562"/>
                </a:lnTo>
                <a:lnTo>
                  <a:pt x="2404245" y="599287"/>
                </a:lnTo>
                <a:lnTo>
                  <a:pt x="2412516" y="593706"/>
                </a:lnTo>
                <a:lnTo>
                  <a:pt x="2422641" y="591660"/>
                </a:lnTo>
                <a:lnTo>
                  <a:pt x="2432764" y="593706"/>
                </a:lnTo>
                <a:lnTo>
                  <a:pt x="2441033" y="599287"/>
                </a:lnTo>
                <a:lnTo>
                  <a:pt x="2446611" y="607562"/>
                </a:lnTo>
                <a:lnTo>
                  <a:pt x="2448656" y="617692"/>
                </a:lnTo>
                <a:lnTo>
                  <a:pt x="2446613" y="627823"/>
                </a:lnTo>
                <a:lnTo>
                  <a:pt x="2441040" y="636098"/>
                </a:lnTo>
                <a:lnTo>
                  <a:pt x="2432771" y="641678"/>
                </a:lnTo>
                <a:lnTo>
                  <a:pt x="2422641" y="643725"/>
                </a:lnTo>
                <a:close/>
              </a:path>
              <a:path w="3305175" h="2456815">
                <a:moveTo>
                  <a:pt x="2725365" y="647090"/>
                </a:moveTo>
                <a:lnTo>
                  <a:pt x="2713927" y="644781"/>
                </a:lnTo>
                <a:lnTo>
                  <a:pt x="2704588" y="638481"/>
                </a:lnTo>
                <a:lnTo>
                  <a:pt x="2698292" y="629137"/>
                </a:lnTo>
                <a:lnTo>
                  <a:pt x="2695983" y="617692"/>
                </a:lnTo>
                <a:lnTo>
                  <a:pt x="2698292" y="606247"/>
                </a:lnTo>
                <a:lnTo>
                  <a:pt x="2704588" y="596903"/>
                </a:lnTo>
                <a:lnTo>
                  <a:pt x="2713927" y="590604"/>
                </a:lnTo>
                <a:lnTo>
                  <a:pt x="2725365" y="588294"/>
                </a:lnTo>
                <a:lnTo>
                  <a:pt x="2736802" y="590604"/>
                </a:lnTo>
                <a:lnTo>
                  <a:pt x="2746141" y="596903"/>
                </a:lnTo>
                <a:lnTo>
                  <a:pt x="2752437" y="606247"/>
                </a:lnTo>
                <a:lnTo>
                  <a:pt x="2754746" y="617692"/>
                </a:lnTo>
                <a:lnTo>
                  <a:pt x="2752437" y="629137"/>
                </a:lnTo>
                <a:lnTo>
                  <a:pt x="2746141" y="638481"/>
                </a:lnTo>
                <a:lnTo>
                  <a:pt x="2736802" y="644781"/>
                </a:lnTo>
                <a:lnTo>
                  <a:pt x="2725365" y="647090"/>
                </a:lnTo>
                <a:close/>
              </a:path>
              <a:path w="3305175" h="2456815">
                <a:moveTo>
                  <a:pt x="3028088" y="650456"/>
                </a:moveTo>
                <a:lnTo>
                  <a:pt x="3015345" y="647880"/>
                </a:lnTo>
                <a:lnTo>
                  <a:pt x="3004937" y="640858"/>
                </a:lnTo>
                <a:lnTo>
                  <a:pt x="2997919" y="630443"/>
                </a:lnTo>
                <a:lnTo>
                  <a:pt x="2995345" y="617692"/>
                </a:lnTo>
                <a:lnTo>
                  <a:pt x="2997919" y="604941"/>
                </a:lnTo>
                <a:lnTo>
                  <a:pt x="3004937" y="594527"/>
                </a:lnTo>
                <a:lnTo>
                  <a:pt x="3015345" y="587504"/>
                </a:lnTo>
                <a:lnTo>
                  <a:pt x="3028088" y="584929"/>
                </a:lnTo>
                <a:lnTo>
                  <a:pt x="3040832" y="587504"/>
                </a:lnTo>
                <a:lnTo>
                  <a:pt x="3051242" y="594527"/>
                </a:lnTo>
                <a:lnTo>
                  <a:pt x="3058261" y="604941"/>
                </a:lnTo>
                <a:lnTo>
                  <a:pt x="3060835" y="617692"/>
                </a:lnTo>
                <a:lnTo>
                  <a:pt x="3058261" y="630443"/>
                </a:lnTo>
                <a:lnTo>
                  <a:pt x="3051242" y="640858"/>
                </a:lnTo>
                <a:lnTo>
                  <a:pt x="3040832" y="647880"/>
                </a:lnTo>
                <a:lnTo>
                  <a:pt x="3028088" y="650456"/>
                </a:lnTo>
                <a:close/>
              </a:path>
              <a:path w="3305175" h="2456815">
                <a:moveTo>
                  <a:pt x="3305061" y="641414"/>
                </a:moveTo>
                <a:lnTo>
                  <a:pt x="3298335" y="631434"/>
                </a:lnTo>
                <a:lnTo>
                  <a:pt x="3295564" y="617709"/>
                </a:lnTo>
                <a:lnTo>
                  <a:pt x="3298335" y="603984"/>
                </a:lnTo>
                <a:lnTo>
                  <a:pt x="3305061" y="594004"/>
                </a:lnTo>
                <a:lnTo>
                  <a:pt x="3305061" y="641414"/>
                </a:lnTo>
                <a:close/>
              </a:path>
              <a:path w="3305175" h="2456815">
                <a:moveTo>
                  <a:pt x="1311" y="921510"/>
                </a:moveTo>
                <a:lnTo>
                  <a:pt x="370" y="921510"/>
                </a:lnTo>
                <a:lnTo>
                  <a:pt x="0" y="921138"/>
                </a:lnTo>
                <a:lnTo>
                  <a:pt x="0" y="920196"/>
                </a:lnTo>
                <a:lnTo>
                  <a:pt x="370" y="919825"/>
                </a:lnTo>
                <a:lnTo>
                  <a:pt x="1311" y="919825"/>
                </a:lnTo>
                <a:lnTo>
                  <a:pt x="1681" y="920196"/>
                </a:lnTo>
                <a:lnTo>
                  <a:pt x="1681" y="921138"/>
                </a:lnTo>
                <a:lnTo>
                  <a:pt x="1311" y="921510"/>
                </a:lnTo>
                <a:close/>
              </a:path>
              <a:path w="3305175" h="2456815">
                <a:moveTo>
                  <a:pt x="305415" y="924031"/>
                </a:moveTo>
                <a:lnTo>
                  <a:pt x="301698" y="924031"/>
                </a:lnTo>
                <a:lnTo>
                  <a:pt x="300201" y="922536"/>
                </a:lnTo>
                <a:lnTo>
                  <a:pt x="300201" y="918799"/>
                </a:lnTo>
                <a:lnTo>
                  <a:pt x="301698" y="917300"/>
                </a:lnTo>
                <a:lnTo>
                  <a:pt x="305432" y="917300"/>
                </a:lnTo>
                <a:lnTo>
                  <a:pt x="306929" y="918799"/>
                </a:lnTo>
                <a:lnTo>
                  <a:pt x="306929" y="922536"/>
                </a:lnTo>
                <a:lnTo>
                  <a:pt x="305415" y="924031"/>
                </a:lnTo>
                <a:close/>
              </a:path>
              <a:path w="3305175" h="2456815">
                <a:moveTo>
                  <a:pt x="610008" y="927397"/>
                </a:moveTo>
                <a:lnTo>
                  <a:pt x="602591" y="927397"/>
                </a:lnTo>
                <a:lnTo>
                  <a:pt x="599580" y="924386"/>
                </a:lnTo>
                <a:lnTo>
                  <a:pt x="599580" y="916983"/>
                </a:lnTo>
                <a:lnTo>
                  <a:pt x="602591" y="913968"/>
                </a:lnTo>
                <a:lnTo>
                  <a:pt x="609991" y="913968"/>
                </a:lnTo>
                <a:lnTo>
                  <a:pt x="613002" y="916983"/>
                </a:lnTo>
                <a:lnTo>
                  <a:pt x="613002" y="924386"/>
                </a:lnTo>
                <a:lnTo>
                  <a:pt x="610008" y="927397"/>
                </a:lnTo>
                <a:close/>
              </a:path>
              <a:path w="3305175" h="2456815">
                <a:moveTo>
                  <a:pt x="914581" y="930762"/>
                </a:moveTo>
                <a:lnTo>
                  <a:pt x="903448" y="930762"/>
                </a:lnTo>
                <a:lnTo>
                  <a:pt x="898942" y="926252"/>
                </a:lnTo>
                <a:lnTo>
                  <a:pt x="898942" y="915113"/>
                </a:lnTo>
                <a:lnTo>
                  <a:pt x="903448" y="910603"/>
                </a:lnTo>
                <a:lnTo>
                  <a:pt x="914581" y="910603"/>
                </a:lnTo>
                <a:lnTo>
                  <a:pt x="919088" y="915113"/>
                </a:lnTo>
                <a:lnTo>
                  <a:pt x="919088" y="926252"/>
                </a:lnTo>
                <a:lnTo>
                  <a:pt x="914581" y="930762"/>
                </a:lnTo>
                <a:close/>
              </a:path>
              <a:path w="3305175" h="2456815">
                <a:moveTo>
                  <a:pt x="1219155" y="934131"/>
                </a:moveTo>
                <a:lnTo>
                  <a:pt x="1204323" y="934131"/>
                </a:lnTo>
                <a:lnTo>
                  <a:pt x="1198304" y="928106"/>
                </a:lnTo>
                <a:lnTo>
                  <a:pt x="1198304" y="913263"/>
                </a:lnTo>
                <a:lnTo>
                  <a:pt x="1204323" y="907238"/>
                </a:lnTo>
                <a:lnTo>
                  <a:pt x="1219155" y="907238"/>
                </a:lnTo>
                <a:lnTo>
                  <a:pt x="1225177" y="913263"/>
                </a:lnTo>
                <a:lnTo>
                  <a:pt x="1225177" y="928106"/>
                </a:lnTo>
                <a:lnTo>
                  <a:pt x="1219155" y="934131"/>
                </a:lnTo>
                <a:close/>
              </a:path>
              <a:path w="3305175" h="2456815">
                <a:moveTo>
                  <a:pt x="1523732" y="937493"/>
                </a:moveTo>
                <a:lnTo>
                  <a:pt x="1505196" y="937493"/>
                </a:lnTo>
                <a:lnTo>
                  <a:pt x="1497679" y="929972"/>
                </a:lnTo>
                <a:lnTo>
                  <a:pt x="1497679" y="911427"/>
                </a:lnTo>
                <a:lnTo>
                  <a:pt x="1505196" y="903906"/>
                </a:lnTo>
                <a:lnTo>
                  <a:pt x="1523732" y="903906"/>
                </a:lnTo>
                <a:lnTo>
                  <a:pt x="1531249" y="911427"/>
                </a:lnTo>
                <a:lnTo>
                  <a:pt x="1531249" y="929972"/>
                </a:lnTo>
                <a:lnTo>
                  <a:pt x="1523732" y="937493"/>
                </a:lnTo>
                <a:close/>
              </a:path>
              <a:path w="3305175" h="2456815">
                <a:moveTo>
                  <a:pt x="1817190" y="940862"/>
                </a:moveTo>
                <a:lnTo>
                  <a:pt x="1809345" y="939278"/>
                </a:lnTo>
                <a:lnTo>
                  <a:pt x="1802940" y="934958"/>
                </a:lnTo>
                <a:lnTo>
                  <a:pt x="1798623" y="928549"/>
                </a:lnTo>
                <a:lnTo>
                  <a:pt x="1797041" y="920699"/>
                </a:lnTo>
                <a:lnTo>
                  <a:pt x="1798623" y="912850"/>
                </a:lnTo>
                <a:lnTo>
                  <a:pt x="1802940" y="906443"/>
                </a:lnTo>
                <a:lnTo>
                  <a:pt x="1809345" y="902124"/>
                </a:lnTo>
                <a:lnTo>
                  <a:pt x="1817190" y="900540"/>
                </a:lnTo>
                <a:lnTo>
                  <a:pt x="1825035" y="902124"/>
                </a:lnTo>
                <a:lnTo>
                  <a:pt x="1831439" y="906443"/>
                </a:lnTo>
                <a:lnTo>
                  <a:pt x="1835756" y="912850"/>
                </a:lnTo>
                <a:lnTo>
                  <a:pt x="1837339" y="920699"/>
                </a:lnTo>
                <a:lnTo>
                  <a:pt x="1835756" y="928549"/>
                </a:lnTo>
                <a:lnTo>
                  <a:pt x="1831439" y="934958"/>
                </a:lnTo>
                <a:lnTo>
                  <a:pt x="1825035" y="939278"/>
                </a:lnTo>
                <a:lnTo>
                  <a:pt x="1817190" y="940862"/>
                </a:lnTo>
                <a:close/>
              </a:path>
              <a:path w="3305175" h="2456815">
                <a:moveTo>
                  <a:pt x="2119913" y="944227"/>
                </a:moveTo>
                <a:lnTo>
                  <a:pt x="2110763" y="942378"/>
                </a:lnTo>
                <a:lnTo>
                  <a:pt x="2103290" y="937336"/>
                </a:lnTo>
                <a:lnTo>
                  <a:pt x="2098250" y="929857"/>
                </a:lnTo>
                <a:lnTo>
                  <a:pt x="2096403" y="920699"/>
                </a:lnTo>
                <a:lnTo>
                  <a:pt x="2098250" y="911544"/>
                </a:lnTo>
                <a:lnTo>
                  <a:pt x="2103290" y="904066"/>
                </a:lnTo>
                <a:lnTo>
                  <a:pt x="2110763" y="899024"/>
                </a:lnTo>
                <a:lnTo>
                  <a:pt x="2119913" y="897175"/>
                </a:lnTo>
                <a:lnTo>
                  <a:pt x="2129064" y="899024"/>
                </a:lnTo>
                <a:lnTo>
                  <a:pt x="2136537" y="904066"/>
                </a:lnTo>
                <a:lnTo>
                  <a:pt x="2141577" y="911544"/>
                </a:lnTo>
                <a:lnTo>
                  <a:pt x="2143425" y="920699"/>
                </a:lnTo>
                <a:lnTo>
                  <a:pt x="2141577" y="929857"/>
                </a:lnTo>
                <a:lnTo>
                  <a:pt x="2136537" y="937336"/>
                </a:lnTo>
                <a:lnTo>
                  <a:pt x="2129064" y="942378"/>
                </a:lnTo>
                <a:lnTo>
                  <a:pt x="2119913" y="944227"/>
                </a:lnTo>
                <a:close/>
              </a:path>
              <a:path w="3305175" h="2456815">
                <a:moveTo>
                  <a:pt x="2422641" y="946749"/>
                </a:moveTo>
                <a:lnTo>
                  <a:pt x="2412516" y="944703"/>
                </a:lnTo>
                <a:lnTo>
                  <a:pt x="2404245" y="939123"/>
                </a:lnTo>
                <a:lnTo>
                  <a:pt x="2398667" y="930848"/>
                </a:lnTo>
                <a:lnTo>
                  <a:pt x="2396622" y="920716"/>
                </a:lnTo>
                <a:lnTo>
                  <a:pt x="2398667" y="910586"/>
                </a:lnTo>
                <a:lnTo>
                  <a:pt x="2404245" y="902311"/>
                </a:lnTo>
                <a:lnTo>
                  <a:pt x="2412516" y="896731"/>
                </a:lnTo>
                <a:lnTo>
                  <a:pt x="2422641" y="894684"/>
                </a:lnTo>
                <a:lnTo>
                  <a:pt x="2432764" y="896731"/>
                </a:lnTo>
                <a:lnTo>
                  <a:pt x="2441033" y="902311"/>
                </a:lnTo>
                <a:lnTo>
                  <a:pt x="2446611" y="910586"/>
                </a:lnTo>
                <a:lnTo>
                  <a:pt x="2448656" y="920716"/>
                </a:lnTo>
                <a:lnTo>
                  <a:pt x="2446613" y="930848"/>
                </a:lnTo>
                <a:lnTo>
                  <a:pt x="2441040" y="939123"/>
                </a:lnTo>
                <a:lnTo>
                  <a:pt x="2432771" y="944703"/>
                </a:lnTo>
                <a:lnTo>
                  <a:pt x="2422641" y="946749"/>
                </a:lnTo>
                <a:close/>
              </a:path>
              <a:path w="3305175" h="2456815">
                <a:moveTo>
                  <a:pt x="2725365" y="950114"/>
                </a:moveTo>
                <a:lnTo>
                  <a:pt x="2713927" y="947805"/>
                </a:lnTo>
                <a:lnTo>
                  <a:pt x="2704588" y="941505"/>
                </a:lnTo>
                <a:lnTo>
                  <a:pt x="2698292" y="932161"/>
                </a:lnTo>
                <a:lnTo>
                  <a:pt x="2695983" y="920716"/>
                </a:lnTo>
                <a:lnTo>
                  <a:pt x="2698292" y="909272"/>
                </a:lnTo>
                <a:lnTo>
                  <a:pt x="2704588" y="899927"/>
                </a:lnTo>
                <a:lnTo>
                  <a:pt x="2713927" y="893628"/>
                </a:lnTo>
                <a:lnTo>
                  <a:pt x="2725365" y="891318"/>
                </a:lnTo>
                <a:lnTo>
                  <a:pt x="2736802" y="893628"/>
                </a:lnTo>
                <a:lnTo>
                  <a:pt x="2746141" y="899927"/>
                </a:lnTo>
                <a:lnTo>
                  <a:pt x="2752437" y="909272"/>
                </a:lnTo>
                <a:lnTo>
                  <a:pt x="2754746" y="920716"/>
                </a:lnTo>
                <a:lnTo>
                  <a:pt x="2752437" y="932161"/>
                </a:lnTo>
                <a:lnTo>
                  <a:pt x="2746141" y="941505"/>
                </a:lnTo>
                <a:lnTo>
                  <a:pt x="2736802" y="947805"/>
                </a:lnTo>
                <a:lnTo>
                  <a:pt x="2725365" y="950114"/>
                </a:lnTo>
                <a:close/>
              </a:path>
              <a:path w="3305175" h="2456815">
                <a:moveTo>
                  <a:pt x="3028088" y="953480"/>
                </a:moveTo>
                <a:lnTo>
                  <a:pt x="3015345" y="950905"/>
                </a:lnTo>
                <a:lnTo>
                  <a:pt x="3004937" y="943882"/>
                </a:lnTo>
                <a:lnTo>
                  <a:pt x="2997919" y="933467"/>
                </a:lnTo>
                <a:lnTo>
                  <a:pt x="2995345" y="920716"/>
                </a:lnTo>
                <a:lnTo>
                  <a:pt x="2997919" y="907965"/>
                </a:lnTo>
                <a:lnTo>
                  <a:pt x="3004937" y="897551"/>
                </a:lnTo>
                <a:lnTo>
                  <a:pt x="3015345" y="890528"/>
                </a:lnTo>
                <a:lnTo>
                  <a:pt x="3028088" y="887953"/>
                </a:lnTo>
                <a:lnTo>
                  <a:pt x="3040832" y="890528"/>
                </a:lnTo>
                <a:lnTo>
                  <a:pt x="3051242" y="897551"/>
                </a:lnTo>
                <a:lnTo>
                  <a:pt x="3058261" y="907965"/>
                </a:lnTo>
                <a:lnTo>
                  <a:pt x="3060835" y="920716"/>
                </a:lnTo>
                <a:lnTo>
                  <a:pt x="3058261" y="933467"/>
                </a:lnTo>
                <a:lnTo>
                  <a:pt x="3051242" y="943882"/>
                </a:lnTo>
                <a:lnTo>
                  <a:pt x="3040832" y="950905"/>
                </a:lnTo>
                <a:lnTo>
                  <a:pt x="3028088" y="953480"/>
                </a:lnTo>
                <a:close/>
              </a:path>
              <a:path w="3305175" h="2456815">
                <a:moveTo>
                  <a:pt x="3305061" y="944438"/>
                </a:moveTo>
                <a:lnTo>
                  <a:pt x="3298335" y="934459"/>
                </a:lnTo>
                <a:lnTo>
                  <a:pt x="3295564" y="920733"/>
                </a:lnTo>
                <a:lnTo>
                  <a:pt x="3298335" y="907008"/>
                </a:lnTo>
                <a:lnTo>
                  <a:pt x="3305061" y="897029"/>
                </a:lnTo>
                <a:lnTo>
                  <a:pt x="3305061" y="944438"/>
                </a:lnTo>
                <a:close/>
              </a:path>
              <a:path w="3305175" h="2456815">
                <a:moveTo>
                  <a:pt x="1311" y="1224534"/>
                </a:moveTo>
                <a:lnTo>
                  <a:pt x="370" y="1224534"/>
                </a:lnTo>
                <a:lnTo>
                  <a:pt x="0" y="1224163"/>
                </a:lnTo>
                <a:lnTo>
                  <a:pt x="0" y="1223221"/>
                </a:lnTo>
                <a:lnTo>
                  <a:pt x="370" y="1222849"/>
                </a:lnTo>
                <a:lnTo>
                  <a:pt x="1311" y="1222849"/>
                </a:lnTo>
                <a:lnTo>
                  <a:pt x="1681" y="1223221"/>
                </a:lnTo>
                <a:lnTo>
                  <a:pt x="1681" y="1224163"/>
                </a:lnTo>
                <a:lnTo>
                  <a:pt x="1311" y="1224534"/>
                </a:lnTo>
                <a:close/>
              </a:path>
              <a:path w="3305175" h="2456815">
                <a:moveTo>
                  <a:pt x="305415" y="1227055"/>
                </a:moveTo>
                <a:lnTo>
                  <a:pt x="301698" y="1227055"/>
                </a:lnTo>
                <a:lnTo>
                  <a:pt x="300201" y="1225560"/>
                </a:lnTo>
                <a:lnTo>
                  <a:pt x="300201" y="1221823"/>
                </a:lnTo>
                <a:lnTo>
                  <a:pt x="301698" y="1220325"/>
                </a:lnTo>
                <a:lnTo>
                  <a:pt x="305432" y="1220325"/>
                </a:lnTo>
                <a:lnTo>
                  <a:pt x="306929" y="1221823"/>
                </a:lnTo>
                <a:lnTo>
                  <a:pt x="306929" y="1225560"/>
                </a:lnTo>
                <a:lnTo>
                  <a:pt x="305415" y="1227055"/>
                </a:lnTo>
                <a:close/>
              </a:path>
              <a:path w="3305175" h="2456815">
                <a:moveTo>
                  <a:pt x="610008" y="1230421"/>
                </a:moveTo>
                <a:lnTo>
                  <a:pt x="602591" y="1230421"/>
                </a:lnTo>
                <a:lnTo>
                  <a:pt x="599580" y="1227410"/>
                </a:lnTo>
                <a:lnTo>
                  <a:pt x="599580" y="1220004"/>
                </a:lnTo>
                <a:lnTo>
                  <a:pt x="602591" y="1216993"/>
                </a:lnTo>
                <a:lnTo>
                  <a:pt x="609991" y="1216993"/>
                </a:lnTo>
                <a:lnTo>
                  <a:pt x="613002" y="1220004"/>
                </a:lnTo>
                <a:lnTo>
                  <a:pt x="613002" y="1227410"/>
                </a:lnTo>
                <a:lnTo>
                  <a:pt x="610008" y="1230421"/>
                </a:lnTo>
                <a:close/>
              </a:path>
              <a:path w="3305175" h="2456815">
                <a:moveTo>
                  <a:pt x="914581" y="1233786"/>
                </a:moveTo>
                <a:lnTo>
                  <a:pt x="903448" y="1233786"/>
                </a:lnTo>
                <a:lnTo>
                  <a:pt x="898942" y="1229277"/>
                </a:lnTo>
                <a:lnTo>
                  <a:pt x="898942" y="1218137"/>
                </a:lnTo>
                <a:lnTo>
                  <a:pt x="903448" y="1213627"/>
                </a:lnTo>
                <a:lnTo>
                  <a:pt x="914581" y="1213627"/>
                </a:lnTo>
                <a:lnTo>
                  <a:pt x="919088" y="1218137"/>
                </a:lnTo>
                <a:lnTo>
                  <a:pt x="919088" y="1229277"/>
                </a:lnTo>
                <a:lnTo>
                  <a:pt x="914581" y="1233786"/>
                </a:lnTo>
                <a:close/>
              </a:path>
              <a:path w="3305175" h="2456815">
                <a:moveTo>
                  <a:pt x="1219155" y="1237152"/>
                </a:moveTo>
                <a:lnTo>
                  <a:pt x="1204323" y="1237152"/>
                </a:lnTo>
                <a:lnTo>
                  <a:pt x="1198304" y="1231130"/>
                </a:lnTo>
                <a:lnTo>
                  <a:pt x="1198304" y="1216287"/>
                </a:lnTo>
                <a:lnTo>
                  <a:pt x="1204323" y="1210262"/>
                </a:lnTo>
                <a:lnTo>
                  <a:pt x="1219155" y="1210262"/>
                </a:lnTo>
                <a:lnTo>
                  <a:pt x="1225177" y="1216287"/>
                </a:lnTo>
                <a:lnTo>
                  <a:pt x="1225177" y="1231130"/>
                </a:lnTo>
                <a:lnTo>
                  <a:pt x="1219155" y="1237152"/>
                </a:lnTo>
                <a:close/>
              </a:path>
              <a:path w="3305175" h="2456815">
                <a:moveTo>
                  <a:pt x="1523732" y="1240521"/>
                </a:moveTo>
                <a:lnTo>
                  <a:pt x="1505196" y="1240521"/>
                </a:lnTo>
                <a:lnTo>
                  <a:pt x="1497679" y="1232996"/>
                </a:lnTo>
                <a:lnTo>
                  <a:pt x="1497679" y="1214451"/>
                </a:lnTo>
                <a:lnTo>
                  <a:pt x="1505196" y="1206930"/>
                </a:lnTo>
                <a:lnTo>
                  <a:pt x="1523732" y="1206930"/>
                </a:lnTo>
                <a:lnTo>
                  <a:pt x="1531249" y="1214451"/>
                </a:lnTo>
                <a:lnTo>
                  <a:pt x="1531249" y="1232996"/>
                </a:lnTo>
                <a:lnTo>
                  <a:pt x="1523732" y="1240521"/>
                </a:lnTo>
                <a:close/>
              </a:path>
              <a:path w="3305175" h="2456815">
                <a:moveTo>
                  <a:pt x="1817190" y="1243883"/>
                </a:moveTo>
                <a:lnTo>
                  <a:pt x="1809345" y="1242299"/>
                </a:lnTo>
                <a:lnTo>
                  <a:pt x="1802940" y="1237981"/>
                </a:lnTo>
                <a:lnTo>
                  <a:pt x="1798623" y="1231573"/>
                </a:lnTo>
                <a:lnTo>
                  <a:pt x="1797041" y="1223724"/>
                </a:lnTo>
                <a:lnTo>
                  <a:pt x="1798623" y="1215874"/>
                </a:lnTo>
                <a:lnTo>
                  <a:pt x="1802940" y="1209467"/>
                </a:lnTo>
                <a:lnTo>
                  <a:pt x="1809345" y="1205148"/>
                </a:lnTo>
                <a:lnTo>
                  <a:pt x="1817190" y="1203565"/>
                </a:lnTo>
                <a:lnTo>
                  <a:pt x="1825035" y="1205148"/>
                </a:lnTo>
                <a:lnTo>
                  <a:pt x="1831439" y="1209467"/>
                </a:lnTo>
                <a:lnTo>
                  <a:pt x="1835756" y="1215874"/>
                </a:lnTo>
                <a:lnTo>
                  <a:pt x="1837339" y="1223724"/>
                </a:lnTo>
                <a:lnTo>
                  <a:pt x="1835756" y="1231573"/>
                </a:lnTo>
                <a:lnTo>
                  <a:pt x="1831439" y="1237981"/>
                </a:lnTo>
                <a:lnTo>
                  <a:pt x="1825035" y="1242299"/>
                </a:lnTo>
                <a:lnTo>
                  <a:pt x="1817190" y="1243883"/>
                </a:lnTo>
                <a:close/>
              </a:path>
              <a:path w="3305175" h="2456815">
                <a:moveTo>
                  <a:pt x="2119913" y="1247252"/>
                </a:moveTo>
                <a:lnTo>
                  <a:pt x="2110763" y="1245403"/>
                </a:lnTo>
                <a:lnTo>
                  <a:pt x="2103290" y="1240360"/>
                </a:lnTo>
                <a:lnTo>
                  <a:pt x="2098250" y="1232881"/>
                </a:lnTo>
                <a:lnTo>
                  <a:pt x="2096403" y="1223724"/>
                </a:lnTo>
                <a:lnTo>
                  <a:pt x="2098250" y="1214568"/>
                </a:lnTo>
                <a:lnTo>
                  <a:pt x="2103290" y="1207090"/>
                </a:lnTo>
                <a:lnTo>
                  <a:pt x="2110763" y="1202048"/>
                </a:lnTo>
                <a:lnTo>
                  <a:pt x="2119913" y="1200199"/>
                </a:lnTo>
                <a:lnTo>
                  <a:pt x="2129064" y="1202048"/>
                </a:lnTo>
                <a:lnTo>
                  <a:pt x="2136537" y="1207090"/>
                </a:lnTo>
                <a:lnTo>
                  <a:pt x="2141577" y="1214568"/>
                </a:lnTo>
                <a:lnTo>
                  <a:pt x="2143425" y="1223724"/>
                </a:lnTo>
                <a:lnTo>
                  <a:pt x="2141577" y="1232881"/>
                </a:lnTo>
                <a:lnTo>
                  <a:pt x="2136537" y="1240360"/>
                </a:lnTo>
                <a:lnTo>
                  <a:pt x="2129064" y="1245403"/>
                </a:lnTo>
                <a:lnTo>
                  <a:pt x="2119913" y="1247252"/>
                </a:lnTo>
                <a:close/>
              </a:path>
              <a:path w="3305175" h="2456815">
                <a:moveTo>
                  <a:pt x="2422641" y="1249773"/>
                </a:moveTo>
                <a:lnTo>
                  <a:pt x="2412516" y="1247727"/>
                </a:lnTo>
                <a:lnTo>
                  <a:pt x="2404245" y="1242147"/>
                </a:lnTo>
                <a:lnTo>
                  <a:pt x="2398667" y="1233872"/>
                </a:lnTo>
                <a:lnTo>
                  <a:pt x="2396622" y="1223741"/>
                </a:lnTo>
                <a:lnTo>
                  <a:pt x="2398667" y="1213611"/>
                </a:lnTo>
                <a:lnTo>
                  <a:pt x="2404245" y="1205336"/>
                </a:lnTo>
                <a:lnTo>
                  <a:pt x="2412516" y="1199755"/>
                </a:lnTo>
                <a:lnTo>
                  <a:pt x="2422641" y="1197708"/>
                </a:lnTo>
                <a:lnTo>
                  <a:pt x="2432764" y="1199755"/>
                </a:lnTo>
                <a:lnTo>
                  <a:pt x="2441033" y="1205336"/>
                </a:lnTo>
                <a:lnTo>
                  <a:pt x="2446611" y="1213611"/>
                </a:lnTo>
                <a:lnTo>
                  <a:pt x="2448656" y="1223741"/>
                </a:lnTo>
                <a:lnTo>
                  <a:pt x="2446613" y="1233872"/>
                </a:lnTo>
                <a:lnTo>
                  <a:pt x="2441040" y="1242147"/>
                </a:lnTo>
                <a:lnTo>
                  <a:pt x="2432771" y="1247727"/>
                </a:lnTo>
                <a:lnTo>
                  <a:pt x="2422641" y="1249773"/>
                </a:lnTo>
                <a:close/>
              </a:path>
              <a:path w="3305175" h="2456815">
                <a:moveTo>
                  <a:pt x="2725365" y="1253139"/>
                </a:moveTo>
                <a:lnTo>
                  <a:pt x="2713927" y="1250829"/>
                </a:lnTo>
                <a:lnTo>
                  <a:pt x="2704588" y="1244530"/>
                </a:lnTo>
                <a:lnTo>
                  <a:pt x="2698292" y="1235185"/>
                </a:lnTo>
                <a:lnTo>
                  <a:pt x="2695983" y="1223741"/>
                </a:lnTo>
                <a:lnTo>
                  <a:pt x="2698292" y="1212296"/>
                </a:lnTo>
                <a:lnTo>
                  <a:pt x="2704588" y="1202952"/>
                </a:lnTo>
                <a:lnTo>
                  <a:pt x="2713927" y="1196652"/>
                </a:lnTo>
                <a:lnTo>
                  <a:pt x="2725365" y="1194343"/>
                </a:lnTo>
                <a:lnTo>
                  <a:pt x="2736802" y="1196652"/>
                </a:lnTo>
                <a:lnTo>
                  <a:pt x="2746141" y="1202952"/>
                </a:lnTo>
                <a:lnTo>
                  <a:pt x="2752437" y="1212296"/>
                </a:lnTo>
                <a:lnTo>
                  <a:pt x="2754746" y="1223741"/>
                </a:lnTo>
                <a:lnTo>
                  <a:pt x="2752437" y="1235185"/>
                </a:lnTo>
                <a:lnTo>
                  <a:pt x="2746141" y="1244530"/>
                </a:lnTo>
                <a:lnTo>
                  <a:pt x="2736802" y="1250829"/>
                </a:lnTo>
                <a:lnTo>
                  <a:pt x="2725365" y="1253139"/>
                </a:lnTo>
                <a:close/>
              </a:path>
              <a:path w="3305175" h="2456815">
                <a:moveTo>
                  <a:pt x="3028088" y="1256504"/>
                </a:moveTo>
                <a:lnTo>
                  <a:pt x="3015345" y="1253929"/>
                </a:lnTo>
                <a:lnTo>
                  <a:pt x="3004937" y="1246906"/>
                </a:lnTo>
                <a:lnTo>
                  <a:pt x="2997919" y="1236492"/>
                </a:lnTo>
                <a:lnTo>
                  <a:pt x="2995345" y="1223741"/>
                </a:lnTo>
                <a:lnTo>
                  <a:pt x="2997919" y="1210990"/>
                </a:lnTo>
                <a:lnTo>
                  <a:pt x="3004937" y="1200575"/>
                </a:lnTo>
                <a:lnTo>
                  <a:pt x="3015345" y="1193552"/>
                </a:lnTo>
                <a:lnTo>
                  <a:pt x="3028088" y="1190977"/>
                </a:lnTo>
                <a:lnTo>
                  <a:pt x="3040832" y="1193552"/>
                </a:lnTo>
                <a:lnTo>
                  <a:pt x="3051242" y="1200575"/>
                </a:lnTo>
                <a:lnTo>
                  <a:pt x="3058261" y="1210990"/>
                </a:lnTo>
                <a:lnTo>
                  <a:pt x="3060835" y="1223741"/>
                </a:lnTo>
                <a:lnTo>
                  <a:pt x="3058261" y="1236492"/>
                </a:lnTo>
                <a:lnTo>
                  <a:pt x="3051242" y="1246906"/>
                </a:lnTo>
                <a:lnTo>
                  <a:pt x="3040832" y="1253929"/>
                </a:lnTo>
                <a:lnTo>
                  <a:pt x="3028088" y="1256504"/>
                </a:lnTo>
                <a:close/>
              </a:path>
              <a:path w="3305175" h="2456815">
                <a:moveTo>
                  <a:pt x="3305061" y="1247462"/>
                </a:moveTo>
                <a:lnTo>
                  <a:pt x="3298335" y="1237483"/>
                </a:lnTo>
                <a:lnTo>
                  <a:pt x="3295564" y="1223757"/>
                </a:lnTo>
                <a:lnTo>
                  <a:pt x="3298335" y="1210032"/>
                </a:lnTo>
                <a:lnTo>
                  <a:pt x="3305061" y="1200053"/>
                </a:lnTo>
                <a:lnTo>
                  <a:pt x="3305061" y="1247462"/>
                </a:lnTo>
                <a:close/>
              </a:path>
              <a:path w="3305175" h="2456815">
                <a:moveTo>
                  <a:pt x="1311" y="1527555"/>
                </a:moveTo>
                <a:lnTo>
                  <a:pt x="370" y="1527555"/>
                </a:lnTo>
                <a:lnTo>
                  <a:pt x="0" y="1527187"/>
                </a:lnTo>
                <a:lnTo>
                  <a:pt x="0" y="1526245"/>
                </a:lnTo>
                <a:lnTo>
                  <a:pt x="370" y="1525874"/>
                </a:lnTo>
                <a:lnTo>
                  <a:pt x="1311" y="1525874"/>
                </a:lnTo>
                <a:lnTo>
                  <a:pt x="1681" y="1526245"/>
                </a:lnTo>
                <a:lnTo>
                  <a:pt x="1681" y="1527187"/>
                </a:lnTo>
                <a:lnTo>
                  <a:pt x="1311" y="1527555"/>
                </a:lnTo>
                <a:close/>
              </a:path>
              <a:path w="3305175" h="2456815">
                <a:moveTo>
                  <a:pt x="305415" y="1530080"/>
                </a:moveTo>
                <a:lnTo>
                  <a:pt x="301698" y="1530080"/>
                </a:lnTo>
                <a:lnTo>
                  <a:pt x="300201" y="1528584"/>
                </a:lnTo>
                <a:lnTo>
                  <a:pt x="300201" y="1524848"/>
                </a:lnTo>
                <a:lnTo>
                  <a:pt x="301698" y="1523349"/>
                </a:lnTo>
                <a:lnTo>
                  <a:pt x="305432" y="1523349"/>
                </a:lnTo>
                <a:lnTo>
                  <a:pt x="306929" y="1524848"/>
                </a:lnTo>
                <a:lnTo>
                  <a:pt x="306929" y="1528584"/>
                </a:lnTo>
                <a:lnTo>
                  <a:pt x="305415" y="1530080"/>
                </a:lnTo>
                <a:close/>
              </a:path>
              <a:path w="3305175" h="2456815">
                <a:moveTo>
                  <a:pt x="610008" y="1533445"/>
                </a:moveTo>
                <a:lnTo>
                  <a:pt x="602591" y="1533445"/>
                </a:lnTo>
                <a:lnTo>
                  <a:pt x="599580" y="1530434"/>
                </a:lnTo>
                <a:lnTo>
                  <a:pt x="599580" y="1523032"/>
                </a:lnTo>
                <a:lnTo>
                  <a:pt x="602591" y="1520017"/>
                </a:lnTo>
                <a:lnTo>
                  <a:pt x="609991" y="1520017"/>
                </a:lnTo>
                <a:lnTo>
                  <a:pt x="613002" y="1523032"/>
                </a:lnTo>
                <a:lnTo>
                  <a:pt x="613002" y="1530434"/>
                </a:lnTo>
                <a:lnTo>
                  <a:pt x="610008" y="1533445"/>
                </a:lnTo>
                <a:close/>
              </a:path>
              <a:path w="3305175" h="2456815">
                <a:moveTo>
                  <a:pt x="914581" y="1536811"/>
                </a:moveTo>
                <a:lnTo>
                  <a:pt x="903448" y="1536811"/>
                </a:lnTo>
                <a:lnTo>
                  <a:pt x="898942" y="1532301"/>
                </a:lnTo>
                <a:lnTo>
                  <a:pt x="898942" y="1521161"/>
                </a:lnTo>
                <a:lnTo>
                  <a:pt x="903448" y="1516652"/>
                </a:lnTo>
                <a:lnTo>
                  <a:pt x="914581" y="1516652"/>
                </a:lnTo>
                <a:lnTo>
                  <a:pt x="919088" y="1521161"/>
                </a:lnTo>
                <a:lnTo>
                  <a:pt x="919088" y="1532301"/>
                </a:lnTo>
                <a:lnTo>
                  <a:pt x="914581" y="1536811"/>
                </a:lnTo>
                <a:close/>
              </a:path>
              <a:path w="3305175" h="2456815">
                <a:moveTo>
                  <a:pt x="1219155" y="1540176"/>
                </a:moveTo>
                <a:lnTo>
                  <a:pt x="1204323" y="1540176"/>
                </a:lnTo>
                <a:lnTo>
                  <a:pt x="1198304" y="1534154"/>
                </a:lnTo>
                <a:lnTo>
                  <a:pt x="1198304" y="1519312"/>
                </a:lnTo>
                <a:lnTo>
                  <a:pt x="1204323" y="1513286"/>
                </a:lnTo>
                <a:lnTo>
                  <a:pt x="1219155" y="1513286"/>
                </a:lnTo>
                <a:lnTo>
                  <a:pt x="1225177" y="1519312"/>
                </a:lnTo>
                <a:lnTo>
                  <a:pt x="1225177" y="1534154"/>
                </a:lnTo>
                <a:lnTo>
                  <a:pt x="1219155" y="1540176"/>
                </a:lnTo>
                <a:close/>
              </a:path>
              <a:path w="3305175" h="2456815">
                <a:moveTo>
                  <a:pt x="1523732" y="1543542"/>
                </a:moveTo>
                <a:lnTo>
                  <a:pt x="1505196" y="1543542"/>
                </a:lnTo>
                <a:lnTo>
                  <a:pt x="1497679" y="1536021"/>
                </a:lnTo>
                <a:lnTo>
                  <a:pt x="1497679" y="1517475"/>
                </a:lnTo>
                <a:lnTo>
                  <a:pt x="1505196" y="1509954"/>
                </a:lnTo>
                <a:lnTo>
                  <a:pt x="1523732" y="1509954"/>
                </a:lnTo>
                <a:lnTo>
                  <a:pt x="1531249" y="1517475"/>
                </a:lnTo>
                <a:lnTo>
                  <a:pt x="1531249" y="1536021"/>
                </a:lnTo>
                <a:lnTo>
                  <a:pt x="1523732" y="1543542"/>
                </a:lnTo>
                <a:close/>
              </a:path>
              <a:path w="3305175" h="2456815">
                <a:moveTo>
                  <a:pt x="1817190" y="1546910"/>
                </a:moveTo>
                <a:lnTo>
                  <a:pt x="1809345" y="1545327"/>
                </a:lnTo>
                <a:lnTo>
                  <a:pt x="1802940" y="1541006"/>
                </a:lnTo>
                <a:lnTo>
                  <a:pt x="1798623" y="1534598"/>
                </a:lnTo>
                <a:lnTo>
                  <a:pt x="1797041" y="1526748"/>
                </a:lnTo>
                <a:lnTo>
                  <a:pt x="1798623" y="1518899"/>
                </a:lnTo>
                <a:lnTo>
                  <a:pt x="1802940" y="1512491"/>
                </a:lnTo>
                <a:lnTo>
                  <a:pt x="1809345" y="1508172"/>
                </a:lnTo>
                <a:lnTo>
                  <a:pt x="1817190" y="1506589"/>
                </a:lnTo>
                <a:lnTo>
                  <a:pt x="1825035" y="1508172"/>
                </a:lnTo>
                <a:lnTo>
                  <a:pt x="1831439" y="1512491"/>
                </a:lnTo>
                <a:lnTo>
                  <a:pt x="1835756" y="1518899"/>
                </a:lnTo>
                <a:lnTo>
                  <a:pt x="1837339" y="1526748"/>
                </a:lnTo>
                <a:lnTo>
                  <a:pt x="1835756" y="1534598"/>
                </a:lnTo>
                <a:lnTo>
                  <a:pt x="1831439" y="1541006"/>
                </a:lnTo>
                <a:lnTo>
                  <a:pt x="1825035" y="1545327"/>
                </a:lnTo>
                <a:lnTo>
                  <a:pt x="1817190" y="1546910"/>
                </a:lnTo>
                <a:close/>
              </a:path>
              <a:path w="3305175" h="2456815">
                <a:moveTo>
                  <a:pt x="2119913" y="1550276"/>
                </a:moveTo>
                <a:lnTo>
                  <a:pt x="2110763" y="1548427"/>
                </a:lnTo>
                <a:lnTo>
                  <a:pt x="2103290" y="1543384"/>
                </a:lnTo>
                <a:lnTo>
                  <a:pt x="2098250" y="1535906"/>
                </a:lnTo>
                <a:lnTo>
                  <a:pt x="2096403" y="1526748"/>
                </a:lnTo>
                <a:lnTo>
                  <a:pt x="2098250" y="1517592"/>
                </a:lnTo>
                <a:lnTo>
                  <a:pt x="2103290" y="1510115"/>
                </a:lnTo>
                <a:lnTo>
                  <a:pt x="2110763" y="1505073"/>
                </a:lnTo>
                <a:lnTo>
                  <a:pt x="2119913" y="1503223"/>
                </a:lnTo>
                <a:lnTo>
                  <a:pt x="2129064" y="1505073"/>
                </a:lnTo>
                <a:lnTo>
                  <a:pt x="2136537" y="1510115"/>
                </a:lnTo>
                <a:lnTo>
                  <a:pt x="2141577" y="1517592"/>
                </a:lnTo>
                <a:lnTo>
                  <a:pt x="2143425" y="1526748"/>
                </a:lnTo>
                <a:lnTo>
                  <a:pt x="2141577" y="1535906"/>
                </a:lnTo>
                <a:lnTo>
                  <a:pt x="2136537" y="1543384"/>
                </a:lnTo>
                <a:lnTo>
                  <a:pt x="2129064" y="1548427"/>
                </a:lnTo>
                <a:lnTo>
                  <a:pt x="2119913" y="1550276"/>
                </a:lnTo>
                <a:close/>
              </a:path>
              <a:path w="3305175" h="2456815">
                <a:moveTo>
                  <a:pt x="2422641" y="1552798"/>
                </a:moveTo>
                <a:lnTo>
                  <a:pt x="2412516" y="1550751"/>
                </a:lnTo>
                <a:lnTo>
                  <a:pt x="2404245" y="1545171"/>
                </a:lnTo>
                <a:lnTo>
                  <a:pt x="2398667" y="1536896"/>
                </a:lnTo>
                <a:lnTo>
                  <a:pt x="2396622" y="1526765"/>
                </a:lnTo>
                <a:lnTo>
                  <a:pt x="2398667" y="1516635"/>
                </a:lnTo>
                <a:lnTo>
                  <a:pt x="2404245" y="1508360"/>
                </a:lnTo>
                <a:lnTo>
                  <a:pt x="2412516" y="1502779"/>
                </a:lnTo>
                <a:lnTo>
                  <a:pt x="2422641" y="1500732"/>
                </a:lnTo>
                <a:lnTo>
                  <a:pt x="2432764" y="1502779"/>
                </a:lnTo>
                <a:lnTo>
                  <a:pt x="2441033" y="1508360"/>
                </a:lnTo>
                <a:lnTo>
                  <a:pt x="2446611" y="1516635"/>
                </a:lnTo>
                <a:lnTo>
                  <a:pt x="2448656" y="1526765"/>
                </a:lnTo>
                <a:lnTo>
                  <a:pt x="2446613" y="1536896"/>
                </a:lnTo>
                <a:lnTo>
                  <a:pt x="2441040" y="1545171"/>
                </a:lnTo>
                <a:lnTo>
                  <a:pt x="2432771" y="1550751"/>
                </a:lnTo>
                <a:lnTo>
                  <a:pt x="2422641" y="1552798"/>
                </a:lnTo>
                <a:close/>
              </a:path>
              <a:path w="3305175" h="2456815">
                <a:moveTo>
                  <a:pt x="2725365" y="1556163"/>
                </a:moveTo>
                <a:lnTo>
                  <a:pt x="2713927" y="1553853"/>
                </a:lnTo>
                <a:lnTo>
                  <a:pt x="2704588" y="1547554"/>
                </a:lnTo>
                <a:lnTo>
                  <a:pt x="2698292" y="1538210"/>
                </a:lnTo>
                <a:lnTo>
                  <a:pt x="2695983" y="1526765"/>
                </a:lnTo>
                <a:lnTo>
                  <a:pt x="2698292" y="1515320"/>
                </a:lnTo>
                <a:lnTo>
                  <a:pt x="2704588" y="1505976"/>
                </a:lnTo>
                <a:lnTo>
                  <a:pt x="2713927" y="1499676"/>
                </a:lnTo>
                <a:lnTo>
                  <a:pt x="2725365" y="1497367"/>
                </a:lnTo>
                <a:lnTo>
                  <a:pt x="2736802" y="1499676"/>
                </a:lnTo>
                <a:lnTo>
                  <a:pt x="2746141" y="1505976"/>
                </a:lnTo>
                <a:lnTo>
                  <a:pt x="2752437" y="1515320"/>
                </a:lnTo>
                <a:lnTo>
                  <a:pt x="2754746" y="1526765"/>
                </a:lnTo>
                <a:lnTo>
                  <a:pt x="2752437" y="1538210"/>
                </a:lnTo>
                <a:lnTo>
                  <a:pt x="2746141" y="1547554"/>
                </a:lnTo>
                <a:lnTo>
                  <a:pt x="2736802" y="1553853"/>
                </a:lnTo>
                <a:lnTo>
                  <a:pt x="2725365" y="1556163"/>
                </a:lnTo>
                <a:close/>
              </a:path>
              <a:path w="3305175" h="2456815">
                <a:moveTo>
                  <a:pt x="3028088" y="1559528"/>
                </a:moveTo>
                <a:lnTo>
                  <a:pt x="3015345" y="1556953"/>
                </a:lnTo>
                <a:lnTo>
                  <a:pt x="3004937" y="1549930"/>
                </a:lnTo>
                <a:lnTo>
                  <a:pt x="2997919" y="1539516"/>
                </a:lnTo>
                <a:lnTo>
                  <a:pt x="2995345" y="1526765"/>
                </a:lnTo>
                <a:lnTo>
                  <a:pt x="2997919" y="1514014"/>
                </a:lnTo>
                <a:lnTo>
                  <a:pt x="3004937" y="1503599"/>
                </a:lnTo>
                <a:lnTo>
                  <a:pt x="3015345" y="1496577"/>
                </a:lnTo>
                <a:lnTo>
                  <a:pt x="3028088" y="1494001"/>
                </a:lnTo>
                <a:lnTo>
                  <a:pt x="3040832" y="1496577"/>
                </a:lnTo>
                <a:lnTo>
                  <a:pt x="3051242" y="1503599"/>
                </a:lnTo>
                <a:lnTo>
                  <a:pt x="3058261" y="1514014"/>
                </a:lnTo>
                <a:lnTo>
                  <a:pt x="3060835" y="1526765"/>
                </a:lnTo>
                <a:lnTo>
                  <a:pt x="3058261" y="1539516"/>
                </a:lnTo>
                <a:lnTo>
                  <a:pt x="3051242" y="1549930"/>
                </a:lnTo>
                <a:lnTo>
                  <a:pt x="3040832" y="1556953"/>
                </a:lnTo>
                <a:lnTo>
                  <a:pt x="3028088" y="1559528"/>
                </a:lnTo>
                <a:close/>
              </a:path>
              <a:path w="3305175" h="2456815">
                <a:moveTo>
                  <a:pt x="3305061" y="1550486"/>
                </a:moveTo>
                <a:lnTo>
                  <a:pt x="3298335" y="1540507"/>
                </a:lnTo>
                <a:lnTo>
                  <a:pt x="3295564" y="1526782"/>
                </a:lnTo>
                <a:lnTo>
                  <a:pt x="3298335" y="1513056"/>
                </a:lnTo>
                <a:lnTo>
                  <a:pt x="3305061" y="1503077"/>
                </a:lnTo>
                <a:lnTo>
                  <a:pt x="3305061" y="1550486"/>
                </a:lnTo>
                <a:close/>
              </a:path>
              <a:path w="3305175" h="2456815">
                <a:moveTo>
                  <a:pt x="304961" y="1832246"/>
                </a:moveTo>
                <a:lnTo>
                  <a:pt x="302169" y="1832246"/>
                </a:lnTo>
                <a:lnTo>
                  <a:pt x="301043" y="1831119"/>
                </a:lnTo>
                <a:lnTo>
                  <a:pt x="301043" y="1828324"/>
                </a:lnTo>
                <a:lnTo>
                  <a:pt x="302169" y="1827200"/>
                </a:lnTo>
                <a:lnTo>
                  <a:pt x="304961" y="1827200"/>
                </a:lnTo>
                <a:lnTo>
                  <a:pt x="306088" y="1828324"/>
                </a:lnTo>
                <a:lnTo>
                  <a:pt x="306088" y="1831119"/>
                </a:lnTo>
                <a:lnTo>
                  <a:pt x="304961" y="1832246"/>
                </a:lnTo>
                <a:close/>
              </a:path>
              <a:path w="3305175" h="2456815">
                <a:moveTo>
                  <a:pt x="610008" y="1836453"/>
                </a:moveTo>
                <a:lnTo>
                  <a:pt x="602591" y="1836453"/>
                </a:lnTo>
                <a:lnTo>
                  <a:pt x="599580" y="1833441"/>
                </a:lnTo>
                <a:lnTo>
                  <a:pt x="599580" y="1826039"/>
                </a:lnTo>
                <a:lnTo>
                  <a:pt x="602591" y="1823024"/>
                </a:lnTo>
                <a:lnTo>
                  <a:pt x="609991" y="1823024"/>
                </a:lnTo>
                <a:lnTo>
                  <a:pt x="613002" y="1826039"/>
                </a:lnTo>
                <a:lnTo>
                  <a:pt x="613002" y="1833441"/>
                </a:lnTo>
                <a:lnTo>
                  <a:pt x="610008" y="1836453"/>
                </a:lnTo>
                <a:close/>
              </a:path>
              <a:path w="3305175" h="2456815">
                <a:moveTo>
                  <a:pt x="914581" y="1839818"/>
                </a:moveTo>
                <a:lnTo>
                  <a:pt x="903448" y="1839818"/>
                </a:lnTo>
                <a:lnTo>
                  <a:pt x="898942" y="1835308"/>
                </a:lnTo>
                <a:lnTo>
                  <a:pt x="898942" y="1824169"/>
                </a:lnTo>
                <a:lnTo>
                  <a:pt x="903448" y="1819659"/>
                </a:lnTo>
                <a:lnTo>
                  <a:pt x="914581" y="1819659"/>
                </a:lnTo>
                <a:lnTo>
                  <a:pt x="919088" y="1824169"/>
                </a:lnTo>
                <a:lnTo>
                  <a:pt x="919088" y="1835308"/>
                </a:lnTo>
                <a:lnTo>
                  <a:pt x="914581" y="1839818"/>
                </a:lnTo>
                <a:close/>
              </a:path>
              <a:path w="3305175" h="2456815">
                <a:moveTo>
                  <a:pt x="1219155" y="1843183"/>
                </a:moveTo>
                <a:lnTo>
                  <a:pt x="1204323" y="1843183"/>
                </a:lnTo>
                <a:lnTo>
                  <a:pt x="1198304" y="1837161"/>
                </a:lnTo>
                <a:lnTo>
                  <a:pt x="1198304" y="1822319"/>
                </a:lnTo>
                <a:lnTo>
                  <a:pt x="1204323" y="1816294"/>
                </a:lnTo>
                <a:lnTo>
                  <a:pt x="1219155" y="1816294"/>
                </a:lnTo>
                <a:lnTo>
                  <a:pt x="1225177" y="1822319"/>
                </a:lnTo>
                <a:lnTo>
                  <a:pt x="1225177" y="1837161"/>
                </a:lnTo>
                <a:lnTo>
                  <a:pt x="1219155" y="1843183"/>
                </a:lnTo>
                <a:close/>
              </a:path>
              <a:path w="3305175" h="2456815">
                <a:moveTo>
                  <a:pt x="1523732" y="1846549"/>
                </a:moveTo>
                <a:lnTo>
                  <a:pt x="1505196" y="1846549"/>
                </a:lnTo>
                <a:lnTo>
                  <a:pt x="1497679" y="1839028"/>
                </a:lnTo>
                <a:lnTo>
                  <a:pt x="1497679" y="1820483"/>
                </a:lnTo>
                <a:lnTo>
                  <a:pt x="1505196" y="1812962"/>
                </a:lnTo>
                <a:lnTo>
                  <a:pt x="1523732" y="1812962"/>
                </a:lnTo>
                <a:lnTo>
                  <a:pt x="1531249" y="1820483"/>
                </a:lnTo>
                <a:lnTo>
                  <a:pt x="1531249" y="1839028"/>
                </a:lnTo>
                <a:lnTo>
                  <a:pt x="1523732" y="1846549"/>
                </a:lnTo>
                <a:close/>
              </a:path>
              <a:path w="3305175" h="2456815">
                <a:moveTo>
                  <a:pt x="1817190" y="1849914"/>
                </a:moveTo>
                <a:lnTo>
                  <a:pt x="1809345" y="1848331"/>
                </a:lnTo>
                <a:lnTo>
                  <a:pt x="1802940" y="1844012"/>
                </a:lnTo>
                <a:lnTo>
                  <a:pt x="1798623" y="1837605"/>
                </a:lnTo>
                <a:lnTo>
                  <a:pt x="1797041" y="1829755"/>
                </a:lnTo>
                <a:lnTo>
                  <a:pt x="1798623" y="1821906"/>
                </a:lnTo>
                <a:lnTo>
                  <a:pt x="1802940" y="1815499"/>
                </a:lnTo>
                <a:lnTo>
                  <a:pt x="1809345" y="1811180"/>
                </a:lnTo>
                <a:lnTo>
                  <a:pt x="1817190" y="1809596"/>
                </a:lnTo>
                <a:lnTo>
                  <a:pt x="1825035" y="1811180"/>
                </a:lnTo>
                <a:lnTo>
                  <a:pt x="1831439" y="1815499"/>
                </a:lnTo>
                <a:lnTo>
                  <a:pt x="1835756" y="1821906"/>
                </a:lnTo>
                <a:lnTo>
                  <a:pt x="1837339" y="1829755"/>
                </a:lnTo>
                <a:lnTo>
                  <a:pt x="1835756" y="1837605"/>
                </a:lnTo>
                <a:lnTo>
                  <a:pt x="1831439" y="1844012"/>
                </a:lnTo>
                <a:lnTo>
                  <a:pt x="1825035" y="1848331"/>
                </a:lnTo>
                <a:lnTo>
                  <a:pt x="1817190" y="1849914"/>
                </a:lnTo>
                <a:close/>
              </a:path>
              <a:path w="3305175" h="2456815">
                <a:moveTo>
                  <a:pt x="2119913" y="1853283"/>
                </a:moveTo>
                <a:lnTo>
                  <a:pt x="2110763" y="1851434"/>
                </a:lnTo>
                <a:lnTo>
                  <a:pt x="2103290" y="1846392"/>
                </a:lnTo>
                <a:lnTo>
                  <a:pt x="2098250" y="1838913"/>
                </a:lnTo>
                <a:lnTo>
                  <a:pt x="2096403" y="1829755"/>
                </a:lnTo>
                <a:lnTo>
                  <a:pt x="2098250" y="1820600"/>
                </a:lnTo>
                <a:lnTo>
                  <a:pt x="2103290" y="1813122"/>
                </a:lnTo>
                <a:lnTo>
                  <a:pt x="2110763" y="1808080"/>
                </a:lnTo>
                <a:lnTo>
                  <a:pt x="2119913" y="1806231"/>
                </a:lnTo>
                <a:lnTo>
                  <a:pt x="2129064" y="1808080"/>
                </a:lnTo>
                <a:lnTo>
                  <a:pt x="2136537" y="1813122"/>
                </a:lnTo>
                <a:lnTo>
                  <a:pt x="2141577" y="1820600"/>
                </a:lnTo>
                <a:lnTo>
                  <a:pt x="2143425" y="1829755"/>
                </a:lnTo>
                <a:lnTo>
                  <a:pt x="2141577" y="1838913"/>
                </a:lnTo>
                <a:lnTo>
                  <a:pt x="2136537" y="1846392"/>
                </a:lnTo>
                <a:lnTo>
                  <a:pt x="2129064" y="1851434"/>
                </a:lnTo>
                <a:lnTo>
                  <a:pt x="2119913" y="1853283"/>
                </a:lnTo>
                <a:close/>
              </a:path>
              <a:path w="3305175" h="2456815">
                <a:moveTo>
                  <a:pt x="2422641" y="1855805"/>
                </a:moveTo>
                <a:lnTo>
                  <a:pt x="2412516" y="1853758"/>
                </a:lnTo>
                <a:lnTo>
                  <a:pt x="2404245" y="1848177"/>
                </a:lnTo>
                <a:lnTo>
                  <a:pt x="2398667" y="1839902"/>
                </a:lnTo>
                <a:lnTo>
                  <a:pt x="2396622" y="1829772"/>
                </a:lnTo>
                <a:lnTo>
                  <a:pt x="2398667" y="1819642"/>
                </a:lnTo>
                <a:lnTo>
                  <a:pt x="2404245" y="1811367"/>
                </a:lnTo>
                <a:lnTo>
                  <a:pt x="2412516" y="1805786"/>
                </a:lnTo>
                <a:lnTo>
                  <a:pt x="2422641" y="1803740"/>
                </a:lnTo>
                <a:lnTo>
                  <a:pt x="2432764" y="1805786"/>
                </a:lnTo>
                <a:lnTo>
                  <a:pt x="2441033" y="1811367"/>
                </a:lnTo>
                <a:lnTo>
                  <a:pt x="2446611" y="1819642"/>
                </a:lnTo>
                <a:lnTo>
                  <a:pt x="2448656" y="1829772"/>
                </a:lnTo>
                <a:lnTo>
                  <a:pt x="2446613" y="1839902"/>
                </a:lnTo>
                <a:lnTo>
                  <a:pt x="2441040" y="1848177"/>
                </a:lnTo>
                <a:lnTo>
                  <a:pt x="2432771" y="1853758"/>
                </a:lnTo>
                <a:lnTo>
                  <a:pt x="2422641" y="1855805"/>
                </a:lnTo>
                <a:close/>
              </a:path>
              <a:path w="3305175" h="2456815">
                <a:moveTo>
                  <a:pt x="2725365" y="1859170"/>
                </a:moveTo>
                <a:lnTo>
                  <a:pt x="2713927" y="1856861"/>
                </a:lnTo>
                <a:lnTo>
                  <a:pt x="2704588" y="1850561"/>
                </a:lnTo>
                <a:lnTo>
                  <a:pt x="2698292" y="1841217"/>
                </a:lnTo>
                <a:lnTo>
                  <a:pt x="2695983" y="1829772"/>
                </a:lnTo>
                <a:lnTo>
                  <a:pt x="2698292" y="1818328"/>
                </a:lnTo>
                <a:lnTo>
                  <a:pt x="2704588" y="1808983"/>
                </a:lnTo>
                <a:lnTo>
                  <a:pt x="2713927" y="1802684"/>
                </a:lnTo>
                <a:lnTo>
                  <a:pt x="2725365" y="1800374"/>
                </a:lnTo>
                <a:lnTo>
                  <a:pt x="2736802" y="1802684"/>
                </a:lnTo>
                <a:lnTo>
                  <a:pt x="2746141" y="1808983"/>
                </a:lnTo>
                <a:lnTo>
                  <a:pt x="2752437" y="1818328"/>
                </a:lnTo>
                <a:lnTo>
                  <a:pt x="2754746" y="1829772"/>
                </a:lnTo>
                <a:lnTo>
                  <a:pt x="2752437" y="1841217"/>
                </a:lnTo>
                <a:lnTo>
                  <a:pt x="2746141" y="1850561"/>
                </a:lnTo>
                <a:lnTo>
                  <a:pt x="2736802" y="1856861"/>
                </a:lnTo>
                <a:lnTo>
                  <a:pt x="2725365" y="1859170"/>
                </a:lnTo>
                <a:close/>
              </a:path>
              <a:path w="3305175" h="2456815">
                <a:moveTo>
                  <a:pt x="3028088" y="1862536"/>
                </a:moveTo>
                <a:lnTo>
                  <a:pt x="3015345" y="1859960"/>
                </a:lnTo>
                <a:lnTo>
                  <a:pt x="3004937" y="1852938"/>
                </a:lnTo>
                <a:lnTo>
                  <a:pt x="2997919" y="1842523"/>
                </a:lnTo>
                <a:lnTo>
                  <a:pt x="2995345" y="1829772"/>
                </a:lnTo>
                <a:lnTo>
                  <a:pt x="2997919" y="1817021"/>
                </a:lnTo>
                <a:lnTo>
                  <a:pt x="3004937" y="1806607"/>
                </a:lnTo>
                <a:lnTo>
                  <a:pt x="3015345" y="1799584"/>
                </a:lnTo>
                <a:lnTo>
                  <a:pt x="3028088" y="1797009"/>
                </a:lnTo>
                <a:lnTo>
                  <a:pt x="3040832" y="1799584"/>
                </a:lnTo>
                <a:lnTo>
                  <a:pt x="3051242" y="1806607"/>
                </a:lnTo>
                <a:lnTo>
                  <a:pt x="3058261" y="1817021"/>
                </a:lnTo>
                <a:lnTo>
                  <a:pt x="3060835" y="1829772"/>
                </a:lnTo>
                <a:lnTo>
                  <a:pt x="3058261" y="1842523"/>
                </a:lnTo>
                <a:lnTo>
                  <a:pt x="3051242" y="1852938"/>
                </a:lnTo>
                <a:lnTo>
                  <a:pt x="3040832" y="1859960"/>
                </a:lnTo>
                <a:lnTo>
                  <a:pt x="3028088" y="1862536"/>
                </a:lnTo>
                <a:close/>
              </a:path>
              <a:path w="3305175" h="2456815">
                <a:moveTo>
                  <a:pt x="3305061" y="1853494"/>
                </a:moveTo>
                <a:lnTo>
                  <a:pt x="3298335" y="1843514"/>
                </a:lnTo>
                <a:lnTo>
                  <a:pt x="3295564" y="1829789"/>
                </a:lnTo>
                <a:lnTo>
                  <a:pt x="3298335" y="1816064"/>
                </a:lnTo>
                <a:lnTo>
                  <a:pt x="3305061" y="1806085"/>
                </a:lnTo>
                <a:lnTo>
                  <a:pt x="3305061" y="1853494"/>
                </a:lnTo>
                <a:close/>
              </a:path>
              <a:path w="3305175" h="2456815">
                <a:moveTo>
                  <a:pt x="607685" y="2135254"/>
                </a:moveTo>
                <a:lnTo>
                  <a:pt x="604894" y="2135254"/>
                </a:lnTo>
                <a:lnTo>
                  <a:pt x="603766" y="2134126"/>
                </a:lnTo>
                <a:lnTo>
                  <a:pt x="603766" y="2131335"/>
                </a:lnTo>
                <a:lnTo>
                  <a:pt x="604894" y="2130204"/>
                </a:lnTo>
                <a:lnTo>
                  <a:pt x="607685" y="2130204"/>
                </a:lnTo>
                <a:lnTo>
                  <a:pt x="608813" y="2131335"/>
                </a:lnTo>
                <a:lnTo>
                  <a:pt x="608813" y="2134126"/>
                </a:lnTo>
                <a:lnTo>
                  <a:pt x="607685" y="2135254"/>
                </a:lnTo>
                <a:close/>
              </a:path>
              <a:path w="3305175" h="2456815">
                <a:moveTo>
                  <a:pt x="913187" y="2140287"/>
                </a:moveTo>
                <a:lnTo>
                  <a:pt x="904843" y="2140287"/>
                </a:lnTo>
                <a:lnTo>
                  <a:pt x="901464" y="2136904"/>
                </a:lnTo>
                <a:lnTo>
                  <a:pt x="901464" y="2128557"/>
                </a:lnTo>
                <a:lnTo>
                  <a:pt x="904843" y="2125174"/>
                </a:lnTo>
                <a:lnTo>
                  <a:pt x="913187" y="2125174"/>
                </a:lnTo>
                <a:lnTo>
                  <a:pt x="916566" y="2128557"/>
                </a:lnTo>
                <a:lnTo>
                  <a:pt x="916566" y="2136904"/>
                </a:lnTo>
                <a:lnTo>
                  <a:pt x="913187" y="2140287"/>
                </a:lnTo>
                <a:close/>
              </a:path>
              <a:path w="3305175" h="2456815">
                <a:moveTo>
                  <a:pt x="1218686" y="2145317"/>
                </a:moveTo>
                <a:lnTo>
                  <a:pt x="1204778" y="2145317"/>
                </a:lnTo>
                <a:lnTo>
                  <a:pt x="1199144" y="2139679"/>
                </a:lnTo>
                <a:lnTo>
                  <a:pt x="1199144" y="2125745"/>
                </a:lnTo>
                <a:lnTo>
                  <a:pt x="1204778" y="2120108"/>
                </a:lnTo>
                <a:lnTo>
                  <a:pt x="1218703" y="2120108"/>
                </a:lnTo>
                <a:lnTo>
                  <a:pt x="1224336" y="2125745"/>
                </a:lnTo>
                <a:lnTo>
                  <a:pt x="1224336" y="2139679"/>
                </a:lnTo>
                <a:lnTo>
                  <a:pt x="1218686" y="2145317"/>
                </a:lnTo>
                <a:close/>
              </a:path>
              <a:path w="3305175" h="2456815">
                <a:moveTo>
                  <a:pt x="1523732" y="2149526"/>
                </a:moveTo>
                <a:lnTo>
                  <a:pt x="1505196" y="2149526"/>
                </a:lnTo>
                <a:lnTo>
                  <a:pt x="1497679" y="2142002"/>
                </a:lnTo>
                <a:lnTo>
                  <a:pt x="1497679" y="2123456"/>
                </a:lnTo>
                <a:lnTo>
                  <a:pt x="1505196" y="2115935"/>
                </a:lnTo>
                <a:lnTo>
                  <a:pt x="1523732" y="2115935"/>
                </a:lnTo>
                <a:lnTo>
                  <a:pt x="1531249" y="2123456"/>
                </a:lnTo>
                <a:lnTo>
                  <a:pt x="1531249" y="2142002"/>
                </a:lnTo>
                <a:lnTo>
                  <a:pt x="1523732" y="2149526"/>
                </a:lnTo>
                <a:close/>
              </a:path>
              <a:path w="3305175" h="2456815">
                <a:moveTo>
                  <a:pt x="1817190" y="2152891"/>
                </a:moveTo>
                <a:lnTo>
                  <a:pt x="1809345" y="2151308"/>
                </a:lnTo>
                <a:lnTo>
                  <a:pt x="1802940" y="2146989"/>
                </a:lnTo>
                <a:lnTo>
                  <a:pt x="1798623" y="2140580"/>
                </a:lnTo>
                <a:lnTo>
                  <a:pt x="1797041" y="2132729"/>
                </a:lnTo>
                <a:lnTo>
                  <a:pt x="1798623" y="2124880"/>
                </a:lnTo>
                <a:lnTo>
                  <a:pt x="1802940" y="2118472"/>
                </a:lnTo>
                <a:lnTo>
                  <a:pt x="1809345" y="2114153"/>
                </a:lnTo>
                <a:lnTo>
                  <a:pt x="1817190" y="2112570"/>
                </a:lnTo>
                <a:lnTo>
                  <a:pt x="1825035" y="2114153"/>
                </a:lnTo>
                <a:lnTo>
                  <a:pt x="1831439" y="2118472"/>
                </a:lnTo>
                <a:lnTo>
                  <a:pt x="1835756" y="2124880"/>
                </a:lnTo>
                <a:lnTo>
                  <a:pt x="1837339" y="2132729"/>
                </a:lnTo>
                <a:lnTo>
                  <a:pt x="1835756" y="2140580"/>
                </a:lnTo>
                <a:lnTo>
                  <a:pt x="1831439" y="2146989"/>
                </a:lnTo>
                <a:lnTo>
                  <a:pt x="1825035" y="2151308"/>
                </a:lnTo>
                <a:lnTo>
                  <a:pt x="1817190" y="2152891"/>
                </a:lnTo>
                <a:close/>
              </a:path>
              <a:path w="3305175" h="2456815">
                <a:moveTo>
                  <a:pt x="2119913" y="2156254"/>
                </a:moveTo>
                <a:lnTo>
                  <a:pt x="2110763" y="2154405"/>
                </a:lnTo>
                <a:lnTo>
                  <a:pt x="2103290" y="2149364"/>
                </a:lnTo>
                <a:lnTo>
                  <a:pt x="2098250" y="2141886"/>
                </a:lnTo>
                <a:lnTo>
                  <a:pt x="2096403" y="2132729"/>
                </a:lnTo>
                <a:lnTo>
                  <a:pt x="2098250" y="2123573"/>
                </a:lnTo>
                <a:lnTo>
                  <a:pt x="2103290" y="2116096"/>
                </a:lnTo>
                <a:lnTo>
                  <a:pt x="2110763" y="2111053"/>
                </a:lnTo>
                <a:lnTo>
                  <a:pt x="2119913" y="2109204"/>
                </a:lnTo>
                <a:lnTo>
                  <a:pt x="2129064" y="2111053"/>
                </a:lnTo>
                <a:lnTo>
                  <a:pt x="2136537" y="2116096"/>
                </a:lnTo>
                <a:lnTo>
                  <a:pt x="2141577" y="2123573"/>
                </a:lnTo>
                <a:lnTo>
                  <a:pt x="2143425" y="2132729"/>
                </a:lnTo>
                <a:lnTo>
                  <a:pt x="2141577" y="2141886"/>
                </a:lnTo>
                <a:lnTo>
                  <a:pt x="2136537" y="2149364"/>
                </a:lnTo>
                <a:lnTo>
                  <a:pt x="2129064" y="2154405"/>
                </a:lnTo>
                <a:lnTo>
                  <a:pt x="2119913" y="2156254"/>
                </a:lnTo>
                <a:close/>
              </a:path>
              <a:path w="3305175" h="2456815">
                <a:moveTo>
                  <a:pt x="2422641" y="2158779"/>
                </a:moveTo>
                <a:lnTo>
                  <a:pt x="2412516" y="2156732"/>
                </a:lnTo>
                <a:lnTo>
                  <a:pt x="2404245" y="2151152"/>
                </a:lnTo>
                <a:lnTo>
                  <a:pt x="2398667" y="2142877"/>
                </a:lnTo>
                <a:lnTo>
                  <a:pt x="2396622" y="2132746"/>
                </a:lnTo>
                <a:lnTo>
                  <a:pt x="2398667" y="2122616"/>
                </a:lnTo>
                <a:lnTo>
                  <a:pt x="2404245" y="2114341"/>
                </a:lnTo>
                <a:lnTo>
                  <a:pt x="2412516" y="2108760"/>
                </a:lnTo>
                <a:lnTo>
                  <a:pt x="2422641" y="2106713"/>
                </a:lnTo>
                <a:lnTo>
                  <a:pt x="2432764" y="2108760"/>
                </a:lnTo>
                <a:lnTo>
                  <a:pt x="2441033" y="2114341"/>
                </a:lnTo>
                <a:lnTo>
                  <a:pt x="2446611" y="2122616"/>
                </a:lnTo>
                <a:lnTo>
                  <a:pt x="2448656" y="2132746"/>
                </a:lnTo>
                <a:lnTo>
                  <a:pt x="2446613" y="2142877"/>
                </a:lnTo>
                <a:lnTo>
                  <a:pt x="2441040" y="2151152"/>
                </a:lnTo>
                <a:lnTo>
                  <a:pt x="2432771" y="2156732"/>
                </a:lnTo>
                <a:lnTo>
                  <a:pt x="2422641" y="2158779"/>
                </a:lnTo>
                <a:close/>
              </a:path>
              <a:path w="3305175" h="2456815">
                <a:moveTo>
                  <a:pt x="2725365" y="2162144"/>
                </a:moveTo>
                <a:lnTo>
                  <a:pt x="2713927" y="2159834"/>
                </a:lnTo>
                <a:lnTo>
                  <a:pt x="2704588" y="2153535"/>
                </a:lnTo>
                <a:lnTo>
                  <a:pt x="2698292" y="2144191"/>
                </a:lnTo>
                <a:lnTo>
                  <a:pt x="2695983" y="2132746"/>
                </a:lnTo>
                <a:lnTo>
                  <a:pt x="2698292" y="2121301"/>
                </a:lnTo>
                <a:lnTo>
                  <a:pt x="2704588" y="2111957"/>
                </a:lnTo>
                <a:lnTo>
                  <a:pt x="2713927" y="2105657"/>
                </a:lnTo>
                <a:lnTo>
                  <a:pt x="2725365" y="2103348"/>
                </a:lnTo>
                <a:lnTo>
                  <a:pt x="2736802" y="2105657"/>
                </a:lnTo>
                <a:lnTo>
                  <a:pt x="2746141" y="2111957"/>
                </a:lnTo>
                <a:lnTo>
                  <a:pt x="2752437" y="2121301"/>
                </a:lnTo>
                <a:lnTo>
                  <a:pt x="2754746" y="2132746"/>
                </a:lnTo>
                <a:lnTo>
                  <a:pt x="2752437" y="2144191"/>
                </a:lnTo>
                <a:lnTo>
                  <a:pt x="2746141" y="2153535"/>
                </a:lnTo>
                <a:lnTo>
                  <a:pt x="2736802" y="2159834"/>
                </a:lnTo>
                <a:lnTo>
                  <a:pt x="2725365" y="2162144"/>
                </a:lnTo>
                <a:close/>
              </a:path>
              <a:path w="3305175" h="2456815">
                <a:moveTo>
                  <a:pt x="3028088" y="2165513"/>
                </a:moveTo>
                <a:lnTo>
                  <a:pt x="3015345" y="2162937"/>
                </a:lnTo>
                <a:lnTo>
                  <a:pt x="3004937" y="2155913"/>
                </a:lnTo>
                <a:lnTo>
                  <a:pt x="2997919" y="2145497"/>
                </a:lnTo>
                <a:lnTo>
                  <a:pt x="2995345" y="2132746"/>
                </a:lnTo>
                <a:lnTo>
                  <a:pt x="2997919" y="2119995"/>
                </a:lnTo>
                <a:lnTo>
                  <a:pt x="3004937" y="2109580"/>
                </a:lnTo>
                <a:lnTo>
                  <a:pt x="3015345" y="2102558"/>
                </a:lnTo>
                <a:lnTo>
                  <a:pt x="3028088" y="2099982"/>
                </a:lnTo>
                <a:lnTo>
                  <a:pt x="3040832" y="2102558"/>
                </a:lnTo>
                <a:lnTo>
                  <a:pt x="3051242" y="2109580"/>
                </a:lnTo>
                <a:lnTo>
                  <a:pt x="3058261" y="2119995"/>
                </a:lnTo>
                <a:lnTo>
                  <a:pt x="3060835" y="2132746"/>
                </a:lnTo>
                <a:lnTo>
                  <a:pt x="3058261" y="2145497"/>
                </a:lnTo>
                <a:lnTo>
                  <a:pt x="3051242" y="2155913"/>
                </a:lnTo>
                <a:lnTo>
                  <a:pt x="3040832" y="2162937"/>
                </a:lnTo>
                <a:lnTo>
                  <a:pt x="3028088" y="2165513"/>
                </a:lnTo>
                <a:close/>
              </a:path>
              <a:path w="3305175" h="2456815">
                <a:moveTo>
                  <a:pt x="3305061" y="2156467"/>
                </a:moveTo>
                <a:lnTo>
                  <a:pt x="3298335" y="2146488"/>
                </a:lnTo>
                <a:lnTo>
                  <a:pt x="3295564" y="2132763"/>
                </a:lnTo>
                <a:lnTo>
                  <a:pt x="3298335" y="2119037"/>
                </a:lnTo>
                <a:lnTo>
                  <a:pt x="3305061" y="2109058"/>
                </a:lnTo>
                <a:lnTo>
                  <a:pt x="3305061" y="2156467"/>
                </a:lnTo>
                <a:close/>
              </a:path>
              <a:path w="3305175" h="2456815">
                <a:moveTo>
                  <a:pt x="1212211" y="2436530"/>
                </a:moveTo>
                <a:lnTo>
                  <a:pt x="1211269" y="2436530"/>
                </a:lnTo>
                <a:lnTo>
                  <a:pt x="1210898" y="2436158"/>
                </a:lnTo>
                <a:lnTo>
                  <a:pt x="1210898" y="2435217"/>
                </a:lnTo>
                <a:lnTo>
                  <a:pt x="1211269" y="2434845"/>
                </a:lnTo>
                <a:lnTo>
                  <a:pt x="1212211" y="2434845"/>
                </a:lnTo>
                <a:lnTo>
                  <a:pt x="1212579" y="2435217"/>
                </a:lnTo>
                <a:lnTo>
                  <a:pt x="1212579" y="2436158"/>
                </a:lnTo>
                <a:lnTo>
                  <a:pt x="1212211" y="2436530"/>
                </a:lnTo>
                <a:close/>
              </a:path>
              <a:path w="3305175" h="2456815">
                <a:moveTo>
                  <a:pt x="1516316" y="2439051"/>
                </a:moveTo>
                <a:lnTo>
                  <a:pt x="1512599" y="2439051"/>
                </a:lnTo>
                <a:lnTo>
                  <a:pt x="1511100" y="2437556"/>
                </a:lnTo>
                <a:lnTo>
                  <a:pt x="1511100" y="2433819"/>
                </a:lnTo>
                <a:lnTo>
                  <a:pt x="1512599" y="2432320"/>
                </a:lnTo>
                <a:lnTo>
                  <a:pt x="1516333" y="2432320"/>
                </a:lnTo>
                <a:lnTo>
                  <a:pt x="1517828" y="2433819"/>
                </a:lnTo>
                <a:lnTo>
                  <a:pt x="1517828" y="2437556"/>
                </a:lnTo>
                <a:lnTo>
                  <a:pt x="1516316" y="2439051"/>
                </a:lnTo>
                <a:close/>
              </a:path>
              <a:path w="3305175" h="2456815">
                <a:moveTo>
                  <a:pt x="1821358" y="2443261"/>
                </a:moveTo>
                <a:lnTo>
                  <a:pt x="1813017" y="2443261"/>
                </a:lnTo>
                <a:lnTo>
                  <a:pt x="1809638" y="2439878"/>
                </a:lnTo>
                <a:lnTo>
                  <a:pt x="1809638" y="2431530"/>
                </a:lnTo>
                <a:lnTo>
                  <a:pt x="1813017" y="2428148"/>
                </a:lnTo>
                <a:lnTo>
                  <a:pt x="1821358" y="2428148"/>
                </a:lnTo>
                <a:lnTo>
                  <a:pt x="1824741" y="2431530"/>
                </a:lnTo>
                <a:lnTo>
                  <a:pt x="1824741" y="2439878"/>
                </a:lnTo>
                <a:lnTo>
                  <a:pt x="1821358" y="2443261"/>
                </a:lnTo>
                <a:close/>
              </a:path>
              <a:path w="3305175" h="2456815">
                <a:moveTo>
                  <a:pt x="2125936" y="2446626"/>
                </a:moveTo>
                <a:lnTo>
                  <a:pt x="2113895" y="2446626"/>
                </a:lnTo>
                <a:lnTo>
                  <a:pt x="2109000" y="2441728"/>
                </a:lnTo>
                <a:lnTo>
                  <a:pt x="2109000" y="2429681"/>
                </a:lnTo>
                <a:lnTo>
                  <a:pt x="2113895" y="2424783"/>
                </a:lnTo>
                <a:lnTo>
                  <a:pt x="2125936" y="2424783"/>
                </a:lnTo>
                <a:lnTo>
                  <a:pt x="2130830" y="2429681"/>
                </a:lnTo>
                <a:lnTo>
                  <a:pt x="2130830" y="2441728"/>
                </a:lnTo>
                <a:lnTo>
                  <a:pt x="2125936" y="2446626"/>
                </a:lnTo>
                <a:close/>
              </a:path>
              <a:path w="3305175" h="2456815">
                <a:moveTo>
                  <a:pt x="2430982" y="2450832"/>
                </a:moveTo>
                <a:lnTo>
                  <a:pt x="2414296" y="2450832"/>
                </a:lnTo>
                <a:lnTo>
                  <a:pt x="2407538" y="2444067"/>
                </a:lnTo>
                <a:lnTo>
                  <a:pt x="2407538" y="2427372"/>
                </a:lnTo>
                <a:lnTo>
                  <a:pt x="2414296" y="2420610"/>
                </a:lnTo>
                <a:lnTo>
                  <a:pt x="2430982" y="2420610"/>
                </a:lnTo>
                <a:lnTo>
                  <a:pt x="2437743" y="2427372"/>
                </a:lnTo>
                <a:lnTo>
                  <a:pt x="2437743" y="2444067"/>
                </a:lnTo>
                <a:lnTo>
                  <a:pt x="2430982" y="2450832"/>
                </a:lnTo>
                <a:close/>
              </a:path>
              <a:path w="3305175" h="2456815">
                <a:moveTo>
                  <a:pt x="2735103" y="2453357"/>
                </a:moveTo>
                <a:lnTo>
                  <a:pt x="2715626" y="2453357"/>
                </a:lnTo>
                <a:lnTo>
                  <a:pt x="2707737" y="2445465"/>
                </a:lnTo>
                <a:lnTo>
                  <a:pt x="2707737" y="2425978"/>
                </a:lnTo>
                <a:lnTo>
                  <a:pt x="2715626" y="2418085"/>
                </a:lnTo>
                <a:lnTo>
                  <a:pt x="2735103" y="2418085"/>
                </a:lnTo>
                <a:lnTo>
                  <a:pt x="2742989" y="2425978"/>
                </a:lnTo>
                <a:lnTo>
                  <a:pt x="2742989" y="2445465"/>
                </a:lnTo>
                <a:lnTo>
                  <a:pt x="2735103" y="2453357"/>
                </a:lnTo>
                <a:close/>
              </a:path>
              <a:path w="3305175" h="2456815">
                <a:moveTo>
                  <a:pt x="3028088" y="2456722"/>
                </a:moveTo>
                <a:lnTo>
                  <a:pt x="3019920" y="2455071"/>
                </a:lnTo>
                <a:lnTo>
                  <a:pt x="3013248" y="2450569"/>
                </a:lnTo>
                <a:lnTo>
                  <a:pt x="3008749" y="2443893"/>
                </a:lnTo>
                <a:lnTo>
                  <a:pt x="3007099" y="2435719"/>
                </a:lnTo>
                <a:lnTo>
                  <a:pt x="3008749" y="2427547"/>
                </a:lnTo>
                <a:lnTo>
                  <a:pt x="3013248" y="2420871"/>
                </a:lnTo>
                <a:lnTo>
                  <a:pt x="3019920" y="2416370"/>
                </a:lnTo>
                <a:lnTo>
                  <a:pt x="3028088" y="2414720"/>
                </a:lnTo>
                <a:lnTo>
                  <a:pt x="3036257" y="2416370"/>
                </a:lnTo>
                <a:lnTo>
                  <a:pt x="3042929" y="2420871"/>
                </a:lnTo>
                <a:lnTo>
                  <a:pt x="3047428" y="2427547"/>
                </a:lnTo>
                <a:lnTo>
                  <a:pt x="3049078" y="2435719"/>
                </a:lnTo>
                <a:lnTo>
                  <a:pt x="3047428" y="2443893"/>
                </a:lnTo>
                <a:lnTo>
                  <a:pt x="3042929" y="2450569"/>
                </a:lnTo>
                <a:lnTo>
                  <a:pt x="3036257" y="2455071"/>
                </a:lnTo>
                <a:lnTo>
                  <a:pt x="3028088" y="2456722"/>
                </a:lnTo>
                <a:close/>
              </a:path>
            </a:pathLst>
          </a:custGeom>
          <a:solidFill>
            <a:srgbClr val="E8C7C6"/>
          </a:solidFill>
        </p:spPr>
        <p:txBody>
          <a:bodyPr wrap="square" lIns="0" tIns="0" rIns="0" bIns="0" rtlCol="0"/>
          <a:lstStyle/>
          <a:p>
            <a:endParaRPr/>
          </a:p>
        </p:txBody>
      </p:sp>
      <p:sp>
        <p:nvSpPr>
          <p:cNvPr id="7" name="object 7">
            <a:extLst>
              <a:ext uri="{FF2B5EF4-FFF2-40B4-BE49-F238E27FC236}">
                <a16:creationId xmlns:a16="http://schemas.microsoft.com/office/drawing/2014/main" id="{D8ED3222-DA1B-E99F-22E1-DB95F81A6DBA}"/>
              </a:ext>
            </a:extLst>
          </p:cNvPr>
          <p:cNvSpPr/>
          <p:nvPr/>
        </p:nvSpPr>
        <p:spPr>
          <a:xfrm>
            <a:off x="148271" y="165047"/>
            <a:ext cx="5518150" cy="1909445"/>
          </a:xfrm>
          <a:custGeom>
            <a:avLst/>
            <a:gdLst/>
            <a:ahLst/>
            <a:cxnLst/>
            <a:rect l="l" t="t" r="r" b="b"/>
            <a:pathLst>
              <a:path w="5518150" h="1909445">
                <a:moveTo>
                  <a:pt x="20148" y="88109"/>
                </a:moveTo>
                <a:lnTo>
                  <a:pt x="12304" y="86526"/>
                </a:lnTo>
                <a:lnTo>
                  <a:pt x="5899" y="82207"/>
                </a:lnTo>
                <a:lnTo>
                  <a:pt x="1582" y="75800"/>
                </a:lnTo>
                <a:lnTo>
                  <a:pt x="0" y="67950"/>
                </a:lnTo>
                <a:lnTo>
                  <a:pt x="1582" y="60101"/>
                </a:lnTo>
                <a:lnTo>
                  <a:pt x="5899" y="53694"/>
                </a:lnTo>
                <a:lnTo>
                  <a:pt x="12304" y="49375"/>
                </a:lnTo>
                <a:lnTo>
                  <a:pt x="20148" y="47791"/>
                </a:lnTo>
                <a:lnTo>
                  <a:pt x="27993" y="49375"/>
                </a:lnTo>
                <a:lnTo>
                  <a:pt x="34398" y="53694"/>
                </a:lnTo>
                <a:lnTo>
                  <a:pt x="38715" y="60101"/>
                </a:lnTo>
                <a:lnTo>
                  <a:pt x="40297" y="67950"/>
                </a:lnTo>
                <a:lnTo>
                  <a:pt x="38715" y="75800"/>
                </a:lnTo>
                <a:lnTo>
                  <a:pt x="34398" y="82207"/>
                </a:lnTo>
                <a:lnTo>
                  <a:pt x="27993" y="86526"/>
                </a:lnTo>
                <a:lnTo>
                  <a:pt x="20148" y="88109"/>
                </a:lnTo>
                <a:close/>
              </a:path>
              <a:path w="5518150" h="1909445">
                <a:moveTo>
                  <a:pt x="322872" y="91478"/>
                </a:moveTo>
                <a:lnTo>
                  <a:pt x="313722" y="89629"/>
                </a:lnTo>
                <a:lnTo>
                  <a:pt x="306248" y="84587"/>
                </a:lnTo>
                <a:lnTo>
                  <a:pt x="301209" y="77108"/>
                </a:lnTo>
                <a:lnTo>
                  <a:pt x="299361" y="67950"/>
                </a:lnTo>
                <a:lnTo>
                  <a:pt x="301209" y="58795"/>
                </a:lnTo>
                <a:lnTo>
                  <a:pt x="306248" y="51317"/>
                </a:lnTo>
                <a:lnTo>
                  <a:pt x="313722" y="46275"/>
                </a:lnTo>
                <a:lnTo>
                  <a:pt x="322872" y="44426"/>
                </a:lnTo>
                <a:lnTo>
                  <a:pt x="332023" y="46275"/>
                </a:lnTo>
                <a:lnTo>
                  <a:pt x="339496" y="51317"/>
                </a:lnTo>
                <a:lnTo>
                  <a:pt x="344535" y="58795"/>
                </a:lnTo>
                <a:lnTo>
                  <a:pt x="346383" y="67950"/>
                </a:lnTo>
                <a:lnTo>
                  <a:pt x="344535" y="77108"/>
                </a:lnTo>
                <a:lnTo>
                  <a:pt x="339496" y="84587"/>
                </a:lnTo>
                <a:lnTo>
                  <a:pt x="332023" y="89629"/>
                </a:lnTo>
                <a:lnTo>
                  <a:pt x="322872" y="91478"/>
                </a:lnTo>
                <a:close/>
              </a:path>
              <a:path w="5518150" h="1909445">
                <a:moveTo>
                  <a:pt x="625600" y="94000"/>
                </a:moveTo>
                <a:lnTo>
                  <a:pt x="615475" y="91953"/>
                </a:lnTo>
                <a:lnTo>
                  <a:pt x="607204" y="86374"/>
                </a:lnTo>
                <a:lnTo>
                  <a:pt x="601626" y="78099"/>
                </a:lnTo>
                <a:lnTo>
                  <a:pt x="599580" y="67967"/>
                </a:lnTo>
                <a:lnTo>
                  <a:pt x="601626" y="57837"/>
                </a:lnTo>
                <a:lnTo>
                  <a:pt x="607204" y="49562"/>
                </a:lnTo>
                <a:lnTo>
                  <a:pt x="615475" y="43981"/>
                </a:lnTo>
                <a:lnTo>
                  <a:pt x="625600" y="41935"/>
                </a:lnTo>
                <a:lnTo>
                  <a:pt x="635722" y="43981"/>
                </a:lnTo>
                <a:lnTo>
                  <a:pt x="643992" y="49562"/>
                </a:lnTo>
                <a:lnTo>
                  <a:pt x="649570" y="57837"/>
                </a:lnTo>
                <a:lnTo>
                  <a:pt x="651615" y="67967"/>
                </a:lnTo>
                <a:lnTo>
                  <a:pt x="649572" y="78099"/>
                </a:lnTo>
                <a:lnTo>
                  <a:pt x="643999" y="86374"/>
                </a:lnTo>
                <a:lnTo>
                  <a:pt x="635730" y="91953"/>
                </a:lnTo>
                <a:lnTo>
                  <a:pt x="625600" y="94000"/>
                </a:lnTo>
                <a:close/>
              </a:path>
              <a:path w="5518150" h="1909445">
                <a:moveTo>
                  <a:pt x="928323" y="97365"/>
                </a:moveTo>
                <a:lnTo>
                  <a:pt x="916886" y="95056"/>
                </a:lnTo>
                <a:lnTo>
                  <a:pt x="907547" y="88756"/>
                </a:lnTo>
                <a:lnTo>
                  <a:pt x="901251" y="79412"/>
                </a:lnTo>
                <a:lnTo>
                  <a:pt x="898942" y="67967"/>
                </a:lnTo>
                <a:lnTo>
                  <a:pt x="901251" y="56523"/>
                </a:lnTo>
                <a:lnTo>
                  <a:pt x="907547" y="47178"/>
                </a:lnTo>
                <a:lnTo>
                  <a:pt x="916886" y="40879"/>
                </a:lnTo>
                <a:lnTo>
                  <a:pt x="928323" y="38569"/>
                </a:lnTo>
                <a:lnTo>
                  <a:pt x="939761" y="40879"/>
                </a:lnTo>
                <a:lnTo>
                  <a:pt x="949100" y="47178"/>
                </a:lnTo>
                <a:lnTo>
                  <a:pt x="955396" y="56523"/>
                </a:lnTo>
                <a:lnTo>
                  <a:pt x="957704" y="67967"/>
                </a:lnTo>
                <a:lnTo>
                  <a:pt x="955396" y="79412"/>
                </a:lnTo>
                <a:lnTo>
                  <a:pt x="949100" y="88756"/>
                </a:lnTo>
                <a:lnTo>
                  <a:pt x="939761" y="95056"/>
                </a:lnTo>
                <a:lnTo>
                  <a:pt x="928323" y="97365"/>
                </a:lnTo>
                <a:close/>
              </a:path>
              <a:path w="5518150" h="1909445">
                <a:moveTo>
                  <a:pt x="1231047" y="100731"/>
                </a:moveTo>
                <a:lnTo>
                  <a:pt x="1218304" y="98155"/>
                </a:lnTo>
                <a:lnTo>
                  <a:pt x="1207896" y="91133"/>
                </a:lnTo>
                <a:lnTo>
                  <a:pt x="1200877" y="80718"/>
                </a:lnTo>
                <a:lnTo>
                  <a:pt x="1198304" y="67967"/>
                </a:lnTo>
                <a:lnTo>
                  <a:pt x="1200877" y="55216"/>
                </a:lnTo>
                <a:lnTo>
                  <a:pt x="1207896" y="44802"/>
                </a:lnTo>
                <a:lnTo>
                  <a:pt x="1218304" y="37779"/>
                </a:lnTo>
                <a:lnTo>
                  <a:pt x="1231047" y="35204"/>
                </a:lnTo>
                <a:lnTo>
                  <a:pt x="1243791" y="37779"/>
                </a:lnTo>
                <a:lnTo>
                  <a:pt x="1254200" y="44802"/>
                </a:lnTo>
                <a:lnTo>
                  <a:pt x="1261220" y="55216"/>
                </a:lnTo>
                <a:lnTo>
                  <a:pt x="1263794" y="67967"/>
                </a:lnTo>
                <a:lnTo>
                  <a:pt x="1261220" y="80718"/>
                </a:lnTo>
                <a:lnTo>
                  <a:pt x="1254200" y="91133"/>
                </a:lnTo>
                <a:lnTo>
                  <a:pt x="1243791" y="98155"/>
                </a:lnTo>
                <a:lnTo>
                  <a:pt x="1231047" y="100731"/>
                </a:lnTo>
                <a:close/>
              </a:path>
              <a:path w="5518150" h="1909445">
                <a:moveTo>
                  <a:pt x="1533771" y="103256"/>
                </a:moveTo>
                <a:lnTo>
                  <a:pt x="1520055" y="100483"/>
                </a:lnTo>
                <a:lnTo>
                  <a:pt x="1508851" y="92921"/>
                </a:lnTo>
                <a:lnTo>
                  <a:pt x="1501294" y="81709"/>
                </a:lnTo>
                <a:lnTo>
                  <a:pt x="1498523" y="67984"/>
                </a:lnTo>
                <a:lnTo>
                  <a:pt x="1501294" y="54259"/>
                </a:lnTo>
                <a:lnTo>
                  <a:pt x="1508851" y="43047"/>
                </a:lnTo>
                <a:lnTo>
                  <a:pt x="1520055" y="35486"/>
                </a:lnTo>
                <a:lnTo>
                  <a:pt x="1533771" y="32712"/>
                </a:lnTo>
                <a:lnTo>
                  <a:pt x="1547489" y="35486"/>
                </a:lnTo>
                <a:lnTo>
                  <a:pt x="1558694" y="43047"/>
                </a:lnTo>
                <a:lnTo>
                  <a:pt x="1566251" y="54259"/>
                </a:lnTo>
                <a:lnTo>
                  <a:pt x="1569022" y="67984"/>
                </a:lnTo>
                <a:lnTo>
                  <a:pt x="1566253" y="81709"/>
                </a:lnTo>
                <a:lnTo>
                  <a:pt x="1558701" y="92921"/>
                </a:lnTo>
                <a:lnTo>
                  <a:pt x="1547496" y="100483"/>
                </a:lnTo>
                <a:lnTo>
                  <a:pt x="1533771" y="103256"/>
                </a:lnTo>
                <a:close/>
              </a:path>
              <a:path w="5518150" h="1909445">
                <a:moveTo>
                  <a:pt x="1836488" y="105781"/>
                </a:moveTo>
                <a:lnTo>
                  <a:pt x="1821785" y="102810"/>
                </a:lnTo>
                <a:lnTo>
                  <a:pt x="1809778" y="94708"/>
                </a:lnTo>
                <a:lnTo>
                  <a:pt x="1801683" y="82693"/>
                </a:lnTo>
                <a:lnTo>
                  <a:pt x="1798715" y="67984"/>
                </a:lnTo>
                <a:lnTo>
                  <a:pt x="1801683" y="53276"/>
                </a:lnTo>
                <a:lnTo>
                  <a:pt x="1809778" y="41262"/>
                </a:lnTo>
                <a:lnTo>
                  <a:pt x="1821785" y="33159"/>
                </a:lnTo>
                <a:lnTo>
                  <a:pt x="1836488" y="30187"/>
                </a:lnTo>
                <a:lnTo>
                  <a:pt x="1851191" y="33159"/>
                </a:lnTo>
                <a:lnTo>
                  <a:pt x="1863197" y="41262"/>
                </a:lnTo>
                <a:lnTo>
                  <a:pt x="1871292" y="53276"/>
                </a:lnTo>
                <a:lnTo>
                  <a:pt x="1874261" y="67984"/>
                </a:lnTo>
                <a:lnTo>
                  <a:pt x="1871292" y="82693"/>
                </a:lnTo>
                <a:lnTo>
                  <a:pt x="1863197" y="94708"/>
                </a:lnTo>
                <a:lnTo>
                  <a:pt x="1851191" y="102810"/>
                </a:lnTo>
                <a:lnTo>
                  <a:pt x="1836488" y="105781"/>
                </a:lnTo>
                <a:close/>
              </a:path>
              <a:path w="5518150" h="1909445">
                <a:moveTo>
                  <a:pt x="2139212" y="109146"/>
                </a:moveTo>
                <a:lnTo>
                  <a:pt x="2123204" y="105912"/>
                </a:lnTo>
                <a:lnTo>
                  <a:pt x="2110135" y="97091"/>
                </a:lnTo>
                <a:lnTo>
                  <a:pt x="2101327" y="84007"/>
                </a:lnTo>
                <a:lnTo>
                  <a:pt x="2098097" y="67984"/>
                </a:lnTo>
                <a:lnTo>
                  <a:pt x="2101327" y="51961"/>
                </a:lnTo>
                <a:lnTo>
                  <a:pt x="2110135" y="38878"/>
                </a:lnTo>
                <a:lnTo>
                  <a:pt x="2123204" y="30057"/>
                </a:lnTo>
                <a:lnTo>
                  <a:pt x="2139212" y="26822"/>
                </a:lnTo>
                <a:lnTo>
                  <a:pt x="2155225" y="30057"/>
                </a:lnTo>
                <a:lnTo>
                  <a:pt x="2168305" y="38878"/>
                </a:lnTo>
                <a:lnTo>
                  <a:pt x="2177126" y="51961"/>
                </a:lnTo>
                <a:lnTo>
                  <a:pt x="2180360" y="67984"/>
                </a:lnTo>
                <a:lnTo>
                  <a:pt x="2177126" y="84007"/>
                </a:lnTo>
                <a:lnTo>
                  <a:pt x="2168305" y="97091"/>
                </a:lnTo>
                <a:lnTo>
                  <a:pt x="2155225" y="105912"/>
                </a:lnTo>
                <a:lnTo>
                  <a:pt x="2139212" y="109146"/>
                </a:lnTo>
                <a:close/>
              </a:path>
              <a:path w="5518150" h="1909445">
                <a:moveTo>
                  <a:pt x="2441936" y="111671"/>
                </a:moveTo>
                <a:lnTo>
                  <a:pt x="2424948" y="108239"/>
                </a:lnTo>
                <a:lnTo>
                  <a:pt x="2411074" y="98879"/>
                </a:lnTo>
                <a:lnTo>
                  <a:pt x="2401719" y="84998"/>
                </a:lnTo>
                <a:lnTo>
                  <a:pt x="2398289" y="68001"/>
                </a:lnTo>
                <a:lnTo>
                  <a:pt x="2401719" y="51004"/>
                </a:lnTo>
                <a:lnTo>
                  <a:pt x="2411074" y="37124"/>
                </a:lnTo>
                <a:lnTo>
                  <a:pt x="2424948" y="27766"/>
                </a:lnTo>
                <a:lnTo>
                  <a:pt x="2441936" y="24334"/>
                </a:lnTo>
                <a:lnTo>
                  <a:pt x="2458923" y="27766"/>
                </a:lnTo>
                <a:lnTo>
                  <a:pt x="2472797" y="37124"/>
                </a:lnTo>
                <a:lnTo>
                  <a:pt x="2482152" y="51004"/>
                </a:lnTo>
                <a:lnTo>
                  <a:pt x="2485582" y="68001"/>
                </a:lnTo>
                <a:lnTo>
                  <a:pt x="2482152" y="84998"/>
                </a:lnTo>
                <a:lnTo>
                  <a:pt x="2472797" y="98879"/>
                </a:lnTo>
                <a:lnTo>
                  <a:pt x="2458923" y="108239"/>
                </a:lnTo>
                <a:lnTo>
                  <a:pt x="2441936" y="111671"/>
                </a:lnTo>
                <a:close/>
              </a:path>
              <a:path w="5518150" h="1909445">
                <a:moveTo>
                  <a:pt x="2744659" y="114196"/>
                </a:moveTo>
                <a:lnTo>
                  <a:pt x="2726698" y="110566"/>
                </a:lnTo>
                <a:lnTo>
                  <a:pt x="2712030" y="100666"/>
                </a:lnTo>
                <a:lnTo>
                  <a:pt x="2702141" y="85982"/>
                </a:lnTo>
                <a:lnTo>
                  <a:pt x="2698515" y="68001"/>
                </a:lnTo>
                <a:lnTo>
                  <a:pt x="2702141" y="50022"/>
                </a:lnTo>
                <a:lnTo>
                  <a:pt x="2712030" y="35339"/>
                </a:lnTo>
                <a:lnTo>
                  <a:pt x="2726698" y="25439"/>
                </a:lnTo>
                <a:lnTo>
                  <a:pt x="2744659" y="21809"/>
                </a:lnTo>
                <a:lnTo>
                  <a:pt x="2762641" y="25439"/>
                </a:lnTo>
                <a:lnTo>
                  <a:pt x="2777318" y="35339"/>
                </a:lnTo>
                <a:lnTo>
                  <a:pt x="2787211" y="50022"/>
                </a:lnTo>
                <a:lnTo>
                  <a:pt x="2790838" y="68001"/>
                </a:lnTo>
                <a:lnTo>
                  <a:pt x="2787211" y="85982"/>
                </a:lnTo>
                <a:lnTo>
                  <a:pt x="2777318" y="100666"/>
                </a:lnTo>
                <a:lnTo>
                  <a:pt x="2762641" y="110566"/>
                </a:lnTo>
                <a:lnTo>
                  <a:pt x="2744659" y="114196"/>
                </a:lnTo>
                <a:close/>
              </a:path>
              <a:path w="5518150" h="1909445">
                <a:moveTo>
                  <a:pt x="3047383" y="116718"/>
                </a:moveTo>
                <a:lnTo>
                  <a:pt x="3028442" y="112890"/>
                </a:lnTo>
                <a:lnTo>
                  <a:pt x="3012969" y="102451"/>
                </a:lnTo>
                <a:lnTo>
                  <a:pt x="3002534" y="86966"/>
                </a:lnTo>
                <a:lnTo>
                  <a:pt x="2998707" y="68001"/>
                </a:lnTo>
                <a:lnTo>
                  <a:pt x="3002534" y="49038"/>
                </a:lnTo>
                <a:lnTo>
                  <a:pt x="3012969" y="33553"/>
                </a:lnTo>
                <a:lnTo>
                  <a:pt x="3028442" y="23112"/>
                </a:lnTo>
                <a:lnTo>
                  <a:pt x="3047383" y="19284"/>
                </a:lnTo>
                <a:lnTo>
                  <a:pt x="3066344" y="23112"/>
                </a:lnTo>
                <a:lnTo>
                  <a:pt x="3081827" y="33553"/>
                </a:lnTo>
                <a:lnTo>
                  <a:pt x="3092266" y="49038"/>
                </a:lnTo>
                <a:lnTo>
                  <a:pt x="3096093" y="68001"/>
                </a:lnTo>
                <a:lnTo>
                  <a:pt x="3092266" y="86966"/>
                </a:lnTo>
                <a:lnTo>
                  <a:pt x="3081827" y="102451"/>
                </a:lnTo>
                <a:lnTo>
                  <a:pt x="3066344" y="112890"/>
                </a:lnTo>
                <a:lnTo>
                  <a:pt x="3047383" y="116718"/>
                </a:lnTo>
                <a:close/>
              </a:path>
              <a:path w="5518150" h="1909445">
                <a:moveTo>
                  <a:pt x="3350107" y="119243"/>
                </a:moveTo>
                <a:lnTo>
                  <a:pt x="3330172" y="115216"/>
                </a:lnTo>
                <a:lnTo>
                  <a:pt x="3313895" y="104236"/>
                </a:lnTo>
                <a:lnTo>
                  <a:pt x="3302923" y="87948"/>
                </a:lnTo>
                <a:lnTo>
                  <a:pt x="3298899" y="68001"/>
                </a:lnTo>
                <a:lnTo>
                  <a:pt x="3302923" y="48054"/>
                </a:lnTo>
                <a:lnTo>
                  <a:pt x="3313895" y="31766"/>
                </a:lnTo>
                <a:lnTo>
                  <a:pt x="3330172" y="20786"/>
                </a:lnTo>
                <a:lnTo>
                  <a:pt x="3350107" y="16759"/>
                </a:lnTo>
                <a:lnTo>
                  <a:pt x="3370047" y="20786"/>
                </a:lnTo>
                <a:lnTo>
                  <a:pt x="3386336" y="31766"/>
                </a:lnTo>
                <a:lnTo>
                  <a:pt x="3397320" y="48054"/>
                </a:lnTo>
                <a:lnTo>
                  <a:pt x="3401349" y="68001"/>
                </a:lnTo>
                <a:lnTo>
                  <a:pt x="3397320" y="87948"/>
                </a:lnTo>
                <a:lnTo>
                  <a:pt x="3386336" y="104236"/>
                </a:lnTo>
                <a:lnTo>
                  <a:pt x="3370047" y="115216"/>
                </a:lnTo>
                <a:lnTo>
                  <a:pt x="3350107" y="119243"/>
                </a:lnTo>
                <a:close/>
              </a:path>
              <a:path w="5518150" h="1909445">
                <a:moveTo>
                  <a:pt x="3652831" y="122608"/>
                </a:moveTo>
                <a:lnTo>
                  <a:pt x="3631605" y="118317"/>
                </a:lnTo>
                <a:lnTo>
                  <a:pt x="3614265" y="106616"/>
                </a:lnTo>
                <a:lnTo>
                  <a:pt x="3602570" y="89263"/>
                </a:lnTo>
                <a:lnTo>
                  <a:pt x="3598281" y="68018"/>
                </a:lnTo>
                <a:lnTo>
                  <a:pt x="3602570" y="46774"/>
                </a:lnTo>
                <a:lnTo>
                  <a:pt x="3614265" y="29421"/>
                </a:lnTo>
                <a:lnTo>
                  <a:pt x="3631605" y="17719"/>
                </a:lnTo>
                <a:lnTo>
                  <a:pt x="3652831" y="13428"/>
                </a:lnTo>
                <a:lnTo>
                  <a:pt x="3674077" y="17719"/>
                </a:lnTo>
                <a:lnTo>
                  <a:pt x="3691427" y="29421"/>
                </a:lnTo>
                <a:lnTo>
                  <a:pt x="3703125" y="46774"/>
                </a:lnTo>
                <a:lnTo>
                  <a:pt x="3707414" y="68018"/>
                </a:lnTo>
                <a:lnTo>
                  <a:pt x="3703125" y="89263"/>
                </a:lnTo>
                <a:lnTo>
                  <a:pt x="3691427" y="106616"/>
                </a:lnTo>
                <a:lnTo>
                  <a:pt x="3674077" y="118317"/>
                </a:lnTo>
                <a:lnTo>
                  <a:pt x="3652831" y="122608"/>
                </a:lnTo>
                <a:close/>
              </a:path>
              <a:path w="5518150" h="1909445">
                <a:moveTo>
                  <a:pt x="3955589" y="125133"/>
                </a:moveTo>
                <a:lnTo>
                  <a:pt x="3933369" y="120643"/>
                </a:lnTo>
                <a:lnTo>
                  <a:pt x="3915225" y="108401"/>
                </a:lnTo>
                <a:lnTo>
                  <a:pt x="3902992" y="90246"/>
                </a:lnTo>
                <a:lnTo>
                  <a:pt x="3898507" y="68018"/>
                </a:lnTo>
                <a:lnTo>
                  <a:pt x="3902992" y="45790"/>
                </a:lnTo>
                <a:lnTo>
                  <a:pt x="3915225" y="27635"/>
                </a:lnTo>
                <a:lnTo>
                  <a:pt x="3933369" y="15392"/>
                </a:lnTo>
                <a:lnTo>
                  <a:pt x="3955589" y="10903"/>
                </a:lnTo>
                <a:lnTo>
                  <a:pt x="3977789" y="15392"/>
                </a:lnTo>
                <a:lnTo>
                  <a:pt x="3995923" y="27635"/>
                </a:lnTo>
                <a:lnTo>
                  <a:pt x="4008151" y="45790"/>
                </a:lnTo>
                <a:lnTo>
                  <a:pt x="4012636" y="68018"/>
                </a:lnTo>
                <a:lnTo>
                  <a:pt x="4008156" y="90246"/>
                </a:lnTo>
                <a:lnTo>
                  <a:pt x="3995935" y="108401"/>
                </a:lnTo>
                <a:lnTo>
                  <a:pt x="3977803" y="120643"/>
                </a:lnTo>
                <a:lnTo>
                  <a:pt x="3955589" y="125133"/>
                </a:lnTo>
                <a:close/>
              </a:path>
              <a:path w="5518150" h="1909445">
                <a:moveTo>
                  <a:pt x="4258312" y="127658"/>
                </a:moveTo>
                <a:lnTo>
                  <a:pt x="4235113" y="122970"/>
                </a:lnTo>
                <a:lnTo>
                  <a:pt x="4216164" y="110188"/>
                </a:lnTo>
                <a:lnTo>
                  <a:pt x="4203385" y="91230"/>
                </a:lnTo>
                <a:lnTo>
                  <a:pt x="4198699" y="68018"/>
                </a:lnTo>
                <a:lnTo>
                  <a:pt x="4203385" y="44806"/>
                </a:lnTo>
                <a:lnTo>
                  <a:pt x="4216164" y="25850"/>
                </a:lnTo>
                <a:lnTo>
                  <a:pt x="4235113" y="13068"/>
                </a:lnTo>
                <a:lnTo>
                  <a:pt x="4258312" y="8381"/>
                </a:lnTo>
                <a:lnTo>
                  <a:pt x="4281506" y="13068"/>
                </a:lnTo>
                <a:lnTo>
                  <a:pt x="4300444" y="25850"/>
                </a:lnTo>
                <a:lnTo>
                  <a:pt x="4313211" y="44806"/>
                </a:lnTo>
                <a:lnTo>
                  <a:pt x="4317892" y="68018"/>
                </a:lnTo>
                <a:lnTo>
                  <a:pt x="4313211" y="91230"/>
                </a:lnTo>
                <a:lnTo>
                  <a:pt x="4300444" y="110188"/>
                </a:lnTo>
                <a:lnTo>
                  <a:pt x="4281506" y="122970"/>
                </a:lnTo>
                <a:lnTo>
                  <a:pt x="4258312" y="127658"/>
                </a:lnTo>
                <a:close/>
              </a:path>
              <a:path w="5518150" h="1909445">
                <a:moveTo>
                  <a:pt x="4561036" y="131864"/>
                </a:moveTo>
                <a:lnTo>
                  <a:pt x="4536200" y="126848"/>
                </a:lnTo>
                <a:lnTo>
                  <a:pt x="4515921" y="113170"/>
                </a:lnTo>
                <a:lnTo>
                  <a:pt x="4502250" y="92881"/>
                </a:lnTo>
                <a:lnTo>
                  <a:pt x="4497237" y="68035"/>
                </a:lnTo>
                <a:lnTo>
                  <a:pt x="4502250" y="43188"/>
                </a:lnTo>
                <a:lnTo>
                  <a:pt x="4515921" y="22900"/>
                </a:lnTo>
                <a:lnTo>
                  <a:pt x="4536200" y="9221"/>
                </a:lnTo>
                <a:lnTo>
                  <a:pt x="4561036" y="4205"/>
                </a:lnTo>
                <a:lnTo>
                  <a:pt x="4585853" y="9221"/>
                </a:lnTo>
                <a:lnTo>
                  <a:pt x="4606122" y="22900"/>
                </a:lnTo>
                <a:lnTo>
                  <a:pt x="4619789" y="43188"/>
                </a:lnTo>
                <a:lnTo>
                  <a:pt x="4624802" y="68035"/>
                </a:lnTo>
                <a:lnTo>
                  <a:pt x="4619789" y="92881"/>
                </a:lnTo>
                <a:lnTo>
                  <a:pt x="4606122" y="113170"/>
                </a:lnTo>
                <a:lnTo>
                  <a:pt x="4585853" y="126848"/>
                </a:lnTo>
                <a:lnTo>
                  <a:pt x="4561036" y="131864"/>
                </a:lnTo>
                <a:close/>
              </a:path>
              <a:path w="5518150" h="1909445">
                <a:moveTo>
                  <a:pt x="4863760" y="135229"/>
                </a:moveTo>
                <a:lnTo>
                  <a:pt x="4837613" y="129949"/>
                </a:lnTo>
                <a:lnTo>
                  <a:pt x="4816261" y="115548"/>
                </a:lnTo>
                <a:lnTo>
                  <a:pt x="4801864" y="94189"/>
                </a:lnTo>
                <a:lnTo>
                  <a:pt x="4796585" y="68035"/>
                </a:lnTo>
                <a:lnTo>
                  <a:pt x="4801864" y="41882"/>
                </a:lnTo>
                <a:lnTo>
                  <a:pt x="4816261" y="20523"/>
                </a:lnTo>
                <a:lnTo>
                  <a:pt x="4837613" y="6121"/>
                </a:lnTo>
                <a:lnTo>
                  <a:pt x="4863760" y="840"/>
                </a:lnTo>
                <a:lnTo>
                  <a:pt x="4889887" y="6121"/>
                </a:lnTo>
                <a:lnTo>
                  <a:pt x="4911229" y="20523"/>
                </a:lnTo>
                <a:lnTo>
                  <a:pt x="4925622" y="41882"/>
                </a:lnTo>
                <a:lnTo>
                  <a:pt x="4930901" y="68035"/>
                </a:lnTo>
                <a:lnTo>
                  <a:pt x="4925622" y="94189"/>
                </a:lnTo>
                <a:lnTo>
                  <a:pt x="4911229" y="115548"/>
                </a:lnTo>
                <a:lnTo>
                  <a:pt x="4889887" y="129949"/>
                </a:lnTo>
                <a:lnTo>
                  <a:pt x="4863760" y="135229"/>
                </a:lnTo>
                <a:close/>
              </a:path>
              <a:path w="5518150" h="1909445">
                <a:moveTo>
                  <a:pt x="5166483" y="136070"/>
                </a:moveTo>
                <a:lnTo>
                  <a:pt x="5140006" y="130724"/>
                </a:lnTo>
                <a:lnTo>
                  <a:pt x="5118386" y="116144"/>
                </a:lnTo>
                <a:lnTo>
                  <a:pt x="5103810" y="94518"/>
                </a:lnTo>
                <a:lnTo>
                  <a:pt x="5098465" y="68035"/>
                </a:lnTo>
                <a:lnTo>
                  <a:pt x="5103810" y="41551"/>
                </a:lnTo>
                <a:lnTo>
                  <a:pt x="5118386" y="19926"/>
                </a:lnTo>
                <a:lnTo>
                  <a:pt x="5140006" y="5346"/>
                </a:lnTo>
                <a:lnTo>
                  <a:pt x="5166483" y="0"/>
                </a:lnTo>
                <a:lnTo>
                  <a:pt x="5192942" y="5346"/>
                </a:lnTo>
                <a:lnTo>
                  <a:pt x="5214552" y="19926"/>
                </a:lnTo>
                <a:lnTo>
                  <a:pt x="5229124" y="41551"/>
                </a:lnTo>
                <a:lnTo>
                  <a:pt x="5234468" y="68035"/>
                </a:lnTo>
                <a:lnTo>
                  <a:pt x="5229124" y="94518"/>
                </a:lnTo>
                <a:lnTo>
                  <a:pt x="5214552" y="116144"/>
                </a:lnTo>
                <a:lnTo>
                  <a:pt x="5192942" y="130724"/>
                </a:lnTo>
                <a:lnTo>
                  <a:pt x="5166483" y="136070"/>
                </a:lnTo>
                <a:close/>
              </a:path>
              <a:path w="5518150" h="1909445">
                <a:moveTo>
                  <a:pt x="5469208" y="86513"/>
                </a:moveTo>
                <a:lnTo>
                  <a:pt x="5462022" y="85060"/>
                </a:lnTo>
                <a:lnTo>
                  <a:pt x="5456153" y="81098"/>
                </a:lnTo>
                <a:lnTo>
                  <a:pt x="5452195" y="75224"/>
                </a:lnTo>
                <a:lnTo>
                  <a:pt x="5450743" y="68035"/>
                </a:lnTo>
                <a:lnTo>
                  <a:pt x="5452195" y="60845"/>
                </a:lnTo>
                <a:lnTo>
                  <a:pt x="5456153" y="54972"/>
                </a:lnTo>
                <a:lnTo>
                  <a:pt x="5462022" y="51010"/>
                </a:lnTo>
                <a:lnTo>
                  <a:pt x="5469208" y="49557"/>
                </a:lnTo>
                <a:lnTo>
                  <a:pt x="5476394" y="51010"/>
                </a:lnTo>
                <a:lnTo>
                  <a:pt x="5482263" y="54972"/>
                </a:lnTo>
                <a:lnTo>
                  <a:pt x="5486221" y="60845"/>
                </a:lnTo>
                <a:lnTo>
                  <a:pt x="5487672" y="68035"/>
                </a:lnTo>
                <a:lnTo>
                  <a:pt x="5486221" y="75224"/>
                </a:lnTo>
                <a:lnTo>
                  <a:pt x="5482263" y="81098"/>
                </a:lnTo>
                <a:lnTo>
                  <a:pt x="5476394" y="85060"/>
                </a:lnTo>
                <a:lnTo>
                  <a:pt x="5469208" y="86513"/>
                </a:lnTo>
                <a:close/>
              </a:path>
              <a:path w="5518150" h="1909445">
                <a:moveTo>
                  <a:pt x="20148" y="391137"/>
                </a:moveTo>
                <a:lnTo>
                  <a:pt x="12304" y="389553"/>
                </a:lnTo>
                <a:lnTo>
                  <a:pt x="5899" y="385233"/>
                </a:lnTo>
                <a:lnTo>
                  <a:pt x="1582" y="378824"/>
                </a:lnTo>
                <a:lnTo>
                  <a:pt x="0" y="370975"/>
                </a:lnTo>
                <a:lnTo>
                  <a:pt x="1582" y="363125"/>
                </a:lnTo>
                <a:lnTo>
                  <a:pt x="5899" y="356718"/>
                </a:lnTo>
                <a:lnTo>
                  <a:pt x="12304" y="352399"/>
                </a:lnTo>
                <a:lnTo>
                  <a:pt x="20148" y="350815"/>
                </a:lnTo>
                <a:lnTo>
                  <a:pt x="27993" y="352399"/>
                </a:lnTo>
                <a:lnTo>
                  <a:pt x="34398" y="356718"/>
                </a:lnTo>
                <a:lnTo>
                  <a:pt x="38715" y="363125"/>
                </a:lnTo>
                <a:lnTo>
                  <a:pt x="40297" y="370975"/>
                </a:lnTo>
                <a:lnTo>
                  <a:pt x="38715" y="378824"/>
                </a:lnTo>
                <a:lnTo>
                  <a:pt x="34398" y="385233"/>
                </a:lnTo>
                <a:lnTo>
                  <a:pt x="27993" y="389553"/>
                </a:lnTo>
                <a:lnTo>
                  <a:pt x="20148" y="391137"/>
                </a:lnTo>
                <a:close/>
              </a:path>
              <a:path w="5518150" h="1909445">
                <a:moveTo>
                  <a:pt x="322872" y="394503"/>
                </a:moveTo>
                <a:lnTo>
                  <a:pt x="313722" y="392653"/>
                </a:lnTo>
                <a:lnTo>
                  <a:pt x="306248" y="387611"/>
                </a:lnTo>
                <a:lnTo>
                  <a:pt x="301209" y="380132"/>
                </a:lnTo>
                <a:lnTo>
                  <a:pt x="299361" y="370975"/>
                </a:lnTo>
                <a:lnTo>
                  <a:pt x="301209" y="361819"/>
                </a:lnTo>
                <a:lnTo>
                  <a:pt x="306248" y="354341"/>
                </a:lnTo>
                <a:lnTo>
                  <a:pt x="313722" y="349299"/>
                </a:lnTo>
                <a:lnTo>
                  <a:pt x="322872" y="347450"/>
                </a:lnTo>
                <a:lnTo>
                  <a:pt x="332023" y="349299"/>
                </a:lnTo>
                <a:lnTo>
                  <a:pt x="339496" y="354341"/>
                </a:lnTo>
                <a:lnTo>
                  <a:pt x="344535" y="361819"/>
                </a:lnTo>
                <a:lnTo>
                  <a:pt x="346383" y="370975"/>
                </a:lnTo>
                <a:lnTo>
                  <a:pt x="344535" y="380132"/>
                </a:lnTo>
                <a:lnTo>
                  <a:pt x="339496" y="387611"/>
                </a:lnTo>
                <a:lnTo>
                  <a:pt x="332023" y="392653"/>
                </a:lnTo>
                <a:lnTo>
                  <a:pt x="322872" y="394503"/>
                </a:lnTo>
                <a:close/>
              </a:path>
              <a:path w="5518150" h="1909445">
                <a:moveTo>
                  <a:pt x="625600" y="397024"/>
                </a:moveTo>
                <a:lnTo>
                  <a:pt x="615475" y="394978"/>
                </a:lnTo>
                <a:lnTo>
                  <a:pt x="607204" y="389398"/>
                </a:lnTo>
                <a:lnTo>
                  <a:pt x="601626" y="381123"/>
                </a:lnTo>
                <a:lnTo>
                  <a:pt x="599580" y="370991"/>
                </a:lnTo>
                <a:lnTo>
                  <a:pt x="601626" y="360862"/>
                </a:lnTo>
                <a:lnTo>
                  <a:pt x="607204" y="352586"/>
                </a:lnTo>
                <a:lnTo>
                  <a:pt x="615475" y="347006"/>
                </a:lnTo>
                <a:lnTo>
                  <a:pt x="625600" y="344959"/>
                </a:lnTo>
                <a:lnTo>
                  <a:pt x="635722" y="347006"/>
                </a:lnTo>
                <a:lnTo>
                  <a:pt x="643992" y="352586"/>
                </a:lnTo>
                <a:lnTo>
                  <a:pt x="649570" y="360862"/>
                </a:lnTo>
                <a:lnTo>
                  <a:pt x="651615" y="370991"/>
                </a:lnTo>
                <a:lnTo>
                  <a:pt x="649572" y="381123"/>
                </a:lnTo>
                <a:lnTo>
                  <a:pt x="643999" y="389398"/>
                </a:lnTo>
                <a:lnTo>
                  <a:pt x="635730" y="394978"/>
                </a:lnTo>
                <a:lnTo>
                  <a:pt x="625600" y="397024"/>
                </a:lnTo>
                <a:close/>
              </a:path>
              <a:path w="5518150" h="1909445">
                <a:moveTo>
                  <a:pt x="928323" y="400390"/>
                </a:moveTo>
                <a:lnTo>
                  <a:pt x="916886" y="398080"/>
                </a:lnTo>
                <a:lnTo>
                  <a:pt x="907547" y="391781"/>
                </a:lnTo>
                <a:lnTo>
                  <a:pt x="901251" y="382436"/>
                </a:lnTo>
                <a:lnTo>
                  <a:pt x="898942" y="370991"/>
                </a:lnTo>
                <a:lnTo>
                  <a:pt x="901251" y="359547"/>
                </a:lnTo>
                <a:lnTo>
                  <a:pt x="907547" y="350202"/>
                </a:lnTo>
                <a:lnTo>
                  <a:pt x="916886" y="343903"/>
                </a:lnTo>
                <a:lnTo>
                  <a:pt x="928323" y="341593"/>
                </a:lnTo>
                <a:lnTo>
                  <a:pt x="939761" y="343903"/>
                </a:lnTo>
                <a:lnTo>
                  <a:pt x="949100" y="350202"/>
                </a:lnTo>
                <a:lnTo>
                  <a:pt x="955396" y="359547"/>
                </a:lnTo>
                <a:lnTo>
                  <a:pt x="957704" y="370991"/>
                </a:lnTo>
                <a:lnTo>
                  <a:pt x="955396" y="382436"/>
                </a:lnTo>
                <a:lnTo>
                  <a:pt x="949100" y="391781"/>
                </a:lnTo>
                <a:lnTo>
                  <a:pt x="939761" y="398080"/>
                </a:lnTo>
                <a:lnTo>
                  <a:pt x="928323" y="400390"/>
                </a:lnTo>
                <a:close/>
              </a:path>
              <a:path w="5518150" h="1909445">
                <a:moveTo>
                  <a:pt x="1231047" y="403755"/>
                </a:moveTo>
                <a:lnTo>
                  <a:pt x="1218304" y="401180"/>
                </a:lnTo>
                <a:lnTo>
                  <a:pt x="1207896" y="394157"/>
                </a:lnTo>
                <a:lnTo>
                  <a:pt x="1200877" y="383742"/>
                </a:lnTo>
                <a:lnTo>
                  <a:pt x="1198304" y="370991"/>
                </a:lnTo>
                <a:lnTo>
                  <a:pt x="1200877" y="358241"/>
                </a:lnTo>
                <a:lnTo>
                  <a:pt x="1207896" y="347826"/>
                </a:lnTo>
                <a:lnTo>
                  <a:pt x="1218304" y="340803"/>
                </a:lnTo>
                <a:lnTo>
                  <a:pt x="1231047" y="338228"/>
                </a:lnTo>
                <a:lnTo>
                  <a:pt x="1243791" y="340803"/>
                </a:lnTo>
                <a:lnTo>
                  <a:pt x="1254200" y="347826"/>
                </a:lnTo>
                <a:lnTo>
                  <a:pt x="1261220" y="358241"/>
                </a:lnTo>
                <a:lnTo>
                  <a:pt x="1263794" y="370991"/>
                </a:lnTo>
                <a:lnTo>
                  <a:pt x="1261220" y="383742"/>
                </a:lnTo>
                <a:lnTo>
                  <a:pt x="1254200" y="394157"/>
                </a:lnTo>
                <a:lnTo>
                  <a:pt x="1243791" y="401180"/>
                </a:lnTo>
                <a:lnTo>
                  <a:pt x="1231047" y="403755"/>
                </a:lnTo>
                <a:close/>
              </a:path>
              <a:path w="5518150" h="1909445">
                <a:moveTo>
                  <a:pt x="1533771" y="406280"/>
                </a:moveTo>
                <a:lnTo>
                  <a:pt x="1520055" y="403507"/>
                </a:lnTo>
                <a:lnTo>
                  <a:pt x="1508851" y="395946"/>
                </a:lnTo>
                <a:lnTo>
                  <a:pt x="1501294" y="384734"/>
                </a:lnTo>
                <a:lnTo>
                  <a:pt x="1498523" y="371008"/>
                </a:lnTo>
                <a:lnTo>
                  <a:pt x="1501294" y="357283"/>
                </a:lnTo>
                <a:lnTo>
                  <a:pt x="1508851" y="346071"/>
                </a:lnTo>
                <a:lnTo>
                  <a:pt x="1520055" y="338510"/>
                </a:lnTo>
                <a:lnTo>
                  <a:pt x="1533771" y="335737"/>
                </a:lnTo>
                <a:lnTo>
                  <a:pt x="1547489" y="338510"/>
                </a:lnTo>
                <a:lnTo>
                  <a:pt x="1558694" y="346071"/>
                </a:lnTo>
                <a:lnTo>
                  <a:pt x="1566251" y="357283"/>
                </a:lnTo>
                <a:lnTo>
                  <a:pt x="1569022" y="371008"/>
                </a:lnTo>
                <a:lnTo>
                  <a:pt x="1566253" y="384734"/>
                </a:lnTo>
                <a:lnTo>
                  <a:pt x="1558701" y="395946"/>
                </a:lnTo>
                <a:lnTo>
                  <a:pt x="1547496" y="403507"/>
                </a:lnTo>
                <a:lnTo>
                  <a:pt x="1533771" y="406280"/>
                </a:lnTo>
                <a:close/>
              </a:path>
              <a:path w="5518150" h="1909445">
                <a:moveTo>
                  <a:pt x="1836488" y="408805"/>
                </a:moveTo>
                <a:lnTo>
                  <a:pt x="1821785" y="405834"/>
                </a:lnTo>
                <a:lnTo>
                  <a:pt x="1809778" y="397732"/>
                </a:lnTo>
                <a:lnTo>
                  <a:pt x="1801683" y="385718"/>
                </a:lnTo>
                <a:lnTo>
                  <a:pt x="1798715" y="371008"/>
                </a:lnTo>
                <a:lnTo>
                  <a:pt x="1801683" y="356299"/>
                </a:lnTo>
                <a:lnTo>
                  <a:pt x="1809778" y="344285"/>
                </a:lnTo>
                <a:lnTo>
                  <a:pt x="1821785" y="336183"/>
                </a:lnTo>
                <a:lnTo>
                  <a:pt x="1836488" y="333212"/>
                </a:lnTo>
                <a:lnTo>
                  <a:pt x="1851191" y="336183"/>
                </a:lnTo>
                <a:lnTo>
                  <a:pt x="1863197" y="344285"/>
                </a:lnTo>
                <a:lnTo>
                  <a:pt x="1871292" y="356299"/>
                </a:lnTo>
                <a:lnTo>
                  <a:pt x="1874261" y="371008"/>
                </a:lnTo>
                <a:lnTo>
                  <a:pt x="1871292" y="385718"/>
                </a:lnTo>
                <a:lnTo>
                  <a:pt x="1863197" y="397732"/>
                </a:lnTo>
                <a:lnTo>
                  <a:pt x="1851191" y="405834"/>
                </a:lnTo>
                <a:lnTo>
                  <a:pt x="1836488" y="408805"/>
                </a:lnTo>
                <a:close/>
              </a:path>
              <a:path w="5518150" h="1909445">
                <a:moveTo>
                  <a:pt x="2139212" y="412170"/>
                </a:moveTo>
                <a:lnTo>
                  <a:pt x="2123204" y="408936"/>
                </a:lnTo>
                <a:lnTo>
                  <a:pt x="2110135" y="400115"/>
                </a:lnTo>
                <a:lnTo>
                  <a:pt x="2101327" y="387031"/>
                </a:lnTo>
                <a:lnTo>
                  <a:pt x="2098097" y="371008"/>
                </a:lnTo>
                <a:lnTo>
                  <a:pt x="2101327" y="354986"/>
                </a:lnTo>
                <a:lnTo>
                  <a:pt x="2110135" y="341902"/>
                </a:lnTo>
                <a:lnTo>
                  <a:pt x="2123204" y="333081"/>
                </a:lnTo>
                <a:lnTo>
                  <a:pt x="2139212" y="329846"/>
                </a:lnTo>
                <a:lnTo>
                  <a:pt x="2155225" y="333081"/>
                </a:lnTo>
                <a:lnTo>
                  <a:pt x="2168305" y="341902"/>
                </a:lnTo>
                <a:lnTo>
                  <a:pt x="2177126" y="354986"/>
                </a:lnTo>
                <a:lnTo>
                  <a:pt x="2180360" y="371008"/>
                </a:lnTo>
                <a:lnTo>
                  <a:pt x="2177126" y="387031"/>
                </a:lnTo>
                <a:lnTo>
                  <a:pt x="2168305" y="400115"/>
                </a:lnTo>
                <a:lnTo>
                  <a:pt x="2155225" y="408936"/>
                </a:lnTo>
                <a:lnTo>
                  <a:pt x="2139212" y="412170"/>
                </a:lnTo>
                <a:close/>
              </a:path>
              <a:path w="5518150" h="1909445">
                <a:moveTo>
                  <a:pt x="2441936" y="414695"/>
                </a:moveTo>
                <a:lnTo>
                  <a:pt x="2424948" y="411263"/>
                </a:lnTo>
                <a:lnTo>
                  <a:pt x="2411074" y="401904"/>
                </a:lnTo>
                <a:lnTo>
                  <a:pt x="2401719" y="388022"/>
                </a:lnTo>
                <a:lnTo>
                  <a:pt x="2398289" y="371025"/>
                </a:lnTo>
                <a:lnTo>
                  <a:pt x="2401719" y="354029"/>
                </a:lnTo>
                <a:lnTo>
                  <a:pt x="2411074" y="340149"/>
                </a:lnTo>
                <a:lnTo>
                  <a:pt x="2424948" y="330790"/>
                </a:lnTo>
                <a:lnTo>
                  <a:pt x="2441936" y="327358"/>
                </a:lnTo>
                <a:lnTo>
                  <a:pt x="2458923" y="330790"/>
                </a:lnTo>
                <a:lnTo>
                  <a:pt x="2472797" y="340149"/>
                </a:lnTo>
                <a:lnTo>
                  <a:pt x="2482152" y="354029"/>
                </a:lnTo>
                <a:lnTo>
                  <a:pt x="2485582" y="371025"/>
                </a:lnTo>
                <a:lnTo>
                  <a:pt x="2482152" y="388022"/>
                </a:lnTo>
                <a:lnTo>
                  <a:pt x="2472797" y="401904"/>
                </a:lnTo>
                <a:lnTo>
                  <a:pt x="2458923" y="411263"/>
                </a:lnTo>
                <a:lnTo>
                  <a:pt x="2441936" y="414695"/>
                </a:lnTo>
                <a:close/>
              </a:path>
              <a:path w="5518150" h="1909445">
                <a:moveTo>
                  <a:pt x="2744659" y="417220"/>
                </a:moveTo>
                <a:lnTo>
                  <a:pt x="2726698" y="413590"/>
                </a:lnTo>
                <a:lnTo>
                  <a:pt x="2712030" y="403690"/>
                </a:lnTo>
                <a:lnTo>
                  <a:pt x="2702141" y="389006"/>
                </a:lnTo>
                <a:lnTo>
                  <a:pt x="2698515" y="371025"/>
                </a:lnTo>
                <a:lnTo>
                  <a:pt x="2702141" y="353046"/>
                </a:lnTo>
                <a:lnTo>
                  <a:pt x="2712030" y="338363"/>
                </a:lnTo>
                <a:lnTo>
                  <a:pt x="2726698" y="328464"/>
                </a:lnTo>
                <a:lnTo>
                  <a:pt x="2744659" y="324833"/>
                </a:lnTo>
                <a:lnTo>
                  <a:pt x="2762641" y="328464"/>
                </a:lnTo>
                <a:lnTo>
                  <a:pt x="2777318" y="338363"/>
                </a:lnTo>
                <a:lnTo>
                  <a:pt x="2787211" y="353046"/>
                </a:lnTo>
                <a:lnTo>
                  <a:pt x="2790838" y="371025"/>
                </a:lnTo>
                <a:lnTo>
                  <a:pt x="2787211" y="389006"/>
                </a:lnTo>
                <a:lnTo>
                  <a:pt x="2777318" y="403690"/>
                </a:lnTo>
                <a:lnTo>
                  <a:pt x="2762641" y="413590"/>
                </a:lnTo>
                <a:lnTo>
                  <a:pt x="2744659" y="417220"/>
                </a:lnTo>
                <a:close/>
              </a:path>
              <a:path w="5518150" h="1909445">
                <a:moveTo>
                  <a:pt x="3047383" y="419742"/>
                </a:moveTo>
                <a:lnTo>
                  <a:pt x="3028442" y="415914"/>
                </a:lnTo>
                <a:lnTo>
                  <a:pt x="3012969" y="405475"/>
                </a:lnTo>
                <a:lnTo>
                  <a:pt x="3002534" y="389990"/>
                </a:lnTo>
                <a:lnTo>
                  <a:pt x="2998707" y="371025"/>
                </a:lnTo>
                <a:lnTo>
                  <a:pt x="3002534" y="352062"/>
                </a:lnTo>
                <a:lnTo>
                  <a:pt x="3012969" y="336577"/>
                </a:lnTo>
                <a:lnTo>
                  <a:pt x="3028442" y="326137"/>
                </a:lnTo>
                <a:lnTo>
                  <a:pt x="3047383" y="322309"/>
                </a:lnTo>
                <a:lnTo>
                  <a:pt x="3066344" y="326137"/>
                </a:lnTo>
                <a:lnTo>
                  <a:pt x="3081827" y="336577"/>
                </a:lnTo>
                <a:lnTo>
                  <a:pt x="3092266" y="352062"/>
                </a:lnTo>
                <a:lnTo>
                  <a:pt x="3096093" y="371025"/>
                </a:lnTo>
                <a:lnTo>
                  <a:pt x="3092266" y="389990"/>
                </a:lnTo>
                <a:lnTo>
                  <a:pt x="3081827" y="405475"/>
                </a:lnTo>
                <a:lnTo>
                  <a:pt x="3066344" y="415914"/>
                </a:lnTo>
                <a:lnTo>
                  <a:pt x="3047383" y="419742"/>
                </a:lnTo>
                <a:close/>
              </a:path>
              <a:path w="5518150" h="1909445">
                <a:moveTo>
                  <a:pt x="3350107" y="422267"/>
                </a:moveTo>
                <a:lnTo>
                  <a:pt x="3330172" y="418241"/>
                </a:lnTo>
                <a:lnTo>
                  <a:pt x="3313895" y="407260"/>
                </a:lnTo>
                <a:lnTo>
                  <a:pt x="3302923" y="390973"/>
                </a:lnTo>
                <a:lnTo>
                  <a:pt x="3298899" y="371025"/>
                </a:lnTo>
                <a:lnTo>
                  <a:pt x="3302923" y="351078"/>
                </a:lnTo>
                <a:lnTo>
                  <a:pt x="3313895" y="334790"/>
                </a:lnTo>
                <a:lnTo>
                  <a:pt x="3330172" y="323810"/>
                </a:lnTo>
                <a:lnTo>
                  <a:pt x="3350107" y="319784"/>
                </a:lnTo>
                <a:lnTo>
                  <a:pt x="3370047" y="323810"/>
                </a:lnTo>
                <a:lnTo>
                  <a:pt x="3386336" y="334790"/>
                </a:lnTo>
                <a:lnTo>
                  <a:pt x="3397320" y="351078"/>
                </a:lnTo>
                <a:lnTo>
                  <a:pt x="3401349" y="371025"/>
                </a:lnTo>
                <a:lnTo>
                  <a:pt x="3397320" y="390973"/>
                </a:lnTo>
                <a:lnTo>
                  <a:pt x="3386336" y="407260"/>
                </a:lnTo>
                <a:lnTo>
                  <a:pt x="3370047" y="418241"/>
                </a:lnTo>
                <a:lnTo>
                  <a:pt x="3350107" y="422267"/>
                </a:lnTo>
                <a:close/>
              </a:path>
              <a:path w="5518150" h="1909445">
                <a:moveTo>
                  <a:pt x="3652831" y="425632"/>
                </a:moveTo>
                <a:lnTo>
                  <a:pt x="3631605" y="421341"/>
                </a:lnTo>
                <a:lnTo>
                  <a:pt x="3614265" y="409640"/>
                </a:lnTo>
                <a:lnTo>
                  <a:pt x="3602570" y="392287"/>
                </a:lnTo>
                <a:lnTo>
                  <a:pt x="3598281" y="371042"/>
                </a:lnTo>
                <a:lnTo>
                  <a:pt x="3602570" y="349798"/>
                </a:lnTo>
                <a:lnTo>
                  <a:pt x="3614265" y="332445"/>
                </a:lnTo>
                <a:lnTo>
                  <a:pt x="3631605" y="320744"/>
                </a:lnTo>
                <a:lnTo>
                  <a:pt x="3652831" y="316452"/>
                </a:lnTo>
                <a:lnTo>
                  <a:pt x="3674077" y="320744"/>
                </a:lnTo>
                <a:lnTo>
                  <a:pt x="3691427" y="332445"/>
                </a:lnTo>
                <a:lnTo>
                  <a:pt x="3703125" y="349798"/>
                </a:lnTo>
                <a:lnTo>
                  <a:pt x="3707414" y="371042"/>
                </a:lnTo>
                <a:lnTo>
                  <a:pt x="3703125" y="392287"/>
                </a:lnTo>
                <a:lnTo>
                  <a:pt x="3691427" y="409640"/>
                </a:lnTo>
                <a:lnTo>
                  <a:pt x="3674077" y="421341"/>
                </a:lnTo>
                <a:lnTo>
                  <a:pt x="3652831" y="425632"/>
                </a:lnTo>
                <a:close/>
              </a:path>
              <a:path w="5518150" h="1909445">
                <a:moveTo>
                  <a:pt x="3955589" y="428157"/>
                </a:moveTo>
                <a:lnTo>
                  <a:pt x="3933369" y="423668"/>
                </a:lnTo>
                <a:lnTo>
                  <a:pt x="3915225" y="411427"/>
                </a:lnTo>
                <a:lnTo>
                  <a:pt x="3902992" y="393272"/>
                </a:lnTo>
                <a:lnTo>
                  <a:pt x="3898507" y="371042"/>
                </a:lnTo>
                <a:lnTo>
                  <a:pt x="3902992" y="348814"/>
                </a:lnTo>
                <a:lnTo>
                  <a:pt x="3915225" y="330659"/>
                </a:lnTo>
                <a:lnTo>
                  <a:pt x="3933369" y="318417"/>
                </a:lnTo>
                <a:lnTo>
                  <a:pt x="3955589" y="313927"/>
                </a:lnTo>
                <a:lnTo>
                  <a:pt x="3977789" y="318417"/>
                </a:lnTo>
                <a:lnTo>
                  <a:pt x="3995923" y="330659"/>
                </a:lnTo>
                <a:lnTo>
                  <a:pt x="4008151" y="348814"/>
                </a:lnTo>
                <a:lnTo>
                  <a:pt x="4012636" y="371042"/>
                </a:lnTo>
                <a:lnTo>
                  <a:pt x="4008156" y="393272"/>
                </a:lnTo>
                <a:lnTo>
                  <a:pt x="3995935" y="411427"/>
                </a:lnTo>
                <a:lnTo>
                  <a:pt x="3977803" y="423668"/>
                </a:lnTo>
                <a:lnTo>
                  <a:pt x="3955589" y="428157"/>
                </a:lnTo>
                <a:close/>
              </a:path>
              <a:path w="5518150" h="1909445">
                <a:moveTo>
                  <a:pt x="4258312" y="430682"/>
                </a:moveTo>
                <a:lnTo>
                  <a:pt x="4235113" y="425995"/>
                </a:lnTo>
                <a:lnTo>
                  <a:pt x="4216164" y="413212"/>
                </a:lnTo>
                <a:lnTo>
                  <a:pt x="4203385" y="394254"/>
                </a:lnTo>
                <a:lnTo>
                  <a:pt x="4198699" y="371042"/>
                </a:lnTo>
                <a:lnTo>
                  <a:pt x="4203385" y="347831"/>
                </a:lnTo>
                <a:lnTo>
                  <a:pt x="4216164" y="328874"/>
                </a:lnTo>
                <a:lnTo>
                  <a:pt x="4235113" y="316092"/>
                </a:lnTo>
                <a:lnTo>
                  <a:pt x="4258312" y="311405"/>
                </a:lnTo>
                <a:lnTo>
                  <a:pt x="4281506" y="316092"/>
                </a:lnTo>
                <a:lnTo>
                  <a:pt x="4300444" y="328874"/>
                </a:lnTo>
                <a:lnTo>
                  <a:pt x="4313211" y="347831"/>
                </a:lnTo>
                <a:lnTo>
                  <a:pt x="4317892" y="371042"/>
                </a:lnTo>
                <a:lnTo>
                  <a:pt x="4313211" y="394254"/>
                </a:lnTo>
                <a:lnTo>
                  <a:pt x="4300444" y="413212"/>
                </a:lnTo>
                <a:lnTo>
                  <a:pt x="4281506" y="425995"/>
                </a:lnTo>
                <a:lnTo>
                  <a:pt x="4258312" y="430682"/>
                </a:lnTo>
                <a:close/>
              </a:path>
              <a:path w="5518150" h="1909445">
                <a:moveTo>
                  <a:pt x="4561036" y="434888"/>
                </a:moveTo>
                <a:lnTo>
                  <a:pt x="4536200" y="429873"/>
                </a:lnTo>
                <a:lnTo>
                  <a:pt x="4515921" y="416194"/>
                </a:lnTo>
                <a:lnTo>
                  <a:pt x="4502250" y="395905"/>
                </a:lnTo>
                <a:lnTo>
                  <a:pt x="4497237" y="371059"/>
                </a:lnTo>
                <a:lnTo>
                  <a:pt x="4502250" y="346213"/>
                </a:lnTo>
                <a:lnTo>
                  <a:pt x="4515921" y="325924"/>
                </a:lnTo>
                <a:lnTo>
                  <a:pt x="4536200" y="312245"/>
                </a:lnTo>
                <a:lnTo>
                  <a:pt x="4561036" y="307230"/>
                </a:lnTo>
                <a:lnTo>
                  <a:pt x="4585853" y="312245"/>
                </a:lnTo>
                <a:lnTo>
                  <a:pt x="4606122" y="325924"/>
                </a:lnTo>
                <a:lnTo>
                  <a:pt x="4619789" y="346213"/>
                </a:lnTo>
                <a:lnTo>
                  <a:pt x="4624802" y="371059"/>
                </a:lnTo>
                <a:lnTo>
                  <a:pt x="4619789" y="395905"/>
                </a:lnTo>
                <a:lnTo>
                  <a:pt x="4606122" y="416194"/>
                </a:lnTo>
                <a:lnTo>
                  <a:pt x="4585853" y="429873"/>
                </a:lnTo>
                <a:lnTo>
                  <a:pt x="4561036" y="434888"/>
                </a:lnTo>
                <a:close/>
              </a:path>
              <a:path w="5518150" h="1909445">
                <a:moveTo>
                  <a:pt x="4863760" y="438254"/>
                </a:moveTo>
                <a:lnTo>
                  <a:pt x="4837613" y="432973"/>
                </a:lnTo>
                <a:lnTo>
                  <a:pt x="4816261" y="418572"/>
                </a:lnTo>
                <a:lnTo>
                  <a:pt x="4801864" y="397213"/>
                </a:lnTo>
                <a:lnTo>
                  <a:pt x="4796585" y="371059"/>
                </a:lnTo>
                <a:lnTo>
                  <a:pt x="4801864" y="344906"/>
                </a:lnTo>
                <a:lnTo>
                  <a:pt x="4816261" y="323547"/>
                </a:lnTo>
                <a:lnTo>
                  <a:pt x="4837613" y="309146"/>
                </a:lnTo>
                <a:lnTo>
                  <a:pt x="4863760" y="303864"/>
                </a:lnTo>
                <a:lnTo>
                  <a:pt x="4889887" y="309146"/>
                </a:lnTo>
                <a:lnTo>
                  <a:pt x="4911229" y="323547"/>
                </a:lnTo>
                <a:lnTo>
                  <a:pt x="4925622" y="344906"/>
                </a:lnTo>
                <a:lnTo>
                  <a:pt x="4930901" y="371059"/>
                </a:lnTo>
                <a:lnTo>
                  <a:pt x="4925622" y="397213"/>
                </a:lnTo>
                <a:lnTo>
                  <a:pt x="4911229" y="418572"/>
                </a:lnTo>
                <a:lnTo>
                  <a:pt x="4889887" y="432973"/>
                </a:lnTo>
                <a:lnTo>
                  <a:pt x="4863760" y="438254"/>
                </a:lnTo>
                <a:close/>
              </a:path>
              <a:path w="5518150" h="1909445">
                <a:moveTo>
                  <a:pt x="5166483" y="442460"/>
                </a:moveTo>
                <a:lnTo>
                  <a:pt x="5138700" y="436851"/>
                </a:lnTo>
                <a:lnTo>
                  <a:pt x="5116018" y="421552"/>
                </a:lnTo>
                <a:lnTo>
                  <a:pt x="5100729" y="398857"/>
                </a:lnTo>
                <a:lnTo>
                  <a:pt x="5095124" y="371059"/>
                </a:lnTo>
                <a:lnTo>
                  <a:pt x="5100729" y="343262"/>
                </a:lnTo>
                <a:lnTo>
                  <a:pt x="5116018" y="320567"/>
                </a:lnTo>
                <a:lnTo>
                  <a:pt x="5138700" y="305268"/>
                </a:lnTo>
                <a:lnTo>
                  <a:pt x="5166483" y="299658"/>
                </a:lnTo>
                <a:lnTo>
                  <a:pt x="5194253" y="305268"/>
                </a:lnTo>
                <a:lnTo>
                  <a:pt x="5216936" y="320567"/>
                </a:lnTo>
                <a:lnTo>
                  <a:pt x="5232234" y="343262"/>
                </a:lnTo>
                <a:lnTo>
                  <a:pt x="5237844" y="371059"/>
                </a:lnTo>
                <a:lnTo>
                  <a:pt x="5232234" y="398857"/>
                </a:lnTo>
                <a:lnTo>
                  <a:pt x="5216936" y="421552"/>
                </a:lnTo>
                <a:lnTo>
                  <a:pt x="5194253" y="436851"/>
                </a:lnTo>
                <a:lnTo>
                  <a:pt x="5166483" y="442460"/>
                </a:lnTo>
                <a:close/>
              </a:path>
              <a:path w="5518150" h="1909445">
                <a:moveTo>
                  <a:pt x="5469208" y="419776"/>
                </a:moveTo>
                <a:lnTo>
                  <a:pt x="5450247" y="415948"/>
                </a:lnTo>
                <a:lnTo>
                  <a:pt x="5434764" y="405509"/>
                </a:lnTo>
                <a:lnTo>
                  <a:pt x="5424325" y="390024"/>
                </a:lnTo>
                <a:lnTo>
                  <a:pt x="5420497" y="371059"/>
                </a:lnTo>
                <a:lnTo>
                  <a:pt x="5424325" y="352096"/>
                </a:lnTo>
                <a:lnTo>
                  <a:pt x="5434764" y="336611"/>
                </a:lnTo>
                <a:lnTo>
                  <a:pt x="5450247" y="326170"/>
                </a:lnTo>
                <a:lnTo>
                  <a:pt x="5469208" y="322342"/>
                </a:lnTo>
                <a:lnTo>
                  <a:pt x="5488149" y="326170"/>
                </a:lnTo>
                <a:lnTo>
                  <a:pt x="5503622" y="336611"/>
                </a:lnTo>
                <a:lnTo>
                  <a:pt x="5514057" y="352096"/>
                </a:lnTo>
                <a:lnTo>
                  <a:pt x="5517884" y="371059"/>
                </a:lnTo>
                <a:lnTo>
                  <a:pt x="5514057" y="390024"/>
                </a:lnTo>
                <a:lnTo>
                  <a:pt x="5503622" y="405509"/>
                </a:lnTo>
                <a:lnTo>
                  <a:pt x="5488149" y="415948"/>
                </a:lnTo>
                <a:lnTo>
                  <a:pt x="5469208" y="419776"/>
                </a:lnTo>
                <a:close/>
              </a:path>
              <a:path w="5518150" h="1909445">
                <a:moveTo>
                  <a:pt x="20148" y="694158"/>
                </a:moveTo>
                <a:lnTo>
                  <a:pt x="12304" y="692575"/>
                </a:lnTo>
                <a:lnTo>
                  <a:pt x="5899" y="688256"/>
                </a:lnTo>
                <a:lnTo>
                  <a:pt x="1582" y="681848"/>
                </a:lnTo>
                <a:lnTo>
                  <a:pt x="0" y="673999"/>
                </a:lnTo>
                <a:lnTo>
                  <a:pt x="1582" y="666149"/>
                </a:lnTo>
                <a:lnTo>
                  <a:pt x="5899" y="659742"/>
                </a:lnTo>
                <a:lnTo>
                  <a:pt x="12304" y="655423"/>
                </a:lnTo>
                <a:lnTo>
                  <a:pt x="20148" y="653840"/>
                </a:lnTo>
                <a:lnTo>
                  <a:pt x="27993" y="655423"/>
                </a:lnTo>
                <a:lnTo>
                  <a:pt x="34398" y="659742"/>
                </a:lnTo>
                <a:lnTo>
                  <a:pt x="38715" y="666149"/>
                </a:lnTo>
                <a:lnTo>
                  <a:pt x="40297" y="673999"/>
                </a:lnTo>
                <a:lnTo>
                  <a:pt x="38715" y="681848"/>
                </a:lnTo>
                <a:lnTo>
                  <a:pt x="34398" y="688256"/>
                </a:lnTo>
                <a:lnTo>
                  <a:pt x="27993" y="692575"/>
                </a:lnTo>
                <a:lnTo>
                  <a:pt x="20148" y="694158"/>
                </a:lnTo>
                <a:close/>
              </a:path>
              <a:path w="5518150" h="1909445">
                <a:moveTo>
                  <a:pt x="322872" y="697527"/>
                </a:moveTo>
                <a:lnTo>
                  <a:pt x="313722" y="695678"/>
                </a:lnTo>
                <a:lnTo>
                  <a:pt x="306248" y="690635"/>
                </a:lnTo>
                <a:lnTo>
                  <a:pt x="301209" y="683156"/>
                </a:lnTo>
                <a:lnTo>
                  <a:pt x="299361" y="673999"/>
                </a:lnTo>
                <a:lnTo>
                  <a:pt x="301209" y="664843"/>
                </a:lnTo>
                <a:lnTo>
                  <a:pt x="306248" y="657366"/>
                </a:lnTo>
                <a:lnTo>
                  <a:pt x="313722" y="652323"/>
                </a:lnTo>
                <a:lnTo>
                  <a:pt x="322872" y="650474"/>
                </a:lnTo>
                <a:lnTo>
                  <a:pt x="332023" y="652323"/>
                </a:lnTo>
                <a:lnTo>
                  <a:pt x="339496" y="657366"/>
                </a:lnTo>
                <a:lnTo>
                  <a:pt x="344535" y="664843"/>
                </a:lnTo>
                <a:lnTo>
                  <a:pt x="346383" y="673999"/>
                </a:lnTo>
                <a:lnTo>
                  <a:pt x="344535" y="683156"/>
                </a:lnTo>
                <a:lnTo>
                  <a:pt x="339496" y="690635"/>
                </a:lnTo>
                <a:lnTo>
                  <a:pt x="332023" y="695678"/>
                </a:lnTo>
                <a:lnTo>
                  <a:pt x="322872" y="697527"/>
                </a:lnTo>
                <a:close/>
              </a:path>
              <a:path w="5518150" h="1909445">
                <a:moveTo>
                  <a:pt x="625600" y="700048"/>
                </a:moveTo>
                <a:lnTo>
                  <a:pt x="615475" y="698002"/>
                </a:lnTo>
                <a:lnTo>
                  <a:pt x="607204" y="692422"/>
                </a:lnTo>
                <a:lnTo>
                  <a:pt x="601626" y="684147"/>
                </a:lnTo>
                <a:lnTo>
                  <a:pt x="599580" y="674016"/>
                </a:lnTo>
                <a:lnTo>
                  <a:pt x="601626" y="663886"/>
                </a:lnTo>
                <a:lnTo>
                  <a:pt x="607204" y="655611"/>
                </a:lnTo>
                <a:lnTo>
                  <a:pt x="615475" y="650030"/>
                </a:lnTo>
                <a:lnTo>
                  <a:pt x="625600" y="647983"/>
                </a:lnTo>
                <a:lnTo>
                  <a:pt x="635722" y="650030"/>
                </a:lnTo>
                <a:lnTo>
                  <a:pt x="643992" y="655611"/>
                </a:lnTo>
                <a:lnTo>
                  <a:pt x="649570" y="663886"/>
                </a:lnTo>
                <a:lnTo>
                  <a:pt x="651615" y="674016"/>
                </a:lnTo>
                <a:lnTo>
                  <a:pt x="649572" y="684147"/>
                </a:lnTo>
                <a:lnTo>
                  <a:pt x="643999" y="692422"/>
                </a:lnTo>
                <a:lnTo>
                  <a:pt x="635730" y="698002"/>
                </a:lnTo>
                <a:lnTo>
                  <a:pt x="625600" y="700048"/>
                </a:lnTo>
                <a:close/>
              </a:path>
              <a:path w="5518150" h="1909445">
                <a:moveTo>
                  <a:pt x="928323" y="703414"/>
                </a:moveTo>
                <a:lnTo>
                  <a:pt x="916886" y="701104"/>
                </a:lnTo>
                <a:lnTo>
                  <a:pt x="907547" y="694805"/>
                </a:lnTo>
                <a:lnTo>
                  <a:pt x="901251" y="685460"/>
                </a:lnTo>
                <a:lnTo>
                  <a:pt x="898942" y="674016"/>
                </a:lnTo>
                <a:lnTo>
                  <a:pt x="901251" y="662571"/>
                </a:lnTo>
                <a:lnTo>
                  <a:pt x="907547" y="653227"/>
                </a:lnTo>
                <a:lnTo>
                  <a:pt x="916886" y="646927"/>
                </a:lnTo>
                <a:lnTo>
                  <a:pt x="928323" y="644618"/>
                </a:lnTo>
                <a:lnTo>
                  <a:pt x="939761" y="646927"/>
                </a:lnTo>
                <a:lnTo>
                  <a:pt x="949100" y="653227"/>
                </a:lnTo>
                <a:lnTo>
                  <a:pt x="955396" y="662571"/>
                </a:lnTo>
                <a:lnTo>
                  <a:pt x="957704" y="674016"/>
                </a:lnTo>
                <a:lnTo>
                  <a:pt x="955396" y="685460"/>
                </a:lnTo>
                <a:lnTo>
                  <a:pt x="949100" y="694805"/>
                </a:lnTo>
                <a:lnTo>
                  <a:pt x="939761" y="701104"/>
                </a:lnTo>
                <a:lnTo>
                  <a:pt x="928323" y="703414"/>
                </a:lnTo>
                <a:close/>
              </a:path>
              <a:path w="5518150" h="1909445">
                <a:moveTo>
                  <a:pt x="1231047" y="706779"/>
                </a:moveTo>
                <a:lnTo>
                  <a:pt x="1218304" y="704204"/>
                </a:lnTo>
                <a:lnTo>
                  <a:pt x="1207896" y="697181"/>
                </a:lnTo>
                <a:lnTo>
                  <a:pt x="1200877" y="686767"/>
                </a:lnTo>
                <a:lnTo>
                  <a:pt x="1198304" y="674016"/>
                </a:lnTo>
                <a:lnTo>
                  <a:pt x="1200877" y="661265"/>
                </a:lnTo>
                <a:lnTo>
                  <a:pt x="1207896" y="650850"/>
                </a:lnTo>
                <a:lnTo>
                  <a:pt x="1218304" y="643828"/>
                </a:lnTo>
                <a:lnTo>
                  <a:pt x="1231047" y="641252"/>
                </a:lnTo>
                <a:lnTo>
                  <a:pt x="1243791" y="643828"/>
                </a:lnTo>
                <a:lnTo>
                  <a:pt x="1254200" y="650850"/>
                </a:lnTo>
                <a:lnTo>
                  <a:pt x="1261220" y="661265"/>
                </a:lnTo>
                <a:lnTo>
                  <a:pt x="1263794" y="674016"/>
                </a:lnTo>
                <a:lnTo>
                  <a:pt x="1261220" y="686767"/>
                </a:lnTo>
                <a:lnTo>
                  <a:pt x="1254200" y="697181"/>
                </a:lnTo>
                <a:lnTo>
                  <a:pt x="1243791" y="704204"/>
                </a:lnTo>
                <a:lnTo>
                  <a:pt x="1231047" y="706779"/>
                </a:lnTo>
                <a:close/>
              </a:path>
              <a:path w="5518150" h="1909445">
                <a:moveTo>
                  <a:pt x="1533771" y="709304"/>
                </a:moveTo>
                <a:lnTo>
                  <a:pt x="1520055" y="706531"/>
                </a:lnTo>
                <a:lnTo>
                  <a:pt x="1508851" y="698970"/>
                </a:lnTo>
                <a:lnTo>
                  <a:pt x="1501294" y="687758"/>
                </a:lnTo>
                <a:lnTo>
                  <a:pt x="1498523" y="674033"/>
                </a:lnTo>
                <a:lnTo>
                  <a:pt x="1501294" y="660307"/>
                </a:lnTo>
                <a:lnTo>
                  <a:pt x="1508851" y="649095"/>
                </a:lnTo>
                <a:lnTo>
                  <a:pt x="1520055" y="641534"/>
                </a:lnTo>
                <a:lnTo>
                  <a:pt x="1533771" y="638761"/>
                </a:lnTo>
                <a:lnTo>
                  <a:pt x="1547489" y="641534"/>
                </a:lnTo>
                <a:lnTo>
                  <a:pt x="1558694" y="649095"/>
                </a:lnTo>
                <a:lnTo>
                  <a:pt x="1566251" y="660307"/>
                </a:lnTo>
                <a:lnTo>
                  <a:pt x="1569022" y="674033"/>
                </a:lnTo>
                <a:lnTo>
                  <a:pt x="1566253" y="687758"/>
                </a:lnTo>
                <a:lnTo>
                  <a:pt x="1558701" y="698970"/>
                </a:lnTo>
                <a:lnTo>
                  <a:pt x="1547496" y="706531"/>
                </a:lnTo>
                <a:lnTo>
                  <a:pt x="1533771" y="709304"/>
                </a:lnTo>
                <a:close/>
              </a:path>
              <a:path w="5518150" h="1909445">
                <a:moveTo>
                  <a:pt x="1836488" y="711829"/>
                </a:moveTo>
                <a:lnTo>
                  <a:pt x="1821785" y="708858"/>
                </a:lnTo>
                <a:lnTo>
                  <a:pt x="1809778" y="700756"/>
                </a:lnTo>
                <a:lnTo>
                  <a:pt x="1801683" y="688742"/>
                </a:lnTo>
                <a:lnTo>
                  <a:pt x="1798715" y="674033"/>
                </a:lnTo>
                <a:lnTo>
                  <a:pt x="1801683" y="659325"/>
                </a:lnTo>
                <a:lnTo>
                  <a:pt x="1809778" y="647310"/>
                </a:lnTo>
                <a:lnTo>
                  <a:pt x="1821785" y="639208"/>
                </a:lnTo>
                <a:lnTo>
                  <a:pt x="1836488" y="636236"/>
                </a:lnTo>
                <a:lnTo>
                  <a:pt x="1851191" y="639208"/>
                </a:lnTo>
                <a:lnTo>
                  <a:pt x="1863197" y="647310"/>
                </a:lnTo>
                <a:lnTo>
                  <a:pt x="1871292" y="659325"/>
                </a:lnTo>
                <a:lnTo>
                  <a:pt x="1874261" y="674033"/>
                </a:lnTo>
                <a:lnTo>
                  <a:pt x="1871292" y="688742"/>
                </a:lnTo>
                <a:lnTo>
                  <a:pt x="1863197" y="700756"/>
                </a:lnTo>
                <a:lnTo>
                  <a:pt x="1851191" y="708858"/>
                </a:lnTo>
                <a:lnTo>
                  <a:pt x="1836488" y="711829"/>
                </a:lnTo>
                <a:close/>
              </a:path>
              <a:path w="5518150" h="1909445">
                <a:moveTo>
                  <a:pt x="2139212" y="715195"/>
                </a:moveTo>
                <a:lnTo>
                  <a:pt x="2123204" y="711960"/>
                </a:lnTo>
                <a:lnTo>
                  <a:pt x="2110135" y="703139"/>
                </a:lnTo>
                <a:lnTo>
                  <a:pt x="2101327" y="690055"/>
                </a:lnTo>
                <a:lnTo>
                  <a:pt x="2098097" y="674033"/>
                </a:lnTo>
                <a:lnTo>
                  <a:pt x="2101327" y="658010"/>
                </a:lnTo>
                <a:lnTo>
                  <a:pt x="2110135" y="644926"/>
                </a:lnTo>
                <a:lnTo>
                  <a:pt x="2123204" y="636105"/>
                </a:lnTo>
                <a:lnTo>
                  <a:pt x="2139212" y="632870"/>
                </a:lnTo>
                <a:lnTo>
                  <a:pt x="2155225" y="636105"/>
                </a:lnTo>
                <a:lnTo>
                  <a:pt x="2168305" y="644926"/>
                </a:lnTo>
                <a:lnTo>
                  <a:pt x="2177126" y="658010"/>
                </a:lnTo>
                <a:lnTo>
                  <a:pt x="2180360" y="674033"/>
                </a:lnTo>
                <a:lnTo>
                  <a:pt x="2177126" y="690055"/>
                </a:lnTo>
                <a:lnTo>
                  <a:pt x="2168305" y="703139"/>
                </a:lnTo>
                <a:lnTo>
                  <a:pt x="2155225" y="711960"/>
                </a:lnTo>
                <a:lnTo>
                  <a:pt x="2139212" y="715195"/>
                </a:lnTo>
                <a:close/>
              </a:path>
              <a:path w="5518150" h="1909445">
                <a:moveTo>
                  <a:pt x="2441936" y="717720"/>
                </a:moveTo>
                <a:lnTo>
                  <a:pt x="2424948" y="714287"/>
                </a:lnTo>
                <a:lnTo>
                  <a:pt x="2411074" y="704928"/>
                </a:lnTo>
                <a:lnTo>
                  <a:pt x="2401719" y="691047"/>
                </a:lnTo>
                <a:lnTo>
                  <a:pt x="2398289" y="674049"/>
                </a:lnTo>
                <a:lnTo>
                  <a:pt x="2401719" y="657052"/>
                </a:lnTo>
                <a:lnTo>
                  <a:pt x="2411074" y="643171"/>
                </a:lnTo>
                <a:lnTo>
                  <a:pt x="2424948" y="633812"/>
                </a:lnTo>
                <a:lnTo>
                  <a:pt x="2441936" y="630379"/>
                </a:lnTo>
                <a:lnTo>
                  <a:pt x="2458923" y="633812"/>
                </a:lnTo>
                <a:lnTo>
                  <a:pt x="2472797" y="643171"/>
                </a:lnTo>
                <a:lnTo>
                  <a:pt x="2482152" y="657052"/>
                </a:lnTo>
                <a:lnTo>
                  <a:pt x="2485582" y="674049"/>
                </a:lnTo>
                <a:lnTo>
                  <a:pt x="2482152" y="691047"/>
                </a:lnTo>
                <a:lnTo>
                  <a:pt x="2472797" y="704928"/>
                </a:lnTo>
                <a:lnTo>
                  <a:pt x="2458923" y="714287"/>
                </a:lnTo>
                <a:lnTo>
                  <a:pt x="2441936" y="717720"/>
                </a:lnTo>
                <a:close/>
              </a:path>
              <a:path w="5518150" h="1909445">
                <a:moveTo>
                  <a:pt x="2744659" y="720245"/>
                </a:moveTo>
                <a:lnTo>
                  <a:pt x="2726698" y="716614"/>
                </a:lnTo>
                <a:lnTo>
                  <a:pt x="2712030" y="706714"/>
                </a:lnTo>
                <a:lnTo>
                  <a:pt x="2702141" y="692031"/>
                </a:lnTo>
                <a:lnTo>
                  <a:pt x="2698515" y="674049"/>
                </a:lnTo>
                <a:lnTo>
                  <a:pt x="2702141" y="656070"/>
                </a:lnTo>
                <a:lnTo>
                  <a:pt x="2712030" y="641388"/>
                </a:lnTo>
                <a:lnTo>
                  <a:pt x="2726698" y="631488"/>
                </a:lnTo>
                <a:lnTo>
                  <a:pt x="2744659" y="627858"/>
                </a:lnTo>
                <a:lnTo>
                  <a:pt x="2762641" y="631488"/>
                </a:lnTo>
                <a:lnTo>
                  <a:pt x="2777318" y="641388"/>
                </a:lnTo>
                <a:lnTo>
                  <a:pt x="2787211" y="656070"/>
                </a:lnTo>
                <a:lnTo>
                  <a:pt x="2790838" y="674049"/>
                </a:lnTo>
                <a:lnTo>
                  <a:pt x="2787211" y="692031"/>
                </a:lnTo>
                <a:lnTo>
                  <a:pt x="2777318" y="706714"/>
                </a:lnTo>
                <a:lnTo>
                  <a:pt x="2762641" y="716614"/>
                </a:lnTo>
                <a:lnTo>
                  <a:pt x="2744659" y="720245"/>
                </a:lnTo>
                <a:close/>
              </a:path>
              <a:path w="5518150" h="1909445">
                <a:moveTo>
                  <a:pt x="3047383" y="722766"/>
                </a:moveTo>
                <a:lnTo>
                  <a:pt x="3028442" y="718938"/>
                </a:lnTo>
                <a:lnTo>
                  <a:pt x="3012969" y="708498"/>
                </a:lnTo>
                <a:lnTo>
                  <a:pt x="3002534" y="693013"/>
                </a:lnTo>
                <a:lnTo>
                  <a:pt x="2998707" y="674049"/>
                </a:lnTo>
                <a:lnTo>
                  <a:pt x="3002534" y="655086"/>
                </a:lnTo>
                <a:lnTo>
                  <a:pt x="3012969" y="639601"/>
                </a:lnTo>
                <a:lnTo>
                  <a:pt x="3028442" y="629161"/>
                </a:lnTo>
                <a:lnTo>
                  <a:pt x="3047383" y="625333"/>
                </a:lnTo>
                <a:lnTo>
                  <a:pt x="3066344" y="629161"/>
                </a:lnTo>
                <a:lnTo>
                  <a:pt x="3081827" y="639601"/>
                </a:lnTo>
                <a:lnTo>
                  <a:pt x="3092266" y="655086"/>
                </a:lnTo>
                <a:lnTo>
                  <a:pt x="3096093" y="674049"/>
                </a:lnTo>
                <a:lnTo>
                  <a:pt x="3092266" y="693013"/>
                </a:lnTo>
                <a:lnTo>
                  <a:pt x="3081827" y="708498"/>
                </a:lnTo>
                <a:lnTo>
                  <a:pt x="3066344" y="718938"/>
                </a:lnTo>
                <a:lnTo>
                  <a:pt x="3047383" y="722766"/>
                </a:lnTo>
                <a:close/>
              </a:path>
              <a:path w="5518150" h="1909445">
                <a:moveTo>
                  <a:pt x="3350107" y="725291"/>
                </a:moveTo>
                <a:lnTo>
                  <a:pt x="3330172" y="721265"/>
                </a:lnTo>
                <a:lnTo>
                  <a:pt x="3313895" y="710284"/>
                </a:lnTo>
                <a:lnTo>
                  <a:pt x="3302923" y="693997"/>
                </a:lnTo>
                <a:lnTo>
                  <a:pt x="3298899" y="674049"/>
                </a:lnTo>
                <a:lnTo>
                  <a:pt x="3302923" y="654102"/>
                </a:lnTo>
                <a:lnTo>
                  <a:pt x="3313895" y="637815"/>
                </a:lnTo>
                <a:lnTo>
                  <a:pt x="3330172" y="626834"/>
                </a:lnTo>
                <a:lnTo>
                  <a:pt x="3350107" y="622808"/>
                </a:lnTo>
                <a:lnTo>
                  <a:pt x="3370047" y="626834"/>
                </a:lnTo>
                <a:lnTo>
                  <a:pt x="3386336" y="637815"/>
                </a:lnTo>
                <a:lnTo>
                  <a:pt x="3397320" y="654102"/>
                </a:lnTo>
                <a:lnTo>
                  <a:pt x="3401349" y="674049"/>
                </a:lnTo>
                <a:lnTo>
                  <a:pt x="3397320" y="693997"/>
                </a:lnTo>
                <a:lnTo>
                  <a:pt x="3386336" y="710284"/>
                </a:lnTo>
                <a:lnTo>
                  <a:pt x="3370047" y="721265"/>
                </a:lnTo>
                <a:lnTo>
                  <a:pt x="3350107" y="725291"/>
                </a:lnTo>
                <a:close/>
              </a:path>
              <a:path w="5518150" h="1909445">
                <a:moveTo>
                  <a:pt x="3652831" y="728657"/>
                </a:moveTo>
                <a:lnTo>
                  <a:pt x="3631605" y="724365"/>
                </a:lnTo>
                <a:lnTo>
                  <a:pt x="3614265" y="712664"/>
                </a:lnTo>
                <a:lnTo>
                  <a:pt x="3602570" y="695312"/>
                </a:lnTo>
                <a:lnTo>
                  <a:pt x="3598281" y="674066"/>
                </a:lnTo>
                <a:lnTo>
                  <a:pt x="3602570" y="652822"/>
                </a:lnTo>
                <a:lnTo>
                  <a:pt x="3614265" y="635470"/>
                </a:lnTo>
                <a:lnTo>
                  <a:pt x="3631605" y="623768"/>
                </a:lnTo>
                <a:lnTo>
                  <a:pt x="3652831" y="619476"/>
                </a:lnTo>
                <a:lnTo>
                  <a:pt x="3674077" y="623768"/>
                </a:lnTo>
                <a:lnTo>
                  <a:pt x="3691427" y="635470"/>
                </a:lnTo>
                <a:lnTo>
                  <a:pt x="3703125" y="652822"/>
                </a:lnTo>
                <a:lnTo>
                  <a:pt x="3707414" y="674066"/>
                </a:lnTo>
                <a:lnTo>
                  <a:pt x="3703125" y="695312"/>
                </a:lnTo>
                <a:lnTo>
                  <a:pt x="3691427" y="712664"/>
                </a:lnTo>
                <a:lnTo>
                  <a:pt x="3674077" y="724365"/>
                </a:lnTo>
                <a:lnTo>
                  <a:pt x="3652831" y="728657"/>
                </a:lnTo>
                <a:close/>
              </a:path>
              <a:path w="5518150" h="1909445">
                <a:moveTo>
                  <a:pt x="3955589" y="731181"/>
                </a:moveTo>
                <a:lnTo>
                  <a:pt x="3933369" y="726692"/>
                </a:lnTo>
                <a:lnTo>
                  <a:pt x="3915225" y="714449"/>
                </a:lnTo>
                <a:lnTo>
                  <a:pt x="3902992" y="696294"/>
                </a:lnTo>
                <a:lnTo>
                  <a:pt x="3898507" y="674066"/>
                </a:lnTo>
                <a:lnTo>
                  <a:pt x="3902992" y="651838"/>
                </a:lnTo>
                <a:lnTo>
                  <a:pt x="3915225" y="633683"/>
                </a:lnTo>
                <a:lnTo>
                  <a:pt x="3933369" y="621441"/>
                </a:lnTo>
                <a:lnTo>
                  <a:pt x="3955589" y="616951"/>
                </a:lnTo>
                <a:lnTo>
                  <a:pt x="3977789" y="621441"/>
                </a:lnTo>
                <a:lnTo>
                  <a:pt x="3995923" y="633683"/>
                </a:lnTo>
                <a:lnTo>
                  <a:pt x="4008151" y="651838"/>
                </a:lnTo>
                <a:lnTo>
                  <a:pt x="4012636" y="674066"/>
                </a:lnTo>
                <a:lnTo>
                  <a:pt x="4008156" y="696294"/>
                </a:lnTo>
                <a:lnTo>
                  <a:pt x="3995935" y="714449"/>
                </a:lnTo>
                <a:lnTo>
                  <a:pt x="3977803" y="726692"/>
                </a:lnTo>
                <a:lnTo>
                  <a:pt x="3955589" y="731181"/>
                </a:lnTo>
                <a:close/>
              </a:path>
              <a:path w="5518150" h="1909445">
                <a:moveTo>
                  <a:pt x="4258312" y="733706"/>
                </a:moveTo>
                <a:lnTo>
                  <a:pt x="4235113" y="729019"/>
                </a:lnTo>
                <a:lnTo>
                  <a:pt x="4216164" y="716236"/>
                </a:lnTo>
                <a:lnTo>
                  <a:pt x="4203385" y="697278"/>
                </a:lnTo>
                <a:lnTo>
                  <a:pt x="4198699" y="674066"/>
                </a:lnTo>
                <a:lnTo>
                  <a:pt x="4203385" y="650854"/>
                </a:lnTo>
                <a:lnTo>
                  <a:pt x="4216164" y="631897"/>
                </a:lnTo>
                <a:lnTo>
                  <a:pt x="4235113" y="619114"/>
                </a:lnTo>
                <a:lnTo>
                  <a:pt x="4258312" y="614426"/>
                </a:lnTo>
                <a:lnTo>
                  <a:pt x="4281506" y="619114"/>
                </a:lnTo>
                <a:lnTo>
                  <a:pt x="4300444" y="631897"/>
                </a:lnTo>
                <a:lnTo>
                  <a:pt x="4313211" y="650854"/>
                </a:lnTo>
                <a:lnTo>
                  <a:pt x="4317892" y="674066"/>
                </a:lnTo>
                <a:lnTo>
                  <a:pt x="4313211" y="697278"/>
                </a:lnTo>
                <a:lnTo>
                  <a:pt x="4300444" y="716236"/>
                </a:lnTo>
                <a:lnTo>
                  <a:pt x="4281506" y="729019"/>
                </a:lnTo>
                <a:lnTo>
                  <a:pt x="4258312" y="733706"/>
                </a:lnTo>
                <a:close/>
              </a:path>
              <a:path w="5518150" h="1909445">
                <a:moveTo>
                  <a:pt x="4561036" y="737912"/>
                </a:moveTo>
                <a:lnTo>
                  <a:pt x="4536200" y="732897"/>
                </a:lnTo>
                <a:lnTo>
                  <a:pt x="4515921" y="719218"/>
                </a:lnTo>
                <a:lnTo>
                  <a:pt x="4502250" y="698930"/>
                </a:lnTo>
                <a:lnTo>
                  <a:pt x="4497237" y="674083"/>
                </a:lnTo>
                <a:lnTo>
                  <a:pt x="4502250" y="649237"/>
                </a:lnTo>
                <a:lnTo>
                  <a:pt x="4515921" y="628948"/>
                </a:lnTo>
                <a:lnTo>
                  <a:pt x="4536200" y="615270"/>
                </a:lnTo>
                <a:lnTo>
                  <a:pt x="4561036" y="610254"/>
                </a:lnTo>
                <a:lnTo>
                  <a:pt x="4585853" y="615270"/>
                </a:lnTo>
                <a:lnTo>
                  <a:pt x="4606122" y="628948"/>
                </a:lnTo>
                <a:lnTo>
                  <a:pt x="4619789" y="649237"/>
                </a:lnTo>
                <a:lnTo>
                  <a:pt x="4624802" y="674083"/>
                </a:lnTo>
                <a:lnTo>
                  <a:pt x="4619789" y="698930"/>
                </a:lnTo>
                <a:lnTo>
                  <a:pt x="4606122" y="719218"/>
                </a:lnTo>
                <a:lnTo>
                  <a:pt x="4585853" y="732897"/>
                </a:lnTo>
                <a:lnTo>
                  <a:pt x="4561036" y="737912"/>
                </a:lnTo>
                <a:close/>
              </a:path>
              <a:path w="5518150" h="1909445">
                <a:moveTo>
                  <a:pt x="4863760" y="741278"/>
                </a:moveTo>
                <a:lnTo>
                  <a:pt x="4837613" y="735997"/>
                </a:lnTo>
                <a:lnTo>
                  <a:pt x="4816261" y="721596"/>
                </a:lnTo>
                <a:lnTo>
                  <a:pt x="4801864" y="700237"/>
                </a:lnTo>
                <a:lnTo>
                  <a:pt x="4796585" y="674083"/>
                </a:lnTo>
                <a:lnTo>
                  <a:pt x="4801864" y="647931"/>
                </a:lnTo>
                <a:lnTo>
                  <a:pt x="4816261" y="626572"/>
                </a:lnTo>
                <a:lnTo>
                  <a:pt x="4837613" y="612170"/>
                </a:lnTo>
                <a:lnTo>
                  <a:pt x="4863760" y="606889"/>
                </a:lnTo>
                <a:lnTo>
                  <a:pt x="4889887" y="612170"/>
                </a:lnTo>
                <a:lnTo>
                  <a:pt x="4911229" y="626572"/>
                </a:lnTo>
                <a:lnTo>
                  <a:pt x="4925622" y="647931"/>
                </a:lnTo>
                <a:lnTo>
                  <a:pt x="4930901" y="674083"/>
                </a:lnTo>
                <a:lnTo>
                  <a:pt x="4925622" y="700237"/>
                </a:lnTo>
                <a:lnTo>
                  <a:pt x="4911229" y="721596"/>
                </a:lnTo>
                <a:lnTo>
                  <a:pt x="4889887" y="735997"/>
                </a:lnTo>
                <a:lnTo>
                  <a:pt x="4863760" y="741278"/>
                </a:lnTo>
                <a:close/>
              </a:path>
              <a:path w="5518150" h="1909445">
                <a:moveTo>
                  <a:pt x="5166483" y="745487"/>
                </a:moveTo>
                <a:lnTo>
                  <a:pt x="5138700" y="739878"/>
                </a:lnTo>
                <a:lnTo>
                  <a:pt x="5116018" y="724578"/>
                </a:lnTo>
                <a:lnTo>
                  <a:pt x="5100729" y="701882"/>
                </a:lnTo>
                <a:lnTo>
                  <a:pt x="5095124" y="674083"/>
                </a:lnTo>
                <a:lnTo>
                  <a:pt x="5100729" y="646286"/>
                </a:lnTo>
                <a:lnTo>
                  <a:pt x="5116018" y="623591"/>
                </a:lnTo>
                <a:lnTo>
                  <a:pt x="5138700" y="608292"/>
                </a:lnTo>
                <a:lnTo>
                  <a:pt x="5166483" y="602683"/>
                </a:lnTo>
                <a:lnTo>
                  <a:pt x="5194253" y="608292"/>
                </a:lnTo>
                <a:lnTo>
                  <a:pt x="5216936" y="623591"/>
                </a:lnTo>
                <a:lnTo>
                  <a:pt x="5232234" y="646286"/>
                </a:lnTo>
                <a:lnTo>
                  <a:pt x="5237844" y="674083"/>
                </a:lnTo>
                <a:lnTo>
                  <a:pt x="5232234" y="701882"/>
                </a:lnTo>
                <a:lnTo>
                  <a:pt x="5216936" y="724578"/>
                </a:lnTo>
                <a:lnTo>
                  <a:pt x="5194253" y="739878"/>
                </a:lnTo>
                <a:lnTo>
                  <a:pt x="5166483" y="745487"/>
                </a:lnTo>
                <a:close/>
              </a:path>
              <a:path w="5518150" h="1909445">
                <a:moveTo>
                  <a:pt x="5469208" y="713564"/>
                </a:moveTo>
                <a:lnTo>
                  <a:pt x="5453842" y="710462"/>
                </a:lnTo>
                <a:lnTo>
                  <a:pt x="5441300" y="702002"/>
                </a:lnTo>
                <a:lnTo>
                  <a:pt x="5432846" y="689453"/>
                </a:lnTo>
                <a:lnTo>
                  <a:pt x="5429746" y="674083"/>
                </a:lnTo>
                <a:lnTo>
                  <a:pt x="5432846" y="658714"/>
                </a:lnTo>
                <a:lnTo>
                  <a:pt x="5441300" y="646166"/>
                </a:lnTo>
                <a:lnTo>
                  <a:pt x="5453842" y="637707"/>
                </a:lnTo>
                <a:lnTo>
                  <a:pt x="5469208" y="634606"/>
                </a:lnTo>
                <a:lnTo>
                  <a:pt x="5484554" y="637707"/>
                </a:lnTo>
                <a:lnTo>
                  <a:pt x="5497086" y="646166"/>
                </a:lnTo>
                <a:lnTo>
                  <a:pt x="5505536" y="658714"/>
                </a:lnTo>
                <a:lnTo>
                  <a:pt x="5508635" y="674083"/>
                </a:lnTo>
                <a:lnTo>
                  <a:pt x="5505536" y="689453"/>
                </a:lnTo>
                <a:lnTo>
                  <a:pt x="5497086" y="702002"/>
                </a:lnTo>
                <a:lnTo>
                  <a:pt x="5484554" y="710462"/>
                </a:lnTo>
                <a:lnTo>
                  <a:pt x="5469208" y="713564"/>
                </a:lnTo>
                <a:close/>
              </a:path>
              <a:path w="5518150" h="1909445">
                <a:moveTo>
                  <a:pt x="20148" y="997185"/>
                </a:moveTo>
                <a:lnTo>
                  <a:pt x="12304" y="995602"/>
                </a:lnTo>
                <a:lnTo>
                  <a:pt x="5899" y="991282"/>
                </a:lnTo>
                <a:lnTo>
                  <a:pt x="1582" y="984873"/>
                </a:lnTo>
                <a:lnTo>
                  <a:pt x="0" y="977023"/>
                </a:lnTo>
                <a:lnTo>
                  <a:pt x="1582" y="969174"/>
                </a:lnTo>
                <a:lnTo>
                  <a:pt x="5899" y="962766"/>
                </a:lnTo>
                <a:lnTo>
                  <a:pt x="12304" y="958447"/>
                </a:lnTo>
                <a:lnTo>
                  <a:pt x="20148" y="956864"/>
                </a:lnTo>
                <a:lnTo>
                  <a:pt x="27993" y="958447"/>
                </a:lnTo>
                <a:lnTo>
                  <a:pt x="34398" y="962766"/>
                </a:lnTo>
                <a:lnTo>
                  <a:pt x="38715" y="969174"/>
                </a:lnTo>
                <a:lnTo>
                  <a:pt x="40297" y="977023"/>
                </a:lnTo>
                <a:lnTo>
                  <a:pt x="38715" y="984873"/>
                </a:lnTo>
                <a:lnTo>
                  <a:pt x="34398" y="991282"/>
                </a:lnTo>
                <a:lnTo>
                  <a:pt x="27993" y="995602"/>
                </a:lnTo>
                <a:lnTo>
                  <a:pt x="20148" y="997185"/>
                </a:lnTo>
                <a:close/>
              </a:path>
              <a:path w="5518150" h="1909445">
                <a:moveTo>
                  <a:pt x="322872" y="1000551"/>
                </a:moveTo>
                <a:lnTo>
                  <a:pt x="313722" y="998702"/>
                </a:lnTo>
                <a:lnTo>
                  <a:pt x="306248" y="993659"/>
                </a:lnTo>
                <a:lnTo>
                  <a:pt x="301209" y="986181"/>
                </a:lnTo>
                <a:lnTo>
                  <a:pt x="299361" y="977023"/>
                </a:lnTo>
                <a:lnTo>
                  <a:pt x="301209" y="967868"/>
                </a:lnTo>
                <a:lnTo>
                  <a:pt x="306248" y="960390"/>
                </a:lnTo>
                <a:lnTo>
                  <a:pt x="313722" y="955348"/>
                </a:lnTo>
                <a:lnTo>
                  <a:pt x="322872" y="953499"/>
                </a:lnTo>
                <a:lnTo>
                  <a:pt x="332023" y="955348"/>
                </a:lnTo>
                <a:lnTo>
                  <a:pt x="339496" y="960390"/>
                </a:lnTo>
                <a:lnTo>
                  <a:pt x="344535" y="967868"/>
                </a:lnTo>
                <a:lnTo>
                  <a:pt x="346383" y="977023"/>
                </a:lnTo>
                <a:lnTo>
                  <a:pt x="344535" y="986181"/>
                </a:lnTo>
                <a:lnTo>
                  <a:pt x="339496" y="993659"/>
                </a:lnTo>
                <a:lnTo>
                  <a:pt x="332023" y="998702"/>
                </a:lnTo>
                <a:lnTo>
                  <a:pt x="322872" y="1000551"/>
                </a:lnTo>
                <a:close/>
              </a:path>
              <a:path w="5518150" h="1909445">
                <a:moveTo>
                  <a:pt x="625600" y="1003073"/>
                </a:moveTo>
                <a:lnTo>
                  <a:pt x="615475" y="1001026"/>
                </a:lnTo>
                <a:lnTo>
                  <a:pt x="607204" y="995446"/>
                </a:lnTo>
                <a:lnTo>
                  <a:pt x="601626" y="987171"/>
                </a:lnTo>
                <a:lnTo>
                  <a:pt x="599580" y="977040"/>
                </a:lnTo>
                <a:lnTo>
                  <a:pt x="601626" y="966910"/>
                </a:lnTo>
                <a:lnTo>
                  <a:pt x="607204" y="958635"/>
                </a:lnTo>
                <a:lnTo>
                  <a:pt x="615475" y="953054"/>
                </a:lnTo>
                <a:lnTo>
                  <a:pt x="625600" y="951007"/>
                </a:lnTo>
                <a:lnTo>
                  <a:pt x="635722" y="953054"/>
                </a:lnTo>
                <a:lnTo>
                  <a:pt x="643992" y="958635"/>
                </a:lnTo>
                <a:lnTo>
                  <a:pt x="649570" y="966910"/>
                </a:lnTo>
                <a:lnTo>
                  <a:pt x="651615" y="977040"/>
                </a:lnTo>
                <a:lnTo>
                  <a:pt x="649572" y="987171"/>
                </a:lnTo>
                <a:lnTo>
                  <a:pt x="643999" y="995446"/>
                </a:lnTo>
                <a:lnTo>
                  <a:pt x="635730" y="1001026"/>
                </a:lnTo>
                <a:lnTo>
                  <a:pt x="625600" y="1003073"/>
                </a:lnTo>
                <a:close/>
              </a:path>
              <a:path w="5518150" h="1909445">
                <a:moveTo>
                  <a:pt x="928323" y="1006438"/>
                </a:moveTo>
                <a:lnTo>
                  <a:pt x="916886" y="1004128"/>
                </a:lnTo>
                <a:lnTo>
                  <a:pt x="907547" y="997829"/>
                </a:lnTo>
                <a:lnTo>
                  <a:pt x="901251" y="988485"/>
                </a:lnTo>
                <a:lnTo>
                  <a:pt x="898942" y="977040"/>
                </a:lnTo>
                <a:lnTo>
                  <a:pt x="901251" y="965595"/>
                </a:lnTo>
                <a:lnTo>
                  <a:pt x="907547" y="956251"/>
                </a:lnTo>
                <a:lnTo>
                  <a:pt x="916886" y="949952"/>
                </a:lnTo>
                <a:lnTo>
                  <a:pt x="928323" y="947642"/>
                </a:lnTo>
                <a:lnTo>
                  <a:pt x="939761" y="949952"/>
                </a:lnTo>
                <a:lnTo>
                  <a:pt x="949100" y="956251"/>
                </a:lnTo>
                <a:lnTo>
                  <a:pt x="955396" y="965595"/>
                </a:lnTo>
                <a:lnTo>
                  <a:pt x="957704" y="977040"/>
                </a:lnTo>
                <a:lnTo>
                  <a:pt x="955396" y="988485"/>
                </a:lnTo>
                <a:lnTo>
                  <a:pt x="949100" y="997829"/>
                </a:lnTo>
                <a:lnTo>
                  <a:pt x="939761" y="1004128"/>
                </a:lnTo>
                <a:lnTo>
                  <a:pt x="928323" y="1006438"/>
                </a:lnTo>
                <a:close/>
              </a:path>
              <a:path w="5518150" h="1909445">
                <a:moveTo>
                  <a:pt x="1231047" y="1009804"/>
                </a:moveTo>
                <a:lnTo>
                  <a:pt x="1218304" y="1007228"/>
                </a:lnTo>
                <a:lnTo>
                  <a:pt x="1207896" y="1000205"/>
                </a:lnTo>
                <a:lnTo>
                  <a:pt x="1200877" y="989791"/>
                </a:lnTo>
                <a:lnTo>
                  <a:pt x="1198304" y="977040"/>
                </a:lnTo>
                <a:lnTo>
                  <a:pt x="1200877" y="964289"/>
                </a:lnTo>
                <a:lnTo>
                  <a:pt x="1207896" y="953874"/>
                </a:lnTo>
                <a:lnTo>
                  <a:pt x="1218304" y="946852"/>
                </a:lnTo>
                <a:lnTo>
                  <a:pt x="1231047" y="944276"/>
                </a:lnTo>
                <a:lnTo>
                  <a:pt x="1243791" y="946852"/>
                </a:lnTo>
                <a:lnTo>
                  <a:pt x="1254200" y="953874"/>
                </a:lnTo>
                <a:lnTo>
                  <a:pt x="1261220" y="964289"/>
                </a:lnTo>
                <a:lnTo>
                  <a:pt x="1263794" y="977040"/>
                </a:lnTo>
                <a:lnTo>
                  <a:pt x="1261220" y="989791"/>
                </a:lnTo>
                <a:lnTo>
                  <a:pt x="1254200" y="1000205"/>
                </a:lnTo>
                <a:lnTo>
                  <a:pt x="1243791" y="1007228"/>
                </a:lnTo>
                <a:lnTo>
                  <a:pt x="1231047" y="1009804"/>
                </a:lnTo>
                <a:close/>
              </a:path>
              <a:path w="5518150" h="1909445">
                <a:moveTo>
                  <a:pt x="1533771" y="1012329"/>
                </a:moveTo>
                <a:lnTo>
                  <a:pt x="1520055" y="1009555"/>
                </a:lnTo>
                <a:lnTo>
                  <a:pt x="1508851" y="1001994"/>
                </a:lnTo>
                <a:lnTo>
                  <a:pt x="1501294" y="990782"/>
                </a:lnTo>
                <a:lnTo>
                  <a:pt x="1498523" y="977057"/>
                </a:lnTo>
                <a:lnTo>
                  <a:pt x="1501294" y="963332"/>
                </a:lnTo>
                <a:lnTo>
                  <a:pt x="1508851" y="952120"/>
                </a:lnTo>
                <a:lnTo>
                  <a:pt x="1520055" y="944558"/>
                </a:lnTo>
                <a:lnTo>
                  <a:pt x="1533771" y="941785"/>
                </a:lnTo>
                <a:lnTo>
                  <a:pt x="1547489" y="944558"/>
                </a:lnTo>
                <a:lnTo>
                  <a:pt x="1558694" y="952120"/>
                </a:lnTo>
                <a:lnTo>
                  <a:pt x="1566251" y="963332"/>
                </a:lnTo>
                <a:lnTo>
                  <a:pt x="1569022" y="977057"/>
                </a:lnTo>
                <a:lnTo>
                  <a:pt x="1566253" y="990782"/>
                </a:lnTo>
                <a:lnTo>
                  <a:pt x="1558701" y="1001994"/>
                </a:lnTo>
                <a:lnTo>
                  <a:pt x="1547496" y="1009555"/>
                </a:lnTo>
                <a:lnTo>
                  <a:pt x="1533771" y="1012329"/>
                </a:lnTo>
                <a:close/>
              </a:path>
              <a:path w="5518150" h="1909445">
                <a:moveTo>
                  <a:pt x="1836488" y="1014853"/>
                </a:moveTo>
                <a:lnTo>
                  <a:pt x="1821785" y="1011882"/>
                </a:lnTo>
                <a:lnTo>
                  <a:pt x="1809778" y="1003781"/>
                </a:lnTo>
                <a:lnTo>
                  <a:pt x="1801683" y="991766"/>
                </a:lnTo>
                <a:lnTo>
                  <a:pt x="1798715" y="977057"/>
                </a:lnTo>
                <a:lnTo>
                  <a:pt x="1801683" y="962347"/>
                </a:lnTo>
                <a:lnTo>
                  <a:pt x="1809778" y="950333"/>
                </a:lnTo>
                <a:lnTo>
                  <a:pt x="1821785" y="942231"/>
                </a:lnTo>
                <a:lnTo>
                  <a:pt x="1836488" y="939260"/>
                </a:lnTo>
                <a:lnTo>
                  <a:pt x="1851191" y="942231"/>
                </a:lnTo>
                <a:lnTo>
                  <a:pt x="1863197" y="950333"/>
                </a:lnTo>
                <a:lnTo>
                  <a:pt x="1871292" y="962347"/>
                </a:lnTo>
                <a:lnTo>
                  <a:pt x="1874261" y="977057"/>
                </a:lnTo>
                <a:lnTo>
                  <a:pt x="1871292" y="991766"/>
                </a:lnTo>
                <a:lnTo>
                  <a:pt x="1863197" y="1003781"/>
                </a:lnTo>
                <a:lnTo>
                  <a:pt x="1851191" y="1011882"/>
                </a:lnTo>
                <a:lnTo>
                  <a:pt x="1836488" y="1014853"/>
                </a:lnTo>
                <a:close/>
              </a:path>
              <a:path w="5518150" h="1909445">
                <a:moveTo>
                  <a:pt x="2139212" y="1018219"/>
                </a:moveTo>
                <a:lnTo>
                  <a:pt x="2123204" y="1014984"/>
                </a:lnTo>
                <a:lnTo>
                  <a:pt x="2110135" y="1006163"/>
                </a:lnTo>
                <a:lnTo>
                  <a:pt x="2101327" y="993080"/>
                </a:lnTo>
                <a:lnTo>
                  <a:pt x="2098097" y="977057"/>
                </a:lnTo>
                <a:lnTo>
                  <a:pt x="2101327" y="961034"/>
                </a:lnTo>
                <a:lnTo>
                  <a:pt x="2110135" y="947950"/>
                </a:lnTo>
                <a:lnTo>
                  <a:pt x="2123204" y="939129"/>
                </a:lnTo>
                <a:lnTo>
                  <a:pt x="2139212" y="935895"/>
                </a:lnTo>
                <a:lnTo>
                  <a:pt x="2155225" y="939129"/>
                </a:lnTo>
                <a:lnTo>
                  <a:pt x="2168305" y="947950"/>
                </a:lnTo>
                <a:lnTo>
                  <a:pt x="2177126" y="961034"/>
                </a:lnTo>
                <a:lnTo>
                  <a:pt x="2180360" y="977057"/>
                </a:lnTo>
                <a:lnTo>
                  <a:pt x="2177126" y="993080"/>
                </a:lnTo>
                <a:lnTo>
                  <a:pt x="2168305" y="1006163"/>
                </a:lnTo>
                <a:lnTo>
                  <a:pt x="2155225" y="1014984"/>
                </a:lnTo>
                <a:lnTo>
                  <a:pt x="2139212" y="1018219"/>
                </a:lnTo>
                <a:close/>
              </a:path>
              <a:path w="5518150" h="1909445">
                <a:moveTo>
                  <a:pt x="2441936" y="1020744"/>
                </a:moveTo>
                <a:lnTo>
                  <a:pt x="2424948" y="1017312"/>
                </a:lnTo>
                <a:lnTo>
                  <a:pt x="2411074" y="1007952"/>
                </a:lnTo>
                <a:lnTo>
                  <a:pt x="2401719" y="994071"/>
                </a:lnTo>
                <a:lnTo>
                  <a:pt x="2398289" y="977074"/>
                </a:lnTo>
                <a:lnTo>
                  <a:pt x="2401719" y="960077"/>
                </a:lnTo>
                <a:lnTo>
                  <a:pt x="2411074" y="946197"/>
                </a:lnTo>
                <a:lnTo>
                  <a:pt x="2424948" y="936839"/>
                </a:lnTo>
                <a:lnTo>
                  <a:pt x="2441936" y="933407"/>
                </a:lnTo>
                <a:lnTo>
                  <a:pt x="2458923" y="936839"/>
                </a:lnTo>
                <a:lnTo>
                  <a:pt x="2472797" y="946197"/>
                </a:lnTo>
                <a:lnTo>
                  <a:pt x="2482152" y="960077"/>
                </a:lnTo>
                <a:lnTo>
                  <a:pt x="2485582" y="977074"/>
                </a:lnTo>
                <a:lnTo>
                  <a:pt x="2482152" y="994071"/>
                </a:lnTo>
                <a:lnTo>
                  <a:pt x="2472797" y="1007952"/>
                </a:lnTo>
                <a:lnTo>
                  <a:pt x="2458923" y="1017312"/>
                </a:lnTo>
                <a:lnTo>
                  <a:pt x="2441936" y="1020744"/>
                </a:lnTo>
                <a:close/>
              </a:path>
              <a:path w="5518150" h="1909445">
                <a:moveTo>
                  <a:pt x="2744659" y="1023269"/>
                </a:moveTo>
                <a:lnTo>
                  <a:pt x="2726698" y="1019639"/>
                </a:lnTo>
                <a:lnTo>
                  <a:pt x="2712030" y="1009739"/>
                </a:lnTo>
                <a:lnTo>
                  <a:pt x="2702141" y="995055"/>
                </a:lnTo>
                <a:lnTo>
                  <a:pt x="2698515" y="977074"/>
                </a:lnTo>
                <a:lnTo>
                  <a:pt x="2702141" y="959094"/>
                </a:lnTo>
                <a:lnTo>
                  <a:pt x="2712030" y="944412"/>
                </a:lnTo>
                <a:lnTo>
                  <a:pt x="2726698" y="934512"/>
                </a:lnTo>
                <a:lnTo>
                  <a:pt x="2744659" y="930882"/>
                </a:lnTo>
                <a:lnTo>
                  <a:pt x="2762641" y="934512"/>
                </a:lnTo>
                <a:lnTo>
                  <a:pt x="2777318" y="944412"/>
                </a:lnTo>
                <a:lnTo>
                  <a:pt x="2787211" y="959094"/>
                </a:lnTo>
                <a:lnTo>
                  <a:pt x="2790838" y="977074"/>
                </a:lnTo>
                <a:lnTo>
                  <a:pt x="2787211" y="995055"/>
                </a:lnTo>
                <a:lnTo>
                  <a:pt x="2777318" y="1009739"/>
                </a:lnTo>
                <a:lnTo>
                  <a:pt x="2762641" y="1019639"/>
                </a:lnTo>
                <a:lnTo>
                  <a:pt x="2744659" y="1023269"/>
                </a:lnTo>
                <a:close/>
              </a:path>
              <a:path w="5518150" h="1909445">
                <a:moveTo>
                  <a:pt x="3047383" y="1025790"/>
                </a:moveTo>
                <a:lnTo>
                  <a:pt x="3028442" y="1021963"/>
                </a:lnTo>
                <a:lnTo>
                  <a:pt x="3012969" y="1011523"/>
                </a:lnTo>
                <a:lnTo>
                  <a:pt x="3002534" y="996038"/>
                </a:lnTo>
                <a:lnTo>
                  <a:pt x="2998707" y="977074"/>
                </a:lnTo>
                <a:lnTo>
                  <a:pt x="3002534" y="958110"/>
                </a:lnTo>
                <a:lnTo>
                  <a:pt x="3012969" y="942625"/>
                </a:lnTo>
                <a:lnTo>
                  <a:pt x="3028442" y="932185"/>
                </a:lnTo>
                <a:lnTo>
                  <a:pt x="3047383" y="928357"/>
                </a:lnTo>
                <a:lnTo>
                  <a:pt x="3066344" y="932185"/>
                </a:lnTo>
                <a:lnTo>
                  <a:pt x="3081827" y="942625"/>
                </a:lnTo>
                <a:lnTo>
                  <a:pt x="3092266" y="958110"/>
                </a:lnTo>
                <a:lnTo>
                  <a:pt x="3096093" y="977074"/>
                </a:lnTo>
                <a:lnTo>
                  <a:pt x="3092266" y="996038"/>
                </a:lnTo>
                <a:lnTo>
                  <a:pt x="3081827" y="1011523"/>
                </a:lnTo>
                <a:lnTo>
                  <a:pt x="3066344" y="1021963"/>
                </a:lnTo>
                <a:lnTo>
                  <a:pt x="3047383" y="1025790"/>
                </a:lnTo>
                <a:close/>
              </a:path>
              <a:path w="5518150" h="1909445">
                <a:moveTo>
                  <a:pt x="3350107" y="1028315"/>
                </a:moveTo>
                <a:lnTo>
                  <a:pt x="3330172" y="1024289"/>
                </a:lnTo>
                <a:lnTo>
                  <a:pt x="3313895" y="1013309"/>
                </a:lnTo>
                <a:lnTo>
                  <a:pt x="3302923" y="997021"/>
                </a:lnTo>
                <a:lnTo>
                  <a:pt x="3298899" y="977074"/>
                </a:lnTo>
                <a:lnTo>
                  <a:pt x="3302923" y="957126"/>
                </a:lnTo>
                <a:lnTo>
                  <a:pt x="3313895" y="940839"/>
                </a:lnTo>
                <a:lnTo>
                  <a:pt x="3330172" y="929858"/>
                </a:lnTo>
                <a:lnTo>
                  <a:pt x="3350107" y="925832"/>
                </a:lnTo>
                <a:lnTo>
                  <a:pt x="3370047" y="929858"/>
                </a:lnTo>
                <a:lnTo>
                  <a:pt x="3386336" y="940839"/>
                </a:lnTo>
                <a:lnTo>
                  <a:pt x="3397320" y="957126"/>
                </a:lnTo>
                <a:lnTo>
                  <a:pt x="3401349" y="977074"/>
                </a:lnTo>
                <a:lnTo>
                  <a:pt x="3397320" y="997021"/>
                </a:lnTo>
                <a:lnTo>
                  <a:pt x="3386336" y="1013309"/>
                </a:lnTo>
                <a:lnTo>
                  <a:pt x="3370047" y="1024289"/>
                </a:lnTo>
                <a:lnTo>
                  <a:pt x="3350107" y="1028315"/>
                </a:lnTo>
                <a:close/>
              </a:path>
              <a:path w="5518150" h="1909445">
                <a:moveTo>
                  <a:pt x="3652831" y="1031681"/>
                </a:moveTo>
                <a:lnTo>
                  <a:pt x="3631605" y="1027390"/>
                </a:lnTo>
                <a:lnTo>
                  <a:pt x="3614265" y="1015688"/>
                </a:lnTo>
                <a:lnTo>
                  <a:pt x="3602570" y="998336"/>
                </a:lnTo>
                <a:lnTo>
                  <a:pt x="3598281" y="977091"/>
                </a:lnTo>
                <a:lnTo>
                  <a:pt x="3602570" y="955847"/>
                </a:lnTo>
                <a:lnTo>
                  <a:pt x="3614265" y="938494"/>
                </a:lnTo>
                <a:lnTo>
                  <a:pt x="3631605" y="926792"/>
                </a:lnTo>
                <a:lnTo>
                  <a:pt x="3652831" y="922500"/>
                </a:lnTo>
                <a:lnTo>
                  <a:pt x="3674077" y="926792"/>
                </a:lnTo>
                <a:lnTo>
                  <a:pt x="3691427" y="938494"/>
                </a:lnTo>
                <a:lnTo>
                  <a:pt x="3703125" y="955847"/>
                </a:lnTo>
                <a:lnTo>
                  <a:pt x="3707414" y="977091"/>
                </a:lnTo>
                <a:lnTo>
                  <a:pt x="3703125" y="998336"/>
                </a:lnTo>
                <a:lnTo>
                  <a:pt x="3691427" y="1015688"/>
                </a:lnTo>
                <a:lnTo>
                  <a:pt x="3674077" y="1027390"/>
                </a:lnTo>
                <a:lnTo>
                  <a:pt x="3652831" y="1031681"/>
                </a:lnTo>
                <a:close/>
              </a:path>
              <a:path w="5518150" h="1909445">
                <a:moveTo>
                  <a:pt x="3955589" y="1034206"/>
                </a:moveTo>
                <a:lnTo>
                  <a:pt x="3933369" y="1029717"/>
                </a:lnTo>
                <a:lnTo>
                  <a:pt x="3915225" y="1017475"/>
                </a:lnTo>
                <a:lnTo>
                  <a:pt x="3902992" y="999320"/>
                </a:lnTo>
                <a:lnTo>
                  <a:pt x="3898507" y="977091"/>
                </a:lnTo>
                <a:lnTo>
                  <a:pt x="3902992" y="954863"/>
                </a:lnTo>
                <a:lnTo>
                  <a:pt x="3915225" y="936707"/>
                </a:lnTo>
                <a:lnTo>
                  <a:pt x="3933369" y="924465"/>
                </a:lnTo>
                <a:lnTo>
                  <a:pt x="3955589" y="919975"/>
                </a:lnTo>
                <a:lnTo>
                  <a:pt x="3977789" y="924465"/>
                </a:lnTo>
                <a:lnTo>
                  <a:pt x="3995923" y="936707"/>
                </a:lnTo>
                <a:lnTo>
                  <a:pt x="4008151" y="954863"/>
                </a:lnTo>
                <a:lnTo>
                  <a:pt x="4012636" y="977091"/>
                </a:lnTo>
                <a:lnTo>
                  <a:pt x="4008156" y="999320"/>
                </a:lnTo>
                <a:lnTo>
                  <a:pt x="3995935" y="1017475"/>
                </a:lnTo>
                <a:lnTo>
                  <a:pt x="3977803" y="1029717"/>
                </a:lnTo>
                <a:lnTo>
                  <a:pt x="3955589" y="1034206"/>
                </a:lnTo>
                <a:close/>
              </a:path>
              <a:path w="5518150" h="1909445">
                <a:moveTo>
                  <a:pt x="4258312" y="1036731"/>
                </a:moveTo>
                <a:lnTo>
                  <a:pt x="4235113" y="1032043"/>
                </a:lnTo>
                <a:lnTo>
                  <a:pt x="4216164" y="1019260"/>
                </a:lnTo>
                <a:lnTo>
                  <a:pt x="4203385" y="1000303"/>
                </a:lnTo>
                <a:lnTo>
                  <a:pt x="4198699" y="977091"/>
                </a:lnTo>
                <a:lnTo>
                  <a:pt x="4203385" y="953879"/>
                </a:lnTo>
                <a:lnTo>
                  <a:pt x="4216164" y="934923"/>
                </a:lnTo>
                <a:lnTo>
                  <a:pt x="4235113" y="922141"/>
                </a:lnTo>
                <a:lnTo>
                  <a:pt x="4258312" y="917454"/>
                </a:lnTo>
                <a:lnTo>
                  <a:pt x="4281506" y="922141"/>
                </a:lnTo>
                <a:lnTo>
                  <a:pt x="4300444" y="934923"/>
                </a:lnTo>
                <a:lnTo>
                  <a:pt x="4313211" y="953879"/>
                </a:lnTo>
                <a:lnTo>
                  <a:pt x="4317892" y="977091"/>
                </a:lnTo>
                <a:lnTo>
                  <a:pt x="4313211" y="1000303"/>
                </a:lnTo>
                <a:lnTo>
                  <a:pt x="4300444" y="1019260"/>
                </a:lnTo>
                <a:lnTo>
                  <a:pt x="4281506" y="1032043"/>
                </a:lnTo>
                <a:lnTo>
                  <a:pt x="4258312" y="1036731"/>
                </a:lnTo>
                <a:close/>
              </a:path>
              <a:path w="5518150" h="1909445">
                <a:moveTo>
                  <a:pt x="4561036" y="1040937"/>
                </a:moveTo>
                <a:lnTo>
                  <a:pt x="4536200" y="1035921"/>
                </a:lnTo>
                <a:lnTo>
                  <a:pt x="4515921" y="1022243"/>
                </a:lnTo>
                <a:lnTo>
                  <a:pt x="4502250" y="1001954"/>
                </a:lnTo>
                <a:lnTo>
                  <a:pt x="4497237" y="977107"/>
                </a:lnTo>
                <a:lnTo>
                  <a:pt x="4502250" y="952261"/>
                </a:lnTo>
                <a:lnTo>
                  <a:pt x="4515921" y="931972"/>
                </a:lnTo>
                <a:lnTo>
                  <a:pt x="4536200" y="918294"/>
                </a:lnTo>
                <a:lnTo>
                  <a:pt x="4561036" y="913278"/>
                </a:lnTo>
                <a:lnTo>
                  <a:pt x="4585853" y="918294"/>
                </a:lnTo>
                <a:lnTo>
                  <a:pt x="4606122" y="931972"/>
                </a:lnTo>
                <a:lnTo>
                  <a:pt x="4619789" y="952261"/>
                </a:lnTo>
                <a:lnTo>
                  <a:pt x="4624802" y="977107"/>
                </a:lnTo>
                <a:lnTo>
                  <a:pt x="4619789" y="1001954"/>
                </a:lnTo>
                <a:lnTo>
                  <a:pt x="4606122" y="1022243"/>
                </a:lnTo>
                <a:lnTo>
                  <a:pt x="4585853" y="1035921"/>
                </a:lnTo>
                <a:lnTo>
                  <a:pt x="4561036" y="1040937"/>
                </a:lnTo>
                <a:close/>
              </a:path>
              <a:path w="5518150" h="1909445">
                <a:moveTo>
                  <a:pt x="4863760" y="1044302"/>
                </a:moveTo>
                <a:lnTo>
                  <a:pt x="4837613" y="1039021"/>
                </a:lnTo>
                <a:lnTo>
                  <a:pt x="4816261" y="1024620"/>
                </a:lnTo>
                <a:lnTo>
                  <a:pt x="4801864" y="1003262"/>
                </a:lnTo>
                <a:lnTo>
                  <a:pt x="4796585" y="977107"/>
                </a:lnTo>
                <a:lnTo>
                  <a:pt x="4801864" y="950955"/>
                </a:lnTo>
                <a:lnTo>
                  <a:pt x="4816261" y="929596"/>
                </a:lnTo>
                <a:lnTo>
                  <a:pt x="4837613" y="915194"/>
                </a:lnTo>
                <a:lnTo>
                  <a:pt x="4863760" y="909913"/>
                </a:lnTo>
                <a:lnTo>
                  <a:pt x="4889887" y="915194"/>
                </a:lnTo>
                <a:lnTo>
                  <a:pt x="4911229" y="929596"/>
                </a:lnTo>
                <a:lnTo>
                  <a:pt x="4925622" y="950955"/>
                </a:lnTo>
                <a:lnTo>
                  <a:pt x="4930901" y="977107"/>
                </a:lnTo>
                <a:lnTo>
                  <a:pt x="4925622" y="1003262"/>
                </a:lnTo>
                <a:lnTo>
                  <a:pt x="4911229" y="1024620"/>
                </a:lnTo>
                <a:lnTo>
                  <a:pt x="4889887" y="1039021"/>
                </a:lnTo>
                <a:lnTo>
                  <a:pt x="4863760" y="1044302"/>
                </a:lnTo>
                <a:close/>
              </a:path>
              <a:path w="5518150" h="1909445">
                <a:moveTo>
                  <a:pt x="5166483" y="1042621"/>
                </a:moveTo>
                <a:lnTo>
                  <a:pt x="5140985" y="1037472"/>
                </a:lnTo>
                <a:lnTo>
                  <a:pt x="5120170" y="1023432"/>
                </a:lnTo>
                <a:lnTo>
                  <a:pt x="5106141" y="1002607"/>
                </a:lnTo>
                <a:lnTo>
                  <a:pt x="5100997" y="977107"/>
                </a:lnTo>
                <a:lnTo>
                  <a:pt x="5106141" y="951608"/>
                </a:lnTo>
                <a:lnTo>
                  <a:pt x="5120170" y="930785"/>
                </a:lnTo>
                <a:lnTo>
                  <a:pt x="5140985" y="916745"/>
                </a:lnTo>
                <a:lnTo>
                  <a:pt x="5166483" y="911597"/>
                </a:lnTo>
                <a:lnTo>
                  <a:pt x="5191963" y="916745"/>
                </a:lnTo>
                <a:lnTo>
                  <a:pt x="5212768" y="930785"/>
                </a:lnTo>
                <a:lnTo>
                  <a:pt x="5226794" y="951608"/>
                </a:lnTo>
                <a:lnTo>
                  <a:pt x="5231937" y="977107"/>
                </a:lnTo>
                <a:lnTo>
                  <a:pt x="5226794" y="1002607"/>
                </a:lnTo>
                <a:lnTo>
                  <a:pt x="5212768" y="1023432"/>
                </a:lnTo>
                <a:lnTo>
                  <a:pt x="5191963" y="1037472"/>
                </a:lnTo>
                <a:lnTo>
                  <a:pt x="5166483" y="1042621"/>
                </a:lnTo>
                <a:close/>
              </a:path>
              <a:path w="5518150" h="1909445">
                <a:moveTo>
                  <a:pt x="5476127" y="989695"/>
                </a:moveTo>
                <a:lnTo>
                  <a:pt x="5462220" y="989695"/>
                </a:lnTo>
                <a:lnTo>
                  <a:pt x="5456583" y="984058"/>
                </a:lnTo>
                <a:lnTo>
                  <a:pt x="5456583" y="970123"/>
                </a:lnTo>
                <a:lnTo>
                  <a:pt x="5462220" y="964486"/>
                </a:lnTo>
                <a:lnTo>
                  <a:pt x="5476161" y="964486"/>
                </a:lnTo>
                <a:lnTo>
                  <a:pt x="5481799" y="970123"/>
                </a:lnTo>
                <a:lnTo>
                  <a:pt x="5481799" y="984058"/>
                </a:lnTo>
                <a:lnTo>
                  <a:pt x="5476127" y="989695"/>
                </a:lnTo>
                <a:close/>
              </a:path>
              <a:path w="5518150" h="1909445">
                <a:moveTo>
                  <a:pt x="20148" y="1300189"/>
                </a:moveTo>
                <a:lnTo>
                  <a:pt x="12304" y="1298606"/>
                </a:lnTo>
                <a:lnTo>
                  <a:pt x="5899" y="1294287"/>
                </a:lnTo>
                <a:lnTo>
                  <a:pt x="1582" y="1287880"/>
                </a:lnTo>
                <a:lnTo>
                  <a:pt x="0" y="1280030"/>
                </a:lnTo>
                <a:lnTo>
                  <a:pt x="1582" y="1272181"/>
                </a:lnTo>
                <a:lnTo>
                  <a:pt x="5899" y="1265774"/>
                </a:lnTo>
                <a:lnTo>
                  <a:pt x="12304" y="1261455"/>
                </a:lnTo>
                <a:lnTo>
                  <a:pt x="20148" y="1259871"/>
                </a:lnTo>
                <a:lnTo>
                  <a:pt x="27993" y="1261455"/>
                </a:lnTo>
                <a:lnTo>
                  <a:pt x="34398" y="1265774"/>
                </a:lnTo>
                <a:lnTo>
                  <a:pt x="38715" y="1272181"/>
                </a:lnTo>
                <a:lnTo>
                  <a:pt x="40297" y="1280030"/>
                </a:lnTo>
                <a:lnTo>
                  <a:pt x="38715" y="1287880"/>
                </a:lnTo>
                <a:lnTo>
                  <a:pt x="34398" y="1294287"/>
                </a:lnTo>
                <a:lnTo>
                  <a:pt x="27993" y="1298606"/>
                </a:lnTo>
                <a:lnTo>
                  <a:pt x="20148" y="1300189"/>
                </a:lnTo>
                <a:close/>
              </a:path>
              <a:path w="5518150" h="1909445">
                <a:moveTo>
                  <a:pt x="322872" y="1303558"/>
                </a:moveTo>
                <a:lnTo>
                  <a:pt x="313722" y="1301709"/>
                </a:lnTo>
                <a:lnTo>
                  <a:pt x="306248" y="1296667"/>
                </a:lnTo>
                <a:lnTo>
                  <a:pt x="301209" y="1289188"/>
                </a:lnTo>
                <a:lnTo>
                  <a:pt x="299361" y="1280030"/>
                </a:lnTo>
                <a:lnTo>
                  <a:pt x="301209" y="1270875"/>
                </a:lnTo>
                <a:lnTo>
                  <a:pt x="306248" y="1263397"/>
                </a:lnTo>
                <a:lnTo>
                  <a:pt x="313722" y="1258355"/>
                </a:lnTo>
                <a:lnTo>
                  <a:pt x="322872" y="1256506"/>
                </a:lnTo>
                <a:lnTo>
                  <a:pt x="332023" y="1258355"/>
                </a:lnTo>
                <a:lnTo>
                  <a:pt x="339496" y="1263397"/>
                </a:lnTo>
                <a:lnTo>
                  <a:pt x="344535" y="1270875"/>
                </a:lnTo>
                <a:lnTo>
                  <a:pt x="346383" y="1280030"/>
                </a:lnTo>
                <a:lnTo>
                  <a:pt x="344535" y="1289188"/>
                </a:lnTo>
                <a:lnTo>
                  <a:pt x="339496" y="1296667"/>
                </a:lnTo>
                <a:lnTo>
                  <a:pt x="332023" y="1301709"/>
                </a:lnTo>
                <a:lnTo>
                  <a:pt x="322872" y="1303558"/>
                </a:lnTo>
                <a:close/>
              </a:path>
              <a:path w="5518150" h="1909445">
                <a:moveTo>
                  <a:pt x="625600" y="1306080"/>
                </a:moveTo>
                <a:lnTo>
                  <a:pt x="615475" y="1304033"/>
                </a:lnTo>
                <a:lnTo>
                  <a:pt x="607204" y="1298452"/>
                </a:lnTo>
                <a:lnTo>
                  <a:pt x="601626" y="1290177"/>
                </a:lnTo>
                <a:lnTo>
                  <a:pt x="599580" y="1280047"/>
                </a:lnTo>
                <a:lnTo>
                  <a:pt x="601626" y="1269917"/>
                </a:lnTo>
                <a:lnTo>
                  <a:pt x="607204" y="1261642"/>
                </a:lnTo>
                <a:lnTo>
                  <a:pt x="615475" y="1256061"/>
                </a:lnTo>
                <a:lnTo>
                  <a:pt x="625600" y="1254015"/>
                </a:lnTo>
                <a:lnTo>
                  <a:pt x="635722" y="1256061"/>
                </a:lnTo>
                <a:lnTo>
                  <a:pt x="643992" y="1261642"/>
                </a:lnTo>
                <a:lnTo>
                  <a:pt x="649570" y="1269917"/>
                </a:lnTo>
                <a:lnTo>
                  <a:pt x="651615" y="1280047"/>
                </a:lnTo>
                <a:lnTo>
                  <a:pt x="649572" y="1290177"/>
                </a:lnTo>
                <a:lnTo>
                  <a:pt x="643999" y="1298452"/>
                </a:lnTo>
                <a:lnTo>
                  <a:pt x="635730" y="1304033"/>
                </a:lnTo>
                <a:lnTo>
                  <a:pt x="625600" y="1306080"/>
                </a:lnTo>
                <a:close/>
              </a:path>
              <a:path w="5518150" h="1909445">
                <a:moveTo>
                  <a:pt x="928323" y="1309445"/>
                </a:moveTo>
                <a:lnTo>
                  <a:pt x="916886" y="1307136"/>
                </a:lnTo>
                <a:lnTo>
                  <a:pt x="907547" y="1300836"/>
                </a:lnTo>
                <a:lnTo>
                  <a:pt x="901251" y="1291492"/>
                </a:lnTo>
                <a:lnTo>
                  <a:pt x="898942" y="1280047"/>
                </a:lnTo>
                <a:lnTo>
                  <a:pt x="901251" y="1268603"/>
                </a:lnTo>
                <a:lnTo>
                  <a:pt x="907547" y="1259258"/>
                </a:lnTo>
                <a:lnTo>
                  <a:pt x="916886" y="1252959"/>
                </a:lnTo>
                <a:lnTo>
                  <a:pt x="928323" y="1250649"/>
                </a:lnTo>
                <a:lnTo>
                  <a:pt x="939761" y="1252959"/>
                </a:lnTo>
                <a:lnTo>
                  <a:pt x="949100" y="1259258"/>
                </a:lnTo>
                <a:lnTo>
                  <a:pt x="955396" y="1268603"/>
                </a:lnTo>
                <a:lnTo>
                  <a:pt x="957704" y="1280047"/>
                </a:lnTo>
                <a:lnTo>
                  <a:pt x="955396" y="1291492"/>
                </a:lnTo>
                <a:lnTo>
                  <a:pt x="949100" y="1300836"/>
                </a:lnTo>
                <a:lnTo>
                  <a:pt x="939761" y="1307136"/>
                </a:lnTo>
                <a:lnTo>
                  <a:pt x="928323" y="1309445"/>
                </a:lnTo>
                <a:close/>
              </a:path>
              <a:path w="5518150" h="1909445">
                <a:moveTo>
                  <a:pt x="1231047" y="1312811"/>
                </a:moveTo>
                <a:lnTo>
                  <a:pt x="1218304" y="1310235"/>
                </a:lnTo>
                <a:lnTo>
                  <a:pt x="1207896" y="1303213"/>
                </a:lnTo>
                <a:lnTo>
                  <a:pt x="1200877" y="1292798"/>
                </a:lnTo>
                <a:lnTo>
                  <a:pt x="1198304" y="1280047"/>
                </a:lnTo>
                <a:lnTo>
                  <a:pt x="1200877" y="1267296"/>
                </a:lnTo>
                <a:lnTo>
                  <a:pt x="1207896" y="1256882"/>
                </a:lnTo>
                <a:lnTo>
                  <a:pt x="1218304" y="1249859"/>
                </a:lnTo>
                <a:lnTo>
                  <a:pt x="1231047" y="1247284"/>
                </a:lnTo>
                <a:lnTo>
                  <a:pt x="1243791" y="1249859"/>
                </a:lnTo>
                <a:lnTo>
                  <a:pt x="1254200" y="1256882"/>
                </a:lnTo>
                <a:lnTo>
                  <a:pt x="1261220" y="1267296"/>
                </a:lnTo>
                <a:lnTo>
                  <a:pt x="1263794" y="1280047"/>
                </a:lnTo>
                <a:lnTo>
                  <a:pt x="1261220" y="1292798"/>
                </a:lnTo>
                <a:lnTo>
                  <a:pt x="1254200" y="1303213"/>
                </a:lnTo>
                <a:lnTo>
                  <a:pt x="1243791" y="1310235"/>
                </a:lnTo>
                <a:lnTo>
                  <a:pt x="1231047" y="1312811"/>
                </a:lnTo>
                <a:close/>
              </a:path>
              <a:path w="5518150" h="1909445">
                <a:moveTo>
                  <a:pt x="1533771" y="1315336"/>
                </a:moveTo>
                <a:lnTo>
                  <a:pt x="1520055" y="1312563"/>
                </a:lnTo>
                <a:lnTo>
                  <a:pt x="1508851" y="1305001"/>
                </a:lnTo>
                <a:lnTo>
                  <a:pt x="1501294" y="1293790"/>
                </a:lnTo>
                <a:lnTo>
                  <a:pt x="1498523" y="1280064"/>
                </a:lnTo>
                <a:lnTo>
                  <a:pt x="1501294" y="1266339"/>
                </a:lnTo>
                <a:lnTo>
                  <a:pt x="1508851" y="1255127"/>
                </a:lnTo>
                <a:lnTo>
                  <a:pt x="1520055" y="1247566"/>
                </a:lnTo>
                <a:lnTo>
                  <a:pt x="1533771" y="1244792"/>
                </a:lnTo>
                <a:lnTo>
                  <a:pt x="1547489" y="1247566"/>
                </a:lnTo>
                <a:lnTo>
                  <a:pt x="1558694" y="1255127"/>
                </a:lnTo>
                <a:lnTo>
                  <a:pt x="1566251" y="1266339"/>
                </a:lnTo>
                <a:lnTo>
                  <a:pt x="1569022" y="1280064"/>
                </a:lnTo>
                <a:lnTo>
                  <a:pt x="1566253" y="1293790"/>
                </a:lnTo>
                <a:lnTo>
                  <a:pt x="1558701" y="1305001"/>
                </a:lnTo>
                <a:lnTo>
                  <a:pt x="1547496" y="1312563"/>
                </a:lnTo>
                <a:lnTo>
                  <a:pt x="1533771" y="1315336"/>
                </a:lnTo>
                <a:close/>
              </a:path>
              <a:path w="5518150" h="1909445">
                <a:moveTo>
                  <a:pt x="1836488" y="1317861"/>
                </a:moveTo>
                <a:lnTo>
                  <a:pt x="1821785" y="1314890"/>
                </a:lnTo>
                <a:lnTo>
                  <a:pt x="1809778" y="1306788"/>
                </a:lnTo>
                <a:lnTo>
                  <a:pt x="1801683" y="1294774"/>
                </a:lnTo>
                <a:lnTo>
                  <a:pt x="1798715" y="1280064"/>
                </a:lnTo>
                <a:lnTo>
                  <a:pt x="1801683" y="1265356"/>
                </a:lnTo>
                <a:lnTo>
                  <a:pt x="1809778" y="1253342"/>
                </a:lnTo>
                <a:lnTo>
                  <a:pt x="1821785" y="1245239"/>
                </a:lnTo>
                <a:lnTo>
                  <a:pt x="1836488" y="1242268"/>
                </a:lnTo>
                <a:lnTo>
                  <a:pt x="1851191" y="1245239"/>
                </a:lnTo>
                <a:lnTo>
                  <a:pt x="1863197" y="1253342"/>
                </a:lnTo>
                <a:lnTo>
                  <a:pt x="1871292" y="1265356"/>
                </a:lnTo>
                <a:lnTo>
                  <a:pt x="1874261" y="1280064"/>
                </a:lnTo>
                <a:lnTo>
                  <a:pt x="1871292" y="1294774"/>
                </a:lnTo>
                <a:lnTo>
                  <a:pt x="1863197" y="1306788"/>
                </a:lnTo>
                <a:lnTo>
                  <a:pt x="1851191" y="1314890"/>
                </a:lnTo>
                <a:lnTo>
                  <a:pt x="1836488" y="1317861"/>
                </a:lnTo>
                <a:close/>
              </a:path>
              <a:path w="5518150" h="1909445">
                <a:moveTo>
                  <a:pt x="2139212" y="1321226"/>
                </a:moveTo>
                <a:lnTo>
                  <a:pt x="2123204" y="1317992"/>
                </a:lnTo>
                <a:lnTo>
                  <a:pt x="2110135" y="1309171"/>
                </a:lnTo>
                <a:lnTo>
                  <a:pt x="2101327" y="1296087"/>
                </a:lnTo>
                <a:lnTo>
                  <a:pt x="2098097" y="1280064"/>
                </a:lnTo>
                <a:lnTo>
                  <a:pt x="2101327" y="1264041"/>
                </a:lnTo>
                <a:lnTo>
                  <a:pt x="2110135" y="1250958"/>
                </a:lnTo>
                <a:lnTo>
                  <a:pt x="2123204" y="1242137"/>
                </a:lnTo>
                <a:lnTo>
                  <a:pt x="2139212" y="1238902"/>
                </a:lnTo>
                <a:lnTo>
                  <a:pt x="2155225" y="1242137"/>
                </a:lnTo>
                <a:lnTo>
                  <a:pt x="2168305" y="1250958"/>
                </a:lnTo>
                <a:lnTo>
                  <a:pt x="2177126" y="1264041"/>
                </a:lnTo>
                <a:lnTo>
                  <a:pt x="2180360" y="1280064"/>
                </a:lnTo>
                <a:lnTo>
                  <a:pt x="2177126" y="1296087"/>
                </a:lnTo>
                <a:lnTo>
                  <a:pt x="2168305" y="1309171"/>
                </a:lnTo>
                <a:lnTo>
                  <a:pt x="2155225" y="1317992"/>
                </a:lnTo>
                <a:lnTo>
                  <a:pt x="2139212" y="1321226"/>
                </a:lnTo>
                <a:close/>
              </a:path>
              <a:path w="5518150" h="1909445">
                <a:moveTo>
                  <a:pt x="2441936" y="1323751"/>
                </a:moveTo>
                <a:lnTo>
                  <a:pt x="2424948" y="1320319"/>
                </a:lnTo>
                <a:lnTo>
                  <a:pt x="2411074" y="1310959"/>
                </a:lnTo>
                <a:lnTo>
                  <a:pt x="2401719" y="1297078"/>
                </a:lnTo>
                <a:lnTo>
                  <a:pt x="2398289" y="1280081"/>
                </a:lnTo>
                <a:lnTo>
                  <a:pt x="2401719" y="1263084"/>
                </a:lnTo>
                <a:lnTo>
                  <a:pt x="2411074" y="1249204"/>
                </a:lnTo>
                <a:lnTo>
                  <a:pt x="2424948" y="1239846"/>
                </a:lnTo>
                <a:lnTo>
                  <a:pt x="2441936" y="1236414"/>
                </a:lnTo>
                <a:lnTo>
                  <a:pt x="2458923" y="1239846"/>
                </a:lnTo>
                <a:lnTo>
                  <a:pt x="2472797" y="1249204"/>
                </a:lnTo>
                <a:lnTo>
                  <a:pt x="2482152" y="1263084"/>
                </a:lnTo>
                <a:lnTo>
                  <a:pt x="2485582" y="1280081"/>
                </a:lnTo>
                <a:lnTo>
                  <a:pt x="2482152" y="1297078"/>
                </a:lnTo>
                <a:lnTo>
                  <a:pt x="2472797" y="1310959"/>
                </a:lnTo>
                <a:lnTo>
                  <a:pt x="2458923" y="1320319"/>
                </a:lnTo>
                <a:lnTo>
                  <a:pt x="2441936" y="1323751"/>
                </a:lnTo>
                <a:close/>
              </a:path>
              <a:path w="5518150" h="1909445">
                <a:moveTo>
                  <a:pt x="2744659" y="1326276"/>
                </a:moveTo>
                <a:lnTo>
                  <a:pt x="2726698" y="1322646"/>
                </a:lnTo>
                <a:lnTo>
                  <a:pt x="2712030" y="1312746"/>
                </a:lnTo>
                <a:lnTo>
                  <a:pt x="2702141" y="1298062"/>
                </a:lnTo>
                <a:lnTo>
                  <a:pt x="2698515" y="1280081"/>
                </a:lnTo>
                <a:lnTo>
                  <a:pt x="2702141" y="1262100"/>
                </a:lnTo>
                <a:lnTo>
                  <a:pt x="2712030" y="1247418"/>
                </a:lnTo>
                <a:lnTo>
                  <a:pt x="2726698" y="1237519"/>
                </a:lnTo>
                <a:lnTo>
                  <a:pt x="2744659" y="1233889"/>
                </a:lnTo>
                <a:lnTo>
                  <a:pt x="2762641" y="1237519"/>
                </a:lnTo>
                <a:lnTo>
                  <a:pt x="2777318" y="1247418"/>
                </a:lnTo>
                <a:lnTo>
                  <a:pt x="2787211" y="1262100"/>
                </a:lnTo>
                <a:lnTo>
                  <a:pt x="2790838" y="1280081"/>
                </a:lnTo>
                <a:lnTo>
                  <a:pt x="2787211" y="1298062"/>
                </a:lnTo>
                <a:lnTo>
                  <a:pt x="2777318" y="1312746"/>
                </a:lnTo>
                <a:lnTo>
                  <a:pt x="2762641" y="1322646"/>
                </a:lnTo>
                <a:lnTo>
                  <a:pt x="2744659" y="1326276"/>
                </a:lnTo>
                <a:close/>
              </a:path>
              <a:path w="5518150" h="1909445">
                <a:moveTo>
                  <a:pt x="3047383" y="1328798"/>
                </a:moveTo>
                <a:lnTo>
                  <a:pt x="3028442" y="1324970"/>
                </a:lnTo>
                <a:lnTo>
                  <a:pt x="3012969" y="1314530"/>
                </a:lnTo>
                <a:lnTo>
                  <a:pt x="3002534" y="1299044"/>
                </a:lnTo>
                <a:lnTo>
                  <a:pt x="2998707" y="1280081"/>
                </a:lnTo>
                <a:lnTo>
                  <a:pt x="3002534" y="1261118"/>
                </a:lnTo>
                <a:lnTo>
                  <a:pt x="3012969" y="1245633"/>
                </a:lnTo>
                <a:lnTo>
                  <a:pt x="3028442" y="1235193"/>
                </a:lnTo>
                <a:lnTo>
                  <a:pt x="3047383" y="1231364"/>
                </a:lnTo>
                <a:lnTo>
                  <a:pt x="3066344" y="1235193"/>
                </a:lnTo>
                <a:lnTo>
                  <a:pt x="3081827" y="1245633"/>
                </a:lnTo>
                <a:lnTo>
                  <a:pt x="3092266" y="1261118"/>
                </a:lnTo>
                <a:lnTo>
                  <a:pt x="3096093" y="1280081"/>
                </a:lnTo>
                <a:lnTo>
                  <a:pt x="3092266" y="1299044"/>
                </a:lnTo>
                <a:lnTo>
                  <a:pt x="3081827" y="1314530"/>
                </a:lnTo>
                <a:lnTo>
                  <a:pt x="3066344" y="1324970"/>
                </a:lnTo>
                <a:lnTo>
                  <a:pt x="3047383" y="1328798"/>
                </a:lnTo>
                <a:close/>
              </a:path>
              <a:path w="5518150" h="1909445">
                <a:moveTo>
                  <a:pt x="3350107" y="1331323"/>
                </a:moveTo>
                <a:lnTo>
                  <a:pt x="3330172" y="1327297"/>
                </a:lnTo>
                <a:lnTo>
                  <a:pt x="3313895" y="1316316"/>
                </a:lnTo>
                <a:lnTo>
                  <a:pt x="3302923" y="1300029"/>
                </a:lnTo>
                <a:lnTo>
                  <a:pt x="3298899" y="1280081"/>
                </a:lnTo>
                <a:lnTo>
                  <a:pt x="3302923" y="1260134"/>
                </a:lnTo>
                <a:lnTo>
                  <a:pt x="3313895" y="1243846"/>
                </a:lnTo>
                <a:lnTo>
                  <a:pt x="3330172" y="1232866"/>
                </a:lnTo>
                <a:lnTo>
                  <a:pt x="3350107" y="1228840"/>
                </a:lnTo>
                <a:lnTo>
                  <a:pt x="3370047" y="1232866"/>
                </a:lnTo>
                <a:lnTo>
                  <a:pt x="3386336" y="1243846"/>
                </a:lnTo>
                <a:lnTo>
                  <a:pt x="3397320" y="1260134"/>
                </a:lnTo>
                <a:lnTo>
                  <a:pt x="3401349" y="1280081"/>
                </a:lnTo>
                <a:lnTo>
                  <a:pt x="3397320" y="1300029"/>
                </a:lnTo>
                <a:lnTo>
                  <a:pt x="3386336" y="1316316"/>
                </a:lnTo>
                <a:lnTo>
                  <a:pt x="3370047" y="1327297"/>
                </a:lnTo>
                <a:lnTo>
                  <a:pt x="3350107" y="1331323"/>
                </a:lnTo>
                <a:close/>
              </a:path>
              <a:path w="5518150" h="1909445">
                <a:moveTo>
                  <a:pt x="3652831" y="1334688"/>
                </a:moveTo>
                <a:lnTo>
                  <a:pt x="3631605" y="1330397"/>
                </a:lnTo>
                <a:lnTo>
                  <a:pt x="3614265" y="1318696"/>
                </a:lnTo>
                <a:lnTo>
                  <a:pt x="3602570" y="1301343"/>
                </a:lnTo>
                <a:lnTo>
                  <a:pt x="3598281" y="1280098"/>
                </a:lnTo>
                <a:lnTo>
                  <a:pt x="3602570" y="1258854"/>
                </a:lnTo>
                <a:lnTo>
                  <a:pt x="3614265" y="1241501"/>
                </a:lnTo>
                <a:lnTo>
                  <a:pt x="3631605" y="1229799"/>
                </a:lnTo>
                <a:lnTo>
                  <a:pt x="3652831" y="1225508"/>
                </a:lnTo>
                <a:lnTo>
                  <a:pt x="3674077" y="1229799"/>
                </a:lnTo>
                <a:lnTo>
                  <a:pt x="3691427" y="1241501"/>
                </a:lnTo>
                <a:lnTo>
                  <a:pt x="3703125" y="1258854"/>
                </a:lnTo>
                <a:lnTo>
                  <a:pt x="3707414" y="1280098"/>
                </a:lnTo>
                <a:lnTo>
                  <a:pt x="3703125" y="1301343"/>
                </a:lnTo>
                <a:lnTo>
                  <a:pt x="3691427" y="1318696"/>
                </a:lnTo>
                <a:lnTo>
                  <a:pt x="3674077" y="1330397"/>
                </a:lnTo>
                <a:lnTo>
                  <a:pt x="3652831" y="1334688"/>
                </a:lnTo>
                <a:close/>
              </a:path>
              <a:path w="5518150" h="1909445">
                <a:moveTo>
                  <a:pt x="3955589" y="1337213"/>
                </a:moveTo>
                <a:lnTo>
                  <a:pt x="3933369" y="1332724"/>
                </a:lnTo>
                <a:lnTo>
                  <a:pt x="3915225" y="1320482"/>
                </a:lnTo>
                <a:lnTo>
                  <a:pt x="3902992" y="1302327"/>
                </a:lnTo>
                <a:lnTo>
                  <a:pt x="3898507" y="1280098"/>
                </a:lnTo>
                <a:lnTo>
                  <a:pt x="3902992" y="1257870"/>
                </a:lnTo>
                <a:lnTo>
                  <a:pt x="3915225" y="1239715"/>
                </a:lnTo>
                <a:lnTo>
                  <a:pt x="3933369" y="1227472"/>
                </a:lnTo>
                <a:lnTo>
                  <a:pt x="3955589" y="1222983"/>
                </a:lnTo>
                <a:lnTo>
                  <a:pt x="3977789" y="1227472"/>
                </a:lnTo>
                <a:lnTo>
                  <a:pt x="3995923" y="1239715"/>
                </a:lnTo>
                <a:lnTo>
                  <a:pt x="4008151" y="1257870"/>
                </a:lnTo>
                <a:lnTo>
                  <a:pt x="4012636" y="1280098"/>
                </a:lnTo>
                <a:lnTo>
                  <a:pt x="4008156" y="1302327"/>
                </a:lnTo>
                <a:lnTo>
                  <a:pt x="3995935" y="1320482"/>
                </a:lnTo>
                <a:lnTo>
                  <a:pt x="3977803" y="1332724"/>
                </a:lnTo>
                <a:lnTo>
                  <a:pt x="3955589" y="1337213"/>
                </a:lnTo>
                <a:close/>
              </a:path>
              <a:path w="5518150" h="1909445">
                <a:moveTo>
                  <a:pt x="4258312" y="1339738"/>
                </a:moveTo>
                <a:lnTo>
                  <a:pt x="4235113" y="1335050"/>
                </a:lnTo>
                <a:lnTo>
                  <a:pt x="4216164" y="1322268"/>
                </a:lnTo>
                <a:lnTo>
                  <a:pt x="4203385" y="1303310"/>
                </a:lnTo>
                <a:lnTo>
                  <a:pt x="4198699" y="1280098"/>
                </a:lnTo>
                <a:lnTo>
                  <a:pt x="4203385" y="1256886"/>
                </a:lnTo>
                <a:lnTo>
                  <a:pt x="4216164" y="1237930"/>
                </a:lnTo>
                <a:lnTo>
                  <a:pt x="4235113" y="1225148"/>
                </a:lnTo>
                <a:lnTo>
                  <a:pt x="4258312" y="1220461"/>
                </a:lnTo>
                <a:lnTo>
                  <a:pt x="4281506" y="1225148"/>
                </a:lnTo>
                <a:lnTo>
                  <a:pt x="4300444" y="1237930"/>
                </a:lnTo>
                <a:lnTo>
                  <a:pt x="4313211" y="1256886"/>
                </a:lnTo>
                <a:lnTo>
                  <a:pt x="4317892" y="1280098"/>
                </a:lnTo>
                <a:lnTo>
                  <a:pt x="4313211" y="1303310"/>
                </a:lnTo>
                <a:lnTo>
                  <a:pt x="4300444" y="1322268"/>
                </a:lnTo>
                <a:lnTo>
                  <a:pt x="4281506" y="1335050"/>
                </a:lnTo>
                <a:lnTo>
                  <a:pt x="4258312" y="1339738"/>
                </a:lnTo>
                <a:close/>
              </a:path>
              <a:path w="5518150" h="1909445">
                <a:moveTo>
                  <a:pt x="4561036" y="1342263"/>
                </a:moveTo>
                <a:lnTo>
                  <a:pt x="4536843" y="1337377"/>
                </a:lnTo>
                <a:lnTo>
                  <a:pt x="4517090" y="1324054"/>
                </a:lnTo>
                <a:lnTo>
                  <a:pt x="4503774" y="1304294"/>
                </a:lnTo>
                <a:lnTo>
                  <a:pt x="4498891" y="1280098"/>
                </a:lnTo>
                <a:lnTo>
                  <a:pt x="4503774" y="1255902"/>
                </a:lnTo>
                <a:lnTo>
                  <a:pt x="4517090" y="1236143"/>
                </a:lnTo>
                <a:lnTo>
                  <a:pt x="4536843" y="1222821"/>
                </a:lnTo>
                <a:lnTo>
                  <a:pt x="4561036" y="1217936"/>
                </a:lnTo>
                <a:lnTo>
                  <a:pt x="4585210" y="1222821"/>
                </a:lnTo>
                <a:lnTo>
                  <a:pt x="4604952" y="1236143"/>
                </a:lnTo>
                <a:lnTo>
                  <a:pt x="4618265" y="1255902"/>
                </a:lnTo>
                <a:lnTo>
                  <a:pt x="4623147" y="1280098"/>
                </a:lnTo>
                <a:lnTo>
                  <a:pt x="4618265" y="1304294"/>
                </a:lnTo>
                <a:lnTo>
                  <a:pt x="4604952" y="1324054"/>
                </a:lnTo>
                <a:lnTo>
                  <a:pt x="4585210" y="1337377"/>
                </a:lnTo>
                <a:lnTo>
                  <a:pt x="4561036" y="1342263"/>
                </a:lnTo>
                <a:close/>
              </a:path>
              <a:path w="5518150" h="1909445">
                <a:moveTo>
                  <a:pt x="4863760" y="1327974"/>
                </a:moveTo>
                <a:lnTo>
                  <a:pt x="4845130" y="1324211"/>
                </a:lnTo>
                <a:lnTo>
                  <a:pt x="4829915" y="1313950"/>
                </a:lnTo>
                <a:lnTo>
                  <a:pt x="4819656" y="1298732"/>
                </a:lnTo>
                <a:lnTo>
                  <a:pt x="4815894" y="1280098"/>
                </a:lnTo>
                <a:lnTo>
                  <a:pt x="4819656" y="1261464"/>
                </a:lnTo>
                <a:lnTo>
                  <a:pt x="4829915" y="1246246"/>
                </a:lnTo>
                <a:lnTo>
                  <a:pt x="4845130" y="1235985"/>
                </a:lnTo>
                <a:lnTo>
                  <a:pt x="4863760" y="1232222"/>
                </a:lnTo>
                <a:lnTo>
                  <a:pt x="4882370" y="1235985"/>
                </a:lnTo>
                <a:lnTo>
                  <a:pt x="4897575" y="1246246"/>
                </a:lnTo>
                <a:lnTo>
                  <a:pt x="4907830" y="1261464"/>
                </a:lnTo>
                <a:lnTo>
                  <a:pt x="4911592" y="1280098"/>
                </a:lnTo>
                <a:lnTo>
                  <a:pt x="4907830" y="1298732"/>
                </a:lnTo>
                <a:lnTo>
                  <a:pt x="4897575" y="1313950"/>
                </a:lnTo>
                <a:lnTo>
                  <a:pt x="4882370" y="1324211"/>
                </a:lnTo>
                <a:lnTo>
                  <a:pt x="4863760" y="1327974"/>
                </a:lnTo>
                <a:close/>
              </a:path>
              <a:path w="5518150" h="1909445">
                <a:moveTo>
                  <a:pt x="5172965" y="1291862"/>
                </a:moveTo>
                <a:lnTo>
                  <a:pt x="5159969" y="1291862"/>
                </a:lnTo>
                <a:lnTo>
                  <a:pt x="5154703" y="1286596"/>
                </a:lnTo>
                <a:lnTo>
                  <a:pt x="5154703" y="1273603"/>
                </a:lnTo>
                <a:lnTo>
                  <a:pt x="5159969" y="1268334"/>
                </a:lnTo>
                <a:lnTo>
                  <a:pt x="5172965" y="1268334"/>
                </a:lnTo>
                <a:lnTo>
                  <a:pt x="5178230" y="1273603"/>
                </a:lnTo>
                <a:lnTo>
                  <a:pt x="5178230" y="1286596"/>
                </a:lnTo>
                <a:lnTo>
                  <a:pt x="5172965" y="1291862"/>
                </a:lnTo>
                <a:close/>
              </a:path>
              <a:path w="5518150" h="1909445">
                <a:moveTo>
                  <a:pt x="20148" y="1603167"/>
                </a:moveTo>
                <a:lnTo>
                  <a:pt x="12304" y="1601583"/>
                </a:lnTo>
                <a:lnTo>
                  <a:pt x="5899" y="1597264"/>
                </a:lnTo>
                <a:lnTo>
                  <a:pt x="1582" y="1590855"/>
                </a:lnTo>
                <a:lnTo>
                  <a:pt x="0" y="1583004"/>
                </a:lnTo>
                <a:lnTo>
                  <a:pt x="1582" y="1575155"/>
                </a:lnTo>
                <a:lnTo>
                  <a:pt x="5899" y="1568747"/>
                </a:lnTo>
                <a:lnTo>
                  <a:pt x="12304" y="1564428"/>
                </a:lnTo>
                <a:lnTo>
                  <a:pt x="20148" y="1562845"/>
                </a:lnTo>
                <a:lnTo>
                  <a:pt x="27993" y="1564428"/>
                </a:lnTo>
                <a:lnTo>
                  <a:pt x="34398" y="1568747"/>
                </a:lnTo>
                <a:lnTo>
                  <a:pt x="38715" y="1575155"/>
                </a:lnTo>
                <a:lnTo>
                  <a:pt x="40297" y="1583004"/>
                </a:lnTo>
                <a:lnTo>
                  <a:pt x="38715" y="1590855"/>
                </a:lnTo>
                <a:lnTo>
                  <a:pt x="34398" y="1597264"/>
                </a:lnTo>
                <a:lnTo>
                  <a:pt x="27993" y="1601583"/>
                </a:lnTo>
                <a:lnTo>
                  <a:pt x="20148" y="1603167"/>
                </a:lnTo>
                <a:close/>
              </a:path>
              <a:path w="5518150" h="1909445">
                <a:moveTo>
                  <a:pt x="322872" y="1606529"/>
                </a:moveTo>
                <a:lnTo>
                  <a:pt x="313722" y="1604680"/>
                </a:lnTo>
                <a:lnTo>
                  <a:pt x="306248" y="1599639"/>
                </a:lnTo>
                <a:lnTo>
                  <a:pt x="301209" y="1592161"/>
                </a:lnTo>
                <a:lnTo>
                  <a:pt x="299361" y="1583004"/>
                </a:lnTo>
                <a:lnTo>
                  <a:pt x="301209" y="1573848"/>
                </a:lnTo>
                <a:lnTo>
                  <a:pt x="306248" y="1566371"/>
                </a:lnTo>
                <a:lnTo>
                  <a:pt x="313722" y="1561329"/>
                </a:lnTo>
                <a:lnTo>
                  <a:pt x="322872" y="1559479"/>
                </a:lnTo>
                <a:lnTo>
                  <a:pt x="332023" y="1561329"/>
                </a:lnTo>
                <a:lnTo>
                  <a:pt x="339496" y="1566371"/>
                </a:lnTo>
                <a:lnTo>
                  <a:pt x="344535" y="1573848"/>
                </a:lnTo>
                <a:lnTo>
                  <a:pt x="346383" y="1583004"/>
                </a:lnTo>
                <a:lnTo>
                  <a:pt x="344535" y="1592161"/>
                </a:lnTo>
                <a:lnTo>
                  <a:pt x="339496" y="1599639"/>
                </a:lnTo>
                <a:lnTo>
                  <a:pt x="332023" y="1604680"/>
                </a:lnTo>
                <a:lnTo>
                  <a:pt x="322872" y="1606529"/>
                </a:lnTo>
                <a:close/>
              </a:path>
              <a:path w="5518150" h="1909445">
                <a:moveTo>
                  <a:pt x="625600" y="1609054"/>
                </a:moveTo>
                <a:lnTo>
                  <a:pt x="615475" y="1607007"/>
                </a:lnTo>
                <a:lnTo>
                  <a:pt x="607204" y="1601427"/>
                </a:lnTo>
                <a:lnTo>
                  <a:pt x="601626" y="1593152"/>
                </a:lnTo>
                <a:lnTo>
                  <a:pt x="599580" y="1583021"/>
                </a:lnTo>
                <a:lnTo>
                  <a:pt x="601626" y="1572891"/>
                </a:lnTo>
                <a:lnTo>
                  <a:pt x="607204" y="1564616"/>
                </a:lnTo>
                <a:lnTo>
                  <a:pt x="615475" y="1559035"/>
                </a:lnTo>
                <a:lnTo>
                  <a:pt x="625600" y="1556988"/>
                </a:lnTo>
                <a:lnTo>
                  <a:pt x="635722" y="1559035"/>
                </a:lnTo>
                <a:lnTo>
                  <a:pt x="643992" y="1564616"/>
                </a:lnTo>
                <a:lnTo>
                  <a:pt x="649570" y="1572891"/>
                </a:lnTo>
                <a:lnTo>
                  <a:pt x="651615" y="1583021"/>
                </a:lnTo>
                <a:lnTo>
                  <a:pt x="649572" y="1593152"/>
                </a:lnTo>
                <a:lnTo>
                  <a:pt x="643999" y="1601427"/>
                </a:lnTo>
                <a:lnTo>
                  <a:pt x="635730" y="1607007"/>
                </a:lnTo>
                <a:lnTo>
                  <a:pt x="625600" y="1609054"/>
                </a:lnTo>
                <a:close/>
              </a:path>
              <a:path w="5518150" h="1909445">
                <a:moveTo>
                  <a:pt x="928323" y="1612419"/>
                </a:moveTo>
                <a:lnTo>
                  <a:pt x="916886" y="1610109"/>
                </a:lnTo>
                <a:lnTo>
                  <a:pt x="907547" y="1603810"/>
                </a:lnTo>
                <a:lnTo>
                  <a:pt x="901251" y="1594466"/>
                </a:lnTo>
                <a:lnTo>
                  <a:pt x="898942" y="1583021"/>
                </a:lnTo>
                <a:lnTo>
                  <a:pt x="901251" y="1571576"/>
                </a:lnTo>
                <a:lnTo>
                  <a:pt x="907547" y="1562232"/>
                </a:lnTo>
                <a:lnTo>
                  <a:pt x="916886" y="1555932"/>
                </a:lnTo>
                <a:lnTo>
                  <a:pt x="928323" y="1553623"/>
                </a:lnTo>
                <a:lnTo>
                  <a:pt x="939761" y="1555932"/>
                </a:lnTo>
                <a:lnTo>
                  <a:pt x="949100" y="1562232"/>
                </a:lnTo>
                <a:lnTo>
                  <a:pt x="955396" y="1571576"/>
                </a:lnTo>
                <a:lnTo>
                  <a:pt x="957704" y="1583021"/>
                </a:lnTo>
                <a:lnTo>
                  <a:pt x="955396" y="1594466"/>
                </a:lnTo>
                <a:lnTo>
                  <a:pt x="949100" y="1603810"/>
                </a:lnTo>
                <a:lnTo>
                  <a:pt x="939761" y="1610109"/>
                </a:lnTo>
                <a:lnTo>
                  <a:pt x="928323" y="1612419"/>
                </a:lnTo>
                <a:close/>
              </a:path>
              <a:path w="5518150" h="1909445">
                <a:moveTo>
                  <a:pt x="1231047" y="1615788"/>
                </a:moveTo>
                <a:lnTo>
                  <a:pt x="1218304" y="1613212"/>
                </a:lnTo>
                <a:lnTo>
                  <a:pt x="1207896" y="1606188"/>
                </a:lnTo>
                <a:lnTo>
                  <a:pt x="1200877" y="1595772"/>
                </a:lnTo>
                <a:lnTo>
                  <a:pt x="1198304" y="1583021"/>
                </a:lnTo>
                <a:lnTo>
                  <a:pt x="1200877" y="1570270"/>
                </a:lnTo>
                <a:lnTo>
                  <a:pt x="1207896" y="1559855"/>
                </a:lnTo>
                <a:lnTo>
                  <a:pt x="1218304" y="1552833"/>
                </a:lnTo>
                <a:lnTo>
                  <a:pt x="1231047" y="1550257"/>
                </a:lnTo>
                <a:lnTo>
                  <a:pt x="1243791" y="1552833"/>
                </a:lnTo>
                <a:lnTo>
                  <a:pt x="1254200" y="1559855"/>
                </a:lnTo>
                <a:lnTo>
                  <a:pt x="1261220" y="1570270"/>
                </a:lnTo>
                <a:lnTo>
                  <a:pt x="1263794" y="1583021"/>
                </a:lnTo>
                <a:lnTo>
                  <a:pt x="1261220" y="1595772"/>
                </a:lnTo>
                <a:lnTo>
                  <a:pt x="1254200" y="1606188"/>
                </a:lnTo>
                <a:lnTo>
                  <a:pt x="1243791" y="1613212"/>
                </a:lnTo>
                <a:lnTo>
                  <a:pt x="1231047" y="1615788"/>
                </a:lnTo>
                <a:close/>
              </a:path>
              <a:path w="5518150" h="1909445">
                <a:moveTo>
                  <a:pt x="1533771" y="1618310"/>
                </a:moveTo>
                <a:lnTo>
                  <a:pt x="1520055" y="1615536"/>
                </a:lnTo>
                <a:lnTo>
                  <a:pt x="1508851" y="1607975"/>
                </a:lnTo>
                <a:lnTo>
                  <a:pt x="1501294" y="1596763"/>
                </a:lnTo>
                <a:lnTo>
                  <a:pt x="1498523" y="1583038"/>
                </a:lnTo>
                <a:lnTo>
                  <a:pt x="1501294" y="1569312"/>
                </a:lnTo>
                <a:lnTo>
                  <a:pt x="1508851" y="1558101"/>
                </a:lnTo>
                <a:lnTo>
                  <a:pt x="1520055" y="1550539"/>
                </a:lnTo>
                <a:lnTo>
                  <a:pt x="1533771" y="1547766"/>
                </a:lnTo>
                <a:lnTo>
                  <a:pt x="1547489" y="1550539"/>
                </a:lnTo>
                <a:lnTo>
                  <a:pt x="1558694" y="1558101"/>
                </a:lnTo>
                <a:lnTo>
                  <a:pt x="1566251" y="1569312"/>
                </a:lnTo>
                <a:lnTo>
                  <a:pt x="1569022" y="1583038"/>
                </a:lnTo>
                <a:lnTo>
                  <a:pt x="1566253" y="1596763"/>
                </a:lnTo>
                <a:lnTo>
                  <a:pt x="1558701" y="1607975"/>
                </a:lnTo>
                <a:lnTo>
                  <a:pt x="1547496" y="1615536"/>
                </a:lnTo>
                <a:lnTo>
                  <a:pt x="1533771" y="1618310"/>
                </a:lnTo>
                <a:close/>
              </a:path>
              <a:path w="5518150" h="1909445">
                <a:moveTo>
                  <a:pt x="1836488" y="1620834"/>
                </a:moveTo>
                <a:lnTo>
                  <a:pt x="1821785" y="1617863"/>
                </a:lnTo>
                <a:lnTo>
                  <a:pt x="1809778" y="1609762"/>
                </a:lnTo>
                <a:lnTo>
                  <a:pt x="1801683" y="1597747"/>
                </a:lnTo>
                <a:lnTo>
                  <a:pt x="1798715" y="1583038"/>
                </a:lnTo>
                <a:lnTo>
                  <a:pt x="1801683" y="1568328"/>
                </a:lnTo>
                <a:lnTo>
                  <a:pt x="1809778" y="1556314"/>
                </a:lnTo>
                <a:lnTo>
                  <a:pt x="1821785" y="1548212"/>
                </a:lnTo>
                <a:lnTo>
                  <a:pt x="1836488" y="1545241"/>
                </a:lnTo>
                <a:lnTo>
                  <a:pt x="1851191" y="1548212"/>
                </a:lnTo>
                <a:lnTo>
                  <a:pt x="1863197" y="1556314"/>
                </a:lnTo>
                <a:lnTo>
                  <a:pt x="1871292" y="1568328"/>
                </a:lnTo>
                <a:lnTo>
                  <a:pt x="1874261" y="1583038"/>
                </a:lnTo>
                <a:lnTo>
                  <a:pt x="1871292" y="1597747"/>
                </a:lnTo>
                <a:lnTo>
                  <a:pt x="1863197" y="1609762"/>
                </a:lnTo>
                <a:lnTo>
                  <a:pt x="1851191" y="1617863"/>
                </a:lnTo>
                <a:lnTo>
                  <a:pt x="1836488" y="1620834"/>
                </a:lnTo>
                <a:close/>
              </a:path>
              <a:path w="5518150" h="1909445">
                <a:moveTo>
                  <a:pt x="2139212" y="1624200"/>
                </a:moveTo>
                <a:lnTo>
                  <a:pt x="2123204" y="1620965"/>
                </a:lnTo>
                <a:lnTo>
                  <a:pt x="2110135" y="1612144"/>
                </a:lnTo>
                <a:lnTo>
                  <a:pt x="2101327" y="1599061"/>
                </a:lnTo>
                <a:lnTo>
                  <a:pt x="2098097" y="1583038"/>
                </a:lnTo>
                <a:lnTo>
                  <a:pt x="2101327" y="1567015"/>
                </a:lnTo>
                <a:lnTo>
                  <a:pt x="2110135" y="1553931"/>
                </a:lnTo>
                <a:lnTo>
                  <a:pt x="2123204" y="1545110"/>
                </a:lnTo>
                <a:lnTo>
                  <a:pt x="2139212" y="1541876"/>
                </a:lnTo>
                <a:lnTo>
                  <a:pt x="2155225" y="1545110"/>
                </a:lnTo>
                <a:lnTo>
                  <a:pt x="2168305" y="1553931"/>
                </a:lnTo>
                <a:lnTo>
                  <a:pt x="2177126" y="1567015"/>
                </a:lnTo>
                <a:lnTo>
                  <a:pt x="2180360" y="1583038"/>
                </a:lnTo>
                <a:lnTo>
                  <a:pt x="2177126" y="1599061"/>
                </a:lnTo>
                <a:lnTo>
                  <a:pt x="2168305" y="1612144"/>
                </a:lnTo>
                <a:lnTo>
                  <a:pt x="2155225" y="1620965"/>
                </a:lnTo>
                <a:lnTo>
                  <a:pt x="2139212" y="1624200"/>
                </a:lnTo>
                <a:close/>
              </a:path>
              <a:path w="5518150" h="1909445">
                <a:moveTo>
                  <a:pt x="2441936" y="1626725"/>
                </a:moveTo>
                <a:lnTo>
                  <a:pt x="2424948" y="1623293"/>
                </a:lnTo>
                <a:lnTo>
                  <a:pt x="2411074" y="1613933"/>
                </a:lnTo>
                <a:lnTo>
                  <a:pt x="2401719" y="1600052"/>
                </a:lnTo>
                <a:lnTo>
                  <a:pt x="2398289" y="1583055"/>
                </a:lnTo>
                <a:lnTo>
                  <a:pt x="2401719" y="1566058"/>
                </a:lnTo>
                <a:lnTo>
                  <a:pt x="2411074" y="1552176"/>
                </a:lnTo>
                <a:lnTo>
                  <a:pt x="2424948" y="1542817"/>
                </a:lnTo>
                <a:lnTo>
                  <a:pt x="2441936" y="1539384"/>
                </a:lnTo>
                <a:lnTo>
                  <a:pt x="2458923" y="1542817"/>
                </a:lnTo>
                <a:lnTo>
                  <a:pt x="2472797" y="1552176"/>
                </a:lnTo>
                <a:lnTo>
                  <a:pt x="2482152" y="1566058"/>
                </a:lnTo>
                <a:lnTo>
                  <a:pt x="2485582" y="1583055"/>
                </a:lnTo>
                <a:lnTo>
                  <a:pt x="2482152" y="1600052"/>
                </a:lnTo>
                <a:lnTo>
                  <a:pt x="2472797" y="1613933"/>
                </a:lnTo>
                <a:lnTo>
                  <a:pt x="2458923" y="1623293"/>
                </a:lnTo>
                <a:lnTo>
                  <a:pt x="2441936" y="1626725"/>
                </a:lnTo>
                <a:close/>
              </a:path>
              <a:path w="5518150" h="1909445">
                <a:moveTo>
                  <a:pt x="2744659" y="1629250"/>
                </a:moveTo>
                <a:lnTo>
                  <a:pt x="2726698" y="1625619"/>
                </a:lnTo>
                <a:lnTo>
                  <a:pt x="2712030" y="1615719"/>
                </a:lnTo>
                <a:lnTo>
                  <a:pt x="2702141" y="1601036"/>
                </a:lnTo>
                <a:lnTo>
                  <a:pt x="2698515" y="1583055"/>
                </a:lnTo>
                <a:lnTo>
                  <a:pt x="2702141" y="1565075"/>
                </a:lnTo>
                <a:lnTo>
                  <a:pt x="2712030" y="1550393"/>
                </a:lnTo>
                <a:lnTo>
                  <a:pt x="2726698" y="1540493"/>
                </a:lnTo>
                <a:lnTo>
                  <a:pt x="2744659" y="1536863"/>
                </a:lnTo>
                <a:lnTo>
                  <a:pt x="2762641" y="1540493"/>
                </a:lnTo>
                <a:lnTo>
                  <a:pt x="2777318" y="1550393"/>
                </a:lnTo>
                <a:lnTo>
                  <a:pt x="2787211" y="1565075"/>
                </a:lnTo>
                <a:lnTo>
                  <a:pt x="2790838" y="1583055"/>
                </a:lnTo>
                <a:lnTo>
                  <a:pt x="2787211" y="1601036"/>
                </a:lnTo>
                <a:lnTo>
                  <a:pt x="2777318" y="1615719"/>
                </a:lnTo>
                <a:lnTo>
                  <a:pt x="2762641" y="1625619"/>
                </a:lnTo>
                <a:lnTo>
                  <a:pt x="2744659" y="1629250"/>
                </a:lnTo>
                <a:close/>
              </a:path>
              <a:path w="5518150" h="1909445">
                <a:moveTo>
                  <a:pt x="3047383" y="1631771"/>
                </a:moveTo>
                <a:lnTo>
                  <a:pt x="3028442" y="1627944"/>
                </a:lnTo>
                <a:lnTo>
                  <a:pt x="3012969" y="1617504"/>
                </a:lnTo>
                <a:lnTo>
                  <a:pt x="3002534" y="1602019"/>
                </a:lnTo>
                <a:lnTo>
                  <a:pt x="2998707" y="1583055"/>
                </a:lnTo>
                <a:lnTo>
                  <a:pt x="3002534" y="1564091"/>
                </a:lnTo>
                <a:lnTo>
                  <a:pt x="3012969" y="1548606"/>
                </a:lnTo>
                <a:lnTo>
                  <a:pt x="3028442" y="1538166"/>
                </a:lnTo>
                <a:lnTo>
                  <a:pt x="3047383" y="1534338"/>
                </a:lnTo>
                <a:lnTo>
                  <a:pt x="3066344" y="1538166"/>
                </a:lnTo>
                <a:lnTo>
                  <a:pt x="3081827" y="1548606"/>
                </a:lnTo>
                <a:lnTo>
                  <a:pt x="3092266" y="1564091"/>
                </a:lnTo>
                <a:lnTo>
                  <a:pt x="3096093" y="1583055"/>
                </a:lnTo>
                <a:lnTo>
                  <a:pt x="3092266" y="1602019"/>
                </a:lnTo>
                <a:lnTo>
                  <a:pt x="3081827" y="1617504"/>
                </a:lnTo>
                <a:lnTo>
                  <a:pt x="3066344" y="1627944"/>
                </a:lnTo>
                <a:lnTo>
                  <a:pt x="3047383" y="1631771"/>
                </a:lnTo>
                <a:close/>
              </a:path>
              <a:path w="5518150" h="1909445">
                <a:moveTo>
                  <a:pt x="3350107" y="1634296"/>
                </a:moveTo>
                <a:lnTo>
                  <a:pt x="3330172" y="1630270"/>
                </a:lnTo>
                <a:lnTo>
                  <a:pt x="3313895" y="1619290"/>
                </a:lnTo>
                <a:lnTo>
                  <a:pt x="3302923" y="1603002"/>
                </a:lnTo>
                <a:lnTo>
                  <a:pt x="3298899" y="1583055"/>
                </a:lnTo>
                <a:lnTo>
                  <a:pt x="3302923" y="1563107"/>
                </a:lnTo>
                <a:lnTo>
                  <a:pt x="3313895" y="1546820"/>
                </a:lnTo>
                <a:lnTo>
                  <a:pt x="3330172" y="1535839"/>
                </a:lnTo>
                <a:lnTo>
                  <a:pt x="3350107" y="1531813"/>
                </a:lnTo>
                <a:lnTo>
                  <a:pt x="3370047" y="1535839"/>
                </a:lnTo>
                <a:lnTo>
                  <a:pt x="3386336" y="1546820"/>
                </a:lnTo>
                <a:lnTo>
                  <a:pt x="3397320" y="1563107"/>
                </a:lnTo>
                <a:lnTo>
                  <a:pt x="3401349" y="1583055"/>
                </a:lnTo>
                <a:lnTo>
                  <a:pt x="3397320" y="1603002"/>
                </a:lnTo>
                <a:lnTo>
                  <a:pt x="3386336" y="1619290"/>
                </a:lnTo>
                <a:lnTo>
                  <a:pt x="3370047" y="1630270"/>
                </a:lnTo>
                <a:lnTo>
                  <a:pt x="3350107" y="1634296"/>
                </a:lnTo>
                <a:close/>
              </a:path>
              <a:path w="5518150" h="1909445">
                <a:moveTo>
                  <a:pt x="3652831" y="1634296"/>
                </a:moveTo>
                <a:lnTo>
                  <a:pt x="3632896" y="1630270"/>
                </a:lnTo>
                <a:lnTo>
                  <a:pt x="3616619" y="1619290"/>
                </a:lnTo>
                <a:lnTo>
                  <a:pt x="3605646" y="1603002"/>
                </a:lnTo>
                <a:lnTo>
                  <a:pt x="3601623" y="1583055"/>
                </a:lnTo>
                <a:lnTo>
                  <a:pt x="3605646" y="1563107"/>
                </a:lnTo>
                <a:lnTo>
                  <a:pt x="3616619" y="1546820"/>
                </a:lnTo>
                <a:lnTo>
                  <a:pt x="3632896" y="1535839"/>
                </a:lnTo>
                <a:lnTo>
                  <a:pt x="3652831" y="1531813"/>
                </a:lnTo>
                <a:lnTo>
                  <a:pt x="3672771" y="1535839"/>
                </a:lnTo>
                <a:lnTo>
                  <a:pt x="3689060" y="1546820"/>
                </a:lnTo>
                <a:lnTo>
                  <a:pt x="3700044" y="1563107"/>
                </a:lnTo>
                <a:lnTo>
                  <a:pt x="3704073" y="1583055"/>
                </a:lnTo>
                <a:lnTo>
                  <a:pt x="3700044" y="1603002"/>
                </a:lnTo>
                <a:lnTo>
                  <a:pt x="3689060" y="1619290"/>
                </a:lnTo>
                <a:lnTo>
                  <a:pt x="3672771" y="1630270"/>
                </a:lnTo>
                <a:lnTo>
                  <a:pt x="3652831" y="1634296"/>
                </a:lnTo>
                <a:close/>
              </a:path>
              <a:path w="5518150" h="1909445">
                <a:moveTo>
                  <a:pt x="3955589" y="1628423"/>
                </a:moveTo>
                <a:lnTo>
                  <a:pt x="3937938" y="1624858"/>
                </a:lnTo>
                <a:lnTo>
                  <a:pt x="3923529" y="1615137"/>
                </a:lnTo>
                <a:lnTo>
                  <a:pt x="3913815" y="1600722"/>
                </a:lnTo>
                <a:lnTo>
                  <a:pt x="3910254" y="1583072"/>
                </a:lnTo>
                <a:lnTo>
                  <a:pt x="3913815" y="1565422"/>
                </a:lnTo>
                <a:lnTo>
                  <a:pt x="3923529" y="1551006"/>
                </a:lnTo>
                <a:lnTo>
                  <a:pt x="3937938" y="1541285"/>
                </a:lnTo>
                <a:lnTo>
                  <a:pt x="3955589" y="1537720"/>
                </a:lnTo>
                <a:lnTo>
                  <a:pt x="3973219" y="1541285"/>
                </a:lnTo>
                <a:lnTo>
                  <a:pt x="3987619" y="1551006"/>
                </a:lnTo>
                <a:lnTo>
                  <a:pt x="3997328" y="1565422"/>
                </a:lnTo>
                <a:lnTo>
                  <a:pt x="4000889" y="1583072"/>
                </a:lnTo>
                <a:lnTo>
                  <a:pt x="3997328" y="1600722"/>
                </a:lnTo>
                <a:lnTo>
                  <a:pt x="3987619" y="1615137"/>
                </a:lnTo>
                <a:lnTo>
                  <a:pt x="3973219" y="1624858"/>
                </a:lnTo>
                <a:lnTo>
                  <a:pt x="3955589" y="1628423"/>
                </a:lnTo>
                <a:close/>
              </a:path>
              <a:path w="5518150" h="1909445">
                <a:moveTo>
                  <a:pt x="4258312" y="1614137"/>
                </a:moveTo>
                <a:lnTo>
                  <a:pt x="4246206" y="1611694"/>
                </a:lnTo>
                <a:lnTo>
                  <a:pt x="4236324" y="1605033"/>
                </a:lnTo>
                <a:lnTo>
                  <a:pt x="4229665" y="1595153"/>
                </a:lnTo>
                <a:lnTo>
                  <a:pt x="4227223" y="1583055"/>
                </a:lnTo>
                <a:lnTo>
                  <a:pt x="4229665" y="1570957"/>
                </a:lnTo>
                <a:lnTo>
                  <a:pt x="4236324" y="1561077"/>
                </a:lnTo>
                <a:lnTo>
                  <a:pt x="4246206" y="1554415"/>
                </a:lnTo>
                <a:lnTo>
                  <a:pt x="4258312" y="1551972"/>
                </a:lnTo>
                <a:lnTo>
                  <a:pt x="4270399" y="1554415"/>
                </a:lnTo>
                <a:lnTo>
                  <a:pt x="4280271" y="1561077"/>
                </a:lnTo>
                <a:lnTo>
                  <a:pt x="4286927" y="1570957"/>
                </a:lnTo>
                <a:lnTo>
                  <a:pt x="4289368" y="1583055"/>
                </a:lnTo>
                <a:lnTo>
                  <a:pt x="4286927" y="1595153"/>
                </a:lnTo>
                <a:lnTo>
                  <a:pt x="4280271" y="1605033"/>
                </a:lnTo>
                <a:lnTo>
                  <a:pt x="4270399" y="1611694"/>
                </a:lnTo>
                <a:lnTo>
                  <a:pt x="4258312" y="1614137"/>
                </a:lnTo>
                <a:close/>
              </a:path>
              <a:path w="5518150" h="1909445">
                <a:moveTo>
                  <a:pt x="4567956" y="1595659"/>
                </a:moveTo>
                <a:lnTo>
                  <a:pt x="4554049" y="1595659"/>
                </a:lnTo>
                <a:lnTo>
                  <a:pt x="4548411" y="1590022"/>
                </a:lnTo>
                <a:lnTo>
                  <a:pt x="4548411" y="1576088"/>
                </a:lnTo>
                <a:lnTo>
                  <a:pt x="4554049" y="1570450"/>
                </a:lnTo>
                <a:lnTo>
                  <a:pt x="4567990" y="1570450"/>
                </a:lnTo>
                <a:lnTo>
                  <a:pt x="4573627" y="1576088"/>
                </a:lnTo>
                <a:lnTo>
                  <a:pt x="4573627" y="1590022"/>
                </a:lnTo>
                <a:lnTo>
                  <a:pt x="4567956" y="1595659"/>
                </a:lnTo>
                <a:close/>
              </a:path>
              <a:path w="5518150" h="1909445">
                <a:moveTo>
                  <a:pt x="24317" y="1893536"/>
                </a:moveTo>
                <a:lnTo>
                  <a:pt x="15976" y="1893536"/>
                </a:lnTo>
                <a:lnTo>
                  <a:pt x="12597" y="1890153"/>
                </a:lnTo>
                <a:lnTo>
                  <a:pt x="12597" y="1881805"/>
                </a:lnTo>
                <a:lnTo>
                  <a:pt x="15976" y="1878423"/>
                </a:lnTo>
                <a:lnTo>
                  <a:pt x="24317" y="1878423"/>
                </a:lnTo>
                <a:lnTo>
                  <a:pt x="27700" y="1881805"/>
                </a:lnTo>
                <a:lnTo>
                  <a:pt x="27700" y="1890153"/>
                </a:lnTo>
                <a:lnTo>
                  <a:pt x="24317" y="1893536"/>
                </a:lnTo>
                <a:close/>
              </a:path>
              <a:path w="5518150" h="1909445">
                <a:moveTo>
                  <a:pt x="328894" y="1896901"/>
                </a:moveTo>
                <a:lnTo>
                  <a:pt x="316854" y="1896901"/>
                </a:lnTo>
                <a:lnTo>
                  <a:pt x="311959" y="1892003"/>
                </a:lnTo>
                <a:lnTo>
                  <a:pt x="311959" y="1879956"/>
                </a:lnTo>
                <a:lnTo>
                  <a:pt x="316854" y="1875058"/>
                </a:lnTo>
                <a:lnTo>
                  <a:pt x="328894" y="1875058"/>
                </a:lnTo>
                <a:lnTo>
                  <a:pt x="333789" y="1879956"/>
                </a:lnTo>
                <a:lnTo>
                  <a:pt x="333789" y="1892003"/>
                </a:lnTo>
                <a:lnTo>
                  <a:pt x="328894" y="1896901"/>
                </a:lnTo>
                <a:close/>
              </a:path>
              <a:path w="5518150" h="1909445">
                <a:moveTo>
                  <a:pt x="633941" y="1901107"/>
                </a:moveTo>
                <a:lnTo>
                  <a:pt x="617255" y="1901107"/>
                </a:lnTo>
                <a:lnTo>
                  <a:pt x="610497" y="1894343"/>
                </a:lnTo>
                <a:lnTo>
                  <a:pt x="610497" y="1877647"/>
                </a:lnTo>
                <a:lnTo>
                  <a:pt x="617255" y="1870885"/>
                </a:lnTo>
                <a:lnTo>
                  <a:pt x="633941" y="1870885"/>
                </a:lnTo>
                <a:lnTo>
                  <a:pt x="640702" y="1877647"/>
                </a:lnTo>
                <a:lnTo>
                  <a:pt x="640702" y="1894343"/>
                </a:lnTo>
                <a:lnTo>
                  <a:pt x="633941" y="1901107"/>
                </a:lnTo>
                <a:close/>
              </a:path>
              <a:path w="5518150" h="1909445">
                <a:moveTo>
                  <a:pt x="938062" y="1903632"/>
                </a:moveTo>
                <a:lnTo>
                  <a:pt x="918585" y="1903632"/>
                </a:lnTo>
                <a:lnTo>
                  <a:pt x="910696" y="1895740"/>
                </a:lnTo>
                <a:lnTo>
                  <a:pt x="910696" y="1876253"/>
                </a:lnTo>
                <a:lnTo>
                  <a:pt x="918585" y="1868360"/>
                </a:lnTo>
                <a:lnTo>
                  <a:pt x="938062" y="1868360"/>
                </a:lnTo>
                <a:lnTo>
                  <a:pt x="945947" y="1876253"/>
                </a:lnTo>
                <a:lnTo>
                  <a:pt x="945947" y="1895740"/>
                </a:lnTo>
                <a:lnTo>
                  <a:pt x="938062" y="1903632"/>
                </a:lnTo>
                <a:close/>
              </a:path>
              <a:path w="5518150" h="1909445">
                <a:moveTo>
                  <a:pt x="1231047" y="1906997"/>
                </a:moveTo>
                <a:lnTo>
                  <a:pt x="1222879" y="1905346"/>
                </a:lnTo>
                <a:lnTo>
                  <a:pt x="1216207" y="1900844"/>
                </a:lnTo>
                <a:lnTo>
                  <a:pt x="1211708" y="1894168"/>
                </a:lnTo>
                <a:lnTo>
                  <a:pt x="1210058" y="1885995"/>
                </a:lnTo>
                <a:lnTo>
                  <a:pt x="1211708" y="1877822"/>
                </a:lnTo>
                <a:lnTo>
                  <a:pt x="1216207" y="1871147"/>
                </a:lnTo>
                <a:lnTo>
                  <a:pt x="1222879" y="1866646"/>
                </a:lnTo>
                <a:lnTo>
                  <a:pt x="1231047" y="1864995"/>
                </a:lnTo>
                <a:lnTo>
                  <a:pt x="1239216" y="1866646"/>
                </a:lnTo>
                <a:lnTo>
                  <a:pt x="1245888" y="1871147"/>
                </a:lnTo>
                <a:lnTo>
                  <a:pt x="1250387" y="1877822"/>
                </a:lnTo>
                <a:lnTo>
                  <a:pt x="1252037" y="1885995"/>
                </a:lnTo>
                <a:lnTo>
                  <a:pt x="1250387" y="1894168"/>
                </a:lnTo>
                <a:lnTo>
                  <a:pt x="1245888" y="1900844"/>
                </a:lnTo>
                <a:lnTo>
                  <a:pt x="1239216" y="1905346"/>
                </a:lnTo>
                <a:lnTo>
                  <a:pt x="1231047" y="1906997"/>
                </a:lnTo>
                <a:close/>
              </a:path>
              <a:path w="5518150" h="1909445">
                <a:moveTo>
                  <a:pt x="1533771" y="1908679"/>
                </a:moveTo>
                <a:lnTo>
                  <a:pt x="1524944" y="1906897"/>
                </a:lnTo>
                <a:lnTo>
                  <a:pt x="1517738" y="1902038"/>
                </a:lnTo>
                <a:lnTo>
                  <a:pt x="1512881" y="1894828"/>
                </a:lnTo>
                <a:lnTo>
                  <a:pt x="1511100" y="1885995"/>
                </a:lnTo>
                <a:lnTo>
                  <a:pt x="1512881" y="1877161"/>
                </a:lnTo>
                <a:lnTo>
                  <a:pt x="1517738" y="1869951"/>
                </a:lnTo>
                <a:lnTo>
                  <a:pt x="1524944" y="1865092"/>
                </a:lnTo>
                <a:lnTo>
                  <a:pt x="1533771" y="1863310"/>
                </a:lnTo>
                <a:lnTo>
                  <a:pt x="1542600" y="1865092"/>
                </a:lnTo>
                <a:lnTo>
                  <a:pt x="1549807" y="1869951"/>
                </a:lnTo>
                <a:lnTo>
                  <a:pt x="1554664" y="1877161"/>
                </a:lnTo>
                <a:lnTo>
                  <a:pt x="1556445" y="1885995"/>
                </a:lnTo>
                <a:lnTo>
                  <a:pt x="1554662" y="1894828"/>
                </a:lnTo>
                <a:lnTo>
                  <a:pt x="1549800" y="1902038"/>
                </a:lnTo>
                <a:lnTo>
                  <a:pt x="1542593" y="1906897"/>
                </a:lnTo>
                <a:lnTo>
                  <a:pt x="1533771" y="1908679"/>
                </a:lnTo>
                <a:close/>
              </a:path>
              <a:path w="5518150" h="1909445">
                <a:moveTo>
                  <a:pt x="1836488" y="1908679"/>
                </a:moveTo>
                <a:lnTo>
                  <a:pt x="1827665" y="1906897"/>
                </a:lnTo>
                <a:lnTo>
                  <a:pt x="1820466" y="1902038"/>
                </a:lnTo>
                <a:lnTo>
                  <a:pt x="1815616" y="1894828"/>
                </a:lnTo>
                <a:lnTo>
                  <a:pt x="1813838" y="1885995"/>
                </a:lnTo>
                <a:lnTo>
                  <a:pt x="1815616" y="1877161"/>
                </a:lnTo>
                <a:lnTo>
                  <a:pt x="1820466" y="1869951"/>
                </a:lnTo>
                <a:lnTo>
                  <a:pt x="1827665" y="1865092"/>
                </a:lnTo>
                <a:lnTo>
                  <a:pt x="1836488" y="1863310"/>
                </a:lnTo>
                <a:lnTo>
                  <a:pt x="1845316" y="1865092"/>
                </a:lnTo>
                <a:lnTo>
                  <a:pt x="1852526" y="1869951"/>
                </a:lnTo>
                <a:lnTo>
                  <a:pt x="1857389" y="1877161"/>
                </a:lnTo>
                <a:lnTo>
                  <a:pt x="1859172" y="1885995"/>
                </a:lnTo>
                <a:lnTo>
                  <a:pt x="1857389" y="1894828"/>
                </a:lnTo>
                <a:lnTo>
                  <a:pt x="1852526" y="1902038"/>
                </a:lnTo>
                <a:lnTo>
                  <a:pt x="1845316" y="1906897"/>
                </a:lnTo>
                <a:lnTo>
                  <a:pt x="1836488" y="1908679"/>
                </a:lnTo>
                <a:close/>
              </a:path>
              <a:path w="5518150" h="1909445">
                <a:moveTo>
                  <a:pt x="2145103" y="1909172"/>
                </a:moveTo>
                <a:lnTo>
                  <a:pt x="2133320" y="1909172"/>
                </a:lnTo>
                <a:lnTo>
                  <a:pt x="2129741" y="1908449"/>
                </a:lnTo>
                <a:lnTo>
                  <a:pt x="2122005" y="1903229"/>
                </a:lnTo>
                <a:lnTo>
                  <a:pt x="2116787" y="1895488"/>
                </a:lnTo>
                <a:lnTo>
                  <a:pt x="2114874" y="1886011"/>
                </a:lnTo>
                <a:lnTo>
                  <a:pt x="2116787" y="1876535"/>
                </a:lnTo>
                <a:lnTo>
                  <a:pt x="2122005" y="1868795"/>
                </a:lnTo>
                <a:lnTo>
                  <a:pt x="2129741" y="1863577"/>
                </a:lnTo>
                <a:lnTo>
                  <a:pt x="2139212" y="1861663"/>
                </a:lnTo>
                <a:lnTo>
                  <a:pt x="2148682" y="1863577"/>
                </a:lnTo>
                <a:lnTo>
                  <a:pt x="2156419" y="1868795"/>
                </a:lnTo>
                <a:lnTo>
                  <a:pt x="2161636" y="1876535"/>
                </a:lnTo>
                <a:lnTo>
                  <a:pt x="2163550" y="1886011"/>
                </a:lnTo>
                <a:lnTo>
                  <a:pt x="2161636" y="1895488"/>
                </a:lnTo>
                <a:lnTo>
                  <a:pt x="2156419" y="1903229"/>
                </a:lnTo>
                <a:lnTo>
                  <a:pt x="2148682" y="1908449"/>
                </a:lnTo>
                <a:lnTo>
                  <a:pt x="2145103" y="1909172"/>
                </a:lnTo>
                <a:close/>
              </a:path>
              <a:path w="5518150" h="1909445">
                <a:moveTo>
                  <a:pt x="2441936" y="1908679"/>
                </a:moveTo>
                <a:lnTo>
                  <a:pt x="2433113" y="1906897"/>
                </a:lnTo>
                <a:lnTo>
                  <a:pt x="2425914" y="1902038"/>
                </a:lnTo>
                <a:lnTo>
                  <a:pt x="2421064" y="1894828"/>
                </a:lnTo>
                <a:lnTo>
                  <a:pt x="2419286" y="1885995"/>
                </a:lnTo>
                <a:lnTo>
                  <a:pt x="2421064" y="1877161"/>
                </a:lnTo>
                <a:lnTo>
                  <a:pt x="2425914" y="1869951"/>
                </a:lnTo>
                <a:lnTo>
                  <a:pt x="2433113" y="1865092"/>
                </a:lnTo>
                <a:lnTo>
                  <a:pt x="2441936" y="1863310"/>
                </a:lnTo>
                <a:lnTo>
                  <a:pt x="2450778" y="1865092"/>
                </a:lnTo>
                <a:lnTo>
                  <a:pt x="2457987" y="1869951"/>
                </a:lnTo>
                <a:lnTo>
                  <a:pt x="2462841" y="1877161"/>
                </a:lnTo>
                <a:lnTo>
                  <a:pt x="2464620" y="1885995"/>
                </a:lnTo>
                <a:lnTo>
                  <a:pt x="2462836" y="1894828"/>
                </a:lnTo>
                <a:lnTo>
                  <a:pt x="2457974" y="1902038"/>
                </a:lnTo>
                <a:lnTo>
                  <a:pt x="2450763" y="1906897"/>
                </a:lnTo>
                <a:lnTo>
                  <a:pt x="2441936" y="1908679"/>
                </a:lnTo>
                <a:close/>
              </a:path>
              <a:path w="5518150" h="1909445">
                <a:moveTo>
                  <a:pt x="2744659" y="1906157"/>
                </a:moveTo>
                <a:lnTo>
                  <a:pt x="2736825" y="1904573"/>
                </a:lnTo>
                <a:lnTo>
                  <a:pt x="2730419" y="1900253"/>
                </a:lnTo>
                <a:lnTo>
                  <a:pt x="2726094" y="1893844"/>
                </a:lnTo>
                <a:lnTo>
                  <a:pt x="2724507" y="1885995"/>
                </a:lnTo>
                <a:lnTo>
                  <a:pt x="2726094" y="1878145"/>
                </a:lnTo>
                <a:lnTo>
                  <a:pt x="2730419" y="1871738"/>
                </a:lnTo>
                <a:lnTo>
                  <a:pt x="2736825" y="1867419"/>
                </a:lnTo>
                <a:lnTo>
                  <a:pt x="2744659" y="1865836"/>
                </a:lnTo>
                <a:lnTo>
                  <a:pt x="2752508" y="1867419"/>
                </a:lnTo>
                <a:lnTo>
                  <a:pt x="2758913" y="1871738"/>
                </a:lnTo>
                <a:lnTo>
                  <a:pt x="2763230" y="1878145"/>
                </a:lnTo>
                <a:lnTo>
                  <a:pt x="2764812" y="1885995"/>
                </a:lnTo>
                <a:lnTo>
                  <a:pt x="2763230" y="1893844"/>
                </a:lnTo>
                <a:lnTo>
                  <a:pt x="2758913" y="1900253"/>
                </a:lnTo>
                <a:lnTo>
                  <a:pt x="2752508" y="1904573"/>
                </a:lnTo>
                <a:lnTo>
                  <a:pt x="2744659" y="1906157"/>
                </a:lnTo>
                <a:close/>
              </a:path>
              <a:path w="5518150" h="1909445">
                <a:moveTo>
                  <a:pt x="3056194" y="1901948"/>
                </a:moveTo>
                <a:lnTo>
                  <a:pt x="3038607" y="1901948"/>
                </a:lnTo>
                <a:lnTo>
                  <a:pt x="3031451" y="1894795"/>
                </a:lnTo>
                <a:lnTo>
                  <a:pt x="3031451" y="1877194"/>
                </a:lnTo>
                <a:lnTo>
                  <a:pt x="3038607" y="1870041"/>
                </a:lnTo>
                <a:lnTo>
                  <a:pt x="3056194" y="1870041"/>
                </a:lnTo>
                <a:lnTo>
                  <a:pt x="3063350" y="1877194"/>
                </a:lnTo>
                <a:lnTo>
                  <a:pt x="3063350" y="1894795"/>
                </a:lnTo>
                <a:lnTo>
                  <a:pt x="3056194" y="1901948"/>
                </a:lnTo>
                <a:close/>
              </a:path>
              <a:path w="5518150" h="1909445">
                <a:moveTo>
                  <a:pt x="3355677" y="1896077"/>
                </a:moveTo>
                <a:lnTo>
                  <a:pt x="3344571" y="1896077"/>
                </a:lnTo>
                <a:lnTo>
                  <a:pt x="3340048" y="1891564"/>
                </a:lnTo>
                <a:lnTo>
                  <a:pt x="3340048" y="1880425"/>
                </a:lnTo>
                <a:lnTo>
                  <a:pt x="3344571" y="1875915"/>
                </a:lnTo>
                <a:lnTo>
                  <a:pt x="3355677" y="1875915"/>
                </a:lnTo>
                <a:lnTo>
                  <a:pt x="3360200" y="1880425"/>
                </a:lnTo>
                <a:lnTo>
                  <a:pt x="3360200" y="1891564"/>
                </a:lnTo>
                <a:lnTo>
                  <a:pt x="3355677" y="1896077"/>
                </a:lnTo>
                <a:close/>
              </a:path>
              <a:path w="5518150" h="1909445">
                <a:moveTo>
                  <a:pt x="3654688" y="1889360"/>
                </a:moveTo>
                <a:lnTo>
                  <a:pt x="3650974" y="1889360"/>
                </a:lnTo>
                <a:lnTo>
                  <a:pt x="3649489" y="1887861"/>
                </a:lnTo>
                <a:lnTo>
                  <a:pt x="3649489" y="1884128"/>
                </a:lnTo>
                <a:lnTo>
                  <a:pt x="3650974" y="1882629"/>
                </a:lnTo>
                <a:lnTo>
                  <a:pt x="3654721" y="1882629"/>
                </a:lnTo>
                <a:lnTo>
                  <a:pt x="3656206" y="1884128"/>
                </a:lnTo>
                <a:lnTo>
                  <a:pt x="3656206" y="1887861"/>
                </a:lnTo>
                <a:lnTo>
                  <a:pt x="3654688" y="1889360"/>
                </a:lnTo>
                <a:close/>
              </a:path>
            </a:pathLst>
          </a:custGeom>
          <a:solidFill>
            <a:srgbClr val="E8C7C6"/>
          </a:solidFill>
        </p:spPr>
        <p:txBody>
          <a:bodyPr wrap="square" lIns="0" tIns="0" rIns="0" bIns="0" rtlCol="0"/>
          <a:lstStyle/>
          <a:p>
            <a:endParaRPr/>
          </a:p>
        </p:txBody>
      </p:sp>
      <p:sp>
        <p:nvSpPr>
          <p:cNvPr id="2" name="TextBox 1">
            <a:extLst>
              <a:ext uri="{FF2B5EF4-FFF2-40B4-BE49-F238E27FC236}">
                <a16:creationId xmlns:a16="http://schemas.microsoft.com/office/drawing/2014/main" id="{BDEE8ED4-3EC0-40A1-D139-D0DF8D9EF709}"/>
              </a:ext>
            </a:extLst>
          </p:cNvPr>
          <p:cNvSpPr txBox="1"/>
          <p:nvPr/>
        </p:nvSpPr>
        <p:spPr>
          <a:xfrm>
            <a:off x="3726134" y="1842787"/>
            <a:ext cx="10835731" cy="4716804"/>
          </a:xfrm>
          <a:prstGeom prst="rect">
            <a:avLst/>
          </a:prstGeom>
          <a:noFill/>
        </p:spPr>
        <p:txBody>
          <a:bodyPr wrap="square" rtlCol="0">
            <a:spAutoFit/>
          </a:bodyPr>
          <a:lstStyle/>
          <a:p>
            <a:pPr marL="0" marR="0">
              <a:lnSpc>
                <a:spcPct val="150000"/>
              </a:lnSpc>
            </a:pPr>
            <a:r>
              <a:rPr lang="en-US" sz="2500" dirty="0">
                <a:effectLst/>
                <a:latin typeface="Times New Roman" panose="02020603050405020304" pitchFamily="18" charset="0"/>
                <a:ea typeface="Times New Roman" panose="02020603050405020304" pitchFamily="18" charset="0"/>
              </a:rPr>
              <a:t>The development and implementation of a Hotel Reservation System represent a significant step toward efficiently and effectively managing hotel bookings. The successful completion of this project helps the user to search the rooms and book the rooms at their convenience.</a:t>
            </a:r>
          </a:p>
          <a:p>
            <a:pPr marL="0" marR="0">
              <a:lnSpc>
                <a:spcPct val="150000"/>
              </a:lnSpc>
              <a:spcBef>
                <a:spcPts val="600"/>
              </a:spcBef>
            </a:pPr>
            <a:r>
              <a:rPr lang="en-US" sz="2500" dirty="0">
                <a:effectLst/>
                <a:latin typeface="Times New Roman" panose="02020603050405020304" pitchFamily="18" charset="0"/>
                <a:ea typeface="Times New Roman" panose="02020603050405020304" pitchFamily="18" charset="0"/>
              </a:rPr>
              <a:t>As we move forward to the project, we found that there are many features and functionalities that can be added in the future. We couldn’t add every functionalities in the given period of a time but later  in the future development of this project, all those functions and features can be added.</a:t>
            </a:r>
          </a:p>
        </p:txBody>
      </p:sp>
    </p:spTree>
    <p:extLst>
      <p:ext uri="{BB962C8B-B14F-4D97-AF65-F5344CB8AC3E}">
        <p14:creationId xmlns:p14="http://schemas.microsoft.com/office/powerpoint/2010/main" val="1495800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244A3-A2DB-116D-A219-D7D4131A8F4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2C0EE28E-BBFA-EE57-6474-0B4FCB15BD3C}"/>
              </a:ext>
            </a:extLst>
          </p:cNvPr>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4" name="object 4">
            <a:extLst>
              <a:ext uri="{FF2B5EF4-FFF2-40B4-BE49-F238E27FC236}">
                <a16:creationId xmlns:a16="http://schemas.microsoft.com/office/drawing/2014/main" id="{39A193C3-C9AA-32BD-BB0D-BB4C9CE1A2ED}"/>
              </a:ext>
            </a:extLst>
          </p:cNvPr>
          <p:cNvSpPr txBox="1"/>
          <p:nvPr/>
        </p:nvSpPr>
        <p:spPr>
          <a:xfrm>
            <a:off x="16230600" y="399097"/>
            <a:ext cx="1310731" cy="875030"/>
          </a:xfrm>
          <a:prstGeom prst="rect">
            <a:avLst/>
          </a:prstGeom>
        </p:spPr>
        <p:txBody>
          <a:bodyPr vert="horz" wrap="square" lIns="0" tIns="15875" rIns="0" bIns="0" rtlCol="0">
            <a:spAutoFit/>
          </a:bodyPr>
          <a:lstStyle/>
          <a:p>
            <a:pPr marL="12700">
              <a:lnSpc>
                <a:spcPct val="100000"/>
              </a:lnSpc>
              <a:spcBef>
                <a:spcPts val="125"/>
              </a:spcBef>
            </a:pPr>
            <a:r>
              <a:rPr lang="en-US" sz="5550" b="1" spc="-70" dirty="0">
                <a:latin typeface="Trebuchet MS"/>
                <a:cs typeface="Trebuchet MS"/>
              </a:rPr>
              <a:t>20</a:t>
            </a:r>
            <a:endParaRPr sz="5550" dirty="0">
              <a:latin typeface="Trebuchet MS"/>
              <a:cs typeface="Trebuchet MS"/>
            </a:endParaRPr>
          </a:p>
        </p:txBody>
      </p:sp>
      <p:sp>
        <p:nvSpPr>
          <p:cNvPr id="6" name="object 6">
            <a:extLst>
              <a:ext uri="{FF2B5EF4-FFF2-40B4-BE49-F238E27FC236}">
                <a16:creationId xmlns:a16="http://schemas.microsoft.com/office/drawing/2014/main" id="{11F54B4F-8397-7769-9DE9-6CEED2FA77E7}"/>
              </a:ext>
            </a:extLst>
          </p:cNvPr>
          <p:cNvSpPr/>
          <p:nvPr/>
        </p:nvSpPr>
        <p:spPr>
          <a:xfrm>
            <a:off x="14982938" y="6397250"/>
            <a:ext cx="3305175" cy="2456815"/>
          </a:xfrm>
          <a:custGeom>
            <a:avLst/>
            <a:gdLst/>
            <a:ahLst/>
            <a:cxnLst/>
            <a:rect l="l" t="t" r="r" b="b"/>
            <a:pathLst>
              <a:path w="3305175" h="2456815">
                <a:moveTo>
                  <a:pt x="1817659" y="12587"/>
                </a:moveTo>
                <a:lnTo>
                  <a:pt x="1816717" y="12587"/>
                </a:lnTo>
                <a:lnTo>
                  <a:pt x="1816349" y="12217"/>
                </a:lnTo>
                <a:lnTo>
                  <a:pt x="1816349" y="11274"/>
                </a:lnTo>
                <a:lnTo>
                  <a:pt x="1816717" y="10904"/>
                </a:lnTo>
                <a:lnTo>
                  <a:pt x="1817659" y="10904"/>
                </a:lnTo>
                <a:lnTo>
                  <a:pt x="1818030" y="11274"/>
                </a:lnTo>
                <a:lnTo>
                  <a:pt x="1818030" y="12217"/>
                </a:lnTo>
                <a:lnTo>
                  <a:pt x="1817659" y="12587"/>
                </a:lnTo>
                <a:close/>
              </a:path>
              <a:path w="3305175" h="2456815">
                <a:moveTo>
                  <a:pt x="2120838" y="13428"/>
                </a:moveTo>
                <a:lnTo>
                  <a:pt x="2118989" y="13428"/>
                </a:lnTo>
                <a:lnTo>
                  <a:pt x="2118232" y="12671"/>
                </a:lnTo>
                <a:lnTo>
                  <a:pt x="2118232" y="10820"/>
                </a:lnTo>
                <a:lnTo>
                  <a:pt x="2118989" y="10063"/>
                </a:lnTo>
                <a:lnTo>
                  <a:pt x="2120838" y="10063"/>
                </a:lnTo>
                <a:lnTo>
                  <a:pt x="2121594" y="10820"/>
                </a:lnTo>
                <a:lnTo>
                  <a:pt x="2121594" y="12671"/>
                </a:lnTo>
                <a:lnTo>
                  <a:pt x="2120838" y="13428"/>
                </a:lnTo>
                <a:close/>
              </a:path>
              <a:path w="3305175" h="2456815">
                <a:moveTo>
                  <a:pt x="2425415" y="16794"/>
                </a:moveTo>
                <a:lnTo>
                  <a:pt x="2419863" y="16794"/>
                </a:lnTo>
                <a:lnTo>
                  <a:pt x="2417611" y="14539"/>
                </a:lnTo>
                <a:lnTo>
                  <a:pt x="2417611" y="8986"/>
                </a:lnTo>
                <a:lnTo>
                  <a:pt x="2419863" y="6731"/>
                </a:lnTo>
                <a:lnTo>
                  <a:pt x="2425415" y="6731"/>
                </a:lnTo>
                <a:lnTo>
                  <a:pt x="2427667" y="8986"/>
                </a:lnTo>
                <a:lnTo>
                  <a:pt x="2427667" y="14539"/>
                </a:lnTo>
                <a:lnTo>
                  <a:pt x="2425415" y="16794"/>
                </a:lnTo>
                <a:close/>
              </a:path>
              <a:path w="3305175" h="2456815">
                <a:moveTo>
                  <a:pt x="2730006" y="20160"/>
                </a:moveTo>
                <a:lnTo>
                  <a:pt x="2720723" y="20160"/>
                </a:lnTo>
                <a:lnTo>
                  <a:pt x="2716973" y="16407"/>
                </a:lnTo>
                <a:lnTo>
                  <a:pt x="2716973" y="7118"/>
                </a:lnTo>
                <a:lnTo>
                  <a:pt x="2720723" y="3365"/>
                </a:lnTo>
                <a:lnTo>
                  <a:pt x="2730006" y="3365"/>
                </a:lnTo>
                <a:lnTo>
                  <a:pt x="2733756" y="7118"/>
                </a:lnTo>
                <a:lnTo>
                  <a:pt x="2733756" y="16407"/>
                </a:lnTo>
                <a:lnTo>
                  <a:pt x="2730006" y="20160"/>
                </a:lnTo>
                <a:close/>
              </a:path>
              <a:path w="3305175" h="2456815">
                <a:moveTo>
                  <a:pt x="3034580" y="23525"/>
                </a:moveTo>
                <a:lnTo>
                  <a:pt x="3021597" y="23525"/>
                </a:lnTo>
                <a:lnTo>
                  <a:pt x="3016335" y="18258"/>
                </a:lnTo>
                <a:lnTo>
                  <a:pt x="3016335" y="5267"/>
                </a:lnTo>
                <a:lnTo>
                  <a:pt x="3021597" y="0"/>
                </a:lnTo>
                <a:lnTo>
                  <a:pt x="3034580" y="0"/>
                </a:lnTo>
                <a:lnTo>
                  <a:pt x="3039845" y="5267"/>
                </a:lnTo>
                <a:lnTo>
                  <a:pt x="3039845" y="18258"/>
                </a:lnTo>
                <a:lnTo>
                  <a:pt x="3034580" y="23525"/>
                </a:lnTo>
                <a:close/>
              </a:path>
              <a:path w="3305175" h="2456815">
                <a:moveTo>
                  <a:pt x="910409" y="317226"/>
                </a:moveTo>
                <a:lnTo>
                  <a:pt x="907617" y="317226"/>
                </a:lnTo>
                <a:lnTo>
                  <a:pt x="906493" y="316099"/>
                </a:lnTo>
                <a:lnTo>
                  <a:pt x="906493" y="313306"/>
                </a:lnTo>
                <a:lnTo>
                  <a:pt x="907617" y="312178"/>
                </a:lnTo>
                <a:lnTo>
                  <a:pt x="910409" y="312178"/>
                </a:lnTo>
                <a:lnTo>
                  <a:pt x="911536" y="313306"/>
                </a:lnTo>
                <a:lnTo>
                  <a:pt x="911536" y="316099"/>
                </a:lnTo>
                <a:lnTo>
                  <a:pt x="910409" y="317226"/>
                </a:lnTo>
                <a:close/>
              </a:path>
              <a:path w="3305175" h="2456815">
                <a:moveTo>
                  <a:pt x="1215911" y="322260"/>
                </a:moveTo>
                <a:lnTo>
                  <a:pt x="1207570" y="322260"/>
                </a:lnTo>
                <a:lnTo>
                  <a:pt x="1204187" y="318876"/>
                </a:lnTo>
                <a:lnTo>
                  <a:pt x="1204187" y="310529"/>
                </a:lnTo>
                <a:lnTo>
                  <a:pt x="1207570" y="307146"/>
                </a:lnTo>
                <a:lnTo>
                  <a:pt x="1215911" y="307146"/>
                </a:lnTo>
                <a:lnTo>
                  <a:pt x="1219290" y="310529"/>
                </a:lnTo>
                <a:lnTo>
                  <a:pt x="1219290" y="318876"/>
                </a:lnTo>
                <a:lnTo>
                  <a:pt x="1215911" y="322260"/>
                </a:lnTo>
                <a:close/>
              </a:path>
              <a:path w="3305175" h="2456815">
                <a:moveTo>
                  <a:pt x="1521410" y="327289"/>
                </a:moveTo>
                <a:lnTo>
                  <a:pt x="1507502" y="327289"/>
                </a:lnTo>
                <a:lnTo>
                  <a:pt x="1501868" y="321652"/>
                </a:lnTo>
                <a:lnTo>
                  <a:pt x="1501868" y="307719"/>
                </a:lnTo>
                <a:lnTo>
                  <a:pt x="1507502" y="302081"/>
                </a:lnTo>
                <a:lnTo>
                  <a:pt x="1521426" y="302081"/>
                </a:lnTo>
                <a:lnTo>
                  <a:pt x="1527060" y="307719"/>
                </a:lnTo>
                <a:lnTo>
                  <a:pt x="1527060" y="321652"/>
                </a:lnTo>
                <a:lnTo>
                  <a:pt x="1521410" y="327289"/>
                </a:lnTo>
                <a:close/>
              </a:path>
              <a:path w="3305175" h="2456815">
                <a:moveTo>
                  <a:pt x="1826928" y="332322"/>
                </a:moveTo>
                <a:lnTo>
                  <a:pt x="1807451" y="332322"/>
                </a:lnTo>
                <a:lnTo>
                  <a:pt x="1799562" y="324430"/>
                </a:lnTo>
                <a:lnTo>
                  <a:pt x="1799562" y="304942"/>
                </a:lnTo>
                <a:lnTo>
                  <a:pt x="1807451" y="297050"/>
                </a:lnTo>
                <a:lnTo>
                  <a:pt x="1826928" y="297050"/>
                </a:lnTo>
                <a:lnTo>
                  <a:pt x="1834814" y="304942"/>
                </a:lnTo>
                <a:lnTo>
                  <a:pt x="1834814" y="324430"/>
                </a:lnTo>
                <a:lnTo>
                  <a:pt x="1826928" y="332322"/>
                </a:lnTo>
                <a:close/>
              </a:path>
              <a:path w="3305175" h="2456815">
                <a:moveTo>
                  <a:pt x="2119913" y="337352"/>
                </a:moveTo>
                <a:lnTo>
                  <a:pt x="2111085" y="335571"/>
                </a:lnTo>
                <a:lnTo>
                  <a:pt x="2103879" y="330711"/>
                </a:lnTo>
                <a:lnTo>
                  <a:pt x="2099023" y="323502"/>
                </a:lnTo>
                <a:lnTo>
                  <a:pt x="2097243" y="314669"/>
                </a:lnTo>
                <a:lnTo>
                  <a:pt x="2099023" y="305835"/>
                </a:lnTo>
                <a:lnTo>
                  <a:pt x="2103879" y="298625"/>
                </a:lnTo>
                <a:lnTo>
                  <a:pt x="2111085" y="293766"/>
                </a:lnTo>
                <a:lnTo>
                  <a:pt x="2119913" y="291984"/>
                </a:lnTo>
                <a:lnTo>
                  <a:pt x="2128742" y="293766"/>
                </a:lnTo>
                <a:lnTo>
                  <a:pt x="2135948" y="298625"/>
                </a:lnTo>
                <a:lnTo>
                  <a:pt x="2140804" y="305835"/>
                </a:lnTo>
                <a:lnTo>
                  <a:pt x="2142584" y="314669"/>
                </a:lnTo>
                <a:lnTo>
                  <a:pt x="2140801" y="323502"/>
                </a:lnTo>
                <a:lnTo>
                  <a:pt x="2135941" y="330711"/>
                </a:lnTo>
                <a:lnTo>
                  <a:pt x="2128735" y="335571"/>
                </a:lnTo>
                <a:lnTo>
                  <a:pt x="2119913" y="337352"/>
                </a:lnTo>
                <a:close/>
              </a:path>
              <a:path w="3305175" h="2456815">
                <a:moveTo>
                  <a:pt x="2422641" y="340717"/>
                </a:moveTo>
                <a:lnTo>
                  <a:pt x="2412516" y="338671"/>
                </a:lnTo>
                <a:lnTo>
                  <a:pt x="2404245" y="333091"/>
                </a:lnTo>
                <a:lnTo>
                  <a:pt x="2398667" y="324817"/>
                </a:lnTo>
                <a:lnTo>
                  <a:pt x="2396622" y="314686"/>
                </a:lnTo>
                <a:lnTo>
                  <a:pt x="2398667" y="304555"/>
                </a:lnTo>
                <a:lnTo>
                  <a:pt x="2404245" y="296280"/>
                </a:lnTo>
                <a:lnTo>
                  <a:pt x="2412516" y="290699"/>
                </a:lnTo>
                <a:lnTo>
                  <a:pt x="2422641" y="288652"/>
                </a:lnTo>
                <a:lnTo>
                  <a:pt x="2432764" y="290699"/>
                </a:lnTo>
                <a:lnTo>
                  <a:pt x="2441033" y="296280"/>
                </a:lnTo>
                <a:lnTo>
                  <a:pt x="2446611" y="304555"/>
                </a:lnTo>
                <a:lnTo>
                  <a:pt x="2448656" y="314686"/>
                </a:lnTo>
                <a:lnTo>
                  <a:pt x="2446613" y="324817"/>
                </a:lnTo>
                <a:lnTo>
                  <a:pt x="2441040" y="333091"/>
                </a:lnTo>
                <a:lnTo>
                  <a:pt x="2432771" y="338671"/>
                </a:lnTo>
                <a:lnTo>
                  <a:pt x="2422641" y="340717"/>
                </a:lnTo>
                <a:close/>
              </a:path>
              <a:path w="3305175" h="2456815">
                <a:moveTo>
                  <a:pt x="2725365" y="344083"/>
                </a:moveTo>
                <a:lnTo>
                  <a:pt x="2713927" y="341773"/>
                </a:lnTo>
                <a:lnTo>
                  <a:pt x="2704588" y="335474"/>
                </a:lnTo>
                <a:lnTo>
                  <a:pt x="2698292" y="326130"/>
                </a:lnTo>
                <a:lnTo>
                  <a:pt x="2695983" y="314686"/>
                </a:lnTo>
                <a:lnTo>
                  <a:pt x="2698292" y="303241"/>
                </a:lnTo>
                <a:lnTo>
                  <a:pt x="2704588" y="293897"/>
                </a:lnTo>
                <a:lnTo>
                  <a:pt x="2713927" y="287597"/>
                </a:lnTo>
                <a:lnTo>
                  <a:pt x="2725365" y="285287"/>
                </a:lnTo>
                <a:lnTo>
                  <a:pt x="2736802" y="287597"/>
                </a:lnTo>
                <a:lnTo>
                  <a:pt x="2746141" y="293897"/>
                </a:lnTo>
                <a:lnTo>
                  <a:pt x="2752437" y="303241"/>
                </a:lnTo>
                <a:lnTo>
                  <a:pt x="2754746" y="314686"/>
                </a:lnTo>
                <a:lnTo>
                  <a:pt x="2752437" y="326130"/>
                </a:lnTo>
                <a:lnTo>
                  <a:pt x="2746141" y="335474"/>
                </a:lnTo>
                <a:lnTo>
                  <a:pt x="2736802" y="341773"/>
                </a:lnTo>
                <a:lnTo>
                  <a:pt x="2725365" y="344083"/>
                </a:lnTo>
                <a:close/>
              </a:path>
              <a:path w="3305175" h="2456815">
                <a:moveTo>
                  <a:pt x="3028088" y="347448"/>
                </a:moveTo>
                <a:lnTo>
                  <a:pt x="3015345" y="344873"/>
                </a:lnTo>
                <a:lnTo>
                  <a:pt x="3004937" y="337850"/>
                </a:lnTo>
                <a:lnTo>
                  <a:pt x="2997919" y="327436"/>
                </a:lnTo>
                <a:lnTo>
                  <a:pt x="2995345" y="314686"/>
                </a:lnTo>
                <a:lnTo>
                  <a:pt x="2997919" y="301935"/>
                </a:lnTo>
                <a:lnTo>
                  <a:pt x="3004937" y="291520"/>
                </a:lnTo>
                <a:lnTo>
                  <a:pt x="3015345" y="284497"/>
                </a:lnTo>
                <a:lnTo>
                  <a:pt x="3028088" y="281921"/>
                </a:lnTo>
                <a:lnTo>
                  <a:pt x="3040832" y="284497"/>
                </a:lnTo>
                <a:lnTo>
                  <a:pt x="3051242" y="291520"/>
                </a:lnTo>
                <a:lnTo>
                  <a:pt x="3058261" y="301935"/>
                </a:lnTo>
                <a:lnTo>
                  <a:pt x="3060835" y="314686"/>
                </a:lnTo>
                <a:lnTo>
                  <a:pt x="3058261" y="327436"/>
                </a:lnTo>
                <a:lnTo>
                  <a:pt x="3051242" y="337850"/>
                </a:lnTo>
                <a:lnTo>
                  <a:pt x="3040832" y="344873"/>
                </a:lnTo>
                <a:lnTo>
                  <a:pt x="3028088" y="347448"/>
                </a:lnTo>
                <a:close/>
              </a:path>
              <a:path w="3305175" h="2456815">
                <a:moveTo>
                  <a:pt x="3305061" y="338406"/>
                </a:moveTo>
                <a:lnTo>
                  <a:pt x="3298335" y="328427"/>
                </a:lnTo>
                <a:lnTo>
                  <a:pt x="3295564" y="314702"/>
                </a:lnTo>
                <a:lnTo>
                  <a:pt x="3298335" y="300977"/>
                </a:lnTo>
                <a:lnTo>
                  <a:pt x="3305061" y="290998"/>
                </a:lnTo>
                <a:lnTo>
                  <a:pt x="3305061" y="338406"/>
                </a:lnTo>
                <a:close/>
              </a:path>
              <a:path w="3305175" h="2456815">
                <a:moveTo>
                  <a:pt x="304490" y="619326"/>
                </a:moveTo>
                <a:lnTo>
                  <a:pt x="302640" y="619326"/>
                </a:lnTo>
                <a:lnTo>
                  <a:pt x="301883" y="618566"/>
                </a:lnTo>
                <a:lnTo>
                  <a:pt x="301883" y="616717"/>
                </a:lnTo>
                <a:lnTo>
                  <a:pt x="302640" y="615960"/>
                </a:lnTo>
                <a:lnTo>
                  <a:pt x="304490" y="615960"/>
                </a:lnTo>
                <a:lnTo>
                  <a:pt x="305247" y="616717"/>
                </a:lnTo>
                <a:lnTo>
                  <a:pt x="305247" y="618566"/>
                </a:lnTo>
                <a:lnTo>
                  <a:pt x="304490" y="619326"/>
                </a:lnTo>
                <a:close/>
              </a:path>
              <a:path w="3305175" h="2456815">
                <a:moveTo>
                  <a:pt x="609535" y="623532"/>
                </a:moveTo>
                <a:lnTo>
                  <a:pt x="603044" y="623532"/>
                </a:lnTo>
                <a:lnTo>
                  <a:pt x="600421" y="620906"/>
                </a:lnTo>
                <a:lnTo>
                  <a:pt x="600421" y="614411"/>
                </a:lnTo>
                <a:lnTo>
                  <a:pt x="603044" y="611785"/>
                </a:lnTo>
                <a:lnTo>
                  <a:pt x="609535" y="611785"/>
                </a:lnTo>
                <a:lnTo>
                  <a:pt x="612161" y="614411"/>
                </a:lnTo>
                <a:lnTo>
                  <a:pt x="612161" y="620906"/>
                </a:lnTo>
                <a:lnTo>
                  <a:pt x="609535" y="623532"/>
                </a:lnTo>
                <a:close/>
              </a:path>
              <a:path w="3305175" h="2456815">
                <a:moveTo>
                  <a:pt x="914581" y="627738"/>
                </a:moveTo>
                <a:lnTo>
                  <a:pt x="903448" y="627738"/>
                </a:lnTo>
                <a:lnTo>
                  <a:pt x="898942" y="623228"/>
                </a:lnTo>
                <a:lnTo>
                  <a:pt x="898942" y="612089"/>
                </a:lnTo>
                <a:lnTo>
                  <a:pt x="903448" y="607579"/>
                </a:lnTo>
                <a:lnTo>
                  <a:pt x="914581" y="607579"/>
                </a:lnTo>
                <a:lnTo>
                  <a:pt x="919088" y="612089"/>
                </a:lnTo>
                <a:lnTo>
                  <a:pt x="919088" y="623228"/>
                </a:lnTo>
                <a:lnTo>
                  <a:pt x="914581" y="627738"/>
                </a:lnTo>
                <a:close/>
              </a:path>
              <a:path w="3305175" h="2456815">
                <a:moveTo>
                  <a:pt x="1219155" y="631103"/>
                </a:moveTo>
                <a:lnTo>
                  <a:pt x="1204323" y="631103"/>
                </a:lnTo>
                <a:lnTo>
                  <a:pt x="1198304" y="625081"/>
                </a:lnTo>
                <a:lnTo>
                  <a:pt x="1198304" y="610239"/>
                </a:lnTo>
                <a:lnTo>
                  <a:pt x="1204323" y="604213"/>
                </a:lnTo>
                <a:lnTo>
                  <a:pt x="1219155" y="604213"/>
                </a:lnTo>
                <a:lnTo>
                  <a:pt x="1225177" y="610239"/>
                </a:lnTo>
                <a:lnTo>
                  <a:pt x="1225177" y="625081"/>
                </a:lnTo>
                <a:lnTo>
                  <a:pt x="1219155" y="631103"/>
                </a:lnTo>
                <a:close/>
              </a:path>
              <a:path w="3305175" h="2456815">
                <a:moveTo>
                  <a:pt x="1523732" y="634472"/>
                </a:moveTo>
                <a:lnTo>
                  <a:pt x="1505196" y="634472"/>
                </a:lnTo>
                <a:lnTo>
                  <a:pt x="1497679" y="626948"/>
                </a:lnTo>
                <a:lnTo>
                  <a:pt x="1497679" y="608402"/>
                </a:lnTo>
                <a:lnTo>
                  <a:pt x="1505196" y="600882"/>
                </a:lnTo>
                <a:lnTo>
                  <a:pt x="1523732" y="600882"/>
                </a:lnTo>
                <a:lnTo>
                  <a:pt x="1531249" y="608402"/>
                </a:lnTo>
                <a:lnTo>
                  <a:pt x="1531249" y="626948"/>
                </a:lnTo>
                <a:lnTo>
                  <a:pt x="1523732" y="634472"/>
                </a:lnTo>
                <a:close/>
              </a:path>
              <a:path w="3305175" h="2456815">
                <a:moveTo>
                  <a:pt x="1817190" y="637834"/>
                </a:moveTo>
                <a:lnTo>
                  <a:pt x="1809345" y="636251"/>
                </a:lnTo>
                <a:lnTo>
                  <a:pt x="1802940" y="631932"/>
                </a:lnTo>
                <a:lnTo>
                  <a:pt x="1798623" y="625525"/>
                </a:lnTo>
                <a:lnTo>
                  <a:pt x="1797041" y="617675"/>
                </a:lnTo>
                <a:lnTo>
                  <a:pt x="1798623" y="609826"/>
                </a:lnTo>
                <a:lnTo>
                  <a:pt x="1802940" y="603418"/>
                </a:lnTo>
                <a:lnTo>
                  <a:pt x="1809345" y="599100"/>
                </a:lnTo>
                <a:lnTo>
                  <a:pt x="1817190" y="597516"/>
                </a:lnTo>
                <a:lnTo>
                  <a:pt x="1825035" y="599100"/>
                </a:lnTo>
                <a:lnTo>
                  <a:pt x="1831439" y="603418"/>
                </a:lnTo>
                <a:lnTo>
                  <a:pt x="1835756" y="609826"/>
                </a:lnTo>
                <a:lnTo>
                  <a:pt x="1837339" y="617675"/>
                </a:lnTo>
                <a:lnTo>
                  <a:pt x="1835756" y="625525"/>
                </a:lnTo>
                <a:lnTo>
                  <a:pt x="1831439" y="631932"/>
                </a:lnTo>
                <a:lnTo>
                  <a:pt x="1825035" y="636251"/>
                </a:lnTo>
                <a:lnTo>
                  <a:pt x="1817190" y="637834"/>
                </a:lnTo>
                <a:close/>
              </a:path>
              <a:path w="3305175" h="2456815">
                <a:moveTo>
                  <a:pt x="2119913" y="641203"/>
                </a:moveTo>
                <a:lnTo>
                  <a:pt x="2110763" y="639354"/>
                </a:lnTo>
                <a:lnTo>
                  <a:pt x="2103290" y="634312"/>
                </a:lnTo>
                <a:lnTo>
                  <a:pt x="2098250" y="626833"/>
                </a:lnTo>
                <a:lnTo>
                  <a:pt x="2096403" y="617675"/>
                </a:lnTo>
                <a:lnTo>
                  <a:pt x="2098250" y="608520"/>
                </a:lnTo>
                <a:lnTo>
                  <a:pt x="2103290" y="601042"/>
                </a:lnTo>
                <a:lnTo>
                  <a:pt x="2110763" y="596000"/>
                </a:lnTo>
                <a:lnTo>
                  <a:pt x="2119913" y="594151"/>
                </a:lnTo>
                <a:lnTo>
                  <a:pt x="2129064" y="596000"/>
                </a:lnTo>
                <a:lnTo>
                  <a:pt x="2136537" y="601042"/>
                </a:lnTo>
                <a:lnTo>
                  <a:pt x="2141577" y="608520"/>
                </a:lnTo>
                <a:lnTo>
                  <a:pt x="2143425" y="617675"/>
                </a:lnTo>
                <a:lnTo>
                  <a:pt x="2141577" y="626833"/>
                </a:lnTo>
                <a:lnTo>
                  <a:pt x="2136537" y="634312"/>
                </a:lnTo>
                <a:lnTo>
                  <a:pt x="2129064" y="639354"/>
                </a:lnTo>
                <a:lnTo>
                  <a:pt x="2119913" y="641203"/>
                </a:lnTo>
                <a:close/>
              </a:path>
              <a:path w="3305175" h="2456815">
                <a:moveTo>
                  <a:pt x="2422641" y="643725"/>
                </a:moveTo>
                <a:lnTo>
                  <a:pt x="2412516" y="641678"/>
                </a:lnTo>
                <a:lnTo>
                  <a:pt x="2404245" y="636098"/>
                </a:lnTo>
                <a:lnTo>
                  <a:pt x="2398667" y="627823"/>
                </a:lnTo>
                <a:lnTo>
                  <a:pt x="2396622" y="617692"/>
                </a:lnTo>
                <a:lnTo>
                  <a:pt x="2398667" y="607562"/>
                </a:lnTo>
                <a:lnTo>
                  <a:pt x="2404245" y="599287"/>
                </a:lnTo>
                <a:lnTo>
                  <a:pt x="2412516" y="593706"/>
                </a:lnTo>
                <a:lnTo>
                  <a:pt x="2422641" y="591660"/>
                </a:lnTo>
                <a:lnTo>
                  <a:pt x="2432764" y="593706"/>
                </a:lnTo>
                <a:lnTo>
                  <a:pt x="2441033" y="599287"/>
                </a:lnTo>
                <a:lnTo>
                  <a:pt x="2446611" y="607562"/>
                </a:lnTo>
                <a:lnTo>
                  <a:pt x="2448656" y="617692"/>
                </a:lnTo>
                <a:lnTo>
                  <a:pt x="2446613" y="627823"/>
                </a:lnTo>
                <a:lnTo>
                  <a:pt x="2441040" y="636098"/>
                </a:lnTo>
                <a:lnTo>
                  <a:pt x="2432771" y="641678"/>
                </a:lnTo>
                <a:lnTo>
                  <a:pt x="2422641" y="643725"/>
                </a:lnTo>
                <a:close/>
              </a:path>
              <a:path w="3305175" h="2456815">
                <a:moveTo>
                  <a:pt x="2725365" y="647090"/>
                </a:moveTo>
                <a:lnTo>
                  <a:pt x="2713927" y="644781"/>
                </a:lnTo>
                <a:lnTo>
                  <a:pt x="2704588" y="638481"/>
                </a:lnTo>
                <a:lnTo>
                  <a:pt x="2698292" y="629137"/>
                </a:lnTo>
                <a:lnTo>
                  <a:pt x="2695983" y="617692"/>
                </a:lnTo>
                <a:lnTo>
                  <a:pt x="2698292" y="606247"/>
                </a:lnTo>
                <a:lnTo>
                  <a:pt x="2704588" y="596903"/>
                </a:lnTo>
                <a:lnTo>
                  <a:pt x="2713927" y="590604"/>
                </a:lnTo>
                <a:lnTo>
                  <a:pt x="2725365" y="588294"/>
                </a:lnTo>
                <a:lnTo>
                  <a:pt x="2736802" y="590604"/>
                </a:lnTo>
                <a:lnTo>
                  <a:pt x="2746141" y="596903"/>
                </a:lnTo>
                <a:lnTo>
                  <a:pt x="2752437" y="606247"/>
                </a:lnTo>
                <a:lnTo>
                  <a:pt x="2754746" y="617692"/>
                </a:lnTo>
                <a:lnTo>
                  <a:pt x="2752437" y="629137"/>
                </a:lnTo>
                <a:lnTo>
                  <a:pt x="2746141" y="638481"/>
                </a:lnTo>
                <a:lnTo>
                  <a:pt x="2736802" y="644781"/>
                </a:lnTo>
                <a:lnTo>
                  <a:pt x="2725365" y="647090"/>
                </a:lnTo>
                <a:close/>
              </a:path>
              <a:path w="3305175" h="2456815">
                <a:moveTo>
                  <a:pt x="3028088" y="650456"/>
                </a:moveTo>
                <a:lnTo>
                  <a:pt x="3015345" y="647880"/>
                </a:lnTo>
                <a:lnTo>
                  <a:pt x="3004937" y="640858"/>
                </a:lnTo>
                <a:lnTo>
                  <a:pt x="2997919" y="630443"/>
                </a:lnTo>
                <a:lnTo>
                  <a:pt x="2995345" y="617692"/>
                </a:lnTo>
                <a:lnTo>
                  <a:pt x="2997919" y="604941"/>
                </a:lnTo>
                <a:lnTo>
                  <a:pt x="3004937" y="594527"/>
                </a:lnTo>
                <a:lnTo>
                  <a:pt x="3015345" y="587504"/>
                </a:lnTo>
                <a:lnTo>
                  <a:pt x="3028088" y="584929"/>
                </a:lnTo>
                <a:lnTo>
                  <a:pt x="3040832" y="587504"/>
                </a:lnTo>
                <a:lnTo>
                  <a:pt x="3051242" y="594527"/>
                </a:lnTo>
                <a:lnTo>
                  <a:pt x="3058261" y="604941"/>
                </a:lnTo>
                <a:lnTo>
                  <a:pt x="3060835" y="617692"/>
                </a:lnTo>
                <a:lnTo>
                  <a:pt x="3058261" y="630443"/>
                </a:lnTo>
                <a:lnTo>
                  <a:pt x="3051242" y="640858"/>
                </a:lnTo>
                <a:lnTo>
                  <a:pt x="3040832" y="647880"/>
                </a:lnTo>
                <a:lnTo>
                  <a:pt x="3028088" y="650456"/>
                </a:lnTo>
                <a:close/>
              </a:path>
              <a:path w="3305175" h="2456815">
                <a:moveTo>
                  <a:pt x="3305061" y="641414"/>
                </a:moveTo>
                <a:lnTo>
                  <a:pt x="3298335" y="631434"/>
                </a:lnTo>
                <a:lnTo>
                  <a:pt x="3295564" y="617709"/>
                </a:lnTo>
                <a:lnTo>
                  <a:pt x="3298335" y="603984"/>
                </a:lnTo>
                <a:lnTo>
                  <a:pt x="3305061" y="594004"/>
                </a:lnTo>
                <a:lnTo>
                  <a:pt x="3305061" y="641414"/>
                </a:lnTo>
                <a:close/>
              </a:path>
              <a:path w="3305175" h="2456815">
                <a:moveTo>
                  <a:pt x="1311" y="921510"/>
                </a:moveTo>
                <a:lnTo>
                  <a:pt x="370" y="921510"/>
                </a:lnTo>
                <a:lnTo>
                  <a:pt x="0" y="921138"/>
                </a:lnTo>
                <a:lnTo>
                  <a:pt x="0" y="920196"/>
                </a:lnTo>
                <a:lnTo>
                  <a:pt x="370" y="919825"/>
                </a:lnTo>
                <a:lnTo>
                  <a:pt x="1311" y="919825"/>
                </a:lnTo>
                <a:lnTo>
                  <a:pt x="1681" y="920196"/>
                </a:lnTo>
                <a:lnTo>
                  <a:pt x="1681" y="921138"/>
                </a:lnTo>
                <a:lnTo>
                  <a:pt x="1311" y="921510"/>
                </a:lnTo>
                <a:close/>
              </a:path>
              <a:path w="3305175" h="2456815">
                <a:moveTo>
                  <a:pt x="305415" y="924031"/>
                </a:moveTo>
                <a:lnTo>
                  <a:pt x="301698" y="924031"/>
                </a:lnTo>
                <a:lnTo>
                  <a:pt x="300201" y="922536"/>
                </a:lnTo>
                <a:lnTo>
                  <a:pt x="300201" y="918799"/>
                </a:lnTo>
                <a:lnTo>
                  <a:pt x="301698" y="917300"/>
                </a:lnTo>
                <a:lnTo>
                  <a:pt x="305432" y="917300"/>
                </a:lnTo>
                <a:lnTo>
                  <a:pt x="306929" y="918799"/>
                </a:lnTo>
                <a:lnTo>
                  <a:pt x="306929" y="922536"/>
                </a:lnTo>
                <a:lnTo>
                  <a:pt x="305415" y="924031"/>
                </a:lnTo>
                <a:close/>
              </a:path>
              <a:path w="3305175" h="2456815">
                <a:moveTo>
                  <a:pt x="610008" y="927397"/>
                </a:moveTo>
                <a:lnTo>
                  <a:pt x="602591" y="927397"/>
                </a:lnTo>
                <a:lnTo>
                  <a:pt x="599580" y="924386"/>
                </a:lnTo>
                <a:lnTo>
                  <a:pt x="599580" y="916983"/>
                </a:lnTo>
                <a:lnTo>
                  <a:pt x="602591" y="913968"/>
                </a:lnTo>
                <a:lnTo>
                  <a:pt x="609991" y="913968"/>
                </a:lnTo>
                <a:lnTo>
                  <a:pt x="613002" y="916983"/>
                </a:lnTo>
                <a:lnTo>
                  <a:pt x="613002" y="924386"/>
                </a:lnTo>
                <a:lnTo>
                  <a:pt x="610008" y="927397"/>
                </a:lnTo>
                <a:close/>
              </a:path>
              <a:path w="3305175" h="2456815">
                <a:moveTo>
                  <a:pt x="914581" y="930762"/>
                </a:moveTo>
                <a:lnTo>
                  <a:pt x="903448" y="930762"/>
                </a:lnTo>
                <a:lnTo>
                  <a:pt x="898942" y="926252"/>
                </a:lnTo>
                <a:lnTo>
                  <a:pt x="898942" y="915113"/>
                </a:lnTo>
                <a:lnTo>
                  <a:pt x="903448" y="910603"/>
                </a:lnTo>
                <a:lnTo>
                  <a:pt x="914581" y="910603"/>
                </a:lnTo>
                <a:lnTo>
                  <a:pt x="919088" y="915113"/>
                </a:lnTo>
                <a:lnTo>
                  <a:pt x="919088" y="926252"/>
                </a:lnTo>
                <a:lnTo>
                  <a:pt x="914581" y="930762"/>
                </a:lnTo>
                <a:close/>
              </a:path>
              <a:path w="3305175" h="2456815">
                <a:moveTo>
                  <a:pt x="1219155" y="934131"/>
                </a:moveTo>
                <a:lnTo>
                  <a:pt x="1204323" y="934131"/>
                </a:lnTo>
                <a:lnTo>
                  <a:pt x="1198304" y="928106"/>
                </a:lnTo>
                <a:lnTo>
                  <a:pt x="1198304" y="913263"/>
                </a:lnTo>
                <a:lnTo>
                  <a:pt x="1204323" y="907238"/>
                </a:lnTo>
                <a:lnTo>
                  <a:pt x="1219155" y="907238"/>
                </a:lnTo>
                <a:lnTo>
                  <a:pt x="1225177" y="913263"/>
                </a:lnTo>
                <a:lnTo>
                  <a:pt x="1225177" y="928106"/>
                </a:lnTo>
                <a:lnTo>
                  <a:pt x="1219155" y="934131"/>
                </a:lnTo>
                <a:close/>
              </a:path>
              <a:path w="3305175" h="2456815">
                <a:moveTo>
                  <a:pt x="1523732" y="937493"/>
                </a:moveTo>
                <a:lnTo>
                  <a:pt x="1505196" y="937493"/>
                </a:lnTo>
                <a:lnTo>
                  <a:pt x="1497679" y="929972"/>
                </a:lnTo>
                <a:lnTo>
                  <a:pt x="1497679" y="911427"/>
                </a:lnTo>
                <a:lnTo>
                  <a:pt x="1505196" y="903906"/>
                </a:lnTo>
                <a:lnTo>
                  <a:pt x="1523732" y="903906"/>
                </a:lnTo>
                <a:lnTo>
                  <a:pt x="1531249" y="911427"/>
                </a:lnTo>
                <a:lnTo>
                  <a:pt x="1531249" y="929972"/>
                </a:lnTo>
                <a:lnTo>
                  <a:pt x="1523732" y="937493"/>
                </a:lnTo>
                <a:close/>
              </a:path>
              <a:path w="3305175" h="2456815">
                <a:moveTo>
                  <a:pt x="1817190" y="940862"/>
                </a:moveTo>
                <a:lnTo>
                  <a:pt x="1809345" y="939278"/>
                </a:lnTo>
                <a:lnTo>
                  <a:pt x="1802940" y="934958"/>
                </a:lnTo>
                <a:lnTo>
                  <a:pt x="1798623" y="928549"/>
                </a:lnTo>
                <a:lnTo>
                  <a:pt x="1797041" y="920699"/>
                </a:lnTo>
                <a:lnTo>
                  <a:pt x="1798623" y="912850"/>
                </a:lnTo>
                <a:lnTo>
                  <a:pt x="1802940" y="906443"/>
                </a:lnTo>
                <a:lnTo>
                  <a:pt x="1809345" y="902124"/>
                </a:lnTo>
                <a:lnTo>
                  <a:pt x="1817190" y="900540"/>
                </a:lnTo>
                <a:lnTo>
                  <a:pt x="1825035" y="902124"/>
                </a:lnTo>
                <a:lnTo>
                  <a:pt x="1831439" y="906443"/>
                </a:lnTo>
                <a:lnTo>
                  <a:pt x="1835756" y="912850"/>
                </a:lnTo>
                <a:lnTo>
                  <a:pt x="1837339" y="920699"/>
                </a:lnTo>
                <a:lnTo>
                  <a:pt x="1835756" y="928549"/>
                </a:lnTo>
                <a:lnTo>
                  <a:pt x="1831439" y="934958"/>
                </a:lnTo>
                <a:lnTo>
                  <a:pt x="1825035" y="939278"/>
                </a:lnTo>
                <a:lnTo>
                  <a:pt x="1817190" y="940862"/>
                </a:lnTo>
                <a:close/>
              </a:path>
              <a:path w="3305175" h="2456815">
                <a:moveTo>
                  <a:pt x="2119913" y="944227"/>
                </a:moveTo>
                <a:lnTo>
                  <a:pt x="2110763" y="942378"/>
                </a:lnTo>
                <a:lnTo>
                  <a:pt x="2103290" y="937336"/>
                </a:lnTo>
                <a:lnTo>
                  <a:pt x="2098250" y="929857"/>
                </a:lnTo>
                <a:lnTo>
                  <a:pt x="2096403" y="920699"/>
                </a:lnTo>
                <a:lnTo>
                  <a:pt x="2098250" y="911544"/>
                </a:lnTo>
                <a:lnTo>
                  <a:pt x="2103290" y="904066"/>
                </a:lnTo>
                <a:lnTo>
                  <a:pt x="2110763" y="899024"/>
                </a:lnTo>
                <a:lnTo>
                  <a:pt x="2119913" y="897175"/>
                </a:lnTo>
                <a:lnTo>
                  <a:pt x="2129064" y="899024"/>
                </a:lnTo>
                <a:lnTo>
                  <a:pt x="2136537" y="904066"/>
                </a:lnTo>
                <a:lnTo>
                  <a:pt x="2141577" y="911544"/>
                </a:lnTo>
                <a:lnTo>
                  <a:pt x="2143425" y="920699"/>
                </a:lnTo>
                <a:lnTo>
                  <a:pt x="2141577" y="929857"/>
                </a:lnTo>
                <a:lnTo>
                  <a:pt x="2136537" y="937336"/>
                </a:lnTo>
                <a:lnTo>
                  <a:pt x="2129064" y="942378"/>
                </a:lnTo>
                <a:lnTo>
                  <a:pt x="2119913" y="944227"/>
                </a:lnTo>
                <a:close/>
              </a:path>
              <a:path w="3305175" h="2456815">
                <a:moveTo>
                  <a:pt x="2422641" y="946749"/>
                </a:moveTo>
                <a:lnTo>
                  <a:pt x="2412516" y="944703"/>
                </a:lnTo>
                <a:lnTo>
                  <a:pt x="2404245" y="939123"/>
                </a:lnTo>
                <a:lnTo>
                  <a:pt x="2398667" y="930848"/>
                </a:lnTo>
                <a:lnTo>
                  <a:pt x="2396622" y="920716"/>
                </a:lnTo>
                <a:lnTo>
                  <a:pt x="2398667" y="910586"/>
                </a:lnTo>
                <a:lnTo>
                  <a:pt x="2404245" y="902311"/>
                </a:lnTo>
                <a:lnTo>
                  <a:pt x="2412516" y="896731"/>
                </a:lnTo>
                <a:lnTo>
                  <a:pt x="2422641" y="894684"/>
                </a:lnTo>
                <a:lnTo>
                  <a:pt x="2432764" y="896731"/>
                </a:lnTo>
                <a:lnTo>
                  <a:pt x="2441033" y="902311"/>
                </a:lnTo>
                <a:lnTo>
                  <a:pt x="2446611" y="910586"/>
                </a:lnTo>
                <a:lnTo>
                  <a:pt x="2448656" y="920716"/>
                </a:lnTo>
                <a:lnTo>
                  <a:pt x="2446613" y="930848"/>
                </a:lnTo>
                <a:lnTo>
                  <a:pt x="2441040" y="939123"/>
                </a:lnTo>
                <a:lnTo>
                  <a:pt x="2432771" y="944703"/>
                </a:lnTo>
                <a:lnTo>
                  <a:pt x="2422641" y="946749"/>
                </a:lnTo>
                <a:close/>
              </a:path>
              <a:path w="3305175" h="2456815">
                <a:moveTo>
                  <a:pt x="2725365" y="950114"/>
                </a:moveTo>
                <a:lnTo>
                  <a:pt x="2713927" y="947805"/>
                </a:lnTo>
                <a:lnTo>
                  <a:pt x="2704588" y="941505"/>
                </a:lnTo>
                <a:lnTo>
                  <a:pt x="2698292" y="932161"/>
                </a:lnTo>
                <a:lnTo>
                  <a:pt x="2695983" y="920716"/>
                </a:lnTo>
                <a:lnTo>
                  <a:pt x="2698292" y="909272"/>
                </a:lnTo>
                <a:lnTo>
                  <a:pt x="2704588" y="899927"/>
                </a:lnTo>
                <a:lnTo>
                  <a:pt x="2713927" y="893628"/>
                </a:lnTo>
                <a:lnTo>
                  <a:pt x="2725365" y="891318"/>
                </a:lnTo>
                <a:lnTo>
                  <a:pt x="2736802" y="893628"/>
                </a:lnTo>
                <a:lnTo>
                  <a:pt x="2746141" y="899927"/>
                </a:lnTo>
                <a:lnTo>
                  <a:pt x="2752437" y="909272"/>
                </a:lnTo>
                <a:lnTo>
                  <a:pt x="2754746" y="920716"/>
                </a:lnTo>
                <a:lnTo>
                  <a:pt x="2752437" y="932161"/>
                </a:lnTo>
                <a:lnTo>
                  <a:pt x="2746141" y="941505"/>
                </a:lnTo>
                <a:lnTo>
                  <a:pt x="2736802" y="947805"/>
                </a:lnTo>
                <a:lnTo>
                  <a:pt x="2725365" y="950114"/>
                </a:lnTo>
                <a:close/>
              </a:path>
              <a:path w="3305175" h="2456815">
                <a:moveTo>
                  <a:pt x="3028088" y="953480"/>
                </a:moveTo>
                <a:lnTo>
                  <a:pt x="3015345" y="950905"/>
                </a:lnTo>
                <a:lnTo>
                  <a:pt x="3004937" y="943882"/>
                </a:lnTo>
                <a:lnTo>
                  <a:pt x="2997919" y="933467"/>
                </a:lnTo>
                <a:lnTo>
                  <a:pt x="2995345" y="920716"/>
                </a:lnTo>
                <a:lnTo>
                  <a:pt x="2997919" y="907965"/>
                </a:lnTo>
                <a:lnTo>
                  <a:pt x="3004937" y="897551"/>
                </a:lnTo>
                <a:lnTo>
                  <a:pt x="3015345" y="890528"/>
                </a:lnTo>
                <a:lnTo>
                  <a:pt x="3028088" y="887953"/>
                </a:lnTo>
                <a:lnTo>
                  <a:pt x="3040832" y="890528"/>
                </a:lnTo>
                <a:lnTo>
                  <a:pt x="3051242" y="897551"/>
                </a:lnTo>
                <a:lnTo>
                  <a:pt x="3058261" y="907965"/>
                </a:lnTo>
                <a:lnTo>
                  <a:pt x="3060835" y="920716"/>
                </a:lnTo>
                <a:lnTo>
                  <a:pt x="3058261" y="933467"/>
                </a:lnTo>
                <a:lnTo>
                  <a:pt x="3051242" y="943882"/>
                </a:lnTo>
                <a:lnTo>
                  <a:pt x="3040832" y="950905"/>
                </a:lnTo>
                <a:lnTo>
                  <a:pt x="3028088" y="953480"/>
                </a:lnTo>
                <a:close/>
              </a:path>
              <a:path w="3305175" h="2456815">
                <a:moveTo>
                  <a:pt x="3305061" y="944438"/>
                </a:moveTo>
                <a:lnTo>
                  <a:pt x="3298335" y="934459"/>
                </a:lnTo>
                <a:lnTo>
                  <a:pt x="3295564" y="920733"/>
                </a:lnTo>
                <a:lnTo>
                  <a:pt x="3298335" y="907008"/>
                </a:lnTo>
                <a:lnTo>
                  <a:pt x="3305061" y="897029"/>
                </a:lnTo>
                <a:lnTo>
                  <a:pt x="3305061" y="944438"/>
                </a:lnTo>
                <a:close/>
              </a:path>
              <a:path w="3305175" h="2456815">
                <a:moveTo>
                  <a:pt x="1311" y="1224534"/>
                </a:moveTo>
                <a:lnTo>
                  <a:pt x="370" y="1224534"/>
                </a:lnTo>
                <a:lnTo>
                  <a:pt x="0" y="1224163"/>
                </a:lnTo>
                <a:lnTo>
                  <a:pt x="0" y="1223221"/>
                </a:lnTo>
                <a:lnTo>
                  <a:pt x="370" y="1222849"/>
                </a:lnTo>
                <a:lnTo>
                  <a:pt x="1311" y="1222849"/>
                </a:lnTo>
                <a:lnTo>
                  <a:pt x="1681" y="1223221"/>
                </a:lnTo>
                <a:lnTo>
                  <a:pt x="1681" y="1224163"/>
                </a:lnTo>
                <a:lnTo>
                  <a:pt x="1311" y="1224534"/>
                </a:lnTo>
                <a:close/>
              </a:path>
              <a:path w="3305175" h="2456815">
                <a:moveTo>
                  <a:pt x="305415" y="1227055"/>
                </a:moveTo>
                <a:lnTo>
                  <a:pt x="301698" y="1227055"/>
                </a:lnTo>
                <a:lnTo>
                  <a:pt x="300201" y="1225560"/>
                </a:lnTo>
                <a:lnTo>
                  <a:pt x="300201" y="1221823"/>
                </a:lnTo>
                <a:lnTo>
                  <a:pt x="301698" y="1220325"/>
                </a:lnTo>
                <a:lnTo>
                  <a:pt x="305432" y="1220325"/>
                </a:lnTo>
                <a:lnTo>
                  <a:pt x="306929" y="1221823"/>
                </a:lnTo>
                <a:lnTo>
                  <a:pt x="306929" y="1225560"/>
                </a:lnTo>
                <a:lnTo>
                  <a:pt x="305415" y="1227055"/>
                </a:lnTo>
                <a:close/>
              </a:path>
              <a:path w="3305175" h="2456815">
                <a:moveTo>
                  <a:pt x="610008" y="1230421"/>
                </a:moveTo>
                <a:lnTo>
                  <a:pt x="602591" y="1230421"/>
                </a:lnTo>
                <a:lnTo>
                  <a:pt x="599580" y="1227410"/>
                </a:lnTo>
                <a:lnTo>
                  <a:pt x="599580" y="1220004"/>
                </a:lnTo>
                <a:lnTo>
                  <a:pt x="602591" y="1216993"/>
                </a:lnTo>
                <a:lnTo>
                  <a:pt x="609991" y="1216993"/>
                </a:lnTo>
                <a:lnTo>
                  <a:pt x="613002" y="1220004"/>
                </a:lnTo>
                <a:lnTo>
                  <a:pt x="613002" y="1227410"/>
                </a:lnTo>
                <a:lnTo>
                  <a:pt x="610008" y="1230421"/>
                </a:lnTo>
                <a:close/>
              </a:path>
              <a:path w="3305175" h="2456815">
                <a:moveTo>
                  <a:pt x="914581" y="1233786"/>
                </a:moveTo>
                <a:lnTo>
                  <a:pt x="903448" y="1233786"/>
                </a:lnTo>
                <a:lnTo>
                  <a:pt x="898942" y="1229277"/>
                </a:lnTo>
                <a:lnTo>
                  <a:pt x="898942" y="1218137"/>
                </a:lnTo>
                <a:lnTo>
                  <a:pt x="903448" y="1213627"/>
                </a:lnTo>
                <a:lnTo>
                  <a:pt x="914581" y="1213627"/>
                </a:lnTo>
                <a:lnTo>
                  <a:pt x="919088" y="1218137"/>
                </a:lnTo>
                <a:lnTo>
                  <a:pt x="919088" y="1229277"/>
                </a:lnTo>
                <a:lnTo>
                  <a:pt x="914581" y="1233786"/>
                </a:lnTo>
                <a:close/>
              </a:path>
              <a:path w="3305175" h="2456815">
                <a:moveTo>
                  <a:pt x="1219155" y="1237152"/>
                </a:moveTo>
                <a:lnTo>
                  <a:pt x="1204323" y="1237152"/>
                </a:lnTo>
                <a:lnTo>
                  <a:pt x="1198304" y="1231130"/>
                </a:lnTo>
                <a:lnTo>
                  <a:pt x="1198304" y="1216287"/>
                </a:lnTo>
                <a:lnTo>
                  <a:pt x="1204323" y="1210262"/>
                </a:lnTo>
                <a:lnTo>
                  <a:pt x="1219155" y="1210262"/>
                </a:lnTo>
                <a:lnTo>
                  <a:pt x="1225177" y="1216287"/>
                </a:lnTo>
                <a:lnTo>
                  <a:pt x="1225177" y="1231130"/>
                </a:lnTo>
                <a:lnTo>
                  <a:pt x="1219155" y="1237152"/>
                </a:lnTo>
                <a:close/>
              </a:path>
              <a:path w="3305175" h="2456815">
                <a:moveTo>
                  <a:pt x="1523732" y="1240521"/>
                </a:moveTo>
                <a:lnTo>
                  <a:pt x="1505196" y="1240521"/>
                </a:lnTo>
                <a:lnTo>
                  <a:pt x="1497679" y="1232996"/>
                </a:lnTo>
                <a:lnTo>
                  <a:pt x="1497679" y="1214451"/>
                </a:lnTo>
                <a:lnTo>
                  <a:pt x="1505196" y="1206930"/>
                </a:lnTo>
                <a:lnTo>
                  <a:pt x="1523732" y="1206930"/>
                </a:lnTo>
                <a:lnTo>
                  <a:pt x="1531249" y="1214451"/>
                </a:lnTo>
                <a:lnTo>
                  <a:pt x="1531249" y="1232996"/>
                </a:lnTo>
                <a:lnTo>
                  <a:pt x="1523732" y="1240521"/>
                </a:lnTo>
                <a:close/>
              </a:path>
              <a:path w="3305175" h="2456815">
                <a:moveTo>
                  <a:pt x="1817190" y="1243883"/>
                </a:moveTo>
                <a:lnTo>
                  <a:pt x="1809345" y="1242299"/>
                </a:lnTo>
                <a:lnTo>
                  <a:pt x="1802940" y="1237981"/>
                </a:lnTo>
                <a:lnTo>
                  <a:pt x="1798623" y="1231573"/>
                </a:lnTo>
                <a:lnTo>
                  <a:pt x="1797041" y="1223724"/>
                </a:lnTo>
                <a:lnTo>
                  <a:pt x="1798623" y="1215874"/>
                </a:lnTo>
                <a:lnTo>
                  <a:pt x="1802940" y="1209467"/>
                </a:lnTo>
                <a:lnTo>
                  <a:pt x="1809345" y="1205148"/>
                </a:lnTo>
                <a:lnTo>
                  <a:pt x="1817190" y="1203565"/>
                </a:lnTo>
                <a:lnTo>
                  <a:pt x="1825035" y="1205148"/>
                </a:lnTo>
                <a:lnTo>
                  <a:pt x="1831439" y="1209467"/>
                </a:lnTo>
                <a:lnTo>
                  <a:pt x="1835756" y="1215874"/>
                </a:lnTo>
                <a:lnTo>
                  <a:pt x="1837339" y="1223724"/>
                </a:lnTo>
                <a:lnTo>
                  <a:pt x="1835756" y="1231573"/>
                </a:lnTo>
                <a:lnTo>
                  <a:pt x="1831439" y="1237981"/>
                </a:lnTo>
                <a:lnTo>
                  <a:pt x="1825035" y="1242299"/>
                </a:lnTo>
                <a:lnTo>
                  <a:pt x="1817190" y="1243883"/>
                </a:lnTo>
                <a:close/>
              </a:path>
              <a:path w="3305175" h="2456815">
                <a:moveTo>
                  <a:pt x="2119913" y="1247252"/>
                </a:moveTo>
                <a:lnTo>
                  <a:pt x="2110763" y="1245403"/>
                </a:lnTo>
                <a:lnTo>
                  <a:pt x="2103290" y="1240360"/>
                </a:lnTo>
                <a:lnTo>
                  <a:pt x="2098250" y="1232881"/>
                </a:lnTo>
                <a:lnTo>
                  <a:pt x="2096403" y="1223724"/>
                </a:lnTo>
                <a:lnTo>
                  <a:pt x="2098250" y="1214568"/>
                </a:lnTo>
                <a:lnTo>
                  <a:pt x="2103290" y="1207090"/>
                </a:lnTo>
                <a:lnTo>
                  <a:pt x="2110763" y="1202048"/>
                </a:lnTo>
                <a:lnTo>
                  <a:pt x="2119913" y="1200199"/>
                </a:lnTo>
                <a:lnTo>
                  <a:pt x="2129064" y="1202048"/>
                </a:lnTo>
                <a:lnTo>
                  <a:pt x="2136537" y="1207090"/>
                </a:lnTo>
                <a:lnTo>
                  <a:pt x="2141577" y="1214568"/>
                </a:lnTo>
                <a:lnTo>
                  <a:pt x="2143425" y="1223724"/>
                </a:lnTo>
                <a:lnTo>
                  <a:pt x="2141577" y="1232881"/>
                </a:lnTo>
                <a:lnTo>
                  <a:pt x="2136537" y="1240360"/>
                </a:lnTo>
                <a:lnTo>
                  <a:pt x="2129064" y="1245403"/>
                </a:lnTo>
                <a:lnTo>
                  <a:pt x="2119913" y="1247252"/>
                </a:lnTo>
                <a:close/>
              </a:path>
              <a:path w="3305175" h="2456815">
                <a:moveTo>
                  <a:pt x="2422641" y="1249773"/>
                </a:moveTo>
                <a:lnTo>
                  <a:pt x="2412516" y="1247727"/>
                </a:lnTo>
                <a:lnTo>
                  <a:pt x="2404245" y="1242147"/>
                </a:lnTo>
                <a:lnTo>
                  <a:pt x="2398667" y="1233872"/>
                </a:lnTo>
                <a:lnTo>
                  <a:pt x="2396622" y="1223741"/>
                </a:lnTo>
                <a:lnTo>
                  <a:pt x="2398667" y="1213611"/>
                </a:lnTo>
                <a:lnTo>
                  <a:pt x="2404245" y="1205336"/>
                </a:lnTo>
                <a:lnTo>
                  <a:pt x="2412516" y="1199755"/>
                </a:lnTo>
                <a:lnTo>
                  <a:pt x="2422641" y="1197708"/>
                </a:lnTo>
                <a:lnTo>
                  <a:pt x="2432764" y="1199755"/>
                </a:lnTo>
                <a:lnTo>
                  <a:pt x="2441033" y="1205336"/>
                </a:lnTo>
                <a:lnTo>
                  <a:pt x="2446611" y="1213611"/>
                </a:lnTo>
                <a:lnTo>
                  <a:pt x="2448656" y="1223741"/>
                </a:lnTo>
                <a:lnTo>
                  <a:pt x="2446613" y="1233872"/>
                </a:lnTo>
                <a:lnTo>
                  <a:pt x="2441040" y="1242147"/>
                </a:lnTo>
                <a:lnTo>
                  <a:pt x="2432771" y="1247727"/>
                </a:lnTo>
                <a:lnTo>
                  <a:pt x="2422641" y="1249773"/>
                </a:lnTo>
                <a:close/>
              </a:path>
              <a:path w="3305175" h="2456815">
                <a:moveTo>
                  <a:pt x="2725365" y="1253139"/>
                </a:moveTo>
                <a:lnTo>
                  <a:pt x="2713927" y="1250829"/>
                </a:lnTo>
                <a:lnTo>
                  <a:pt x="2704588" y="1244530"/>
                </a:lnTo>
                <a:lnTo>
                  <a:pt x="2698292" y="1235185"/>
                </a:lnTo>
                <a:lnTo>
                  <a:pt x="2695983" y="1223741"/>
                </a:lnTo>
                <a:lnTo>
                  <a:pt x="2698292" y="1212296"/>
                </a:lnTo>
                <a:lnTo>
                  <a:pt x="2704588" y="1202952"/>
                </a:lnTo>
                <a:lnTo>
                  <a:pt x="2713927" y="1196652"/>
                </a:lnTo>
                <a:lnTo>
                  <a:pt x="2725365" y="1194343"/>
                </a:lnTo>
                <a:lnTo>
                  <a:pt x="2736802" y="1196652"/>
                </a:lnTo>
                <a:lnTo>
                  <a:pt x="2746141" y="1202952"/>
                </a:lnTo>
                <a:lnTo>
                  <a:pt x="2752437" y="1212296"/>
                </a:lnTo>
                <a:lnTo>
                  <a:pt x="2754746" y="1223741"/>
                </a:lnTo>
                <a:lnTo>
                  <a:pt x="2752437" y="1235185"/>
                </a:lnTo>
                <a:lnTo>
                  <a:pt x="2746141" y="1244530"/>
                </a:lnTo>
                <a:lnTo>
                  <a:pt x="2736802" y="1250829"/>
                </a:lnTo>
                <a:lnTo>
                  <a:pt x="2725365" y="1253139"/>
                </a:lnTo>
                <a:close/>
              </a:path>
              <a:path w="3305175" h="2456815">
                <a:moveTo>
                  <a:pt x="3028088" y="1256504"/>
                </a:moveTo>
                <a:lnTo>
                  <a:pt x="3015345" y="1253929"/>
                </a:lnTo>
                <a:lnTo>
                  <a:pt x="3004937" y="1246906"/>
                </a:lnTo>
                <a:lnTo>
                  <a:pt x="2997919" y="1236492"/>
                </a:lnTo>
                <a:lnTo>
                  <a:pt x="2995345" y="1223741"/>
                </a:lnTo>
                <a:lnTo>
                  <a:pt x="2997919" y="1210990"/>
                </a:lnTo>
                <a:lnTo>
                  <a:pt x="3004937" y="1200575"/>
                </a:lnTo>
                <a:lnTo>
                  <a:pt x="3015345" y="1193552"/>
                </a:lnTo>
                <a:lnTo>
                  <a:pt x="3028088" y="1190977"/>
                </a:lnTo>
                <a:lnTo>
                  <a:pt x="3040832" y="1193552"/>
                </a:lnTo>
                <a:lnTo>
                  <a:pt x="3051242" y="1200575"/>
                </a:lnTo>
                <a:lnTo>
                  <a:pt x="3058261" y="1210990"/>
                </a:lnTo>
                <a:lnTo>
                  <a:pt x="3060835" y="1223741"/>
                </a:lnTo>
                <a:lnTo>
                  <a:pt x="3058261" y="1236492"/>
                </a:lnTo>
                <a:lnTo>
                  <a:pt x="3051242" y="1246906"/>
                </a:lnTo>
                <a:lnTo>
                  <a:pt x="3040832" y="1253929"/>
                </a:lnTo>
                <a:lnTo>
                  <a:pt x="3028088" y="1256504"/>
                </a:lnTo>
                <a:close/>
              </a:path>
              <a:path w="3305175" h="2456815">
                <a:moveTo>
                  <a:pt x="3305061" y="1247462"/>
                </a:moveTo>
                <a:lnTo>
                  <a:pt x="3298335" y="1237483"/>
                </a:lnTo>
                <a:lnTo>
                  <a:pt x="3295564" y="1223757"/>
                </a:lnTo>
                <a:lnTo>
                  <a:pt x="3298335" y="1210032"/>
                </a:lnTo>
                <a:lnTo>
                  <a:pt x="3305061" y="1200053"/>
                </a:lnTo>
                <a:lnTo>
                  <a:pt x="3305061" y="1247462"/>
                </a:lnTo>
                <a:close/>
              </a:path>
              <a:path w="3305175" h="2456815">
                <a:moveTo>
                  <a:pt x="1311" y="1527555"/>
                </a:moveTo>
                <a:lnTo>
                  <a:pt x="370" y="1527555"/>
                </a:lnTo>
                <a:lnTo>
                  <a:pt x="0" y="1527187"/>
                </a:lnTo>
                <a:lnTo>
                  <a:pt x="0" y="1526245"/>
                </a:lnTo>
                <a:lnTo>
                  <a:pt x="370" y="1525874"/>
                </a:lnTo>
                <a:lnTo>
                  <a:pt x="1311" y="1525874"/>
                </a:lnTo>
                <a:lnTo>
                  <a:pt x="1681" y="1526245"/>
                </a:lnTo>
                <a:lnTo>
                  <a:pt x="1681" y="1527187"/>
                </a:lnTo>
                <a:lnTo>
                  <a:pt x="1311" y="1527555"/>
                </a:lnTo>
                <a:close/>
              </a:path>
              <a:path w="3305175" h="2456815">
                <a:moveTo>
                  <a:pt x="305415" y="1530080"/>
                </a:moveTo>
                <a:lnTo>
                  <a:pt x="301698" y="1530080"/>
                </a:lnTo>
                <a:lnTo>
                  <a:pt x="300201" y="1528584"/>
                </a:lnTo>
                <a:lnTo>
                  <a:pt x="300201" y="1524848"/>
                </a:lnTo>
                <a:lnTo>
                  <a:pt x="301698" y="1523349"/>
                </a:lnTo>
                <a:lnTo>
                  <a:pt x="305432" y="1523349"/>
                </a:lnTo>
                <a:lnTo>
                  <a:pt x="306929" y="1524848"/>
                </a:lnTo>
                <a:lnTo>
                  <a:pt x="306929" y="1528584"/>
                </a:lnTo>
                <a:lnTo>
                  <a:pt x="305415" y="1530080"/>
                </a:lnTo>
                <a:close/>
              </a:path>
              <a:path w="3305175" h="2456815">
                <a:moveTo>
                  <a:pt x="610008" y="1533445"/>
                </a:moveTo>
                <a:lnTo>
                  <a:pt x="602591" y="1533445"/>
                </a:lnTo>
                <a:lnTo>
                  <a:pt x="599580" y="1530434"/>
                </a:lnTo>
                <a:lnTo>
                  <a:pt x="599580" y="1523032"/>
                </a:lnTo>
                <a:lnTo>
                  <a:pt x="602591" y="1520017"/>
                </a:lnTo>
                <a:lnTo>
                  <a:pt x="609991" y="1520017"/>
                </a:lnTo>
                <a:lnTo>
                  <a:pt x="613002" y="1523032"/>
                </a:lnTo>
                <a:lnTo>
                  <a:pt x="613002" y="1530434"/>
                </a:lnTo>
                <a:lnTo>
                  <a:pt x="610008" y="1533445"/>
                </a:lnTo>
                <a:close/>
              </a:path>
              <a:path w="3305175" h="2456815">
                <a:moveTo>
                  <a:pt x="914581" y="1536811"/>
                </a:moveTo>
                <a:lnTo>
                  <a:pt x="903448" y="1536811"/>
                </a:lnTo>
                <a:lnTo>
                  <a:pt x="898942" y="1532301"/>
                </a:lnTo>
                <a:lnTo>
                  <a:pt x="898942" y="1521161"/>
                </a:lnTo>
                <a:lnTo>
                  <a:pt x="903448" y="1516652"/>
                </a:lnTo>
                <a:lnTo>
                  <a:pt x="914581" y="1516652"/>
                </a:lnTo>
                <a:lnTo>
                  <a:pt x="919088" y="1521161"/>
                </a:lnTo>
                <a:lnTo>
                  <a:pt x="919088" y="1532301"/>
                </a:lnTo>
                <a:lnTo>
                  <a:pt x="914581" y="1536811"/>
                </a:lnTo>
                <a:close/>
              </a:path>
              <a:path w="3305175" h="2456815">
                <a:moveTo>
                  <a:pt x="1219155" y="1540176"/>
                </a:moveTo>
                <a:lnTo>
                  <a:pt x="1204323" y="1540176"/>
                </a:lnTo>
                <a:lnTo>
                  <a:pt x="1198304" y="1534154"/>
                </a:lnTo>
                <a:lnTo>
                  <a:pt x="1198304" y="1519312"/>
                </a:lnTo>
                <a:lnTo>
                  <a:pt x="1204323" y="1513286"/>
                </a:lnTo>
                <a:lnTo>
                  <a:pt x="1219155" y="1513286"/>
                </a:lnTo>
                <a:lnTo>
                  <a:pt x="1225177" y="1519312"/>
                </a:lnTo>
                <a:lnTo>
                  <a:pt x="1225177" y="1534154"/>
                </a:lnTo>
                <a:lnTo>
                  <a:pt x="1219155" y="1540176"/>
                </a:lnTo>
                <a:close/>
              </a:path>
              <a:path w="3305175" h="2456815">
                <a:moveTo>
                  <a:pt x="1523732" y="1543542"/>
                </a:moveTo>
                <a:lnTo>
                  <a:pt x="1505196" y="1543542"/>
                </a:lnTo>
                <a:lnTo>
                  <a:pt x="1497679" y="1536021"/>
                </a:lnTo>
                <a:lnTo>
                  <a:pt x="1497679" y="1517475"/>
                </a:lnTo>
                <a:lnTo>
                  <a:pt x="1505196" y="1509954"/>
                </a:lnTo>
                <a:lnTo>
                  <a:pt x="1523732" y="1509954"/>
                </a:lnTo>
                <a:lnTo>
                  <a:pt x="1531249" y="1517475"/>
                </a:lnTo>
                <a:lnTo>
                  <a:pt x="1531249" y="1536021"/>
                </a:lnTo>
                <a:lnTo>
                  <a:pt x="1523732" y="1543542"/>
                </a:lnTo>
                <a:close/>
              </a:path>
              <a:path w="3305175" h="2456815">
                <a:moveTo>
                  <a:pt x="1817190" y="1546910"/>
                </a:moveTo>
                <a:lnTo>
                  <a:pt x="1809345" y="1545327"/>
                </a:lnTo>
                <a:lnTo>
                  <a:pt x="1802940" y="1541006"/>
                </a:lnTo>
                <a:lnTo>
                  <a:pt x="1798623" y="1534598"/>
                </a:lnTo>
                <a:lnTo>
                  <a:pt x="1797041" y="1526748"/>
                </a:lnTo>
                <a:lnTo>
                  <a:pt x="1798623" y="1518899"/>
                </a:lnTo>
                <a:lnTo>
                  <a:pt x="1802940" y="1512491"/>
                </a:lnTo>
                <a:lnTo>
                  <a:pt x="1809345" y="1508172"/>
                </a:lnTo>
                <a:lnTo>
                  <a:pt x="1817190" y="1506589"/>
                </a:lnTo>
                <a:lnTo>
                  <a:pt x="1825035" y="1508172"/>
                </a:lnTo>
                <a:lnTo>
                  <a:pt x="1831439" y="1512491"/>
                </a:lnTo>
                <a:lnTo>
                  <a:pt x="1835756" y="1518899"/>
                </a:lnTo>
                <a:lnTo>
                  <a:pt x="1837339" y="1526748"/>
                </a:lnTo>
                <a:lnTo>
                  <a:pt x="1835756" y="1534598"/>
                </a:lnTo>
                <a:lnTo>
                  <a:pt x="1831439" y="1541006"/>
                </a:lnTo>
                <a:lnTo>
                  <a:pt x="1825035" y="1545327"/>
                </a:lnTo>
                <a:lnTo>
                  <a:pt x="1817190" y="1546910"/>
                </a:lnTo>
                <a:close/>
              </a:path>
              <a:path w="3305175" h="2456815">
                <a:moveTo>
                  <a:pt x="2119913" y="1550276"/>
                </a:moveTo>
                <a:lnTo>
                  <a:pt x="2110763" y="1548427"/>
                </a:lnTo>
                <a:lnTo>
                  <a:pt x="2103290" y="1543384"/>
                </a:lnTo>
                <a:lnTo>
                  <a:pt x="2098250" y="1535906"/>
                </a:lnTo>
                <a:lnTo>
                  <a:pt x="2096403" y="1526748"/>
                </a:lnTo>
                <a:lnTo>
                  <a:pt x="2098250" y="1517592"/>
                </a:lnTo>
                <a:lnTo>
                  <a:pt x="2103290" y="1510115"/>
                </a:lnTo>
                <a:lnTo>
                  <a:pt x="2110763" y="1505073"/>
                </a:lnTo>
                <a:lnTo>
                  <a:pt x="2119913" y="1503223"/>
                </a:lnTo>
                <a:lnTo>
                  <a:pt x="2129064" y="1505073"/>
                </a:lnTo>
                <a:lnTo>
                  <a:pt x="2136537" y="1510115"/>
                </a:lnTo>
                <a:lnTo>
                  <a:pt x="2141577" y="1517592"/>
                </a:lnTo>
                <a:lnTo>
                  <a:pt x="2143425" y="1526748"/>
                </a:lnTo>
                <a:lnTo>
                  <a:pt x="2141577" y="1535906"/>
                </a:lnTo>
                <a:lnTo>
                  <a:pt x="2136537" y="1543384"/>
                </a:lnTo>
                <a:lnTo>
                  <a:pt x="2129064" y="1548427"/>
                </a:lnTo>
                <a:lnTo>
                  <a:pt x="2119913" y="1550276"/>
                </a:lnTo>
                <a:close/>
              </a:path>
              <a:path w="3305175" h="2456815">
                <a:moveTo>
                  <a:pt x="2422641" y="1552798"/>
                </a:moveTo>
                <a:lnTo>
                  <a:pt x="2412516" y="1550751"/>
                </a:lnTo>
                <a:lnTo>
                  <a:pt x="2404245" y="1545171"/>
                </a:lnTo>
                <a:lnTo>
                  <a:pt x="2398667" y="1536896"/>
                </a:lnTo>
                <a:lnTo>
                  <a:pt x="2396622" y="1526765"/>
                </a:lnTo>
                <a:lnTo>
                  <a:pt x="2398667" y="1516635"/>
                </a:lnTo>
                <a:lnTo>
                  <a:pt x="2404245" y="1508360"/>
                </a:lnTo>
                <a:lnTo>
                  <a:pt x="2412516" y="1502779"/>
                </a:lnTo>
                <a:lnTo>
                  <a:pt x="2422641" y="1500732"/>
                </a:lnTo>
                <a:lnTo>
                  <a:pt x="2432764" y="1502779"/>
                </a:lnTo>
                <a:lnTo>
                  <a:pt x="2441033" y="1508360"/>
                </a:lnTo>
                <a:lnTo>
                  <a:pt x="2446611" y="1516635"/>
                </a:lnTo>
                <a:lnTo>
                  <a:pt x="2448656" y="1526765"/>
                </a:lnTo>
                <a:lnTo>
                  <a:pt x="2446613" y="1536896"/>
                </a:lnTo>
                <a:lnTo>
                  <a:pt x="2441040" y="1545171"/>
                </a:lnTo>
                <a:lnTo>
                  <a:pt x="2432771" y="1550751"/>
                </a:lnTo>
                <a:lnTo>
                  <a:pt x="2422641" y="1552798"/>
                </a:lnTo>
                <a:close/>
              </a:path>
              <a:path w="3305175" h="2456815">
                <a:moveTo>
                  <a:pt x="2725365" y="1556163"/>
                </a:moveTo>
                <a:lnTo>
                  <a:pt x="2713927" y="1553853"/>
                </a:lnTo>
                <a:lnTo>
                  <a:pt x="2704588" y="1547554"/>
                </a:lnTo>
                <a:lnTo>
                  <a:pt x="2698292" y="1538210"/>
                </a:lnTo>
                <a:lnTo>
                  <a:pt x="2695983" y="1526765"/>
                </a:lnTo>
                <a:lnTo>
                  <a:pt x="2698292" y="1515320"/>
                </a:lnTo>
                <a:lnTo>
                  <a:pt x="2704588" y="1505976"/>
                </a:lnTo>
                <a:lnTo>
                  <a:pt x="2713927" y="1499676"/>
                </a:lnTo>
                <a:lnTo>
                  <a:pt x="2725365" y="1497367"/>
                </a:lnTo>
                <a:lnTo>
                  <a:pt x="2736802" y="1499676"/>
                </a:lnTo>
                <a:lnTo>
                  <a:pt x="2746141" y="1505976"/>
                </a:lnTo>
                <a:lnTo>
                  <a:pt x="2752437" y="1515320"/>
                </a:lnTo>
                <a:lnTo>
                  <a:pt x="2754746" y="1526765"/>
                </a:lnTo>
                <a:lnTo>
                  <a:pt x="2752437" y="1538210"/>
                </a:lnTo>
                <a:lnTo>
                  <a:pt x="2746141" y="1547554"/>
                </a:lnTo>
                <a:lnTo>
                  <a:pt x="2736802" y="1553853"/>
                </a:lnTo>
                <a:lnTo>
                  <a:pt x="2725365" y="1556163"/>
                </a:lnTo>
                <a:close/>
              </a:path>
              <a:path w="3305175" h="2456815">
                <a:moveTo>
                  <a:pt x="3028088" y="1559528"/>
                </a:moveTo>
                <a:lnTo>
                  <a:pt x="3015345" y="1556953"/>
                </a:lnTo>
                <a:lnTo>
                  <a:pt x="3004937" y="1549930"/>
                </a:lnTo>
                <a:lnTo>
                  <a:pt x="2997919" y="1539516"/>
                </a:lnTo>
                <a:lnTo>
                  <a:pt x="2995345" y="1526765"/>
                </a:lnTo>
                <a:lnTo>
                  <a:pt x="2997919" y="1514014"/>
                </a:lnTo>
                <a:lnTo>
                  <a:pt x="3004937" y="1503599"/>
                </a:lnTo>
                <a:lnTo>
                  <a:pt x="3015345" y="1496577"/>
                </a:lnTo>
                <a:lnTo>
                  <a:pt x="3028088" y="1494001"/>
                </a:lnTo>
                <a:lnTo>
                  <a:pt x="3040832" y="1496577"/>
                </a:lnTo>
                <a:lnTo>
                  <a:pt x="3051242" y="1503599"/>
                </a:lnTo>
                <a:lnTo>
                  <a:pt x="3058261" y="1514014"/>
                </a:lnTo>
                <a:lnTo>
                  <a:pt x="3060835" y="1526765"/>
                </a:lnTo>
                <a:lnTo>
                  <a:pt x="3058261" y="1539516"/>
                </a:lnTo>
                <a:lnTo>
                  <a:pt x="3051242" y="1549930"/>
                </a:lnTo>
                <a:lnTo>
                  <a:pt x="3040832" y="1556953"/>
                </a:lnTo>
                <a:lnTo>
                  <a:pt x="3028088" y="1559528"/>
                </a:lnTo>
                <a:close/>
              </a:path>
              <a:path w="3305175" h="2456815">
                <a:moveTo>
                  <a:pt x="3305061" y="1550486"/>
                </a:moveTo>
                <a:lnTo>
                  <a:pt x="3298335" y="1540507"/>
                </a:lnTo>
                <a:lnTo>
                  <a:pt x="3295564" y="1526782"/>
                </a:lnTo>
                <a:lnTo>
                  <a:pt x="3298335" y="1513056"/>
                </a:lnTo>
                <a:lnTo>
                  <a:pt x="3305061" y="1503077"/>
                </a:lnTo>
                <a:lnTo>
                  <a:pt x="3305061" y="1550486"/>
                </a:lnTo>
                <a:close/>
              </a:path>
              <a:path w="3305175" h="2456815">
                <a:moveTo>
                  <a:pt x="304961" y="1832246"/>
                </a:moveTo>
                <a:lnTo>
                  <a:pt x="302169" y="1832246"/>
                </a:lnTo>
                <a:lnTo>
                  <a:pt x="301043" y="1831119"/>
                </a:lnTo>
                <a:lnTo>
                  <a:pt x="301043" y="1828324"/>
                </a:lnTo>
                <a:lnTo>
                  <a:pt x="302169" y="1827200"/>
                </a:lnTo>
                <a:lnTo>
                  <a:pt x="304961" y="1827200"/>
                </a:lnTo>
                <a:lnTo>
                  <a:pt x="306088" y="1828324"/>
                </a:lnTo>
                <a:lnTo>
                  <a:pt x="306088" y="1831119"/>
                </a:lnTo>
                <a:lnTo>
                  <a:pt x="304961" y="1832246"/>
                </a:lnTo>
                <a:close/>
              </a:path>
              <a:path w="3305175" h="2456815">
                <a:moveTo>
                  <a:pt x="610008" y="1836453"/>
                </a:moveTo>
                <a:lnTo>
                  <a:pt x="602591" y="1836453"/>
                </a:lnTo>
                <a:lnTo>
                  <a:pt x="599580" y="1833441"/>
                </a:lnTo>
                <a:lnTo>
                  <a:pt x="599580" y="1826039"/>
                </a:lnTo>
                <a:lnTo>
                  <a:pt x="602591" y="1823024"/>
                </a:lnTo>
                <a:lnTo>
                  <a:pt x="609991" y="1823024"/>
                </a:lnTo>
                <a:lnTo>
                  <a:pt x="613002" y="1826039"/>
                </a:lnTo>
                <a:lnTo>
                  <a:pt x="613002" y="1833441"/>
                </a:lnTo>
                <a:lnTo>
                  <a:pt x="610008" y="1836453"/>
                </a:lnTo>
                <a:close/>
              </a:path>
              <a:path w="3305175" h="2456815">
                <a:moveTo>
                  <a:pt x="914581" y="1839818"/>
                </a:moveTo>
                <a:lnTo>
                  <a:pt x="903448" y="1839818"/>
                </a:lnTo>
                <a:lnTo>
                  <a:pt x="898942" y="1835308"/>
                </a:lnTo>
                <a:lnTo>
                  <a:pt x="898942" y="1824169"/>
                </a:lnTo>
                <a:lnTo>
                  <a:pt x="903448" y="1819659"/>
                </a:lnTo>
                <a:lnTo>
                  <a:pt x="914581" y="1819659"/>
                </a:lnTo>
                <a:lnTo>
                  <a:pt x="919088" y="1824169"/>
                </a:lnTo>
                <a:lnTo>
                  <a:pt x="919088" y="1835308"/>
                </a:lnTo>
                <a:lnTo>
                  <a:pt x="914581" y="1839818"/>
                </a:lnTo>
                <a:close/>
              </a:path>
              <a:path w="3305175" h="2456815">
                <a:moveTo>
                  <a:pt x="1219155" y="1843183"/>
                </a:moveTo>
                <a:lnTo>
                  <a:pt x="1204323" y="1843183"/>
                </a:lnTo>
                <a:lnTo>
                  <a:pt x="1198304" y="1837161"/>
                </a:lnTo>
                <a:lnTo>
                  <a:pt x="1198304" y="1822319"/>
                </a:lnTo>
                <a:lnTo>
                  <a:pt x="1204323" y="1816294"/>
                </a:lnTo>
                <a:lnTo>
                  <a:pt x="1219155" y="1816294"/>
                </a:lnTo>
                <a:lnTo>
                  <a:pt x="1225177" y="1822319"/>
                </a:lnTo>
                <a:lnTo>
                  <a:pt x="1225177" y="1837161"/>
                </a:lnTo>
                <a:lnTo>
                  <a:pt x="1219155" y="1843183"/>
                </a:lnTo>
                <a:close/>
              </a:path>
              <a:path w="3305175" h="2456815">
                <a:moveTo>
                  <a:pt x="1523732" y="1846549"/>
                </a:moveTo>
                <a:lnTo>
                  <a:pt x="1505196" y="1846549"/>
                </a:lnTo>
                <a:lnTo>
                  <a:pt x="1497679" y="1839028"/>
                </a:lnTo>
                <a:lnTo>
                  <a:pt x="1497679" y="1820483"/>
                </a:lnTo>
                <a:lnTo>
                  <a:pt x="1505196" y="1812962"/>
                </a:lnTo>
                <a:lnTo>
                  <a:pt x="1523732" y="1812962"/>
                </a:lnTo>
                <a:lnTo>
                  <a:pt x="1531249" y="1820483"/>
                </a:lnTo>
                <a:lnTo>
                  <a:pt x="1531249" y="1839028"/>
                </a:lnTo>
                <a:lnTo>
                  <a:pt x="1523732" y="1846549"/>
                </a:lnTo>
                <a:close/>
              </a:path>
              <a:path w="3305175" h="2456815">
                <a:moveTo>
                  <a:pt x="1817190" y="1849914"/>
                </a:moveTo>
                <a:lnTo>
                  <a:pt x="1809345" y="1848331"/>
                </a:lnTo>
                <a:lnTo>
                  <a:pt x="1802940" y="1844012"/>
                </a:lnTo>
                <a:lnTo>
                  <a:pt x="1798623" y="1837605"/>
                </a:lnTo>
                <a:lnTo>
                  <a:pt x="1797041" y="1829755"/>
                </a:lnTo>
                <a:lnTo>
                  <a:pt x="1798623" y="1821906"/>
                </a:lnTo>
                <a:lnTo>
                  <a:pt x="1802940" y="1815499"/>
                </a:lnTo>
                <a:lnTo>
                  <a:pt x="1809345" y="1811180"/>
                </a:lnTo>
                <a:lnTo>
                  <a:pt x="1817190" y="1809596"/>
                </a:lnTo>
                <a:lnTo>
                  <a:pt x="1825035" y="1811180"/>
                </a:lnTo>
                <a:lnTo>
                  <a:pt x="1831439" y="1815499"/>
                </a:lnTo>
                <a:lnTo>
                  <a:pt x="1835756" y="1821906"/>
                </a:lnTo>
                <a:lnTo>
                  <a:pt x="1837339" y="1829755"/>
                </a:lnTo>
                <a:lnTo>
                  <a:pt x="1835756" y="1837605"/>
                </a:lnTo>
                <a:lnTo>
                  <a:pt x="1831439" y="1844012"/>
                </a:lnTo>
                <a:lnTo>
                  <a:pt x="1825035" y="1848331"/>
                </a:lnTo>
                <a:lnTo>
                  <a:pt x="1817190" y="1849914"/>
                </a:lnTo>
                <a:close/>
              </a:path>
              <a:path w="3305175" h="2456815">
                <a:moveTo>
                  <a:pt x="2119913" y="1853283"/>
                </a:moveTo>
                <a:lnTo>
                  <a:pt x="2110763" y="1851434"/>
                </a:lnTo>
                <a:lnTo>
                  <a:pt x="2103290" y="1846392"/>
                </a:lnTo>
                <a:lnTo>
                  <a:pt x="2098250" y="1838913"/>
                </a:lnTo>
                <a:lnTo>
                  <a:pt x="2096403" y="1829755"/>
                </a:lnTo>
                <a:lnTo>
                  <a:pt x="2098250" y="1820600"/>
                </a:lnTo>
                <a:lnTo>
                  <a:pt x="2103290" y="1813122"/>
                </a:lnTo>
                <a:lnTo>
                  <a:pt x="2110763" y="1808080"/>
                </a:lnTo>
                <a:lnTo>
                  <a:pt x="2119913" y="1806231"/>
                </a:lnTo>
                <a:lnTo>
                  <a:pt x="2129064" y="1808080"/>
                </a:lnTo>
                <a:lnTo>
                  <a:pt x="2136537" y="1813122"/>
                </a:lnTo>
                <a:lnTo>
                  <a:pt x="2141577" y="1820600"/>
                </a:lnTo>
                <a:lnTo>
                  <a:pt x="2143425" y="1829755"/>
                </a:lnTo>
                <a:lnTo>
                  <a:pt x="2141577" y="1838913"/>
                </a:lnTo>
                <a:lnTo>
                  <a:pt x="2136537" y="1846392"/>
                </a:lnTo>
                <a:lnTo>
                  <a:pt x="2129064" y="1851434"/>
                </a:lnTo>
                <a:lnTo>
                  <a:pt x="2119913" y="1853283"/>
                </a:lnTo>
                <a:close/>
              </a:path>
              <a:path w="3305175" h="2456815">
                <a:moveTo>
                  <a:pt x="2422641" y="1855805"/>
                </a:moveTo>
                <a:lnTo>
                  <a:pt x="2412516" y="1853758"/>
                </a:lnTo>
                <a:lnTo>
                  <a:pt x="2404245" y="1848177"/>
                </a:lnTo>
                <a:lnTo>
                  <a:pt x="2398667" y="1839902"/>
                </a:lnTo>
                <a:lnTo>
                  <a:pt x="2396622" y="1829772"/>
                </a:lnTo>
                <a:lnTo>
                  <a:pt x="2398667" y="1819642"/>
                </a:lnTo>
                <a:lnTo>
                  <a:pt x="2404245" y="1811367"/>
                </a:lnTo>
                <a:lnTo>
                  <a:pt x="2412516" y="1805786"/>
                </a:lnTo>
                <a:lnTo>
                  <a:pt x="2422641" y="1803740"/>
                </a:lnTo>
                <a:lnTo>
                  <a:pt x="2432764" y="1805786"/>
                </a:lnTo>
                <a:lnTo>
                  <a:pt x="2441033" y="1811367"/>
                </a:lnTo>
                <a:lnTo>
                  <a:pt x="2446611" y="1819642"/>
                </a:lnTo>
                <a:lnTo>
                  <a:pt x="2448656" y="1829772"/>
                </a:lnTo>
                <a:lnTo>
                  <a:pt x="2446613" y="1839902"/>
                </a:lnTo>
                <a:lnTo>
                  <a:pt x="2441040" y="1848177"/>
                </a:lnTo>
                <a:lnTo>
                  <a:pt x="2432771" y="1853758"/>
                </a:lnTo>
                <a:lnTo>
                  <a:pt x="2422641" y="1855805"/>
                </a:lnTo>
                <a:close/>
              </a:path>
              <a:path w="3305175" h="2456815">
                <a:moveTo>
                  <a:pt x="2725365" y="1859170"/>
                </a:moveTo>
                <a:lnTo>
                  <a:pt x="2713927" y="1856861"/>
                </a:lnTo>
                <a:lnTo>
                  <a:pt x="2704588" y="1850561"/>
                </a:lnTo>
                <a:lnTo>
                  <a:pt x="2698292" y="1841217"/>
                </a:lnTo>
                <a:lnTo>
                  <a:pt x="2695983" y="1829772"/>
                </a:lnTo>
                <a:lnTo>
                  <a:pt x="2698292" y="1818328"/>
                </a:lnTo>
                <a:lnTo>
                  <a:pt x="2704588" y="1808983"/>
                </a:lnTo>
                <a:lnTo>
                  <a:pt x="2713927" y="1802684"/>
                </a:lnTo>
                <a:lnTo>
                  <a:pt x="2725365" y="1800374"/>
                </a:lnTo>
                <a:lnTo>
                  <a:pt x="2736802" y="1802684"/>
                </a:lnTo>
                <a:lnTo>
                  <a:pt x="2746141" y="1808983"/>
                </a:lnTo>
                <a:lnTo>
                  <a:pt x="2752437" y="1818328"/>
                </a:lnTo>
                <a:lnTo>
                  <a:pt x="2754746" y="1829772"/>
                </a:lnTo>
                <a:lnTo>
                  <a:pt x="2752437" y="1841217"/>
                </a:lnTo>
                <a:lnTo>
                  <a:pt x="2746141" y="1850561"/>
                </a:lnTo>
                <a:lnTo>
                  <a:pt x="2736802" y="1856861"/>
                </a:lnTo>
                <a:lnTo>
                  <a:pt x="2725365" y="1859170"/>
                </a:lnTo>
                <a:close/>
              </a:path>
              <a:path w="3305175" h="2456815">
                <a:moveTo>
                  <a:pt x="3028088" y="1862536"/>
                </a:moveTo>
                <a:lnTo>
                  <a:pt x="3015345" y="1859960"/>
                </a:lnTo>
                <a:lnTo>
                  <a:pt x="3004937" y="1852938"/>
                </a:lnTo>
                <a:lnTo>
                  <a:pt x="2997919" y="1842523"/>
                </a:lnTo>
                <a:lnTo>
                  <a:pt x="2995345" y="1829772"/>
                </a:lnTo>
                <a:lnTo>
                  <a:pt x="2997919" y="1817021"/>
                </a:lnTo>
                <a:lnTo>
                  <a:pt x="3004937" y="1806607"/>
                </a:lnTo>
                <a:lnTo>
                  <a:pt x="3015345" y="1799584"/>
                </a:lnTo>
                <a:lnTo>
                  <a:pt x="3028088" y="1797009"/>
                </a:lnTo>
                <a:lnTo>
                  <a:pt x="3040832" y="1799584"/>
                </a:lnTo>
                <a:lnTo>
                  <a:pt x="3051242" y="1806607"/>
                </a:lnTo>
                <a:lnTo>
                  <a:pt x="3058261" y="1817021"/>
                </a:lnTo>
                <a:lnTo>
                  <a:pt x="3060835" y="1829772"/>
                </a:lnTo>
                <a:lnTo>
                  <a:pt x="3058261" y="1842523"/>
                </a:lnTo>
                <a:lnTo>
                  <a:pt x="3051242" y="1852938"/>
                </a:lnTo>
                <a:lnTo>
                  <a:pt x="3040832" y="1859960"/>
                </a:lnTo>
                <a:lnTo>
                  <a:pt x="3028088" y="1862536"/>
                </a:lnTo>
                <a:close/>
              </a:path>
              <a:path w="3305175" h="2456815">
                <a:moveTo>
                  <a:pt x="3305061" y="1853494"/>
                </a:moveTo>
                <a:lnTo>
                  <a:pt x="3298335" y="1843514"/>
                </a:lnTo>
                <a:lnTo>
                  <a:pt x="3295564" y="1829789"/>
                </a:lnTo>
                <a:lnTo>
                  <a:pt x="3298335" y="1816064"/>
                </a:lnTo>
                <a:lnTo>
                  <a:pt x="3305061" y="1806085"/>
                </a:lnTo>
                <a:lnTo>
                  <a:pt x="3305061" y="1853494"/>
                </a:lnTo>
                <a:close/>
              </a:path>
              <a:path w="3305175" h="2456815">
                <a:moveTo>
                  <a:pt x="607685" y="2135254"/>
                </a:moveTo>
                <a:lnTo>
                  <a:pt x="604894" y="2135254"/>
                </a:lnTo>
                <a:lnTo>
                  <a:pt x="603766" y="2134126"/>
                </a:lnTo>
                <a:lnTo>
                  <a:pt x="603766" y="2131335"/>
                </a:lnTo>
                <a:lnTo>
                  <a:pt x="604894" y="2130204"/>
                </a:lnTo>
                <a:lnTo>
                  <a:pt x="607685" y="2130204"/>
                </a:lnTo>
                <a:lnTo>
                  <a:pt x="608813" y="2131335"/>
                </a:lnTo>
                <a:lnTo>
                  <a:pt x="608813" y="2134126"/>
                </a:lnTo>
                <a:lnTo>
                  <a:pt x="607685" y="2135254"/>
                </a:lnTo>
                <a:close/>
              </a:path>
              <a:path w="3305175" h="2456815">
                <a:moveTo>
                  <a:pt x="913187" y="2140287"/>
                </a:moveTo>
                <a:lnTo>
                  <a:pt x="904843" y="2140287"/>
                </a:lnTo>
                <a:lnTo>
                  <a:pt x="901464" y="2136904"/>
                </a:lnTo>
                <a:lnTo>
                  <a:pt x="901464" y="2128557"/>
                </a:lnTo>
                <a:lnTo>
                  <a:pt x="904843" y="2125174"/>
                </a:lnTo>
                <a:lnTo>
                  <a:pt x="913187" y="2125174"/>
                </a:lnTo>
                <a:lnTo>
                  <a:pt x="916566" y="2128557"/>
                </a:lnTo>
                <a:lnTo>
                  <a:pt x="916566" y="2136904"/>
                </a:lnTo>
                <a:lnTo>
                  <a:pt x="913187" y="2140287"/>
                </a:lnTo>
                <a:close/>
              </a:path>
              <a:path w="3305175" h="2456815">
                <a:moveTo>
                  <a:pt x="1218686" y="2145317"/>
                </a:moveTo>
                <a:lnTo>
                  <a:pt x="1204778" y="2145317"/>
                </a:lnTo>
                <a:lnTo>
                  <a:pt x="1199144" y="2139679"/>
                </a:lnTo>
                <a:lnTo>
                  <a:pt x="1199144" y="2125745"/>
                </a:lnTo>
                <a:lnTo>
                  <a:pt x="1204778" y="2120108"/>
                </a:lnTo>
                <a:lnTo>
                  <a:pt x="1218703" y="2120108"/>
                </a:lnTo>
                <a:lnTo>
                  <a:pt x="1224336" y="2125745"/>
                </a:lnTo>
                <a:lnTo>
                  <a:pt x="1224336" y="2139679"/>
                </a:lnTo>
                <a:lnTo>
                  <a:pt x="1218686" y="2145317"/>
                </a:lnTo>
                <a:close/>
              </a:path>
              <a:path w="3305175" h="2456815">
                <a:moveTo>
                  <a:pt x="1523732" y="2149526"/>
                </a:moveTo>
                <a:lnTo>
                  <a:pt x="1505196" y="2149526"/>
                </a:lnTo>
                <a:lnTo>
                  <a:pt x="1497679" y="2142002"/>
                </a:lnTo>
                <a:lnTo>
                  <a:pt x="1497679" y="2123456"/>
                </a:lnTo>
                <a:lnTo>
                  <a:pt x="1505196" y="2115935"/>
                </a:lnTo>
                <a:lnTo>
                  <a:pt x="1523732" y="2115935"/>
                </a:lnTo>
                <a:lnTo>
                  <a:pt x="1531249" y="2123456"/>
                </a:lnTo>
                <a:lnTo>
                  <a:pt x="1531249" y="2142002"/>
                </a:lnTo>
                <a:lnTo>
                  <a:pt x="1523732" y="2149526"/>
                </a:lnTo>
                <a:close/>
              </a:path>
              <a:path w="3305175" h="2456815">
                <a:moveTo>
                  <a:pt x="1817190" y="2152891"/>
                </a:moveTo>
                <a:lnTo>
                  <a:pt x="1809345" y="2151308"/>
                </a:lnTo>
                <a:lnTo>
                  <a:pt x="1802940" y="2146989"/>
                </a:lnTo>
                <a:lnTo>
                  <a:pt x="1798623" y="2140580"/>
                </a:lnTo>
                <a:lnTo>
                  <a:pt x="1797041" y="2132729"/>
                </a:lnTo>
                <a:lnTo>
                  <a:pt x="1798623" y="2124880"/>
                </a:lnTo>
                <a:lnTo>
                  <a:pt x="1802940" y="2118472"/>
                </a:lnTo>
                <a:lnTo>
                  <a:pt x="1809345" y="2114153"/>
                </a:lnTo>
                <a:lnTo>
                  <a:pt x="1817190" y="2112570"/>
                </a:lnTo>
                <a:lnTo>
                  <a:pt x="1825035" y="2114153"/>
                </a:lnTo>
                <a:lnTo>
                  <a:pt x="1831439" y="2118472"/>
                </a:lnTo>
                <a:lnTo>
                  <a:pt x="1835756" y="2124880"/>
                </a:lnTo>
                <a:lnTo>
                  <a:pt x="1837339" y="2132729"/>
                </a:lnTo>
                <a:lnTo>
                  <a:pt x="1835756" y="2140580"/>
                </a:lnTo>
                <a:lnTo>
                  <a:pt x="1831439" y="2146989"/>
                </a:lnTo>
                <a:lnTo>
                  <a:pt x="1825035" y="2151308"/>
                </a:lnTo>
                <a:lnTo>
                  <a:pt x="1817190" y="2152891"/>
                </a:lnTo>
                <a:close/>
              </a:path>
              <a:path w="3305175" h="2456815">
                <a:moveTo>
                  <a:pt x="2119913" y="2156254"/>
                </a:moveTo>
                <a:lnTo>
                  <a:pt x="2110763" y="2154405"/>
                </a:lnTo>
                <a:lnTo>
                  <a:pt x="2103290" y="2149364"/>
                </a:lnTo>
                <a:lnTo>
                  <a:pt x="2098250" y="2141886"/>
                </a:lnTo>
                <a:lnTo>
                  <a:pt x="2096403" y="2132729"/>
                </a:lnTo>
                <a:lnTo>
                  <a:pt x="2098250" y="2123573"/>
                </a:lnTo>
                <a:lnTo>
                  <a:pt x="2103290" y="2116096"/>
                </a:lnTo>
                <a:lnTo>
                  <a:pt x="2110763" y="2111053"/>
                </a:lnTo>
                <a:lnTo>
                  <a:pt x="2119913" y="2109204"/>
                </a:lnTo>
                <a:lnTo>
                  <a:pt x="2129064" y="2111053"/>
                </a:lnTo>
                <a:lnTo>
                  <a:pt x="2136537" y="2116096"/>
                </a:lnTo>
                <a:lnTo>
                  <a:pt x="2141577" y="2123573"/>
                </a:lnTo>
                <a:lnTo>
                  <a:pt x="2143425" y="2132729"/>
                </a:lnTo>
                <a:lnTo>
                  <a:pt x="2141577" y="2141886"/>
                </a:lnTo>
                <a:lnTo>
                  <a:pt x="2136537" y="2149364"/>
                </a:lnTo>
                <a:lnTo>
                  <a:pt x="2129064" y="2154405"/>
                </a:lnTo>
                <a:lnTo>
                  <a:pt x="2119913" y="2156254"/>
                </a:lnTo>
                <a:close/>
              </a:path>
              <a:path w="3305175" h="2456815">
                <a:moveTo>
                  <a:pt x="2422641" y="2158779"/>
                </a:moveTo>
                <a:lnTo>
                  <a:pt x="2412516" y="2156732"/>
                </a:lnTo>
                <a:lnTo>
                  <a:pt x="2404245" y="2151152"/>
                </a:lnTo>
                <a:lnTo>
                  <a:pt x="2398667" y="2142877"/>
                </a:lnTo>
                <a:lnTo>
                  <a:pt x="2396622" y="2132746"/>
                </a:lnTo>
                <a:lnTo>
                  <a:pt x="2398667" y="2122616"/>
                </a:lnTo>
                <a:lnTo>
                  <a:pt x="2404245" y="2114341"/>
                </a:lnTo>
                <a:lnTo>
                  <a:pt x="2412516" y="2108760"/>
                </a:lnTo>
                <a:lnTo>
                  <a:pt x="2422641" y="2106713"/>
                </a:lnTo>
                <a:lnTo>
                  <a:pt x="2432764" y="2108760"/>
                </a:lnTo>
                <a:lnTo>
                  <a:pt x="2441033" y="2114341"/>
                </a:lnTo>
                <a:lnTo>
                  <a:pt x="2446611" y="2122616"/>
                </a:lnTo>
                <a:lnTo>
                  <a:pt x="2448656" y="2132746"/>
                </a:lnTo>
                <a:lnTo>
                  <a:pt x="2446613" y="2142877"/>
                </a:lnTo>
                <a:lnTo>
                  <a:pt x="2441040" y="2151152"/>
                </a:lnTo>
                <a:lnTo>
                  <a:pt x="2432771" y="2156732"/>
                </a:lnTo>
                <a:lnTo>
                  <a:pt x="2422641" y="2158779"/>
                </a:lnTo>
                <a:close/>
              </a:path>
              <a:path w="3305175" h="2456815">
                <a:moveTo>
                  <a:pt x="2725365" y="2162144"/>
                </a:moveTo>
                <a:lnTo>
                  <a:pt x="2713927" y="2159834"/>
                </a:lnTo>
                <a:lnTo>
                  <a:pt x="2704588" y="2153535"/>
                </a:lnTo>
                <a:lnTo>
                  <a:pt x="2698292" y="2144191"/>
                </a:lnTo>
                <a:lnTo>
                  <a:pt x="2695983" y="2132746"/>
                </a:lnTo>
                <a:lnTo>
                  <a:pt x="2698292" y="2121301"/>
                </a:lnTo>
                <a:lnTo>
                  <a:pt x="2704588" y="2111957"/>
                </a:lnTo>
                <a:lnTo>
                  <a:pt x="2713927" y="2105657"/>
                </a:lnTo>
                <a:lnTo>
                  <a:pt x="2725365" y="2103348"/>
                </a:lnTo>
                <a:lnTo>
                  <a:pt x="2736802" y="2105657"/>
                </a:lnTo>
                <a:lnTo>
                  <a:pt x="2746141" y="2111957"/>
                </a:lnTo>
                <a:lnTo>
                  <a:pt x="2752437" y="2121301"/>
                </a:lnTo>
                <a:lnTo>
                  <a:pt x="2754746" y="2132746"/>
                </a:lnTo>
                <a:lnTo>
                  <a:pt x="2752437" y="2144191"/>
                </a:lnTo>
                <a:lnTo>
                  <a:pt x="2746141" y="2153535"/>
                </a:lnTo>
                <a:lnTo>
                  <a:pt x="2736802" y="2159834"/>
                </a:lnTo>
                <a:lnTo>
                  <a:pt x="2725365" y="2162144"/>
                </a:lnTo>
                <a:close/>
              </a:path>
              <a:path w="3305175" h="2456815">
                <a:moveTo>
                  <a:pt x="3028088" y="2165513"/>
                </a:moveTo>
                <a:lnTo>
                  <a:pt x="3015345" y="2162937"/>
                </a:lnTo>
                <a:lnTo>
                  <a:pt x="3004937" y="2155913"/>
                </a:lnTo>
                <a:lnTo>
                  <a:pt x="2997919" y="2145497"/>
                </a:lnTo>
                <a:lnTo>
                  <a:pt x="2995345" y="2132746"/>
                </a:lnTo>
                <a:lnTo>
                  <a:pt x="2997919" y="2119995"/>
                </a:lnTo>
                <a:lnTo>
                  <a:pt x="3004937" y="2109580"/>
                </a:lnTo>
                <a:lnTo>
                  <a:pt x="3015345" y="2102558"/>
                </a:lnTo>
                <a:lnTo>
                  <a:pt x="3028088" y="2099982"/>
                </a:lnTo>
                <a:lnTo>
                  <a:pt x="3040832" y="2102558"/>
                </a:lnTo>
                <a:lnTo>
                  <a:pt x="3051242" y="2109580"/>
                </a:lnTo>
                <a:lnTo>
                  <a:pt x="3058261" y="2119995"/>
                </a:lnTo>
                <a:lnTo>
                  <a:pt x="3060835" y="2132746"/>
                </a:lnTo>
                <a:lnTo>
                  <a:pt x="3058261" y="2145497"/>
                </a:lnTo>
                <a:lnTo>
                  <a:pt x="3051242" y="2155913"/>
                </a:lnTo>
                <a:lnTo>
                  <a:pt x="3040832" y="2162937"/>
                </a:lnTo>
                <a:lnTo>
                  <a:pt x="3028088" y="2165513"/>
                </a:lnTo>
                <a:close/>
              </a:path>
              <a:path w="3305175" h="2456815">
                <a:moveTo>
                  <a:pt x="3305061" y="2156467"/>
                </a:moveTo>
                <a:lnTo>
                  <a:pt x="3298335" y="2146488"/>
                </a:lnTo>
                <a:lnTo>
                  <a:pt x="3295564" y="2132763"/>
                </a:lnTo>
                <a:lnTo>
                  <a:pt x="3298335" y="2119037"/>
                </a:lnTo>
                <a:lnTo>
                  <a:pt x="3305061" y="2109058"/>
                </a:lnTo>
                <a:lnTo>
                  <a:pt x="3305061" y="2156467"/>
                </a:lnTo>
                <a:close/>
              </a:path>
              <a:path w="3305175" h="2456815">
                <a:moveTo>
                  <a:pt x="1212211" y="2436530"/>
                </a:moveTo>
                <a:lnTo>
                  <a:pt x="1211269" y="2436530"/>
                </a:lnTo>
                <a:lnTo>
                  <a:pt x="1210898" y="2436158"/>
                </a:lnTo>
                <a:lnTo>
                  <a:pt x="1210898" y="2435217"/>
                </a:lnTo>
                <a:lnTo>
                  <a:pt x="1211269" y="2434845"/>
                </a:lnTo>
                <a:lnTo>
                  <a:pt x="1212211" y="2434845"/>
                </a:lnTo>
                <a:lnTo>
                  <a:pt x="1212579" y="2435217"/>
                </a:lnTo>
                <a:lnTo>
                  <a:pt x="1212579" y="2436158"/>
                </a:lnTo>
                <a:lnTo>
                  <a:pt x="1212211" y="2436530"/>
                </a:lnTo>
                <a:close/>
              </a:path>
              <a:path w="3305175" h="2456815">
                <a:moveTo>
                  <a:pt x="1516316" y="2439051"/>
                </a:moveTo>
                <a:lnTo>
                  <a:pt x="1512599" y="2439051"/>
                </a:lnTo>
                <a:lnTo>
                  <a:pt x="1511100" y="2437556"/>
                </a:lnTo>
                <a:lnTo>
                  <a:pt x="1511100" y="2433819"/>
                </a:lnTo>
                <a:lnTo>
                  <a:pt x="1512599" y="2432320"/>
                </a:lnTo>
                <a:lnTo>
                  <a:pt x="1516333" y="2432320"/>
                </a:lnTo>
                <a:lnTo>
                  <a:pt x="1517828" y="2433819"/>
                </a:lnTo>
                <a:lnTo>
                  <a:pt x="1517828" y="2437556"/>
                </a:lnTo>
                <a:lnTo>
                  <a:pt x="1516316" y="2439051"/>
                </a:lnTo>
                <a:close/>
              </a:path>
              <a:path w="3305175" h="2456815">
                <a:moveTo>
                  <a:pt x="1821358" y="2443261"/>
                </a:moveTo>
                <a:lnTo>
                  <a:pt x="1813017" y="2443261"/>
                </a:lnTo>
                <a:lnTo>
                  <a:pt x="1809638" y="2439878"/>
                </a:lnTo>
                <a:lnTo>
                  <a:pt x="1809638" y="2431530"/>
                </a:lnTo>
                <a:lnTo>
                  <a:pt x="1813017" y="2428148"/>
                </a:lnTo>
                <a:lnTo>
                  <a:pt x="1821358" y="2428148"/>
                </a:lnTo>
                <a:lnTo>
                  <a:pt x="1824741" y="2431530"/>
                </a:lnTo>
                <a:lnTo>
                  <a:pt x="1824741" y="2439878"/>
                </a:lnTo>
                <a:lnTo>
                  <a:pt x="1821358" y="2443261"/>
                </a:lnTo>
                <a:close/>
              </a:path>
              <a:path w="3305175" h="2456815">
                <a:moveTo>
                  <a:pt x="2125936" y="2446626"/>
                </a:moveTo>
                <a:lnTo>
                  <a:pt x="2113895" y="2446626"/>
                </a:lnTo>
                <a:lnTo>
                  <a:pt x="2109000" y="2441728"/>
                </a:lnTo>
                <a:lnTo>
                  <a:pt x="2109000" y="2429681"/>
                </a:lnTo>
                <a:lnTo>
                  <a:pt x="2113895" y="2424783"/>
                </a:lnTo>
                <a:lnTo>
                  <a:pt x="2125936" y="2424783"/>
                </a:lnTo>
                <a:lnTo>
                  <a:pt x="2130830" y="2429681"/>
                </a:lnTo>
                <a:lnTo>
                  <a:pt x="2130830" y="2441728"/>
                </a:lnTo>
                <a:lnTo>
                  <a:pt x="2125936" y="2446626"/>
                </a:lnTo>
                <a:close/>
              </a:path>
              <a:path w="3305175" h="2456815">
                <a:moveTo>
                  <a:pt x="2430982" y="2450832"/>
                </a:moveTo>
                <a:lnTo>
                  <a:pt x="2414296" y="2450832"/>
                </a:lnTo>
                <a:lnTo>
                  <a:pt x="2407538" y="2444067"/>
                </a:lnTo>
                <a:lnTo>
                  <a:pt x="2407538" y="2427372"/>
                </a:lnTo>
                <a:lnTo>
                  <a:pt x="2414296" y="2420610"/>
                </a:lnTo>
                <a:lnTo>
                  <a:pt x="2430982" y="2420610"/>
                </a:lnTo>
                <a:lnTo>
                  <a:pt x="2437743" y="2427372"/>
                </a:lnTo>
                <a:lnTo>
                  <a:pt x="2437743" y="2444067"/>
                </a:lnTo>
                <a:lnTo>
                  <a:pt x="2430982" y="2450832"/>
                </a:lnTo>
                <a:close/>
              </a:path>
              <a:path w="3305175" h="2456815">
                <a:moveTo>
                  <a:pt x="2735103" y="2453357"/>
                </a:moveTo>
                <a:lnTo>
                  <a:pt x="2715626" y="2453357"/>
                </a:lnTo>
                <a:lnTo>
                  <a:pt x="2707737" y="2445465"/>
                </a:lnTo>
                <a:lnTo>
                  <a:pt x="2707737" y="2425978"/>
                </a:lnTo>
                <a:lnTo>
                  <a:pt x="2715626" y="2418085"/>
                </a:lnTo>
                <a:lnTo>
                  <a:pt x="2735103" y="2418085"/>
                </a:lnTo>
                <a:lnTo>
                  <a:pt x="2742989" y="2425978"/>
                </a:lnTo>
                <a:lnTo>
                  <a:pt x="2742989" y="2445465"/>
                </a:lnTo>
                <a:lnTo>
                  <a:pt x="2735103" y="2453357"/>
                </a:lnTo>
                <a:close/>
              </a:path>
              <a:path w="3305175" h="2456815">
                <a:moveTo>
                  <a:pt x="3028088" y="2456722"/>
                </a:moveTo>
                <a:lnTo>
                  <a:pt x="3019920" y="2455071"/>
                </a:lnTo>
                <a:lnTo>
                  <a:pt x="3013248" y="2450569"/>
                </a:lnTo>
                <a:lnTo>
                  <a:pt x="3008749" y="2443893"/>
                </a:lnTo>
                <a:lnTo>
                  <a:pt x="3007099" y="2435719"/>
                </a:lnTo>
                <a:lnTo>
                  <a:pt x="3008749" y="2427547"/>
                </a:lnTo>
                <a:lnTo>
                  <a:pt x="3013248" y="2420871"/>
                </a:lnTo>
                <a:lnTo>
                  <a:pt x="3019920" y="2416370"/>
                </a:lnTo>
                <a:lnTo>
                  <a:pt x="3028088" y="2414720"/>
                </a:lnTo>
                <a:lnTo>
                  <a:pt x="3036257" y="2416370"/>
                </a:lnTo>
                <a:lnTo>
                  <a:pt x="3042929" y="2420871"/>
                </a:lnTo>
                <a:lnTo>
                  <a:pt x="3047428" y="2427547"/>
                </a:lnTo>
                <a:lnTo>
                  <a:pt x="3049078" y="2435719"/>
                </a:lnTo>
                <a:lnTo>
                  <a:pt x="3047428" y="2443893"/>
                </a:lnTo>
                <a:lnTo>
                  <a:pt x="3042929" y="2450569"/>
                </a:lnTo>
                <a:lnTo>
                  <a:pt x="3036257" y="2455071"/>
                </a:lnTo>
                <a:lnTo>
                  <a:pt x="3028088" y="2456722"/>
                </a:lnTo>
                <a:close/>
              </a:path>
            </a:pathLst>
          </a:custGeom>
          <a:solidFill>
            <a:srgbClr val="E8C7C6"/>
          </a:solidFill>
        </p:spPr>
        <p:txBody>
          <a:bodyPr wrap="square" lIns="0" tIns="0" rIns="0" bIns="0" rtlCol="0"/>
          <a:lstStyle/>
          <a:p>
            <a:endParaRPr/>
          </a:p>
        </p:txBody>
      </p:sp>
      <p:sp>
        <p:nvSpPr>
          <p:cNvPr id="7" name="object 7">
            <a:extLst>
              <a:ext uri="{FF2B5EF4-FFF2-40B4-BE49-F238E27FC236}">
                <a16:creationId xmlns:a16="http://schemas.microsoft.com/office/drawing/2014/main" id="{D08EA94B-ABB8-7FD4-409E-B04A6DA7100B}"/>
              </a:ext>
            </a:extLst>
          </p:cNvPr>
          <p:cNvSpPr/>
          <p:nvPr/>
        </p:nvSpPr>
        <p:spPr>
          <a:xfrm>
            <a:off x="148271" y="165047"/>
            <a:ext cx="5518150" cy="1909445"/>
          </a:xfrm>
          <a:custGeom>
            <a:avLst/>
            <a:gdLst/>
            <a:ahLst/>
            <a:cxnLst/>
            <a:rect l="l" t="t" r="r" b="b"/>
            <a:pathLst>
              <a:path w="5518150" h="1909445">
                <a:moveTo>
                  <a:pt x="20148" y="88109"/>
                </a:moveTo>
                <a:lnTo>
                  <a:pt x="12304" y="86526"/>
                </a:lnTo>
                <a:lnTo>
                  <a:pt x="5899" y="82207"/>
                </a:lnTo>
                <a:lnTo>
                  <a:pt x="1582" y="75800"/>
                </a:lnTo>
                <a:lnTo>
                  <a:pt x="0" y="67950"/>
                </a:lnTo>
                <a:lnTo>
                  <a:pt x="1582" y="60101"/>
                </a:lnTo>
                <a:lnTo>
                  <a:pt x="5899" y="53694"/>
                </a:lnTo>
                <a:lnTo>
                  <a:pt x="12304" y="49375"/>
                </a:lnTo>
                <a:lnTo>
                  <a:pt x="20148" y="47791"/>
                </a:lnTo>
                <a:lnTo>
                  <a:pt x="27993" y="49375"/>
                </a:lnTo>
                <a:lnTo>
                  <a:pt x="34398" y="53694"/>
                </a:lnTo>
                <a:lnTo>
                  <a:pt x="38715" y="60101"/>
                </a:lnTo>
                <a:lnTo>
                  <a:pt x="40297" y="67950"/>
                </a:lnTo>
                <a:lnTo>
                  <a:pt x="38715" y="75800"/>
                </a:lnTo>
                <a:lnTo>
                  <a:pt x="34398" y="82207"/>
                </a:lnTo>
                <a:lnTo>
                  <a:pt x="27993" y="86526"/>
                </a:lnTo>
                <a:lnTo>
                  <a:pt x="20148" y="88109"/>
                </a:lnTo>
                <a:close/>
              </a:path>
              <a:path w="5518150" h="1909445">
                <a:moveTo>
                  <a:pt x="322872" y="91478"/>
                </a:moveTo>
                <a:lnTo>
                  <a:pt x="313722" y="89629"/>
                </a:lnTo>
                <a:lnTo>
                  <a:pt x="306248" y="84587"/>
                </a:lnTo>
                <a:lnTo>
                  <a:pt x="301209" y="77108"/>
                </a:lnTo>
                <a:lnTo>
                  <a:pt x="299361" y="67950"/>
                </a:lnTo>
                <a:lnTo>
                  <a:pt x="301209" y="58795"/>
                </a:lnTo>
                <a:lnTo>
                  <a:pt x="306248" y="51317"/>
                </a:lnTo>
                <a:lnTo>
                  <a:pt x="313722" y="46275"/>
                </a:lnTo>
                <a:lnTo>
                  <a:pt x="322872" y="44426"/>
                </a:lnTo>
                <a:lnTo>
                  <a:pt x="332023" y="46275"/>
                </a:lnTo>
                <a:lnTo>
                  <a:pt x="339496" y="51317"/>
                </a:lnTo>
                <a:lnTo>
                  <a:pt x="344535" y="58795"/>
                </a:lnTo>
                <a:lnTo>
                  <a:pt x="346383" y="67950"/>
                </a:lnTo>
                <a:lnTo>
                  <a:pt x="344535" y="77108"/>
                </a:lnTo>
                <a:lnTo>
                  <a:pt x="339496" y="84587"/>
                </a:lnTo>
                <a:lnTo>
                  <a:pt x="332023" y="89629"/>
                </a:lnTo>
                <a:lnTo>
                  <a:pt x="322872" y="91478"/>
                </a:lnTo>
                <a:close/>
              </a:path>
              <a:path w="5518150" h="1909445">
                <a:moveTo>
                  <a:pt x="625600" y="94000"/>
                </a:moveTo>
                <a:lnTo>
                  <a:pt x="615475" y="91953"/>
                </a:lnTo>
                <a:lnTo>
                  <a:pt x="607204" y="86374"/>
                </a:lnTo>
                <a:lnTo>
                  <a:pt x="601626" y="78099"/>
                </a:lnTo>
                <a:lnTo>
                  <a:pt x="599580" y="67967"/>
                </a:lnTo>
                <a:lnTo>
                  <a:pt x="601626" y="57837"/>
                </a:lnTo>
                <a:lnTo>
                  <a:pt x="607204" y="49562"/>
                </a:lnTo>
                <a:lnTo>
                  <a:pt x="615475" y="43981"/>
                </a:lnTo>
                <a:lnTo>
                  <a:pt x="625600" y="41935"/>
                </a:lnTo>
                <a:lnTo>
                  <a:pt x="635722" y="43981"/>
                </a:lnTo>
                <a:lnTo>
                  <a:pt x="643992" y="49562"/>
                </a:lnTo>
                <a:lnTo>
                  <a:pt x="649570" y="57837"/>
                </a:lnTo>
                <a:lnTo>
                  <a:pt x="651615" y="67967"/>
                </a:lnTo>
                <a:lnTo>
                  <a:pt x="649572" y="78099"/>
                </a:lnTo>
                <a:lnTo>
                  <a:pt x="643999" y="86374"/>
                </a:lnTo>
                <a:lnTo>
                  <a:pt x="635730" y="91953"/>
                </a:lnTo>
                <a:lnTo>
                  <a:pt x="625600" y="94000"/>
                </a:lnTo>
                <a:close/>
              </a:path>
              <a:path w="5518150" h="1909445">
                <a:moveTo>
                  <a:pt x="928323" y="97365"/>
                </a:moveTo>
                <a:lnTo>
                  <a:pt x="916886" y="95056"/>
                </a:lnTo>
                <a:lnTo>
                  <a:pt x="907547" y="88756"/>
                </a:lnTo>
                <a:lnTo>
                  <a:pt x="901251" y="79412"/>
                </a:lnTo>
                <a:lnTo>
                  <a:pt x="898942" y="67967"/>
                </a:lnTo>
                <a:lnTo>
                  <a:pt x="901251" y="56523"/>
                </a:lnTo>
                <a:lnTo>
                  <a:pt x="907547" y="47178"/>
                </a:lnTo>
                <a:lnTo>
                  <a:pt x="916886" y="40879"/>
                </a:lnTo>
                <a:lnTo>
                  <a:pt x="928323" y="38569"/>
                </a:lnTo>
                <a:lnTo>
                  <a:pt x="939761" y="40879"/>
                </a:lnTo>
                <a:lnTo>
                  <a:pt x="949100" y="47178"/>
                </a:lnTo>
                <a:lnTo>
                  <a:pt x="955396" y="56523"/>
                </a:lnTo>
                <a:lnTo>
                  <a:pt x="957704" y="67967"/>
                </a:lnTo>
                <a:lnTo>
                  <a:pt x="955396" y="79412"/>
                </a:lnTo>
                <a:lnTo>
                  <a:pt x="949100" y="88756"/>
                </a:lnTo>
                <a:lnTo>
                  <a:pt x="939761" y="95056"/>
                </a:lnTo>
                <a:lnTo>
                  <a:pt x="928323" y="97365"/>
                </a:lnTo>
                <a:close/>
              </a:path>
              <a:path w="5518150" h="1909445">
                <a:moveTo>
                  <a:pt x="1231047" y="100731"/>
                </a:moveTo>
                <a:lnTo>
                  <a:pt x="1218304" y="98155"/>
                </a:lnTo>
                <a:lnTo>
                  <a:pt x="1207896" y="91133"/>
                </a:lnTo>
                <a:lnTo>
                  <a:pt x="1200877" y="80718"/>
                </a:lnTo>
                <a:lnTo>
                  <a:pt x="1198304" y="67967"/>
                </a:lnTo>
                <a:lnTo>
                  <a:pt x="1200877" y="55216"/>
                </a:lnTo>
                <a:lnTo>
                  <a:pt x="1207896" y="44802"/>
                </a:lnTo>
                <a:lnTo>
                  <a:pt x="1218304" y="37779"/>
                </a:lnTo>
                <a:lnTo>
                  <a:pt x="1231047" y="35204"/>
                </a:lnTo>
                <a:lnTo>
                  <a:pt x="1243791" y="37779"/>
                </a:lnTo>
                <a:lnTo>
                  <a:pt x="1254200" y="44802"/>
                </a:lnTo>
                <a:lnTo>
                  <a:pt x="1261220" y="55216"/>
                </a:lnTo>
                <a:lnTo>
                  <a:pt x="1263794" y="67967"/>
                </a:lnTo>
                <a:lnTo>
                  <a:pt x="1261220" y="80718"/>
                </a:lnTo>
                <a:lnTo>
                  <a:pt x="1254200" y="91133"/>
                </a:lnTo>
                <a:lnTo>
                  <a:pt x="1243791" y="98155"/>
                </a:lnTo>
                <a:lnTo>
                  <a:pt x="1231047" y="100731"/>
                </a:lnTo>
                <a:close/>
              </a:path>
              <a:path w="5518150" h="1909445">
                <a:moveTo>
                  <a:pt x="1533771" y="103256"/>
                </a:moveTo>
                <a:lnTo>
                  <a:pt x="1520055" y="100483"/>
                </a:lnTo>
                <a:lnTo>
                  <a:pt x="1508851" y="92921"/>
                </a:lnTo>
                <a:lnTo>
                  <a:pt x="1501294" y="81709"/>
                </a:lnTo>
                <a:lnTo>
                  <a:pt x="1498523" y="67984"/>
                </a:lnTo>
                <a:lnTo>
                  <a:pt x="1501294" y="54259"/>
                </a:lnTo>
                <a:lnTo>
                  <a:pt x="1508851" y="43047"/>
                </a:lnTo>
                <a:lnTo>
                  <a:pt x="1520055" y="35486"/>
                </a:lnTo>
                <a:lnTo>
                  <a:pt x="1533771" y="32712"/>
                </a:lnTo>
                <a:lnTo>
                  <a:pt x="1547489" y="35486"/>
                </a:lnTo>
                <a:lnTo>
                  <a:pt x="1558694" y="43047"/>
                </a:lnTo>
                <a:lnTo>
                  <a:pt x="1566251" y="54259"/>
                </a:lnTo>
                <a:lnTo>
                  <a:pt x="1569022" y="67984"/>
                </a:lnTo>
                <a:lnTo>
                  <a:pt x="1566253" y="81709"/>
                </a:lnTo>
                <a:lnTo>
                  <a:pt x="1558701" y="92921"/>
                </a:lnTo>
                <a:lnTo>
                  <a:pt x="1547496" y="100483"/>
                </a:lnTo>
                <a:lnTo>
                  <a:pt x="1533771" y="103256"/>
                </a:lnTo>
                <a:close/>
              </a:path>
              <a:path w="5518150" h="1909445">
                <a:moveTo>
                  <a:pt x="1836488" y="105781"/>
                </a:moveTo>
                <a:lnTo>
                  <a:pt x="1821785" y="102810"/>
                </a:lnTo>
                <a:lnTo>
                  <a:pt x="1809778" y="94708"/>
                </a:lnTo>
                <a:lnTo>
                  <a:pt x="1801683" y="82693"/>
                </a:lnTo>
                <a:lnTo>
                  <a:pt x="1798715" y="67984"/>
                </a:lnTo>
                <a:lnTo>
                  <a:pt x="1801683" y="53276"/>
                </a:lnTo>
                <a:lnTo>
                  <a:pt x="1809778" y="41262"/>
                </a:lnTo>
                <a:lnTo>
                  <a:pt x="1821785" y="33159"/>
                </a:lnTo>
                <a:lnTo>
                  <a:pt x="1836488" y="30187"/>
                </a:lnTo>
                <a:lnTo>
                  <a:pt x="1851191" y="33159"/>
                </a:lnTo>
                <a:lnTo>
                  <a:pt x="1863197" y="41262"/>
                </a:lnTo>
                <a:lnTo>
                  <a:pt x="1871292" y="53276"/>
                </a:lnTo>
                <a:lnTo>
                  <a:pt x="1874261" y="67984"/>
                </a:lnTo>
                <a:lnTo>
                  <a:pt x="1871292" y="82693"/>
                </a:lnTo>
                <a:lnTo>
                  <a:pt x="1863197" y="94708"/>
                </a:lnTo>
                <a:lnTo>
                  <a:pt x="1851191" y="102810"/>
                </a:lnTo>
                <a:lnTo>
                  <a:pt x="1836488" y="105781"/>
                </a:lnTo>
                <a:close/>
              </a:path>
              <a:path w="5518150" h="1909445">
                <a:moveTo>
                  <a:pt x="2139212" y="109146"/>
                </a:moveTo>
                <a:lnTo>
                  <a:pt x="2123204" y="105912"/>
                </a:lnTo>
                <a:lnTo>
                  <a:pt x="2110135" y="97091"/>
                </a:lnTo>
                <a:lnTo>
                  <a:pt x="2101327" y="84007"/>
                </a:lnTo>
                <a:lnTo>
                  <a:pt x="2098097" y="67984"/>
                </a:lnTo>
                <a:lnTo>
                  <a:pt x="2101327" y="51961"/>
                </a:lnTo>
                <a:lnTo>
                  <a:pt x="2110135" y="38878"/>
                </a:lnTo>
                <a:lnTo>
                  <a:pt x="2123204" y="30057"/>
                </a:lnTo>
                <a:lnTo>
                  <a:pt x="2139212" y="26822"/>
                </a:lnTo>
                <a:lnTo>
                  <a:pt x="2155225" y="30057"/>
                </a:lnTo>
                <a:lnTo>
                  <a:pt x="2168305" y="38878"/>
                </a:lnTo>
                <a:lnTo>
                  <a:pt x="2177126" y="51961"/>
                </a:lnTo>
                <a:lnTo>
                  <a:pt x="2180360" y="67984"/>
                </a:lnTo>
                <a:lnTo>
                  <a:pt x="2177126" y="84007"/>
                </a:lnTo>
                <a:lnTo>
                  <a:pt x="2168305" y="97091"/>
                </a:lnTo>
                <a:lnTo>
                  <a:pt x="2155225" y="105912"/>
                </a:lnTo>
                <a:lnTo>
                  <a:pt x="2139212" y="109146"/>
                </a:lnTo>
                <a:close/>
              </a:path>
              <a:path w="5518150" h="1909445">
                <a:moveTo>
                  <a:pt x="2441936" y="111671"/>
                </a:moveTo>
                <a:lnTo>
                  <a:pt x="2424948" y="108239"/>
                </a:lnTo>
                <a:lnTo>
                  <a:pt x="2411074" y="98879"/>
                </a:lnTo>
                <a:lnTo>
                  <a:pt x="2401719" y="84998"/>
                </a:lnTo>
                <a:lnTo>
                  <a:pt x="2398289" y="68001"/>
                </a:lnTo>
                <a:lnTo>
                  <a:pt x="2401719" y="51004"/>
                </a:lnTo>
                <a:lnTo>
                  <a:pt x="2411074" y="37124"/>
                </a:lnTo>
                <a:lnTo>
                  <a:pt x="2424948" y="27766"/>
                </a:lnTo>
                <a:lnTo>
                  <a:pt x="2441936" y="24334"/>
                </a:lnTo>
                <a:lnTo>
                  <a:pt x="2458923" y="27766"/>
                </a:lnTo>
                <a:lnTo>
                  <a:pt x="2472797" y="37124"/>
                </a:lnTo>
                <a:lnTo>
                  <a:pt x="2482152" y="51004"/>
                </a:lnTo>
                <a:lnTo>
                  <a:pt x="2485582" y="68001"/>
                </a:lnTo>
                <a:lnTo>
                  <a:pt x="2482152" y="84998"/>
                </a:lnTo>
                <a:lnTo>
                  <a:pt x="2472797" y="98879"/>
                </a:lnTo>
                <a:lnTo>
                  <a:pt x="2458923" y="108239"/>
                </a:lnTo>
                <a:lnTo>
                  <a:pt x="2441936" y="111671"/>
                </a:lnTo>
                <a:close/>
              </a:path>
              <a:path w="5518150" h="1909445">
                <a:moveTo>
                  <a:pt x="2744659" y="114196"/>
                </a:moveTo>
                <a:lnTo>
                  <a:pt x="2726698" y="110566"/>
                </a:lnTo>
                <a:lnTo>
                  <a:pt x="2712030" y="100666"/>
                </a:lnTo>
                <a:lnTo>
                  <a:pt x="2702141" y="85982"/>
                </a:lnTo>
                <a:lnTo>
                  <a:pt x="2698515" y="68001"/>
                </a:lnTo>
                <a:lnTo>
                  <a:pt x="2702141" y="50022"/>
                </a:lnTo>
                <a:lnTo>
                  <a:pt x="2712030" y="35339"/>
                </a:lnTo>
                <a:lnTo>
                  <a:pt x="2726698" y="25439"/>
                </a:lnTo>
                <a:lnTo>
                  <a:pt x="2744659" y="21809"/>
                </a:lnTo>
                <a:lnTo>
                  <a:pt x="2762641" y="25439"/>
                </a:lnTo>
                <a:lnTo>
                  <a:pt x="2777318" y="35339"/>
                </a:lnTo>
                <a:lnTo>
                  <a:pt x="2787211" y="50022"/>
                </a:lnTo>
                <a:lnTo>
                  <a:pt x="2790838" y="68001"/>
                </a:lnTo>
                <a:lnTo>
                  <a:pt x="2787211" y="85982"/>
                </a:lnTo>
                <a:lnTo>
                  <a:pt x="2777318" y="100666"/>
                </a:lnTo>
                <a:lnTo>
                  <a:pt x="2762641" y="110566"/>
                </a:lnTo>
                <a:lnTo>
                  <a:pt x="2744659" y="114196"/>
                </a:lnTo>
                <a:close/>
              </a:path>
              <a:path w="5518150" h="1909445">
                <a:moveTo>
                  <a:pt x="3047383" y="116718"/>
                </a:moveTo>
                <a:lnTo>
                  <a:pt x="3028442" y="112890"/>
                </a:lnTo>
                <a:lnTo>
                  <a:pt x="3012969" y="102451"/>
                </a:lnTo>
                <a:lnTo>
                  <a:pt x="3002534" y="86966"/>
                </a:lnTo>
                <a:lnTo>
                  <a:pt x="2998707" y="68001"/>
                </a:lnTo>
                <a:lnTo>
                  <a:pt x="3002534" y="49038"/>
                </a:lnTo>
                <a:lnTo>
                  <a:pt x="3012969" y="33553"/>
                </a:lnTo>
                <a:lnTo>
                  <a:pt x="3028442" y="23112"/>
                </a:lnTo>
                <a:lnTo>
                  <a:pt x="3047383" y="19284"/>
                </a:lnTo>
                <a:lnTo>
                  <a:pt x="3066344" y="23112"/>
                </a:lnTo>
                <a:lnTo>
                  <a:pt x="3081827" y="33553"/>
                </a:lnTo>
                <a:lnTo>
                  <a:pt x="3092266" y="49038"/>
                </a:lnTo>
                <a:lnTo>
                  <a:pt x="3096093" y="68001"/>
                </a:lnTo>
                <a:lnTo>
                  <a:pt x="3092266" y="86966"/>
                </a:lnTo>
                <a:lnTo>
                  <a:pt x="3081827" y="102451"/>
                </a:lnTo>
                <a:lnTo>
                  <a:pt x="3066344" y="112890"/>
                </a:lnTo>
                <a:lnTo>
                  <a:pt x="3047383" y="116718"/>
                </a:lnTo>
                <a:close/>
              </a:path>
              <a:path w="5518150" h="1909445">
                <a:moveTo>
                  <a:pt x="3350107" y="119243"/>
                </a:moveTo>
                <a:lnTo>
                  <a:pt x="3330172" y="115216"/>
                </a:lnTo>
                <a:lnTo>
                  <a:pt x="3313895" y="104236"/>
                </a:lnTo>
                <a:lnTo>
                  <a:pt x="3302923" y="87948"/>
                </a:lnTo>
                <a:lnTo>
                  <a:pt x="3298899" y="68001"/>
                </a:lnTo>
                <a:lnTo>
                  <a:pt x="3302923" y="48054"/>
                </a:lnTo>
                <a:lnTo>
                  <a:pt x="3313895" y="31766"/>
                </a:lnTo>
                <a:lnTo>
                  <a:pt x="3330172" y="20786"/>
                </a:lnTo>
                <a:lnTo>
                  <a:pt x="3350107" y="16759"/>
                </a:lnTo>
                <a:lnTo>
                  <a:pt x="3370047" y="20786"/>
                </a:lnTo>
                <a:lnTo>
                  <a:pt x="3386336" y="31766"/>
                </a:lnTo>
                <a:lnTo>
                  <a:pt x="3397320" y="48054"/>
                </a:lnTo>
                <a:lnTo>
                  <a:pt x="3401349" y="68001"/>
                </a:lnTo>
                <a:lnTo>
                  <a:pt x="3397320" y="87948"/>
                </a:lnTo>
                <a:lnTo>
                  <a:pt x="3386336" y="104236"/>
                </a:lnTo>
                <a:lnTo>
                  <a:pt x="3370047" y="115216"/>
                </a:lnTo>
                <a:lnTo>
                  <a:pt x="3350107" y="119243"/>
                </a:lnTo>
                <a:close/>
              </a:path>
              <a:path w="5518150" h="1909445">
                <a:moveTo>
                  <a:pt x="3652831" y="122608"/>
                </a:moveTo>
                <a:lnTo>
                  <a:pt x="3631605" y="118317"/>
                </a:lnTo>
                <a:lnTo>
                  <a:pt x="3614265" y="106616"/>
                </a:lnTo>
                <a:lnTo>
                  <a:pt x="3602570" y="89263"/>
                </a:lnTo>
                <a:lnTo>
                  <a:pt x="3598281" y="68018"/>
                </a:lnTo>
                <a:lnTo>
                  <a:pt x="3602570" y="46774"/>
                </a:lnTo>
                <a:lnTo>
                  <a:pt x="3614265" y="29421"/>
                </a:lnTo>
                <a:lnTo>
                  <a:pt x="3631605" y="17719"/>
                </a:lnTo>
                <a:lnTo>
                  <a:pt x="3652831" y="13428"/>
                </a:lnTo>
                <a:lnTo>
                  <a:pt x="3674077" y="17719"/>
                </a:lnTo>
                <a:lnTo>
                  <a:pt x="3691427" y="29421"/>
                </a:lnTo>
                <a:lnTo>
                  <a:pt x="3703125" y="46774"/>
                </a:lnTo>
                <a:lnTo>
                  <a:pt x="3707414" y="68018"/>
                </a:lnTo>
                <a:lnTo>
                  <a:pt x="3703125" y="89263"/>
                </a:lnTo>
                <a:lnTo>
                  <a:pt x="3691427" y="106616"/>
                </a:lnTo>
                <a:lnTo>
                  <a:pt x="3674077" y="118317"/>
                </a:lnTo>
                <a:lnTo>
                  <a:pt x="3652831" y="122608"/>
                </a:lnTo>
                <a:close/>
              </a:path>
              <a:path w="5518150" h="1909445">
                <a:moveTo>
                  <a:pt x="3955589" y="125133"/>
                </a:moveTo>
                <a:lnTo>
                  <a:pt x="3933369" y="120643"/>
                </a:lnTo>
                <a:lnTo>
                  <a:pt x="3915225" y="108401"/>
                </a:lnTo>
                <a:lnTo>
                  <a:pt x="3902992" y="90246"/>
                </a:lnTo>
                <a:lnTo>
                  <a:pt x="3898507" y="68018"/>
                </a:lnTo>
                <a:lnTo>
                  <a:pt x="3902992" y="45790"/>
                </a:lnTo>
                <a:lnTo>
                  <a:pt x="3915225" y="27635"/>
                </a:lnTo>
                <a:lnTo>
                  <a:pt x="3933369" y="15392"/>
                </a:lnTo>
                <a:lnTo>
                  <a:pt x="3955589" y="10903"/>
                </a:lnTo>
                <a:lnTo>
                  <a:pt x="3977789" y="15392"/>
                </a:lnTo>
                <a:lnTo>
                  <a:pt x="3995923" y="27635"/>
                </a:lnTo>
                <a:lnTo>
                  <a:pt x="4008151" y="45790"/>
                </a:lnTo>
                <a:lnTo>
                  <a:pt x="4012636" y="68018"/>
                </a:lnTo>
                <a:lnTo>
                  <a:pt x="4008156" y="90246"/>
                </a:lnTo>
                <a:lnTo>
                  <a:pt x="3995935" y="108401"/>
                </a:lnTo>
                <a:lnTo>
                  <a:pt x="3977803" y="120643"/>
                </a:lnTo>
                <a:lnTo>
                  <a:pt x="3955589" y="125133"/>
                </a:lnTo>
                <a:close/>
              </a:path>
              <a:path w="5518150" h="1909445">
                <a:moveTo>
                  <a:pt x="4258312" y="127658"/>
                </a:moveTo>
                <a:lnTo>
                  <a:pt x="4235113" y="122970"/>
                </a:lnTo>
                <a:lnTo>
                  <a:pt x="4216164" y="110188"/>
                </a:lnTo>
                <a:lnTo>
                  <a:pt x="4203385" y="91230"/>
                </a:lnTo>
                <a:lnTo>
                  <a:pt x="4198699" y="68018"/>
                </a:lnTo>
                <a:lnTo>
                  <a:pt x="4203385" y="44806"/>
                </a:lnTo>
                <a:lnTo>
                  <a:pt x="4216164" y="25850"/>
                </a:lnTo>
                <a:lnTo>
                  <a:pt x="4235113" y="13068"/>
                </a:lnTo>
                <a:lnTo>
                  <a:pt x="4258312" y="8381"/>
                </a:lnTo>
                <a:lnTo>
                  <a:pt x="4281506" y="13068"/>
                </a:lnTo>
                <a:lnTo>
                  <a:pt x="4300444" y="25850"/>
                </a:lnTo>
                <a:lnTo>
                  <a:pt x="4313211" y="44806"/>
                </a:lnTo>
                <a:lnTo>
                  <a:pt x="4317892" y="68018"/>
                </a:lnTo>
                <a:lnTo>
                  <a:pt x="4313211" y="91230"/>
                </a:lnTo>
                <a:lnTo>
                  <a:pt x="4300444" y="110188"/>
                </a:lnTo>
                <a:lnTo>
                  <a:pt x="4281506" y="122970"/>
                </a:lnTo>
                <a:lnTo>
                  <a:pt x="4258312" y="127658"/>
                </a:lnTo>
                <a:close/>
              </a:path>
              <a:path w="5518150" h="1909445">
                <a:moveTo>
                  <a:pt x="4561036" y="131864"/>
                </a:moveTo>
                <a:lnTo>
                  <a:pt x="4536200" y="126848"/>
                </a:lnTo>
                <a:lnTo>
                  <a:pt x="4515921" y="113170"/>
                </a:lnTo>
                <a:lnTo>
                  <a:pt x="4502250" y="92881"/>
                </a:lnTo>
                <a:lnTo>
                  <a:pt x="4497237" y="68035"/>
                </a:lnTo>
                <a:lnTo>
                  <a:pt x="4502250" y="43188"/>
                </a:lnTo>
                <a:lnTo>
                  <a:pt x="4515921" y="22900"/>
                </a:lnTo>
                <a:lnTo>
                  <a:pt x="4536200" y="9221"/>
                </a:lnTo>
                <a:lnTo>
                  <a:pt x="4561036" y="4205"/>
                </a:lnTo>
                <a:lnTo>
                  <a:pt x="4585853" y="9221"/>
                </a:lnTo>
                <a:lnTo>
                  <a:pt x="4606122" y="22900"/>
                </a:lnTo>
                <a:lnTo>
                  <a:pt x="4619789" y="43188"/>
                </a:lnTo>
                <a:lnTo>
                  <a:pt x="4624802" y="68035"/>
                </a:lnTo>
                <a:lnTo>
                  <a:pt x="4619789" y="92881"/>
                </a:lnTo>
                <a:lnTo>
                  <a:pt x="4606122" y="113170"/>
                </a:lnTo>
                <a:lnTo>
                  <a:pt x="4585853" y="126848"/>
                </a:lnTo>
                <a:lnTo>
                  <a:pt x="4561036" y="131864"/>
                </a:lnTo>
                <a:close/>
              </a:path>
              <a:path w="5518150" h="1909445">
                <a:moveTo>
                  <a:pt x="4863760" y="135229"/>
                </a:moveTo>
                <a:lnTo>
                  <a:pt x="4837613" y="129949"/>
                </a:lnTo>
                <a:lnTo>
                  <a:pt x="4816261" y="115548"/>
                </a:lnTo>
                <a:lnTo>
                  <a:pt x="4801864" y="94189"/>
                </a:lnTo>
                <a:lnTo>
                  <a:pt x="4796585" y="68035"/>
                </a:lnTo>
                <a:lnTo>
                  <a:pt x="4801864" y="41882"/>
                </a:lnTo>
                <a:lnTo>
                  <a:pt x="4816261" y="20523"/>
                </a:lnTo>
                <a:lnTo>
                  <a:pt x="4837613" y="6121"/>
                </a:lnTo>
                <a:lnTo>
                  <a:pt x="4863760" y="840"/>
                </a:lnTo>
                <a:lnTo>
                  <a:pt x="4889887" y="6121"/>
                </a:lnTo>
                <a:lnTo>
                  <a:pt x="4911229" y="20523"/>
                </a:lnTo>
                <a:lnTo>
                  <a:pt x="4925622" y="41882"/>
                </a:lnTo>
                <a:lnTo>
                  <a:pt x="4930901" y="68035"/>
                </a:lnTo>
                <a:lnTo>
                  <a:pt x="4925622" y="94189"/>
                </a:lnTo>
                <a:lnTo>
                  <a:pt x="4911229" y="115548"/>
                </a:lnTo>
                <a:lnTo>
                  <a:pt x="4889887" y="129949"/>
                </a:lnTo>
                <a:lnTo>
                  <a:pt x="4863760" y="135229"/>
                </a:lnTo>
                <a:close/>
              </a:path>
              <a:path w="5518150" h="1909445">
                <a:moveTo>
                  <a:pt x="5166483" y="136070"/>
                </a:moveTo>
                <a:lnTo>
                  <a:pt x="5140006" y="130724"/>
                </a:lnTo>
                <a:lnTo>
                  <a:pt x="5118386" y="116144"/>
                </a:lnTo>
                <a:lnTo>
                  <a:pt x="5103810" y="94518"/>
                </a:lnTo>
                <a:lnTo>
                  <a:pt x="5098465" y="68035"/>
                </a:lnTo>
                <a:lnTo>
                  <a:pt x="5103810" y="41551"/>
                </a:lnTo>
                <a:lnTo>
                  <a:pt x="5118386" y="19926"/>
                </a:lnTo>
                <a:lnTo>
                  <a:pt x="5140006" y="5346"/>
                </a:lnTo>
                <a:lnTo>
                  <a:pt x="5166483" y="0"/>
                </a:lnTo>
                <a:lnTo>
                  <a:pt x="5192942" y="5346"/>
                </a:lnTo>
                <a:lnTo>
                  <a:pt x="5214552" y="19926"/>
                </a:lnTo>
                <a:lnTo>
                  <a:pt x="5229124" y="41551"/>
                </a:lnTo>
                <a:lnTo>
                  <a:pt x="5234468" y="68035"/>
                </a:lnTo>
                <a:lnTo>
                  <a:pt x="5229124" y="94518"/>
                </a:lnTo>
                <a:lnTo>
                  <a:pt x="5214552" y="116144"/>
                </a:lnTo>
                <a:lnTo>
                  <a:pt x="5192942" y="130724"/>
                </a:lnTo>
                <a:lnTo>
                  <a:pt x="5166483" y="136070"/>
                </a:lnTo>
                <a:close/>
              </a:path>
              <a:path w="5518150" h="1909445">
                <a:moveTo>
                  <a:pt x="5469208" y="86513"/>
                </a:moveTo>
                <a:lnTo>
                  <a:pt x="5462022" y="85060"/>
                </a:lnTo>
                <a:lnTo>
                  <a:pt x="5456153" y="81098"/>
                </a:lnTo>
                <a:lnTo>
                  <a:pt x="5452195" y="75224"/>
                </a:lnTo>
                <a:lnTo>
                  <a:pt x="5450743" y="68035"/>
                </a:lnTo>
                <a:lnTo>
                  <a:pt x="5452195" y="60845"/>
                </a:lnTo>
                <a:lnTo>
                  <a:pt x="5456153" y="54972"/>
                </a:lnTo>
                <a:lnTo>
                  <a:pt x="5462022" y="51010"/>
                </a:lnTo>
                <a:lnTo>
                  <a:pt x="5469208" y="49557"/>
                </a:lnTo>
                <a:lnTo>
                  <a:pt x="5476394" y="51010"/>
                </a:lnTo>
                <a:lnTo>
                  <a:pt x="5482263" y="54972"/>
                </a:lnTo>
                <a:lnTo>
                  <a:pt x="5486221" y="60845"/>
                </a:lnTo>
                <a:lnTo>
                  <a:pt x="5487672" y="68035"/>
                </a:lnTo>
                <a:lnTo>
                  <a:pt x="5486221" y="75224"/>
                </a:lnTo>
                <a:lnTo>
                  <a:pt x="5482263" y="81098"/>
                </a:lnTo>
                <a:lnTo>
                  <a:pt x="5476394" y="85060"/>
                </a:lnTo>
                <a:lnTo>
                  <a:pt x="5469208" y="86513"/>
                </a:lnTo>
                <a:close/>
              </a:path>
              <a:path w="5518150" h="1909445">
                <a:moveTo>
                  <a:pt x="20148" y="391137"/>
                </a:moveTo>
                <a:lnTo>
                  <a:pt x="12304" y="389553"/>
                </a:lnTo>
                <a:lnTo>
                  <a:pt x="5899" y="385233"/>
                </a:lnTo>
                <a:lnTo>
                  <a:pt x="1582" y="378824"/>
                </a:lnTo>
                <a:lnTo>
                  <a:pt x="0" y="370975"/>
                </a:lnTo>
                <a:lnTo>
                  <a:pt x="1582" y="363125"/>
                </a:lnTo>
                <a:lnTo>
                  <a:pt x="5899" y="356718"/>
                </a:lnTo>
                <a:lnTo>
                  <a:pt x="12304" y="352399"/>
                </a:lnTo>
                <a:lnTo>
                  <a:pt x="20148" y="350815"/>
                </a:lnTo>
                <a:lnTo>
                  <a:pt x="27993" y="352399"/>
                </a:lnTo>
                <a:lnTo>
                  <a:pt x="34398" y="356718"/>
                </a:lnTo>
                <a:lnTo>
                  <a:pt x="38715" y="363125"/>
                </a:lnTo>
                <a:lnTo>
                  <a:pt x="40297" y="370975"/>
                </a:lnTo>
                <a:lnTo>
                  <a:pt x="38715" y="378824"/>
                </a:lnTo>
                <a:lnTo>
                  <a:pt x="34398" y="385233"/>
                </a:lnTo>
                <a:lnTo>
                  <a:pt x="27993" y="389553"/>
                </a:lnTo>
                <a:lnTo>
                  <a:pt x="20148" y="391137"/>
                </a:lnTo>
                <a:close/>
              </a:path>
              <a:path w="5518150" h="1909445">
                <a:moveTo>
                  <a:pt x="322872" y="394503"/>
                </a:moveTo>
                <a:lnTo>
                  <a:pt x="313722" y="392653"/>
                </a:lnTo>
                <a:lnTo>
                  <a:pt x="306248" y="387611"/>
                </a:lnTo>
                <a:lnTo>
                  <a:pt x="301209" y="380132"/>
                </a:lnTo>
                <a:lnTo>
                  <a:pt x="299361" y="370975"/>
                </a:lnTo>
                <a:lnTo>
                  <a:pt x="301209" y="361819"/>
                </a:lnTo>
                <a:lnTo>
                  <a:pt x="306248" y="354341"/>
                </a:lnTo>
                <a:lnTo>
                  <a:pt x="313722" y="349299"/>
                </a:lnTo>
                <a:lnTo>
                  <a:pt x="322872" y="347450"/>
                </a:lnTo>
                <a:lnTo>
                  <a:pt x="332023" y="349299"/>
                </a:lnTo>
                <a:lnTo>
                  <a:pt x="339496" y="354341"/>
                </a:lnTo>
                <a:lnTo>
                  <a:pt x="344535" y="361819"/>
                </a:lnTo>
                <a:lnTo>
                  <a:pt x="346383" y="370975"/>
                </a:lnTo>
                <a:lnTo>
                  <a:pt x="344535" y="380132"/>
                </a:lnTo>
                <a:lnTo>
                  <a:pt x="339496" y="387611"/>
                </a:lnTo>
                <a:lnTo>
                  <a:pt x="332023" y="392653"/>
                </a:lnTo>
                <a:lnTo>
                  <a:pt x="322872" y="394503"/>
                </a:lnTo>
                <a:close/>
              </a:path>
              <a:path w="5518150" h="1909445">
                <a:moveTo>
                  <a:pt x="625600" y="397024"/>
                </a:moveTo>
                <a:lnTo>
                  <a:pt x="615475" y="394978"/>
                </a:lnTo>
                <a:lnTo>
                  <a:pt x="607204" y="389398"/>
                </a:lnTo>
                <a:lnTo>
                  <a:pt x="601626" y="381123"/>
                </a:lnTo>
                <a:lnTo>
                  <a:pt x="599580" y="370991"/>
                </a:lnTo>
                <a:lnTo>
                  <a:pt x="601626" y="360862"/>
                </a:lnTo>
                <a:lnTo>
                  <a:pt x="607204" y="352586"/>
                </a:lnTo>
                <a:lnTo>
                  <a:pt x="615475" y="347006"/>
                </a:lnTo>
                <a:lnTo>
                  <a:pt x="625600" y="344959"/>
                </a:lnTo>
                <a:lnTo>
                  <a:pt x="635722" y="347006"/>
                </a:lnTo>
                <a:lnTo>
                  <a:pt x="643992" y="352586"/>
                </a:lnTo>
                <a:lnTo>
                  <a:pt x="649570" y="360862"/>
                </a:lnTo>
                <a:lnTo>
                  <a:pt x="651615" y="370991"/>
                </a:lnTo>
                <a:lnTo>
                  <a:pt x="649572" y="381123"/>
                </a:lnTo>
                <a:lnTo>
                  <a:pt x="643999" y="389398"/>
                </a:lnTo>
                <a:lnTo>
                  <a:pt x="635730" y="394978"/>
                </a:lnTo>
                <a:lnTo>
                  <a:pt x="625600" y="397024"/>
                </a:lnTo>
                <a:close/>
              </a:path>
              <a:path w="5518150" h="1909445">
                <a:moveTo>
                  <a:pt x="928323" y="400390"/>
                </a:moveTo>
                <a:lnTo>
                  <a:pt x="916886" y="398080"/>
                </a:lnTo>
                <a:lnTo>
                  <a:pt x="907547" y="391781"/>
                </a:lnTo>
                <a:lnTo>
                  <a:pt x="901251" y="382436"/>
                </a:lnTo>
                <a:lnTo>
                  <a:pt x="898942" y="370991"/>
                </a:lnTo>
                <a:lnTo>
                  <a:pt x="901251" y="359547"/>
                </a:lnTo>
                <a:lnTo>
                  <a:pt x="907547" y="350202"/>
                </a:lnTo>
                <a:lnTo>
                  <a:pt x="916886" y="343903"/>
                </a:lnTo>
                <a:lnTo>
                  <a:pt x="928323" y="341593"/>
                </a:lnTo>
                <a:lnTo>
                  <a:pt x="939761" y="343903"/>
                </a:lnTo>
                <a:lnTo>
                  <a:pt x="949100" y="350202"/>
                </a:lnTo>
                <a:lnTo>
                  <a:pt x="955396" y="359547"/>
                </a:lnTo>
                <a:lnTo>
                  <a:pt x="957704" y="370991"/>
                </a:lnTo>
                <a:lnTo>
                  <a:pt x="955396" y="382436"/>
                </a:lnTo>
                <a:lnTo>
                  <a:pt x="949100" y="391781"/>
                </a:lnTo>
                <a:lnTo>
                  <a:pt x="939761" y="398080"/>
                </a:lnTo>
                <a:lnTo>
                  <a:pt x="928323" y="400390"/>
                </a:lnTo>
                <a:close/>
              </a:path>
              <a:path w="5518150" h="1909445">
                <a:moveTo>
                  <a:pt x="1231047" y="403755"/>
                </a:moveTo>
                <a:lnTo>
                  <a:pt x="1218304" y="401180"/>
                </a:lnTo>
                <a:lnTo>
                  <a:pt x="1207896" y="394157"/>
                </a:lnTo>
                <a:lnTo>
                  <a:pt x="1200877" y="383742"/>
                </a:lnTo>
                <a:lnTo>
                  <a:pt x="1198304" y="370991"/>
                </a:lnTo>
                <a:lnTo>
                  <a:pt x="1200877" y="358241"/>
                </a:lnTo>
                <a:lnTo>
                  <a:pt x="1207896" y="347826"/>
                </a:lnTo>
                <a:lnTo>
                  <a:pt x="1218304" y="340803"/>
                </a:lnTo>
                <a:lnTo>
                  <a:pt x="1231047" y="338228"/>
                </a:lnTo>
                <a:lnTo>
                  <a:pt x="1243791" y="340803"/>
                </a:lnTo>
                <a:lnTo>
                  <a:pt x="1254200" y="347826"/>
                </a:lnTo>
                <a:lnTo>
                  <a:pt x="1261220" y="358241"/>
                </a:lnTo>
                <a:lnTo>
                  <a:pt x="1263794" y="370991"/>
                </a:lnTo>
                <a:lnTo>
                  <a:pt x="1261220" y="383742"/>
                </a:lnTo>
                <a:lnTo>
                  <a:pt x="1254200" y="394157"/>
                </a:lnTo>
                <a:lnTo>
                  <a:pt x="1243791" y="401180"/>
                </a:lnTo>
                <a:lnTo>
                  <a:pt x="1231047" y="403755"/>
                </a:lnTo>
                <a:close/>
              </a:path>
              <a:path w="5518150" h="1909445">
                <a:moveTo>
                  <a:pt x="1533771" y="406280"/>
                </a:moveTo>
                <a:lnTo>
                  <a:pt x="1520055" y="403507"/>
                </a:lnTo>
                <a:lnTo>
                  <a:pt x="1508851" y="395946"/>
                </a:lnTo>
                <a:lnTo>
                  <a:pt x="1501294" y="384734"/>
                </a:lnTo>
                <a:lnTo>
                  <a:pt x="1498523" y="371008"/>
                </a:lnTo>
                <a:lnTo>
                  <a:pt x="1501294" y="357283"/>
                </a:lnTo>
                <a:lnTo>
                  <a:pt x="1508851" y="346071"/>
                </a:lnTo>
                <a:lnTo>
                  <a:pt x="1520055" y="338510"/>
                </a:lnTo>
                <a:lnTo>
                  <a:pt x="1533771" y="335737"/>
                </a:lnTo>
                <a:lnTo>
                  <a:pt x="1547489" y="338510"/>
                </a:lnTo>
                <a:lnTo>
                  <a:pt x="1558694" y="346071"/>
                </a:lnTo>
                <a:lnTo>
                  <a:pt x="1566251" y="357283"/>
                </a:lnTo>
                <a:lnTo>
                  <a:pt x="1569022" y="371008"/>
                </a:lnTo>
                <a:lnTo>
                  <a:pt x="1566253" y="384734"/>
                </a:lnTo>
                <a:lnTo>
                  <a:pt x="1558701" y="395946"/>
                </a:lnTo>
                <a:lnTo>
                  <a:pt x="1547496" y="403507"/>
                </a:lnTo>
                <a:lnTo>
                  <a:pt x="1533771" y="406280"/>
                </a:lnTo>
                <a:close/>
              </a:path>
              <a:path w="5518150" h="1909445">
                <a:moveTo>
                  <a:pt x="1836488" y="408805"/>
                </a:moveTo>
                <a:lnTo>
                  <a:pt x="1821785" y="405834"/>
                </a:lnTo>
                <a:lnTo>
                  <a:pt x="1809778" y="397732"/>
                </a:lnTo>
                <a:lnTo>
                  <a:pt x="1801683" y="385718"/>
                </a:lnTo>
                <a:lnTo>
                  <a:pt x="1798715" y="371008"/>
                </a:lnTo>
                <a:lnTo>
                  <a:pt x="1801683" y="356299"/>
                </a:lnTo>
                <a:lnTo>
                  <a:pt x="1809778" y="344285"/>
                </a:lnTo>
                <a:lnTo>
                  <a:pt x="1821785" y="336183"/>
                </a:lnTo>
                <a:lnTo>
                  <a:pt x="1836488" y="333212"/>
                </a:lnTo>
                <a:lnTo>
                  <a:pt x="1851191" y="336183"/>
                </a:lnTo>
                <a:lnTo>
                  <a:pt x="1863197" y="344285"/>
                </a:lnTo>
                <a:lnTo>
                  <a:pt x="1871292" y="356299"/>
                </a:lnTo>
                <a:lnTo>
                  <a:pt x="1874261" y="371008"/>
                </a:lnTo>
                <a:lnTo>
                  <a:pt x="1871292" y="385718"/>
                </a:lnTo>
                <a:lnTo>
                  <a:pt x="1863197" y="397732"/>
                </a:lnTo>
                <a:lnTo>
                  <a:pt x="1851191" y="405834"/>
                </a:lnTo>
                <a:lnTo>
                  <a:pt x="1836488" y="408805"/>
                </a:lnTo>
                <a:close/>
              </a:path>
              <a:path w="5518150" h="1909445">
                <a:moveTo>
                  <a:pt x="2139212" y="412170"/>
                </a:moveTo>
                <a:lnTo>
                  <a:pt x="2123204" y="408936"/>
                </a:lnTo>
                <a:lnTo>
                  <a:pt x="2110135" y="400115"/>
                </a:lnTo>
                <a:lnTo>
                  <a:pt x="2101327" y="387031"/>
                </a:lnTo>
                <a:lnTo>
                  <a:pt x="2098097" y="371008"/>
                </a:lnTo>
                <a:lnTo>
                  <a:pt x="2101327" y="354986"/>
                </a:lnTo>
                <a:lnTo>
                  <a:pt x="2110135" y="341902"/>
                </a:lnTo>
                <a:lnTo>
                  <a:pt x="2123204" y="333081"/>
                </a:lnTo>
                <a:lnTo>
                  <a:pt x="2139212" y="329846"/>
                </a:lnTo>
                <a:lnTo>
                  <a:pt x="2155225" y="333081"/>
                </a:lnTo>
                <a:lnTo>
                  <a:pt x="2168305" y="341902"/>
                </a:lnTo>
                <a:lnTo>
                  <a:pt x="2177126" y="354986"/>
                </a:lnTo>
                <a:lnTo>
                  <a:pt x="2180360" y="371008"/>
                </a:lnTo>
                <a:lnTo>
                  <a:pt x="2177126" y="387031"/>
                </a:lnTo>
                <a:lnTo>
                  <a:pt x="2168305" y="400115"/>
                </a:lnTo>
                <a:lnTo>
                  <a:pt x="2155225" y="408936"/>
                </a:lnTo>
                <a:lnTo>
                  <a:pt x="2139212" y="412170"/>
                </a:lnTo>
                <a:close/>
              </a:path>
              <a:path w="5518150" h="1909445">
                <a:moveTo>
                  <a:pt x="2441936" y="414695"/>
                </a:moveTo>
                <a:lnTo>
                  <a:pt x="2424948" y="411263"/>
                </a:lnTo>
                <a:lnTo>
                  <a:pt x="2411074" y="401904"/>
                </a:lnTo>
                <a:lnTo>
                  <a:pt x="2401719" y="388022"/>
                </a:lnTo>
                <a:lnTo>
                  <a:pt x="2398289" y="371025"/>
                </a:lnTo>
                <a:lnTo>
                  <a:pt x="2401719" y="354029"/>
                </a:lnTo>
                <a:lnTo>
                  <a:pt x="2411074" y="340149"/>
                </a:lnTo>
                <a:lnTo>
                  <a:pt x="2424948" y="330790"/>
                </a:lnTo>
                <a:lnTo>
                  <a:pt x="2441936" y="327358"/>
                </a:lnTo>
                <a:lnTo>
                  <a:pt x="2458923" y="330790"/>
                </a:lnTo>
                <a:lnTo>
                  <a:pt x="2472797" y="340149"/>
                </a:lnTo>
                <a:lnTo>
                  <a:pt x="2482152" y="354029"/>
                </a:lnTo>
                <a:lnTo>
                  <a:pt x="2485582" y="371025"/>
                </a:lnTo>
                <a:lnTo>
                  <a:pt x="2482152" y="388022"/>
                </a:lnTo>
                <a:lnTo>
                  <a:pt x="2472797" y="401904"/>
                </a:lnTo>
                <a:lnTo>
                  <a:pt x="2458923" y="411263"/>
                </a:lnTo>
                <a:lnTo>
                  <a:pt x="2441936" y="414695"/>
                </a:lnTo>
                <a:close/>
              </a:path>
              <a:path w="5518150" h="1909445">
                <a:moveTo>
                  <a:pt x="2744659" y="417220"/>
                </a:moveTo>
                <a:lnTo>
                  <a:pt x="2726698" y="413590"/>
                </a:lnTo>
                <a:lnTo>
                  <a:pt x="2712030" y="403690"/>
                </a:lnTo>
                <a:lnTo>
                  <a:pt x="2702141" y="389006"/>
                </a:lnTo>
                <a:lnTo>
                  <a:pt x="2698515" y="371025"/>
                </a:lnTo>
                <a:lnTo>
                  <a:pt x="2702141" y="353046"/>
                </a:lnTo>
                <a:lnTo>
                  <a:pt x="2712030" y="338363"/>
                </a:lnTo>
                <a:lnTo>
                  <a:pt x="2726698" y="328464"/>
                </a:lnTo>
                <a:lnTo>
                  <a:pt x="2744659" y="324833"/>
                </a:lnTo>
                <a:lnTo>
                  <a:pt x="2762641" y="328464"/>
                </a:lnTo>
                <a:lnTo>
                  <a:pt x="2777318" y="338363"/>
                </a:lnTo>
                <a:lnTo>
                  <a:pt x="2787211" y="353046"/>
                </a:lnTo>
                <a:lnTo>
                  <a:pt x="2790838" y="371025"/>
                </a:lnTo>
                <a:lnTo>
                  <a:pt x="2787211" y="389006"/>
                </a:lnTo>
                <a:lnTo>
                  <a:pt x="2777318" y="403690"/>
                </a:lnTo>
                <a:lnTo>
                  <a:pt x="2762641" y="413590"/>
                </a:lnTo>
                <a:lnTo>
                  <a:pt x="2744659" y="417220"/>
                </a:lnTo>
                <a:close/>
              </a:path>
              <a:path w="5518150" h="1909445">
                <a:moveTo>
                  <a:pt x="3047383" y="419742"/>
                </a:moveTo>
                <a:lnTo>
                  <a:pt x="3028442" y="415914"/>
                </a:lnTo>
                <a:lnTo>
                  <a:pt x="3012969" y="405475"/>
                </a:lnTo>
                <a:lnTo>
                  <a:pt x="3002534" y="389990"/>
                </a:lnTo>
                <a:lnTo>
                  <a:pt x="2998707" y="371025"/>
                </a:lnTo>
                <a:lnTo>
                  <a:pt x="3002534" y="352062"/>
                </a:lnTo>
                <a:lnTo>
                  <a:pt x="3012969" y="336577"/>
                </a:lnTo>
                <a:lnTo>
                  <a:pt x="3028442" y="326137"/>
                </a:lnTo>
                <a:lnTo>
                  <a:pt x="3047383" y="322309"/>
                </a:lnTo>
                <a:lnTo>
                  <a:pt x="3066344" y="326137"/>
                </a:lnTo>
                <a:lnTo>
                  <a:pt x="3081827" y="336577"/>
                </a:lnTo>
                <a:lnTo>
                  <a:pt x="3092266" y="352062"/>
                </a:lnTo>
                <a:lnTo>
                  <a:pt x="3096093" y="371025"/>
                </a:lnTo>
                <a:lnTo>
                  <a:pt x="3092266" y="389990"/>
                </a:lnTo>
                <a:lnTo>
                  <a:pt x="3081827" y="405475"/>
                </a:lnTo>
                <a:lnTo>
                  <a:pt x="3066344" y="415914"/>
                </a:lnTo>
                <a:lnTo>
                  <a:pt x="3047383" y="419742"/>
                </a:lnTo>
                <a:close/>
              </a:path>
              <a:path w="5518150" h="1909445">
                <a:moveTo>
                  <a:pt x="3350107" y="422267"/>
                </a:moveTo>
                <a:lnTo>
                  <a:pt x="3330172" y="418241"/>
                </a:lnTo>
                <a:lnTo>
                  <a:pt x="3313895" y="407260"/>
                </a:lnTo>
                <a:lnTo>
                  <a:pt x="3302923" y="390973"/>
                </a:lnTo>
                <a:lnTo>
                  <a:pt x="3298899" y="371025"/>
                </a:lnTo>
                <a:lnTo>
                  <a:pt x="3302923" y="351078"/>
                </a:lnTo>
                <a:lnTo>
                  <a:pt x="3313895" y="334790"/>
                </a:lnTo>
                <a:lnTo>
                  <a:pt x="3330172" y="323810"/>
                </a:lnTo>
                <a:lnTo>
                  <a:pt x="3350107" y="319784"/>
                </a:lnTo>
                <a:lnTo>
                  <a:pt x="3370047" y="323810"/>
                </a:lnTo>
                <a:lnTo>
                  <a:pt x="3386336" y="334790"/>
                </a:lnTo>
                <a:lnTo>
                  <a:pt x="3397320" y="351078"/>
                </a:lnTo>
                <a:lnTo>
                  <a:pt x="3401349" y="371025"/>
                </a:lnTo>
                <a:lnTo>
                  <a:pt x="3397320" y="390973"/>
                </a:lnTo>
                <a:lnTo>
                  <a:pt x="3386336" y="407260"/>
                </a:lnTo>
                <a:lnTo>
                  <a:pt x="3370047" y="418241"/>
                </a:lnTo>
                <a:lnTo>
                  <a:pt x="3350107" y="422267"/>
                </a:lnTo>
                <a:close/>
              </a:path>
              <a:path w="5518150" h="1909445">
                <a:moveTo>
                  <a:pt x="3652831" y="425632"/>
                </a:moveTo>
                <a:lnTo>
                  <a:pt x="3631605" y="421341"/>
                </a:lnTo>
                <a:lnTo>
                  <a:pt x="3614265" y="409640"/>
                </a:lnTo>
                <a:lnTo>
                  <a:pt x="3602570" y="392287"/>
                </a:lnTo>
                <a:lnTo>
                  <a:pt x="3598281" y="371042"/>
                </a:lnTo>
                <a:lnTo>
                  <a:pt x="3602570" y="349798"/>
                </a:lnTo>
                <a:lnTo>
                  <a:pt x="3614265" y="332445"/>
                </a:lnTo>
                <a:lnTo>
                  <a:pt x="3631605" y="320744"/>
                </a:lnTo>
                <a:lnTo>
                  <a:pt x="3652831" y="316452"/>
                </a:lnTo>
                <a:lnTo>
                  <a:pt x="3674077" y="320744"/>
                </a:lnTo>
                <a:lnTo>
                  <a:pt x="3691427" y="332445"/>
                </a:lnTo>
                <a:lnTo>
                  <a:pt x="3703125" y="349798"/>
                </a:lnTo>
                <a:lnTo>
                  <a:pt x="3707414" y="371042"/>
                </a:lnTo>
                <a:lnTo>
                  <a:pt x="3703125" y="392287"/>
                </a:lnTo>
                <a:lnTo>
                  <a:pt x="3691427" y="409640"/>
                </a:lnTo>
                <a:lnTo>
                  <a:pt x="3674077" y="421341"/>
                </a:lnTo>
                <a:lnTo>
                  <a:pt x="3652831" y="425632"/>
                </a:lnTo>
                <a:close/>
              </a:path>
              <a:path w="5518150" h="1909445">
                <a:moveTo>
                  <a:pt x="3955589" y="428157"/>
                </a:moveTo>
                <a:lnTo>
                  <a:pt x="3933369" y="423668"/>
                </a:lnTo>
                <a:lnTo>
                  <a:pt x="3915225" y="411427"/>
                </a:lnTo>
                <a:lnTo>
                  <a:pt x="3902992" y="393272"/>
                </a:lnTo>
                <a:lnTo>
                  <a:pt x="3898507" y="371042"/>
                </a:lnTo>
                <a:lnTo>
                  <a:pt x="3902992" y="348814"/>
                </a:lnTo>
                <a:lnTo>
                  <a:pt x="3915225" y="330659"/>
                </a:lnTo>
                <a:lnTo>
                  <a:pt x="3933369" y="318417"/>
                </a:lnTo>
                <a:lnTo>
                  <a:pt x="3955589" y="313927"/>
                </a:lnTo>
                <a:lnTo>
                  <a:pt x="3977789" y="318417"/>
                </a:lnTo>
                <a:lnTo>
                  <a:pt x="3995923" y="330659"/>
                </a:lnTo>
                <a:lnTo>
                  <a:pt x="4008151" y="348814"/>
                </a:lnTo>
                <a:lnTo>
                  <a:pt x="4012636" y="371042"/>
                </a:lnTo>
                <a:lnTo>
                  <a:pt x="4008156" y="393272"/>
                </a:lnTo>
                <a:lnTo>
                  <a:pt x="3995935" y="411427"/>
                </a:lnTo>
                <a:lnTo>
                  <a:pt x="3977803" y="423668"/>
                </a:lnTo>
                <a:lnTo>
                  <a:pt x="3955589" y="428157"/>
                </a:lnTo>
                <a:close/>
              </a:path>
              <a:path w="5518150" h="1909445">
                <a:moveTo>
                  <a:pt x="4258312" y="430682"/>
                </a:moveTo>
                <a:lnTo>
                  <a:pt x="4235113" y="425995"/>
                </a:lnTo>
                <a:lnTo>
                  <a:pt x="4216164" y="413212"/>
                </a:lnTo>
                <a:lnTo>
                  <a:pt x="4203385" y="394254"/>
                </a:lnTo>
                <a:lnTo>
                  <a:pt x="4198699" y="371042"/>
                </a:lnTo>
                <a:lnTo>
                  <a:pt x="4203385" y="347831"/>
                </a:lnTo>
                <a:lnTo>
                  <a:pt x="4216164" y="328874"/>
                </a:lnTo>
                <a:lnTo>
                  <a:pt x="4235113" y="316092"/>
                </a:lnTo>
                <a:lnTo>
                  <a:pt x="4258312" y="311405"/>
                </a:lnTo>
                <a:lnTo>
                  <a:pt x="4281506" y="316092"/>
                </a:lnTo>
                <a:lnTo>
                  <a:pt x="4300444" y="328874"/>
                </a:lnTo>
                <a:lnTo>
                  <a:pt x="4313211" y="347831"/>
                </a:lnTo>
                <a:lnTo>
                  <a:pt x="4317892" y="371042"/>
                </a:lnTo>
                <a:lnTo>
                  <a:pt x="4313211" y="394254"/>
                </a:lnTo>
                <a:lnTo>
                  <a:pt x="4300444" y="413212"/>
                </a:lnTo>
                <a:lnTo>
                  <a:pt x="4281506" y="425995"/>
                </a:lnTo>
                <a:lnTo>
                  <a:pt x="4258312" y="430682"/>
                </a:lnTo>
                <a:close/>
              </a:path>
              <a:path w="5518150" h="1909445">
                <a:moveTo>
                  <a:pt x="4561036" y="434888"/>
                </a:moveTo>
                <a:lnTo>
                  <a:pt x="4536200" y="429873"/>
                </a:lnTo>
                <a:lnTo>
                  <a:pt x="4515921" y="416194"/>
                </a:lnTo>
                <a:lnTo>
                  <a:pt x="4502250" y="395905"/>
                </a:lnTo>
                <a:lnTo>
                  <a:pt x="4497237" y="371059"/>
                </a:lnTo>
                <a:lnTo>
                  <a:pt x="4502250" y="346213"/>
                </a:lnTo>
                <a:lnTo>
                  <a:pt x="4515921" y="325924"/>
                </a:lnTo>
                <a:lnTo>
                  <a:pt x="4536200" y="312245"/>
                </a:lnTo>
                <a:lnTo>
                  <a:pt x="4561036" y="307230"/>
                </a:lnTo>
                <a:lnTo>
                  <a:pt x="4585853" y="312245"/>
                </a:lnTo>
                <a:lnTo>
                  <a:pt x="4606122" y="325924"/>
                </a:lnTo>
                <a:lnTo>
                  <a:pt x="4619789" y="346213"/>
                </a:lnTo>
                <a:lnTo>
                  <a:pt x="4624802" y="371059"/>
                </a:lnTo>
                <a:lnTo>
                  <a:pt x="4619789" y="395905"/>
                </a:lnTo>
                <a:lnTo>
                  <a:pt x="4606122" y="416194"/>
                </a:lnTo>
                <a:lnTo>
                  <a:pt x="4585853" y="429873"/>
                </a:lnTo>
                <a:lnTo>
                  <a:pt x="4561036" y="434888"/>
                </a:lnTo>
                <a:close/>
              </a:path>
              <a:path w="5518150" h="1909445">
                <a:moveTo>
                  <a:pt x="4863760" y="438254"/>
                </a:moveTo>
                <a:lnTo>
                  <a:pt x="4837613" y="432973"/>
                </a:lnTo>
                <a:lnTo>
                  <a:pt x="4816261" y="418572"/>
                </a:lnTo>
                <a:lnTo>
                  <a:pt x="4801864" y="397213"/>
                </a:lnTo>
                <a:lnTo>
                  <a:pt x="4796585" y="371059"/>
                </a:lnTo>
                <a:lnTo>
                  <a:pt x="4801864" y="344906"/>
                </a:lnTo>
                <a:lnTo>
                  <a:pt x="4816261" y="323547"/>
                </a:lnTo>
                <a:lnTo>
                  <a:pt x="4837613" y="309146"/>
                </a:lnTo>
                <a:lnTo>
                  <a:pt x="4863760" y="303864"/>
                </a:lnTo>
                <a:lnTo>
                  <a:pt x="4889887" y="309146"/>
                </a:lnTo>
                <a:lnTo>
                  <a:pt x="4911229" y="323547"/>
                </a:lnTo>
                <a:lnTo>
                  <a:pt x="4925622" y="344906"/>
                </a:lnTo>
                <a:lnTo>
                  <a:pt x="4930901" y="371059"/>
                </a:lnTo>
                <a:lnTo>
                  <a:pt x="4925622" y="397213"/>
                </a:lnTo>
                <a:lnTo>
                  <a:pt x="4911229" y="418572"/>
                </a:lnTo>
                <a:lnTo>
                  <a:pt x="4889887" y="432973"/>
                </a:lnTo>
                <a:lnTo>
                  <a:pt x="4863760" y="438254"/>
                </a:lnTo>
                <a:close/>
              </a:path>
              <a:path w="5518150" h="1909445">
                <a:moveTo>
                  <a:pt x="5166483" y="442460"/>
                </a:moveTo>
                <a:lnTo>
                  <a:pt x="5138700" y="436851"/>
                </a:lnTo>
                <a:lnTo>
                  <a:pt x="5116018" y="421552"/>
                </a:lnTo>
                <a:lnTo>
                  <a:pt x="5100729" y="398857"/>
                </a:lnTo>
                <a:lnTo>
                  <a:pt x="5095124" y="371059"/>
                </a:lnTo>
                <a:lnTo>
                  <a:pt x="5100729" y="343262"/>
                </a:lnTo>
                <a:lnTo>
                  <a:pt x="5116018" y="320567"/>
                </a:lnTo>
                <a:lnTo>
                  <a:pt x="5138700" y="305268"/>
                </a:lnTo>
                <a:lnTo>
                  <a:pt x="5166483" y="299658"/>
                </a:lnTo>
                <a:lnTo>
                  <a:pt x="5194253" y="305268"/>
                </a:lnTo>
                <a:lnTo>
                  <a:pt x="5216936" y="320567"/>
                </a:lnTo>
                <a:lnTo>
                  <a:pt x="5232234" y="343262"/>
                </a:lnTo>
                <a:lnTo>
                  <a:pt x="5237844" y="371059"/>
                </a:lnTo>
                <a:lnTo>
                  <a:pt x="5232234" y="398857"/>
                </a:lnTo>
                <a:lnTo>
                  <a:pt x="5216936" y="421552"/>
                </a:lnTo>
                <a:lnTo>
                  <a:pt x="5194253" y="436851"/>
                </a:lnTo>
                <a:lnTo>
                  <a:pt x="5166483" y="442460"/>
                </a:lnTo>
                <a:close/>
              </a:path>
              <a:path w="5518150" h="1909445">
                <a:moveTo>
                  <a:pt x="5469208" y="419776"/>
                </a:moveTo>
                <a:lnTo>
                  <a:pt x="5450247" y="415948"/>
                </a:lnTo>
                <a:lnTo>
                  <a:pt x="5434764" y="405509"/>
                </a:lnTo>
                <a:lnTo>
                  <a:pt x="5424325" y="390024"/>
                </a:lnTo>
                <a:lnTo>
                  <a:pt x="5420497" y="371059"/>
                </a:lnTo>
                <a:lnTo>
                  <a:pt x="5424325" y="352096"/>
                </a:lnTo>
                <a:lnTo>
                  <a:pt x="5434764" y="336611"/>
                </a:lnTo>
                <a:lnTo>
                  <a:pt x="5450247" y="326170"/>
                </a:lnTo>
                <a:lnTo>
                  <a:pt x="5469208" y="322342"/>
                </a:lnTo>
                <a:lnTo>
                  <a:pt x="5488149" y="326170"/>
                </a:lnTo>
                <a:lnTo>
                  <a:pt x="5503622" y="336611"/>
                </a:lnTo>
                <a:lnTo>
                  <a:pt x="5514057" y="352096"/>
                </a:lnTo>
                <a:lnTo>
                  <a:pt x="5517884" y="371059"/>
                </a:lnTo>
                <a:lnTo>
                  <a:pt x="5514057" y="390024"/>
                </a:lnTo>
                <a:lnTo>
                  <a:pt x="5503622" y="405509"/>
                </a:lnTo>
                <a:lnTo>
                  <a:pt x="5488149" y="415948"/>
                </a:lnTo>
                <a:lnTo>
                  <a:pt x="5469208" y="419776"/>
                </a:lnTo>
                <a:close/>
              </a:path>
              <a:path w="5518150" h="1909445">
                <a:moveTo>
                  <a:pt x="20148" y="694158"/>
                </a:moveTo>
                <a:lnTo>
                  <a:pt x="12304" y="692575"/>
                </a:lnTo>
                <a:lnTo>
                  <a:pt x="5899" y="688256"/>
                </a:lnTo>
                <a:lnTo>
                  <a:pt x="1582" y="681848"/>
                </a:lnTo>
                <a:lnTo>
                  <a:pt x="0" y="673999"/>
                </a:lnTo>
                <a:lnTo>
                  <a:pt x="1582" y="666149"/>
                </a:lnTo>
                <a:lnTo>
                  <a:pt x="5899" y="659742"/>
                </a:lnTo>
                <a:lnTo>
                  <a:pt x="12304" y="655423"/>
                </a:lnTo>
                <a:lnTo>
                  <a:pt x="20148" y="653840"/>
                </a:lnTo>
                <a:lnTo>
                  <a:pt x="27993" y="655423"/>
                </a:lnTo>
                <a:lnTo>
                  <a:pt x="34398" y="659742"/>
                </a:lnTo>
                <a:lnTo>
                  <a:pt x="38715" y="666149"/>
                </a:lnTo>
                <a:lnTo>
                  <a:pt x="40297" y="673999"/>
                </a:lnTo>
                <a:lnTo>
                  <a:pt x="38715" y="681848"/>
                </a:lnTo>
                <a:lnTo>
                  <a:pt x="34398" y="688256"/>
                </a:lnTo>
                <a:lnTo>
                  <a:pt x="27993" y="692575"/>
                </a:lnTo>
                <a:lnTo>
                  <a:pt x="20148" y="694158"/>
                </a:lnTo>
                <a:close/>
              </a:path>
              <a:path w="5518150" h="1909445">
                <a:moveTo>
                  <a:pt x="322872" y="697527"/>
                </a:moveTo>
                <a:lnTo>
                  <a:pt x="313722" y="695678"/>
                </a:lnTo>
                <a:lnTo>
                  <a:pt x="306248" y="690635"/>
                </a:lnTo>
                <a:lnTo>
                  <a:pt x="301209" y="683156"/>
                </a:lnTo>
                <a:lnTo>
                  <a:pt x="299361" y="673999"/>
                </a:lnTo>
                <a:lnTo>
                  <a:pt x="301209" y="664843"/>
                </a:lnTo>
                <a:lnTo>
                  <a:pt x="306248" y="657366"/>
                </a:lnTo>
                <a:lnTo>
                  <a:pt x="313722" y="652323"/>
                </a:lnTo>
                <a:lnTo>
                  <a:pt x="322872" y="650474"/>
                </a:lnTo>
                <a:lnTo>
                  <a:pt x="332023" y="652323"/>
                </a:lnTo>
                <a:lnTo>
                  <a:pt x="339496" y="657366"/>
                </a:lnTo>
                <a:lnTo>
                  <a:pt x="344535" y="664843"/>
                </a:lnTo>
                <a:lnTo>
                  <a:pt x="346383" y="673999"/>
                </a:lnTo>
                <a:lnTo>
                  <a:pt x="344535" y="683156"/>
                </a:lnTo>
                <a:lnTo>
                  <a:pt x="339496" y="690635"/>
                </a:lnTo>
                <a:lnTo>
                  <a:pt x="332023" y="695678"/>
                </a:lnTo>
                <a:lnTo>
                  <a:pt x="322872" y="697527"/>
                </a:lnTo>
                <a:close/>
              </a:path>
              <a:path w="5518150" h="1909445">
                <a:moveTo>
                  <a:pt x="625600" y="700048"/>
                </a:moveTo>
                <a:lnTo>
                  <a:pt x="615475" y="698002"/>
                </a:lnTo>
                <a:lnTo>
                  <a:pt x="607204" y="692422"/>
                </a:lnTo>
                <a:lnTo>
                  <a:pt x="601626" y="684147"/>
                </a:lnTo>
                <a:lnTo>
                  <a:pt x="599580" y="674016"/>
                </a:lnTo>
                <a:lnTo>
                  <a:pt x="601626" y="663886"/>
                </a:lnTo>
                <a:lnTo>
                  <a:pt x="607204" y="655611"/>
                </a:lnTo>
                <a:lnTo>
                  <a:pt x="615475" y="650030"/>
                </a:lnTo>
                <a:lnTo>
                  <a:pt x="625600" y="647983"/>
                </a:lnTo>
                <a:lnTo>
                  <a:pt x="635722" y="650030"/>
                </a:lnTo>
                <a:lnTo>
                  <a:pt x="643992" y="655611"/>
                </a:lnTo>
                <a:lnTo>
                  <a:pt x="649570" y="663886"/>
                </a:lnTo>
                <a:lnTo>
                  <a:pt x="651615" y="674016"/>
                </a:lnTo>
                <a:lnTo>
                  <a:pt x="649572" y="684147"/>
                </a:lnTo>
                <a:lnTo>
                  <a:pt x="643999" y="692422"/>
                </a:lnTo>
                <a:lnTo>
                  <a:pt x="635730" y="698002"/>
                </a:lnTo>
                <a:lnTo>
                  <a:pt x="625600" y="700048"/>
                </a:lnTo>
                <a:close/>
              </a:path>
              <a:path w="5518150" h="1909445">
                <a:moveTo>
                  <a:pt x="928323" y="703414"/>
                </a:moveTo>
                <a:lnTo>
                  <a:pt x="916886" y="701104"/>
                </a:lnTo>
                <a:lnTo>
                  <a:pt x="907547" y="694805"/>
                </a:lnTo>
                <a:lnTo>
                  <a:pt x="901251" y="685460"/>
                </a:lnTo>
                <a:lnTo>
                  <a:pt x="898942" y="674016"/>
                </a:lnTo>
                <a:lnTo>
                  <a:pt x="901251" y="662571"/>
                </a:lnTo>
                <a:lnTo>
                  <a:pt x="907547" y="653227"/>
                </a:lnTo>
                <a:lnTo>
                  <a:pt x="916886" y="646927"/>
                </a:lnTo>
                <a:lnTo>
                  <a:pt x="928323" y="644618"/>
                </a:lnTo>
                <a:lnTo>
                  <a:pt x="939761" y="646927"/>
                </a:lnTo>
                <a:lnTo>
                  <a:pt x="949100" y="653227"/>
                </a:lnTo>
                <a:lnTo>
                  <a:pt x="955396" y="662571"/>
                </a:lnTo>
                <a:lnTo>
                  <a:pt x="957704" y="674016"/>
                </a:lnTo>
                <a:lnTo>
                  <a:pt x="955396" y="685460"/>
                </a:lnTo>
                <a:lnTo>
                  <a:pt x="949100" y="694805"/>
                </a:lnTo>
                <a:lnTo>
                  <a:pt x="939761" y="701104"/>
                </a:lnTo>
                <a:lnTo>
                  <a:pt x="928323" y="703414"/>
                </a:lnTo>
                <a:close/>
              </a:path>
              <a:path w="5518150" h="1909445">
                <a:moveTo>
                  <a:pt x="1231047" y="706779"/>
                </a:moveTo>
                <a:lnTo>
                  <a:pt x="1218304" y="704204"/>
                </a:lnTo>
                <a:lnTo>
                  <a:pt x="1207896" y="697181"/>
                </a:lnTo>
                <a:lnTo>
                  <a:pt x="1200877" y="686767"/>
                </a:lnTo>
                <a:lnTo>
                  <a:pt x="1198304" y="674016"/>
                </a:lnTo>
                <a:lnTo>
                  <a:pt x="1200877" y="661265"/>
                </a:lnTo>
                <a:lnTo>
                  <a:pt x="1207896" y="650850"/>
                </a:lnTo>
                <a:lnTo>
                  <a:pt x="1218304" y="643828"/>
                </a:lnTo>
                <a:lnTo>
                  <a:pt x="1231047" y="641252"/>
                </a:lnTo>
                <a:lnTo>
                  <a:pt x="1243791" y="643828"/>
                </a:lnTo>
                <a:lnTo>
                  <a:pt x="1254200" y="650850"/>
                </a:lnTo>
                <a:lnTo>
                  <a:pt x="1261220" y="661265"/>
                </a:lnTo>
                <a:lnTo>
                  <a:pt x="1263794" y="674016"/>
                </a:lnTo>
                <a:lnTo>
                  <a:pt x="1261220" y="686767"/>
                </a:lnTo>
                <a:lnTo>
                  <a:pt x="1254200" y="697181"/>
                </a:lnTo>
                <a:lnTo>
                  <a:pt x="1243791" y="704204"/>
                </a:lnTo>
                <a:lnTo>
                  <a:pt x="1231047" y="706779"/>
                </a:lnTo>
                <a:close/>
              </a:path>
              <a:path w="5518150" h="1909445">
                <a:moveTo>
                  <a:pt x="1533771" y="709304"/>
                </a:moveTo>
                <a:lnTo>
                  <a:pt x="1520055" y="706531"/>
                </a:lnTo>
                <a:lnTo>
                  <a:pt x="1508851" y="698970"/>
                </a:lnTo>
                <a:lnTo>
                  <a:pt x="1501294" y="687758"/>
                </a:lnTo>
                <a:lnTo>
                  <a:pt x="1498523" y="674033"/>
                </a:lnTo>
                <a:lnTo>
                  <a:pt x="1501294" y="660307"/>
                </a:lnTo>
                <a:lnTo>
                  <a:pt x="1508851" y="649095"/>
                </a:lnTo>
                <a:lnTo>
                  <a:pt x="1520055" y="641534"/>
                </a:lnTo>
                <a:lnTo>
                  <a:pt x="1533771" y="638761"/>
                </a:lnTo>
                <a:lnTo>
                  <a:pt x="1547489" y="641534"/>
                </a:lnTo>
                <a:lnTo>
                  <a:pt x="1558694" y="649095"/>
                </a:lnTo>
                <a:lnTo>
                  <a:pt x="1566251" y="660307"/>
                </a:lnTo>
                <a:lnTo>
                  <a:pt x="1569022" y="674033"/>
                </a:lnTo>
                <a:lnTo>
                  <a:pt x="1566253" y="687758"/>
                </a:lnTo>
                <a:lnTo>
                  <a:pt x="1558701" y="698970"/>
                </a:lnTo>
                <a:lnTo>
                  <a:pt x="1547496" y="706531"/>
                </a:lnTo>
                <a:lnTo>
                  <a:pt x="1533771" y="709304"/>
                </a:lnTo>
                <a:close/>
              </a:path>
              <a:path w="5518150" h="1909445">
                <a:moveTo>
                  <a:pt x="1836488" y="711829"/>
                </a:moveTo>
                <a:lnTo>
                  <a:pt x="1821785" y="708858"/>
                </a:lnTo>
                <a:lnTo>
                  <a:pt x="1809778" y="700756"/>
                </a:lnTo>
                <a:lnTo>
                  <a:pt x="1801683" y="688742"/>
                </a:lnTo>
                <a:lnTo>
                  <a:pt x="1798715" y="674033"/>
                </a:lnTo>
                <a:lnTo>
                  <a:pt x="1801683" y="659325"/>
                </a:lnTo>
                <a:lnTo>
                  <a:pt x="1809778" y="647310"/>
                </a:lnTo>
                <a:lnTo>
                  <a:pt x="1821785" y="639208"/>
                </a:lnTo>
                <a:lnTo>
                  <a:pt x="1836488" y="636236"/>
                </a:lnTo>
                <a:lnTo>
                  <a:pt x="1851191" y="639208"/>
                </a:lnTo>
                <a:lnTo>
                  <a:pt x="1863197" y="647310"/>
                </a:lnTo>
                <a:lnTo>
                  <a:pt x="1871292" y="659325"/>
                </a:lnTo>
                <a:lnTo>
                  <a:pt x="1874261" y="674033"/>
                </a:lnTo>
                <a:lnTo>
                  <a:pt x="1871292" y="688742"/>
                </a:lnTo>
                <a:lnTo>
                  <a:pt x="1863197" y="700756"/>
                </a:lnTo>
                <a:lnTo>
                  <a:pt x="1851191" y="708858"/>
                </a:lnTo>
                <a:lnTo>
                  <a:pt x="1836488" y="711829"/>
                </a:lnTo>
                <a:close/>
              </a:path>
              <a:path w="5518150" h="1909445">
                <a:moveTo>
                  <a:pt x="2139212" y="715195"/>
                </a:moveTo>
                <a:lnTo>
                  <a:pt x="2123204" y="711960"/>
                </a:lnTo>
                <a:lnTo>
                  <a:pt x="2110135" y="703139"/>
                </a:lnTo>
                <a:lnTo>
                  <a:pt x="2101327" y="690055"/>
                </a:lnTo>
                <a:lnTo>
                  <a:pt x="2098097" y="674033"/>
                </a:lnTo>
                <a:lnTo>
                  <a:pt x="2101327" y="658010"/>
                </a:lnTo>
                <a:lnTo>
                  <a:pt x="2110135" y="644926"/>
                </a:lnTo>
                <a:lnTo>
                  <a:pt x="2123204" y="636105"/>
                </a:lnTo>
                <a:lnTo>
                  <a:pt x="2139212" y="632870"/>
                </a:lnTo>
                <a:lnTo>
                  <a:pt x="2155225" y="636105"/>
                </a:lnTo>
                <a:lnTo>
                  <a:pt x="2168305" y="644926"/>
                </a:lnTo>
                <a:lnTo>
                  <a:pt x="2177126" y="658010"/>
                </a:lnTo>
                <a:lnTo>
                  <a:pt x="2180360" y="674033"/>
                </a:lnTo>
                <a:lnTo>
                  <a:pt x="2177126" y="690055"/>
                </a:lnTo>
                <a:lnTo>
                  <a:pt x="2168305" y="703139"/>
                </a:lnTo>
                <a:lnTo>
                  <a:pt x="2155225" y="711960"/>
                </a:lnTo>
                <a:lnTo>
                  <a:pt x="2139212" y="715195"/>
                </a:lnTo>
                <a:close/>
              </a:path>
              <a:path w="5518150" h="1909445">
                <a:moveTo>
                  <a:pt x="2441936" y="717720"/>
                </a:moveTo>
                <a:lnTo>
                  <a:pt x="2424948" y="714287"/>
                </a:lnTo>
                <a:lnTo>
                  <a:pt x="2411074" y="704928"/>
                </a:lnTo>
                <a:lnTo>
                  <a:pt x="2401719" y="691047"/>
                </a:lnTo>
                <a:lnTo>
                  <a:pt x="2398289" y="674049"/>
                </a:lnTo>
                <a:lnTo>
                  <a:pt x="2401719" y="657052"/>
                </a:lnTo>
                <a:lnTo>
                  <a:pt x="2411074" y="643171"/>
                </a:lnTo>
                <a:lnTo>
                  <a:pt x="2424948" y="633812"/>
                </a:lnTo>
                <a:lnTo>
                  <a:pt x="2441936" y="630379"/>
                </a:lnTo>
                <a:lnTo>
                  <a:pt x="2458923" y="633812"/>
                </a:lnTo>
                <a:lnTo>
                  <a:pt x="2472797" y="643171"/>
                </a:lnTo>
                <a:lnTo>
                  <a:pt x="2482152" y="657052"/>
                </a:lnTo>
                <a:lnTo>
                  <a:pt x="2485582" y="674049"/>
                </a:lnTo>
                <a:lnTo>
                  <a:pt x="2482152" y="691047"/>
                </a:lnTo>
                <a:lnTo>
                  <a:pt x="2472797" y="704928"/>
                </a:lnTo>
                <a:lnTo>
                  <a:pt x="2458923" y="714287"/>
                </a:lnTo>
                <a:lnTo>
                  <a:pt x="2441936" y="717720"/>
                </a:lnTo>
                <a:close/>
              </a:path>
              <a:path w="5518150" h="1909445">
                <a:moveTo>
                  <a:pt x="2744659" y="720245"/>
                </a:moveTo>
                <a:lnTo>
                  <a:pt x="2726698" y="716614"/>
                </a:lnTo>
                <a:lnTo>
                  <a:pt x="2712030" y="706714"/>
                </a:lnTo>
                <a:lnTo>
                  <a:pt x="2702141" y="692031"/>
                </a:lnTo>
                <a:lnTo>
                  <a:pt x="2698515" y="674049"/>
                </a:lnTo>
                <a:lnTo>
                  <a:pt x="2702141" y="656070"/>
                </a:lnTo>
                <a:lnTo>
                  <a:pt x="2712030" y="641388"/>
                </a:lnTo>
                <a:lnTo>
                  <a:pt x="2726698" y="631488"/>
                </a:lnTo>
                <a:lnTo>
                  <a:pt x="2744659" y="627858"/>
                </a:lnTo>
                <a:lnTo>
                  <a:pt x="2762641" y="631488"/>
                </a:lnTo>
                <a:lnTo>
                  <a:pt x="2777318" y="641388"/>
                </a:lnTo>
                <a:lnTo>
                  <a:pt x="2787211" y="656070"/>
                </a:lnTo>
                <a:lnTo>
                  <a:pt x="2790838" y="674049"/>
                </a:lnTo>
                <a:lnTo>
                  <a:pt x="2787211" y="692031"/>
                </a:lnTo>
                <a:lnTo>
                  <a:pt x="2777318" y="706714"/>
                </a:lnTo>
                <a:lnTo>
                  <a:pt x="2762641" y="716614"/>
                </a:lnTo>
                <a:lnTo>
                  <a:pt x="2744659" y="720245"/>
                </a:lnTo>
                <a:close/>
              </a:path>
              <a:path w="5518150" h="1909445">
                <a:moveTo>
                  <a:pt x="3047383" y="722766"/>
                </a:moveTo>
                <a:lnTo>
                  <a:pt x="3028442" y="718938"/>
                </a:lnTo>
                <a:lnTo>
                  <a:pt x="3012969" y="708498"/>
                </a:lnTo>
                <a:lnTo>
                  <a:pt x="3002534" y="693013"/>
                </a:lnTo>
                <a:lnTo>
                  <a:pt x="2998707" y="674049"/>
                </a:lnTo>
                <a:lnTo>
                  <a:pt x="3002534" y="655086"/>
                </a:lnTo>
                <a:lnTo>
                  <a:pt x="3012969" y="639601"/>
                </a:lnTo>
                <a:lnTo>
                  <a:pt x="3028442" y="629161"/>
                </a:lnTo>
                <a:lnTo>
                  <a:pt x="3047383" y="625333"/>
                </a:lnTo>
                <a:lnTo>
                  <a:pt x="3066344" y="629161"/>
                </a:lnTo>
                <a:lnTo>
                  <a:pt x="3081827" y="639601"/>
                </a:lnTo>
                <a:lnTo>
                  <a:pt x="3092266" y="655086"/>
                </a:lnTo>
                <a:lnTo>
                  <a:pt x="3096093" y="674049"/>
                </a:lnTo>
                <a:lnTo>
                  <a:pt x="3092266" y="693013"/>
                </a:lnTo>
                <a:lnTo>
                  <a:pt x="3081827" y="708498"/>
                </a:lnTo>
                <a:lnTo>
                  <a:pt x="3066344" y="718938"/>
                </a:lnTo>
                <a:lnTo>
                  <a:pt x="3047383" y="722766"/>
                </a:lnTo>
                <a:close/>
              </a:path>
              <a:path w="5518150" h="1909445">
                <a:moveTo>
                  <a:pt x="3350107" y="725291"/>
                </a:moveTo>
                <a:lnTo>
                  <a:pt x="3330172" y="721265"/>
                </a:lnTo>
                <a:lnTo>
                  <a:pt x="3313895" y="710284"/>
                </a:lnTo>
                <a:lnTo>
                  <a:pt x="3302923" y="693997"/>
                </a:lnTo>
                <a:lnTo>
                  <a:pt x="3298899" y="674049"/>
                </a:lnTo>
                <a:lnTo>
                  <a:pt x="3302923" y="654102"/>
                </a:lnTo>
                <a:lnTo>
                  <a:pt x="3313895" y="637815"/>
                </a:lnTo>
                <a:lnTo>
                  <a:pt x="3330172" y="626834"/>
                </a:lnTo>
                <a:lnTo>
                  <a:pt x="3350107" y="622808"/>
                </a:lnTo>
                <a:lnTo>
                  <a:pt x="3370047" y="626834"/>
                </a:lnTo>
                <a:lnTo>
                  <a:pt x="3386336" y="637815"/>
                </a:lnTo>
                <a:lnTo>
                  <a:pt x="3397320" y="654102"/>
                </a:lnTo>
                <a:lnTo>
                  <a:pt x="3401349" y="674049"/>
                </a:lnTo>
                <a:lnTo>
                  <a:pt x="3397320" y="693997"/>
                </a:lnTo>
                <a:lnTo>
                  <a:pt x="3386336" y="710284"/>
                </a:lnTo>
                <a:lnTo>
                  <a:pt x="3370047" y="721265"/>
                </a:lnTo>
                <a:lnTo>
                  <a:pt x="3350107" y="725291"/>
                </a:lnTo>
                <a:close/>
              </a:path>
              <a:path w="5518150" h="1909445">
                <a:moveTo>
                  <a:pt x="3652831" y="728657"/>
                </a:moveTo>
                <a:lnTo>
                  <a:pt x="3631605" y="724365"/>
                </a:lnTo>
                <a:lnTo>
                  <a:pt x="3614265" y="712664"/>
                </a:lnTo>
                <a:lnTo>
                  <a:pt x="3602570" y="695312"/>
                </a:lnTo>
                <a:lnTo>
                  <a:pt x="3598281" y="674066"/>
                </a:lnTo>
                <a:lnTo>
                  <a:pt x="3602570" y="652822"/>
                </a:lnTo>
                <a:lnTo>
                  <a:pt x="3614265" y="635470"/>
                </a:lnTo>
                <a:lnTo>
                  <a:pt x="3631605" y="623768"/>
                </a:lnTo>
                <a:lnTo>
                  <a:pt x="3652831" y="619476"/>
                </a:lnTo>
                <a:lnTo>
                  <a:pt x="3674077" y="623768"/>
                </a:lnTo>
                <a:lnTo>
                  <a:pt x="3691427" y="635470"/>
                </a:lnTo>
                <a:lnTo>
                  <a:pt x="3703125" y="652822"/>
                </a:lnTo>
                <a:lnTo>
                  <a:pt x="3707414" y="674066"/>
                </a:lnTo>
                <a:lnTo>
                  <a:pt x="3703125" y="695312"/>
                </a:lnTo>
                <a:lnTo>
                  <a:pt x="3691427" y="712664"/>
                </a:lnTo>
                <a:lnTo>
                  <a:pt x="3674077" y="724365"/>
                </a:lnTo>
                <a:lnTo>
                  <a:pt x="3652831" y="728657"/>
                </a:lnTo>
                <a:close/>
              </a:path>
              <a:path w="5518150" h="1909445">
                <a:moveTo>
                  <a:pt x="3955589" y="731181"/>
                </a:moveTo>
                <a:lnTo>
                  <a:pt x="3933369" y="726692"/>
                </a:lnTo>
                <a:lnTo>
                  <a:pt x="3915225" y="714449"/>
                </a:lnTo>
                <a:lnTo>
                  <a:pt x="3902992" y="696294"/>
                </a:lnTo>
                <a:lnTo>
                  <a:pt x="3898507" y="674066"/>
                </a:lnTo>
                <a:lnTo>
                  <a:pt x="3902992" y="651838"/>
                </a:lnTo>
                <a:lnTo>
                  <a:pt x="3915225" y="633683"/>
                </a:lnTo>
                <a:lnTo>
                  <a:pt x="3933369" y="621441"/>
                </a:lnTo>
                <a:lnTo>
                  <a:pt x="3955589" y="616951"/>
                </a:lnTo>
                <a:lnTo>
                  <a:pt x="3977789" y="621441"/>
                </a:lnTo>
                <a:lnTo>
                  <a:pt x="3995923" y="633683"/>
                </a:lnTo>
                <a:lnTo>
                  <a:pt x="4008151" y="651838"/>
                </a:lnTo>
                <a:lnTo>
                  <a:pt x="4012636" y="674066"/>
                </a:lnTo>
                <a:lnTo>
                  <a:pt x="4008156" y="696294"/>
                </a:lnTo>
                <a:lnTo>
                  <a:pt x="3995935" y="714449"/>
                </a:lnTo>
                <a:lnTo>
                  <a:pt x="3977803" y="726692"/>
                </a:lnTo>
                <a:lnTo>
                  <a:pt x="3955589" y="731181"/>
                </a:lnTo>
                <a:close/>
              </a:path>
              <a:path w="5518150" h="1909445">
                <a:moveTo>
                  <a:pt x="4258312" y="733706"/>
                </a:moveTo>
                <a:lnTo>
                  <a:pt x="4235113" y="729019"/>
                </a:lnTo>
                <a:lnTo>
                  <a:pt x="4216164" y="716236"/>
                </a:lnTo>
                <a:lnTo>
                  <a:pt x="4203385" y="697278"/>
                </a:lnTo>
                <a:lnTo>
                  <a:pt x="4198699" y="674066"/>
                </a:lnTo>
                <a:lnTo>
                  <a:pt x="4203385" y="650854"/>
                </a:lnTo>
                <a:lnTo>
                  <a:pt x="4216164" y="631897"/>
                </a:lnTo>
                <a:lnTo>
                  <a:pt x="4235113" y="619114"/>
                </a:lnTo>
                <a:lnTo>
                  <a:pt x="4258312" y="614426"/>
                </a:lnTo>
                <a:lnTo>
                  <a:pt x="4281506" y="619114"/>
                </a:lnTo>
                <a:lnTo>
                  <a:pt x="4300444" y="631897"/>
                </a:lnTo>
                <a:lnTo>
                  <a:pt x="4313211" y="650854"/>
                </a:lnTo>
                <a:lnTo>
                  <a:pt x="4317892" y="674066"/>
                </a:lnTo>
                <a:lnTo>
                  <a:pt x="4313211" y="697278"/>
                </a:lnTo>
                <a:lnTo>
                  <a:pt x="4300444" y="716236"/>
                </a:lnTo>
                <a:lnTo>
                  <a:pt x="4281506" y="729019"/>
                </a:lnTo>
                <a:lnTo>
                  <a:pt x="4258312" y="733706"/>
                </a:lnTo>
                <a:close/>
              </a:path>
              <a:path w="5518150" h="1909445">
                <a:moveTo>
                  <a:pt x="4561036" y="737912"/>
                </a:moveTo>
                <a:lnTo>
                  <a:pt x="4536200" y="732897"/>
                </a:lnTo>
                <a:lnTo>
                  <a:pt x="4515921" y="719218"/>
                </a:lnTo>
                <a:lnTo>
                  <a:pt x="4502250" y="698930"/>
                </a:lnTo>
                <a:lnTo>
                  <a:pt x="4497237" y="674083"/>
                </a:lnTo>
                <a:lnTo>
                  <a:pt x="4502250" y="649237"/>
                </a:lnTo>
                <a:lnTo>
                  <a:pt x="4515921" y="628948"/>
                </a:lnTo>
                <a:lnTo>
                  <a:pt x="4536200" y="615270"/>
                </a:lnTo>
                <a:lnTo>
                  <a:pt x="4561036" y="610254"/>
                </a:lnTo>
                <a:lnTo>
                  <a:pt x="4585853" y="615270"/>
                </a:lnTo>
                <a:lnTo>
                  <a:pt x="4606122" y="628948"/>
                </a:lnTo>
                <a:lnTo>
                  <a:pt x="4619789" y="649237"/>
                </a:lnTo>
                <a:lnTo>
                  <a:pt x="4624802" y="674083"/>
                </a:lnTo>
                <a:lnTo>
                  <a:pt x="4619789" y="698930"/>
                </a:lnTo>
                <a:lnTo>
                  <a:pt x="4606122" y="719218"/>
                </a:lnTo>
                <a:lnTo>
                  <a:pt x="4585853" y="732897"/>
                </a:lnTo>
                <a:lnTo>
                  <a:pt x="4561036" y="737912"/>
                </a:lnTo>
                <a:close/>
              </a:path>
              <a:path w="5518150" h="1909445">
                <a:moveTo>
                  <a:pt x="4863760" y="741278"/>
                </a:moveTo>
                <a:lnTo>
                  <a:pt x="4837613" y="735997"/>
                </a:lnTo>
                <a:lnTo>
                  <a:pt x="4816261" y="721596"/>
                </a:lnTo>
                <a:lnTo>
                  <a:pt x="4801864" y="700237"/>
                </a:lnTo>
                <a:lnTo>
                  <a:pt x="4796585" y="674083"/>
                </a:lnTo>
                <a:lnTo>
                  <a:pt x="4801864" y="647931"/>
                </a:lnTo>
                <a:lnTo>
                  <a:pt x="4816261" y="626572"/>
                </a:lnTo>
                <a:lnTo>
                  <a:pt x="4837613" y="612170"/>
                </a:lnTo>
                <a:lnTo>
                  <a:pt x="4863760" y="606889"/>
                </a:lnTo>
                <a:lnTo>
                  <a:pt x="4889887" y="612170"/>
                </a:lnTo>
                <a:lnTo>
                  <a:pt x="4911229" y="626572"/>
                </a:lnTo>
                <a:lnTo>
                  <a:pt x="4925622" y="647931"/>
                </a:lnTo>
                <a:lnTo>
                  <a:pt x="4930901" y="674083"/>
                </a:lnTo>
                <a:lnTo>
                  <a:pt x="4925622" y="700237"/>
                </a:lnTo>
                <a:lnTo>
                  <a:pt x="4911229" y="721596"/>
                </a:lnTo>
                <a:lnTo>
                  <a:pt x="4889887" y="735997"/>
                </a:lnTo>
                <a:lnTo>
                  <a:pt x="4863760" y="741278"/>
                </a:lnTo>
                <a:close/>
              </a:path>
              <a:path w="5518150" h="1909445">
                <a:moveTo>
                  <a:pt x="5166483" y="745487"/>
                </a:moveTo>
                <a:lnTo>
                  <a:pt x="5138700" y="739878"/>
                </a:lnTo>
                <a:lnTo>
                  <a:pt x="5116018" y="724578"/>
                </a:lnTo>
                <a:lnTo>
                  <a:pt x="5100729" y="701882"/>
                </a:lnTo>
                <a:lnTo>
                  <a:pt x="5095124" y="674083"/>
                </a:lnTo>
                <a:lnTo>
                  <a:pt x="5100729" y="646286"/>
                </a:lnTo>
                <a:lnTo>
                  <a:pt x="5116018" y="623591"/>
                </a:lnTo>
                <a:lnTo>
                  <a:pt x="5138700" y="608292"/>
                </a:lnTo>
                <a:lnTo>
                  <a:pt x="5166483" y="602683"/>
                </a:lnTo>
                <a:lnTo>
                  <a:pt x="5194253" y="608292"/>
                </a:lnTo>
                <a:lnTo>
                  <a:pt x="5216936" y="623591"/>
                </a:lnTo>
                <a:lnTo>
                  <a:pt x="5232234" y="646286"/>
                </a:lnTo>
                <a:lnTo>
                  <a:pt x="5237844" y="674083"/>
                </a:lnTo>
                <a:lnTo>
                  <a:pt x="5232234" y="701882"/>
                </a:lnTo>
                <a:lnTo>
                  <a:pt x="5216936" y="724578"/>
                </a:lnTo>
                <a:lnTo>
                  <a:pt x="5194253" y="739878"/>
                </a:lnTo>
                <a:lnTo>
                  <a:pt x="5166483" y="745487"/>
                </a:lnTo>
                <a:close/>
              </a:path>
              <a:path w="5518150" h="1909445">
                <a:moveTo>
                  <a:pt x="5469208" y="713564"/>
                </a:moveTo>
                <a:lnTo>
                  <a:pt x="5453842" y="710462"/>
                </a:lnTo>
                <a:lnTo>
                  <a:pt x="5441300" y="702002"/>
                </a:lnTo>
                <a:lnTo>
                  <a:pt x="5432846" y="689453"/>
                </a:lnTo>
                <a:lnTo>
                  <a:pt x="5429746" y="674083"/>
                </a:lnTo>
                <a:lnTo>
                  <a:pt x="5432846" y="658714"/>
                </a:lnTo>
                <a:lnTo>
                  <a:pt x="5441300" y="646166"/>
                </a:lnTo>
                <a:lnTo>
                  <a:pt x="5453842" y="637707"/>
                </a:lnTo>
                <a:lnTo>
                  <a:pt x="5469208" y="634606"/>
                </a:lnTo>
                <a:lnTo>
                  <a:pt x="5484554" y="637707"/>
                </a:lnTo>
                <a:lnTo>
                  <a:pt x="5497086" y="646166"/>
                </a:lnTo>
                <a:lnTo>
                  <a:pt x="5505536" y="658714"/>
                </a:lnTo>
                <a:lnTo>
                  <a:pt x="5508635" y="674083"/>
                </a:lnTo>
                <a:lnTo>
                  <a:pt x="5505536" y="689453"/>
                </a:lnTo>
                <a:lnTo>
                  <a:pt x="5497086" y="702002"/>
                </a:lnTo>
                <a:lnTo>
                  <a:pt x="5484554" y="710462"/>
                </a:lnTo>
                <a:lnTo>
                  <a:pt x="5469208" y="713564"/>
                </a:lnTo>
                <a:close/>
              </a:path>
              <a:path w="5518150" h="1909445">
                <a:moveTo>
                  <a:pt x="20148" y="997185"/>
                </a:moveTo>
                <a:lnTo>
                  <a:pt x="12304" y="995602"/>
                </a:lnTo>
                <a:lnTo>
                  <a:pt x="5899" y="991282"/>
                </a:lnTo>
                <a:lnTo>
                  <a:pt x="1582" y="984873"/>
                </a:lnTo>
                <a:lnTo>
                  <a:pt x="0" y="977023"/>
                </a:lnTo>
                <a:lnTo>
                  <a:pt x="1582" y="969174"/>
                </a:lnTo>
                <a:lnTo>
                  <a:pt x="5899" y="962766"/>
                </a:lnTo>
                <a:lnTo>
                  <a:pt x="12304" y="958447"/>
                </a:lnTo>
                <a:lnTo>
                  <a:pt x="20148" y="956864"/>
                </a:lnTo>
                <a:lnTo>
                  <a:pt x="27993" y="958447"/>
                </a:lnTo>
                <a:lnTo>
                  <a:pt x="34398" y="962766"/>
                </a:lnTo>
                <a:lnTo>
                  <a:pt x="38715" y="969174"/>
                </a:lnTo>
                <a:lnTo>
                  <a:pt x="40297" y="977023"/>
                </a:lnTo>
                <a:lnTo>
                  <a:pt x="38715" y="984873"/>
                </a:lnTo>
                <a:lnTo>
                  <a:pt x="34398" y="991282"/>
                </a:lnTo>
                <a:lnTo>
                  <a:pt x="27993" y="995602"/>
                </a:lnTo>
                <a:lnTo>
                  <a:pt x="20148" y="997185"/>
                </a:lnTo>
                <a:close/>
              </a:path>
              <a:path w="5518150" h="1909445">
                <a:moveTo>
                  <a:pt x="322872" y="1000551"/>
                </a:moveTo>
                <a:lnTo>
                  <a:pt x="313722" y="998702"/>
                </a:lnTo>
                <a:lnTo>
                  <a:pt x="306248" y="993659"/>
                </a:lnTo>
                <a:lnTo>
                  <a:pt x="301209" y="986181"/>
                </a:lnTo>
                <a:lnTo>
                  <a:pt x="299361" y="977023"/>
                </a:lnTo>
                <a:lnTo>
                  <a:pt x="301209" y="967868"/>
                </a:lnTo>
                <a:lnTo>
                  <a:pt x="306248" y="960390"/>
                </a:lnTo>
                <a:lnTo>
                  <a:pt x="313722" y="955348"/>
                </a:lnTo>
                <a:lnTo>
                  <a:pt x="322872" y="953499"/>
                </a:lnTo>
                <a:lnTo>
                  <a:pt x="332023" y="955348"/>
                </a:lnTo>
                <a:lnTo>
                  <a:pt x="339496" y="960390"/>
                </a:lnTo>
                <a:lnTo>
                  <a:pt x="344535" y="967868"/>
                </a:lnTo>
                <a:lnTo>
                  <a:pt x="346383" y="977023"/>
                </a:lnTo>
                <a:lnTo>
                  <a:pt x="344535" y="986181"/>
                </a:lnTo>
                <a:lnTo>
                  <a:pt x="339496" y="993659"/>
                </a:lnTo>
                <a:lnTo>
                  <a:pt x="332023" y="998702"/>
                </a:lnTo>
                <a:lnTo>
                  <a:pt x="322872" y="1000551"/>
                </a:lnTo>
                <a:close/>
              </a:path>
              <a:path w="5518150" h="1909445">
                <a:moveTo>
                  <a:pt x="625600" y="1003073"/>
                </a:moveTo>
                <a:lnTo>
                  <a:pt x="615475" y="1001026"/>
                </a:lnTo>
                <a:lnTo>
                  <a:pt x="607204" y="995446"/>
                </a:lnTo>
                <a:lnTo>
                  <a:pt x="601626" y="987171"/>
                </a:lnTo>
                <a:lnTo>
                  <a:pt x="599580" y="977040"/>
                </a:lnTo>
                <a:lnTo>
                  <a:pt x="601626" y="966910"/>
                </a:lnTo>
                <a:lnTo>
                  <a:pt x="607204" y="958635"/>
                </a:lnTo>
                <a:lnTo>
                  <a:pt x="615475" y="953054"/>
                </a:lnTo>
                <a:lnTo>
                  <a:pt x="625600" y="951007"/>
                </a:lnTo>
                <a:lnTo>
                  <a:pt x="635722" y="953054"/>
                </a:lnTo>
                <a:lnTo>
                  <a:pt x="643992" y="958635"/>
                </a:lnTo>
                <a:lnTo>
                  <a:pt x="649570" y="966910"/>
                </a:lnTo>
                <a:lnTo>
                  <a:pt x="651615" y="977040"/>
                </a:lnTo>
                <a:lnTo>
                  <a:pt x="649572" y="987171"/>
                </a:lnTo>
                <a:lnTo>
                  <a:pt x="643999" y="995446"/>
                </a:lnTo>
                <a:lnTo>
                  <a:pt x="635730" y="1001026"/>
                </a:lnTo>
                <a:lnTo>
                  <a:pt x="625600" y="1003073"/>
                </a:lnTo>
                <a:close/>
              </a:path>
              <a:path w="5518150" h="1909445">
                <a:moveTo>
                  <a:pt x="928323" y="1006438"/>
                </a:moveTo>
                <a:lnTo>
                  <a:pt x="916886" y="1004128"/>
                </a:lnTo>
                <a:lnTo>
                  <a:pt x="907547" y="997829"/>
                </a:lnTo>
                <a:lnTo>
                  <a:pt x="901251" y="988485"/>
                </a:lnTo>
                <a:lnTo>
                  <a:pt x="898942" y="977040"/>
                </a:lnTo>
                <a:lnTo>
                  <a:pt x="901251" y="965595"/>
                </a:lnTo>
                <a:lnTo>
                  <a:pt x="907547" y="956251"/>
                </a:lnTo>
                <a:lnTo>
                  <a:pt x="916886" y="949952"/>
                </a:lnTo>
                <a:lnTo>
                  <a:pt x="928323" y="947642"/>
                </a:lnTo>
                <a:lnTo>
                  <a:pt x="939761" y="949952"/>
                </a:lnTo>
                <a:lnTo>
                  <a:pt x="949100" y="956251"/>
                </a:lnTo>
                <a:lnTo>
                  <a:pt x="955396" y="965595"/>
                </a:lnTo>
                <a:lnTo>
                  <a:pt x="957704" y="977040"/>
                </a:lnTo>
                <a:lnTo>
                  <a:pt x="955396" y="988485"/>
                </a:lnTo>
                <a:lnTo>
                  <a:pt x="949100" y="997829"/>
                </a:lnTo>
                <a:lnTo>
                  <a:pt x="939761" y="1004128"/>
                </a:lnTo>
                <a:lnTo>
                  <a:pt x="928323" y="1006438"/>
                </a:lnTo>
                <a:close/>
              </a:path>
              <a:path w="5518150" h="1909445">
                <a:moveTo>
                  <a:pt x="1231047" y="1009804"/>
                </a:moveTo>
                <a:lnTo>
                  <a:pt x="1218304" y="1007228"/>
                </a:lnTo>
                <a:lnTo>
                  <a:pt x="1207896" y="1000205"/>
                </a:lnTo>
                <a:lnTo>
                  <a:pt x="1200877" y="989791"/>
                </a:lnTo>
                <a:lnTo>
                  <a:pt x="1198304" y="977040"/>
                </a:lnTo>
                <a:lnTo>
                  <a:pt x="1200877" y="964289"/>
                </a:lnTo>
                <a:lnTo>
                  <a:pt x="1207896" y="953874"/>
                </a:lnTo>
                <a:lnTo>
                  <a:pt x="1218304" y="946852"/>
                </a:lnTo>
                <a:lnTo>
                  <a:pt x="1231047" y="944276"/>
                </a:lnTo>
                <a:lnTo>
                  <a:pt x="1243791" y="946852"/>
                </a:lnTo>
                <a:lnTo>
                  <a:pt x="1254200" y="953874"/>
                </a:lnTo>
                <a:lnTo>
                  <a:pt x="1261220" y="964289"/>
                </a:lnTo>
                <a:lnTo>
                  <a:pt x="1263794" y="977040"/>
                </a:lnTo>
                <a:lnTo>
                  <a:pt x="1261220" y="989791"/>
                </a:lnTo>
                <a:lnTo>
                  <a:pt x="1254200" y="1000205"/>
                </a:lnTo>
                <a:lnTo>
                  <a:pt x="1243791" y="1007228"/>
                </a:lnTo>
                <a:lnTo>
                  <a:pt x="1231047" y="1009804"/>
                </a:lnTo>
                <a:close/>
              </a:path>
              <a:path w="5518150" h="1909445">
                <a:moveTo>
                  <a:pt x="1533771" y="1012329"/>
                </a:moveTo>
                <a:lnTo>
                  <a:pt x="1520055" y="1009555"/>
                </a:lnTo>
                <a:lnTo>
                  <a:pt x="1508851" y="1001994"/>
                </a:lnTo>
                <a:lnTo>
                  <a:pt x="1501294" y="990782"/>
                </a:lnTo>
                <a:lnTo>
                  <a:pt x="1498523" y="977057"/>
                </a:lnTo>
                <a:lnTo>
                  <a:pt x="1501294" y="963332"/>
                </a:lnTo>
                <a:lnTo>
                  <a:pt x="1508851" y="952120"/>
                </a:lnTo>
                <a:lnTo>
                  <a:pt x="1520055" y="944558"/>
                </a:lnTo>
                <a:lnTo>
                  <a:pt x="1533771" y="941785"/>
                </a:lnTo>
                <a:lnTo>
                  <a:pt x="1547489" y="944558"/>
                </a:lnTo>
                <a:lnTo>
                  <a:pt x="1558694" y="952120"/>
                </a:lnTo>
                <a:lnTo>
                  <a:pt x="1566251" y="963332"/>
                </a:lnTo>
                <a:lnTo>
                  <a:pt x="1569022" y="977057"/>
                </a:lnTo>
                <a:lnTo>
                  <a:pt x="1566253" y="990782"/>
                </a:lnTo>
                <a:lnTo>
                  <a:pt x="1558701" y="1001994"/>
                </a:lnTo>
                <a:lnTo>
                  <a:pt x="1547496" y="1009555"/>
                </a:lnTo>
                <a:lnTo>
                  <a:pt x="1533771" y="1012329"/>
                </a:lnTo>
                <a:close/>
              </a:path>
              <a:path w="5518150" h="1909445">
                <a:moveTo>
                  <a:pt x="1836488" y="1014853"/>
                </a:moveTo>
                <a:lnTo>
                  <a:pt x="1821785" y="1011882"/>
                </a:lnTo>
                <a:lnTo>
                  <a:pt x="1809778" y="1003781"/>
                </a:lnTo>
                <a:lnTo>
                  <a:pt x="1801683" y="991766"/>
                </a:lnTo>
                <a:lnTo>
                  <a:pt x="1798715" y="977057"/>
                </a:lnTo>
                <a:lnTo>
                  <a:pt x="1801683" y="962347"/>
                </a:lnTo>
                <a:lnTo>
                  <a:pt x="1809778" y="950333"/>
                </a:lnTo>
                <a:lnTo>
                  <a:pt x="1821785" y="942231"/>
                </a:lnTo>
                <a:lnTo>
                  <a:pt x="1836488" y="939260"/>
                </a:lnTo>
                <a:lnTo>
                  <a:pt x="1851191" y="942231"/>
                </a:lnTo>
                <a:lnTo>
                  <a:pt x="1863197" y="950333"/>
                </a:lnTo>
                <a:lnTo>
                  <a:pt x="1871292" y="962347"/>
                </a:lnTo>
                <a:lnTo>
                  <a:pt x="1874261" y="977057"/>
                </a:lnTo>
                <a:lnTo>
                  <a:pt x="1871292" y="991766"/>
                </a:lnTo>
                <a:lnTo>
                  <a:pt x="1863197" y="1003781"/>
                </a:lnTo>
                <a:lnTo>
                  <a:pt x="1851191" y="1011882"/>
                </a:lnTo>
                <a:lnTo>
                  <a:pt x="1836488" y="1014853"/>
                </a:lnTo>
                <a:close/>
              </a:path>
              <a:path w="5518150" h="1909445">
                <a:moveTo>
                  <a:pt x="2139212" y="1018219"/>
                </a:moveTo>
                <a:lnTo>
                  <a:pt x="2123204" y="1014984"/>
                </a:lnTo>
                <a:lnTo>
                  <a:pt x="2110135" y="1006163"/>
                </a:lnTo>
                <a:lnTo>
                  <a:pt x="2101327" y="993080"/>
                </a:lnTo>
                <a:lnTo>
                  <a:pt x="2098097" y="977057"/>
                </a:lnTo>
                <a:lnTo>
                  <a:pt x="2101327" y="961034"/>
                </a:lnTo>
                <a:lnTo>
                  <a:pt x="2110135" y="947950"/>
                </a:lnTo>
                <a:lnTo>
                  <a:pt x="2123204" y="939129"/>
                </a:lnTo>
                <a:lnTo>
                  <a:pt x="2139212" y="935895"/>
                </a:lnTo>
                <a:lnTo>
                  <a:pt x="2155225" y="939129"/>
                </a:lnTo>
                <a:lnTo>
                  <a:pt x="2168305" y="947950"/>
                </a:lnTo>
                <a:lnTo>
                  <a:pt x="2177126" y="961034"/>
                </a:lnTo>
                <a:lnTo>
                  <a:pt x="2180360" y="977057"/>
                </a:lnTo>
                <a:lnTo>
                  <a:pt x="2177126" y="993080"/>
                </a:lnTo>
                <a:lnTo>
                  <a:pt x="2168305" y="1006163"/>
                </a:lnTo>
                <a:lnTo>
                  <a:pt x="2155225" y="1014984"/>
                </a:lnTo>
                <a:lnTo>
                  <a:pt x="2139212" y="1018219"/>
                </a:lnTo>
                <a:close/>
              </a:path>
              <a:path w="5518150" h="1909445">
                <a:moveTo>
                  <a:pt x="2441936" y="1020744"/>
                </a:moveTo>
                <a:lnTo>
                  <a:pt x="2424948" y="1017312"/>
                </a:lnTo>
                <a:lnTo>
                  <a:pt x="2411074" y="1007952"/>
                </a:lnTo>
                <a:lnTo>
                  <a:pt x="2401719" y="994071"/>
                </a:lnTo>
                <a:lnTo>
                  <a:pt x="2398289" y="977074"/>
                </a:lnTo>
                <a:lnTo>
                  <a:pt x="2401719" y="960077"/>
                </a:lnTo>
                <a:lnTo>
                  <a:pt x="2411074" y="946197"/>
                </a:lnTo>
                <a:lnTo>
                  <a:pt x="2424948" y="936839"/>
                </a:lnTo>
                <a:lnTo>
                  <a:pt x="2441936" y="933407"/>
                </a:lnTo>
                <a:lnTo>
                  <a:pt x="2458923" y="936839"/>
                </a:lnTo>
                <a:lnTo>
                  <a:pt x="2472797" y="946197"/>
                </a:lnTo>
                <a:lnTo>
                  <a:pt x="2482152" y="960077"/>
                </a:lnTo>
                <a:lnTo>
                  <a:pt x="2485582" y="977074"/>
                </a:lnTo>
                <a:lnTo>
                  <a:pt x="2482152" y="994071"/>
                </a:lnTo>
                <a:lnTo>
                  <a:pt x="2472797" y="1007952"/>
                </a:lnTo>
                <a:lnTo>
                  <a:pt x="2458923" y="1017312"/>
                </a:lnTo>
                <a:lnTo>
                  <a:pt x="2441936" y="1020744"/>
                </a:lnTo>
                <a:close/>
              </a:path>
              <a:path w="5518150" h="1909445">
                <a:moveTo>
                  <a:pt x="2744659" y="1023269"/>
                </a:moveTo>
                <a:lnTo>
                  <a:pt x="2726698" y="1019639"/>
                </a:lnTo>
                <a:lnTo>
                  <a:pt x="2712030" y="1009739"/>
                </a:lnTo>
                <a:lnTo>
                  <a:pt x="2702141" y="995055"/>
                </a:lnTo>
                <a:lnTo>
                  <a:pt x="2698515" y="977074"/>
                </a:lnTo>
                <a:lnTo>
                  <a:pt x="2702141" y="959094"/>
                </a:lnTo>
                <a:lnTo>
                  <a:pt x="2712030" y="944412"/>
                </a:lnTo>
                <a:lnTo>
                  <a:pt x="2726698" y="934512"/>
                </a:lnTo>
                <a:lnTo>
                  <a:pt x="2744659" y="930882"/>
                </a:lnTo>
                <a:lnTo>
                  <a:pt x="2762641" y="934512"/>
                </a:lnTo>
                <a:lnTo>
                  <a:pt x="2777318" y="944412"/>
                </a:lnTo>
                <a:lnTo>
                  <a:pt x="2787211" y="959094"/>
                </a:lnTo>
                <a:lnTo>
                  <a:pt x="2790838" y="977074"/>
                </a:lnTo>
                <a:lnTo>
                  <a:pt x="2787211" y="995055"/>
                </a:lnTo>
                <a:lnTo>
                  <a:pt x="2777318" y="1009739"/>
                </a:lnTo>
                <a:lnTo>
                  <a:pt x="2762641" y="1019639"/>
                </a:lnTo>
                <a:lnTo>
                  <a:pt x="2744659" y="1023269"/>
                </a:lnTo>
                <a:close/>
              </a:path>
              <a:path w="5518150" h="1909445">
                <a:moveTo>
                  <a:pt x="3047383" y="1025790"/>
                </a:moveTo>
                <a:lnTo>
                  <a:pt x="3028442" y="1021963"/>
                </a:lnTo>
                <a:lnTo>
                  <a:pt x="3012969" y="1011523"/>
                </a:lnTo>
                <a:lnTo>
                  <a:pt x="3002534" y="996038"/>
                </a:lnTo>
                <a:lnTo>
                  <a:pt x="2998707" y="977074"/>
                </a:lnTo>
                <a:lnTo>
                  <a:pt x="3002534" y="958110"/>
                </a:lnTo>
                <a:lnTo>
                  <a:pt x="3012969" y="942625"/>
                </a:lnTo>
                <a:lnTo>
                  <a:pt x="3028442" y="932185"/>
                </a:lnTo>
                <a:lnTo>
                  <a:pt x="3047383" y="928357"/>
                </a:lnTo>
                <a:lnTo>
                  <a:pt x="3066344" y="932185"/>
                </a:lnTo>
                <a:lnTo>
                  <a:pt x="3081827" y="942625"/>
                </a:lnTo>
                <a:lnTo>
                  <a:pt x="3092266" y="958110"/>
                </a:lnTo>
                <a:lnTo>
                  <a:pt x="3096093" y="977074"/>
                </a:lnTo>
                <a:lnTo>
                  <a:pt x="3092266" y="996038"/>
                </a:lnTo>
                <a:lnTo>
                  <a:pt x="3081827" y="1011523"/>
                </a:lnTo>
                <a:lnTo>
                  <a:pt x="3066344" y="1021963"/>
                </a:lnTo>
                <a:lnTo>
                  <a:pt x="3047383" y="1025790"/>
                </a:lnTo>
                <a:close/>
              </a:path>
              <a:path w="5518150" h="1909445">
                <a:moveTo>
                  <a:pt x="3350107" y="1028315"/>
                </a:moveTo>
                <a:lnTo>
                  <a:pt x="3330172" y="1024289"/>
                </a:lnTo>
                <a:lnTo>
                  <a:pt x="3313895" y="1013309"/>
                </a:lnTo>
                <a:lnTo>
                  <a:pt x="3302923" y="997021"/>
                </a:lnTo>
                <a:lnTo>
                  <a:pt x="3298899" y="977074"/>
                </a:lnTo>
                <a:lnTo>
                  <a:pt x="3302923" y="957126"/>
                </a:lnTo>
                <a:lnTo>
                  <a:pt x="3313895" y="940839"/>
                </a:lnTo>
                <a:lnTo>
                  <a:pt x="3330172" y="929858"/>
                </a:lnTo>
                <a:lnTo>
                  <a:pt x="3350107" y="925832"/>
                </a:lnTo>
                <a:lnTo>
                  <a:pt x="3370047" y="929858"/>
                </a:lnTo>
                <a:lnTo>
                  <a:pt x="3386336" y="940839"/>
                </a:lnTo>
                <a:lnTo>
                  <a:pt x="3397320" y="957126"/>
                </a:lnTo>
                <a:lnTo>
                  <a:pt x="3401349" y="977074"/>
                </a:lnTo>
                <a:lnTo>
                  <a:pt x="3397320" y="997021"/>
                </a:lnTo>
                <a:lnTo>
                  <a:pt x="3386336" y="1013309"/>
                </a:lnTo>
                <a:lnTo>
                  <a:pt x="3370047" y="1024289"/>
                </a:lnTo>
                <a:lnTo>
                  <a:pt x="3350107" y="1028315"/>
                </a:lnTo>
                <a:close/>
              </a:path>
              <a:path w="5518150" h="1909445">
                <a:moveTo>
                  <a:pt x="3652831" y="1031681"/>
                </a:moveTo>
                <a:lnTo>
                  <a:pt x="3631605" y="1027390"/>
                </a:lnTo>
                <a:lnTo>
                  <a:pt x="3614265" y="1015688"/>
                </a:lnTo>
                <a:lnTo>
                  <a:pt x="3602570" y="998336"/>
                </a:lnTo>
                <a:lnTo>
                  <a:pt x="3598281" y="977091"/>
                </a:lnTo>
                <a:lnTo>
                  <a:pt x="3602570" y="955847"/>
                </a:lnTo>
                <a:lnTo>
                  <a:pt x="3614265" y="938494"/>
                </a:lnTo>
                <a:lnTo>
                  <a:pt x="3631605" y="926792"/>
                </a:lnTo>
                <a:lnTo>
                  <a:pt x="3652831" y="922500"/>
                </a:lnTo>
                <a:lnTo>
                  <a:pt x="3674077" y="926792"/>
                </a:lnTo>
                <a:lnTo>
                  <a:pt x="3691427" y="938494"/>
                </a:lnTo>
                <a:lnTo>
                  <a:pt x="3703125" y="955847"/>
                </a:lnTo>
                <a:lnTo>
                  <a:pt x="3707414" y="977091"/>
                </a:lnTo>
                <a:lnTo>
                  <a:pt x="3703125" y="998336"/>
                </a:lnTo>
                <a:lnTo>
                  <a:pt x="3691427" y="1015688"/>
                </a:lnTo>
                <a:lnTo>
                  <a:pt x="3674077" y="1027390"/>
                </a:lnTo>
                <a:lnTo>
                  <a:pt x="3652831" y="1031681"/>
                </a:lnTo>
                <a:close/>
              </a:path>
              <a:path w="5518150" h="1909445">
                <a:moveTo>
                  <a:pt x="3955589" y="1034206"/>
                </a:moveTo>
                <a:lnTo>
                  <a:pt x="3933369" y="1029717"/>
                </a:lnTo>
                <a:lnTo>
                  <a:pt x="3915225" y="1017475"/>
                </a:lnTo>
                <a:lnTo>
                  <a:pt x="3902992" y="999320"/>
                </a:lnTo>
                <a:lnTo>
                  <a:pt x="3898507" y="977091"/>
                </a:lnTo>
                <a:lnTo>
                  <a:pt x="3902992" y="954863"/>
                </a:lnTo>
                <a:lnTo>
                  <a:pt x="3915225" y="936707"/>
                </a:lnTo>
                <a:lnTo>
                  <a:pt x="3933369" y="924465"/>
                </a:lnTo>
                <a:lnTo>
                  <a:pt x="3955589" y="919975"/>
                </a:lnTo>
                <a:lnTo>
                  <a:pt x="3977789" y="924465"/>
                </a:lnTo>
                <a:lnTo>
                  <a:pt x="3995923" y="936707"/>
                </a:lnTo>
                <a:lnTo>
                  <a:pt x="4008151" y="954863"/>
                </a:lnTo>
                <a:lnTo>
                  <a:pt x="4012636" y="977091"/>
                </a:lnTo>
                <a:lnTo>
                  <a:pt x="4008156" y="999320"/>
                </a:lnTo>
                <a:lnTo>
                  <a:pt x="3995935" y="1017475"/>
                </a:lnTo>
                <a:lnTo>
                  <a:pt x="3977803" y="1029717"/>
                </a:lnTo>
                <a:lnTo>
                  <a:pt x="3955589" y="1034206"/>
                </a:lnTo>
                <a:close/>
              </a:path>
              <a:path w="5518150" h="1909445">
                <a:moveTo>
                  <a:pt x="4258312" y="1036731"/>
                </a:moveTo>
                <a:lnTo>
                  <a:pt x="4235113" y="1032043"/>
                </a:lnTo>
                <a:lnTo>
                  <a:pt x="4216164" y="1019260"/>
                </a:lnTo>
                <a:lnTo>
                  <a:pt x="4203385" y="1000303"/>
                </a:lnTo>
                <a:lnTo>
                  <a:pt x="4198699" y="977091"/>
                </a:lnTo>
                <a:lnTo>
                  <a:pt x="4203385" y="953879"/>
                </a:lnTo>
                <a:lnTo>
                  <a:pt x="4216164" y="934923"/>
                </a:lnTo>
                <a:lnTo>
                  <a:pt x="4235113" y="922141"/>
                </a:lnTo>
                <a:lnTo>
                  <a:pt x="4258312" y="917454"/>
                </a:lnTo>
                <a:lnTo>
                  <a:pt x="4281506" y="922141"/>
                </a:lnTo>
                <a:lnTo>
                  <a:pt x="4300444" y="934923"/>
                </a:lnTo>
                <a:lnTo>
                  <a:pt x="4313211" y="953879"/>
                </a:lnTo>
                <a:lnTo>
                  <a:pt x="4317892" y="977091"/>
                </a:lnTo>
                <a:lnTo>
                  <a:pt x="4313211" y="1000303"/>
                </a:lnTo>
                <a:lnTo>
                  <a:pt x="4300444" y="1019260"/>
                </a:lnTo>
                <a:lnTo>
                  <a:pt x="4281506" y="1032043"/>
                </a:lnTo>
                <a:lnTo>
                  <a:pt x="4258312" y="1036731"/>
                </a:lnTo>
                <a:close/>
              </a:path>
              <a:path w="5518150" h="1909445">
                <a:moveTo>
                  <a:pt x="4561036" y="1040937"/>
                </a:moveTo>
                <a:lnTo>
                  <a:pt x="4536200" y="1035921"/>
                </a:lnTo>
                <a:lnTo>
                  <a:pt x="4515921" y="1022243"/>
                </a:lnTo>
                <a:lnTo>
                  <a:pt x="4502250" y="1001954"/>
                </a:lnTo>
                <a:lnTo>
                  <a:pt x="4497237" y="977107"/>
                </a:lnTo>
                <a:lnTo>
                  <a:pt x="4502250" y="952261"/>
                </a:lnTo>
                <a:lnTo>
                  <a:pt x="4515921" y="931972"/>
                </a:lnTo>
                <a:lnTo>
                  <a:pt x="4536200" y="918294"/>
                </a:lnTo>
                <a:lnTo>
                  <a:pt x="4561036" y="913278"/>
                </a:lnTo>
                <a:lnTo>
                  <a:pt x="4585853" y="918294"/>
                </a:lnTo>
                <a:lnTo>
                  <a:pt x="4606122" y="931972"/>
                </a:lnTo>
                <a:lnTo>
                  <a:pt x="4619789" y="952261"/>
                </a:lnTo>
                <a:lnTo>
                  <a:pt x="4624802" y="977107"/>
                </a:lnTo>
                <a:lnTo>
                  <a:pt x="4619789" y="1001954"/>
                </a:lnTo>
                <a:lnTo>
                  <a:pt x="4606122" y="1022243"/>
                </a:lnTo>
                <a:lnTo>
                  <a:pt x="4585853" y="1035921"/>
                </a:lnTo>
                <a:lnTo>
                  <a:pt x="4561036" y="1040937"/>
                </a:lnTo>
                <a:close/>
              </a:path>
              <a:path w="5518150" h="1909445">
                <a:moveTo>
                  <a:pt x="4863760" y="1044302"/>
                </a:moveTo>
                <a:lnTo>
                  <a:pt x="4837613" y="1039021"/>
                </a:lnTo>
                <a:lnTo>
                  <a:pt x="4816261" y="1024620"/>
                </a:lnTo>
                <a:lnTo>
                  <a:pt x="4801864" y="1003262"/>
                </a:lnTo>
                <a:lnTo>
                  <a:pt x="4796585" y="977107"/>
                </a:lnTo>
                <a:lnTo>
                  <a:pt x="4801864" y="950955"/>
                </a:lnTo>
                <a:lnTo>
                  <a:pt x="4816261" y="929596"/>
                </a:lnTo>
                <a:lnTo>
                  <a:pt x="4837613" y="915194"/>
                </a:lnTo>
                <a:lnTo>
                  <a:pt x="4863760" y="909913"/>
                </a:lnTo>
                <a:lnTo>
                  <a:pt x="4889887" y="915194"/>
                </a:lnTo>
                <a:lnTo>
                  <a:pt x="4911229" y="929596"/>
                </a:lnTo>
                <a:lnTo>
                  <a:pt x="4925622" y="950955"/>
                </a:lnTo>
                <a:lnTo>
                  <a:pt x="4930901" y="977107"/>
                </a:lnTo>
                <a:lnTo>
                  <a:pt x="4925622" y="1003262"/>
                </a:lnTo>
                <a:lnTo>
                  <a:pt x="4911229" y="1024620"/>
                </a:lnTo>
                <a:lnTo>
                  <a:pt x="4889887" y="1039021"/>
                </a:lnTo>
                <a:lnTo>
                  <a:pt x="4863760" y="1044302"/>
                </a:lnTo>
                <a:close/>
              </a:path>
              <a:path w="5518150" h="1909445">
                <a:moveTo>
                  <a:pt x="5166483" y="1042621"/>
                </a:moveTo>
                <a:lnTo>
                  <a:pt x="5140985" y="1037472"/>
                </a:lnTo>
                <a:lnTo>
                  <a:pt x="5120170" y="1023432"/>
                </a:lnTo>
                <a:lnTo>
                  <a:pt x="5106141" y="1002607"/>
                </a:lnTo>
                <a:lnTo>
                  <a:pt x="5100997" y="977107"/>
                </a:lnTo>
                <a:lnTo>
                  <a:pt x="5106141" y="951608"/>
                </a:lnTo>
                <a:lnTo>
                  <a:pt x="5120170" y="930785"/>
                </a:lnTo>
                <a:lnTo>
                  <a:pt x="5140985" y="916745"/>
                </a:lnTo>
                <a:lnTo>
                  <a:pt x="5166483" y="911597"/>
                </a:lnTo>
                <a:lnTo>
                  <a:pt x="5191963" y="916745"/>
                </a:lnTo>
                <a:lnTo>
                  <a:pt x="5212768" y="930785"/>
                </a:lnTo>
                <a:lnTo>
                  <a:pt x="5226794" y="951608"/>
                </a:lnTo>
                <a:lnTo>
                  <a:pt x="5231937" y="977107"/>
                </a:lnTo>
                <a:lnTo>
                  <a:pt x="5226794" y="1002607"/>
                </a:lnTo>
                <a:lnTo>
                  <a:pt x="5212768" y="1023432"/>
                </a:lnTo>
                <a:lnTo>
                  <a:pt x="5191963" y="1037472"/>
                </a:lnTo>
                <a:lnTo>
                  <a:pt x="5166483" y="1042621"/>
                </a:lnTo>
                <a:close/>
              </a:path>
              <a:path w="5518150" h="1909445">
                <a:moveTo>
                  <a:pt x="5476127" y="989695"/>
                </a:moveTo>
                <a:lnTo>
                  <a:pt x="5462220" y="989695"/>
                </a:lnTo>
                <a:lnTo>
                  <a:pt x="5456583" y="984058"/>
                </a:lnTo>
                <a:lnTo>
                  <a:pt x="5456583" y="970123"/>
                </a:lnTo>
                <a:lnTo>
                  <a:pt x="5462220" y="964486"/>
                </a:lnTo>
                <a:lnTo>
                  <a:pt x="5476161" y="964486"/>
                </a:lnTo>
                <a:lnTo>
                  <a:pt x="5481799" y="970123"/>
                </a:lnTo>
                <a:lnTo>
                  <a:pt x="5481799" y="984058"/>
                </a:lnTo>
                <a:lnTo>
                  <a:pt x="5476127" y="989695"/>
                </a:lnTo>
                <a:close/>
              </a:path>
              <a:path w="5518150" h="1909445">
                <a:moveTo>
                  <a:pt x="20148" y="1300189"/>
                </a:moveTo>
                <a:lnTo>
                  <a:pt x="12304" y="1298606"/>
                </a:lnTo>
                <a:lnTo>
                  <a:pt x="5899" y="1294287"/>
                </a:lnTo>
                <a:lnTo>
                  <a:pt x="1582" y="1287880"/>
                </a:lnTo>
                <a:lnTo>
                  <a:pt x="0" y="1280030"/>
                </a:lnTo>
                <a:lnTo>
                  <a:pt x="1582" y="1272181"/>
                </a:lnTo>
                <a:lnTo>
                  <a:pt x="5899" y="1265774"/>
                </a:lnTo>
                <a:lnTo>
                  <a:pt x="12304" y="1261455"/>
                </a:lnTo>
                <a:lnTo>
                  <a:pt x="20148" y="1259871"/>
                </a:lnTo>
                <a:lnTo>
                  <a:pt x="27993" y="1261455"/>
                </a:lnTo>
                <a:lnTo>
                  <a:pt x="34398" y="1265774"/>
                </a:lnTo>
                <a:lnTo>
                  <a:pt x="38715" y="1272181"/>
                </a:lnTo>
                <a:lnTo>
                  <a:pt x="40297" y="1280030"/>
                </a:lnTo>
                <a:lnTo>
                  <a:pt x="38715" y="1287880"/>
                </a:lnTo>
                <a:lnTo>
                  <a:pt x="34398" y="1294287"/>
                </a:lnTo>
                <a:lnTo>
                  <a:pt x="27993" y="1298606"/>
                </a:lnTo>
                <a:lnTo>
                  <a:pt x="20148" y="1300189"/>
                </a:lnTo>
                <a:close/>
              </a:path>
              <a:path w="5518150" h="1909445">
                <a:moveTo>
                  <a:pt x="322872" y="1303558"/>
                </a:moveTo>
                <a:lnTo>
                  <a:pt x="313722" y="1301709"/>
                </a:lnTo>
                <a:lnTo>
                  <a:pt x="306248" y="1296667"/>
                </a:lnTo>
                <a:lnTo>
                  <a:pt x="301209" y="1289188"/>
                </a:lnTo>
                <a:lnTo>
                  <a:pt x="299361" y="1280030"/>
                </a:lnTo>
                <a:lnTo>
                  <a:pt x="301209" y="1270875"/>
                </a:lnTo>
                <a:lnTo>
                  <a:pt x="306248" y="1263397"/>
                </a:lnTo>
                <a:lnTo>
                  <a:pt x="313722" y="1258355"/>
                </a:lnTo>
                <a:lnTo>
                  <a:pt x="322872" y="1256506"/>
                </a:lnTo>
                <a:lnTo>
                  <a:pt x="332023" y="1258355"/>
                </a:lnTo>
                <a:lnTo>
                  <a:pt x="339496" y="1263397"/>
                </a:lnTo>
                <a:lnTo>
                  <a:pt x="344535" y="1270875"/>
                </a:lnTo>
                <a:lnTo>
                  <a:pt x="346383" y="1280030"/>
                </a:lnTo>
                <a:lnTo>
                  <a:pt x="344535" y="1289188"/>
                </a:lnTo>
                <a:lnTo>
                  <a:pt x="339496" y="1296667"/>
                </a:lnTo>
                <a:lnTo>
                  <a:pt x="332023" y="1301709"/>
                </a:lnTo>
                <a:lnTo>
                  <a:pt x="322872" y="1303558"/>
                </a:lnTo>
                <a:close/>
              </a:path>
              <a:path w="5518150" h="1909445">
                <a:moveTo>
                  <a:pt x="625600" y="1306080"/>
                </a:moveTo>
                <a:lnTo>
                  <a:pt x="615475" y="1304033"/>
                </a:lnTo>
                <a:lnTo>
                  <a:pt x="607204" y="1298452"/>
                </a:lnTo>
                <a:lnTo>
                  <a:pt x="601626" y="1290177"/>
                </a:lnTo>
                <a:lnTo>
                  <a:pt x="599580" y="1280047"/>
                </a:lnTo>
                <a:lnTo>
                  <a:pt x="601626" y="1269917"/>
                </a:lnTo>
                <a:lnTo>
                  <a:pt x="607204" y="1261642"/>
                </a:lnTo>
                <a:lnTo>
                  <a:pt x="615475" y="1256061"/>
                </a:lnTo>
                <a:lnTo>
                  <a:pt x="625600" y="1254015"/>
                </a:lnTo>
                <a:lnTo>
                  <a:pt x="635722" y="1256061"/>
                </a:lnTo>
                <a:lnTo>
                  <a:pt x="643992" y="1261642"/>
                </a:lnTo>
                <a:lnTo>
                  <a:pt x="649570" y="1269917"/>
                </a:lnTo>
                <a:lnTo>
                  <a:pt x="651615" y="1280047"/>
                </a:lnTo>
                <a:lnTo>
                  <a:pt x="649572" y="1290177"/>
                </a:lnTo>
                <a:lnTo>
                  <a:pt x="643999" y="1298452"/>
                </a:lnTo>
                <a:lnTo>
                  <a:pt x="635730" y="1304033"/>
                </a:lnTo>
                <a:lnTo>
                  <a:pt x="625600" y="1306080"/>
                </a:lnTo>
                <a:close/>
              </a:path>
              <a:path w="5518150" h="1909445">
                <a:moveTo>
                  <a:pt x="928323" y="1309445"/>
                </a:moveTo>
                <a:lnTo>
                  <a:pt x="916886" y="1307136"/>
                </a:lnTo>
                <a:lnTo>
                  <a:pt x="907547" y="1300836"/>
                </a:lnTo>
                <a:lnTo>
                  <a:pt x="901251" y="1291492"/>
                </a:lnTo>
                <a:lnTo>
                  <a:pt x="898942" y="1280047"/>
                </a:lnTo>
                <a:lnTo>
                  <a:pt x="901251" y="1268603"/>
                </a:lnTo>
                <a:lnTo>
                  <a:pt x="907547" y="1259258"/>
                </a:lnTo>
                <a:lnTo>
                  <a:pt x="916886" y="1252959"/>
                </a:lnTo>
                <a:lnTo>
                  <a:pt x="928323" y="1250649"/>
                </a:lnTo>
                <a:lnTo>
                  <a:pt x="939761" y="1252959"/>
                </a:lnTo>
                <a:lnTo>
                  <a:pt x="949100" y="1259258"/>
                </a:lnTo>
                <a:lnTo>
                  <a:pt x="955396" y="1268603"/>
                </a:lnTo>
                <a:lnTo>
                  <a:pt x="957704" y="1280047"/>
                </a:lnTo>
                <a:lnTo>
                  <a:pt x="955396" y="1291492"/>
                </a:lnTo>
                <a:lnTo>
                  <a:pt x="949100" y="1300836"/>
                </a:lnTo>
                <a:lnTo>
                  <a:pt x="939761" y="1307136"/>
                </a:lnTo>
                <a:lnTo>
                  <a:pt x="928323" y="1309445"/>
                </a:lnTo>
                <a:close/>
              </a:path>
              <a:path w="5518150" h="1909445">
                <a:moveTo>
                  <a:pt x="1231047" y="1312811"/>
                </a:moveTo>
                <a:lnTo>
                  <a:pt x="1218304" y="1310235"/>
                </a:lnTo>
                <a:lnTo>
                  <a:pt x="1207896" y="1303213"/>
                </a:lnTo>
                <a:lnTo>
                  <a:pt x="1200877" y="1292798"/>
                </a:lnTo>
                <a:lnTo>
                  <a:pt x="1198304" y="1280047"/>
                </a:lnTo>
                <a:lnTo>
                  <a:pt x="1200877" y="1267296"/>
                </a:lnTo>
                <a:lnTo>
                  <a:pt x="1207896" y="1256882"/>
                </a:lnTo>
                <a:lnTo>
                  <a:pt x="1218304" y="1249859"/>
                </a:lnTo>
                <a:lnTo>
                  <a:pt x="1231047" y="1247284"/>
                </a:lnTo>
                <a:lnTo>
                  <a:pt x="1243791" y="1249859"/>
                </a:lnTo>
                <a:lnTo>
                  <a:pt x="1254200" y="1256882"/>
                </a:lnTo>
                <a:lnTo>
                  <a:pt x="1261220" y="1267296"/>
                </a:lnTo>
                <a:lnTo>
                  <a:pt x="1263794" y="1280047"/>
                </a:lnTo>
                <a:lnTo>
                  <a:pt x="1261220" y="1292798"/>
                </a:lnTo>
                <a:lnTo>
                  <a:pt x="1254200" y="1303213"/>
                </a:lnTo>
                <a:lnTo>
                  <a:pt x="1243791" y="1310235"/>
                </a:lnTo>
                <a:lnTo>
                  <a:pt x="1231047" y="1312811"/>
                </a:lnTo>
                <a:close/>
              </a:path>
              <a:path w="5518150" h="1909445">
                <a:moveTo>
                  <a:pt x="1533771" y="1315336"/>
                </a:moveTo>
                <a:lnTo>
                  <a:pt x="1520055" y="1312563"/>
                </a:lnTo>
                <a:lnTo>
                  <a:pt x="1508851" y="1305001"/>
                </a:lnTo>
                <a:lnTo>
                  <a:pt x="1501294" y="1293790"/>
                </a:lnTo>
                <a:lnTo>
                  <a:pt x="1498523" y="1280064"/>
                </a:lnTo>
                <a:lnTo>
                  <a:pt x="1501294" y="1266339"/>
                </a:lnTo>
                <a:lnTo>
                  <a:pt x="1508851" y="1255127"/>
                </a:lnTo>
                <a:lnTo>
                  <a:pt x="1520055" y="1247566"/>
                </a:lnTo>
                <a:lnTo>
                  <a:pt x="1533771" y="1244792"/>
                </a:lnTo>
                <a:lnTo>
                  <a:pt x="1547489" y="1247566"/>
                </a:lnTo>
                <a:lnTo>
                  <a:pt x="1558694" y="1255127"/>
                </a:lnTo>
                <a:lnTo>
                  <a:pt x="1566251" y="1266339"/>
                </a:lnTo>
                <a:lnTo>
                  <a:pt x="1569022" y="1280064"/>
                </a:lnTo>
                <a:lnTo>
                  <a:pt x="1566253" y="1293790"/>
                </a:lnTo>
                <a:lnTo>
                  <a:pt x="1558701" y="1305001"/>
                </a:lnTo>
                <a:lnTo>
                  <a:pt x="1547496" y="1312563"/>
                </a:lnTo>
                <a:lnTo>
                  <a:pt x="1533771" y="1315336"/>
                </a:lnTo>
                <a:close/>
              </a:path>
              <a:path w="5518150" h="1909445">
                <a:moveTo>
                  <a:pt x="1836488" y="1317861"/>
                </a:moveTo>
                <a:lnTo>
                  <a:pt x="1821785" y="1314890"/>
                </a:lnTo>
                <a:lnTo>
                  <a:pt x="1809778" y="1306788"/>
                </a:lnTo>
                <a:lnTo>
                  <a:pt x="1801683" y="1294774"/>
                </a:lnTo>
                <a:lnTo>
                  <a:pt x="1798715" y="1280064"/>
                </a:lnTo>
                <a:lnTo>
                  <a:pt x="1801683" y="1265356"/>
                </a:lnTo>
                <a:lnTo>
                  <a:pt x="1809778" y="1253342"/>
                </a:lnTo>
                <a:lnTo>
                  <a:pt x="1821785" y="1245239"/>
                </a:lnTo>
                <a:lnTo>
                  <a:pt x="1836488" y="1242268"/>
                </a:lnTo>
                <a:lnTo>
                  <a:pt x="1851191" y="1245239"/>
                </a:lnTo>
                <a:lnTo>
                  <a:pt x="1863197" y="1253342"/>
                </a:lnTo>
                <a:lnTo>
                  <a:pt x="1871292" y="1265356"/>
                </a:lnTo>
                <a:lnTo>
                  <a:pt x="1874261" y="1280064"/>
                </a:lnTo>
                <a:lnTo>
                  <a:pt x="1871292" y="1294774"/>
                </a:lnTo>
                <a:lnTo>
                  <a:pt x="1863197" y="1306788"/>
                </a:lnTo>
                <a:lnTo>
                  <a:pt x="1851191" y="1314890"/>
                </a:lnTo>
                <a:lnTo>
                  <a:pt x="1836488" y="1317861"/>
                </a:lnTo>
                <a:close/>
              </a:path>
              <a:path w="5518150" h="1909445">
                <a:moveTo>
                  <a:pt x="2139212" y="1321226"/>
                </a:moveTo>
                <a:lnTo>
                  <a:pt x="2123204" y="1317992"/>
                </a:lnTo>
                <a:lnTo>
                  <a:pt x="2110135" y="1309171"/>
                </a:lnTo>
                <a:lnTo>
                  <a:pt x="2101327" y="1296087"/>
                </a:lnTo>
                <a:lnTo>
                  <a:pt x="2098097" y="1280064"/>
                </a:lnTo>
                <a:lnTo>
                  <a:pt x="2101327" y="1264041"/>
                </a:lnTo>
                <a:lnTo>
                  <a:pt x="2110135" y="1250958"/>
                </a:lnTo>
                <a:lnTo>
                  <a:pt x="2123204" y="1242137"/>
                </a:lnTo>
                <a:lnTo>
                  <a:pt x="2139212" y="1238902"/>
                </a:lnTo>
                <a:lnTo>
                  <a:pt x="2155225" y="1242137"/>
                </a:lnTo>
                <a:lnTo>
                  <a:pt x="2168305" y="1250958"/>
                </a:lnTo>
                <a:lnTo>
                  <a:pt x="2177126" y="1264041"/>
                </a:lnTo>
                <a:lnTo>
                  <a:pt x="2180360" y="1280064"/>
                </a:lnTo>
                <a:lnTo>
                  <a:pt x="2177126" y="1296087"/>
                </a:lnTo>
                <a:lnTo>
                  <a:pt x="2168305" y="1309171"/>
                </a:lnTo>
                <a:lnTo>
                  <a:pt x="2155225" y="1317992"/>
                </a:lnTo>
                <a:lnTo>
                  <a:pt x="2139212" y="1321226"/>
                </a:lnTo>
                <a:close/>
              </a:path>
              <a:path w="5518150" h="1909445">
                <a:moveTo>
                  <a:pt x="2441936" y="1323751"/>
                </a:moveTo>
                <a:lnTo>
                  <a:pt x="2424948" y="1320319"/>
                </a:lnTo>
                <a:lnTo>
                  <a:pt x="2411074" y="1310959"/>
                </a:lnTo>
                <a:lnTo>
                  <a:pt x="2401719" y="1297078"/>
                </a:lnTo>
                <a:lnTo>
                  <a:pt x="2398289" y="1280081"/>
                </a:lnTo>
                <a:lnTo>
                  <a:pt x="2401719" y="1263084"/>
                </a:lnTo>
                <a:lnTo>
                  <a:pt x="2411074" y="1249204"/>
                </a:lnTo>
                <a:lnTo>
                  <a:pt x="2424948" y="1239846"/>
                </a:lnTo>
                <a:lnTo>
                  <a:pt x="2441936" y="1236414"/>
                </a:lnTo>
                <a:lnTo>
                  <a:pt x="2458923" y="1239846"/>
                </a:lnTo>
                <a:lnTo>
                  <a:pt x="2472797" y="1249204"/>
                </a:lnTo>
                <a:lnTo>
                  <a:pt x="2482152" y="1263084"/>
                </a:lnTo>
                <a:lnTo>
                  <a:pt x="2485582" y="1280081"/>
                </a:lnTo>
                <a:lnTo>
                  <a:pt x="2482152" y="1297078"/>
                </a:lnTo>
                <a:lnTo>
                  <a:pt x="2472797" y="1310959"/>
                </a:lnTo>
                <a:lnTo>
                  <a:pt x="2458923" y="1320319"/>
                </a:lnTo>
                <a:lnTo>
                  <a:pt x="2441936" y="1323751"/>
                </a:lnTo>
                <a:close/>
              </a:path>
              <a:path w="5518150" h="1909445">
                <a:moveTo>
                  <a:pt x="2744659" y="1326276"/>
                </a:moveTo>
                <a:lnTo>
                  <a:pt x="2726698" y="1322646"/>
                </a:lnTo>
                <a:lnTo>
                  <a:pt x="2712030" y="1312746"/>
                </a:lnTo>
                <a:lnTo>
                  <a:pt x="2702141" y="1298062"/>
                </a:lnTo>
                <a:lnTo>
                  <a:pt x="2698515" y="1280081"/>
                </a:lnTo>
                <a:lnTo>
                  <a:pt x="2702141" y="1262100"/>
                </a:lnTo>
                <a:lnTo>
                  <a:pt x="2712030" y="1247418"/>
                </a:lnTo>
                <a:lnTo>
                  <a:pt x="2726698" y="1237519"/>
                </a:lnTo>
                <a:lnTo>
                  <a:pt x="2744659" y="1233889"/>
                </a:lnTo>
                <a:lnTo>
                  <a:pt x="2762641" y="1237519"/>
                </a:lnTo>
                <a:lnTo>
                  <a:pt x="2777318" y="1247418"/>
                </a:lnTo>
                <a:lnTo>
                  <a:pt x="2787211" y="1262100"/>
                </a:lnTo>
                <a:lnTo>
                  <a:pt x="2790838" y="1280081"/>
                </a:lnTo>
                <a:lnTo>
                  <a:pt x="2787211" y="1298062"/>
                </a:lnTo>
                <a:lnTo>
                  <a:pt x="2777318" y="1312746"/>
                </a:lnTo>
                <a:lnTo>
                  <a:pt x="2762641" y="1322646"/>
                </a:lnTo>
                <a:lnTo>
                  <a:pt x="2744659" y="1326276"/>
                </a:lnTo>
                <a:close/>
              </a:path>
              <a:path w="5518150" h="1909445">
                <a:moveTo>
                  <a:pt x="3047383" y="1328798"/>
                </a:moveTo>
                <a:lnTo>
                  <a:pt x="3028442" y="1324970"/>
                </a:lnTo>
                <a:lnTo>
                  <a:pt x="3012969" y="1314530"/>
                </a:lnTo>
                <a:lnTo>
                  <a:pt x="3002534" y="1299044"/>
                </a:lnTo>
                <a:lnTo>
                  <a:pt x="2998707" y="1280081"/>
                </a:lnTo>
                <a:lnTo>
                  <a:pt x="3002534" y="1261118"/>
                </a:lnTo>
                <a:lnTo>
                  <a:pt x="3012969" y="1245633"/>
                </a:lnTo>
                <a:lnTo>
                  <a:pt x="3028442" y="1235193"/>
                </a:lnTo>
                <a:lnTo>
                  <a:pt x="3047383" y="1231364"/>
                </a:lnTo>
                <a:lnTo>
                  <a:pt x="3066344" y="1235193"/>
                </a:lnTo>
                <a:lnTo>
                  <a:pt x="3081827" y="1245633"/>
                </a:lnTo>
                <a:lnTo>
                  <a:pt x="3092266" y="1261118"/>
                </a:lnTo>
                <a:lnTo>
                  <a:pt x="3096093" y="1280081"/>
                </a:lnTo>
                <a:lnTo>
                  <a:pt x="3092266" y="1299044"/>
                </a:lnTo>
                <a:lnTo>
                  <a:pt x="3081827" y="1314530"/>
                </a:lnTo>
                <a:lnTo>
                  <a:pt x="3066344" y="1324970"/>
                </a:lnTo>
                <a:lnTo>
                  <a:pt x="3047383" y="1328798"/>
                </a:lnTo>
                <a:close/>
              </a:path>
              <a:path w="5518150" h="1909445">
                <a:moveTo>
                  <a:pt x="3350107" y="1331323"/>
                </a:moveTo>
                <a:lnTo>
                  <a:pt x="3330172" y="1327297"/>
                </a:lnTo>
                <a:lnTo>
                  <a:pt x="3313895" y="1316316"/>
                </a:lnTo>
                <a:lnTo>
                  <a:pt x="3302923" y="1300029"/>
                </a:lnTo>
                <a:lnTo>
                  <a:pt x="3298899" y="1280081"/>
                </a:lnTo>
                <a:lnTo>
                  <a:pt x="3302923" y="1260134"/>
                </a:lnTo>
                <a:lnTo>
                  <a:pt x="3313895" y="1243846"/>
                </a:lnTo>
                <a:lnTo>
                  <a:pt x="3330172" y="1232866"/>
                </a:lnTo>
                <a:lnTo>
                  <a:pt x="3350107" y="1228840"/>
                </a:lnTo>
                <a:lnTo>
                  <a:pt x="3370047" y="1232866"/>
                </a:lnTo>
                <a:lnTo>
                  <a:pt x="3386336" y="1243846"/>
                </a:lnTo>
                <a:lnTo>
                  <a:pt x="3397320" y="1260134"/>
                </a:lnTo>
                <a:lnTo>
                  <a:pt x="3401349" y="1280081"/>
                </a:lnTo>
                <a:lnTo>
                  <a:pt x="3397320" y="1300029"/>
                </a:lnTo>
                <a:lnTo>
                  <a:pt x="3386336" y="1316316"/>
                </a:lnTo>
                <a:lnTo>
                  <a:pt x="3370047" y="1327297"/>
                </a:lnTo>
                <a:lnTo>
                  <a:pt x="3350107" y="1331323"/>
                </a:lnTo>
                <a:close/>
              </a:path>
              <a:path w="5518150" h="1909445">
                <a:moveTo>
                  <a:pt x="3652831" y="1334688"/>
                </a:moveTo>
                <a:lnTo>
                  <a:pt x="3631605" y="1330397"/>
                </a:lnTo>
                <a:lnTo>
                  <a:pt x="3614265" y="1318696"/>
                </a:lnTo>
                <a:lnTo>
                  <a:pt x="3602570" y="1301343"/>
                </a:lnTo>
                <a:lnTo>
                  <a:pt x="3598281" y="1280098"/>
                </a:lnTo>
                <a:lnTo>
                  <a:pt x="3602570" y="1258854"/>
                </a:lnTo>
                <a:lnTo>
                  <a:pt x="3614265" y="1241501"/>
                </a:lnTo>
                <a:lnTo>
                  <a:pt x="3631605" y="1229799"/>
                </a:lnTo>
                <a:lnTo>
                  <a:pt x="3652831" y="1225508"/>
                </a:lnTo>
                <a:lnTo>
                  <a:pt x="3674077" y="1229799"/>
                </a:lnTo>
                <a:lnTo>
                  <a:pt x="3691427" y="1241501"/>
                </a:lnTo>
                <a:lnTo>
                  <a:pt x="3703125" y="1258854"/>
                </a:lnTo>
                <a:lnTo>
                  <a:pt x="3707414" y="1280098"/>
                </a:lnTo>
                <a:lnTo>
                  <a:pt x="3703125" y="1301343"/>
                </a:lnTo>
                <a:lnTo>
                  <a:pt x="3691427" y="1318696"/>
                </a:lnTo>
                <a:lnTo>
                  <a:pt x="3674077" y="1330397"/>
                </a:lnTo>
                <a:lnTo>
                  <a:pt x="3652831" y="1334688"/>
                </a:lnTo>
                <a:close/>
              </a:path>
              <a:path w="5518150" h="1909445">
                <a:moveTo>
                  <a:pt x="3955589" y="1337213"/>
                </a:moveTo>
                <a:lnTo>
                  <a:pt x="3933369" y="1332724"/>
                </a:lnTo>
                <a:lnTo>
                  <a:pt x="3915225" y="1320482"/>
                </a:lnTo>
                <a:lnTo>
                  <a:pt x="3902992" y="1302327"/>
                </a:lnTo>
                <a:lnTo>
                  <a:pt x="3898507" y="1280098"/>
                </a:lnTo>
                <a:lnTo>
                  <a:pt x="3902992" y="1257870"/>
                </a:lnTo>
                <a:lnTo>
                  <a:pt x="3915225" y="1239715"/>
                </a:lnTo>
                <a:lnTo>
                  <a:pt x="3933369" y="1227472"/>
                </a:lnTo>
                <a:lnTo>
                  <a:pt x="3955589" y="1222983"/>
                </a:lnTo>
                <a:lnTo>
                  <a:pt x="3977789" y="1227472"/>
                </a:lnTo>
                <a:lnTo>
                  <a:pt x="3995923" y="1239715"/>
                </a:lnTo>
                <a:lnTo>
                  <a:pt x="4008151" y="1257870"/>
                </a:lnTo>
                <a:lnTo>
                  <a:pt x="4012636" y="1280098"/>
                </a:lnTo>
                <a:lnTo>
                  <a:pt x="4008156" y="1302327"/>
                </a:lnTo>
                <a:lnTo>
                  <a:pt x="3995935" y="1320482"/>
                </a:lnTo>
                <a:lnTo>
                  <a:pt x="3977803" y="1332724"/>
                </a:lnTo>
                <a:lnTo>
                  <a:pt x="3955589" y="1337213"/>
                </a:lnTo>
                <a:close/>
              </a:path>
              <a:path w="5518150" h="1909445">
                <a:moveTo>
                  <a:pt x="4258312" y="1339738"/>
                </a:moveTo>
                <a:lnTo>
                  <a:pt x="4235113" y="1335050"/>
                </a:lnTo>
                <a:lnTo>
                  <a:pt x="4216164" y="1322268"/>
                </a:lnTo>
                <a:lnTo>
                  <a:pt x="4203385" y="1303310"/>
                </a:lnTo>
                <a:lnTo>
                  <a:pt x="4198699" y="1280098"/>
                </a:lnTo>
                <a:lnTo>
                  <a:pt x="4203385" y="1256886"/>
                </a:lnTo>
                <a:lnTo>
                  <a:pt x="4216164" y="1237930"/>
                </a:lnTo>
                <a:lnTo>
                  <a:pt x="4235113" y="1225148"/>
                </a:lnTo>
                <a:lnTo>
                  <a:pt x="4258312" y="1220461"/>
                </a:lnTo>
                <a:lnTo>
                  <a:pt x="4281506" y="1225148"/>
                </a:lnTo>
                <a:lnTo>
                  <a:pt x="4300444" y="1237930"/>
                </a:lnTo>
                <a:lnTo>
                  <a:pt x="4313211" y="1256886"/>
                </a:lnTo>
                <a:lnTo>
                  <a:pt x="4317892" y="1280098"/>
                </a:lnTo>
                <a:lnTo>
                  <a:pt x="4313211" y="1303310"/>
                </a:lnTo>
                <a:lnTo>
                  <a:pt x="4300444" y="1322268"/>
                </a:lnTo>
                <a:lnTo>
                  <a:pt x="4281506" y="1335050"/>
                </a:lnTo>
                <a:lnTo>
                  <a:pt x="4258312" y="1339738"/>
                </a:lnTo>
                <a:close/>
              </a:path>
              <a:path w="5518150" h="1909445">
                <a:moveTo>
                  <a:pt x="4561036" y="1342263"/>
                </a:moveTo>
                <a:lnTo>
                  <a:pt x="4536843" y="1337377"/>
                </a:lnTo>
                <a:lnTo>
                  <a:pt x="4517090" y="1324054"/>
                </a:lnTo>
                <a:lnTo>
                  <a:pt x="4503774" y="1304294"/>
                </a:lnTo>
                <a:lnTo>
                  <a:pt x="4498891" y="1280098"/>
                </a:lnTo>
                <a:lnTo>
                  <a:pt x="4503774" y="1255902"/>
                </a:lnTo>
                <a:lnTo>
                  <a:pt x="4517090" y="1236143"/>
                </a:lnTo>
                <a:lnTo>
                  <a:pt x="4536843" y="1222821"/>
                </a:lnTo>
                <a:lnTo>
                  <a:pt x="4561036" y="1217936"/>
                </a:lnTo>
                <a:lnTo>
                  <a:pt x="4585210" y="1222821"/>
                </a:lnTo>
                <a:lnTo>
                  <a:pt x="4604952" y="1236143"/>
                </a:lnTo>
                <a:lnTo>
                  <a:pt x="4618265" y="1255902"/>
                </a:lnTo>
                <a:lnTo>
                  <a:pt x="4623147" y="1280098"/>
                </a:lnTo>
                <a:lnTo>
                  <a:pt x="4618265" y="1304294"/>
                </a:lnTo>
                <a:lnTo>
                  <a:pt x="4604952" y="1324054"/>
                </a:lnTo>
                <a:lnTo>
                  <a:pt x="4585210" y="1337377"/>
                </a:lnTo>
                <a:lnTo>
                  <a:pt x="4561036" y="1342263"/>
                </a:lnTo>
                <a:close/>
              </a:path>
              <a:path w="5518150" h="1909445">
                <a:moveTo>
                  <a:pt x="4863760" y="1327974"/>
                </a:moveTo>
                <a:lnTo>
                  <a:pt x="4845130" y="1324211"/>
                </a:lnTo>
                <a:lnTo>
                  <a:pt x="4829915" y="1313950"/>
                </a:lnTo>
                <a:lnTo>
                  <a:pt x="4819656" y="1298732"/>
                </a:lnTo>
                <a:lnTo>
                  <a:pt x="4815894" y="1280098"/>
                </a:lnTo>
                <a:lnTo>
                  <a:pt x="4819656" y="1261464"/>
                </a:lnTo>
                <a:lnTo>
                  <a:pt x="4829915" y="1246246"/>
                </a:lnTo>
                <a:lnTo>
                  <a:pt x="4845130" y="1235985"/>
                </a:lnTo>
                <a:lnTo>
                  <a:pt x="4863760" y="1232222"/>
                </a:lnTo>
                <a:lnTo>
                  <a:pt x="4882370" y="1235985"/>
                </a:lnTo>
                <a:lnTo>
                  <a:pt x="4897575" y="1246246"/>
                </a:lnTo>
                <a:lnTo>
                  <a:pt x="4907830" y="1261464"/>
                </a:lnTo>
                <a:lnTo>
                  <a:pt x="4911592" y="1280098"/>
                </a:lnTo>
                <a:lnTo>
                  <a:pt x="4907830" y="1298732"/>
                </a:lnTo>
                <a:lnTo>
                  <a:pt x="4897575" y="1313950"/>
                </a:lnTo>
                <a:lnTo>
                  <a:pt x="4882370" y="1324211"/>
                </a:lnTo>
                <a:lnTo>
                  <a:pt x="4863760" y="1327974"/>
                </a:lnTo>
                <a:close/>
              </a:path>
              <a:path w="5518150" h="1909445">
                <a:moveTo>
                  <a:pt x="5172965" y="1291862"/>
                </a:moveTo>
                <a:lnTo>
                  <a:pt x="5159969" y="1291862"/>
                </a:lnTo>
                <a:lnTo>
                  <a:pt x="5154703" y="1286596"/>
                </a:lnTo>
                <a:lnTo>
                  <a:pt x="5154703" y="1273603"/>
                </a:lnTo>
                <a:lnTo>
                  <a:pt x="5159969" y="1268334"/>
                </a:lnTo>
                <a:lnTo>
                  <a:pt x="5172965" y="1268334"/>
                </a:lnTo>
                <a:lnTo>
                  <a:pt x="5178230" y="1273603"/>
                </a:lnTo>
                <a:lnTo>
                  <a:pt x="5178230" y="1286596"/>
                </a:lnTo>
                <a:lnTo>
                  <a:pt x="5172965" y="1291862"/>
                </a:lnTo>
                <a:close/>
              </a:path>
              <a:path w="5518150" h="1909445">
                <a:moveTo>
                  <a:pt x="20148" y="1603167"/>
                </a:moveTo>
                <a:lnTo>
                  <a:pt x="12304" y="1601583"/>
                </a:lnTo>
                <a:lnTo>
                  <a:pt x="5899" y="1597264"/>
                </a:lnTo>
                <a:lnTo>
                  <a:pt x="1582" y="1590855"/>
                </a:lnTo>
                <a:lnTo>
                  <a:pt x="0" y="1583004"/>
                </a:lnTo>
                <a:lnTo>
                  <a:pt x="1582" y="1575155"/>
                </a:lnTo>
                <a:lnTo>
                  <a:pt x="5899" y="1568747"/>
                </a:lnTo>
                <a:lnTo>
                  <a:pt x="12304" y="1564428"/>
                </a:lnTo>
                <a:lnTo>
                  <a:pt x="20148" y="1562845"/>
                </a:lnTo>
                <a:lnTo>
                  <a:pt x="27993" y="1564428"/>
                </a:lnTo>
                <a:lnTo>
                  <a:pt x="34398" y="1568747"/>
                </a:lnTo>
                <a:lnTo>
                  <a:pt x="38715" y="1575155"/>
                </a:lnTo>
                <a:lnTo>
                  <a:pt x="40297" y="1583004"/>
                </a:lnTo>
                <a:lnTo>
                  <a:pt x="38715" y="1590855"/>
                </a:lnTo>
                <a:lnTo>
                  <a:pt x="34398" y="1597264"/>
                </a:lnTo>
                <a:lnTo>
                  <a:pt x="27993" y="1601583"/>
                </a:lnTo>
                <a:lnTo>
                  <a:pt x="20148" y="1603167"/>
                </a:lnTo>
                <a:close/>
              </a:path>
              <a:path w="5518150" h="1909445">
                <a:moveTo>
                  <a:pt x="322872" y="1606529"/>
                </a:moveTo>
                <a:lnTo>
                  <a:pt x="313722" y="1604680"/>
                </a:lnTo>
                <a:lnTo>
                  <a:pt x="306248" y="1599639"/>
                </a:lnTo>
                <a:lnTo>
                  <a:pt x="301209" y="1592161"/>
                </a:lnTo>
                <a:lnTo>
                  <a:pt x="299361" y="1583004"/>
                </a:lnTo>
                <a:lnTo>
                  <a:pt x="301209" y="1573848"/>
                </a:lnTo>
                <a:lnTo>
                  <a:pt x="306248" y="1566371"/>
                </a:lnTo>
                <a:lnTo>
                  <a:pt x="313722" y="1561329"/>
                </a:lnTo>
                <a:lnTo>
                  <a:pt x="322872" y="1559479"/>
                </a:lnTo>
                <a:lnTo>
                  <a:pt x="332023" y="1561329"/>
                </a:lnTo>
                <a:lnTo>
                  <a:pt x="339496" y="1566371"/>
                </a:lnTo>
                <a:lnTo>
                  <a:pt x="344535" y="1573848"/>
                </a:lnTo>
                <a:lnTo>
                  <a:pt x="346383" y="1583004"/>
                </a:lnTo>
                <a:lnTo>
                  <a:pt x="344535" y="1592161"/>
                </a:lnTo>
                <a:lnTo>
                  <a:pt x="339496" y="1599639"/>
                </a:lnTo>
                <a:lnTo>
                  <a:pt x="332023" y="1604680"/>
                </a:lnTo>
                <a:lnTo>
                  <a:pt x="322872" y="1606529"/>
                </a:lnTo>
                <a:close/>
              </a:path>
              <a:path w="5518150" h="1909445">
                <a:moveTo>
                  <a:pt x="625600" y="1609054"/>
                </a:moveTo>
                <a:lnTo>
                  <a:pt x="615475" y="1607007"/>
                </a:lnTo>
                <a:lnTo>
                  <a:pt x="607204" y="1601427"/>
                </a:lnTo>
                <a:lnTo>
                  <a:pt x="601626" y="1593152"/>
                </a:lnTo>
                <a:lnTo>
                  <a:pt x="599580" y="1583021"/>
                </a:lnTo>
                <a:lnTo>
                  <a:pt x="601626" y="1572891"/>
                </a:lnTo>
                <a:lnTo>
                  <a:pt x="607204" y="1564616"/>
                </a:lnTo>
                <a:lnTo>
                  <a:pt x="615475" y="1559035"/>
                </a:lnTo>
                <a:lnTo>
                  <a:pt x="625600" y="1556988"/>
                </a:lnTo>
                <a:lnTo>
                  <a:pt x="635722" y="1559035"/>
                </a:lnTo>
                <a:lnTo>
                  <a:pt x="643992" y="1564616"/>
                </a:lnTo>
                <a:lnTo>
                  <a:pt x="649570" y="1572891"/>
                </a:lnTo>
                <a:lnTo>
                  <a:pt x="651615" y="1583021"/>
                </a:lnTo>
                <a:lnTo>
                  <a:pt x="649572" y="1593152"/>
                </a:lnTo>
                <a:lnTo>
                  <a:pt x="643999" y="1601427"/>
                </a:lnTo>
                <a:lnTo>
                  <a:pt x="635730" y="1607007"/>
                </a:lnTo>
                <a:lnTo>
                  <a:pt x="625600" y="1609054"/>
                </a:lnTo>
                <a:close/>
              </a:path>
              <a:path w="5518150" h="1909445">
                <a:moveTo>
                  <a:pt x="928323" y="1612419"/>
                </a:moveTo>
                <a:lnTo>
                  <a:pt x="916886" y="1610109"/>
                </a:lnTo>
                <a:lnTo>
                  <a:pt x="907547" y="1603810"/>
                </a:lnTo>
                <a:lnTo>
                  <a:pt x="901251" y="1594466"/>
                </a:lnTo>
                <a:lnTo>
                  <a:pt x="898942" y="1583021"/>
                </a:lnTo>
                <a:lnTo>
                  <a:pt x="901251" y="1571576"/>
                </a:lnTo>
                <a:lnTo>
                  <a:pt x="907547" y="1562232"/>
                </a:lnTo>
                <a:lnTo>
                  <a:pt x="916886" y="1555932"/>
                </a:lnTo>
                <a:lnTo>
                  <a:pt x="928323" y="1553623"/>
                </a:lnTo>
                <a:lnTo>
                  <a:pt x="939761" y="1555932"/>
                </a:lnTo>
                <a:lnTo>
                  <a:pt x="949100" y="1562232"/>
                </a:lnTo>
                <a:lnTo>
                  <a:pt x="955396" y="1571576"/>
                </a:lnTo>
                <a:lnTo>
                  <a:pt x="957704" y="1583021"/>
                </a:lnTo>
                <a:lnTo>
                  <a:pt x="955396" y="1594466"/>
                </a:lnTo>
                <a:lnTo>
                  <a:pt x="949100" y="1603810"/>
                </a:lnTo>
                <a:lnTo>
                  <a:pt x="939761" y="1610109"/>
                </a:lnTo>
                <a:lnTo>
                  <a:pt x="928323" y="1612419"/>
                </a:lnTo>
                <a:close/>
              </a:path>
              <a:path w="5518150" h="1909445">
                <a:moveTo>
                  <a:pt x="1231047" y="1615788"/>
                </a:moveTo>
                <a:lnTo>
                  <a:pt x="1218304" y="1613212"/>
                </a:lnTo>
                <a:lnTo>
                  <a:pt x="1207896" y="1606188"/>
                </a:lnTo>
                <a:lnTo>
                  <a:pt x="1200877" y="1595772"/>
                </a:lnTo>
                <a:lnTo>
                  <a:pt x="1198304" y="1583021"/>
                </a:lnTo>
                <a:lnTo>
                  <a:pt x="1200877" y="1570270"/>
                </a:lnTo>
                <a:lnTo>
                  <a:pt x="1207896" y="1559855"/>
                </a:lnTo>
                <a:lnTo>
                  <a:pt x="1218304" y="1552833"/>
                </a:lnTo>
                <a:lnTo>
                  <a:pt x="1231047" y="1550257"/>
                </a:lnTo>
                <a:lnTo>
                  <a:pt x="1243791" y="1552833"/>
                </a:lnTo>
                <a:lnTo>
                  <a:pt x="1254200" y="1559855"/>
                </a:lnTo>
                <a:lnTo>
                  <a:pt x="1261220" y="1570270"/>
                </a:lnTo>
                <a:lnTo>
                  <a:pt x="1263794" y="1583021"/>
                </a:lnTo>
                <a:lnTo>
                  <a:pt x="1261220" y="1595772"/>
                </a:lnTo>
                <a:lnTo>
                  <a:pt x="1254200" y="1606188"/>
                </a:lnTo>
                <a:lnTo>
                  <a:pt x="1243791" y="1613212"/>
                </a:lnTo>
                <a:lnTo>
                  <a:pt x="1231047" y="1615788"/>
                </a:lnTo>
                <a:close/>
              </a:path>
              <a:path w="5518150" h="1909445">
                <a:moveTo>
                  <a:pt x="1533771" y="1618310"/>
                </a:moveTo>
                <a:lnTo>
                  <a:pt x="1520055" y="1615536"/>
                </a:lnTo>
                <a:lnTo>
                  <a:pt x="1508851" y="1607975"/>
                </a:lnTo>
                <a:lnTo>
                  <a:pt x="1501294" y="1596763"/>
                </a:lnTo>
                <a:lnTo>
                  <a:pt x="1498523" y="1583038"/>
                </a:lnTo>
                <a:lnTo>
                  <a:pt x="1501294" y="1569312"/>
                </a:lnTo>
                <a:lnTo>
                  <a:pt x="1508851" y="1558101"/>
                </a:lnTo>
                <a:lnTo>
                  <a:pt x="1520055" y="1550539"/>
                </a:lnTo>
                <a:lnTo>
                  <a:pt x="1533771" y="1547766"/>
                </a:lnTo>
                <a:lnTo>
                  <a:pt x="1547489" y="1550539"/>
                </a:lnTo>
                <a:lnTo>
                  <a:pt x="1558694" y="1558101"/>
                </a:lnTo>
                <a:lnTo>
                  <a:pt x="1566251" y="1569312"/>
                </a:lnTo>
                <a:lnTo>
                  <a:pt x="1569022" y="1583038"/>
                </a:lnTo>
                <a:lnTo>
                  <a:pt x="1566253" y="1596763"/>
                </a:lnTo>
                <a:lnTo>
                  <a:pt x="1558701" y="1607975"/>
                </a:lnTo>
                <a:lnTo>
                  <a:pt x="1547496" y="1615536"/>
                </a:lnTo>
                <a:lnTo>
                  <a:pt x="1533771" y="1618310"/>
                </a:lnTo>
                <a:close/>
              </a:path>
              <a:path w="5518150" h="1909445">
                <a:moveTo>
                  <a:pt x="1836488" y="1620834"/>
                </a:moveTo>
                <a:lnTo>
                  <a:pt x="1821785" y="1617863"/>
                </a:lnTo>
                <a:lnTo>
                  <a:pt x="1809778" y="1609762"/>
                </a:lnTo>
                <a:lnTo>
                  <a:pt x="1801683" y="1597747"/>
                </a:lnTo>
                <a:lnTo>
                  <a:pt x="1798715" y="1583038"/>
                </a:lnTo>
                <a:lnTo>
                  <a:pt x="1801683" y="1568328"/>
                </a:lnTo>
                <a:lnTo>
                  <a:pt x="1809778" y="1556314"/>
                </a:lnTo>
                <a:lnTo>
                  <a:pt x="1821785" y="1548212"/>
                </a:lnTo>
                <a:lnTo>
                  <a:pt x="1836488" y="1545241"/>
                </a:lnTo>
                <a:lnTo>
                  <a:pt x="1851191" y="1548212"/>
                </a:lnTo>
                <a:lnTo>
                  <a:pt x="1863197" y="1556314"/>
                </a:lnTo>
                <a:lnTo>
                  <a:pt x="1871292" y="1568328"/>
                </a:lnTo>
                <a:lnTo>
                  <a:pt x="1874261" y="1583038"/>
                </a:lnTo>
                <a:lnTo>
                  <a:pt x="1871292" y="1597747"/>
                </a:lnTo>
                <a:lnTo>
                  <a:pt x="1863197" y="1609762"/>
                </a:lnTo>
                <a:lnTo>
                  <a:pt x="1851191" y="1617863"/>
                </a:lnTo>
                <a:lnTo>
                  <a:pt x="1836488" y="1620834"/>
                </a:lnTo>
                <a:close/>
              </a:path>
              <a:path w="5518150" h="1909445">
                <a:moveTo>
                  <a:pt x="2139212" y="1624200"/>
                </a:moveTo>
                <a:lnTo>
                  <a:pt x="2123204" y="1620965"/>
                </a:lnTo>
                <a:lnTo>
                  <a:pt x="2110135" y="1612144"/>
                </a:lnTo>
                <a:lnTo>
                  <a:pt x="2101327" y="1599061"/>
                </a:lnTo>
                <a:lnTo>
                  <a:pt x="2098097" y="1583038"/>
                </a:lnTo>
                <a:lnTo>
                  <a:pt x="2101327" y="1567015"/>
                </a:lnTo>
                <a:lnTo>
                  <a:pt x="2110135" y="1553931"/>
                </a:lnTo>
                <a:lnTo>
                  <a:pt x="2123204" y="1545110"/>
                </a:lnTo>
                <a:lnTo>
                  <a:pt x="2139212" y="1541876"/>
                </a:lnTo>
                <a:lnTo>
                  <a:pt x="2155225" y="1545110"/>
                </a:lnTo>
                <a:lnTo>
                  <a:pt x="2168305" y="1553931"/>
                </a:lnTo>
                <a:lnTo>
                  <a:pt x="2177126" y="1567015"/>
                </a:lnTo>
                <a:lnTo>
                  <a:pt x="2180360" y="1583038"/>
                </a:lnTo>
                <a:lnTo>
                  <a:pt x="2177126" y="1599061"/>
                </a:lnTo>
                <a:lnTo>
                  <a:pt x="2168305" y="1612144"/>
                </a:lnTo>
                <a:lnTo>
                  <a:pt x="2155225" y="1620965"/>
                </a:lnTo>
                <a:lnTo>
                  <a:pt x="2139212" y="1624200"/>
                </a:lnTo>
                <a:close/>
              </a:path>
              <a:path w="5518150" h="1909445">
                <a:moveTo>
                  <a:pt x="2441936" y="1626725"/>
                </a:moveTo>
                <a:lnTo>
                  <a:pt x="2424948" y="1623293"/>
                </a:lnTo>
                <a:lnTo>
                  <a:pt x="2411074" y="1613933"/>
                </a:lnTo>
                <a:lnTo>
                  <a:pt x="2401719" y="1600052"/>
                </a:lnTo>
                <a:lnTo>
                  <a:pt x="2398289" y="1583055"/>
                </a:lnTo>
                <a:lnTo>
                  <a:pt x="2401719" y="1566058"/>
                </a:lnTo>
                <a:lnTo>
                  <a:pt x="2411074" y="1552176"/>
                </a:lnTo>
                <a:lnTo>
                  <a:pt x="2424948" y="1542817"/>
                </a:lnTo>
                <a:lnTo>
                  <a:pt x="2441936" y="1539384"/>
                </a:lnTo>
                <a:lnTo>
                  <a:pt x="2458923" y="1542817"/>
                </a:lnTo>
                <a:lnTo>
                  <a:pt x="2472797" y="1552176"/>
                </a:lnTo>
                <a:lnTo>
                  <a:pt x="2482152" y="1566058"/>
                </a:lnTo>
                <a:lnTo>
                  <a:pt x="2485582" y="1583055"/>
                </a:lnTo>
                <a:lnTo>
                  <a:pt x="2482152" y="1600052"/>
                </a:lnTo>
                <a:lnTo>
                  <a:pt x="2472797" y="1613933"/>
                </a:lnTo>
                <a:lnTo>
                  <a:pt x="2458923" y="1623293"/>
                </a:lnTo>
                <a:lnTo>
                  <a:pt x="2441936" y="1626725"/>
                </a:lnTo>
                <a:close/>
              </a:path>
              <a:path w="5518150" h="1909445">
                <a:moveTo>
                  <a:pt x="2744659" y="1629250"/>
                </a:moveTo>
                <a:lnTo>
                  <a:pt x="2726698" y="1625619"/>
                </a:lnTo>
                <a:lnTo>
                  <a:pt x="2712030" y="1615719"/>
                </a:lnTo>
                <a:lnTo>
                  <a:pt x="2702141" y="1601036"/>
                </a:lnTo>
                <a:lnTo>
                  <a:pt x="2698515" y="1583055"/>
                </a:lnTo>
                <a:lnTo>
                  <a:pt x="2702141" y="1565075"/>
                </a:lnTo>
                <a:lnTo>
                  <a:pt x="2712030" y="1550393"/>
                </a:lnTo>
                <a:lnTo>
                  <a:pt x="2726698" y="1540493"/>
                </a:lnTo>
                <a:lnTo>
                  <a:pt x="2744659" y="1536863"/>
                </a:lnTo>
                <a:lnTo>
                  <a:pt x="2762641" y="1540493"/>
                </a:lnTo>
                <a:lnTo>
                  <a:pt x="2777318" y="1550393"/>
                </a:lnTo>
                <a:lnTo>
                  <a:pt x="2787211" y="1565075"/>
                </a:lnTo>
                <a:lnTo>
                  <a:pt x="2790838" y="1583055"/>
                </a:lnTo>
                <a:lnTo>
                  <a:pt x="2787211" y="1601036"/>
                </a:lnTo>
                <a:lnTo>
                  <a:pt x="2777318" y="1615719"/>
                </a:lnTo>
                <a:lnTo>
                  <a:pt x="2762641" y="1625619"/>
                </a:lnTo>
                <a:lnTo>
                  <a:pt x="2744659" y="1629250"/>
                </a:lnTo>
                <a:close/>
              </a:path>
              <a:path w="5518150" h="1909445">
                <a:moveTo>
                  <a:pt x="3047383" y="1631771"/>
                </a:moveTo>
                <a:lnTo>
                  <a:pt x="3028442" y="1627944"/>
                </a:lnTo>
                <a:lnTo>
                  <a:pt x="3012969" y="1617504"/>
                </a:lnTo>
                <a:lnTo>
                  <a:pt x="3002534" y="1602019"/>
                </a:lnTo>
                <a:lnTo>
                  <a:pt x="2998707" y="1583055"/>
                </a:lnTo>
                <a:lnTo>
                  <a:pt x="3002534" y="1564091"/>
                </a:lnTo>
                <a:lnTo>
                  <a:pt x="3012969" y="1548606"/>
                </a:lnTo>
                <a:lnTo>
                  <a:pt x="3028442" y="1538166"/>
                </a:lnTo>
                <a:lnTo>
                  <a:pt x="3047383" y="1534338"/>
                </a:lnTo>
                <a:lnTo>
                  <a:pt x="3066344" y="1538166"/>
                </a:lnTo>
                <a:lnTo>
                  <a:pt x="3081827" y="1548606"/>
                </a:lnTo>
                <a:lnTo>
                  <a:pt x="3092266" y="1564091"/>
                </a:lnTo>
                <a:lnTo>
                  <a:pt x="3096093" y="1583055"/>
                </a:lnTo>
                <a:lnTo>
                  <a:pt x="3092266" y="1602019"/>
                </a:lnTo>
                <a:lnTo>
                  <a:pt x="3081827" y="1617504"/>
                </a:lnTo>
                <a:lnTo>
                  <a:pt x="3066344" y="1627944"/>
                </a:lnTo>
                <a:lnTo>
                  <a:pt x="3047383" y="1631771"/>
                </a:lnTo>
                <a:close/>
              </a:path>
              <a:path w="5518150" h="1909445">
                <a:moveTo>
                  <a:pt x="3350107" y="1634296"/>
                </a:moveTo>
                <a:lnTo>
                  <a:pt x="3330172" y="1630270"/>
                </a:lnTo>
                <a:lnTo>
                  <a:pt x="3313895" y="1619290"/>
                </a:lnTo>
                <a:lnTo>
                  <a:pt x="3302923" y="1603002"/>
                </a:lnTo>
                <a:lnTo>
                  <a:pt x="3298899" y="1583055"/>
                </a:lnTo>
                <a:lnTo>
                  <a:pt x="3302923" y="1563107"/>
                </a:lnTo>
                <a:lnTo>
                  <a:pt x="3313895" y="1546820"/>
                </a:lnTo>
                <a:lnTo>
                  <a:pt x="3330172" y="1535839"/>
                </a:lnTo>
                <a:lnTo>
                  <a:pt x="3350107" y="1531813"/>
                </a:lnTo>
                <a:lnTo>
                  <a:pt x="3370047" y="1535839"/>
                </a:lnTo>
                <a:lnTo>
                  <a:pt x="3386336" y="1546820"/>
                </a:lnTo>
                <a:lnTo>
                  <a:pt x="3397320" y="1563107"/>
                </a:lnTo>
                <a:lnTo>
                  <a:pt x="3401349" y="1583055"/>
                </a:lnTo>
                <a:lnTo>
                  <a:pt x="3397320" y="1603002"/>
                </a:lnTo>
                <a:lnTo>
                  <a:pt x="3386336" y="1619290"/>
                </a:lnTo>
                <a:lnTo>
                  <a:pt x="3370047" y="1630270"/>
                </a:lnTo>
                <a:lnTo>
                  <a:pt x="3350107" y="1634296"/>
                </a:lnTo>
                <a:close/>
              </a:path>
              <a:path w="5518150" h="1909445">
                <a:moveTo>
                  <a:pt x="3652831" y="1634296"/>
                </a:moveTo>
                <a:lnTo>
                  <a:pt x="3632896" y="1630270"/>
                </a:lnTo>
                <a:lnTo>
                  <a:pt x="3616619" y="1619290"/>
                </a:lnTo>
                <a:lnTo>
                  <a:pt x="3605646" y="1603002"/>
                </a:lnTo>
                <a:lnTo>
                  <a:pt x="3601623" y="1583055"/>
                </a:lnTo>
                <a:lnTo>
                  <a:pt x="3605646" y="1563107"/>
                </a:lnTo>
                <a:lnTo>
                  <a:pt x="3616619" y="1546820"/>
                </a:lnTo>
                <a:lnTo>
                  <a:pt x="3632896" y="1535839"/>
                </a:lnTo>
                <a:lnTo>
                  <a:pt x="3652831" y="1531813"/>
                </a:lnTo>
                <a:lnTo>
                  <a:pt x="3672771" y="1535839"/>
                </a:lnTo>
                <a:lnTo>
                  <a:pt x="3689060" y="1546820"/>
                </a:lnTo>
                <a:lnTo>
                  <a:pt x="3700044" y="1563107"/>
                </a:lnTo>
                <a:lnTo>
                  <a:pt x="3704073" y="1583055"/>
                </a:lnTo>
                <a:lnTo>
                  <a:pt x="3700044" y="1603002"/>
                </a:lnTo>
                <a:lnTo>
                  <a:pt x="3689060" y="1619290"/>
                </a:lnTo>
                <a:lnTo>
                  <a:pt x="3672771" y="1630270"/>
                </a:lnTo>
                <a:lnTo>
                  <a:pt x="3652831" y="1634296"/>
                </a:lnTo>
                <a:close/>
              </a:path>
              <a:path w="5518150" h="1909445">
                <a:moveTo>
                  <a:pt x="3955589" y="1628423"/>
                </a:moveTo>
                <a:lnTo>
                  <a:pt x="3937938" y="1624858"/>
                </a:lnTo>
                <a:lnTo>
                  <a:pt x="3923529" y="1615137"/>
                </a:lnTo>
                <a:lnTo>
                  <a:pt x="3913815" y="1600722"/>
                </a:lnTo>
                <a:lnTo>
                  <a:pt x="3910254" y="1583072"/>
                </a:lnTo>
                <a:lnTo>
                  <a:pt x="3913815" y="1565422"/>
                </a:lnTo>
                <a:lnTo>
                  <a:pt x="3923529" y="1551006"/>
                </a:lnTo>
                <a:lnTo>
                  <a:pt x="3937938" y="1541285"/>
                </a:lnTo>
                <a:lnTo>
                  <a:pt x="3955589" y="1537720"/>
                </a:lnTo>
                <a:lnTo>
                  <a:pt x="3973219" y="1541285"/>
                </a:lnTo>
                <a:lnTo>
                  <a:pt x="3987619" y="1551006"/>
                </a:lnTo>
                <a:lnTo>
                  <a:pt x="3997328" y="1565422"/>
                </a:lnTo>
                <a:lnTo>
                  <a:pt x="4000889" y="1583072"/>
                </a:lnTo>
                <a:lnTo>
                  <a:pt x="3997328" y="1600722"/>
                </a:lnTo>
                <a:lnTo>
                  <a:pt x="3987619" y="1615137"/>
                </a:lnTo>
                <a:lnTo>
                  <a:pt x="3973219" y="1624858"/>
                </a:lnTo>
                <a:lnTo>
                  <a:pt x="3955589" y="1628423"/>
                </a:lnTo>
                <a:close/>
              </a:path>
              <a:path w="5518150" h="1909445">
                <a:moveTo>
                  <a:pt x="4258312" y="1614137"/>
                </a:moveTo>
                <a:lnTo>
                  <a:pt x="4246206" y="1611694"/>
                </a:lnTo>
                <a:lnTo>
                  <a:pt x="4236324" y="1605033"/>
                </a:lnTo>
                <a:lnTo>
                  <a:pt x="4229665" y="1595153"/>
                </a:lnTo>
                <a:lnTo>
                  <a:pt x="4227223" y="1583055"/>
                </a:lnTo>
                <a:lnTo>
                  <a:pt x="4229665" y="1570957"/>
                </a:lnTo>
                <a:lnTo>
                  <a:pt x="4236324" y="1561077"/>
                </a:lnTo>
                <a:lnTo>
                  <a:pt x="4246206" y="1554415"/>
                </a:lnTo>
                <a:lnTo>
                  <a:pt x="4258312" y="1551972"/>
                </a:lnTo>
                <a:lnTo>
                  <a:pt x="4270399" y="1554415"/>
                </a:lnTo>
                <a:lnTo>
                  <a:pt x="4280271" y="1561077"/>
                </a:lnTo>
                <a:lnTo>
                  <a:pt x="4286927" y="1570957"/>
                </a:lnTo>
                <a:lnTo>
                  <a:pt x="4289368" y="1583055"/>
                </a:lnTo>
                <a:lnTo>
                  <a:pt x="4286927" y="1595153"/>
                </a:lnTo>
                <a:lnTo>
                  <a:pt x="4280271" y="1605033"/>
                </a:lnTo>
                <a:lnTo>
                  <a:pt x="4270399" y="1611694"/>
                </a:lnTo>
                <a:lnTo>
                  <a:pt x="4258312" y="1614137"/>
                </a:lnTo>
                <a:close/>
              </a:path>
              <a:path w="5518150" h="1909445">
                <a:moveTo>
                  <a:pt x="4567956" y="1595659"/>
                </a:moveTo>
                <a:lnTo>
                  <a:pt x="4554049" y="1595659"/>
                </a:lnTo>
                <a:lnTo>
                  <a:pt x="4548411" y="1590022"/>
                </a:lnTo>
                <a:lnTo>
                  <a:pt x="4548411" y="1576088"/>
                </a:lnTo>
                <a:lnTo>
                  <a:pt x="4554049" y="1570450"/>
                </a:lnTo>
                <a:lnTo>
                  <a:pt x="4567990" y="1570450"/>
                </a:lnTo>
                <a:lnTo>
                  <a:pt x="4573627" y="1576088"/>
                </a:lnTo>
                <a:lnTo>
                  <a:pt x="4573627" y="1590022"/>
                </a:lnTo>
                <a:lnTo>
                  <a:pt x="4567956" y="1595659"/>
                </a:lnTo>
                <a:close/>
              </a:path>
              <a:path w="5518150" h="1909445">
                <a:moveTo>
                  <a:pt x="24317" y="1893536"/>
                </a:moveTo>
                <a:lnTo>
                  <a:pt x="15976" y="1893536"/>
                </a:lnTo>
                <a:lnTo>
                  <a:pt x="12597" y="1890153"/>
                </a:lnTo>
                <a:lnTo>
                  <a:pt x="12597" y="1881805"/>
                </a:lnTo>
                <a:lnTo>
                  <a:pt x="15976" y="1878423"/>
                </a:lnTo>
                <a:lnTo>
                  <a:pt x="24317" y="1878423"/>
                </a:lnTo>
                <a:lnTo>
                  <a:pt x="27700" y="1881805"/>
                </a:lnTo>
                <a:lnTo>
                  <a:pt x="27700" y="1890153"/>
                </a:lnTo>
                <a:lnTo>
                  <a:pt x="24317" y="1893536"/>
                </a:lnTo>
                <a:close/>
              </a:path>
              <a:path w="5518150" h="1909445">
                <a:moveTo>
                  <a:pt x="328894" y="1896901"/>
                </a:moveTo>
                <a:lnTo>
                  <a:pt x="316854" y="1896901"/>
                </a:lnTo>
                <a:lnTo>
                  <a:pt x="311959" y="1892003"/>
                </a:lnTo>
                <a:lnTo>
                  <a:pt x="311959" y="1879956"/>
                </a:lnTo>
                <a:lnTo>
                  <a:pt x="316854" y="1875058"/>
                </a:lnTo>
                <a:lnTo>
                  <a:pt x="328894" y="1875058"/>
                </a:lnTo>
                <a:lnTo>
                  <a:pt x="333789" y="1879956"/>
                </a:lnTo>
                <a:lnTo>
                  <a:pt x="333789" y="1892003"/>
                </a:lnTo>
                <a:lnTo>
                  <a:pt x="328894" y="1896901"/>
                </a:lnTo>
                <a:close/>
              </a:path>
              <a:path w="5518150" h="1909445">
                <a:moveTo>
                  <a:pt x="633941" y="1901107"/>
                </a:moveTo>
                <a:lnTo>
                  <a:pt x="617255" y="1901107"/>
                </a:lnTo>
                <a:lnTo>
                  <a:pt x="610497" y="1894343"/>
                </a:lnTo>
                <a:lnTo>
                  <a:pt x="610497" y="1877647"/>
                </a:lnTo>
                <a:lnTo>
                  <a:pt x="617255" y="1870885"/>
                </a:lnTo>
                <a:lnTo>
                  <a:pt x="633941" y="1870885"/>
                </a:lnTo>
                <a:lnTo>
                  <a:pt x="640702" y="1877647"/>
                </a:lnTo>
                <a:lnTo>
                  <a:pt x="640702" y="1894343"/>
                </a:lnTo>
                <a:lnTo>
                  <a:pt x="633941" y="1901107"/>
                </a:lnTo>
                <a:close/>
              </a:path>
              <a:path w="5518150" h="1909445">
                <a:moveTo>
                  <a:pt x="938062" y="1903632"/>
                </a:moveTo>
                <a:lnTo>
                  <a:pt x="918585" y="1903632"/>
                </a:lnTo>
                <a:lnTo>
                  <a:pt x="910696" y="1895740"/>
                </a:lnTo>
                <a:lnTo>
                  <a:pt x="910696" y="1876253"/>
                </a:lnTo>
                <a:lnTo>
                  <a:pt x="918585" y="1868360"/>
                </a:lnTo>
                <a:lnTo>
                  <a:pt x="938062" y="1868360"/>
                </a:lnTo>
                <a:lnTo>
                  <a:pt x="945947" y="1876253"/>
                </a:lnTo>
                <a:lnTo>
                  <a:pt x="945947" y="1895740"/>
                </a:lnTo>
                <a:lnTo>
                  <a:pt x="938062" y="1903632"/>
                </a:lnTo>
                <a:close/>
              </a:path>
              <a:path w="5518150" h="1909445">
                <a:moveTo>
                  <a:pt x="1231047" y="1906997"/>
                </a:moveTo>
                <a:lnTo>
                  <a:pt x="1222879" y="1905346"/>
                </a:lnTo>
                <a:lnTo>
                  <a:pt x="1216207" y="1900844"/>
                </a:lnTo>
                <a:lnTo>
                  <a:pt x="1211708" y="1894168"/>
                </a:lnTo>
                <a:lnTo>
                  <a:pt x="1210058" y="1885995"/>
                </a:lnTo>
                <a:lnTo>
                  <a:pt x="1211708" y="1877822"/>
                </a:lnTo>
                <a:lnTo>
                  <a:pt x="1216207" y="1871147"/>
                </a:lnTo>
                <a:lnTo>
                  <a:pt x="1222879" y="1866646"/>
                </a:lnTo>
                <a:lnTo>
                  <a:pt x="1231047" y="1864995"/>
                </a:lnTo>
                <a:lnTo>
                  <a:pt x="1239216" y="1866646"/>
                </a:lnTo>
                <a:lnTo>
                  <a:pt x="1245888" y="1871147"/>
                </a:lnTo>
                <a:lnTo>
                  <a:pt x="1250387" y="1877822"/>
                </a:lnTo>
                <a:lnTo>
                  <a:pt x="1252037" y="1885995"/>
                </a:lnTo>
                <a:lnTo>
                  <a:pt x="1250387" y="1894168"/>
                </a:lnTo>
                <a:lnTo>
                  <a:pt x="1245888" y="1900844"/>
                </a:lnTo>
                <a:lnTo>
                  <a:pt x="1239216" y="1905346"/>
                </a:lnTo>
                <a:lnTo>
                  <a:pt x="1231047" y="1906997"/>
                </a:lnTo>
                <a:close/>
              </a:path>
              <a:path w="5518150" h="1909445">
                <a:moveTo>
                  <a:pt x="1533771" y="1908679"/>
                </a:moveTo>
                <a:lnTo>
                  <a:pt x="1524944" y="1906897"/>
                </a:lnTo>
                <a:lnTo>
                  <a:pt x="1517738" y="1902038"/>
                </a:lnTo>
                <a:lnTo>
                  <a:pt x="1512881" y="1894828"/>
                </a:lnTo>
                <a:lnTo>
                  <a:pt x="1511100" y="1885995"/>
                </a:lnTo>
                <a:lnTo>
                  <a:pt x="1512881" y="1877161"/>
                </a:lnTo>
                <a:lnTo>
                  <a:pt x="1517738" y="1869951"/>
                </a:lnTo>
                <a:lnTo>
                  <a:pt x="1524944" y="1865092"/>
                </a:lnTo>
                <a:lnTo>
                  <a:pt x="1533771" y="1863310"/>
                </a:lnTo>
                <a:lnTo>
                  <a:pt x="1542600" y="1865092"/>
                </a:lnTo>
                <a:lnTo>
                  <a:pt x="1549807" y="1869951"/>
                </a:lnTo>
                <a:lnTo>
                  <a:pt x="1554664" y="1877161"/>
                </a:lnTo>
                <a:lnTo>
                  <a:pt x="1556445" y="1885995"/>
                </a:lnTo>
                <a:lnTo>
                  <a:pt x="1554662" y="1894828"/>
                </a:lnTo>
                <a:lnTo>
                  <a:pt x="1549800" y="1902038"/>
                </a:lnTo>
                <a:lnTo>
                  <a:pt x="1542593" y="1906897"/>
                </a:lnTo>
                <a:lnTo>
                  <a:pt x="1533771" y="1908679"/>
                </a:lnTo>
                <a:close/>
              </a:path>
              <a:path w="5518150" h="1909445">
                <a:moveTo>
                  <a:pt x="1836488" y="1908679"/>
                </a:moveTo>
                <a:lnTo>
                  <a:pt x="1827665" y="1906897"/>
                </a:lnTo>
                <a:lnTo>
                  <a:pt x="1820466" y="1902038"/>
                </a:lnTo>
                <a:lnTo>
                  <a:pt x="1815616" y="1894828"/>
                </a:lnTo>
                <a:lnTo>
                  <a:pt x="1813838" y="1885995"/>
                </a:lnTo>
                <a:lnTo>
                  <a:pt x="1815616" y="1877161"/>
                </a:lnTo>
                <a:lnTo>
                  <a:pt x="1820466" y="1869951"/>
                </a:lnTo>
                <a:lnTo>
                  <a:pt x="1827665" y="1865092"/>
                </a:lnTo>
                <a:lnTo>
                  <a:pt x="1836488" y="1863310"/>
                </a:lnTo>
                <a:lnTo>
                  <a:pt x="1845316" y="1865092"/>
                </a:lnTo>
                <a:lnTo>
                  <a:pt x="1852526" y="1869951"/>
                </a:lnTo>
                <a:lnTo>
                  <a:pt x="1857389" y="1877161"/>
                </a:lnTo>
                <a:lnTo>
                  <a:pt x="1859172" y="1885995"/>
                </a:lnTo>
                <a:lnTo>
                  <a:pt x="1857389" y="1894828"/>
                </a:lnTo>
                <a:lnTo>
                  <a:pt x="1852526" y="1902038"/>
                </a:lnTo>
                <a:lnTo>
                  <a:pt x="1845316" y="1906897"/>
                </a:lnTo>
                <a:lnTo>
                  <a:pt x="1836488" y="1908679"/>
                </a:lnTo>
                <a:close/>
              </a:path>
              <a:path w="5518150" h="1909445">
                <a:moveTo>
                  <a:pt x="2145103" y="1909172"/>
                </a:moveTo>
                <a:lnTo>
                  <a:pt x="2133320" y="1909172"/>
                </a:lnTo>
                <a:lnTo>
                  <a:pt x="2129741" y="1908449"/>
                </a:lnTo>
                <a:lnTo>
                  <a:pt x="2122005" y="1903229"/>
                </a:lnTo>
                <a:lnTo>
                  <a:pt x="2116787" y="1895488"/>
                </a:lnTo>
                <a:lnTo>
                  <a:pt x="2114874" y="1886011"/>
                </a:lnTo>
                <a:lnTo>
                  <a:pt x="2116787" y="1876535"/>
                </a:lnTo>
                <a:lnTo>
                  <a:pt x="2122005" y="1868795"/>
                </a:lnTo>
                <a:lnTo>
                  <a:pt x="2129741" y="1863577"/>
                </a:lnTo>
                <a:lnTo>
                  <a:pt x="2139212" y="1861663"/>
                </a:lnTo>
                <a:lnTo>
                  <a:pt x="2148682" y="1863577"/>
                </a:lnTo>
                <a:lnTo>
                  <a:pt x="2156419" y="1868795"/>
                </a:lnTo>
                <a:lnTo>
                  <a:pt x="2161636" y="1876535"/>
                </a:lnTo>
                <a:lnTo>
                  <a:pt x="2163550" y="1886011"/>
                </a:lnTo>
                <a:lnTo>
                  <a:pt x="2161636" y="1895488"/>
                </a:lnTo>
                <a:lnTo>
                  <a:pt x="2156419" y="1903229"/>
                </a:lnTo>
                <a:lnTo>
                  <a:pt x="2148682" y="1908449"/>
                </a:lnTo>
                <a:lnTo>
                  <a:pt x="2145103" y="1909172"/>
                </a:lnTo>
                <a:close/>
              </a:path>
              <a:path w="5518150" h="1909445">
                <a:moveTo>
                  <a:pt x="2441936" y="1908679"/>
                </a:moveTo>
                <a:lnTo>
                  <a:pt x="2433113" y="1906897"/>
                </a:lnTo>
                <a:lnTo>
                  <a:pt x="2425914" y="1902038"/>
                </a:lnTo>
                <a:lnTo>
                  <a:pt x="2421064" y="1894828"/>
                </a:lnTo>
                <a:lnTo>
                  <a:pt x="2419286" y="1885995"/>
                </a:lnTo>
                <a:lnTo>
                  <a:pt x="2421064" y="1877161"/>
                </a:lnTo>
                <a:lnTo>
                  <a:pt x="2425914" y="1869951"/>
                </a:lnTo>
                <a:lnTo>
                  <a:pt x="2433113" y="1865092"/>
                </a:lnTo>
                <a:lnTo>
                  <a:pt x="2441936" y="1863310"/>
                </a:lnTo>
                <a:lnTo>
                  <a:pt x="2450778" y="1865092"/>
                </a:lnTo>
                <a:lnTo>
                  <a:pt x="2457987" y="1869951"/>
                </a:lnTo>
                <a:lnTo>
                  <a:pt x="2462841" y="1877161"/>
                </a:lnTo>
                <a:lnTo>
                  <a:pt x="2464620" y="1885995"/>
                </a:lnTo>
                <a:lnTo>
                  <a:pt x="2462836" y="1894828"/>
                </a:lnTo>
                <a:lnTo>
                  <a:pt x="2457974" y="1902038"/>
                </a:lnTo>
                <a:lnTo>
                  <a:pt x="2450763" y="1906897"/>
                </a:lnTo>
                <a:lnTo>
                  <a:pt x="2441936" y="1908679"/>
                </a:lnTo>
                <a:close/>
              </a:path>
              <a:path w="5518150" h="1909445">
                <a:moveTo>
                  <a:pt x="2744659" y="1906157"/>
                </a:moveTo>
                <a:lnTo>
                  <a:pt x="2736825" y="1904573"/>
                </a:lnTo>
                <a:lnTo>
                  <a:pt x="2730419" y="1900253"/>
                </a:lnTo>
                <a:lnTo>
                  <a:pt x="2726094" y="1893844"/>
                </a:lnTo>
                <a:lnTo>
                  <a:pt x="2724507" y="1885995"/>
                </a:lnTo>
                <a:lnTo>
                  <a:pt x="2726094" y="1878145"/>
                </a:lnTo>
                <a:lnTo>
                  <a:pt x="2730419" y="1871738"/>
                </a:lnTo>
                <a:lnTo>
                  <a:pt x="2736825" y="1867419"/>
                </a:lnTo>
                <a:lnTo>
                  <a:pt x="2744659" y="1865836"/>
                </a:lnTo>
                <a:lnTo>
                  <a:pt x="2752508" y="1867419"/>
                </a:lnTo>
                <a:lnTo>
                  <a:pt x="2758913" y="1871738"/>
                </a:lnTo>
                <a:lnTo>
                  <a:pt x="2763230" y="1878145"/>
                </a:lnTo>
                <a:lnTo>
                  <a:pt x="2764812" y="1885995"/>
                </a:lnTo>
                <a:lnTo>
                  <a:pt x="2763230" y="1893844"/>
                </a:lnTo>
                <a:lnTo>
                  <a:pt x="2758913" y="1900253"/>
                </a:lnTo>
                <a:lnTo>
                  <a:pt x="2752508" y="1904573"/>
                </a:lnTo>
                <a:lnTo>
                  <a:pt x="2744659" y="1906157"/>
                </a:lnTo>
                <a:close/>
              </a:path>
              <a:path w="5518150" h="1909445">
                <a:moveTo>
                  <a:pt x="3056194" y="1901948"/>
                </a:moveTo>
                <a:lnTo>
                  <a:pt x="3038607" y="1901948"/>
                </a:lnTo>
                <a:lnTo>
                  <a:pt x="3031451" y="1894795"/>
                </a:lnTo>
                <a:lnTo>
                  <a:pt x="3031451" y="1877194"/>
                </a:lnTo>
                <a:lnTo>
                  <a:pt x="3038607" y="1870041"/>
                </a:lnTo>
                <a:lnTo>
                  <a:pt x="3056194" y="1870041"/>
                </a:lnTo>
                <a:lnTo>
                  <a:pt x="3063350" y="1877194"/>
                </a:lnTo>
                <a:lnTo>
                  <a:pt x="3063350" y="1894795"/>
                </a:lnTo>
                <a:lnTo>
                  <a:pt x="3056194" y="1901948"/>
                </a:lnTo>
                <a:close/>
              </a:path>
              <a:path w="5518150" h="1909445">
                <a:moveTo>
                  <a:pt x="3355677" y="1896077"/>
                </a:moveTo>
                <a:lnTo>
                  <a:pt x="3344571" y="1896077"/>
                </a:lnTo>
                <a:lnTo>
                  <a:pt x="3340048" y="1891564"/>
                </a:lnTo>
                <a:lnTo>
                  <a:pt x="3340048" y="1880425"/>
                </a:lnTo>
                <a:lnTo>
                  <a:pt x="3344571" y="1875915"/>
                </a:lnTo>
                <a:lnTo>
                  <a:pt x="3355677" y="1875915"/>
                </a:lnTo>
                <a:lnTo>
                  <a:pt x="3360200" y="1880425"/>
                </a:lnTo>
                <a:lnTo>
                  <a:pt x="3360200" y="1891564"/>
                </a:lnTo>
                <a:lnTo>
                  <a:pt x="3355677" y="1896077"/>
                </a:lnTo>
                <a:close/>
              </a:path>
              <a:path w="5518150" h="1909445">
                <a:moveTo>
                  <a:pt x="3654688" y="1889360"/>
                </a:moveTo>
                <a:lnTo>
                  <a:pt x="3650974" y="1889360"/>
                </a:lnTo>
                <a:lnTo>
                  <a:pt x="3649489" y="1887861"/>
                </a:lnTo>
                <a:lnTo>
                  <a:pt x="3649489" y="1884128"/>
                </a:lnTo>
                <a:lnTo>
                  <a:pt x="3650974" y="1882629"/>
                </a:lnTo>
                <a:lnTo>
                  <a:pt x="3654721" y="1882629"/>
                </a:lnTo>
                <a:lnTo>
                  <a:pt x="3656206" y="1884128"/>
                </a:lnTo>
                <a:lnTo>
                  <a:pt x="3656206" y="1887861"/>
                </a:lnTo>
                <a:lnTo>
                  <a:pt x="3654688" y="1889360"/>
                </a:lnTo>
                <a:close/>
              </a:path>
            </a:pathLst>
          </a:custGeom>
          <a:solidFill>
            <a:srgbClr val="E8C7C6"/>
          </a:solidFill>
        </p:spPr>
        <p:txBody>
          <a:bodyPr wrap="square" lIns="0" tIns="0" rIns="0" bIns="0" rtlCol="0"/>
          <a:lstStyle/>
          <a:p>
            <a:endParaRPr/>
          </a:p>
        </p:txBody>
      </p:sp>
      <p:pic>
        <p:nvPicPr>
          <p:cNvPr id="10" name="Content Placeholder 3">
            <a:extLst>
              <a:ext uri="{FF2B5EF4-FFF2-40B4-BE49-F238E27FC236}">
                <a16:creationId xmlns:a16="http://schemas.microsoft.com/office/drawing/2014/main" id="{CDA56DF4-C7FB-8820-28E3-4FEC9150B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628900"/>
            <a:ext cx="9906000" cy="5582444"/>
          </a:xfrm>
          <a:prstGeom prst="rect">
            <a:avLst/>
          </a:prstGeom>
        </p:spPr>
      </p:pic>
    </p:spTree>
    <p:extLst>
      <p:ext uri="{BB962C8B-B14F-4D97-AF65-F5344CB8AC3E}">
        <p14:creationId xmlns:p14="http://schemas.microsoft.com/office/powerpoint/2010/main" val="332164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004815"/>
            <a:ext cx="6845300" cy="132715"/>
          </a:xfrm>
          <a:custGeom>
            <a:avLst/>
            <a:gdLst/>
            <a:ahLst/>
            <a:cxnLst/>
            <a:rect l="l" t="t" r="r" b="b"/>
            <a:pathLst>
              <a:path w="6845300" h="132715">
                <a:moveTo>
                  <a:pt x="6844511" y="132651"/>
                </a:moveTo>
                <a:lnTo>
                  <a:pt x="0" y="114300"/>
                </a:lnTo>
                <a:lnTo>
                  <a:pt x="0" y="0"/>
                </a:lnTo>
                <a:lnTo>
                  <a:pt x="6844817" y="18351"/>
                </a:lnTo>
                <a:lnTo>
                  <a:pt x="6844511" y="132651"/>
                </a:lnTo>
                <a:close/>
              </a:path>
            </a:pathLst>
          </a:custGeom>
          <a:solidFill>
            <a:srgbClr val="9EC2D0"/>
          </a:solidFill>
        </p:spPr>
        <p:txBody>
          <a:bodyPr wrap="square" lIns="0" tIns="0" rIns="0" bIns="0" rtlCol="0"/>
          <a:lstStyle/>
          <a:p>
            <a:endParaRPr/>
          </a:p>
        </p:txBody>
      </p:sp>
      <p:sp>
        <p:nvSpPr>
          <p:cNvPr id="3" name="object 3"/>
          <p:cNvSpPr/>
          <p:nvPr/>
        </p:nvSpPr>
        <p:spPr>
          <a:xfrm>
            <a:off x="11430015" y="9004117"/>
            <a:ext cx="6858000" cy="132715"/>
          </a:xfrm>
          <a:custGeom>
            <a:avLst/>
            <a:gdLst/>
            <a:ahLst/>
            <a:cxnLst/>
            <a:rect l="l" t="t" r="r" b="b"/>
            <a:pathLst>
              <a:path w="6858000" h="132715">
                <a:moveTo>
                  <a:pt x="6857984" y="132686"/>
                </a:moveTo>
                <a:lnTo>
                  <a:pt x="0" y="114299"/>
                </a:lnTo>
                <a:lnTo>
                  <a:pt x="306" y="0"/>
                </a:lnTo>
                <a:lnTo>
                  <a:pt x="6857984" y="18386"/>
                </a:lnTo>
                <a:lnTo>
                  <a:pt x="6857984" y="132686"/>
                </a:lnTo>
                <a:close/>
              </a:path>
            </a:pathLst>
          </a:custGeom>
          <a:solidFill>
            <a:srgbClr val="9EC2D0"/>
          </a:solidFill>
        </p:spPr>
        <p:txBody>
          <a:bodyPr wrap="square" lIns="0" tIns="0" rIns="0" bIns="0" rtlCol="0"/>
          <a:lstStyle/>
          <a:p>
            <a:endParaRPr/>
          </a:p>
        </p:txBody>
      </p:sp>
      <p:grpSp>
        <p:nvGrpSpPr>
          <p:cNvPr id="4" name="object 4"/>
          <p:cNvGrpSpPr/>
          <p:nvPr/>
        </p:nvGrpSpPr>
        <p:grpSpPr>
          <a:xfrm>
            <a:off x="12012907" y="2797221"/>
            <a:ext cx="6169025" cy="5612765"/>
            <a:chOff x="12012907" y="2797221"/>
            <a:chExt cx="6169025" cy="5612765"/>
          </a:xfrm>
        </p:grpSpPr>
        <p:sp>
          <p:nvSpPr>
            <p:cNvPr id="5" name="object 5"/>
            <p:cNvSpPr/>
            <p:nvPr/>
          </p:nvSpPr>
          <p:spPr>
            <a:xfrm>
              <a:off x="12982996" y="5933230"/>
              <a:ext cx="5198745" cy="2476500"/>
            </a:xfrm>
            <a:custGeom>
              <a:avLst/>
              <a:gdLst/>
              <a:ahLst/>
              <a:cxnLst/>
              <a:rect l="l" t="t" r="r" b="b"/>
              <a:pathLst>
                <a:path w="5198744" h="2476500">
                  <a:moveTo>
                    <a:pt x="1817659" y="30189"/>
                  </a:moveTo>
                  <a:lnTo>
                    <a:pt x="1816717" y="30189"/>
                  </a:lnTo>
                  <a:lnTo>
                    <a:pt x="1816349" y="29819"/>
                  </a:lnTo>
                  <a:lnTo>
                    <a:pt x="1816349" y="28876"/>
                  </a:lnTo>
                  <a:lnTo>
                    <a:pt x="1816717" y="28506"/>
                  </a:lnTo>
                  <a:lnTo>
                    <a:pt x="1817659" y="28506"/>
                  </a:lnTo>
                  <a:lnTo>
                    <a:pt x="1818030" y="28876"/>
                  </a:lnTo>
                  <a:lnTo>
                    <a:pt x="1818030" y="29819"/>
                  </a:lnTo>
                  <a:lnTo>
                    <a:pt x="1817659" y="30189"/>
                  </a:lnTo>
                  <a:close/>
                </a:path>
                <a:path w="5198744" h="2476500">
                  <a:moveTo>
                    <a:pt x="2120838" y="31030"/>
                  </a:moveTo>
                  <a:lnTo>
                    <a:pt x="2118989" y="31030"/>
                  </a:lnTo>
                  <a:lnTo>
                    <a:pt x="2118232" y="30273"/>
                  </a:lnTo>
                  <a:lnTo>
                    <a:pt x="2118232" y="28422"/>
                  </a:lnTo>
                  <a:lnTo>
                    <a:pt x="2118989" y="27665"/>
                  </a:lnTo>
                  <a:lnTo>
                    <a:pt x="2120838" y="27665"/>
                  </a:lnTo>
                  <a:lnTo>
                    <a:pt x="2121594" y="28422"/>
                  </a:lnTo>
                  <a:lnTo>
                    <a:pt x="2121594" y="30273"/>
                  </a:lnTo>
                  <a:lnTo>
                    <a:pt x="2120838" y="31030"/>
                  </a:lnTo>
                  <a:close/>
                </a:path>
                <a:path w="5198744" h="2476500">
                  <a:moveTo>
                    <a:pt x="2425415" y="34396"/>
                  </a:moveTo>
                  <a:lnTo>
                    <a:pt x="2419863" y="34396"/>
                  </a:lnTo>
                  <a:lnTo>
                    <a:pt x="2417611" y="32141"/>
                  </a:lnTo>
                  <a:lnTo>
                    <a:pt x="2417611" y="26588"/>
                  </a:lnTo>
                  <a:lnTo>
                    <a:pt x="2419863" y="24333"/>
                  </a:lnTo>
                  <a:lnTo>
                    <a:pt x="2425415" y="24333"/>
                  </a:lnTo>
                  <a:lnTo>
                    <a:pt x="2427667" y="26588"/>
                  </a:lnTo>
                  <a:lnTo>
                    <a:pt x="2427667" y="32141"/>
                  </a:lnTo>
                  <a:lnTo>
                    <a:pt x="2425415" y="34396"/>
                  </a:lnTo>
                  <a:close/>
                </a:path>
                <a:path w="5198744" h="2476500">
                  <a:moveTo>
                    <a:pt x="2730006" y="37762"/>
                  </a:moveTo>
                  <a:lnTo>
                    <a:pt x="2720723" y="37762"/>
                  </a:lnTo>
                  <a:lnTo>
                    <a:pt x="2716973" y="34009"/>
                  </a:lnTo>
                  <a:lnTo>
                    <a:pt x="2716973" y="24720"/>
                  </a:lnTo>
                  <a:lnTo>
                    <a:pt x="2720723" y="20967"/>
                  </a:lnTo>
                  <a:lnTo>
                    <a:pt x="2730006" y="20967"/>
                  </a:lnTo>
                  <a:lnTo>
                    <a:pt x="2733756" y="24720"/>
                  </a:lnTo>
                  <a:lnTo>
                    <a:pt x="2733756" y="34009"/>
                  </a:lnTo>
                  <a:lnTo>
                    <a:pt x="2730006" y="37762"/>
                  </a:lnTo>
                  <a:close/>
                </a:path>
                <a:path w="5198744" h="2476500">
                  <a:moveTo>
                    <a:pt x="3034580" y="41127"/>
                  </a:moveTo>
                  <a:lnTo>
                    <a:pt x="3021597" y="41127"/>
                  </a:lnTo>
                  <a:lnTo>
                    <a:pt x="3016335" y="35860"/>
                  </a:lnTo>
                  <a:lnTo>
                    <a:pt x="3016335" y="22869"/>
                  </a:lnTo>
                  <a:lnTo>
                    <a:pt x="3021597" y="17602"/>
                  </a:lnTo>
                  <a:lnTo>
                    <a:pt x="3034580" y="17602"/>
                  </a:lnTo>
                  <a:lnTo>
                    <a:pt x="3039845" y="22869"/>
                  </a:lnTo>
                  <a:lnTo>
                    <a:pt x="3039845" y="35860"/>
                  </a:lnTo>
                  <a:lnTo>
                    <a:pt x="3034580" y="41127"/>
                  </a:lnTo>
                  <a:close/>
                </a:path>
                <a:path w="5198744" h="2476500">
                  <a:moveTo>
                    <a:pt x="3339157" y="44493"/>
                  </a:moveTo>
                  <a:lnTo>
                    <a:pt x="3322471" y="44493"/>
                  </a:lnTo>
                  <a:lnTo>
                    <a:pt x="3315710" y="37728"/>
                  </a:lnTo>
                  <a:lnTo>
                    <a:pt x="3315710" y="21035"/>
                  </a:lnTo>
                  <a:lnTo>
                    <a:pt x="3322471" y="14270"/>
                  </a:lnTo>
                  <a:lnTo>
                    <a:pt x="3339157" y="14270"/>
                  </a:lnTo>
                  <a:lnTo>
                    <a:pt x="3345918" y="21035"/>
                  </a:lnTo>
                  <a:lnTo>
                    <a:pt x="3345918" y="37728"/>
                  </a:lnTo>
                  <a:lnTo>
                    <a:pt x="3339157" y="44493"/>
                  </a:lnTo>
                  <a:close/>
                </a:path>
                <a:path w="5198744" h="2476500">
                  <a:moveTo>
                    <a:pt x="3633529" y="47859"/>
                  </a:moveTo>
                  <a:lnTo>
                    <a:pt x="3626343" y="46406"/>
                  </a:lnTo>
                  <a:lnTo>
                    <a:pt x="3620474" y="42444"/>
                  </a:lnTo>
                  <a:lnTo>
                    <a:pt x="3616516" y="36571"/>
                  </a:lnTo>
                  <a:lnTo>
                    <a:pt x="3615064" y="29381"/>
                  </a:lnTo>
                  <a:lnTo>
                    <a:pt x="3616516" y="22192"/>
                  </a:lnTo>
                  <a:lnTo>
                    <a:pt x="3620474" y="16318"/>
                  </a:lnTo>
                  <a:lnTo>
                    <a:pt x="3626343" y="12357"/>
                  </a:lnTo>
                  <a:lnTo>
                    <a:pt x="3633529" y="10904"/>
                  </a:lnTo>
                  <a:lnTo>
                    <a:pt x="3640715" y="12357"/>
                  </a:lnTo>
                  <a:lnTo>
                    <a:pt x="3646584" y="16318"/>
                  </a:lnTo>
                  <a:lnTo>
                    <a:pt x="3650542" y="22192"/>
                  </a:lnTo>
                  <a:lnTo>
                    <a:pt x="3651994" y="29381"/>
                  </a:lnTo>
                  <a:lnTo>
                    <a:pt x="3650542" y="36571"/>
                  </a:lnTo>
                  <a:lnTo>
                    <a:pt x="3646584" y="42444"/>
                  </a:lnTo>
                  <a:lnTo>
                    <a:pt x="3640715" y="46406"/>
                  </a:lnTo>
                  <a:lnTo>
                    <a:pt x="3633529" y="47859"/>
                  </a:lnTo>
                  <a:close/>
                </a:path>
                <a:path w="5198744" h="2476500">
                  <a:moveTo>
                    <a:pt x="3936253" y="52066"/>
                  </a:moveTo>
                  <a:lnTo>
                    <a:pt x="3927431" y="50284"/>
                  </a:lnTo>
                  <a:lnTo>
                    <a:pt x="3920232" y="45425"/>
                  </a:lnTo>
                  <a:lnTo>
                    <a:pt x="3915381" y="38215"/>
                  </a:lnTo>
                  <a:lnTo>
                    <a:pt x="3913603" y="29381"/>
                  </a:lnTo>
                  <a:lnTo>
                    <a:pt x="3915381" y="20548"/>
                  </a:lnTo>
                  <a:lnTo>
                    <a:pt x="3920232" y="13338"/>
                  </a:lnTo>
                  <a:lnTo>
                    <a:pt x="3927431" y="8478"/>
                  </a:lnTo>
                  <a:lnTo>
                    <a:pt x="3936253" y="6697"/>
                  </a:lnTo>
                  <a:lnTo>
                    <a:pt x="3945081" y="8478"/>
                  </a:lnTo>
                  <a:lnTo>
                    <a:pt x="3952292" y="13338"/>
                  </a:lnTo>
                  <a:lnTo>
                    <a:pt x="3957154" y="20548"/>
                  </a:lnTo>
                  <a:lnTo>
                    <a:pt x="3958937" y="29381"/>
                  </a:lnTo>
                  <a:lnTo>
                    <a:pt x="3957154" y="38215"/>
                  </a:lnTo>
                  <a:lnTo>
                    <a:pt x="3952292" y="45425"/>
                  </a:lnTo>
                  <a:lnTo>
                    <a:pt x="3945081" y="50284"/>
                  </a:lnTo>
                  <a:lnTo>
                    <a:pt x="3936253" y="52066"/>
                  </a:lnTo>
                  <a:close/>
                </a:path>
                <a:path w="5198744" h="2476500">
                  <a:moveTo>
                    <a:pt x="4238977" y="54590"/>
                  </a:moveTo>
                  <a:lnTo>
                    <a:pt x="4229180" y="52610"/>
                  </a:lnTo>
                  <a:lnTo>
                    <a:pt x="4221187" y="47213"/>
                  </a:lnTo>
                  <a:lnTo>
                    <a:pt x="4215802" y="39205"/>
                  </a:lnTo>
                  <a:lnTo>
                    <a:pt x="4213828" y="29398"/>
                  </a:lnTo>
                  <a:lnTo>
                    <a:pt x="4215802" y="19591"/>
                  </a:lnTo>
                  <a:lnTo>
                    <a:pt x="4221187" y="11583"/>
                  </a:lnTo>
                  <a:lnTo>
                    <a:pt x="4229180" y="6186"/>
                  </a:lnTo>
                  <a:lnTo>
                    <a:pt x="4238977" y="4206"/>
                  </a:lnTo>
                  <a:lnTo>
                    <a:pt x="4248779" y="6186"/>
                  </a:lnTo>
                  <a:lnTo>
                    <a:pt x="4256783" y="11583"/>
                  </a:lnTo>
                  <a:lnTo>
                    <a:pt x="4262180" y="19591"/>
                  </a:lnTo>
                  <a:lnTo>
                    <a:pt x="4264159" y="29398"/>
                  </a:lnTo>
                  <a:lnTo>
                    <a:pt x="4262180" y="39205"/>
                  </a:lnTo>
                  <a:lnTo>
                    <a:pt x="4256783" y="47213"/>
                  </a:lnTo>
                  <a:lnTo>
                    <a:pt x="4248779" y="52610"/>
                  </a:lnTo>
                  <a:lnTo>
                    <a:pt x="4238977" y="54590"/>
                  </a:lnTo>
                  <a:close/>
                </a:path>
                <a:path w="5198744" h="2476500">
                  <a:moveTo>
                    <a:pt x="4541701" y="56273"/>
                  </a:moveTo>
                  <a:lnTo>
                    <a:pt x="4531256" y="54161"/>
                  </a:lnTo>
                  <a:lnTo>
                    <a:pt x="4522726" y="48401"/>
                  </a:lnTo>
                  <a:lnTo>
                    <a:pt x="4516974" y="39859"/>
                  </a:lnTo>
                  <a:lnTo>
                    <a:pt x="4514865" y="29398"/>
                  </a:lnTo>
                  <a:lnTo>
                    <a:pt x="4516974" y="18937"/>
                  </a:lnTo>
                  <a:lnTo>
                    <a:pt x="4522726" y="10395"/>
                  </a:lnTo>
                  <a:lnTo>
                    <a:pt x="4531256" y="4635"/>
                  </a:lnTo>
                  <a:lnTo>
                    <a:pt x="4541701" y="2524"/>
                  </a:lnTo>
                  <a:lnTo>
                    <a:pt x="4552165" y="4635"/>
                  </a:lnTo>
                  <a:lnTo>
                    <a:pt x="4560705" y="10395"/>
                  </a:lnTo>
                  <a:lnTo>
                    <a:pt x="4566461" y="18937"/>
                  </a:lnTo>
                  <a:lnTo>
                    <a:pt x="4568571" y="29398"/>
                  </a:lnTo>
                  <a:lnTo>
                    <a:pt x="4566461" y="39859"/>
                  </a:lnTo>
                  <a:lnTo>
                    <a:pt x="4560705" y="48401"/>
                  </a:lnTo>
                  <a:lnTo>
                    <a:pt x="4552165" y="54161"/>
                  </a:lnTo>
                  <a:lnTo>
                    <a:pt x="4541701" y="56273"/>
                  </a:lnTo>
                  <a:close/>
                </a:path>
                <a:path w="5198744" h="2476500">
                  <a:moveTo>
                    <a:pt x="4844424" y="57114"/>
                  </a:moveTo>
                  <a:lnTo>
                    <a:pt x="4833648" y="54937"/>
                  </a:lnTo>
                  <a:lnTo>
                    <a:pt x="4824850" y="48998"/>
                  </a:lnTo>
                  <a:lnTo>
                    <a:pt x="4818919" y="40189"/>
                  </a:lnTo>
                  <a:lnTo>
                    <a:pt x="4816745" y="29398"/>
                  </a:lnTo>
                  <a:lnTo>
                    <a:pt x="4818919" y="18607"/>
                  </a:lnTo>
                  <a:lnTo>
                    <a:pt x="4824850" y="9797"/>
                  </a:lnTo>
                  <a:lnTo>
                    <a:pt x="4833648" y="3859"/>
                  </a:lnTo>
                  <a:lnTo>
                    <a:pt x="4844424" y="1682"/>
                  </a:lnTo>
                  <a:lnTo>
                    <a:pt x="4855220" y="3859"/>
                  </a:lnTo>
                  <a:lnTo>
                    <a:pt x="4864028" y="9797"/>
                  </a:lnTo>
                  <a:lnTo>
                    <a:pt x="4869963" y="18607"/>
                  </a:lnTo>
                  <a:lnTo>
                    <a:pt x="4872138" y="29398"/>
                  </a:lnTo>
                  <a:lnTo>
                    <a:pt x="4869963" y="40189"/>
                  </a:lnTo>
                  <a:lnTo>
                    <a:pt x="4864028" y="48998"/>
                  </a:lnTo>
                  <a:lnTo>
                    <a:pt x="4855220" y="54937"/>
                  </a:lnTo>
                  <a:lnTo>
                    <a:pt x="4844424" y="57114"/>
                  </a:lnTo>
                  <a:close/>
                </a:path>
                <a:path w="5198744" h="2476500">
                  <a:moveTo>
                    <a:pt x="5147149" y="58797"/>
                  </a:moveTo>
                  <a:lnTo>
                    <a:pt x="5135724" y="56487"/>
                  </a:lnTo>
                  <a:lnTo>
                    <a:pt x="5126388" y="50187"/>
                  </a:lnTo>
                  <a:lnTo>
                    <a:pt x="5120091" y="40842"/>
                  </a:lnTo>
                  <a:lnTo>
                    <a:pt x="5117781" y="29398"/>
                  </a:lnTo>
                  <a:lnTo>
                    <a:pt x="5120091" y="17953"/>
                  </a:lnTo>
                  <a:lnTo>
                    <a:pt x="5126388" y="8609"/>
                  </a:lnTo>
                  <a:lnTo>
                    <a:pt x="5135724" y="2309"/>
                  </a:lnTo>
                  <a:lnTo>
                    <a:pt x="5147149" y="0"/>
                  </a:lnTo>
                  <a:lnTo>
                    <a:pt x="5158592" y="2309"/>
                  </a:lnTo>
                  <a:lnTo>
                    <a:pt x="5167938" y="8609"/>
                  </a:lnTo>
                  <a:lnTo>
                    <a:pt x="5174239" y="17953"/>
                  </a:lnTo>
                  <a:lnTo>
                    <a:pt x="5176550" y="29398"/>
                  </a:lnTo>
                  <a:lnTo>
                    <a:pt x="5174239" y="40842"/>
                  </a:lnTo>
                  <a:lnTo>
                    <a:pt x="5167938" y="50187"/>
                  </a:lnTo>
                  <a:lnTo>
                    <a:pt x="5158592" y="56487"/>
                  </a:lnTo>
                  <a:lnTo>
                    <a:pt x="5147149" y="58797"/>
                  </a:lnTo>
                  <a:close/>
                </a:path>
                <a:path w="5198744" h="2476500">
                  <a:moveTo>
                    <a:pt x="910409" y="334828"/>
                  </a:moveTo>
                  <a:lnTo>
                    <a:pt x="907617" y="334828"/>
                  </a:lnTo>
                  <a:lnTo>
                    <a:pt x="906493" y="333701"/>
                  </a:lnTo>
                  <a:lnTo>
                    <a:pt x="906493" y="330908"/>
                  </a:lnTo>
                  <a:lnTo>
                    <a:pt x="907617" y="329780"/>
                  </a:lnTo>
                  <a:lnTo>
                    <a:pt x="910409" y="329780"/>
                  </a:lnTo>
                  <a:lnTo>
                    <a:pt x="911536" y="330908"/>
                  </a:lnTo>
                  <a:lnTo>
                    <a:pt x="911536" y="333701"/>
                  </a:lnTo>
                  <a:lnTo>
                    <a:pt x="910409" y="334828"/>
                  </a:lnTo>
                  <a:close/>
                </a:path>
                <a:path w="5198744" h="2476500">
                  <a:moveTo>
                    <a:pt x="1215911" y="339862"/>
                  </a:moveTo>
                  <a:lnTo>
                    <a:pt x="1207570" y="339862"/>
                  </a:lnTo>
                  <a:lnTo>
                    <a:pt x="1204187" y="336478"/>
                  </a:lnTo>
                  <a:lnTo>
                    <a:pt x="1204187" y="328131"/>
                  </a:lnTo>
                  <a:lnTo>
                    <a:pt x="1207570" y="324748"/>
                  </a:lnTo>
                  <a:lnTo>
                    <a:pt x="1215911" y="324748"/>
                  </a:lnTo>
                  <a:lnTo>
                    <a:pt x="1219290" y="328131"/>
                  </a:lnTo>
                  <a:lnTo>
                    <a:pt x="1219290" y="336478"/>
                  </a:lnTo>
                  <a:lnTo>
                    <a:pt x="1215911" y="339862"/>
                  </a:lnTo>
                  <a:close/>
                </a:path>
                <a:path w="5198744" h="2476500">
                  <a:moveTo>
                    <a:pt x="1521410" y="344891"/>
                  </a:moveTo>
                  <a:lnTo>
                    <a:pt x="1507502" y="344891"/>
                  </a:lnTo>
                  <a:lnTo>
                    <a:pt x="1501868" y="339254"/>
                  </a:lnTo>
                  <a:lnTo>
                    <a:pt x="1501868" y="325321"/>
                  </a:lnTo>
                  <a:lnTo>
                    <a:pt x="1507502" y="319683"/>
                  </a:lnTo>
                  <a:lnTo>
                    <a:pt x="1521426" y="319683"/>
                  </a:lnTo>
                  <a:lnTo>
                    <a:pt x="1527060" y="325321"/>
                  </a:lnTo>
                  <a:lnTo>
                    <a:pt x="1527060" y="339254"/>
                  </a:lnTo>
                  <a:lnTo>
                    <a:pt x="1521410" y="344891"/>
                  </a:lnTo>
                  <a:close/>
                </a:path>
                <a:path w="5198744" h="2476500">
                  <a:moveTo>
                    <a:pt x="1826928" y="349924"/>
                  </a:moveTo>
                  <a:lnTo>
                    <a:pt x="1807451" y="349924"/>
                  </a:lnTo>
                  <a:lnTo>
                    <a:pt x="1799562" y="342032"/>
                  </a:lnTo>
                  <a:lnTo>
                    <a:pt x="1799562" y="322544"/>
                  </a:lnTo>
                  <a:lnTo>
                    <a:pt x="1807451" y="314652"/>
                  </a:lnTo>
                  <a:lnTo>
                    <a:pt x="1826928" y="314652"/>
                  </a:lnTo>
                  <a:lnTo>
                    <a:pt x="1834814" y="322544"/>
                  </a:lnTo>
                  <a:lnTo>
                    <a:pt x="1834814" y="342032"/>
                  </a:lnTo>
                  <a:lnTo>
                    <a:pt x="1826928" y="349924"/>
                  </a:lnTo>
                  <a:close/>
                </a:path>
                <a:path w="5198744" h="2476500">
                  <a:moveTo>
                    <a:pt x="2119913" y="354954"/>
                  </a:moveTo>
                  <a:lnTo>
                    <a:pt x="2111085" y="353173"/>
                  </a:lnTo>
                  <a:lnTo>
                    <a:pt x="2103879" y="348313"/>
                  </a:lnTo>
                  <a:lnTo>
                    <a:pt x="2099023" y="341104"/>
                  </a:lnTo>
                  <a:lnTo>
                    <a:pt x="2097243" y="332271"/>
                  </a:lnTo>
                  <a:lnTo>
                    <a:pt x="2099023" y="323437"/>
                  </a:lnTo>
                  <a:lnTo>
                    <a:pt x="2103879" y="316227"/>
                  </a:lnTo>
                  <a:lnTo>
                    <a:pt x="2111085" y="311368"/>
                  </a:lnTo>
                  <a:lnTo>
                    <a:pt x="2119913" y="309586"/>
                  </a:lnTo>
                  <a:lnTo>
                    <a:pt x="2128742" y="311368"/>
                  </a:lnTo>
                  <a:lnTo>
                    <a:pt x="2135948" y="316227"/>
                  </a:lnTo>
                  <a:lnTo>
                    <a:pt x="2140804" y="323437"/>
                  </a:lnTo>
                  <a:lnTo>
                    <a:pt x="2142584" y="332271"/>
                  </a:lnTo>
                  <a:lnTo>
                    <a:pt x="2140801" y="341104"/>
                  </a:lnTo>
                  <a:lnTo>
                    <a:pt x="2135941" y="348313"/>
                  </a:lnTo>
                  <a:lnTo>
                    <a:pt x="2128735" y="353173"/>
                  </a:lnTo>
                  <a:lnTo>
                    <a:pt x="2119913" y="354954"/>
                  </a:lnTo>
                  <a:close/>
                </a:path>
                <a:path w="5198744" h="2476500">
                  <a:moveTo>
                    <a:pt x="2422641" y="358319"/>
                  </a:moveTo>
                  <a:lnTo>
                    <a:pt x="2412516" y="356273"/>
                  </a:lnTo>
                  <a:lnTo>
                    <a:pt x="2404245" y="350693"/>
                  </a:lnTo>
                  <a:lnTo>
                    <a:pt x="2398667" y="342419"/>
                  </a:lnTo>
                  <a:lnTo>
                    <a:pt x="2396622" y="332288"/>
                  </a:lnTo>
                  <a:lnTo>
                    <a:pt x="2398667" y="322157"/>
                  </a:lnTo>
                  <a:lnTo>
                    <a:pt x="2404245" y="313882"/>
                  </a:lnTo>
                  <a:lnTo>
                    <a:pt x="2412516" y="308301"/>
                  </a:lnTo>
                  <a:lnTo>
                    <a:pt x="2422641" y="306254"/>
                  </a:lnTo>
                  <a:lnTo>
                    <a:pt x="2432764" y="308301"/>
                  </a:lnTo>
                  <a:lnTo>
                    <a:pt x="2441033" y="313882"/>
                  </a:lnTo>
                  <a:lnTo>
                    <a:pt x="2446611" y="322157"/>
                  </a:lnTo>
                  <a:lnTo>
                    <a:pt x="2448656" y="332288"/>
                  </a:lnTo>
                  <a:lnTo>
                    <a:pt x="2446613" y="342419"/>
                  </a:lnTo>
                  <a:lnTo>
                    <a:pt x="2441040" y="350693"/>
                  </a:lnTo>
                  <a:lnTo>
                    <a:pt x="2432771" y="356273"/>
                  </a:lnTo>
                  <a:lnTo>
                    <a:pt x="2422641" y="358319"/>
                  </a:lnTo>
                  <a:close/>
                </a:path>
                <a:path w="5198744" h="2476500">
                  <a:moveTo>
                    <a:pt x="2725365" y="361685"/>
                  </a:moveTo>
                  <a:lnTo>
                    <a:pt x="2713927" y="359375"/>
                  </a:lnTo>
                  <a:lnTo>
                    <a:pt x="2704588" y="353076"/>
                  </a:lnTo>
                  <a:lnTo>
                    <a:pt x="2698292" y="343732"/>
                  </a:lnTo>
                  <a:lnTo>
                    <a:pt x="2695983" y="332288"/>
                  </a:lnTo>
                  <a:lnTo>
                    <a:pt x="2698292" y="320843"/>
                  </a:lnTo>
                  <a:lnTo>
                    <a:pt x="2704588" y="311499"/>
                  </a:lnTo>
                  <a:lnTo>
                    <a:pt x="2713927" y="305199"/>
                  </a:lnTo>
                  <a:lnTo>
                    <a:pt x="2725365" y="302889"/>
                  </a:lnTo>
                  <a:lnTo>
                    <a:pt x="2736802" y="305199"/>
                  </a:lnTo>
                  <a:lnTo>
                    <a:pt x="2746141" y="311499"/>
                  </a:lnTo>
                  <a:lnTo>
                    <a:pt x="2752437" y="320843"/>
                  </a:lnTo>
                  <a:lnTo>
                    <a:pt x="2754746" y="332288"/>
                  </a:lnTo>
                  <a:lnTo>
                    <a:pt x="2752437" y="343732"/>
                  </a:lnTo>
                  <a:lnTo>
                    <a:pt x="2746141" y="353076"/>
                  </a:lnTo>
                  <a:lnTo>
                    <a:pt x="2736802" y="359375"/>
                  </a:lnTo>
                  <a:lnTo>
                    <a:pt x="2725365" y="361685"/>
                  </a:lnTo>
                  <a:close/>
                </a:path>
                <a:path w="5198744" h="2476500">
                  <a:moveTo>
                    <a:pt x="3028088" y="365050"/>
                  </a:moveTo>
                  <a:lnTo>
                    <a:pt x="3015345" y="362475"/>
                  </a:lnTo>
                  <a:lnTo>
                    <a:pt x="3004937" y="355452"/>
                  </a:lnTo>
                  <a:lnTo>
                    <a:pt x="2997919" y="345038"/>
                  </a:lnTo>
                  <a:lnTo>
                    <a:pt x="2995345" y="332288"/>
                  </a:lnTo>
                  <a:lnTo>
                    <a:pt x="2997919" y="319537"/>
                  </a:lnTo>
                  <a:lnTo>
                    <a:pt x="3004937" y="309122"/>
                  </a:lnTo>
                  <a:lnTo>
                    <a:pt x="3015345" y="302099"/>
                  </a:lnTo>
                  <a:lnTo>
                    <a:pt x="3028088" y="299523"/>
                  </a:lnTo>
                  <a:lnTo>
                    <a:pt x="3040832" y="302099"/>
                  </a:lnTo>
                  <a:lnTo>
                    <a:pt x="3051242" y="309122"/>
                  </a:lnTo>
                  <a:lnTo>
                    <a:pt x="3058261" y="319537"/>
                  </a:lnTo>
                  <a:lnTo>
                    <a:pt x="3060835" y="332288"/>
                  </a:lnTo>
                  <a:lnTo>
                    <a:pt x="3058261" y="345038"/>
                  </a:lnTo>
                  <a:lnTo>
                    <a:pt x="3051242" y="355452"/>
                  </a:lnTo>
                  <a:lnTo>
                    <a:pt x="3040832" y="362475"/>
                  </a:lnTo>
                  <a:lnTo>
                    <a:pt x="3028088" y="365050"/>
                  </a:lnTo>
                  <a:close/>
                </a:path>
                <a:path w="5198744" h="2476500">
                  <a:moveTo>
                    <a:pt x="3330812" y="367575"/>
                  </a:moveTo>
                  <a:lnTo>
                    <a:pt x="3317096" y="364802"/>
                  </a:lnTo>
                  <a:lnTo>
                    <a:pt x="3305892" y="357241"/>
                  </a:lnTo>
                  <a:lnTo>
                    <a:pt x="3298335" y="346029"/>
                  </a:lnTo>
                  <a:lnTo>
                    <a:pt x="3295564" y="332304"/>
                  </a:lnTo>
                  <a:lnTo>
                    <a:pt x="3298335" y="318579"/>
                  </a:lnTo>
                  <a:lnTo>
                    <a:pt x="3305892" y="307367"/>
                  </a:lnTo>
                  <a:lnTo>
                    <a:pt x="3317096" y="299806"/>
                  </a:lnTo>
                  <a:lnTo>
                    <a:pt x="3330812" y="297033"/>
                  </a:lnTo>
                  <a:lnTo>
                    <a:pt x="3344530" y="299806"/>
                  </a:lnTo>
                  <a:lnTo>
                    <a:pt x="3355735" y="307367"/>
                  </a:lnTo>
                  <a:lnTo>
                    <a:pt x="3363292" y="318579"/>
                  </a:lnTo>
                  <a:lnTo>
                    <a:pt x="3366064" y="332304"/>
                  </a:lnTo>
                  <a:lnTo>
                    <a:pt x="3363294" y="346029"/>
                  </a:lnTo>
                  <a:lnTo>
                    <a:pt x="3355742" y="357241"/>
                  </a:lnTo>
                  <a:lnTo>
                    <a:pt x="3344537" y="364802"/>
                  </a:lnTo>
                  <a:lnTo>
                    <a:pt x="3330812" y="367575"/>
                  </a:lnTo>
                  <a:close/>
                </a:path>
                <a:path w="5198744" h="2476500">
                  <a:moveTo>
                    <a:pt x="3633529" y="370100"/>
                  </a:moveTo>
                  <a:lnTo>
                    <a:pt x="3618826" y="367129"/>
                  </a:lnTo>
                  <a:lnTo>
                    <a:pt x="3606820" y="359028"/>
                  </a:lnTo>
                  <a:lnTo>
                    <a:pt x="3598725" y="347013"/>
                  </a:lnTo>
                  <a:lnTo>
                    <a:pt x="3595756" y="332304"/>
                  </a:lnTo>
                  <a:lnTo>
                    <a:pt x="3598725" y="317595"/>
                  </a:lnTo>
                  <a:lnTo>
                    <a:pt x="3606820" y="305581"/>
                  </a:lnTo>
                  <a:lnTo>
                    <a:pt x="3618826" y="297479"/>
                  </a:lnTo>
                  <a:lnTo>
                    <a:pt x="3633529" y="294508"/>
                  </a:lnTo>
                  <a:lnTo>
                    <a:pt x="3648232" y="297479"/>
                  </a:lnTo>
                  <a:lnTo>
                    <a:pt x="3660239" y="305581"/>
                  </a:lnTo>
                  <a:lnTo>
                    <a:pt x="3668334" y="317595"/>
                  </a:lnTo>
                  <a:lnTo>
                    <a:pt x="3671302" y="332304"/>
                  </a:lnTo>
                  <a:lnTo>
                    <a:pt x="3668334" y="347013"/>
                  </a:lnTo>
                  <a:lnTo>
                    <a:pt x="3660239" y="359028"/>
                  </a:lnTo>
                  <a:lnTo>
                    <a:pt x="3648232" y="367129"/>
                  </a:lnTo>
                  <a:lnTo>
                    <a:pt x="3633529" y="370100"/>
                  </a:lnTo>
                  <a:close/>
                </a:path>
                <a:path w="5198744" h="2476500">
                  <a:moveTo>
                    <a:pt x="3936253" y="373466"/>
                  </a:moveTo>
                  <a:lnTo>
                    <a:pt x="3920245" y="370231"/>
                  </a:lnTo>
                  <a:lnTo>
                    <a:pt x="3907176" y="361410"/>
                  </a:lnTo>
                  <a:lnTo>
                    <a:pt x="3898368" y="348327"/>
                  </a:lnTo>
                  <a:lnTo>
                    <a:pt x="3895138" y="332304"/>
                  </a:lnTo>
                  <a:lnTo>
                    <a:pt x="3898368" y="316282"/>
                  </a:lnTo>
                  <a:lnTo>
                    <a:pt x="3907176" y="303198"/>
                  </a:lnTo>
                  <a:lnTo>
                    <a:pt x="3920245" y="294377"/>
                  </a:lnTo>
                  <a:lnTo>
                    <a:pt x="3936253" y="291143"/>
                  </a:lnTo>
                  <a:lnTo>
                    <a:pt x="3952266" y="294377"/>
                  </a:lnTo>
                  <a:lnTo>
                    <a:pt x="3965346" y="303198"/>
                  </a:lnTo>
                  <a:lnTo>
                    <a:pt x="3974167" y="316282"/>
                  </a:lnTo>
                  <a:lnTo>
                    <a:pt x="3977402" y="332304"/>
                  </a:lnTo>
                  <a:lnTo>
                    <a:pt x="3974167" y="348327"/>
                  </a:lnTo>
                  <a:lnTo>
                    <a:pt x="3965346" y="361410"/>
                  </a:lnTo>
                  <a:lnTo>
                    <a:pt x="3952266" y="370231"/>
                  </a:lnTo>
                  <a:lnTo>
                    <a:pt x="3936253" y="373466"/>
                  </a:lnTo>
                  <a:close/>
                </a:path>
                <a:path w="5198744" h="2476500">
                  <a:moveTo>
                    <a:pt x="4238977" y="375991"/>
                  </a:moveTo>
                  <a:lnTo>
                    <a:pt x="4221989" y="372558"/>
                  </a:lnTo>
                  <a:lnTo>
                    <a:pt x="4208115" y="363199"/>
                  </a:lnTo>
                  <a:lnTo>
                    <a:pt x="4198761" y="349318"/>
                  </a:lnTo>
                  <a:lnTo>
                    <a:pt x="4195330" y="332321"/>
                  </a:lnTo>
                  <a:lnTo>
                    <a:pt x="4198761" y="315325"/>
                  </a:lnTo>
                  <a:lnTo>
                    <a:pt x="4208115" y="301444"/>
                  </a:lnTo>
                  <a:lnTo>
                    <a:pt x="4221989" y="292084"/>
                  </a:lnTo>
                  <a:lnTo>
                    <a:pt x="4238977" y="288652"/>
                  </a:lnTo>
                  <a:lnTo>
                    <a:pt x="4255965" y="292084"/>
                  </a:lnTo>
                  <a:lnTo>
                    <a:pt x="4269838" y="301444"/>
                  </a:lnTo>
                  <a:lnTo>
                    <a:pt x="4279193" y="315325"/>
                  </a:lnTo>
                  <a:lnTo>
                    <a:pt x="4282623" y="332321"/>
                  </a:lnTo>
                  <a:lnTo>
                    <a:pt x="4279193" y="349318"/>
                  </a:lnTo>
                  <a:lnTo>
                    <a:pt x="4269838" y="363199"/>
                  </a:lnTo>
                  <a:lnTo>
                    <a:pt x="4255965" y="372558"/>
                  </a:lnTo>
                  <a:lnTo>
                    <a:pt x="4238977" y="375991"/>
                  </a:lnTo>
                  <a:close/>
                </a:path>
                <a:path w="5198744" h="2476500">
                  <a:moveTo>
                    <a:pt x="4541701" y="378516"/>
                  </a:moveTo>
                  <a:lnTo>
                    <a:pt x="4523739" y="374885"/>
                  </a:lnTo>
                  <a:lnTo>
                    <a:pt x="4509071" y="364985"/>
                  </a:lnTo>
                  <a:lnTo>
                    <a:pt x="4499182" y="350302"/>
                  </a:lnTo>
                  <a:lnTo>
                    <a:pt x="4495556" y="332321"/>
                  </a:lnTo>
                  <a:lnTo>
                    <a:pt x="4499182" y="314341"/>
                  </a:lnTo>
                  <a:lnTo>
                    <a:pt x="4509071" y="299658"/>
                  </a:lnTo>
                  <a:lnTo>
                    <a:pt x="4523739" y="289758"/>
                  </a:lnTo>
                  <a:lnTo>
                    <a:pt x="4541701" y="286128"/>
                  </a:lnTo>
                  <a:lnTo>
                    <a:pt x="4559682" y="289758"/>
                  </a:lnTo>
                  <a:lnTo>
                    <a:pt x="4574360" y="299658"/>
                  </a:lnTo>
                  <a:lnTo>
                    <a:pt x="4584252" y="314341"/>
                  </a:lnTo>
                  <a:lnTo>
                    <a:pt x="4587879" y="332321"/>
                  </a:lnTo>
                  <a:lnTo>
                    <a:pt x="4584252" y="350302"/>
                  </a:lnTo>
                  <a:lnTo>
                    <a:pt x="4574360" y="364985"/>
                  </a:lnTo>
                  <a:lnTo>
                    <a:pt x="4559682" y="374885"/>
                  </a:lnTo>
                  <a:lnTo>
                    <a:pt x="4541701" y="378516"/>
                  </a:lnTo>
                  <a:close/>
                </a:path>
                <a:path w="5198744" h="2476500">
                  <a:moveTo>
                    <a:pt x="4844424" y="381037"/>
                  </a:moveTo>
                  <a:lnTo>
                    <a:pt x="4825483" y="377209"/>
                  </a:lnTo>
                  <a:lnTo>
                    <a:pt x="4810010" y="366770"/>
                  </a:lnTo>
                  <a:lnTo>
                    <a:pt x="4799575" y="351286"/>
                  </a:lnTo>
                  <a:lnTo>
                    <a:pt x="4795748" y="332321"/>
                  </a:lnTo>
                  <a:lnTo>
                    <a:pt x="4799575" y="313357"/>
                  </a:lnTo>
                  <a:lnTo>
                    <a:pt x="4810010" y="297872"/>
                  </a:lnTo>
                  <a:lnTo>
                    <a:pt x="4825483" y="287432"/>
                  </a:lnTo>
                  <a:lnTo>
                    <a:pt x="4844424" y="283604"/>
                  </a:lnTo>
                  <a:lnTo>
                    <a:pt x="4863385" y="287432"/>
                  </a:lnTo>
                  <a:lnTo>
                    <a:pt x="4878868" y="297872"/>
                  </a:lnTo>
                  <a:lnTo>
                    <a:pt x="4889307" y="313357"/>
                  </a:lnTo>
                  <a:lnTo>
                    <a:pt x="4893135" y="332321"/>
                  </a:lnTo>
                  <a:lnTo>
                    <a:pt x="4889307" y="351286"/>
                  </a:lnTo>
                  <a:lnTo>
                    <a:pt x="4878868" y="366770"/>
                  </a:lnTo>
                  <a:lnTo>
                    <a:pt x="4863385" y="377209"/>
                  </a:lnTo>
                  <a:lnTo>
                    <a:pt x="4844424" y="381037"/>
                  </a:lnTo>
                  <a:close/>
                </a:path>
                <a:path w="5198744" h="2476500">
                  <a:moveTo>
                    <a:pt x="5147149" y="383562"/>
                  </a:moveTo>
                  <a:lnTo>
                    <a:pt x="5127213" y="379536"/>
                  </a:lnTo>
                  <a:lnTo>
                    <a:pt x="5110937" y="368556"/>
                  </a:lnTo>
                  <a:lnTo>
                    <a:pt x="5099964" y="352268"/>
                  </a:lnTo>
                  <a:lnTo>
                    <a:pt x="5095940" y="332321"/>
                  </a:lnTo>
                  <a:lnTo>
                    <a:pt x="5099964" y="312373"/>
                  </a:lnTo>
                  <a:lnTo>
                    <a:pt x="5110937" y="296086"/>
                  </a:lnTo>
                  <a:lnTo>
                    <a:pt x="5127213" y="285105"/>
                  </a:lnTo>
                  <a:lnTo>
                    <a:pt x="5147149" y="281079"/>
                  </a:lnTo>
                  <a:lnTo>
                    <a:pt x="5167089" y="285105"/>
                  </a:lnTo>
                  <a:lnTo>
                    <a:pt x="5183377" y="296086"/>
                  </a:lnTo>
                  <a:lnTo>
                    <a:pt x="5194361" y="312373"/>
                  </a:lnTo>
                  <a:lnTo>
                    <a:pt x="5198390" y="332321"/>
                  </a:lnTo>
                  <a:lnTo>
                    <a:pt x="5194361" y="352268"/>
                  </a:lnTo>
                  <a:lnTo>
                    <a:pt x="5183377" y="368556"/>
                  </a:lnTo>
                  <a:lnTo>
                    <a:pt x="5167089" y="379536"/>
                  </a:lnTo>
                  <a:lnTo>
                    <a:pt x="5147149" y="383562"/>
                  </a:lnTo>
                  <a:close/>
                </a:path>
                <a:path w="5198744" h="2476500">
                  <a:moveTo>
                    <a:pt x="304490" y="636928"/>
                  </a:moveTo>
                  <a:lnTo>
                    <a:pt x="302640" y="636928"/>
                  </a:lnTo>
                  <a:lnTo>
                    <a:pt x="301883" y="636168"/>
                  </a:lnTo>
                  <a:lnTo>
                    <a:pt x="301883" y="634319"/>
                  </a:lnTo>
                  <a:lnTo>
                    <a:pt x="302640" y="633562"/>
                  </a:lnTo>
                  <a:lnTo>
                    <a:pt x="304490" y="633562"/>
                  </a:lnTo>
                  <a:lnTo>
                    <a:pt x="305247" y="634319"/>
                  </a:lnTo>
                  <a:lnTo>
                    <a:pt x="305247" y="636168"/>
                  </a:lnTo>
                  <a:lnTo>
                    <a:pt x="304490" y="636928"/>
                  </a:lnTo>
                  <a:close/>
                </a:path>
                <a:path w="5198744" h="2476500">
                  <a:moveTo>
                    <a:pt x="609535" y="641134"/>
                  </a:moveTo>
                  <a:lnTo>
                    <a:pt x="603044" y="641134"/>
                  </a:lnTo>
                  <a:lnTo>
                    <a:pt x="600421" y="638508"/>
                  </a:lnTo>
                  <a:lnTo>
                    <a:pt x="600421" y="632013"/>
                  </a:lnTo>
                  <a:lnTo>
                    <a:pt x="603044" y="629387"/>
                  </a:lnTo>
                  <a:lnTo>
                    <a:pt x="609535" y="629387"/>
                  </a:lnTo>
                  <a:lnTo>
                    <a:pt x="612161" y="632013"/>
                  </a:lnTo>
                  <a:lnTo>
                    <a:pt x="612161" y="638508"/>
                  </a:lnTo>
                  <a:lnTo>
                    <a:pt x="609535" y="641134"/>
                  </a:lnTo>
                  <a:close/>
                </a:path>
                <a:path w="5198744" h="2476500">
                  <a:moveTo>
                    <a:pt x="914581" y="645340"/>
                  </a:moveTo>
                  <a:lnTo>
                    <a:pt x="903448" y="645340"/>
                  </a:lnTo>
                  <a:lnTo>
                    <a:pt x="898942" y="640830"/>
                  </a:lnTo>
                  <a:lnTo>
                    <a:pt x="898942" y="629691"/>
                  </a:lnTo>
                  <a:lnTo>
                    <a:pt x="903448" y="625181"/>
                  </a:lnTo>
                  <a:lnTo>
                    <a:pt x="914581" y="625181"/>
                  </a:lnTo>
                  <a:lnTo>
                    <a:pt x="919088" y="629691"/>
                  </a:lnTo>
                  <a:lnTo>
                    <a:pt x="919088" y="640830"/>
                  </a:lnTo>
                  <a:lnTo>
                    <a:pt x="914581" y="645340"/>
                  </a:lnTo>
                  <a:close/>
                </a:path>
                <a:path w="5198744" h="2476500">
                  <a:moveTo>
                    <a:pt x="1219155" y="648705"/>
                  </a:moveTo>
                  <a:lnTo>
                    <a:pt x="1204323" y="648705"/>
                  </a:lnTo>
                  <a:lnTo>
                    <a:pt x="1198304" y="642683"/>
                  </a:lnTo>
                  <a:lnTo>
                    <a:pt x="1198304" y="627841"/>
                  </a:lnTo>
                  <a:lnTo>
                    <a:pt x="1204323" y="621815"/>
                  </a:lnTo>
                  <a:lnTo>
                    <a:pt x="1219155" y="621815"/>
                  </a:lnTo>
                  <a:lnTo>
                    <a:pt x="1225177" y="627841"/>
                  </a:lnTo>
                  <a:lnTo>
                    <a:pt x="1225177" y="642683"/>
                  </a:lnTo>
                  <a:lnTo>
                    <a:pt x="1219155" y="648705"/>
                  </a:lnTo>
                  <a:close/>
                </a:path>
                <a:path w="5198744" h="2476500">
                  <a:moveTo>
                    <a:pt x="1523732" y="652074"/>
                  </a:moveTo>
                  <a:lnTo>
                    <a:pt x="1505196" y="652074"/>
                  </a:lnTo>
                  <a:lnTo>
                    <a:pt x="1497679" y="644550"/>
                  </a:lnTo>
                  <a:lnTo>
                    <a:pt x="1497679" y="626004"/>
                  </a:lnTo>
                  <a:lnTo>
                    <a:pt x="1505196" y="618484"/>
                  </a:lnTo>
                  <a:lnTo>
                    <a:pt x="1523732" y="618484"/>
                  </a:lnTo>
                  <a:lnTo>
                    <a:pt x="1531249" y="626004"/>
                  </a:lnTo>
                  <a:lnTo>
                    <a:pt x="1531249" y="644550"/>
                  </a:lnTo>
                  <a:lnTo>
                    <a:pt x="1523732" y="652074"/>
                  </a:lnTo>
                  <a:close/>
                </a:path>
                <a:path w="5198744" h="2476500">
                  <a:moveTo>
                    <a:pt x="1817190" y="655436"/>
                  </a:moveTo>
                  <a:lnTo>
                    <a:pt x="1809345" y="653853"/>
                  </a:lnTo>
                  <a:lnTo>
                    <a:pt x="1802940" y="649534"/>
                  </a:lnTo>
                  <a:lnTo>
                    <a:pt x="1798623" y="643127"/>
                  </a:lnTo>
                  <a:lnTo>
                    <a:pt x="1797041" y="635277"/>
                  </a:lnTo>
                  <a:lnTo>
                    <a:pt x="1798623" y="627428"/>
                  </a:lnTo>
                  <a:lnTo>
                    <a:pt x="1802940" y="621020"/>
                  </a:lnTo>
                  <a:lnTo>
                    <a:pt x="1809345" y="616702"/>
                  </a:lnTo>
                  <a:lnTo>
                    <a:pt x="1817190" y="615118"/>
                  </a:lnTo>
                  <a:lnTo>
                    <a:pt x="1825035" y="616702"/>
                  </a:lnTo>
                  <a:lnTo>
                    <a:pt x="1831439" y="621020"/>
                  </a:lnTo>
                  <a:lnTo>
                    <a:pt x="1835756" y="627428"/>
                  </a:lnTo>
                  <a:lnTo>
                    <a:pt x="1837339" y="635277"/>
                  </a:lnTo>
                  <a:lnTo>
                    <a:pt x="1835756" y="643127"/>
                  </a:lnTo>
                  <a:lnTo>
                    <a:pt x="1831439" y="649534"/>
                  </a:lnTo>
                  <a:lnTo>
                    <a:pt x="1825035" y="653853"/>
                  </a:lnTo>
                  <a:lnTo>
                    <a:pt x="1817190" y="655436"/>
                  </a:lnTo>
                  <a:close/>
                </a:path>
                <a:path w="5198744" h="2476500">
                  <a:moveTo>
                    <a:pt x="2119913" y="658805"/>
                  </a:moveTo>
                  <a:lnTo>
                    <a:pt x="2110763" y="656956"/>
                  </a:lnTo>
                  <a:lnTo>
                    <a:pt x="2103290" y="651914"/>
                  </a:lnTo>
                  <a:lnTo>
                    <a:pt x="2098250" y="644435"/>
                  </a:lnTo>
                  <a:lnTo>
                    <a:pt x="2096403" y="635277"/>
                  </a:lnTo>
                  <a:lnTo>
                    <a:pt x="2098250" y="626122"/>
                  </a:lnTo>
                  <a:lnTo>
                    <a:pt x="2103290" y="618644"/>
                  </a:lnTo>
                  <a:lnTo>
                    <a:pt x="2110763" y="613602"/>
                  </a:lnTo>
                  <a:lnTo>
                    <a:pt x="2119913" y="611753"/>
                  </a:lnTo>
                  <a:lnTo>
                    <a:pt x="2129064" y="613602"/>
                  </a:lnTo>
                  <a:lnTo>
                    <a:pt x="2136537" y="618644"/>
                  </a:lnTo>
                  <a:lnTo>
                    <a:pt x="2141577" y="626122"/>
                  </a:lnTo>
                  <a:lnTo>
                    <a:pt x="2143425" y="635277"/>
                  </a:lnTo>
                  <a:lnTo>
                    <a:pt x="2141577" y="644435"/>
                  </a:lnTo>
                  <a:lnTo>
                    <a:pt x="2136537" y="651914"/>
                  </a:lnTo>
                  <a:lnTo>
                    <a:pt x="2129064" y="656956"/>
                  </a:lnTo>
                  <a:lnTo>
                    <a:pt x="2119913" y="658805"/>
                  </a:lnTo>
                  <a:close/>
                </a:path>
                <a:path w="5198744" h="2476500">
                  <a:moveTo>
                    <a:pt x="2422641" y="661327"/>
                  </a:moveTo>
                  <a:lnTo>
                    <a:pt x="2412516" y="659280"/>
                  </a:lnTo>
                  <a:lnTo>
                    <a:pt x="2404245" y="653700"/>
                  </a:lnTo>
                  <a:lnTo>
                    <a:pt x="2398667" y="645425"/>
                  </a:lnTo>
                  <a:lnTo>
                    <a:pt x="2396622" y="635294"/>
                  </a:lnTo>
                  <a:lnTo>
                    <a:pt x="2398667" y="625164"/>
                  </a:lnTo>
                  <a:lnTo>
                    <a:pt x="2404245" y="616889"/>
                  </a:lnTo>
                  <a:lnTo>
                    <a:pt x="2412516" y="611308"/>
                  </a:lnTo>
                  <a:lnTo>
                    <a:pt x="2422641" y="609262"/>
                  </a:lnTo>
                  <a:lnTo>
                    <a:pt x="2432764" y="611308"/>
                  </a:lnTo>
                  <a:lnTo>
                    <a:pt x="2441033" y="616889"/>
                  </a:lnTo>
                  <a:lnTo>
                    <a:pt x="2446611" y="625164"/>
                  </a:lnTo>
                  <a:lnTo>
                    <a:pt x="2448656" y="635294"/>
                  </a:lnTo>
                  <a:lnTo>
                    <a:pt x="2446613" y="645425"/>
                  </a:lnTo>
                  <a:lnTo>
                    <a:pt x="2441040" y="653700"/>
                  </a:lnTo>
                  <a:lnTo>
                    <a:pt x="2432771" y="659280"/>
                  </a:lnTo>
                  <a:lnTo>
                    <a:pt x="2422641" y="661327"/>
                  </a:lnTo>
                  <a:close/>
                </a:path>
                <a:path w="5198744" h="2476500">
                  <a:moveTo>
                    <a:pt x="2725365" y="664692"/>
                  </a:moveTo>
                  <a:lnTo>
                    <a:pt x="2713927" y="662383"/>
                  </a:lnTo>
                  <a:lnTo>
                    <a:pt x="2704588" y="656083"/>
                  </a:lnTo>
                  <a:lnTo>
                    <a:pt x="2698292" y="646739"/>
                  </a:lnTo>
                  <a:lnTo>
                    <a:pt x="2695983" y="635294"/>
                  </a:lnTo>
                  <a:lnTo>
                    <a:pt x="2698292" y="623849"/>
                  </a:lnTo>
                  <a:lnTo>
                    <a:pt x="2704588" y="614505"/>
                  </a:lnTo>
                  <a:lnTo>
                    <a:pt x="2713927" y="608206"/>
                  </a:lnTo>
                  <a:lnTo>
                    <a:pt x="2725365" y="605896"/>
                  </a:lnTo>
                  <a:lnTo>
                    <a:pt x="2736802" y="608206"/>
                  </a:lnTo>
                  <a:lnTo>
                    <a:pt x="2746141" y="614505"/>
                  </a:lnTo>
                  <a:lnTo>
                    <a:pt x="2752437" y="623849"/>
                  </a:lnTo>
                  <a:lnTo>
                    <a:pt x="2754746" y="635294"/>
                  </a:lnTo>
                  <a:lnTo>
                    <a:pt x="2752437" y="646739"/>
                  </a:lnTo>
                  <a:lnTo>
                    <a:pt x="2746141" y="656083"/>
                  </a:lnTo>
                  <a:lnTo>
                    <a:pt x="2736802" y="662383"/>
                  </a:lnTo>
                  <a:lnTo>
                    <a:pt x="2725365" y="664692"/>
                  </a:lnTo>
                  <a:close/>
                </a:path>
                <a:path w="5198744" h="2476500">
                  <a:moveTo>
                    <a:pt x="3028088" y="668058"/>
                  </a:moveTo>
                  <a:lnTo>
                    <a:pt x="3015345" y="665482"/>
                  </a:lnTo>
                  <a:lnTo>
                    <a:pt x="3004937" y="658460"/>
                  </a:lnTo>
                  <a:lnTo>
                    <a:pt x="2997919" y="648045"/>
                  </a:lnTo>
                  <a:lnTo>
                    <a:pt x="2995345" y="635294"/>
                  </a:lnTo>
                  <a:lnTo>
                    <a:pt x="2997919" y="622543"/>
                  </a:lnTo>
                  <a:lnTo>
                    <a:pt x="3004937" y="612129"/>
                  </a:lnTo>
                  <a:lnTo>
                    <a:pt x="3015345" y="605106"/>
                  </a:lnTo>
                  <a:lnTo>
                    <a:pt x="3028088" y="602531"/>
                  </a:lnTo>
                  <a:lnTo>
                    <a:pt x="3040832" y="605106"/>
                  </a:lnTo>
                  <a:lnTo>
                    <a:pt x="3051242" y="612129"/>
                  </a:lnTo>
                  <a:lnTo>
                    <a:pt x="3058261" y="622543"/>
                  </a:lnTo>
                  <a:lnTo>
                    <a:pt x="3060835" y="635294"/>
                  </a:lnTo>
                  <a:lnTo>
                    <a:pt x="3058261" y="648045"/>
                  </a:lnTo>
                  <a:lnTo>
                    <a:pt x="3051242" y="658460"/>
                  </a:lnTo>
                  <a:lnTo>
                    <a:pt x="3040832" y="665482"/>
                  </a:lnTo>
                  <a:lnTo>
                    <a:pt x="3028088" y="668058"/>
                  </a:lnTo>
                  <a:close/>
                </a:path>
                <a:path w="5198744" h="2476500">
                  <a:moveTo>
                    <a:pt x="3330812" y="670583"/>
                  </a:moveTo>
                  <a:lnTo>
                    <a:pt x="3317096" y="667810"/>
                  </a:lnTo>
                  <a:lnTo>
                    <a:pt x="3305892" y="660248"/>
                  </a:lnTo>
                  <a:lnTo>
                    <a:pt x="3298335" y="649036"/>
                  </a:lnTo>
                  <a:lnTo>
                    <a:pt x="3295564" y="635311"/>
                  </a:lnTo>
                  <a:lnTo>
                    <a:pt x="3298335" y="621586"/>
                  </a:lnTo>
                  <a:lnTo>
                    <a:pt x="3305892" y="610374"/>
                  </a:lnTo>
                  <a:lnTo>
                    <a:pt x="3317096" y="602813"/>
                  </a:lnTo>
                  <a:lnTo>
                    <a:pt x="3330812" y="600039"/>
                  </a:lnTo>
                  <a:lnTo>
                    <a:pt x="3344530" y="602813"/>
                  </a:lnTo>
                  <a:lnTo>
                    <a:pt x="3355735" y="610374"/>
                  </a:lnTo>
                  <a:lnTo>
                    <a:pt x="3363292" y="621586"/>
                  </a:lnTo>
                  <a:lnTo>
                    <a:pt x="3366064" y="635311"/>
                  </a:lnTo>
                  <a:lnTo>
                    <a:pt x="3363294" y="649036"/>
                  </a:lnTo>
                  <a:lnTo>
                    <a:pt x="3355742" y="660248"/>
                  </a:lnTo>
                  <a:lnTo>
                    <a:pt x="3344537" y="667810"/>
                  </a:lnTo>
                  <a:lnTo>
                    <a:pt x="3330812" y="670583"/>
                  </a:lnTo>
                  <a:close/>
                </a:path>
                <a:path w="5198744" h="2476500">
                  <a:moveTo>
                    <a:pt x="3633529" y="673108"/>
                  </a:moveTo>
                  <a:lnTo>
                    <a:pt x="3618826" y="670136"/>
                  </a:lnTo>
                  <a:lnTo>
                    <a:pt x="3606820" y="662035"/>
                  </a:lnTo>
                  <a:lnTo>
                    <a:pt x="3598725" y="650020"/>
                  </a:lnTo>
                  <a:lnTo>
                    <a:pt x="3595756" y="635311"/>
                  </a:lnTo>
                  <a:lnTo>
                    <a:pt x="3598725" y="620603"/>
                  </a:lnTo>
                  <a:lnTo>
                    <a:pt x="3606820" y="608588"/>
                  </a:lnTo>
                  <a:lnTo>
                    <a:pt x="3618826" y="600486"/>
                  </a:lnTo>
                  <a:lnTo>
                    <a:pt x="3633529" y="597514"/>
                  </a:lnTo>
                  <a:lnTo>
                    <a:pt x="3648232" y="600486"/>
                  </a:lnTo>
                  <a:lnTo>
                    <a:pt x="3660239" y="608588"/>
                  </a:lnTo>
                  <a:lnTo>
                    <a:pt x="3668334" y="620603"/>
                  </a:lnTo>
                  <a:lnTo>
                    <a:pt x="3671302" y="635311"/>
                  </a:lnTo>
                  <a:lnTo>
                    <a:pt x="3668334" y="650020"/>
                  </a:lnTo>
                  <a:lnTo>
                    <a:pt x="3660239" y="662035"/>
                  </a:lnTo>
                  <a:lnTo>
                    <a:pt x="3648232" y="670136"/>
                  </a:lnTo>
                  <a:lnTo>
                    <a:pt x="3633529" y="673108"/>
                  </a:lnTo>
                  <a:close/>
                </a:path>
                <a:path w="5198744" h="2476500">
                  <a:moveTo>
                    <a:pt x="3936253" y="676473"/>
                  </a:moveTo>
                  <a:lnTo>
                    <a:pt x="3920245" y="673239"/>
                  </a:lnTo>
                  <a:lnTo>
                    <a:pt x="3907176" y="664418"/>
                  </a:lnTo>
                  <a:lnTo>
                    <a:pt x="3898368" y="651334"/>
                  </a:lnTo>
                  <a:lnTo>
                    <a:pt x="3895138" y="635311"/>
                  </a:lnTo>
                  <a:lnTo>
                    <a:pt x="3898368" y="619288"/>
                  </a:lnTo>
                  <a:lnTo>
                    <a:pt x="3907176" y="606204"/>
                  </a:lnTo>
                  <a:lnTo>
                    <a:pt x="3920245" y="597383"/>
                  </a:lnTo>
                  <a:lnTo>
                    <a:pt x="3936253" y="594149"/>
                  </a:lnTo>
                  <a:lnTo>
                    <a:pt x="3952266" y="597383"/>
                  </a:lnTo>
                  <a:lnTo>
                    <a:pt x="3965346" y="606204"/>
                  </a:lnTo>
                  <a:lnTo>
                    <a:pt x="3974167" y="619288"/>
                  </a:lnTo>
                  <a:lnTo>
                    <a:pt x="3977402" y="635311"/>
                  </a:lnTo>
                  <a:lnTo>
                    <a:pt x="3974167" y="651334"/>
                  </a:lnTo>
                  <a:lnTo>
                    <a:pt x="3965346" y="664418"/>
                  </a:lnTo>
                  <a:lnTo>
                    <a:pt x="3952266" y="673239"/>
                  </a:lnTo>
                  <a:lnTo>
                    <a:pt x="3936253" y="676473"/>
                  </a:lnTo>
                  <a:close/>
                </a:path>
                <a:path w="5198744" h="2476500">
                  <a:moveTo>
                    <a:pt x="4238977" y="678998"/>
                  </a:moveTo>
                  <a:lnTo>
                    <a:pt x="4221989" y="675566"/>
                  </a:lnTo>
                  <a:lnTo>
                    <a:pt x="4208115" y="666206"/>
                  </a:lnTo>
                  <a:lnTo>
                    <a:pt x="4198761" y="652325"/>
                  </a:lnTo>
                  <a:lnTo>
                    <a:pt x="4195330" y="635328"/>
                  </a:lnTo>
                  <a:lnTo>
                    <a:pt x="4198761" y="618331"/>
                  </a:lnTo>
                  <a:lnTo>
                    <a:pt x="4208115" y="604451"/>
                  </a:lnTo>
                  <a:lnTo>
                    <a:pt x="4221989" y="595093"/>
                  </a:lnTo>
                  <a:lnTo>
                    <a:pt x="4238977" y="591661"/>
                  </a:lnTo>
                  <a:lnTo>
                    <a:pt x="4255965" y="595093"/>
                  </a:lnTo>
                  <a:lnTo>
                    <a:pt x="4269838" y="604451"/>
                  </a:lnTo>
                  <a:lnTo>
                    <a:pt x="4279193" y="618331"/>
                  </a:lnTo>
                  <a:lnTo>
                    <a:pt x="4282623" y="635328"/>
                  </a:lnTo>
                  <a:lnTo>
                    <a:pt x="4279193" y="652325"/>
                  </a:lnTo>
                  <a:lnTo>
                    <a:pt x="4269838" y="666206"/>
                  </a:lnTo>
                  <a:lnTo>
                    <a:pt x="4255965" y="675566"/>
                  </a:lnTo>
                  <a:lnTo>
                    <a:pt x="4238977" y="678998"/>
                  </a:lnTo>
                  <a:close/>
                </a:path>
                <a:path w="5198744" h="2476500">
                  <a:moveTo>
                    <a:pt x="4541701" y="681523"/>
                  </a:moveTo>
                  <a:lnTo>
                    <a:pt x="4523739" y="677893"/>
                  </a:lnTo>
                  <a:lnTo>
                    <a:pt x="4509071" y="667993"/>
                  </a:lnTo>
                  <a:lnTo>
                    <a:pt x="4499182" y="653309"/>
                  </a:lnTo>
                  <a:lnTo>
                    <a:pt x="4495556" y="635328"/>
                  </a:lnTo>
                  <a:lnTo>
                    <a:pt x="4499182" y="617349"/>
                  </a:lnTo>
                  <a:lnTo>
                    <a:pt x="4509071" y="602666"/>
                  </a:lnTo>
                  <a:lnTo>
                    <a:pt x="4523739" y="592766"/>
                  </a:lnTo>
                  <a:lnTo>
                    <a:pt x="4541701" y="589136"/>
                  </a:lnTo>
                  <a:lnTo>
                    <a:pt x="4559682" y="592766"/>
                  </a:lnTo>
                  <a:lnTo>
                    <a:pt x="4574360" y="602666"/>
                  </a:lnTo>
                  <a:lnTo>
                    <a:pt x="4584252" y="617349"/>
                  </a:lnTo>
                  <a:lnTo>
                    <a:pt x="4587879" y="635328"/>
                  </a:lnTo>
                  <a:lnTo>
                    <a:pt x="4584252" y="653309"/>
                  </a:lnTo>
                  <a:lnTo>
                    <a:pt x="4574360" y="667993"/>
                  </a:lnTo>
                  <a:lnTo>
                    <a:pt x="4559682" y="677893"/>
                  </a:lnTo>
                  <a:lnTo>
                    <a:pt x="4541701" y="681523"/>
                  </a:lnTo>
                  <a:close/>
                </a:path>
                <a:path w="5198744" h="2476500">
                  <a:moveTo>
                    <a:pt x="4844424" y="684045"/>
                  </a:moveTo>
                  <a:lnTo>
                    <a:pt x="4825483" y="680217"/>
                  </a:lnTo>
                  <a:lnTo>
                    <a:pt x="4810010" y="669778"/>
                  </a:lnTo>
                  <a:lnTo>
                    <a:pt x="4799575" y="654293"/>
                  </a:lnTo>
                  <a:lnTo>
                    <a:pt x="4795748" y="635328"/>
                  </a:lnTo>
                  <a:lnTo>
                    <a:pt x="4799575" y="616365"/>
                  </a:lnTo>
                  <a:lnTo>
                    <a:pt x="4810010" y="600879"/>
                  </a:lnTo>
                  <a:lnTo>
                    <a:pt x="4825483" y="590439"/>
                  </a:lnTo>
                  <a:lnTo>
                    <a:pt x="4844424" y="586611"/>
                  </a:lnTo>
                  <a:lnTo>
                    <a:pt x="4863385" y="590439"/>
                  </a:lnTo>
                  <a:lnTo>
                    <a:pt x="4878868" y="600879"/>
                  </a:lnTo>
                  <a:lnTo>
                    <a:pt x="4889307" y="616365"/>
                  </a:lnTo>
                  <a:lnTo>
                    <a:pt x="4893135" y="635328"/>
                  </a:lnTo>
                  <a:lnTo>
                    <a:pt x="4889307" y="654293"/>
                  </a:lnTo>
                  <a:lnTo>
                    <a:pt x="4878868" y="669778"/>
                  </a:lnTo>
                  <a:lnTo>
                    <a:pt x="4863385" y="680217"/>
                  </a:lnTo>
                  <a:lnTo>
                    <a:pt x="4844424" y="684045"/>
                  </a:lnTo>
                  <a:close/>
                </a:path>
                <a:path w="5198744" h="2476500">
                  <a:moveTo>
                    <a:pt x="5147149" y="686569"/>
                  </a:moveTo>
                  <a:lnTo>
                    <a:pt x="5127213" y="682543"/>
                  </a:lnTo>
                  <a:lnTo>
                    <a:pt x="5110937" y="671563"/>
                  </a:lnTo>
                  <a:lnTo>
                    <a:pt x="5099964" y="655275"/>
                  </a:lnTo>
                  <a:lnTo>
                    <a:pt x="5095940" y="635328"/>
                  </a:lnTo>
                  <a:lnTo>
                    <a:pt x="5099964" y="615380"/>
                  </a:lnTo>
                  <a:lnTo>
                    <a:pt x="5110937" y="599093"/>
                  </a:lnTo>
                  <a:lnTo>
                    <a:pt x="5127213" y="588112"/>
                  </a:lnTo>
                  <a:lnTo>
                    <a:pt x="5147149" y="584086"/>
                  </a:lnTo>
                  <a:lnTo>
                    <a:pt x="5167089" y="588112"/>
                  </a:lnTo>
                  <a:lnTo>
                    <a:pt x="5183377" y="599093"/>
                  </a:lnTo>
                  <a:lnTo>
                    <a:pt x="5194361" y="615380"/>
                  </a:lnTo>
                  <a:lnTo>
                    <a:pt x="5198390" y="635328"/>
                  </a:lnTo>
                  <a:lnTo>
                    <a:pt x="5194361" y="655275"/>
                  </a:lnTo>
                  <a:lnTo>
                    <a:pt x="5183377" y="671563"/>
                  </a:lnTo>
                  <a:lnTo>
                    <a:pt x="5167089" y="682543"/>
                  </a:lnTo>
                  <a:lnTo>
                    <a:pt x="5147149" y="686569"/>
                  </a:lnTo>
                  <a:close/>
                </a:path>
                <a:path w="5198744" h="2476500">
                  <a:moveTo>
                    <a:pt x="1311" y="939112"/>
                  </a:moveTo>
                  <a:lnTo>
                    <a:pt x="370" y="939112"/>
                  </a:lnTo>
                  <a:lnTo>
                    <a:pt x="0" y="938740"/>
                  </a:lnTo>
                  <a:lnTo>
                    <a:pt x="0" y="937798"/>
                  </a:lnTo>
                  <a:lnTo>
                    <a:pt x="370" y="937427"/>
                  </a:lnTo>
                  <a:lnTo>
                    <a:pt x="1311" y="937427"/>
                  </a:lnTo>
                  <a:lnTo>
                    <a:pt x="1681" y="937798"/>
                  </a:lnTo>
                  <a:lnTo>
                    <a:pt x="1681" y="938740"/>
                  </a:lnTo>
                  <a:lnTo>
                    <a:pt x="1311" y="939112"/>
                  </a:lnTo>
                  <a:close/>
                </a:path>
                <a:path w="5198744" h="2476500">
                  <a:moveTo>
                    <a:pt x="305415" y="941633"/>
                  </a:moveTo>
                  <a:lnTo>
                    <a:pt x="301698" y="941633"/>
                  </a:lnTo>
                  <a:lnTo>
                    <a:pt x="300201" y="940138"/>
                  </a:lnTo>
                  <a:lnTo>
                    <a:pt x="300201" y="936401"/>
                  </a:lnTo>
                  <a:lnTo>
                    <a:pt x="301698" y="934902"/>
                  </a:lnTo>
                  <a:lnTo>
                    <a:pt x="305432" y="934902"/>
                  </a:lnTo>
                  <a:lnTo>
                    <a:pt x="306929" y="936401"/>
                  </a:lnTo>
                  <a:lnTo>
                    <a:pt x="306929" y="940138"/>
                  </a:lnTo>
                  <a:lnTo>
                    <a:pt x="305415" y="941633"/>
                  </a:lnTo>
                  <a:close/>
                </a:path>
                <a:path w="5198744" h="2476500">
                  <a:moveTo>
                    <a:pt x="610008" y="944999"/>
                  </a:moveTo>
                  <a:lnTo>
                    <a:pt x="602591" y="944999"/>
                  </a:lnTo>
                  <a:lnTo>
                    <a:pt x="599580" y="941988"/>
                  </a:lnTo>
                  <a:lnTo>
                    <a:pt x="599580" y="934585"/>
                  </a:lnTo>
                  <a:lnTo>
                    <a:pt x="602591" y="931570"/>
                  </a:lnTo>
                  <a:lnTo>
                    <a:pt x="609991" y="931570"/>
                  </a:lnTo>
                  <a:lnTo>
                    <a:pt x="613002" y="934585"/>
                  </a:lnTo>
                  <a:lnTo>
                    <a:pt x="613002" y="941988"/>
                  </a:lnTo>
                  <a:lnTo>
                    <a:pt x="610008" y="944999"/>
                  </a:lnTo>
                  <a:close/>
                </a:path>
                <a:path w="5198744" h="2476500">
                  <a:moveTo>
                    <a:pt x="914581" y="948364"/>
                  </a:moveTo>
                  <a:lnTo>
                    <a:pt x="903448" y="948364"/>
                  </a:lnTo>
                  <a:lnTo>
                    <a:pt x="898942" y="943854"/>
                  </a:lnTo>
                  <a:lnTo>
                    <a:pt x="898942" y="932715"/>
                  </a:lnTo>
                  <a:lnTo>
                    <a:pt x="903448" y="928205"/>
                  </a:lnTo>
                  <a:lnTo>
                    <a:pt x="914581" y="928205"/>
                  </a:lnTo>
                  <a:lnTo>
                    <a:pt x="919088" y="932715"/>
                  </a:lnTo>
                  <a:lnTo>
                    <a:pt x="919088" y="943854"/>
                  </a:lnTo>
                  <a:lnTo>
                    <a:pt x="914581" y="948364"/>
                  </a:lnTo>
                  <a:close/>
                </a:path>
                <a:path w="5198744" h="2476500">
                  <a:moveTo>
                    <a:pt x="1219155" y="951733"/>
                  </a:moveTo>
                  <a:lnTo>
                    <a:pt x="1204323" y="951733"/>
                  </a:lnTo>
                  <a:lnTo>
                    <a:pt x="1198304" y="945708"/>
                  </a:lnTo>
                  <a:lnTo>
                    <a:pt x="1198304" y="930865"/>
                  </a:lnTo>
                  <a:lnTo>
                    <a:pt x="1204323" y="924840"/>
                  </a:lnTo>
                  <a:lnTo>
                    <a:pt x="1219155" y="924840"/>
                  </a:lnTo>
                  <a:lnTo>
                    <a:pt x="1225177" y="930865"/>
                  </a:lnTo>
                  <a:lnTo>
                    <a:pt x="1225177" y="945708"/>
                  </a:lnTo>
                  <a:lnTo>
                    <a:pt x="1219155" y="951733"/>
                  </a:lnTo>
                  <a:close/>
                </a:path>
                <a:path w="5198744" h="2476500">
                  <a:moveTo>
                    <a:pt x="1523732" y="955095"/>
                  </a:moveTo>
                  <a:lnTo>
                    <a:pt x="1505196" y="955095"/>
                  </a:lnTo>
                  <a:lnTo>
                    <a:pt x="1497679" y="947574"/>
                  </a:lnTo>
                  <a:lnTo>
                    <a:pt x="1497679" y="929029"/>
                  </a:lnTo>
                  <a:lnTo>
                    <a:pt x="1505196" y="921508"/>
                  </a:lnTo>
                  <a:lnTo>
                    <a:pt x="1523732" y="921508"/>
                  </a:lnTo>
                  <a:lnTo>
                    <a:pt x="1531249" y="929029"/>
                  </a:lnTo>
                  <a:lnTo>
                    <a:pt x="1531249" y="947574"/>
                  </a:lnTo>
                  <a:lnTo>
                    <a:pt x="1523732" y="955095"/>
                  </a:lnTo>
                  <a:close/>
                </a:path>
                <a:path w="5198744" h="2476500">
                  <a:moveTo>
                    <a:pt x="1817190" y="958464"/>
                  </a:moveTo>
                  <a:lnTo>
                    <a:pt x="1809345" y="956880"/>
                  </a:lnTo>
                  <a:lnTo>
                    <a:pt x="1802940" y="952560"/>
                  </a:lnTo>
                  <a:lnTo>
                    <a:pt x="1798623" y="946151"/>
                  </a:lnTo>
                  <a:lnTo>
                    <a:pt x="1797041" y="938301"/>
                  </a:lnTo>
                  <a:lnTo>
                    <a:pt x="1798623" y="930452"/>
                  </a:lnTo>
                  <a:lnTo>
                    <a:pt x="1802940" y="924045"/>
                  </a:lnTo>
                  <a:lnTo>
                    <a:pt x="1809345" y="919726"/>
                  </a:lnTo>
                  <a:lnTo>
                    <a:pt x="1817190" y="918142"/>
                  </a:lnTo>
                  <a:lnTo>
                    <a:pt x="1825035" y="919726"/>
                  </a:lnTo>
                  <a:lnTo>
                    <a:pt x="1831439" y="924045"/>
                  </a:lnTo>
                  <a:lnTo>
                    <a:pt x="1835756" y="930452"/>
                  </a:lnTo>
                  <a:lnTo>
                    <a:pt x="1837339" y="938301"/>
                  </a:lnTo>
                  <a:lnTo>
                    <a:pt x="1835756" y="946151"/>
                  </a:lnTo>
                  <a:lnTo>
                    <a:pt x="1831439" y="952560"/>
                  </a:lnTo>
                  <a:lnTo>
                    <a:pt x="1825035" y="956880"/>
                  </a:lnTo>
                  <a:lnTo>
                    <a:pt x="1817190" y="958464"/>
                  </a:lnTo>
                  <a:close/>
                </a:path>
                <a:path w="5198744" h="2476500">
                  <a:moveTo>
                    <a:pt x="2119913" y="961829"/>
                  </a:moveTo>
                  <a:lnTo>
                    <a:pt x="2110763" y="959980"/>
                  </a:lnTo>
                  <a:lnTo>
                    <a:pt x="2103290" y="954938"/>
                  </a:lnTo>
                  <a:lnTo>
                    <a:pt x="2098250" y="947459"/>
                  </a:lnTo>
                  <a:lnTo>
                    <a:pt x="2096403" y="938301"/>
                  </a:lnTo>
                  <a:lnTo>
                    <a:pt x="2098250" y="929146"/>
                  </a:lnTo>
                  <a:lnTo>
                    <a:pt x="2103290" y="921668"/>
                  </a:lnTo>
                  <a:lnTo>
                    <a:pt x="2110763" y="916626"/>
                  </a:lnTo>
                  <a:lnTo>
                    <a:pt x="2119913" y="914777"/>
                  </a:lnTo>
                  <a:lnTo>
                    <a:pt x="2129064" y="916626"/>
                  </a:lnTo>
                  <a:lnTo>
                    <a:pt x="2136537" y="921668"/>
                  </a:lnTo>
                  <a:lnTo>
                    <a:pt x="2141577" y="929146"/>
                  </a:lnTo>
                  <a:lnTo>
                    <a:pt x="2143425" y="938301"/>
                  </a:lnTo>
                  <a:lnTo>
                    <a:pt x="2141577" y="947459"/>
                  </a:lnTo>
                  <a:lnTo>
                    <a:pt x="2136537" y="954938"/>
                  </a:lnTo>
                  <a:lnTo>
                    <a:pt x="2129064" y="959980"/>
                  </a:lnTo>
                  <a:lnTo>
                    <a:pt x="2119913" y="961829"/>
                  </a:lnTo>
                  <a:close/>
                </a:path>
                <a:path w="5198744" h="2476500">
                  <a:moveTo>
                    <a:pt x="2422641" y="964351"/>
                  </a:moveTo>
                  <a:lnTo>
                    <a:pt x="2412516" y="962305"/>
                  </a:lnTo>
                  <a:lnTo>
                    <a:pt x="2404245" y="956725"/>
                  </a:lnTo>
                  <a:lnTo>
                    <a:pt x="2398667" y="948450"/>
                  </a:lnTo>
                  <a:lnTo>
                    <a:pt x="2396622" y="938318"/>
                  </a:lnTo>
                  <a:lnTo>
                    <a:pt x="2398667" y="928188"/>
                  </a:lnTo>
                  <a:lnTo>
                    <a:pt x="2404245" y="919913"/>
                  </a:lnTo>
                  <a:lnTo>
                    <a:pt x="2412516" y="914333"/>
                  </a:lnTo>
                  <a:lnTo>
                    <a:pt x="2422641" y="912286"/>
                  </a:lnTo>
                  <a:lnTo>
                    <a:pt x="2432764" y="914333"/>
                  </a:lnTo>
                  <a:lnTo>
                    <a:pt x="2441033" y="919913"/>
                  </a:lnTo>
                  <a:lnTo>
                    <a:pt x="2446611" y="928188"/>
                  </a:lnTo>
                  <a:lnTo>
                    <a:pt x="2448656" y="938318"/>
                  </a:lnTo>
                  <a:lnTo>
                    <a:pt x="2446613" y="948450"/>
                  </a:lnTo>
                  <a:lnTo>
                    <a:pt x="2441040" y="956725"/>
                  </a:lnTo>
                  <a:lnTo>
                    <a:pt x="2432771" y="962305"/>
                  </a:lnTo>
                  <a:lnTo>
                    <a:pt x="2422641" y="964351"/>
                  </a:lnTo>
                  <a:close/>
                </a:path>
                <a:path w="5198744" h="2476500">
                  <a:moveTo>
                    <a:pt x="2725365" y="967716"/>
                  </a:moveTo>
                  <a:lnTo>
                    <a:pt x="2713927" y="965407"/>
                  </a:lnTo>
                  <a:lnTo>
                    <a:pt x="2704588" y="959107"/>
                  </a:lnTo>
                  <a:lnTo>
                    <a:pt x="2698292" y="949763"/>
                  </a:lnTo>
                  <a:lnTo>
                    <a:pt x="2695983" y="938318"/>
                  </a:lnTo>
                  <a:lnTo>
                    <a:pt x="2698292" y="926874"/>
                  </a:lnTo>
                  <a:lnTo>
                    <a:pt x="2704588" y="917529"/>
                  </a:lnTo>
                  <a:lnTo>
                    <a:pt x="2713927" y="911230"/>
                  </a:lnTo>
                  <a:lnTo>
                    <a:pt x="2725365" y="908920"/>
                  </a:lnTo>
                  <a:lnTo>
                    <a:pt x="2736802" y="911230"/>
                  </a:lnTo>
                  <a:lnTo>
                    <a:pt x="2746141" y="917529"/>
                  </a:lnTo>
                  <a:lnTo>
                    <a:pt x="2752437" y="926874"/>
                  </a:lnTo>
                  <a:lnTo>
                    <a:pt x="2754746" y="938318"/>
                  </a:lnTo>
                  <a:lnTo>
                    <a:pt x="2752437" y="949763"/>
                  </a:lnTo>
                  <a:lnTo>
                    <a:pt x="2746141" y="959107"/>
                  </a:lnTo>
                  <a:lnTo>
                    <a:pt x="2736802" y="965407"/>
                  </a:lnTo>
                  <a:lnTo>
                    <a:pt x="2725365" y="967716"/>
                  </a:lnTo>
                  <a:close/>
                </a:path>
                <a:path w="5198744" h="2476500">
                  <a:moveTo>
                    <a:pt x="3028088" y="971082"/>
                  </a:moveTo>
                  <a:lnTo>
                    <a:pt x="3015345" y="968507"/>
                  </a:lnTo>
                  <a:lnTo>
                    <a:pt x="3004937" y="961484"/>
                  </a:lnTo>
                  <a:lnTo>
                    <a:pt x="2997919" y="951069"/>
                  </a:lnTo>
                  <a:lnTo>
                    <a:pt x="2995345" y="938318"/>
                  </a:lnTo>
                  <a:lnTo>
                    <a:pt x="2997919" y="925567"/>
                  </a:lnTo>
                  <a:lnTo>
                    <a:pt x="3004937" y="915153"/>
                  </a:lnTo>
                  <a:lnTo>
                    <a:pt x="3015345" y="908130"/>
                  </a:lnTo>
                  <a:lnTo>
                    <a:pt x="3028088" y="905555"/>
                  </a:lnTo>
                  <a:lnTo>
                    <a:pt x="3040832" y="908130"/>
                  </a:lnTo>
                  <a:lnTo>
                    <a:pt x="3051242" y="915153"/>
                  </a:lnTo>
                  <a:lnTo>
                    <a:pt x="3058261" y="925567"/>
                  </a:lnTo>
                  <a:lnTo>
                    <a:pt x="3060835" y="938318"/>
                  </a:lnTo>
                  <a:lnTo>
                    <a:pt x="3058261" y="951069"/>
                  </a:lnTo>
                  <a:lnTo>
                    <a:pt x="3051242" y="961484"/>
                  </a:lnTo>
                  <a:lnTo>
                    <a:pt x="3040832" y="968507"/>
                  </a:lnTo>
                  <a:lnTo>
                    <a:pt x="3028088" y="971082"/>
                  </a:lnTo>
                  <a:close/>
                </a:path>
                <a:path w="5198744" h="2476500">
                  <a:moveTo>
                    <a:pt x="3330812" y="973607"/>
                  </a:moveTo>
                  <a:lnTo>
                    <a:pt x="3317096" y="970834"/>
                  </a:lnTo>
                  <a:lnTo>
                    <a:pt x="3305892" y="963272"/>
                  </a:lnTo>
                  <a:lnTo>
                    <a:pt x="3298335" y="952061"/>
                  </a:lnTo>
                  <a:lnTo>
                    <a:pt x="3295564" y="938335"/>
                  </a:lnTo>
                  <a:lnTo>
                    <a:pt x="3298335" y="924610"/>
                  </a:lnTo>
                  <a:lnTo>
                    <a:pt x="3305892" y="913398"/>
                  </a:lnTo>
                  <a:lnTo>
                    <a:pt x="3317096" y="905837"/>
                  </a:lnTo>
                  <a:lnTo>
                    <a:pt x="3330812" y="903064"/>
                  </a:lnTo>
                  <a:lnTo>
                    <a:pt x="3344530" y="905837"/>
                  </a:lnTo>
                  <a:lnTo>
                    <a:pt x="3355735" y="913398"/>
                  </a:lnTo>
                  <a:lnTo>
                    <a:pt x="3363292" y="924610"/>
                  </a:lnTo>
                  <a:lnTo>
                    <a:pt x="3366064" y="938335"/>
                  </a:lnTo>
                  <a:lnTo>
                    <a:pt x="3363294" y="952061"/>
                  </a:lnTo>
                  <a:lnTo>
                    <a:pt x="3355742" y="963272"/>
                  </a:lnTo>
                  <a:lnTo>
                    <a:pt x="3344537" y="970834"/>
                  </a:lnTo>
                  <a:lnTo>
                    <a:pt x="3330812" y="973607"/>
                  </a:lnTo>
                  <a:close/>
                </a:path>
                <a:path w="5198744" h="2476500">
                  <a:moveTo>
                    <a:pt x="3633529" y="976132"/>
                  </a:moveTo>
                  <a:lnTo>
                    <a:pt x="3618826" y="973161"/>
                  </a:lnTo>
                  <a:lnTo>
                    <a:pt x="3606820" y="965059"/>
                  </a:lnTo>
                  <a:lnTo>
                    <a:pt x="3598725" y="953045"/>
                  </a:lnTo>
                  <a:lnTo>
                    <a:pt x="3595756" y="938335"/>
                  </a:lnTo>
                  <a:lnTo>
                    <a:pt x="3598725" y="923626"/>
                  </a:lnTo>
                  <a:lnTo>
                    <a:pt x="3606820" y="911611"/>
                  </a:lnTo>
                  <a:lnTo>
                    <a:pt x="3618826" y="903510"/>
                  </a:lnTo>
                  <a:lnTo>
                    <a:pt x="3633529" y="900539"/>
                  </a:lnTo>
                  <a:lnTo>
                    <a:pt x="3648232" y="903510"/>
                  </a:lnTo>
                  <a:lnTo>
                    <a:pt x="3660239" y="911611"/>
                  </a:lnTo>
                  <a:lnTo>
                    <a:pt x="3668334" y="923626"/>
                  </a:lnTo>
                  <a:lnTo>
                    <a:pt x="3671302" y="938335"/>
                  </a:lnTo>
                  <a:lnTo>
                    <a:pt x="3668334" y="953045"/>
                  </a:lnTo>
                  <a:lnTo>
                    <a:pt x="3660239" y="965059"/>
                  </a:lnTo>
                  <a:lnTo>
                    <a:pt x="3648232" y="973161"/>
                  </a:lnTo>
                  <a:lnTo>
                    <a:pt x="3633529" y="976132"/>
                  </a:lnTo>
                  <a:close/>
                </a:path>
                <a:path w="5198744" h="2476500">
                  <a:moveTo>
                    <a:pt x="3936253" y="979497"/>
                  </a:moveTo>
                  <a:lnTo>
                    <a:pt x="3920245" y="976263"/>
                  </a:lnTo>
                  <a:lnTo>
                    <a:pt x="3907176" y="967442"/>
                  </a:lnTo>
                  <a:lnTo>
                    <a:pt x="3898368" y="954358"/>
                  </a:lnTo>
                  <a:lnTo>
                    <a:pt x="3895138" y="938335"/>
                  </a:lnTo>
                  <a:lnTo>
                    <a:pt x="3898368" y="922313"/>
                  </a:lnTo>
                  <a:lnTo>
                    <a:pt x="3907176" y="909229"/>
                  </a:lnTo>
                  <a:lnTo>
                    <a:pt x="3920245" y="900408"/>
                  </a:lnTo>
                  <a:lnTo>
                    <a:pt x="3936253" y="897173"/>
                  </a:lnTo>
                  <a:lnTo>
                    <a:pt x="3952266" y="900408"/>
                  </a:lnTo>
                  <a:lnTo>
                    <a:pt x="3965346" y="909229"/>
                  </a:lnTo>
                  <a:lnTo>
                    <a:pt x="3974167" y="922313"/>
                  </a:lnTo>
                  <a:lnTo>
                    <a:pt x="3977402" y="938335"/>
                  </a:lnTo>
                  <a:lnTo>
                    <a:pt x="3974167" y="954358"/>
                  </a:lnTo>
                  <a:lnTo>
                    <a:pt x="3965346" y="967442"/>
                  </a:lnTo>
                  <a:lnTo>
                    <a:pt x="3952266" y="976263"/>
                  </a:lnTo>
                  <a:lnTo>
                    <a:pt x="3936253" y="979497"/>
                  </a:lnTo>
                  <a:close/>
                </a:path>
                <a:path w="5198744" h="2476500">
                  <a:moveTo>
                    <a:pt x="4238977" y="982022"/>
                  </a:moveTo>
                  <a:lnTo>
                    <a:pt x="4221989" y="978590"/>
                  </a:lnTo>
                  <a:lnTo>
                    <a:pt x="4208115" y="969230"/>
                  </a:lnTo>
                  <a:lnTo>
                    <a:pt x="4198761" y="955349"/>
                  </a:lnTo>
                  <a:lnTo>
                    <a:pt x="4195330" y="938352"/>
                  </a:lnTo>
                  <a:lnTo>
                    <a:pt x="4198761" y="921356"/>
                  </a:lnTo>
                  <a:lnTo>
                    <a:pt x="4208115" y="907476"/>
                  </a:lnTo>
                  <a:lnTo>
                    <a:pt x="4221989" y="898117"/>
                  </a:lnTo>
                  <a:lnTo>
                    <a:pt x="4238977" y="894685"/>
                  </a:lnTo>
                  <a:lnTo>
                    <a:pt x="4255965" y="898117"/>
                  </a:lnTo>
                  <a:lnTo>
                    <a:pt x="4269838" y="907476"/>
                  </a:lnTo>
                  <a:lnTo>
                    <a:pt x="4279193" y="921356"/>
                  </a:lnTo>
                  <a:lnTo>
                    <a:pt x="4282623" y="938352"/>
                  </a:lnTo>
                  <a:lnTo>
                    <a:pt x="4279193" y="955349"/>
                  </a:lnTo>
                  <a:lnTo>
                    <a:pt x="4269838" y="969230"/>
                  </a:lnTo>
                  <a:lnTo>
                    <a:pt x="4255965" y="978590"/>
                  </a:lnTo>
                  <a:lnTo>
                    <a:pt x="4238977" y="982022"/>
                  </a:lnTo>
                  <a:close/>
                </a:path>
                <a:path w="5198744" h="2476500">
                  <a:moveTo>
                    <a:pt x="4541701" y="984547"/>
                  </a:moveTo>
                  <a:lnTo>
                    <a:pt x="4523739" y="980917"/>
                  </a:lnTo>
                  <a:lnTo>
                    <a:pt x="4509071" y="971017"/>
                  </a:lnTo>
                  <a:lnTo>
                    <a:pt x="4499182" y="956333"/>
                  </a:lnTo>
                  <a:lnTo>
                    <a:pt x="4495556" y="938352"/>
                  </a:lnTo>
                  <a:lnTo>
                    <a:pt x="4499182" y="920373"/>
                  </a:lnTo>
                  <a:lnTo>
                    <a:pt x="4509071" y="905690"/>
                  </a:lnTo>
                  <a:lnTo>
                    <a:pt x="4523739" y="895791"/>
                  </a:lnTo>
                  <a:lnTo>
                    <a:pt x="4541701" y="892160"/>
                  </a:lnTo>
                  <a:lnTo>
                    <a:pt x="4559682" y="895791"/>
                  </a:lnTo>
                  <a:lnTo>
                    <a:pt x="4574360" y="905690"/>
                  </a:lnTo>
                  <a:lnTo>
                    <a:pt x="4584252" y="920373"/>
                  </a:lnTo>
                  <a:lnTo>
                    <a:pt x="4587879" y="938352"/>
                  </a:lnTo>
                  <a:lnTo>
                    <a:pt x="4584252" y="956333"/>
                  </a:lnTo>
                  <a:lnTo>
                    <a:pt x="4574360" y="971017"/>
                  </a:lnTo>
                  <a:lnTo>
                    <a:pt x="4559682" y="980917"/>
                  </a:lnTo>
                  <a:lnTo>
                    <a:pt x="4541701" y="984547"/>
                  </a:lnTo>
                  <a:close/>
                </a:path>
                <a:path w="5198744" h="2476500">
                  <a:moveTo>
                    <a:pt x="4844424" y="987069"/>
                  </a:moveTo>
                  <a:lnTo>
                    <a:pt x="4825483" y="983241"/>
                  </a:lnTo>
                  <a:lnTo>
                    <a:pt x="4810010" y="972802"/>
                  </a:lnTo>
                  <a:lnTo>
                    <a:pt x="4799575" y="957317"/>
                  </a:lnTo>
                  <a:lnTo>
                    <a:pt x="4795748" y="938352"/>
                  </a:lnTo>
                  <a:lnTo>
                    <a:pt x="4799575" y="919389"/>
                  </a:lnTo>
                  <a:lnTo>
                    <a:pt x="4810010" y="903904"/>
                  </a:lnTo>
                  <a:lnTo>
                    <a:pt x="4825483" y="893464"/>
                  </a:lnTo>
                  <a:lnTo>
                    <a:pt x="4844424" y="889636"/>
                  </a:lnTo>
                  <a:lnTo>
                    <a:pt x="4863385" y="893464"/>
                  </a:lnTo>
                  <a:lnTo>
                    <a:pt x="4878868" y="903904"/>
                  </a:lnTo>
                  <a:lnTo>
                    <a:pt x="4889307" y="919389"/>
                  </a:lnTo>
                  <a:lnTo>
                    <a:pt x="4893135" y="938352"/>
                  </a:lnTo>
                  <a:lnTo>
                    <a:pt x="4889307" y="957317"/>
                  </a:lnTo>
                  <a:lnTo>
                    <a:pt x="4878868" y="972802"/>
                  </a:lnTo>
                  <a:lnTo>
                    <a:pt x="4863385" y="983241"/>
                  </a:lnTo>
                  <a:lnTo>
                    <a:pt x="4844424" y="987069"/>
                  </a:lnTo>
                  <a:close/>
                </a:path>
                <a:path w="5198744" h="2476500">
                  <a:moveTo>
                    <a:pt x="5147149" y="989594"/>
                  </a:moveTo>
                  <a:lnTo>
                    <a:pt x="5127213" y="985568"/>
                  </a:lnTo>
                  <a:lnTo>
                    <a:pt x="5110937" y="974587"/>
                  </a:lnTo>
                  <a:lnTo>
                    <a:pt x="5099964" y="958300"/>
                  </a:lnTo>
                  <a:lnTo>
                    <a:pt x="5095940" y="938352"/>
                  </a:lnTo>
                  <a:lnTo>
                    <a:pt x="5099964" y="918405"/>
                  </a:lnTo>
                  <a:lnTo>
                    <a:pt x="5110937" y="902117"/>
                  </a:lnTo>
                  <a:lnTo>
                    <a:pt x="5127213" y="891137"/>
                  </a:lnTo>
                  <a:lnTo>
                    <a:pt x="5147149" y="887110"/>
                  </a:lnTo>
                  <a:lnTo>
                    <a:pt x="5167089" y="891137"/>
                  </a:lnTo>
                  <a:lnTo>
                    <a:pt x="5183377" y="902117"/>
                  </a:lnTo>
                  <a:lnTo>
                    <a:pt x="5194361" y="918405"/>
                  </a:lnTo>
                  <a:lnTo>
                    <a:pt x="5198390" y="938352"/>
                  </a:lnTo>
                  <a:lnTo>
                    <a:pt x="5194361" y="958300"/>
                  </a:lnTo>
                  <a:lnTo>
                    <a:pt x="5183377" y="974587"/>
                  </a:lnTo>
                  <a:lnTo>
                    <a:pt x="5167089" y="985568"/>
                  </a:lnTo>
                  <a:lnTo>
                    <a:pt x="5147149" y="989594"/>
                  </a:lnTo>
                  <a:close/>
                </a:path>
                <a:path w="5198744" h="2476500">
                  <a:moveTo>
                    <a:pt x="1311" y="1242136"/>
                  </a:moveTo>
                  <a:lnTo>
                    <a:pt x="370" y="1242136"/>
                  </a:lnTo>
                  <a:lnTo>
                    <a:pt x="0" y="1241765"/>
                  </a:lnTo>
                  <a:lnTo>
                    <a:pt x="0" y="1240823"/>
                  </a:lnTo>
                  <a:lnTo>
                    <a:pt x="370" y="1240451"/>
                  </a:lnTo>
                  <a:lnTo>
                    <a:pt x="1311" y="1240451"/>
                  </a:lnTo>
                  <a:lnTo>
                    <a:pt x="1681" y="1240823"/>
                  </a:lnTo>
                  <a:lnTo>
                    <a:pt x="1681" y="1241765"/>
                  </a:lnTo>
                  <a:lnTo>
                    <a:pt x="1311" y="1242136"/>
                  </a:lnTo>
                  <a:close/>
                </a:path>
                <a:path w="5198744" h="2476500">
                  <a:moveTo>
                    <a:pt x="305415" y="1244657"/>
                  </a:moveTo>
                  <a:lnTo>
                    <a:pt x="301698" y="1244657"/>
                  </a:lnTo>
                  <a:lnTo>
                    <a:pt x="300201" y="1243162"/>
                  </a:lnTo>
                  <a:lnTo>
                    <a:pt x="300201" y="1239425"/>
                  </a:lnTo>
                  <a:lnTo>
                    <a:pt x="301698" y="1237927"/>
                  </a:lnTo>
                  <a:lnTo>
                    <a:pt x="305432" y="1237927"/>
                  </a:lnTo>
                  <a:lnTo>
                    <a:pt x="306929" y="1239425"/>
                  </a:lnTo>
                  <a:lnTo>
                    <a:pt x="306929" y="1243162"/>
                  </a:lnTo>
                  <a:lnTo>
                    <a:pt x="305415" y="1244657"/>
                  </a:lnTo>
                  <a:close/>
                </a:path>
                <a:path w="5198744" h="2476500">
                  <a:moveTo>
                    <a:pt x="610008" y="1248023"/>
                  </a:moveTo>
                  <a:lnTo>
                    <a:pt x="602591" y="1248023"/>
                  </a:lnTo>
                  <a:lnTo>
                    <a:pt x="599580" y="1245012"/>
                  </a:lnTo>
                  <a:lnTo>
                    <a:pt x="599580" y="1237606"/>
                  </a:lnTo>
                  <a:lnTo>
                    <a:pt x="602591" y="1234595"/>
                  </a:lnTo>
                  <a:lnTo>
                    <a:pt x="609991" y="1234595"/>
                  </a:lnTo>
                  <a:lnTo>
                    <a:pt x="613002" y="1237606"/>
                  </a:lnTo>
                  <a:lnTo>
                    <a:pt x="613002" y="1245012"/>
                  </a:lnTo>
                  <a:lnTo>
                    <a:pt x="610008" y="1248023"/>
                  </a:lnTo>
                  <a:close/>
                </a:path>
                <a:path w="5198744" h="2476500">
                  <a:moveTo>
                    <a:pt x="914581" y="1251388"/>
                  </a:moveTo>
                  <a:lnTo>
                    <a:pt x="903448" y="1251388"/>
                  </a:lnTo>
                  <a:lnTo>
                    <a:pt x="898942" y="1246879"/>
                  </a:lnTo>
                  <a:lnTo>
                    <a:pt x="898942" y="1235739"/>
                  </a:lnTo>
                  <a:lnTo>
                    <a:pt x="903448" y="1231229"/>
                  </a:lnTo>
                  <a:lnTo>
                    <a:pt x="914581" y="1231229"/>
                  </a:lnTo>
                  <a:lnTo>
                    <a:pt x="919088" y="1235739"/>
                  </a:lnTo>
                  <a:lnTo>
                    <a:pt x="919088" y="1246879"/>
                  </a:lnTo>
                  <a:lnTo>
                    <a:pt x="914581" y="1251388"/>
                  </a:lnTo>
                  <a:close/>
                </a:path>
                <a:path w="5198744" h="2476500">
                  <a:moveTo>
                    <a:pt x="1219155" y="1254754"/>
                  </a:moveTo>
                  <a:lnTo>
                    <a:pt x="1204323" y="1254754"/>
                  </a:lnTo>
                  <a:lnTo>
                    <a:pt x="1198304" y="1248732"/>
                  </a:lnTo>
                  <a:lnTo>
                    <a:pt x="1198304" y="1233889"/>
                  </a:lnTo>
                  <a:lnTo>
                    <a:pt x="1204323" y="1227864"/>
                  </a:lnTo>
                  <a:lnTo>
                    <a:pt x="1219155" y="1227864"/>
                  </a:lnTo>
                  <a:lnTo>
                    <a:pt x="1225177" y="1233889"/>
                  </a:lnTo>
                  <a:lnTo>
                    <a:pt x="1225177" y="1248732"/>
                  </a:lnTo>
                  <a:lnTo>
                    <a:pt x="1219155" y="1254754"/>
                  </a:lnTo>
                  <a:close/>
                </a:path>
                <a:path w="5198744" h="2476500">
                  <a:moveTo>
                    <a:pt x="1523732" y="1258123"/>
                  </a:moveTo>
                  <a:lnTo>
                    <a:pt x="1505196" y="1258123"/>
                  </a:lnTo>
                  <a:lnTo>
                    <a:pt x="1497679" y="1250598"/>
                  </a:lnTo>
                  <a:lnTo>
                    <a:pt x="1497679" y="1232053"/>
                  </a:lnTo>
                  <a:lnTo>
                    <a:pt x="1505196" y="1224532"/>
                  </a:lnTo>
                  <a:lnTo>
                    <a:pt x="1523732" y="1224532"/>
                  </a:lnTo>
                  <a:lnTo>
                    <a:pt x="1531249" y="1232053"/>
                  </a:lnTo>
                  <a:lnTo>
                    <a:pt x="1531249" y="1250598"/>
                  </a:lnTo>
                  <a:lnTo>
                    <a:pt x="1523732" y="1258123"/>
                  </a:lnTo>
                  <a:close/>
                </a:path>
                <a:path w="5198744" h="2476500">
                  <a:moveTo>
                    <a:pt x="1817190" y="1261485"/>
                  </a:moveTo>
                  <a:lnTo>
                    <a:pt x="1809345" y="1259901"/>
                  </a:lnTo>
                  <a:lnTo>
                    <a:pt x="1802940" y="1255583"/>
                  </a:lnTo>
                  <a:lnTo>
                    <a:pt x="1798623" y="1249175"/>
                  </a:lnTo>
                  <a:lnTo>
                    <a:pt x="1797041" y="1241326"/>
                  </a:lnTo>
                  <a:lnTo>
                    <a:pt x="1798623" y="1233476"/>
                  </a:lnTo>
                  <a:lnTo>
                    <a:pt x="1802940" y="1227069"/>
                  </a:lnTo>
                  <a:lnTo>
                    <a:pt x="1809345" y="1222750"/>
                  </a:lnTo>
                  <a:lnTo>
                    <a:pt x="1817190" y="1221167"/>
                  </a:lnTo>
                  <a:lnTo>
                    <a:pt x="1825035" y="1222750"/>
                  </a:lnTo>
                  <a:lnTo>
                    <a:pt x="1831439" y="1227069"/>
                  </a:lnTo>
                  <a:lnTo>
                    <a:pt x="1835756" y="1233476"/>
                  </a:lnTo>
                  <a:lnTo>
                    <a:pt x="1837339" y="1241326"/>
                  </a:lnTo>
                  <a:lnTo>
                    <a:pt x="1835756" y="1249175"/>
                  </a:lnTo>
                  <a:lnTo>
                    <a:pt x="1831439" y="1255583"/>
                  </a:lnTo>
                  <a:lnTo>
                    <a:pt x="1825035" y="1259901"/>
                  </a:lnTo>
                  <a:lnTo>
                    <a:pt x="1817190" y="1261485"/>
                  </a:lnTo>
                  <a:close/>
                </a:path>
                <a:path w="5198744" h="2476500">
                  <a:moveTo>
                    <a:pt x="2119913" y="1264854"/>
                  </a:moveTo>
                  <a:lnTo>
                    <a:pt x="2110763" y="1263005"/>
                  </a:lnTo>
                  <a:lnTo>
                    <a:pt x="2103290" y="1257962"/>
                  </a:lnTo>
                  <a:lnTo>
                    <a:pt x="2098250" y="1250483"/>
                  </a:lnTo>
                  <a:lnTo>
                    <a:pt x="2096403" y="1241326"/>
                  </a:lnTo>
                  <a:lnTo>
                    <a:pt x="2098250" y="1232170"/>
                  </a:lnTo>
                  <a:lnTo>
                    <a:pt x="2103290" y="1224692"/>
                  </a:lnTo>
                  <a:lnTo>
                    <a:pt x="2110763" y="1219650"/>
                  </a:lnTo>
                  <a:lnTo>
                    <a:pt x="2119913" y="1217801"/>
                  </a:lnTo>
                  <a:lnTo>
                    <a:pt x="2129064" y="1219650"/>
                  </a:lnTo>
                  <a:lnTo>
                    <a:pt x="2136537" y="1224692"/>
                  </a:lnTo>
                  <a:lnTo>
                    <a:pt x="2141577" y="1232170"/>
                  </a:lnTo>
                  <a:lnTo>
                    <a:pt x="2143425" y="1241326"/>
                  </a:lnTo>
                  <a:lnTo>
                    <a:pt x="2141577" y="1250483"/>
                  </a:lnTo>
                  <a:lnTo>
                    <a:pt x="2136537" y="1257962"/>
                  </a:lnTo>
                  <a:lnTo>
                    <a:pt x="2129064" y="1263005"/>
                  </a:lnTo>
                  <a:lnTo>
                    <a:pt x="2119913" y="1264854"/>
                  </a:lnTo>
                  <a:close/>
                </a:path>
                <a:path w="5198744" h="2476500">
                  <a:moveTo>
                    <a:pt x="2422641" y="1267375"/>
                  </a:moveTo>
                  <a:lnTo>
                    <a:pt x="2412516" y="1265329"/>
                  </a:lnTo>
                  <a:lnTo>
                    <a:pt x="2404245" y="1259749"/>
                  </a:lnTo>
                  <a:lnTo>
                    <a:pt x="2398667" y="1251474"/>
                  </a:lnTo>
                  <a:lnTo>
                    <a:pt x="2396622" y="1241343"/>
                  </a:lnTo>
                  <a:lnTo>
                    <a:pt x="2398667" y="1231213"/>
                  </a:lnTo>
                  <a:lnTo>
                    <a:pt x="2404245" y="1222938"/>
                  </a:lnTo>
                  <a:lnTo>
                    <a:pt x="2412516" y="1217357"/>
                  </a:lnTo>
                  <a:lnTo>
                    <a:pt x="2422641" y="1215310"/>
                  </a:lnTo>
                  <a:lnTo>
                    <a:pt x="2432764" y="1217357"/>
                  </a:lnTo>
                  <a:lnTo>
                    <a:pt x="2441033" y="1222938"/>
                  </a:lnTo>
                  <a:lnTo>
                    <a:pt x="2446611" y="1231213"/>
                  </a:lnTo>
                  <a:lnTo>
                    <a:pt x="2448656" y="1241343"/>
                  </a:lnTo>
                  <a:lnTo>
                    <a:pt x="2446613" y="1251474"/>
                  </a:lnTo>
                  <a:lnTo>
                    <a:pt x="2441040" y="1259749"/>
                  </a:lnTo>
                  <a:lnTo>
                    <a:pt x="2432771" y="1265329"/>
                  </a:lnTo>
                  <a:lnTo>
                    <a:pt x="2422641" y="1267375"/>
                  </a:lnTo>
                  <a:close/>
                </a:path>
                <a:path w="5198744" h="2476500">
                  <a:moveTo>
                    <a:pt x="2725365" y="1270741"/>
                  </a:moveTo>
                  <a:lnTo>
                    <a:pt x="2713927" y="1268431"/>
                  </a:lnTo>
                  <a:lnTo>
                    <a:pt x="2704588" y="1262132"/>
                  </a:lnTo>
                  <a:lnTo>
                    <a:pt x="2698292" y="1252787"/>
                  </a:lnTo>
                  <a:lnTo>
                    <a:pt x="2695983" y="1241343"/>
                  </a:lnTo>
                  <a:lnTo>
                    <a:pt x="2698292" y="1229898"/>
                  </a:lnTo>
                  <a:lnTo>
                    <a:pt x="2704588" y="1220554"/>
                  </a:lnTo>
                  <a:lnTo>
                    <a:pt x="2713927" y="1214254"/>
                  </a:lnTo>
                  <a:lnTo>
                    <a:pt x="2725365" y="1211945"/>
                  </a:lnTo>
                  <a:lnTo>
                    <a:pt x="2736802" y="1214254"/>
                  </a:lnTo>
                  <a:lnTo>
                    <a:pt x="2746141" y="1220554"/>
                  </a:lnTo>
                  <a:lnTo>
                    <a:pt x="2752437" y="1229898"/>
                  </a:lnTo>
                  <a:lnTo>
                    <a:pt x="2754746" y="1241343"/>
                  </a:lnTo>
                  <a:lnTo>
                    <a:pt x="2752437" y="1252787"/>
                  </a:lnTo>
                  <a:lnTo>
                    <a:pt x="2746141" y="1262132"/>
                  </a:lnTo>
                  <a:lnTo>
                    <a:pt x="2736802" y="1268431"/>
                  </a:lnTo>
                  <a:lnTo>
                    <a:pt x="2725365" y="1270741"/>
                  </a:lnTo>
                  <a:close/>
                </a:path>
                <a:path w="5198744" h="2476500">
                  <a:moveTo>
                    <a:pt x="3028088" y="1274106"/>
                  </a:moveTo>
                  <a:lnTo>
                    <a:pt x="3015345" y="1271531"/>
                  </a:lnTo>
                  <a:lnTo>
                    <a:pt x="3004937" y="1264508"/>
                  </a:lnTo>
                  <a:lnTo>
                    <a:pt x="2997919" y="1254094"/>
                  </a:lnTo>
                  <a:lnTo>
                    <a:pt x="2995345" y="1241343"/>
                  </a:lnTo>
                  <a:lnTo>
                    <a:pt x="2997919" y="1228592"/>
                  </a:lnTo>
                  <a:lnTo>
                    <a:pt x="3004937" y="1218177"/>
                  </a:lnTo>
                  <a:lnTo>
                    <a:pt x="3015345" y="1211154"/>
                  </a:lnTo>
                  <a:lnTo>
                    <a:pt x="3028088" y="1208579"/>
                  </a:lnTo>
                  <a:lnTo>
                    <a:pt x="3040832" y="1211154"/>
                  </a:lnTo>
                  <a:lnTo>
                    <a:pt x="3051242" y="1218177"/>
                  </a:lnTo>
                  <a:lnTo>
                    <a:pt x="3058261" y="1228592"/>
                  </a:lnTo>
                  <a:lnTo>
                    <a:pt x="3060835" y="1241343"/>
                  </a:lnTo>
                  <a:lnTo>
                    <a:pt x="3058261" y="1254094"/>
                  </a:lnTo>
                  <a:lnTo>
                    <a:pt x="3051242" y="1264508"/>
                  </a:lnTo>
                  <a:lnTo>
                    <a:pt x="3040832" y="1271531"/>
                  </a:lnTo>
                  <a:lnTo>
                    <a:pt x="3028088" y="1274106"/>
                  </a:lnTo>
                  <a:close/>
                </a:path>
                <a:path w="5198744" h="2476500">
                  <a:moveTo>
                    <a:pt x="3330812" y="1276631"/>
                  </a:moveTo>
                  <a:lnTo>
                    <a:pt x="3317096" y="1273858"/>
                  </a:lnTo>
                  <a:lnTo>
                    <a:pt x="3305892" y="1266297"/>
                  </a:lnTo>
                  <a:lnTo>
                    <a:pt x="3298335" y="1255085"/>
                  </a:lnTo>
                  <a:lnTo>
                    <a:pt x="3295564" y="1241359"/>
                  </a:lnTo>
                  <a:lnTo>
                    <a:pt x="3298335" y="1227634"/>
                  </a:lnTo>
                  <a:lnTo>
                    <a:pt x="3305892" y="1216422"/>
                  </a:lnTo>
                  <a:lnTo>
                    <a:pt x="3317096" y="1208861"/>
                  </a:lnTo>
                  <a:lnTo>
                    <a:pt x="3330812" y="1206088"/>
                  </a:lnTo>
                  <a:lnTo>
                    <a:pt x="3344530" y="1208861"/>
                  </a:lnTo>
                  <a:lnTo>
                    <a:pt x="3355735" y="1216422"/>
                  </a:lnTo>
                  <a:lnTo>
                    <a:pt x="3363292" y="1227634"/>
                  </a:lnTo>
                  <a:lnTo>
                    <a:pt x="3366064" y="1241359"/>
                  </a:lnTo>
                  <a:lnTo>
                    <a:pt x="3363294" y="1255085"/>
                  </a:lnTo>
                  <a:lnTo>
                    <a:pt x="3355742" y="1266297"/>
                  </a:lnTo>
                  <a:lnTo>
                    <a:pt x="3344537" y="1273858"/>
                  </a:lnTo>
                  <a:lnTo>
                    <a:pt x="3330812" y="1276631"/>
                  </a:lnTo>
                  <a:close/>
                </a:path>
                <a:path w="5198744" h="2476500">
                  <a:moveTo>
                    <a:pt x="3633529" y="1279156"/>
                  </a:moveTo>
                  <a:lnTo>
                    <a:pt x="3618826" y="1276185"/>
                  </a:lnTo>
                  <a:lnTo>
                    <a:pt x="3606820" y="1268083"/>
                  </a:lnTo>
                  <a:lnTo>
                    <a:pt x="3598725" y="1256069"/>
                  </a:lnTo>
                  <a:lnTo>
                    <a:pt x="3595756" y="1241359"/>
                  </a:lnTo>
                  <a:lnTo>
                    <a:pt x="3598725" y="1226652"/>
                  </a:lnTo>
                  <a:lnTo>
                    <a:pt x="3606820" y="1214637"/>
                  </a:lnTo>
                  <a:lnTo>
                    <a:pt x="3618826" y="1206535"/>
                  </a:lnTo>
                  <a:lnTo>
                    <a:pt x="3633529" y="1203563"/>
                  </a:lnTo>
                  <a:lnTo>
                    <a:pt x="3648232" y="1206535"/>
                  </a:lnTo>
                  <a:lnTo>
                    <a:pt x="3660239" y="1214637"/>
                  </a:lnTo>
                  <a:lnTo>
                    <a:pt x="3668334" y="1226652"/>
                  </a:lnTo>
                  <a:lnTo>
                    <a:pt x="3671302" y="1241359"/>
                  </a:lnTo>
                  <a:lnTo>
                    <a:pt x="3668334" y="1256069"/>
                  </a:lnTo>
                  <a:lnTo>
                    <a:pt x="3660239" y="1268083"/>
                  </a:lnTo>
                  <a:lnTo>
                    <a:pt x="3648232" y="1276185"/>
                  </a:lnTo>
                  <a:lnTo>
                    <a:pt x="3633529" y="1279156"/>
                  </a:lnTo>
                  <a:close/>
                </a:path>
                <a:path w="5198744" h="2476500">
                  <a:moveTo>
                    <a:pt x="3936253" y="1282522"/>
                  </a:moveTo>
                  <a:lnTo>
                    <a:pt x="3920245" y="1279287"/>
                  </a:lnTo>
                  <a:lnTo>
                    <a:pt x="3907176" y="1270466"/>
                  </a:lnTo>
                  <a:lnTo>
                    <a:pt x="3898368" y="1257382"/>
                  </a:lnTo>
                  <a:lnTo>
                    <a:pt x="3895138" y="1241359"/>
                  </a:lnTo>
                  <a:lnTo>
                    <a:pt x="3898368" y="1225337"/>
                  </a:lnTo>
                  <a:lnTo>
                    <a:pt x="3907176" y="1212253"/>
                  </a:lnTo>
                  <a:lnTo>
                    <a:pt x="3920245" y="1203432"/>
                  </a:lnTo>
                  <a:lnTo>
                    <a:pt x="3936253" y="1200197"/>
                  </a:lnTo>
                  <a:lnTo>
                    <a:pt x="3952266" y="1203432"/>
                  </a:lnTo>
                  <a:lnTo>
                    <a:pt x="3965346" y="1212253"/>
                  </a:lnTo>
                  <a:lnTo>
                    <a:pt x="3974167" y="1225337"/>
                  </a:lnTo>
                  <a:lnTo>
                    <a:pt x="3977402" y="1241359"/>
                  </a:lnTo>
                  <a:lnTo>
                    <a:pt x="3974167" y="1257382"/>
                  </a:lnTo>
                  <a:lnTo>
                    <a:pt x="3965346" y="1270466"/>
                  </a:lnTo>
                  <a:lnTo>
                    <a:pt x="3952266" y="1279287"/>
                  </a:lnTo>
                  <a:lnTo>
                    <a:pt x="3936253" y="1282522"/>
                  </a:lnTo>
                  <a:close/>
                </a:path>
                <a:path w="5198744" h="2476500">
                  <a:moveTo>
                    <a:pt x="4238977" y="1285047"/>
                  </a:moveTo>
                  <a:lnTo>
                    <a:pt x="4221989" y="1281614"/>
                  </a:lnTo>
                  <a:lnTo>
                    <a:pt x="4208115" y="1272255"/>
                  </a:lnTo>
                  <a:lnTo>
                    <a:pt x="4198761" y="1258373"/>
                  </a:lnTo>
                  <a:lnTo>
                    <a:pt x="4195330" y="1241376"/>
                  </a:lnTo>
                  <a:lnTo>
                    <a:pt x="4198761" y="1224379"/>
                  </a:lnTo>
                  <a:lnTo>
                    <a:pt x="4208115" y="1210498"/>
                  </a:lnTo>
                  <a:lnTo>
                    <a:pt x="4221989" y="1201138"/>
                  </a:lnTo>
                  <a:lnTo>
                    <a:pt x="4238977" y="1197706"/>
                  </a:lnTo>
                  <a:lnTo>
                    <a:pt x="4255965" y="1201138"/>
                  </a:lnTo>
                  <a:lnTo>
                    <a:pt x="4269838" y="1210498"/>
                  </a:lnTo>
                  <a:lnTo>
                    <a:pt x="4279193" y="1224379"/>
                  </a:lnTo>
                  <a:lnTo>
                    <a:pt x="4282623" y="1241376"/>
                  </a:lnTo>
                  <a:lnTo>
                    <a:pt x="4279193" y="1258373"/>
                  </a:lnTo>
                  <a:lnTo>
                    <a:pt x="4269838" y="1272255"/>
                  </a:lnTo>
                  <a:lnTo>
                    <a:pt x="4255965" y="1281614"/>
                  </a:lnTo>
                  <a:lnTo>
                    <a:pt x="4238977" y="1285047"/>
                  </a:lnTo>
                  <a:close/>
                </a:path>
                <a:path w="5198744" h="2476500">
                  <a:moveTo>
                    <a:pt x="4541701" y="1287571"/>
                  </a:moveTo>
                  <a:lnTo>
                    <a:pt x="4523739" y="1283941"/>
                  </a:lnTo>
                  <a:lnTo>
                    <a:pt x="4509071" y="1274041"/>
                  </a:lnTo>
                  <a:lnTo>
                    <a:pt x="4499182" y="1259358"/>
                  </a:lnTo>
                  <a:lnTo>
                    <a:pt x="4495556" y="1241376"/>
                  </a:lnTo>
                  <a:lnTo>
                    <a:pt x="4499182" y="1223397"/>
                  </a:lnTo>
                  <a:lnTo>
                    <a:pt x="4509071" y="1208714"/>
                  </a:lnTo>
                  <a:lnTo>
                    <a:pt x="4523739" y="1198815"/>
                  </a:lnTo>
                  <a:lnTo>
                    <a:pt x="4541701" y="1195185"/>
                  </a:lnTo>
                  <a:lnTo>
                    <a:pt x="4559682" y="1198815"/>
                  </a:lnTo>
                  <a:lnTo>
                    <a:pt x="4574360" y="1208714"/>
                  </a:lnTo>
                  <a:lnTo>
                    <a:pt x="4584252" y="1223397"/>
                  </a:lnTo>
                  <a:lnTo>
                    <a:pt x="4587879" y="1241376"/>
                  </a:lnTo>
                  <a:lnTo>
                    <a:pt x="4584252" y="1259358"/>
                  </a:lnTo>
                  <a:lnTo>
                    <a:pt x="4574360" y="1274041"/>
                  </a:lnTo>
                  <a:lnTo>
                    <a:pt x="4559682" y="1283941"/>
                  </a:lnTo>
                  <a:lnTo>
                    <a:pt x="4541701" y="1287571"/>
                  </a:lnTo>
                  <a:close/>
                </a:path>
                <a:path w="5198744" h="2476500">
                  <a:moveTo>
                    <a:pt x="4844424" y="1290093"/>
                  </a:moveTo>
                  <a:lnTo>
                    <a:pt x="4825483" y="1286265"/>
                  </a:lnTo>
                  <a:lnTo>
                    <a:pt x="4810010" y="1275825"/>
                  </a:lnTo>
                  <a:lnTo>
                    <a:pt x="4799575" y="1260340"/>
                  </a:lnTo>
                  <a:lnTo>
                    <a:pt x="4795748" y="1241376"/>
                  </a:lnTo>
                  <a:lnTo>
                    <a:pt x="4799575" y="1222413"/>
                  </a:lnTo>
                  <a:lnTo>
                    <a:pt x="4810010" y="1206928"/>
                  </a:lnTo>
                  <a:lnTo>
                    <a:pt x="4825483" y="1196488"/>
                  </a:lnTo>
                  <a:lnTo>
                    <a:pt x="4844424" y="1192660"/>
                  </a:lnTo>
                  <a:lnTo>
                    <a:pt x="4863385" y="1196488"/>
                  </a:lnTo>
                  <a:lnTo>
                    <a:pt x="4878868" y="1206928"/>
                  </a:lnTo>
                  <a:lnTo>
                    <a:pt x="4889307" y="1222413"/>
                  </a:lnTo>
                  <a:lnTo>
                    <a:pt x="4893135" y="1241376"/>
                  </a:lnTo>
                  <a:lnTo>
                    <a:pt x="4889307" y="1260340"/>
                  </a:lnTo>
                  <a:lnTo>
                    <a:pt x="4878868" y="1275825"/>
                  </a:lnTo>
                  <a:lnTo>
                    <a:pt x="4863385" y="1286265"/>
                  </a:lnTo>
                  <a:lnTo>
                    <a:pt x="4844424" y="1290093"/>
                  </a:lnTo>
                  <a:close/>
                </a:path>
                <a:path w="5198744" h="2476500">
                  <a:moveTo>
                    <a:pt x="5147149" y="1292618"/>
                  </a:moveTo>
                  <a:lnTo>
                    <a:pt x="5127213" y="1288592"/>
                  </a:lnTo>
                  <a:lnTo>
                    <a:pt x="5110937" y="1277611"/>
                  </a:lnTo>
                  <a:lnTo>
                    <a:pt x="5099964" y="1261324"/>
                  </a:lnTo>
                  <a:lnTo>
                    <a:pt x="5095940" y="1241376"/>
                  </a:lnTo>
                  <a:lnTo>
                    <a:pt x="5099964" y="1221429"/>
                  </a:lnTo>
                  <a:lnTo>
                    <a:pt x="5110937" y="1205141"/>
                  </a:lnTo>
                  <a:lnTo>
                    <a:pt x="5127213" y="1194161"/>
                  </a:lnTo>
                  <a:lnTo>
                    <a:pt x="5147149" y="1190135"/>
                  </a:lnTo>
                  <a:lnTo>
                    <a:pt x="5167089" y="1194161"/>
                  </a:lnTo>
                  <a:lnTo>
                    <a:pt x="5183377" y="1205141"/>
                  </a:lnTo>
                  <a:lnTo>
                    <a:pt x="5194361" y="1221429"/>
                  </a:lnTo>
                  <a:lnTo>
                    <a:pt x="5198390" y="1241376"/>
                  </a:lnTo>
                  <a:lnTo>
                    <a:pt x="5194361" y="1261324"/>
                  </a:lnTo>
                  <a:lnTo>
                    <a:pt x="5183377" y="1277611"/>
                  </a:lnTo>
                  <a:lnTo>
                    <a:pt x="5167089" y="1288592"/>
                  </a:lnTo>
                  <a:lnTo>
                    <a:pt x="5147149" y="1292618"/>
                  </a:lnTo>
                  <a:close/>
                </a:path>
                <a:path w="5198744" h="2476500">
                  <a:moveTo>
                    <a:pt x="1311" y="1545157"/>
                  </a:moveTo>
                  <a:lnTo>
                    <a:pt x="370" y="1545157"/>
                  </a:lnTo>
                  <a:lnTo>
                    <a:pt x="0" y="1544789"/>
                  </a:lnTo>
                  <a:lnTo>
                    <a:pt x="0" y="1543847"/>
                  </a:lnTo>
                  <a:lnTo>
                    <a:pt x="370" y="1543476"/>
                  </a:lnTo>
                  <a:lnTo>
                    <a:pt x="1311" y="1543476"/>
                  </a:lnTo>
                  <a:lnTo>
                    <a:pt x="1681" y="1543847"/>
                  </a:lnTo>
                  <a:lnTo>
                    <a:pt x="1681" y="1544789"/>
                  </a:lnTo>
                  <a:lnTo>
                    <a:pt x="1311" y="1545157"/>
                  </a:lnTo>
                  <a:close/>
                </a:path>
                <a:path w="5198744" h="2476500">
                  <a:moveTo>
                    <a:pt x="305415" y="1547682"/>
                  </a:moveTo>
                  <a:lnTo>
                    <a:pt x="301698" y="1547682"/>
                  </a:lnTo>
                  <a:lnTo>
                    <a:pt x="300201" y="1546186"/>
                  </a:lnTo>
                  <a:lnTo>
                    <a:pt x="300201" y="1542450"/>
                  </a:lnTo>
                  <a:lnTo>
                    <a:pt x="301698" y="1540951"/>
                  </a:lnTo>
                  <a:lnTo>
                    <a:pt x="305432" y="1540951"/>
                  </a:lnTo>
                  <a:lnTo>
                    <a:pt x="306929" y="1542450"/>
                  </a:lnTo>
                  <a:lnTo>
                    <a:pt x="306929" y="1546186"/>
                  </a:lnTo>
                  <a:lnTo>
                    <a:pt x="305415" y="1547682"/>
                  </a:lnTo>
                  <a:close/>
                </a:path>
                <a:path w="5198744" h="2476500">
                  <a:moveTo>
                    <a:pt x="610008" y="1551047"/>
                  </a:moveTo>
                  <a:lnTo>
                    <a:pt x="602591" y="1551047"/>
                  </a:lnTo>
                  <a:lnTo>
                    <a:pt x="599580" y="1548036"/>
                  </a:lnTo>
                  <a:lnTo>
                    <a:pt x="599580" y="1540634"/>
                  </a:lnTo>
                  <a:lnTo>
                    <a:pt x="602591" y="1537619"/>
                  </a:lnTo>
                  <a:lnTo>
                    <a:pt x="609991" y="1537619"/>
                  </a:lnTo>
                  <a:lnTo>
                    <a:pt x="613002" y="1540634"/>
                  </a:lnTo>
                  <a:lnTo>
                    <a:pt x="613002" y="1548036"/>
                  </a:lnTo>
                  <a:lnTo>
                    <a:pt x="610008" y="1551047"/>
                  </a:lnTo>
                  <a:close/>
                </a:path>
                <a:path w="5198744" h="2476500">
                  <a:moveTo>
                    <a:pt x="914581" y="1554413"/>
                  </a:moveTo>
                  <a:lnTo>
                    <a:pt x="903448" y="1554413"/>
                  </a:lnTo>
                  <a:lnTo>
                    <a:pt x="898942" y="1549903"/>
                  </a:lnTo>
                  <a:lnTo>
                    <a:pt x="898942" y="1538763"/>
                  </a:lnTo>
                  <a:lnTo>
                    <a:pt x="903448" y="1534254"/>
                  </a:lnTo>
                  <a:lnTo>
                    <a:pt x="914581" y="1534254"/>
                  </a:lnTo>
                  <a:lnTo>
                    <a:pt x="919088" y="1538763"/>
                  </a:lnTo>
                  <a:lnTo>
                    <a:pt x="919088" y="1549903"/>
                  </a:lnTo>
                  <a:lnTo>
                    <a:pt x="914581" y="1554413"/>
                  </a:lnTo>
                  <a:close/>
                </a:path>
                <a:path w="5198744" h="2476500">
                  <a:moveTo>
                    <a:pt x="1219155" y="1557778"/>
                  </a:moveTo>
                  <a:lnTo>
                    <a:pt x="1204323" y="1557778"/>
                  </a:lnTo>
                  <a:lnTo>
                    <a:pt x="1198304" y="1551756"/>
                  </a:lnTo>
                  <a:lnTo>
                    <a:pt x="1198304" y="1536914"/>
                  </a:lnTo>
                  <a:lnTo>
                    <a:pt x="1204323" y="1530888"/>
                  </a:lnTo>
                  <a:lnTo>
                    <a:pt x="1219155" y="1530888"/>
                  </a:lnTo>
                  <a:lnTo>
                    <a:pt x="1225177" y="1536914"/>
                  </a:lnTo>
                  <a:lnTo>
                    <a:pt x="1225177" y="1551756"/>
                  </a:lnTo>
                  <a:lnTo>
                    <a:pt x="1219155" y="1557778"/>
                  </a:lnTo>
                  <a:close/>
                </a:path>
                <a:path w="5198744" h="2476500">
                  <a:moveTo>
                    <a:pt x="1523732" y="1561144"/>
                  </a:moveTo>
                  <a:lnTo>
                    <a:pt x="1505196" y="1561144"/>
                  </a:lnTo>
                  <a:lnTo>
                    <a:pt x="1497679" y="1553623"/>
                  </a:lnTo>
                  <a:lnTo>
                    <a:pt x="1497679" y="1535077"/>
                  </a:lnTo>
                  <a:lnTo>
                    <a:pt x="1505196" y="1527556"/>
                  </a:lnTo>
                  <a:lnTo>
                    <a:pt x="1523732" y="1527556"/>
                  </a:lnTo>
                  <a:lnTo>
                    <a:pt x="1531249" y="1535077"/>
                  </a:lnTo>
                  <a:lnTo>
                    <a:pt x="1531249" y="1553623"/>
                  </a:lnTo>
                  <a:lnTo>
                    <a:pt x="1523732" y="1561144"/>
                  </a:lnTo>
                  <a:close/>
                </a:path>
                <a:path w="5198744" h="2476500">
                  <a:moveTo>
                    <a:pt x="1817190" y="1564512"/>
                  </a:moveTo>
                  <a:lnTo>
                    <a:pt x="1809345" y="1562929"/>
                  </a:lnTo>
                  <a:lnTo>
                    <a:pt x="1802940" y="1558608"/>
                  </a:lnTo>
                  <a:lnTo>
                    <a:pt x="1798623" y="1552200"/>
                  </a:lnTo>
                  <a:lnTo>
                    <a:pt x="1797041" y="1544350"/>
                  </a:lnTo>
                  <a:lnTo>
                    <a:pt x="1798623" y="1536501"/>
                  </a:lnTo>
                  <a:lnTo>
                    <a:pt x="1802940" y="1530093"/>
                  </a:lnTo>
                  <a:lnTo>
                    <a:pt x="1809345" y="1525774"/>
                  </a:lnTo>
                  <a:lnTo>
                    <a:pt x="1817190" y="1524191"/>
                  </a:lnTo>
                  <a:lnTo>
                    <a:pt x="1825035" y="1525774"/>
                  </a:lnTo>
                  <a:lnTo>
                    <a:pt x="1831439" y="1530093"/>
                  </a:lnTo>
                  <a:lnTo>
                    <a:pt x="1835756" y="1536501"/>
                  </a:lnTo>
                  <a:lnTo>
                    <a:pt x="1837339" y="1544350"/>
                  </a:lnTo>
                  <a:lnTo>
                    <a:pt x="1835756" y="1552200"/>
                  </a:lnTo>
                  <a:lnTo>
                    <a:pt x="1831439" y="1558608"/>
                  </a:lnTo>
                  <a:lnTo>
                    <a:pt x="1825035" y="1562929"/>
                  </a:lnTo>
                  <a:lnTo>
                    <a:pt x="1817190" y="1564512"/>
                  </a:lnTo>
                  <a:close/>
                </a:path>
                <a:path w="5198744" h="2476500">
                  <a:moveTo>
                    <a:pt x="2119913" y="1567878"/>
                  </a:moveTo>
                  <a:lnTo>
                    <a:pt x="2110763" y="1566029"/>
                  </a:lnTo>
                  <a:lnTo>
                    <a:pt x="2103290" y="1560986"/>
                  </a:lnTo>
                  <a:lnTo>
                    <a:pt x="2098250" y="1553508"/>
                  </a:lnTo>
                  <a:lnTo>
                    <a:pt x="2096403" y="1544350"/>
                  </a:lnTo>
                  <a:lnTo>
                    <a:pt x="2098250" y="1535194"/>
                  </a:lnTo>
                  <a:lnTo>
                    <a:pt x="2103290" y="1527717"/>
                  </a:lnTo>
                  <a:lnTo>
                    <a:pt x="2110763" y="1522675"/>
                  </a:lnTo>
                  <a:lnTo>
                    <a:pt x="2119913" y="1520825"/>
                  </a:lnTo>
                  <a:lnTo>
                    <a:pt x="2129064" y="1522675"/>
                  </a:lnTo>
                  <a:lnTo>
                    <a:pt x="2136537" y="1527717"/>
                  </a:lnTo>
                  <a:lnTo>
                    <a:pt x="2141577" y="1535194"/>
                  </a:lnTo>
                  <a:lnTo>
                    <a:pt x="2143425" y="1544350"/>
                  </a:lnTo>
                  <a:lnTo>
                    <a:pt x="2141577" y="1553508"/>
                  </a:lnTo>
                  <a:lnTo>
                    <a:pt x="2136537" y="1560986"/>
                  </a:lnTo>
                  <a:lnTo>
                    <a:pt x="2129064" y="1566029"/>
                  </a:lnTo>
                  <a:lnTo>
                    <a:pt x="2119913" y="1567878"/>
                  </a:lnTo>
                  <a:close/>
                </a:path>
                <a:path w="5198744" h="2476500">
                  <a:moveTo>
                    <a:pt x="2422641" y="1570400"/>
                  </a:moveTo>
                  <a:lnTo>
                    <a:pt x="2412516" y="1568353"/>
                  </a:lnTo>
                  <a:lnTo>
                    <a:pt x="2404245" y="1562773"/>
                  </a:lnTo>
                  <a:lnTo>
                    <a:pt x="2398667" y="1554498"/>
                  </a:lnTo>
                  <a:lnTo>
                    <a:pt x="2396622" y="1544367"/>
                  </a:lnTo>
                  <a:lnTo>
                    <a:pt x="2398667" y="1534237"/>
                  </a:lnTo>
                  <a:lnTo>
                    <a:pt x="2404245" y="1525962"/>
                  </a:lnTo>
                  <a:lnTo>
                    <a:pt x="2412516" y="1520381"/>
                  </a:lnTo>
                  <a:lnTo>
                    <a:pt x="2422641" y="1518334"/>
                  </a:lnTo>
                  <a:lnTo>
                    <a:pt x="2432764" y="1520381"/>
                  </a:lnTo>
                  <a:lnTo>
                    <a:pt x="2441033" y="1525962"/>
                  </a:lnTo>
                  <a:lnTo>
                    <a:pt x="2446611" y="1534237"/>
                  </a:lnTo>
                  <a:lnTo>
                    <a:pt x="2448656" y="1544367"/>
                  </a:lnTo>
                  <a:lnTo>
                    <a:pt x="2446613" y="1554498"/>
                  </a:lnTo>
                  <a:lnTo>
                    <a:pt x="2441040" y="1562773"/>
                  </a:lnTo>
                  <a:lnTo>
                    <a:pt x="2432771" y="1568353"/>
                  </a:lnTo>
                  <a:lnTo>
                    <a:pt x="2422641" y="1570400"/>
                  </a:lnTo>
                  <a:close/>
                </a:path>
                <a:path w="5198744" h="2476500">
                  <a:moveTo>
                    <a:pt x="2725365" y="1573765"/>
                  </a:moveTo>
                  <a:lnTo>
                    <a:pt x="2713927" y="1571455"/>
                  </a:lnTo>
                  <a:lnTo>
                    <a:pt x="2704588" y="1565156"/>
                  </a:lnTo>
                  <a:lnTo>
                    <a:pt x="2698292" y="1555812"/>
                  </a:lnTo>
                  <a:lnTo>
                    <a:pt x="2695983" y="1544367"/>
                  </a:lnTo>
                  <a:lnTo>
                    <a:pt x="2698292" y="1532922"/>
                  </a:lnTo>
                  <a:lnTo>
                    <a:pt x="2704588" y="1523578"/>
                  </a:lnTo>
                  <a:lnTo>
                    <a:pt x="2713927" y="1517278"/>
                  </a:lnTo>
                  <a:lnTo>
                    <a:pt x="2725365" y="1514969"/>
                  </a:lnTo>
                  <a:lnTo>
                    <a:pt x="2736802" y="1517278"/>
                  </a:lnTo>
                  <a:lnTo>
                    <a:pt x="2746141" y="1523578"/>
                  </a:lnTo>
                  <a:lnTo>
                    <a:pt x="2752437" y="1532922"/>
                  </a:lnTo>
                  <a:lnTo>
                    <a:pt x="2754746" y="1544367"/>
                  </a:lnTo>
                  <a:lnTo>
                    <a:pt x="2752437" y="1555812"/>
                  </a:lnTo>
                  <a:lnTo>
                    <a:pt x="2746141" y="1565156"/>
                  </a:lnTo>
                  <a:lnTo>
                    <a:pt x="2736802" y="1571455"/>
                  </a:lnTo>
                  <a:lnTo>
                    <a:pt x="2725365" y="1573765"/>
                  </a:lnTo>
                  <a:close/>
                </a:path>
                <a:path w="5198744" h="2476500">
                  <a:moveTo>
                    <a:pt x="3028088" y="1577130"/>
                  </a:moveTo>
                  <a:lnTo>
                    <a:pt x="3015345" y="1574555"/>
                  </a:lnTo>
                  <a:lnTo>
                    <a:pt x="3004937" y="1567532"/>
                  </a:lnTo>
                  <a:lnTo>
                    <a:pt x="2997919" y="1557118"/>
                  </a:lnTo>
                  <a:lnTo>
                    <a:pt x="2995345" y="1544367"/>
                  </a:lnTo>
                  <a:lnTo>
                    <a:pt x="2997919" y="1531616"/>
                  </a:lnTo>
                  <a:lnTo>
                    <a:pt x="3004937" y="1521201"/>
                  </a:lnTo>
                  <a:lnTo>
                    <a:pt x="3015345" y="1514179"/>
                  </a:lnTo>
                  <a:lnTo>
                    <a:pt x="3028088" y="1511603"/>
                  </a:lnTo>
                  <a:lnTo>
                    <a:pt x="3040832" y="1514179"/>
                  </a:lnTo>
                  <a:lnTo>
                    <a:pt x="3051242" y="1521201"/>
                  </a:lnTo>
                  <a:lnTo>
                    <a:pt x="3058261" y="1531616"/>
                  </a:lnTo>
                  <a:lnTo>
                    <a:pt x="3060835" y="1544367"/>
                  </a:lnTo>
                  <a:lnTo>
                    <a:pt x="3058261" y="1557118"/>
                  </a:lnTo>
                  <a:lnTo>
                    <a:pt x="3051242" y="1567532"/>
                  </a:lnTo>
                  <a:lnTo>
                    <a:pt x="3040832" y="1574555"/>
                  </a:lnTo>
                  <a:lnTo>
                    <a:pt x="3028088" y="1577130"/>
                  </a:lnTo>
                  <a:close/>
                </a:path>
                <a:path w="5198744" h="2476500">
                  <a:moveTo>
                    <a:pt x="3330812" y="1579655"/>
                  </a:moveTo>
                  <a:lnTo>
                    <a:pt x="3317096" y="1576882"/>
                  </a:lnTo>
                  <a:lnTo>
                    <a:pt x="3305892" y="1569321"/>
                  </a:lnTo>
                  <a:lnTo>
                    <a:pt x="3298335" y="1558109"/>
                  </a:lnTo>
                  <a:lnTo>
                    <a:pt x="3295564" y="1544384"/>
                  </a:lnTo>
                  <a:lnTo>
                    <a:pt x="3298335" y="1530658"/>
                  </a:lnTo>
                  <a:lnTo>
                    <a:pt x="3305892" y="1519447"/>
                  </a:lnTo>
                  <a:lnTo>
                    <a:pt x="3317096" y="1511885"/>
                  </a:lnTo>
                  <a:lnTo>
                    <a:pt x="3330812" y="1509112"/>
                  </a:lnTo>
                  <a:lnTo>
                    <a:pt x="3344530" y="1511885"/>
                  </a:lnTo>
                  <a:lnTo>
                    <a:pt x="3355735" y="1519447"/>
                  </a:lnTo>
                  <a:lnTo>
                    <a:pt x="3363292" y="1530658"/>
                  </a:lnTo>
                  <a:lnTo>
                    <a:pt x="3366064" y="1544384"/>
                  </a:lnTo>
                  <a:lnTo>
                    <a:pt x="3363294" y="1558109"/>
                  </a:lnTo>
                  <a:lnTo>
                    <a:pt x="3355742" y="1569321"/>
                  </a:lnTo>
                  <a:lnTo>
                    <a:pt x="3344537" y="1576882"/>
                  </a:lnTo>
                  <a:lnTo>
                    <a:pt x="3330812" y="1579655"/>
                  </a:lnTo>
                  <a:close/>
                </a:path>
                <a:path w="5198744" h="2476500">
                  <a:moveTo>
                    <a:pt x="3633529" y="1582180"/>
                  </a:moveTo>
                  <a:lnTo>
                    <a:pt x="3618826" y="1579209"/>
                  </a:lnTo>
                  <a:lnTo>
                    <a:pt x="3606820" y="1571108"/>
                  </a:lnTo>
                  <a:lnTo>
                    <a:pt x="3598725" y="1559093"/>
                  </a:lnTo>
                  <a:lnTo>
                    <a:pt x="3595756" y="1544384"/>
                  </a:lnTo>
                  <a:lnTo>
                    <a:pt x="3598725" y="1529674"/>
                  </a:lnTo>
                  <a:lnTo>
                    <a:pt x="3606820" y="1517660"/>
                  </a:lnTo>
                  <a:lnTo>
                    <a:pt x="3618826" y="1509558"/>
                  </a:lnTo>
                  <a:lnTo>
                    <a:pt x="3633529" y="1506587"/>
                  </a:lnTo>
                  <a:lnTo>
                    <a:pt x="3648232" y="1509558"/>
                  </a:lnTo>
                  <a:lnTo>
                    <a:pt x="3660239" y="1517660"/>
                  </a:lnTo>
                  <a:lnTo>
                    <a:pt x="3668334" y="1529674"/>
                  </a:lnTo>
                  <a:lnTo>
                    <a:pt x="3671302" y="1544384"/>
                  </a:lnTo>
                  <a:lnTo>
                    <a:pt x="3668334" y="1559093"/>
                  </a:lnTo>
                  <a:lnTo>
                    <a:pt x="3660239" y="1571108"/>
                  </a:lnTo>
                  <a:lnTo>
                    <a:pt x="3648232" y="1579209"/>
                  </a:lnTo>
                  <a:lnTo>
                    <a:pt x="3633529" y="1582180"/>
                  </a:lnTo>
                  <a:close/>
                </a:path>
                <a:path w="5198744" h="2476500">
                  <a:moveTo>
                    <a:pt x="3936253" y="1585546"/>
                  </a:moveTo>
                  <a:lnTo>
                    <a:pt x="3920245" y="1582311"/>
                  </a:lnTo>
                  <a:lnTo>
                    <a:pt x="3907176" y="1573490"/>
                  </a:lnTo>
                  <a:lnTo>
                    <a:pt x="3898368" y="1560407"/>
                  </a:lnTo>
                  <a:lnTo>
                    <a:pt x="3895138" y="1544384"/>
                  </a:lnTo>
                  <a:lnTo>
                    <a:pt x="3898368" y="1528361"/>
                  </a:lnTo>
                  <a:lnTo>
                    <a:pt x="3907176" y="1515277"/>
                  </a:lnTo>
                  <a:lnTo>
                    <a:pt x="3920245" y="1506456"/>
                  </a:lnTo>
                  <a:lnTo>
                    <a:pt x="3936253" y="1503222"/>
                  </a:lnTo>
                  <a:lnTo>
                    <a:pt x="3952266" y="1506456"/>
                  </a:lnTo>
                  <a:lnTo>
                    <a:pt x="3965346" y="1515277"/>
                  </a:lnTo>
                  <a:lnTo>
                    <a:pt x="3974167" y="1528361"/>
                  </a:lnTo>
                  <a:lnTo>
                    <a:pt x="3977402" y="1544384"/>
                  </a:lnTo>
                  <a:lnTo>
                    <a:pt x="3974167" y="1560407"/>
                  </a:lnTo>
                  <a:lnTo>
                    <a:pt x="3965346" y="1573490"/>
                  </a:lnTo>
                  <a:lnTo>
                    <a:pt x="3952266" y="1582311"/>
                  </a:lnTo>
                  <a:lnTo>
                    <a:pt x="3936253" y="1585546"/>
                  </a:lnTo>
                  <a:close/>
                </a:path>
                <a:path w="5198744" h="2476500">
                  <a:moveTo>
                    <a:pt x="4238977" y="1588071"/>
                  </a:moveTo>
                  <a:lnTo>
                    <a:pt x="4221989" y="1584638"/>
                  </a:lnTo>
                  <a:lnTo>
                    <a:pt x="4208115" y="1575279"/>
                  </a:lnTo>
                  <a:lnTo>
                    <a:pt x="4198761" y="1561398"/>
                  </a:lnTo>
                  <a:lnTo>
                    <a:pt x="4195330" y="1544401"/>
                  </a:lnTo>
                  <a:lnTo>
                    <a:pt x="4198761" y="1527404"/>
                  </a:lnTo>
                  <a:lnTo>
                    <a:pt x="4208115" y="1513524"/>
                  </a:lnTo>
                  <a:lnTo>
                    <a:pt x="4221989" y="1504166"/>
                  </a:lnTo>
                  <a:lnTo>
                    <a:pt x="4238977" y="1500734"/>
                  </a:lnTo>
                  <a:lnTo>
                    <a:pt x="4255965" y="1504166"/>
                  </a:lnTo>
                  <a:lnTo>
                    <a:pt x="4269838" y="1513524"/>
                  </a:lnTo>
                  <a:lnTo>
                    <a:pt x="4279193" y="1527404"/>
                  </a:lnTo>
                  <a:lnTo>
                    <a:pt x="4282623" y="1544401"/>
                  </a:lnTo>
                  <a:lnTo>
                    <a:pt x="4279193" y="1561398"/>
                  </a:lnTo>
                  <a:lnTo>
                    <a:pt x="4269838" y="1575279"/>
                  </a:lnTo>
                  <a:lnTo>
                    <a:pt x="4255965" y="1584638"/>
                  </a:lnTo>
                  <a:lnTo>
                    <a:pt x="4238977" y="1588071"/>
                  </a:lnTo>
                  <a:close/>
                </a:path>
                <a:path w="5198744" h="2476500">
                  <a:moveTo>
                    <a:pt x="4541701" y="1590596"/>
                  </a:moveTo>
                  <a:lnTo>
                    <a:pt x="4523739" y="1586965"/>
                  </a:lnTo>
                  <a:lnTo>
                    <a:pt x="4509071" y="1577065"/>
                  </a:lnTo>
                  <a:lnTo>
                    <a:pt x="4499182" y="1562382"/>
                  </a:lnTo>
                  <a:lnTo>
                    <a:pt x="4495556" y="1544401"/>
                  </a:lnTo>
                  <a:lnTo>
                    <a:pt x="4499182" y="1526421"/>
                  </a:lnTo>
                  <a:lnTo>
                    <a:pt x="4509071" y="1511739"/>
                  </a:lnTo>
                  <a:lnTo>
                    <a:pt x="4523739" y="1501839"/>
                  </a:lnTo>
                  <a:lnTo>
                    <a:pt x="4541701" y="1498209"/>
                  </a:lnTo>
                  <a:lnTo>
                    <a:pt x="4559682" y="1501839"/>
                  </a:lnTo>
                  <a:lnTo>
                    <a:pt x="4574360" y="1511739"/>
                  </a:lnTo>
                  <a:lnTo>
                    <a:pt x="4584252" y="1526421"/>
                  </a:lnTo>
                  <a:lnTo>
                    <a:pt x="4587879" y="1544401"/>
                  </a:lnTo>
                  <a:lnTo>
                    <a:pt x="4584252" y="1562382"/>
                  </a:lnTo>
                  <a:lnTo>
                    <a:pt x="4574360" y="1577065"/>
                  </a:lnTo>
                  <a:lnTo>
                    <a:pt x="4559682" y="1586965"/>
                  </a:lnTo>
                  <a:lnTo>
                    <a:pt x="4541701" y="1590596"/>
                  </a:lnTo>
                  <a:close/>
                </a:path>
                <a:path w="5198744" h="2476500">
                  <a:moveTo>
                    <a:pt x="4844424" y="1593117"/>
                  </a:moveTo>
                  <a:lnTo>
                    <a:pt x="4825483" y="1589290"/>
                  </a:lnTo>
                  <a:lnTo>
                    <a:pt x="4810010" y="1578850"/>
                  </a:lnTo>
                  <a:lnTo>
                    <a:pt x="4799575" y="1563365"/>
                  </a:lnTo>
                  <a:lnTo>
                    <a:pt x="4795748" y="1544401"/>
                  </a:lnTo>
                  <a:lnTo>
                    <a:pt x="4799575" y="1525437"/>
                  </a:lnTo>
                  <a:lnTo>
                    <a:pt x="4810010" y="1509952"/>
                  </a:lnTo>
                  <a:lnTo>
                    <a:pt x="4825483" y="1499512"/>
                  </a:lnTo>
                  <a:lnTo>
                    <a:pt x="4844424" y="1495684"/>
                  </a:lnTo>
                  <a:lnTo>
                    <a:pt x="4863385" y="1499512"/>
                  </a:lnTo>
                  <a:lnTo>
                    <a:pt x="4878868" y="1509952"/>
                  </a:lnTo>
                  <a:lnTo>
                    <a:pt x="4889307" y="1525437"/>
                  </a:lnTo>
                  <a:lnTo>
                    <a:pt x="4893135" y="1544401"/>
                  </a:lnTo>
                  <a:lnTo>
                    <a:pt x="4889307" y="1563365"/>
                  </a:lnTo>
                  <a:lnTo>
                    <a:pt x="4878868" y="1578850"/>
                  </a:lnTo>
                  <a:lnTo>
                    <a:pt x="4863385" y="1589290"/>
                  </a:lnTo>
                  <a:lnTo>
                    <a:pt x="4844424" y="1593117"/>
                  </a:lnTo>
                  <a:close/>
                </a:path>
                <a:path w="5198744" h="2476500">
                  <a:moveTo>
                    <a:pt x="5147149" y="1595642"/>
                  </a:moveTo>
                  <a:lnTo>
                    <a:pt x="5127213" y="1591616"/>
                  </a:lnTo>
                  <a:lnTo>
                    <a:pt x="5110937" y="1580636"/>
                  </a:lnTo>
                  <a:lnTo>
                    <a:pt x="5099964" y="1564348"/>
                  </a:lnTo>
                  <a:lnTo>
                    <a:pt x="5095940" y="1544401"/>
                  </a:lnTo>
                  <a:lnTo>
                    <a:pt x="5099964" y="1524453"/>
                  </a:lnTo>
                  <a:lnTo>
                    <a:pt x="5110937" y="1508166"/>
                  </a:lnTo>
                  <a:lnTo>
                    <a:pt x="5127213" y="1497185"/>
                  </a:lnTo>
                  <a:lnTo>
                    <a:pt x="5147149" y="1493159"/>
                  </a:lnTo>
                  <a:lnTo>
                    <a:pt x="5167089" y="1497185"/>
                  </a:lnTo>
                  <a:lnTo>
                    <a:pt x="5183377" y="1508166"/>
                  </a:lnTo>
                  <a:lnTo>
                    <a:pt x="5194361" y="1524453"/>
                  </a:lnTo>
                  <a:lnTo>
                    <a:pt x="5198390" y="1544401"/>
                  </a:lnTo>
                  <a:lnTo>
                    <a:pt x="5194361" y="1564348"/>
                  </a:lnTo>
                  <a:lnTo>
                    <a:pt x="5183377" y="1580636"/>
                  </a:lnTo>
                  <a:lnTo>
                    <a:pt x="5167089" y="1591616"/>
                  </a:lnTo>
                  <a:lnTo>
                    <a:pt x="5147149" y="1595642"/>
                  </a:lnTo>
                  <a:close/>
                </a:path>
                <a:path w="5198744" h="2476500">
                  <a:moveTo>
                    <a:pt x="304961" y="1849848"/>
                  </a:moveTo>
                  <a:lnTo>
                    <a:pt x="302169" y="1849848"/>
                  </a:lnTo>
                  <a:lnTo>
                    <a:pt x="301043" y="1848721"/>
                  </a:lnTo>
                  <a:lnTo>
                    <a:pt x="301043" y="1845926"/>
                  </a:lnTo>
                  <a:lnTo>
                    <a:pt x="302169" y="1844802"/>
                  </a:lnTo>
                  <a:lnTo>
                    <a:pt x="304961" y="1844802"/>
                  </a:lnTo>
                  <a:lnTo>
                    <a:pt x="306088" y="1845926"/>
                  </a:lnTo>
                  <a:lnTo>
                    <a:pt x="306088" y="1848721"/>
                  </a:lnTo>
                  <a:lnTo>
                    <a:pt x="304961" y="1849848"/>
                  </a:lnTo>
                  <a:close/>
                </a:path>
                <a:path w="5198744" h="2476500">
                  <a:moveTo>
                    <a:pt x="610008" y="1854055"/>
                  </a:moveTo>
                  <a:lnTo>
                    <a:pt x="602591" y="1854055"/>
                  </a:lnTo>
                  <a:lnTo>
                    <a:pt x="599580" y="1851043"/>
                  </a:lnTo>
                  <a:lnTo>
                    <a:pt x="599580" y="1843641"/>
                  </a:lnTo>
                  <a:lnTo>
                    <a:pt x="602591" y="1840626"/>
                  </a:lnTo>
                  <a:lnTo>
                    <a:pt x="609991" y="1840626"/>
                  </a:lnTo>
                  <a:lnTo>
                    <a:pt x="613002" y="1843641"/>
                  </a:lnTo>
                  <a:lnTo>
                    <a:pt x="613002" y="1851043"/>
                  </a:lnTo>
                  <a:lnTo>
                    <a:pt x="610008" y="1854055"/>
                  </a:lnTo>
                  <a:close/>
                </a:path>
                <a:path w="5198744" h="2476500">
                  <a:moveTo>
                    <a:pt x="914581" y="1857420"/>
                  </a:moveTo>
                  <a:lnTo>
                    <a:pt x="903448" y="1857420"/>
                  </a:lnTo>
                  <a:lnTo>
                    <a:pt x="898942" y="1852910"/>
                  </a:lnTo>
                  <a:lnTo>
                    <a:pt x="898942" y="1841771"/>
                  </a:lnTo>
                  <a:lnTo>
                    <a:pt x="903448" y="1837261"/>
                  </a:lnTo>
                  <a:lnTo>
                    <a:pt x="914581" y="1837261"/>
                  </a:lnTo>
                  <a:lnTo>
                    <a:pt x="919088" y="1841771"/>
                  </a:lnTo>
                  <a:lnTo>
                    <a:pt x="919088" y="1852910"/>
                  </a:lnTo>
                  <a:lnTo>
                    <a:pt x="914581" y="1857420"/>
                  </a:lnTo>
                  <a:close/>
                </a:path>
                <a:path w="5198744" h="2476500">
                  <a:moveTo>
                    <a:pt x="1219155" y="1860785"/>
                  </a:moveTo>
                  <a:lnTo>
                    <a:pt x="1204323" y="1860785"/>
                  </a:lnTo>
                  <a:lnTo>
                    <a:pt x="1198304" y="1854763"/>
                  </a:lnTo>
                  <a:lnTo>
                    <a:pt x="1198304" y="1839921"/>
                  </a:lnTo>
                  <a:lnTo>
                    <a:pt x="1204323" y="1833896"/>
                  </a:lnTo>
                  <a:lnTo>
                    <a:pt x="1219155" y="1833896"/>
                  </a:lnTo>
                  <a:lnTo>
                    <a:pt x="1225177" y="1839921"/>
                  </a:lnTo>
                  <a:lnTo>
                    <a:pt x="1225177" y="1854763"/>
                  </a:lnTo>
                  <a:lnTo>
                    <a:pt x="1219155" y="1860785"/>
                  </a:lnTo>
                  <a:close/>
                </a:path>
                <a:path w="5198744" h="2476500">
                  <a:moveTo>
                    <a:pt x="1523732" y="1864151"/>
                  </a:moveTo>
                  <a:lnTo>
                    <a:pt x="1505196" y="1864151"/>
                  </a:lnTo>
                  <a:lnTo>
                    <a:pt x="1497679" y="1856630"/>
                  </a:lnTo>
                  <a:lnTo>
                    <a:pt x="1497679" y="1838085"/>
                  </a:lnTo>
                  <a:lnTo>
                    <a:pt x="1505196" y="1830564"/>
                  </a:lnTo>
                  <a:lnTo>
                    <a:pt x="1523732" y="1830564"/>
                  </a:lnTo>
                  <a:lnTo>
                    <a:pt x="1531249" y="1838085"/>
                  </a:lnTo>
                  <a:lnTo>
                    <a:pt x="1531249" y="1856630"/>
                  </a:lnTo>
                  <a:lnTo>
                    <a:pt x="1523732" y="1864151"/>
                  </a:lnTo>
                  <a:close/>
                </a:path>
                <a:path w="5198744" h="2476500">
                  <a:moveTo>
                    <a:pt x="1817190" y="1867516"/>
                  </a:moveTo>
                  <a:lnTo>
                    <a:pt x="1809345" y="1865933"/>
                  </a:lnTo>
                  <a:lnTo>
                    <a:pt x="1802940" y="1861614"/>
                  </a:lnTo>
                  <a:lnTo>
                    <a:pt x="1798623" y="1855207"/>
                  </a:lnTo>
                  <a:lnTo>
                    <a:pt x="1797041" y="1847357"/>
                  </a:lnTo>
                  <a:lnTo>
                    <a:pt x="1798623" y="1839508"/>
                  </a:lnTo>
                  <a:lnTo>
                    <a:pt x="1802940" y="1833101"/>
                  </a:lnTo>
                  <a:lnTo>
                    <a:pt x="1809345" y="1828782"/>
                  </a:lnTo>
                  <a:lnTo>
                    <a:pt x="1817190" y="1827198"/>
                  </a:lnTo>
                  <a:lnTo>
                    <a:pt x="1825035" y="1828782"/>
                  </a:lnTo>
                  <a:lnTo>
                    <a:pt x="1831439" y="1833101"/>
                  </a:lnTo>
                  <a:lnTo>
                    <a:pt x="1835756" y="1839508"/>
                  </a:lnTo>
                  <a:lnTo>
                    <a:pt x="1837339" y="1847357"/>
                  </a:lnTo>
                  <a:lnTo>
                    <a:pt x="1835756" y="1855207"/>
                  </a:lnTo>
                  <a:lnTo>
                    <a:pt x="1831439" y="1861614"/>
                  </a:lnTo>
                  <a:lnTo>
                    <a:pt x="1825035" y="1865933"/>
                  </a:lnTo>
                  <a:lnTo>
                    <a:pt x="1817190" y="1867516"/>
                  </a:lnTo>
                  <a:close/>
                </a:path>
                <a:path w="5198744" h="2476500">
                  <a:moveTo>
                    <a:pt x="2119913" y="1870885"/>
                  </a:moveTo>
                  <a:lnTo>
                    <a:pt x="2110763" y="1869036"/>
                  </a:lnTo>
                  <a:lnTo>
                    <a:pt x="2103290" y="1863994"/>
                  </a:lnTo>
                  <a:lnTo>
                    <a:pt x="2098250" y="1856515"/>
                  </a:lnTo>
                  <a:lnTo>
                    <a:pt x="2096403" y="1847357"/>
                  </a:lnTo>
                  <a:lnTo>
                    <a:pt x="2098250" y="1838202"/>
                  </a:lnTo>
                  <a:lnTo>
                    <a:pt x="2103290" y="1830724"/>
                  </a:lnTo>
                  <a:lnTo>
                    <a:pt x="2110763" y="1825682"/>
                  </a:lnTo>
                  <a:lnTo>
                    <a:pt x="2119913" y="1823833"/>
                  </a:lnTo>
                  <a:lnTo>
                    <a:pt x="2129064" y="1825682"/>
                  </a:lnTo>
                  <a:lnTo>
                    <a:pt x="2136537" y="1830724"/>
                  </a:lnTo>
                  <a:lnTo>
                    <a:pt x="2141577" y="1838202"/>
                  </a:lnTo>
                  <a:lnTo>
                    <a:pt x="2143425" y="1847357"/>
                  </a:lnTo>
                  <a:lnTo>
                    <a:pt x="2141577" y="1856515"/>
                  </a:lnTo>
                  <a:lnTo>
                    <a:pt x="2136537" y="1863994"/>
                  </a:lnTo>
                  <a:lnTo>
                    <a:pt x="2129064" y="1869036"/>
                  </a:lnTo>
                  <a:lnTo>
                    <a:pt x="2119913" y="1870885"/>
                  </a:lnTo>
                  <a:close/>
                </a:path>
                <a:path w="5198744" h="2476500">
                  <a:moveTo>
                    <a:pt x="2422641" y="1873407"/>
                  </a:moveTo>
                  <a:lnTo>
                    <a:pt x="2412516" y="1871360"/>
                  </a:lnTo>
                  <a:lnTo>
                    <a:pt x="2404245" y="1865779"/>
                  </a:lnTo>
                  <a:lnTo>
                    <a:pt x="2398667" y="1857504"/>
                  </a:lnTo>
                  <a:lnTo>
                    <a:pt x="2396622" y="1847374"/>
                  </a:lnTo>
                  <a:lnTo>
                    <a:pt x="2398667" y="1837244"/>
                  </a:lnTo>
                  <a:lnTo>
                    <a:pt x="2404245" y="1828969"/>
                  </a:lnTo>
                  <a:lnTo>
                    <a:pt x="2412516" y="1823388"/>
                  </a:lnTo>
                  <a:lnTo>
                    <a:pt x="2422641" y="1821342"/>
                  </a:lnTo>
                  <a:lnTo>
                    <a:pt x="2432764" y="1823388"/>
                  </a:lnTo>
                  <a:lnTo>
                    <a:pt x="2441033" y="1828969"/>
                  </a:lnTo>
                  <a:lnTo>
                    <a:pt x="2446611" y="1837244"/>
                  </a:lnTo>
                  <a:lnTo>
                    <a:pt x="2448656" y="1847374"/>
                  </a:lnTo>
                  <a:lnTo>
                    <a:pt x="2446613" y="1857504"/>
                  </a:lnTo>
                  <a:lnTo>
                    <a:pt x="2441040" y="1865779"/>
                  </a:lnTo>
                  <a:lnTo>
                    <a:pt x="2432771" y="1871360"/>
                  </a:lnTo>
                  <a:lnTo>
                    <a:pt x="2422641" y="1873407"/>
                  </a:lnTo>
                  <a:close/>
                </a:path>
                <a:path w="5198744" h="2476500">
                  <a:moveTo>
                    <a:pt x="2725365" y="1876772"/>
                  </a:moveTo>
                  <a:lnTo>
                    <a:pt x="2713927" y="1874463"/>
                  </a:lnTo>
                  <a:lnTo>
                    <a:pt x="2704588" y="1868163"/>
                  </a:lnTo>
                  <a:lnTo>
                    <a:pt x="2698292" y="1858819"/>
                  </a:lnTo>
                  <a:lnTo>
                    <a:pt x="2695983" y="1847374"/>
                  </a:lnTo>
                  <a:lnTo>
                    <a:pt x="2698292" y="1835930"/>
                  </a:lnTo>
                  <a:lnTo>
                    <a:pt x="2704588" y="1826585"/>
                  </a:lnTo>
                  <a:lnTo>
                    <a:pt x="2713927" y="1820286"/>
                  </a:lnTo>
                  <a:lnTo>
                    <a:pt x="2725365" y="1817976"/>
                  </a:lnTo>
                  <a:lnTo>
                    <a:pt x="2736802" y="1820286"/>
                  </a:lnTo>
                  <a:lnTo>
                    <a:pt x="2746141" y="1826585"/>
                  </a:lnTo>
                  <a:lnTo>
                    <a:pt x="2752437" y="1835930"/>
                  </a:lnTo>
                  <a:lnTo>
                    <a:pt x="2754746" y="1847374"/>
                  </a:lnTo>
                  <a:lnTo>
                    <a:pt x="2752437" y="1858819"/>
                  </a:lnTo>
                  <a:lnTo>
                    <a:pt x="2746141" y="1868163"/>
                  </a:lnTo>
                  <a:lnTo>
                    <a:pt x="2736802" y="1874463"/>
                  </a:lnTo>
                  <a:lnTo>
                    <a:pt x="2725365" y="1876772"/>
                  </a:lnTo>
                  <a:close/>
                </a:path>
                <a:path w="5198744" h="2476500">
                  <a:moveTo>
                    <a:pt x="3028088" y="1880138"/>
                  </a:moveTo>
                  <a:lnTo>
                    <a:pt x="3015345" y="1877562"/>
                  </a:lnTo>
                  <a:lnTo>
                    <a:pt x="3004937" y="1870540"/>
                  </a:lnTo>
                  <a:lnTo>
                    <a:pt x="2997919" y="1860125"/>
                  </a:lnTo>
                  <a:lnTo>
                    <a:pt x="2995345" y="1847374"/>
                  </a:lnTo>
                  <a:lnTo>
                    <a:pt x="2997919" y="1834623"/>
                  </a:lnTo>
                  <a:lnTo>
                    <a:pt x="3004937" y="1824209"/>
                  </a:lnTo>
                  <a:lnTo>
                    <a:pt x="3015345" y="1817186"/>
                  </a:lnTo>
                  <a:lnTo>
                    <a:pt x="3028088" y="1814611"/>
                  </a:lnTo>
                  <a:lnTo>
                    <a:pt x="3040832" y="1817186"/>
                  </a:lnTo>
                  <a:lnTo>
                    <a:pt x="3051242" y="1824209"/>
                  </a:lnTo>
                  <a:lnTo>
                    <a:pt x="3058261" y="1834623"/>
                  </a:lnTo>
                  <a:lnTo>
                    <a:pt x="3060835" y="1847374"/>
                  </a:lnTo>
                  <a:lnTo>
                    <a:pt x="3058261" y="1860125"/>
                  </a:lnTo>
                  <a:lnTo>
                    <a:pt x="3051242" y="1870540"/>
                  </a:lnTo>
                  <a:lnTo>
                    <a:pt x="3040832" y="1877562"/>
                  </a:lnTo>
                  <a:lnTo>
                    <a:pt x="3028088" y="1880138"/>
                  </a:lnTo>
                  <a:close/>
                </a:path>
                <a:path w="5198744" h="2476500">
                  <a:moveTo>
                    <a:pt x="3330812" y="1882663"/>
                  </a:moveTo>
                  <a:lnTo>
                    <a:pt x="3317096" y="1879890"/>
                  </a:lnTo>
                  <a:lnTo>
                    <a:pt x="3305892" y="1872328"/>
                  </a:lnTo>
                  <a:lnTo>
                    <a:pt x="3298335" y="1861116"/>
                  </a:lnTo>
                  <a:lnTo>
                    <a:pt x="3295564" y="1847391"/>
                  </a:lnTo>
                  <a:lnTo>
                    <a:pt x="3298335" y="1833666"/>
                  </a:lnTo>
                  <a:lnTo>
                    <a:pt x="3305892" y="1822454"/>
                  </a:lnTo>
                  <a:lnTo>
                    <a:pt x="3317096" y="1814893"/>
                  </a:lnTo>
                  <a:lnTo>
                    <a:pt x="3330812" y="1812119"/>
                  </a:lnTo>
                  <a:lnTo>
                    <a:pt x="3344530" y="1814893"/>
                  </a:lnTo>
                  <a:lnTo>
                    <a:pt x="3355735" y="1822454"/>
                  </a:lnTo>
                  <a:lnTo>
                    <a:pt x="3363292" y="1833666"/>
                  </a:lnTo>
                  <a:lnTo>
                    <a:pt x="3366064" y="1847391"/>
                  </a:lnTo>
                  <a:lnTo>
                    <a:pt x="3363294" y="1861116"/>
                  </a:lnTo>
                  <a:lnTo>
                    <a:pt x="3355742" y="1872328"/>
                  </a:lnTo>
                  <a:lnTo>
                    <a:pt x="3344537" y="1879890"/>
                  </a:lnTo>
                  <a:lnTo>
                    <a:pt x="3330812" y="1882663"/>
                  </a:lnTo>
                  <a:close/>
                </a:path>
                <a:path w="5198744" h="2476500">
                  <a:moveTo>
                    <a:pt x="3633529" y="1885188"/>
                  </a:moveTo>
                  <a:lnTo>
                    <a:pt x="3618826" y="1882216"/>
                  </a:lnTo>
                  <a:lnTo>
                    <a:pt x="3606820" y="1874115"/>
                  </a:lnTo>
                  <a:lnTo>
                    <a:pt x="3598725" y="1862101"/>
                  </a:lnTo>
                  <a:lnTo>
                    <a:pt x="3595756" y="1847391"/>
                  </a:lnTo>
                  <a:lnTo>
                    <a:pt x="3598725" y="1832683"/>
                  </a:lnTo>
                  <a:lnTo>
                    <a:pt x="3606820" y="1820669"/>
                  </a:lnTo>
                  <a:lnTo>
                    <a:pt x="3618826" y="1812566"/>
                  </a:lnTo>
                  <a:lnTo>
                    <a:pt x="3633529" y="1809594"/>
                  </a:lnTo>
                  <a:lnTo>
                    <a:pt x="3648232" y="1812566"/>
                  </a:lnTo>
                  <a:lnTo>
                    <a:pt x="3660239" y="1820669"/>
                  </a:lnTo>
                  <a:lnTo>
                    <a:pt x="3668334" y="1832683"/>
                  </a:lnTo>
                  <a:lnTo>
                    <a:pt x="3671302" y="1847391"/>
                  </a:lnTo>
                  <a:lnTo>
                    <a:pt x="3668334" y="1862101"/>
                  </a:lnTo>
                  <a:lnTo>
                    <a:pt x="3660239" y="1874115"/>
                  </a:lnTo>
                  <a:lnTo>
                    <a:pt x="3648232" y="1882216"/>
                  </a:lnTo>
                  <a:lnTo>
                    <a:pt x="3633529" y="1885188"/>
                  </a:lnTo>
                  <a:close/>
                </a:path>
                <a:path w="5198744" h="2476500">
                  <a:moveTo>
                    <a:pt x="3936253" y="1888553"/>
                  </a:moveTo>
                  <a:lnTo>
                    <a:pt x="3920245" y="1885319"/>
                  </a:lnTo>
                  <a:lnTo>
                    <a:pt x="3907176" y="1876498"/>
                  </a:lnTo>
                  <a:lnTo>
                    <a:pt x="3898368" y="1863414"/>
                  </a:lnTo>
                  <a:lnTo>
                    <a:pt x="3895138" y="1847391"/>
                  </a:lnTo>
                  <a:lnTo>
                    <a:pt x="3898368" y="1831368"/>
                  </a:lnTo>
                  <a:lnTo>
                    <a:pt x="3907176" y="1818285"/>
                  </a:lnTo>
                  <a:lnTo>
                    <a:pt x="3920245" y="1809464"/>
                  </a:lnTo>
                  <a:lnTo>
                    <a:pt x="3936253" y="1806229"/>
                  </a:lnTo>
                  <a:lnTo>
                    <a:pt x="3952266" y="1809464"/>
                  </a:lnTo>
                  <a:lnTo>
                    <a:pt x="3965346" y="1818285"/>
                  </a:lnTo>
                  <a:lnTo>
                    <a:pt x="3974167" y="1831368"/>
                  </a:lnTo>
                  <a:lnTo>
                    <a:pt x="3977402" y="1847391"/>
                  </a:lnTo>
                  <a:lnTo>
                    <a:pt x="3974167" y="1863414"/>
                  </a:lnTo>
                  <a:lnTo>
                    <a:pt x="3965346" y="1876498"/>
                  </a:lnTo>
                  <a:lnTo>
                    <a:pt x="3952266" y="1885319"/>
                  </a:lnTo>
                  <a:lnTo>
                    <a:pt x="3936253" y="1888553"/>
                  </a:lnTo>
                  <a:close/>
                </a:path>
                <a:path w="5198744" h="2476500">
                  <a:moveTo>
                    <a:pt x="4238977" y="1891078"/>
                  </a:moveTo>
                  <a:lnTo>
                    <a:pt x="4221989" y="1887646"/>
                  </a:lnTo>
                  <a:lnTo>
                    <a:pt x="4208115" y="1878286"/>
                  </a:lnTo>
                  <a:lnTo>
                    <a:pt x="4198761" y="1864405"/>
                  </a:lnTo>
                  <a:lnTo>
                    <a:pt x="4195330" y="1847408"/>
                  </a:lnTo>
                  <a:lnTo>
                    <a:pt x="4198761" y="1830411"/>
                  </a:lnTo>
                  <a:lnTo>
                    <a:pt x="4208115" y="1816531"/>
                  </a:lnTo>
                  <a:lnTo>
                    <a:pt x="4221989" y="1807173"/>
                  </a:lnTo>
                  <a:lnTo>
                    <a:pt x="4238977" y="1803741"/>
                  </a:lnTo>
                  <a:lnTo>
                    <a:pt x="4255965" y="1807173"/>
                  </a:lnTo>
                  <a:lnTo>
                    <a:pt x="4269838" y="1816531"/>
                  </a:lnTo>
                  <a:lnTo>
                    <a:pt x="4279193" y="1830411"/>
                  </a:lnTo>
                  <a:lnTo>
                    <a:pt x="4282623" y="1847408"/>
                  </a:lnTo>
                  <a:lnTo>
                    <a:pt x="4279193" y="1864405"/>
                  </a:lnTo>
                  <a:lnTo>
                    <a:pt x="4269838" y="1878286"/>
                  </a:lnTo>
                  <a:lnTo>
                    <a:pt x="4255965" y="1887646"/>
                  </a:lnTo>
                  <a:lnTo>
                    <a:pt x="4238977" y="1891078"/>
                  </a:lnTo>
                  <a:close/>
                </a:path>
                <a:path w="5198744" h="2476500">
                  <a:moveTo>
                    <a:pt x="4541701" y="1893603"/>
                  </a:moveTo>
                  <a:lnTo>
                    <a:pt x="4523739" y="1889973"/>
                  </a:lnTo>
                  <a:lnTo>
                    <a:pt x="4509071" y="1880073"/>
                  </a:lnTo>
                  <a:lnTo>
                    <a:pt x="4499182" y="1865389"/>
                  </a:lnTo>
                  <a:lnTo>
                    <a:pt x="4495556" y="1847408"/>
                  </a:lnTo>
                  <a:lnTo>
                    <a:pt x="4499182" y="1829427"/>
                  </a:lnTo>
                  <a:lnTo>
                    <a:pt x="4509071" y="1814745"/>
                  </a:lnTo>
                  <a:lnTo>
                    <a:pt x="4523739" y="1804846"/>
                  </a:lnTo>
                  <a:lnTo>
                    <a:pt x="4541701" y="1801216"/>
                  </a:lnTo>
                  <a:lnTo>
                    <a:pt x="4559682" y="1804846"/>
                  </a:lnTo>
                  <a:lnTo>
                    <a:pt x="4574360" y="1814745"/>
                  </a:lnTo>
                  <a:lnTo>
                    <a:pt x="4584252" y="1829427"/>
                  </a:lnTo>
                  <a:lnTo>
                    <a:pt x="4587879" y="1847408"/>
                  </a:lnTo>
                  <a:lnTo>
                    <a:pt x="4584252" y="1865389"/>
                  </a:lnTo>
                  <a:lnTo>
                    <a:pt x="4574360" y="1880073"/>
                  </a:lnTo>
                  <a:lnTo>
                    <a:pt x="4559682" y="1889973"/>
                  </a:lnTo>
                  <a:lnTo>
                    <a:pt x="4541701" y="1893603"/>
                  </a:lnTo>
                  <a:close/>
                </a:path>
                <a:path w="5198744" h="2476500">
                  <a:moveTo>
                    <a:pt x="4844424" y="1896125"/>
                  </a:moveTo>
                  <a:lnTo>
                    <a:pt x="4825483" y="1892297"/>
                  </a:lnTo>
                  <a:lnTo>
                    <a:pt x="4810010" y="1881857"/>
                  </a:lnTo>
                  <a:lnTo>
                    <a:pt x="4799575" y="1866371"/>
                  </a:lnTo>
                  <a:lnTo>
                    <a:pt x="4795748" y="1847408"/>
                  </a:lnTo>
                  <a:lnTo>
                    <a:pt x="4799575" y="1828445"/>
                  </a:lnTo>
                  <a:lnTo>
                    <a:pt x="4810010" y="1812960"/>
                  </a:lnTo>
                  <a:lnTo>
                    <a:pt x="4825483" y="1802520"/>
                  </a:lnTo>
                  <a:lnTo>
                    <a:pt x="4844424" y="1798691"/>
                  </a:lnTo>
                  <a:lnTo>
                    <a:pt x="4863385" y="1802520"/>
                  </a:lnTo>
                  <a:lnTo>
                    <a:pt x="4878868" y="1812960"/>
                  </a:lnTo>
                  <a:lnTo>
                    <a:pt x="4889307" y="1828445"/>
                  </a:lnTo>
                  <a:lnTo>
                    <a:pt x="4893135" y="1847408"/>
                  </a:lnTo>
                  <a:lnTo>
                    <a:pt x="4889307" y="1866371"/>
                  </a:lnTo>
                  <a:lnTo>
                    <a:pt x="4878868" y="1881857"/>
                  </a:lnTo>
                  <a:lnTo>
                    <a:pt x="4863385" y="1892297"/>
                  </a:lnTo>
                  <a:lnTo>
                    <a:pt x="4844424" y="1896125"/>
                  </a:lnTo>
                  <a:close/>
                </a:path>
                <a:path w="5198744" h="2476500">
                  <a:moveTo>
                    <a:pt x="5147149" y="1898650"/>
                  </a:moveTo>
                  <a:lnTo>
                    <a:pt x="5127213" y="1894623"/>
                  </a:lnTo>
                  <a:lnTo>
                    <a:pt x="5110937" y="1883643"/>
                  </a:lnTo>
                  <a:lnTo>
                    <a:pt x="5099964" y="1867355"/>
                  </a:lnTo>
                  <a:lnTo>
                    <a:pt x="5095940" y="1847408"/>
                  </a:lnTo>
                  <a:lnTo>
                    <a:pt x="5099964" y="1827461"/>
                  </a:lnTo>
                  <a:lnTo>
                    <a:pt x="5110937" y="1811173"/>
                  </a:lnTo>
                  <a:lnTo>
                    <a:pt x="5127213" y="1800193"/>
                  </a:lnTo>
                  <a:lnTo>
                    <a:pt x="5147149" y="1796166"/>
                  </a:lnTo>
                  <a:lnTo>
                    <a:pt x="5167089" y="1800193"/>
                  </a:lnTo>
                  <a:lnTo>
                    <a:pt x="5183377" y="1811173"/>
                  </a:lnTo>
                  <a:lnTo>
                    <a:pt x="5194361" y="1827461"/>
                  </a:lnTo>
                  <a:lnTo>
                    <a:pt x="5198390" y="1847408"/>
                  </a:lnTo>
                  <a:lnTo>
                    <a:pt x="5194361" y="1867355"/>
                  </a:lnTo>
                  <a:lnTo>
                    <a:pt x="5183377" y="1883643"/>
                  </a:lnTo>
                  <a:lnTo>
                    <a:pt x="5167089" y="1894623"/>
                  </a:lnTo>
                  <a:lnTo>
                    <a:pt x="5147149" y="1898650"/>
                  </a:lnTo>
                  <a:close/>
                </a:path>
                <a:path w="5198744" h="2476500">
                  <a:moveTo>
                    <a:pt x="607685" y="2152856"/>
                  </a:moveTo>
                  <a:lnTo>
                    <a:pt x="604894" y="2152856"/>
                  </a:lnTo>
                  <a:lnTo>
                    <a:pt x="603766" y="2151728"/>
                  </a:lnTo>
                  <a:lnTo>
                    <a:pt x="603766" y="2148937"/>
                  </a:lnTo>
                  <a:lnTo>
                    <a:pt x="604894" y="2147806"/>
                  </a:lnTo>
                  <a:lnTo>
                    <a:pt x="607685" y="2147806"/>
                  </a:lnTo>
                  <a:lnTo>
                    <a:pt x="608813" y="2148937"/>
                  </a:lnTo>
                  <a:lnTo>
                    <a:pt x="608813" y="2151728"/>
                  </a:lnTo>
                  <a:lnTo>
                    <a:pt x="607685" y="2152856"/>
                  </a:lnTo>
                  <a:close/>
                </a:path>
                <a:path w="5198744" h="2476500">
                  <a:moveTo>
                    <a:pt x="913187" y="2157889"/>
                  </a:moveTo>
                  <a:lnTo>
                    <a:pt x="904843" y="2157889"/>
                  </a:lnTo>
                  <a:lnTo>
                    <a:pt x="901464" y="2154506"/>
                  </a:lnTo>
                  <a:lnTo>
                    <a:pt x="901464" y="2146159"/>
                  </a:lnTo>
                  <a:lnTo>
                    <a:pt x="904843" y="2142776"/>
                  </a:lnTo>
                  <a:lnTo>
                    <a:pt x="913187" y="2142776"/>
                  </a:lnTo>
                  <a:lnTo>
                    <a:pt x="916566" y="2146159"/>
                  </a:lnTo>
                  <a:lnTo>
                    <a:pt x="916566" y="2154506"/>
                  </a:lnTo>
                  <a:lnTo>
                    <a:pt x="913187" y="2157889"/>
                  </a:lnTo>
                  <a:close/>
                </a:path>
                <a:path w="5198744" h="2476500">
                  <a:moveTo>
                    <a:pt x="1218686" y="2162919"/>
                  </a:moveTo>
                  <a:lnTo>
                    <a:pt x="1204778" y="2162919"/>
                  </a:lnTo>
                  <a:lnTo>
                    <a:pt x="1199144" y="2157281"/>
                  </a:lnTo>
                  <a:lnTo>
                    <a:pt x="1199144" y="2143347"/>
                  </a:lnTo>
                  <a:lnTo>
                    <a:pt x="1204778" y="2137710"/>
                  </a:lnTo>
                  <a:lnTo>
                    <a:pt x="1218703" y="2137710"/>
                  </a:lnTo>
                  <a:lnTo>
                    <a:pt x="1224336" y="2143347"/>
                  </a:lnTo>
                  <a:lnTo>
                    <a:pt x="1224336" y="2157281"/>
                  </a:lnTo>
                  <a:lnTo>
                    <a:pt x="1218686" y="2162919"/>
                  </a:lnTo>
                  <a:close/>
                </a:path>
                <a:path w="5198744" h="2476500">
                  <a:moveTo>
                    <a:pt x="1523732" y="2167128"/>
                  </a:moveTo>
                  <a:lnTo>
                    <a:pt x="1505196" y="2167128"/>
                  </a:lnTo>
                  <a:lnTo>
                    <a:pt x="1497679" y="2159604"/>
                  </a:lnTo>
                  <a:lnTo>
                    <a:pt x="1497679" y="2141058"/>
                  </a:lnTo>
                  <a:lnTo>
                    <a:pt x="1505196" y="2133537"/>
                  </a:lnTo>
                  <a:lnTo>
                    <a:pt x="1523732" y="2133537"/>
                  </a:lnTo>
                  <a:lnTo>
                    <a:pt x="1531249" y="2141058"/>
                  </a:lnTo>
                  <a:lnTo>
                    <a:pt x="1531249" y="2159604"/>
                  </a:lnTo>
                  <a:lnTo>
                    <a:pt x="1523732" y="2167128"/>
                  </a:lnTo>
                  <a:close/>
                </a:path>
                <a:path w="5198744" h="2476500">
                  <a:moveTo>
                    <a:pt x="1817190" y="2170493"/>
                  </a:moveTo>
                  <a:lnTo>
                    <a:pt x="1809345" y="2168910"/>
                  </a:lnTo>
                  <a:lnTo>
                    <a:pt x="1802940" y="2164591"/>
                  </a:lnTo>
                  <a:lnTo>
                    <a:pt x="1798623" y="2158182"/>
                  </a:lnTo>
                  <a:lnTo>
                    <a:pt x="1797041" y="2150331"/>
                  </a:lnTo>
                  <a:lnTo>
                    <a:pt x="1798623" y="2142482"/>
                  </a:lnTo>
                  <a:lnTo>
                    <a:pt x="1802940" y="2136074"/>
                  </a:lnTo>
                  <a:lnTo>
                    <a:pt x="1809345" y="2131755"/>
                  </a:lnTo>
                  <a:lnTo>
                    <a:pt x="1817190" y="2130172"/>
                  </a:lnTo>
                  <a:lnTo>
                    <a:pt x="1825035" y="2131755"/>
                  </a:lnTo>
                  <a:lnTo>
                    <a:pt x="1831439" y="2136074"/>
                  </a:lnTo>
                  <a:lnTo>
                    <a:pt x="1835756" y="2142482"/>
                  </a:lnTo>
                  <a:lnTo>
                    <a:pt x="1837339" y="2150331"/>
                  </a:lnTo>
                  <a:lnTo>
                    <a:pt x="1835756" y="2158182"/>
                  </a:lnTo>
                  <a:lnTo>
                    <a:pt x="1831439" y="2164591"/>
                  </a:lnTo>
                  <a:lnTo>
                    <a:pt x="1825035" y="2168910"/>
                  </a:lnTo>
                  <a:lnTo>
                    <a:pt x="1817190" y="2170493"/>
                  </a:lnTo>
                  <a:close/>
                </a:path>
                <a:path w="5198744" h="2476500">
                  <a:moveTo>
                    <a:pt x="2119913" y="2173856"/>
                  </a:moveTo>
                  <a:lnTo>
                    <a:pt x="2110763" y="2172007"/>
                  </a:lnTo>
                  <a:lnTo>
                    <a:pt x="2103290" y="2166966"/>
                  </a:lnTo>
                  <a:lnTo>
                    <a:pt x="2098250" y="2159488"/>
                  </a:lnTo>
                  <a:lnTo>
                    <a:pt x="2096403" y="2150331"/>
                  </a:lnTo>
                  <a:lnTo>
                    <a:pt x="2098250" y="2141175"/>
                  </a:lnTo>
                  <a:lnTo>
                    <a:pt x="2103290" y="2133698"/>
                  </a:lnTo>
                  <a:lnTo>
                    <a:pt x="2110763" y="2128655"/>
                  </a:lnTo>
                  <a:lnTo>
                    <a:pt x="2119913" y="2126806"/>
                  </a:lnTo>
                  <a:lnTo>
                    <a:pt x="2129064" y="2128655"/>
                  </a:lnTo>
                  <a:lnTo>
                    <a:pt x="2136537" y="2133698"/>
                  </a:lnTo>
                  <a:lnTo>
                    <a:pt x="2141577" y="2141175"/>
                  </a:lnTo>
                  <a:lnTo>
                    <a:pt x="2143425" y="2150331"/>
                  </a:lnTo>
                  <a:lnTo>
                    <a:pt x="2141577" y="2159488"/>
                  </a:lnTo>
                  <a:lnTo>
                    <a:pt x="2136537" y="2166966"/>
                  </a:lnTo>
                  <a:lnTo>
                    <a:pt x="2129064" y="2172007"/>
                  </a:lnTo>
                  <a:lnTo>
                    <a:pt x="2119913" y="2173856"/>
                  </a:lnTo>
                  <a:close/>
                </a:path>
                <a:path w="5198744" h="2476500">
                  <a:moveTo>
                    <a:pt x="2422641" y="2176381"/>
                  </a:moveTo>
                  <a:lnTo>
                    <a:pt x="2412516" y="2174334"/>
                  </a:lnTo>
                  <a:lnTo>
                    <a:pt x="2404245" y="2168754"/>
                  </a:lnTo>
                  <a:lnTo>
                    <a:pt x="2398667" y="2160479"/>
                  </a:lnTo>
                  <a:lnTo>
                    <a:pt x="2396622" y="2150348"/>
                  </a:lnTo>
                  <a:lnTo>
                    <a:pt x="2398667" y="2140218"/>
                  </a:lnTo>
                  <a:lnTo>
                    <a:pt x="2404245" y="2131943"/>
                  </a:lnTo>
                  <a:lnTo>
                    <a:pt x="2412516" y="2126362"/>
                  </a:lnTo>
                  <a:lnTo>
                    <a:pt x="2422641" y="2124315"/>
                  </a:lnTo>
                  <a:lnTo>
                    <a:pt x="2432764" y="2126362"/>
                  </a:lnTo>
                  <a:lnTo>
                    <a:pt x="2441033" y="2131943"/>
                  </a:lnTo>
                  <a:lnTo>
                    <a:pt x="2446611" y="2140218"/>
                  </a:lnTo>
                  <a:lnTo>
                    <a:pt x="2448656" y="2150348"/>
                  </a:lnTo>
                  <a:lnTo>
                    <a:pt x="2446613" y="2160479"/>
                  </a:lnTo>
                  <a:lnTo>
                    <a:pt x="2441040" y="2168754"/>
                  </a:lnTo>
                  <a:lnTo>
                    <a:pt x="2432771" y="2174334"/>
                  </a:lnTo>
                  <a:lnTo>
                    <a:pt x="2422641" y="2176381"/>
                  </a:lnTo>
                  <a:close/>
                </a:path>
                <a:path w="5198744" h="2476500">
                  <a:moveTo>
                    <a:pt x="2725365" y="2179746"/>
                  </a:moveTo>
                  <a:lnTo>
                    <a:pt x="2713927" y="2177436"/>
                  </a:lnTo>
                  <a:lnTo>
                    <a:pt x="2704588" y="2171137"/>
                  </a:lnTo>
                  <a:lnTo>
                    <a:pt x="2698292" y="2161793"/>
                  </a:lnTo>
                  <a:lnTo>
                    <a:pt x="2695983" y="2150348"/>
                  </a:lnTo>
                  <a:lnTo>
                    <a:pt x="2698292" y="2138903"/>
                  </a:lnTo>
                  <a:lnTo>
                    <a:pt x="2704588" y="2129559"/>
                  </a:lnTo>
                  <a:lnTo>
                    <a:pt x="2713927" y="2123259"/>
                  </a:lnTo>
                  <a:lnTo>
                    <a:pt x="2725365" y="2120950"/>
                  </a:lnTo>
                  <a:lnTo>
                    <a:pt x="2736802" y="2123259"/>
                  </a:lnTo>
                  <a:lnTo>
                    <a:pt x="2746141" y="2129559"/>
                  </a:lnTo>
                  <a:lnTo>
                    <a:pt x="2752437" y="2138903"/>
                  </a:lnTo>
                  <a:lnTo>
                    <a:pt x="2754746" y="2150348"/>
                  </a:lnTo>
                  <a:lnTo>
                    <a:pt x="2752437" y="2161793"/>
                  </a:lnTo>
                  <a:lnTo>
                    <a:pt x="2746141" y="2171137"/>
                  </a:lnTo>
                  <a:lnTo>
                    <a:pt x="2736802" y="2177436"/>
                  </a:lnTo>
                  <a:lnTo>
                    <a:pt x="2725365" y="2179746"/>
                  </a:lnTo>
                  <a:close/>
                </a:path>
                <a:path w="5198744" h="2476500">
                  <a:moveTo>
                    <a:pt x="3028088" y="2183115"/>
                  </a:moveTo>
                  <a:lnTo>
                    <a:pt x="3015345" y="2180539"/>
                  </a:lnTo>
                  <a:lnTo>
                    <a:pt x="3004937" y="2173515"/>
                  </a:lnTo>
                  <a:lnTo>
                    <a:pt x="2997919" y="2163099"/>
                  </a:lnTo>
                  <a:lnTo>
                    <a:pt x="2995345" y="2150348"/>
                  </a:lnTo>
                  <a:lnTo>
                    <a:pt x="2997919" y="2137597"/>
                  </a:lnTo>
                  <a:lnTo>
                    <a:pt x="3004937" y="2127182"/>
                  </a:lnTo>
                  <a:lnTo>
                    <a:pt x="3015345" y="2120160"/>
                  </a:lnTo>
                  <a:lnTo>
                    <a:pt x="3028088" y="2117584"/>
                  </a:lnTo>
                  <a:lnTo>
                    <a:pt x="3040832" y="2120160"/>
                  </a:lnTo>
                  <a:lnTo>
                    <a:pt x="3051242" y="2127182"/>
                  </a:lnTo>
                  <a:lnTo>
                    <a:pt x="3058261" y="2137597"/>
                  </a:lnTo>
                  <a:lnTo>
                    <a:pt x="3060835" y="2150348"/>
                  </a:lnTo>
                  <a:lnTo>
                    <a:pt x="3058261" y="2163099"/>
                  </a:lnTo>
                  <a:lnTo>
                    <a:pt x="3051242" y="2173515"/>
                  </a:lnTo>
                  <a:lnTo>
                    <a:pt x="3040832" y="2180539"/>
                  </a:lnTo>
                  <a:lnTo>
                    <a:pt x="3028088" y="2183115"/>
                  </a:lnTo>
                  <a:close/>
                </a:path>
                <a:path w="5198744" h="2476500">
                  <a:moveTo>
                    <a:pt x="3330812" y="2185636"/>
                  </a:moveTo>
                  <a:lnTo>
                    <a:pt x="3317096" y="2182863"/>
                  </a:lnTo>
                  <a:lnTo>
                    <a:pt x="3305892" y="2175302"/>
                  </a:lnTo>
                  <a:lnTo>
                    <a:pt x="3298335" y="2164090"/>
                  </a:lnTo>
                  <a:lnTo>
                    <a:pt x="3295564" y="2150365"/>
                  </a:lnTo>
                  <a:lnTo>
                    <a:pt x="3298335" y="2136639"/>
                  </a:lnTo>
                  <a:lnTo>
                    <a:pt x="3305892" y="2125427"/>
                  </a:lnTo>
                  <a:lnTo>
                    <a:pt x="3317096" y="2117866"/>
                  </a:lnTo>
                  <a:lnTo>
                    <a:pt x="3330812" y="2115093"/>
                  </a:lnTo>
                  <a:lnTo>
                    <a:pt x="3344530" y="2117866"/>
                  </a:lnTo>
                  <a:lnTo>
                    <a:pt x="3355735" y="2125427"/>
                  </a:lnTo>
                  <a:lnTo>
                    <a:pt x="3363292" y="2136639"/>
                  </a:lnTo>
                  <a:lnTo>
                    <a:pt x="3366064" y="2150365"/>
                  </a:lnTo>
                  <a:lnTo>
                    <a:pt x="3363294" y="2164090"/>
                  </a:lnTo>
                  <a:lnTo>
                    <a:pt x="3355742" y="2175302"/>
                  </a:lnTo>
                  <a:lnTo>
                    <a:pt x="3344537" y="2182863"/>
                  </a:lnTo>
                  <a:lnTo>
                    <a:pt x="3330812" y="2185636"/>
                  </a:lnTo>
                  <a:close/>
                </a:path>
                <a:path w="5198744" h="2476500">
                  <a:moveTo>
                    <a:pt x="3633529" y="2188161"/>
                  </a:moveTo>
                  <a:lnTo>
                    <a:pt x="3618826" y="2185190"/>
                  </a:lnTo>
                  <a:lnTo>
                    <a:pt x="3606820" y="2177088"/>
                  </a:lnTo>
                  <a:lnTo>
                    <a:pt x="3598725" y="2165074"/>
                  </a:lnTo>
                  <a:lnTo>
                    <a:pt x="3595756" y="2150365"/>
                  </a:lnTo>
                  <a:lnTo>
                    <a:pt x="3598725" y="2135655"/>
                  </a:lnTo>
                  <a:lnTo>
                    <a:pt x="3606820" y="2123641"/>
                  </a:lnTo>
                  <a:lnTo>
                    <a:pt x="3618826" y="2115539"/>
                  </a:lnTo>
                  <a:lnTo>
                    <a:pt x="3633529" y="2112568"/>
                  </a:lnTo>
                  <a:lnTo>
                    <a:pt x="3648232" y="2115539"/>
                  </a:lnTo>
                  <a:lnTo>
                    <a:pt x="3660239" y="2123641"/>
                  </a:lnTo>
                  <a:lnTo>
                    <a:pt x="3668334" y="2135655"/>
                  </a:lnTo>
                  <a:lnTo>
                    <a:pt x="3671302" y="2150365"/>
                  </a:lnTo>
                  <a:lnTo>
                    <a:pt x="3668334" y="2165074"/>
                  </a:lnTo>
                  <a:lnTo>
                    <a:pt x="3660239" y="2177088"/>
                  </a:lnTo>
                  <a:lnTo>
                    <a:pt x="3648232" y="2185190"/>
                  </a:lnTo>
                  <a:lnTo>
                    <a:pt x="3633529" y="2188161"/>
                  </a:lnTo>
                  <a:close/>
                </a:path>
                <a:path w="5198744" h="2476500">
                  <a:moveTo>
                    <a:pt x="3936253" y="2191527"/>
                  </a:moveTo>
                  <a:lnTo>
                    <a:pt x="3920245" y="2188292"/>
                  </a:lnTo>
                  <a:lnTo>
                    <a:pt x="3907176" y="2179471"/>
                  </a:lnTo>
                  <a:lnTo>
                    <a:pt x="3898368" y="2166388"/>
                  </a:lnTo>
                  <a:lnTo>
                    <a:pt x="3895138" y="2150365"/>
                  </a:lnTo>
                  <a:lnTo>
                    <a:pt x="3898368" y="2134342"/>
                  </a:lnTo>
                  <a:lnTo>
                    <a:pt x="3907176" y="2121258"/>
                  </a:lnTo>
                  <a:lnTo>
                    <a:pt x="3920245" y="2112437"/>
                  </a:lnTo>
                  <a:lnTo>
                    <a:pt x="3936253" y="2109203"/>
                  </a:lnTo>
                  <a:lnTo>
                    <a:pt x="3952266" y="2112437"/>
                  </a:lnTo>
                  <a:lnTo>
                    <a:pt x="3965346" y="2121258"/>
                  </a:lnTo>
                  <a:lnTo>
                    <a:pt x="3974167" y="2134342"/>
                  </a:lnTo>
                  <a:lnTo>
                    <a:pt x="3977402" y="2150365"/>
                  </a:lnTo>
                  <a:lnTo>
                    <a:pt x="3974167" y="2166388"/>
                  </a:lnTo>
                  <a:lnTo>
                    <a:pt x="3965346" y="2179471"/>
                  </a:lnTo>
                  <a:lnTo>
                    <a:pt x="3952266" y="2188292"/>
                  </a:lnTo>
                  <a:lnTo>
                    <a:pt x="3936253" y="2191527"/>
                  </a:lnTo>
                  <a:close/>
                </a:path>
                <a:path w="5198744" h="2476500">
                  <a:moveTo>
                    <a:pt x="4238977" y="2194052"/>
                  </a:moveTo>
                  <a:lnTo>
                    <a:pt x="4221989" y="2190620"/>
                  </a:lnTo>
                  <a:lnTo>
                    <a:pt x="4208115" y="2181260"/>
                  </a:lnTo>
                  <a:lnTo>
                    <a:pt x="4198761" y="2167379"/>
                  </a:lnTo>
                  <a:lnTo>
                    <a:pt x="4195330" y="2150382"/>
                  </a:lnTo>
                  <a:lnTo>
                    <a:pt x="4198761" y="2133384"/>
                  </a:lnTo>
                  <a:lnTo>
                    <a:pt x="4208115" y="2119503"/>
                  </a:lnTo>
                  <a:lnTo>
                    <a:pt x="4221989" y="2110144"/>
                  </a:lnTo>
                  <a:lnTo>
                    <a:pt x="4238977" y="2106711"/>
                  </a:lnTo>
                  <a:lnTo>
                    <a:pt x="4255965" y="2110144"/>
                  </a:lnTo>
                  <a:lnTo>
                    <a:pt x="4269838" y="2119503"/>
                  </a:lnTo>
                  <a:lnTo>
                    <a:pt x="4279193" y="2133384"/>
                  </a:lnTo>
                  <a:lnTo>
                    <a:pt x="4282623" y="2150382"/>
                  </a:lnTo>
                  <a:lnTo>
                    <a:pt x="4279193" y="2167379"/>
                  </a:lnTo>
                  <a:lnTo>
                    <a:pt x="4269838" y="2181260"/>
                  </a:lnTo>
                  <a:lnTo>
                    <a:pt x="4255965" y="2190620"/>
                  </a:lnTo>
                  <a:lnTo>
                    <a:pt x="4238977" y="2194052"/>
                  </a:lnTo>
                  <a:close/>
                </a:path>
                <a:path w="5198744" h="2476500">
                  <a:moveTo>
                    <a:pt x="4541701" y="2196577"/>
                  </a:moveTo>
                  <a:lnTo>
                    <a:pt x="4523739" y="2192946"/>
                  </a:lnTo>
                  <a:lnTo>
                    <a:pt x="4509071" y="2183046"/>
                  </a:lnTo>
                  <a:lnTo>
                    <a:pt x="4499182" y="2168363"/>
                  </a:lnTo>
                  <a:lnTo>
                    <a:pt x="4495556" y="2150382"/>
                  </a:lnTo>
                  <a:lnTo>
                    <a:pt x="4499182" y="2132402"/>
                  </a:lnTo>
                  <a:lnTo>
                    <a:pt x="4509071" y="2117720"/>
                  </a:lnTo>
                  <a:lnTo>
                    <a:pt x="4523739" y="2107820"/>
                  </a:lnTo>
                  <a:lnTo>
                    <a:pt x="4541701" y="2104190"/>
                  </a:lnTo>
                  <a:lnTo>
                    <a:pt x="4559682" y="2107820"/>
                  </a:lnTo>
                  <a:lnTo>
                    <a:pt x="4574360" y="2117720"/>
                  </a:lnTo>
                  <a:lnTo>
                    <a:pt x="4584252" y="2132402"/>
                  </a:lnTo>
                  <a:lnTo>
                    <a:pt x="4587879" y="2150382"/>
                  </a:lnTo>
                  <a:lnTo>
                    <a:pt x="4584252" y="2168363"/>
                  </a:lnTo>
                  <a:lnTo>
                    <a:pt x="4574360" y="2183046"/>
                  </a:lnTo>
                  <a:lnTo>
                    <a:pt x="4559682" y="2192946"/>
                  </a:lnTo>
                  <a:lnTo>
                    <a:pt x="4541701" y="2196577"/>
                  </a:lnTo>
                  <a:close/>
                </a:path>
                <a:path w="5198744" h="2476500">
                  <a:moveTo>
                    <a:pt x="4844424" y="2199098"/>
                  </a:moveTo>
                  <a:lnTo>
                    <a:pt x="4825483" y="2195271"/>
                  </a:lnTo>
                  <a:lnTo>
                    <a:pt x="4810010" y="2184831"/>
                  </a:lnTo>
                  <a:lnTo>
                    <a:pt x="4799575" y="2169346"/>
                  </a:lnTo>
                  <a:lnTo>
                    <a:pt x="4795748" y="2150382"/>
                  </a:lnTo>
                  <a:lnTo>
                    <a:pt x="4799575" y="2131418"/>
                  </a:lnTo>
                  <a:lnTo>
                    <a:pt x="4810010" y="2115933"/>
                  </a:lnTo>
                  <a:lnTo>
                    <a:pt x="4825483" y="2105493"/>
                  </a:lnTo>
                  <a:lnTo>
                    <a:pt x="4844424" y="2101665"/>
                  </a:lnTo>
                  <a:lnTo>
                    <a:pt x="4863385" y="2105493"/>
                  </a:lnTo>
                  <a:lnTo>
                    <a:pt x="4878868" y="2115933"/>
                  </a:lnTo>
                  <a:lnTo>
                    <a:pt x="4889307" y="2131418"/>
                  </a:lnTo>
                  <a:lnTo>
                    <a:pt x="4893135" y="2150382"/>
                  </a:lnTo>
                  <a:lnTo>
                    <a:pt x="4889307" y="2169346"/>
                  </a:lnTo>
                  <a:lnTo>
                    <a:pt x="4878868" y="2184831"/>
                  </a:lnTo>
                  <a:lnTo>
                    <a:pt x="4863385" y="2195271"/>
                  </a:lnTo>
                  <a:lnTo>
                    <a:pt x="4844424" y="2199098"/>
                  </a:lnTo>
                  <a:close/>
                </a:path>
                <a:path w="5198744" h="2476500">
                  <a:moveTo>
                    <a:pt x="5147149" y="2201623"/>
                  </a:moveTo>
                  <a:lnTo>
                    <a:pt x="5127213" y="2197597"/>
                  </a:lnTo>
                  <a:lnTo>
                    <a:pt x="5110937" y="2186617"/>
                  </a:lnTo>
                  <a:lnTo>
                    <a:pt x="5099964" y="2170329"/>
                  </a:lnTo>
                  <a:lnTo>
                    <a:pt x="5095940" y="2150382"/>
                  </a:lnTo>
                  <a:lnTo>
                    <a:pt x="5099964" y="2130434"/>
                  </a:lnTo>
                  <a:lnTo>
                    <a:pt x="5110937" y="2114147"/>
                  </a:lnTo>
                  <a:lnTo>
                    <a:pt x="5127213" y="2103166"/>
                  </a:lnTo>
                  <a:lnTo>
                    <a:pt x="5147149" y="2099140"/>
                  </a:lnTo>
                  <a:lnTo>
                    <a:pt x="5167089" y="2103166"/>
                  </a:lnTo>
                  <a:lnTo>
                    <a:pt x="5183377" y="2114147"/>
                  </a:lnTo>
                  <a:lnTo>
                    <a:pt x="5194361" y="2130434"/>
                  </a:lnTo>
                  <a:lnTo>
                    <a:pt x="5198390" y="2150382"/>
                  </a:lnTo>
                  <a:lnTo>
                    <a:pt x="5194361" y="2170329"/>
                  </a:lnTo>
                  <a:lnTo>
                    <a:pt x="5183377" y="2186617"/>
                  </a:lnTo>
                  <a:lnTo>
                    <a:pt x="5167089" y="2197597"/>
                  </a:lnTo>
                  <a:lnTo>
                    <a:pt x="5147149" y="2201623"/>
                  </a:lnTo>
                  <a:close/>
                </a:path>
                <a:path w="5198744" h="2476500">
                  <a:moveTo>
                    <a:pt x="1212211" y="2454132"/>
                  </a:moveTo>
                  <a:lnTo>
                    <a:pt x="1211269" y="2454132"/>
                  </a:lnTo>
                  <a:lnTo>
                    <a:pt x="1210898" y="2453760"/>
                  </a:lnTo>
                  <a:lnTo>
                    <a:pt x="1210898" y="2452819"/>
                  </a:lnTo>
                  <a:lnTo>
                    <a:pt x="1211269" y="2452447"/>
                  </a:lnTo>
                  <a:lnTo>
                    <a:pt x="1212211" y="2452447"/>
                  </a:lnTo>
                  <a:lnTo>
                    <a:pt x="1212579" y="2452819"/>
                  </a:lnTo>
                  <a:lnTo>
                    <a:pt x="1212579" y="2453760"/>
                  </a:lnTo>
                  <a:lnTo>
                    <a:pt x="1212211" y="2454132"/>
                  </a:lnTo>
                  <a:close/>
                </a:path>
                <a:path w="5198744" h="2476500">
                  <a:moveTo>
                    <a:pt x="1516316" y="2456653"/>
                  </a:moveTo>
                  <a:lnTo>
                    <a:pt x="1512599" y="2456653"/>
                  </a:lnTo>
                  <a:lnTo>
                    <a:pt x="1511100" y="2455158"/>
                  </a:lnTo>
                  <a:lnTo>
                    <a:pt x="1511100" y="2451421"/>
                  </a:lnTo>
                  <a:lnTo>
                    <a:pt x="1512599" y="2449922"/>
                  </a:lnTo>
                  <a:lnTo>
                    <a:pt x="1516333" y="2449922"/>
                  </a:lnTo>
                  <a:lnTo>
                    <a:pt x="1517828" y="2451421"/>
                  </a:lnTo>
                  <a:lnTo>
                    <a:pt x="1517828" y="2455158"/>
                  </a:lnTo>
                  <a:lnTo>
                    <a:pt x="1516316" y="2456653"/>
                  </a:lnTo>
                  <a:close/>
                </a:path>
                <a:path w="5198744" h="2476500">
                  <a:moveTo>
                    <a:pt x="1821358" y="2460863"/>
                  </a:moveTo>
                  <a:lnTo>
                    <a:pt x="1813017" y="2460863"/>
                  </a:lnTo>
                  <a:lnTo>
                    <a:pt x="1809638" y="2457480"/>
                  </a:lnTo>
                  <a:lnTo>
                    <a:pt x="1809638" y="2449132"/>
                  </a:lnTo>
                  <a:lnTo>
                    <a:pt x="1813017" y="2445750"/>
                  </a:lnTo>
                  <a:lnTo>
                    <a:pt x="1821358" y="2445750"/>
                  </a:lnTo>
                  <a:lnTo>
                    <a:pt x="1824741" y="2449132"/>
                  </a:lnTo>
                  <a:lnTo>
                    <a:pt x="1824741" y="2457480"/>
                  </a:lnTo>
                  <a:lnTo>
                    <a:pt x="1821358" y="2460863"/>
                  </a:lnTo>
                  <a:close/>
                </a:path>
                <a:path w="5198744" h="2476500">
                  <a:moveTo>
                    <a:pt x="2125936" y="2464228"/>
                  </a:moveTo>
                  <a:lnTo>
                    <a:pt x="2113895" y="2464228"/>
                  </a:lnTo>
                  <a:lnTo>
                    <a:pt x="2109000" y="2459330"/>
                  </a:lnTo>
                  <a:lnTo>
                    <a:pt x="2109000" y="2447283"/>
                  </a:lnTo>
                  <a:lnTo>
                    <a:pt x="2113895" y="2442385"/>
                  </a:lnTo>
                  <a:lnTo>
                    <a:pt x="2125936" y="2442385"/>
                  </a:lnTo>
                  <a:lnTo>
                    <a:pt x="2130830" y="2447283"/>
                  </a:lnTo>
                  <a:lnTo>
                    <a:pt x="2130830" y="2459330"/>
                  </a:lnTo>
                  <a:lnTo>
                    <a:pt x="2125936" y="2464228"/>
                  </a:lnTo>
                  <a:close/>
                </a:path>
                <a:path w="5198744" h="2476500">
                  <a:moveTo>
                    <a:pt x="2430982" y="2468434"/>
                  </a:moveTo>
                  <a:lnTo>
                    <a:pt x="2414296" y="2468434"/>
                  </a:lnTo>
                  <a:lnTo>
                    <a:pt x="2407538" y="2461669"/>
                  </a:lnTo>
                  <a:lnTo>
                    <a:pt x="2407538" y="2444974"/>
                  </a:lnTo>
                  <a:lnTo>
                    <a:pt x="2414296" y="2438212"/>
                  </a:lnTo>
                  <a:lnTo>
                    <a:pt x="2430982" y="2438212"/>
                  </a:lnTo>
                  <a:lnTo>
                    <a:pt x="2437743" y="2444974"/>
                  </a:lnTo>
                  <a:lnTo>
                    <a:pt x="2437743" y="2461669"/>
                  </a:lnTo>
                  <a:lnTo>
                    <a:pt x="2430982" y="2468434"/>
                  </a:lnTo>
                  <a:close/>
                </a:path>
                <a:path w="5198744" h="2476500">
                  <a:moveTo>
                    <a:pt x="2735103" y="2470959"/>
                  </a:moveTo>
                  <a:lnTo>
                    <a:pt x="2715626" y="2470959"/>
                  </a:lnTo>
                  <a:lnTo>
                    <a:pt x="2707737" y="2463067"/>
                  </a:lnTo>
                  <a:lnTo>
                    <a:pt x="2707737" y="2443580"/>
                  </a:lnTo>
                  <a:lnTo>
                    <a:pt x="2715626" y="2435687"/>
                  </a:lnTo>
                  <a:lnTo>
                    <a:pt x="2735103" y="2435687"/>
                  </a:lnTo>
                  <a:lnTo>
                    <a:pt x="2742989" y="2443580"/>
                  </a:lnTo>
                  <a:lnTo>
                    <a:pt x="2742989" y="2463067"/>
                  </a:lnTo>
                  <a:lnTo>
                    <a:pt x="2735103" y="2470959"/>
                  </a:lnTo>
                  <a:close/>
                </a:path>
                <a:path w="5198744" h="2476500">
                  <a:moveTo>
                    <a:pt x="3028088" y="2474324"/>
                  </a:moveTo>
                  <a:lnTo>
                    <a:pt x="3019920" y="2472673"/>
                  </a:lnTo>
                  <a:lnTo>
                    <a:pt x="3013248" y="2468171"/>
                  </a:lnTo>
                  <a:lnTo>
                    <a:pt x="3008749" y="2461495"/>
                  </a:lnTo>
                  <a:lnTo>
                    <a:pt x="3007099" y="2453321"/>
                  </a:lnTo>
                  <a:lnTo>
                    <a:pt x="3008749" y="2445149"/>
                  </a:lnTo>
                  <a:lnTo>
                    <a:pt x="3013248" y="2438473"/>
                  </a:lnTo>
                  <a:lnTo>
                    <a:pt x="3019920" y="2433972"/>
                  </a:lnTo>
                  <a:lnTo>
                    <a:pt x="3028088" y="2432322"/>
                  </a:lnTo>
                  <a:lnTo>
                    <a:pt x="3036257" y="2433972"/>
                  </a:lnTo>
                  <a:lnTo>
                    <a:pt x="3042929" y="2438473"/>
                  </a:lnTo>
                  <a:lnTo>
                    <a:pt x="3047428" y="2445149"/>
                  </a:lnTo>
                  <a:lnTo>
                    <a:pt x="3049078" y="2453321"/>
                  </a:lnTo>
                  <a:lnTo>
                    <a:pt x="3047428" y="2461495"/>
                  </a:lnTo>
                  <a:lnTo>
                    <a:pt x="3042929" y="2468171"/>
                  </a:lnTo>
                  <a:lnTo>
                    <a:pt x="3036257" y="2472673"/>
                  </a:lnTo>
                  <a:lnTo>
                    <a:pt x="3028088" y="2474324"/>
                  </a:lnTo>
                  <a:close/>
                </a:path>
                <a:path w="5198744" h="2476500">
                  <a:moveTo>
                    <a:pt x="3330812" y="2476005"/>
                  </a:moveTo>
                  <a:lnTo>
                    <a:pt x="3321985" y="2474224"/>
                  </a:lnTo>
                  <a:lnTo>
                    <a:pt x="3314779" y="2469365"/>
                  </a:lnTo>
                  <a:lnTo>
                    <a:pt x="3309922" y="2462155"/>
                  </a:lnTo>
                  <a:lnTo>
                    <a:pt x="3308142" y="2453321"/>
                  </a:lnTo>
                  <a:lnTo>
                    <a:pt x="3309922" y="2444488"/>
                  </a:lnTo>
                  <a:lnTo>
                    <a:pt x="3314779" y="2437278"/>
                  </a:lnTo>
                  <a:lnTo>
                    <a:pt x="3321985" y="2432419"/>
                  </a:lnTo>
                  <a:lnTo>
                    <a:pt x="3330812" y="2430637"/>
                  </a:lnTo>
                  <a:lnTo>
                    <a:pt x="3339641" y="2432419"/>
                  </a:lnTo>
                  <a:lnTo>
                    <a:pt x="3346848" y="2437278"/>
                  </a:lnTo>
                  <a:lnTo>
                    <a:pt x="3351705" y="2444488"/>
                  </a:lnTo>
                  <a:lnTo>
                    <a:pt x="3353486" y="2453321"/>
                  </a:lnTo>
                  <a:lnTo>
                    <a:pt x="3351703" y="2462155"/>
                  </a:lnTo>
                  <a:lnTo>
                    <a:pt x="3346842" y="2469365"/>
                  </a:lnTo>
                  <a:lnTo>
                    <a:pt x="3339634" y="2474224"/>
                  </a:lnTo>
                  <a:lnTo>
                    <a:pt x="3330812" y="2476005"/>
                  </a:lnTo>
                  <a:close/>
                </a:path>
                <a:path w="5198744" h="2476500">
                  <a:moveTo>
                    <a:pt x="3633529" y="2476005"/>
                  </a:moveTo>
                  <a:lnTo>
                    <a:pt x="3624707" y="2474224"/>
                  </a:lnTo>
                  <a:lnTo>
                    <a:pt x="3617508" y="2469365"/>
                  </a:lnTo>
                  <a:lnTo>
                    <a:pt x="3612657" y="2462155"/>
                  </a:lnTo>
                  <a:lnTo>
                    <a:pt x="3610879" y="2453321"/>
                  </a:lnTo>
                  <a:lnTo>
                    <a:pt x="3612657" y="2444488"/>
                  </a:lnTo>
                  <a:lnTo>
                    <a:pt x="3617508" y="2437278"/>
                  </a:lnTo>
                  <a:lnTo>
                    <a:pt x="3624707" y="2432419"/>
                  </a:lnTo>
                  <a:lnTo>
                    <a:pt x="3633529" y="2430637"/>
                  </a:lnTo>
                  <a:lnTo>
                    <a:pt x="3642357" y="2432419"/>
                  </a:lnTo>
                  <a:lnTo>
                    <a:pt x="3649568" y="2437278"/>
                  </a:lnTo>
                  <a:lnTo>
                    <a:pt x="3654430" y="2444488"/>
                  </a:lnTo>
                  <a:lnTo>
                    <a:pt x="3656213" y="2453321"/>
                  </a:lnTo>
                  <a:lnTo>
                    <a:pt x="3654430" y="2462155"/>
                  </a:lnTo>
                  <a:lnTo>
                    <a:pt x="3649568" y="2469365"/>
                  </a:lnTo>
                  <a:lnTo>
                    <a:pt x="3642357" y="2474224"/>
                  </a:lnTo>
                  <a:lnTo>
                    <a:pt x="3633529" y="2476005"/>
                  </a:lnTo>
                  <a:close/>
                </a:path>
                <a:path w="5198744" h="2476500">
                  <a:moveTo>
                    <a:pt x="3942141" y="2476500"/>
                  </a:moveTo>
                  <a:lnTo>
                    <a:pt x="3930365" y="2476500"/>
                  </a:lnTo>
                  <a:lnTo>
                    <a:pt x="3926782" y="2475776"/>
                  </a:lnTo>
                  <a:lnTo>
                    <a:pt x="3919046" y="2470556"/>
                  </a:lnTo>
                  <a:lnTo>
                    <a:pt x="3913828" y="2462815"/>
                  </a:lnTo>
                  <a:lnTo>
                    <a:pt x="3911915" y="2453338"/>
                  </a:lnTo>
                  <a:lnTo>
                    <a:pt x="3913828" y="2443862"/>
                  </a:lnTo>
                  <a:lnTo>
                    <a:pt x="3919046" y="2436122"/>
                  </a:lnTo>
                  <a:lnTo>
                    <a:pt x="3926782" y="2430904"/>
                  </a:lnTo>
                  <a:lnTo>
                    <a:pt x="3936253" y="2428990"/>
                  </a:lnTo>
                  <a:lnTo>
                    <a:pt x="3945724" y="2430904"/>
                  </a:lnTo>
                  <a:lnTo>
                    <a:pt x="3953460" y="2436122"/>
                  </a:lnTo>
                  <a:lnTo>
                    <a:pt x="3958678" y="2443862"/>
                  </a:lnTo>
                  <a:lnTo>
                    <a:pt x="3960591" y="2453338"/>
                  </a:lnTo>
                  <a:lnTo>
                    <a:pt x="3958678" y="2462815"/>
                  </a:lnTo>
                  <a:lnTo>
                    <a:pt x="3953460" y="2470556"/>
                  </a:lnTo>
                  <a:lnTo>
                    <a:pt x="3945724" y="2475776"/>
                  </a:lnTo>
                  <a:lnTo>
                    <a:pt x="3942141" y="2476500"/>
                  </a:lnTo>
                  <a:close/>
                </a:path>
                <a:path w="5198744" h="2476500">
                  <a:moveTo>
                    <a:pt x="4238977" y="2476005"/>
                  </a:moveTo>
                  <a:lnTo>
                    <a:pt x="4230155" y="2474224"/>
                  </a:lnTo>
                  <a:lnTo>
                    <a:pt x="4222956" y="2469365"/>
                  </a:lnTo>
                  <a:lnTo>
                    <a:pt x="4218105" y="2462155"/>
                  </a:lnTo>
                  <a:lnTo>
                    <a:pt x="4216327" y="2453321"/>
                  </a:lnTo>
                  <a:lnTo>
                    <a:pt x="4218105" y="2444488"/>
                  </a:lnTo>
                  <a:lnTo>
                    <a:pt x="4222956" y="2437278"/>
                  </a:lnTo>
                  <a:lnTo>
                    <a:pt x="4230155" y="2432419"/>
                  </a:lnTo>
                  <a:lnTo>
                    <a:pt x="4238977" y="2430637"/>
                  </a:lnTo>
                  <a:lnTo>
                    <a:pt x="4247819" y="2432419"/>
                  </a:lnTo>
                  <a:lnTo>
                    <a:pt x="4255028" y="2437278"/>
                  </a:lnTo>
                  <a:lnTo>
                    <a:pt x="4259882" y="2444488"/>
                  </a:lnTo>
                  <a:lnTo>
                    <a:pt x="4261661" y="2453321"/>
                  </a:lnTo>
                  <a:lnTo>
                    <a:pt x="4259878" y="2462155"/>
                  </a:lnTo>
                  <a:lnTo>
                    <a:pt x="4255015" y="2469365"/>
                  </a:lnTo>
                  <a:lnTo>
                    <a:pt x="4247805" y="2474224"/>
                  </a:lnTo>
                  <a:lnTo>
                    <a:pt x="4238977" y="2476005"/>
                  </a:lnTo>
                  <a:close/>
                </a:path>
                <a:path w="5198744" h="2476500">
                  <a:moveTo>
                    <a:pt x="4541701" y="2473484"/>
                  </a:moveTo>
                  <a:lnTo>
                    <a:pt x="4533867" y="2471900"/>
                  </a:lnTo>
                  <a:lnTo>
                    <a:pt x="4527460" y="2467580"/>
                  </a:lnTo>
                  <a:lnTo>
                    <a:pt x="4523135" y="2461171"/>
                  </a:lnTo>
                  <a:lnTo>
                    <a:pt x="4521548" y="2453321"/>
                  </a:lnTo>
                  <a:lnTo>
                    <a:pt x="4523135" y="2445472"/>
                  </a:lnTo>
                  <a:lnTo>
                    <a:pt x="4527460" y="2439065"/>
                  </a:lnTo>
                  <a:lnTo>
                    <a:pt x="4533867" y="2434746"/>
                  </a:lnTo>
                  <a:lnTo>
                    <a:pt x="4541701" y="2433162"/>
                  </a:lnTo>
                  <a:lnTo>
                    <a:pt x="4549549" y="2434746"/>
                  </a:lnTo>
                  <a:lnTo>
                    <a:pt x="4555954" y="2439065"/>
                  </a:lnTo>
                  <a:lnTo>
                    <a:pt x="4560271" y="2445472"/>
                  </a:lnTo>
                  <a:lnTo>
                    <a:pt x="4561853" y="2453321"/>
                  </a:lnTo>
                  <a:lnTo>
                    <a:pt x="4560271" y="2461171"/>
                  </a:lnTo>
                  <a:lnTo>
                    <a:pt x="4555954" y="2467580"/>
                  </a:lnTo>
                  <a:lnTo>
                    <a:pt x="4549549" y="2471900"/>
                  </a:lnTo>
                  <a:lnTo>
                    <a:pt x="4541701" y="2473484"/>
                  </a:lnTo>
                  <a:close/>
                </a:path>
                <a:path w="5198744" h="2476500">
                  <a:moveTo>
                    <a:pt x="4853235" y="2469275"/>
                  </a:moveTo>
                  <a:lnTo>
                    <a:pt x="4835648" y="2469275"/>
                  </a:lnTo>
                  <a:lnTo>
                    <a:pt x="4828492" y="2462122"/>
                  </a:lnTo>
                  <a:lnTo>
                    <a:pt x="4828492" y="2444521"/>
                  </a:lnTo>
                  <a:lnTo>
                    <a:pt x="4835648" y="2437368"/>
                  </a:lnTo>
                  <a:lnTo>
                    <a:pt x="4853235" y="2437368"/>
                  </a:lnTo>
                  <a:lnTo>
                    <a:pt x="4860391" y="2444521"/>
                  </a:lnTo>
                  <a:lnTo>
                    <a:pt x="4860391" y="2462122"/>
                  </a:lnTo>
                  <a:lnTo>
                    <a:pt x="4853235" y="2469275"/>
                  </a:lnTo>
                  <a:close/>
                </a:path>
                <a:path w="5198744" h="2476500">
                  <a:moveTo>
                    <a:pt x="5152718" y="2463404"/>
                  </a:moveTo>
                  <a:lnTo>
                    <a:pt x="5141612" y="2463404"/>
                  </a:lnTo>
                  <a:lnTo>
                    <a:pt x="5137089" y="2458891"/>
                  </a:lnTo>
                  <a:lnTo>
                    <a:pt x="5137089" y="2447752"/>
                  </a:lnTo>
                  <a:lnTo>
                    <a:pt x="5141612" y="2443242"/>
                  </a:lnTo>
                  <a:lnTo>
                    <a:pt x="5152718" y="2443242"/>
                  </a:lnTo>
                  <a:lnTo>
                    <a:pt x="5157242" y="2447752"/>
                  </a:lnTo>
                  <a:lnTo>
                    <a:pt x="5157242" y="2458891"/>
                  </a:lnTo>
                  <a:lnTo>
                    <a:pt x="5152718" y="2463404"/>
                  </a:lnTo>
                  <a:close/>
                </a:path>
              </a:pathLst>
            </a:custGeom>
            <a:solidFill>
              <a:srgbClr val="E8C7C6"/>
            </a:solidFill>
          </p:spPr>
          <p:txBody>
            <a:bodyPr wrap="square" lIns="0" tIns="0" rIns="0" bIns="0" rtlCol="0"/>
            <a:lstStyle/>
            <a:p>
              <a:endParaRPr/>
            </a:p>
          </p:txBody>
        </p:sp>
        <p:pic>
          <p:nvPicPr>
            <p:cNvPr id="6" name="object 6"/>
            <p:cNvPicPr/>
            <p:nvPr/>
          </p:nvPicPr>
          <p:blipFill>
            <a:blip r:embed="rId2" cstate="print"/>
            <a:stretch>
              <a:fillRect/>
            </a:stretch>
          </p:blipFill>
          <p:spPr>
            <a:xfrm>
              <a:off x="12012907" y="2797221"/>
              <a:ext cx="5246391" cy="5246370"/>
            </a:xfrm>
            <a:prstGeom prst="rect">
              <a:avLst/>
            </a:prstGeom>
          </p:spPr>
        </p:pic>
      </p:grpSp>
      <p:sp>
        <p:nvSpPr>
          <p:cNvPr id="7" name="object 7"/>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9" name="object 9"/>
          <p:cNvSpPr/>
          <p:nvPr/>
        </p:nvSpPr>
        <p:spPr>
          <a:xfrm>
            <a:off x="113212" y="62507"/>
            <a:ext cx="3719195" cy="2204085"/>
          </a:xfrm>
          <a:custGeom>
            <a:avLst/>
            <a:gdLst/>
            <a:ahLst/>
            <a:cxnLst/>
            <a:rect l="l" t="t" r="r" b="b"/>
            <a:pathLst>
              <a:path w="3719195" h="2204085">
                <a:moveTo>
                  <a:pt x="37773" y="97401"/>
                </a:moveTo>
                <a:lnTo>
                  <a:pt x="23070" y="94430"/>
                </a:lnTo>
                <a:lnTo>
                  <a:pt x="11063" y="86328"/>
                </a:lnTo>
                <a:lnTo>
                  <a:pt x="2968" y="74314"/>
                </a:lnTo>
                <a:lnTo>
                  <a:pt x="0" y="59605"/>
                </a:lnTo>
                <a:lnTo>
                  <a:pt x="2968" y="44896"/>
                </a:lnTo>
                <a:lnTo>
                  <a:pt x="11063" y="32882"/>
                </a:lnTo>
                <a:lnTo>
                  <a:pt x="23070" y="24780"/>
                </a:lnTo>
                <a:lnTo>
                  <a:pt x="37773" y="21809"/>
                </a:lnTo>
                <a:lnTo>
                  <a:pt x="52475" y="24780"/>
                </a:lnTo>
                <a:lnTo>
                  <a:pt x="64482" y="32882"/>
                </a:lnTo>
                <a:lnTo>
                  <a:pt x="72577" y="44896"/>
                </a:lnTo>
                <a:lnTo>
                  <a:pt x="75545" y="59605"/>
                </a:lnTo>
                <a:lnTo>
                  <a:pt x="72577" y="74314"/>
                </a:lnTo>
                <a:lnTo>
                  <a:pt x="64482" y="86328"/>
                </a:lnTo>
                <a:lnTo>
                  <a:pt x="52475" y="94430"/>
                </a:lnTo>
                <a:lnTo>
                  <a:pt x="37773" y="97401"/>
                </a:lnTo>
                <a:close/>
              </a:path>
              <a:path w="3719195" h="2204085">
                <a:moveTo>
                  <a:pt x="340496" y="100766"/>
                </a:moveTo>
                <a:lnTo>
                  <a:pt x="324488" y="97532"/>
                </a:lnTo>
                <a:lnTo>
                  <a:pt x="311420" y="88711"/>
                </a:lnTo>
                <a:lnTo>
                  <a:pt x="302611" y="75627"/>
                </a:lnTo>
                <a:lnTo>
                  <a:pt x="299382" y="59605"/>
                </a:lnTo>
                <a:lnTo>
                  <a:pt x="302611" y="43582"/>
                </a:lnTo>
                <a:lnTo>
                  <a:pt x="311420" y="30499"/>
                </a:lnTo>
                <a:lnTo>
                  <a:pt x="324488" y="21678"/>
                </a:lnTo>
                <a:lnTo>
                  <a:pt x="340496" y="18443"/>
                </a:lnTo>
                <a:lnTo>
                  <a:pt x="356510" y="21678"/>
                </a:lnTo>
                <a:lnTo>
                  <a:pt x="369590" y="30499"/>
                </a:lnTo>
                <a:lnTo>
                  <a:pt x="378410" y="43582"/>
                </a:lnTo>
                <a:lnTo>
                  <a:pt x="381645" y="59605"/>
                </a:lnTo>
                <a:lnTo>
                  <a:pt x="378410" y="75627"/>
                </a:lnTo>
                <a:lnTo>
                  <a:pt x="369590" y="88711"/>
                </a:lnTo>
                <a:lnTo>
                  <a:pt x="356510" y="97532"/>
                </a:lnTo>
                <a:lnTo>
                  <a:pt x="340496" y="100766"/>
                </a:lnTo>
                <a:close/>
              </a:path>
              <a:path w="3719195" h="2204085">
                <a:moveTo>
                  <a:pt x="643220" y="103291"/>
                </a:moveTo>
                <a:lnTo>
                  <a:pt x="626233" y="99859"/>
                </a:lnTo>
                <a:lnTo>
                  <a:pt x="612359" y="90499"/>
                </a:lnTo>
                <a:lnTo>
                  <a:pt x="603004" y="76618"/>
                </a:lnTo>
                <a:lnTo>
                  <a:pt x="599574" y="59622"/>
                </a:lnTo>
                <a:lnTo>
                  <a:pt x="603004" y="42625"/>
                </a:lnTo>
                <a:lnTo>
                  <a:pt x="612359" y="28744"/>
                </a:lnTo>
                <a:lnTo>
                  <a:pt x="626233" y="19385"/>
                </a:lnTo>
                <a:lnTo>
                  <a:pt x="643220" y="15953"/>
                </a:lnTo>
                <a:lnTo>
                  <a:pt x="660208" y="19385"/>
                </a:lnTo>
                <a:lnTo>
                  <a:pt x="674082" y="28744"/>
                </a:lnTo>
                <a:lnTo>
                  <a:pt x="683436" y="42625"/>
                </a:lnTo>
                <a:lnTo>
                  <a:pt x="686867" y="59622"/>
                </a:lnTo>
                <a:lnTo>
                  <a:pt x="683436" y="76618"/>
                </a:lnTo>
                <a:lnTo>
                  <a:pt x="674082" y="90499"/>
                </a:lnTo>
                <a:lnTo>
                  <a:pt x="660208" y="99859"/>
                </a:lnTo>
                <a:lnTo>
                  <a:pt x="643220" y="103291"/>
                </a:lnTo>
                <a:close/>
              </a:path>
              <a:path w="3719195" h="2204085">
                <a:moveTo>
                  <a:pt x="945944" y="105816"/>
                </a:moveTo>
                <a:lnTo>
                  <a:pt x="927982" y="102186"/>
                </a:lnTo>
                <a:lnTo>
                  <a:pt x="913315" y="92286"/>
                </a:lnTo>
                <a:lnTo>
                  <a:pt x="903426" y="77603"/>
                </a:lnTo>
                <a:lnTo>
                  <a:pt x="899800" y="59622"/>
                </a:lnTo>
                <a:lnTo>
                  <a:pt x="903426" y="41641"/>
                </a:lnTo>
                <a:lnTo>
                  <a:pt x="913315" y="26958"/>
                </a:lnTo>
                <a:lnTo>
                  <a:pt x="927982" y="17059"/>
                </a:lnTo>
                <a:lnTo>
                  <a:pt x="945944" y="13429"/>
                </a:lnTo>
                <a:lnTo>
                  <a:pt x="963925" y="17059"/>
                </a:lnTo>
                <a:lnTo>
                  <a:pt x="978603" y="26958"/>
                </a:lnTo>
                <a:lnTo>
                  <a:pt x="988496" y="41641"/>
                </a:lnTo>
                <a:lnTo>
                  <a:pt x="992122" y="59622"/>
                </a:lnTo>
                <a:lnTo>
                  <a:pt x="988496" y="77603"/>
                </a:lnTo>
                <a:lnTo>
                  <a:pt x="978603" y="92286"/>
                </a:lnTo>
                <a:lnTo>
                  <a:pt x="963925" y="102186"/>
                </a:lnTo>
                <a:lnTo>
                  <a:pt x="945944" y="105816"/>
                </a:lnTo>
                <a:close/>
              </a:path>
              <a:path w="3719195" h="2204085">
                <a:moveTo>
                  <a:pt x="1248668" y="108338"/>
                </a:moveTo>
                <a:lnTo>
                  <a:pt x="1229727" y="104510"/>
                </a:lnTo>
                <a:lnTo>
                  <a:pt x="1214254" y="94071"/>
                </a:lnTo>
                <a:lnTo>
                  <a:pt x="1203819" y="78586"/>
                </a:lnTo>
                <a:lnTo>
                  <a:pt x="1199992" y="59622"/>
                </a:lnTo>
                <a:lnTo>
                  <a:pt x="1203819" y="40658"/>
                </a:lnTo>
                <a:lnTo>
                  <a:pt x="1214254" y="25172"/>
                </a:lnTo>
                <a:lnTo>
                  <a:pt x="1229727" y="14732"/>
                </a:lnTo>
                <a:lnTo>
                  <a:pt x="1248668" y="10904"/>
                </a:lnTo>
                <a:lnTo>
                  <a:pt x="1267629" y="14732"/>
                </a:lnTo>
                <a:lnTo>
                  <a:pt x="1283112" y="25172"/>
                </a:lnTo>
                <a:lnTo>
                  <a:pt x="1293550" y="40658"/>
                </a:lnTo>
                <a:lnTo>
                  <a:pt x="1297378" y="59622"/>
                </a:lnTo>
                <a:lnTo>
                  <a:pt x="1293550" y="78586"/>
                </a:lnTo>
                <a:lnTo>
                  <a:pt x="1283112" y="94071"/>
                </a:lnTo>
                <a:lnTo>
                  <a:pt x="1267629" y="104510"/>
                </a:lnTo>
                <a:lnTo>
                  <a:pt x="1248668" y="108338"/>
                </a:lnTo>
                <a:close/>
              </a:path>
              <a:path w="3719195" h="2204085">
                <a:moveTo>
                  <a:pt x="1551392" y="110863"/>
                </a:moveTo>
                <a:lnTo>
                  <a:pt x="1531457" y="106836"/>
                </a:lnTo>
                <a:lnTo>
                  <a:pt x="1515180" y="95856"/>
                </a:lnTo>
                <a:lnTo>
                  <a:pt x="1504207" y="79569"/>
                </a:lnTo>
                <a:lnTo>
                  <a:pt x="1500184" y="59622"/>
                </a:lnTo>
                <a:lnTo>
                  <a:pt x="1504207" y="39674"/>
                </a:lnTo>
                <a:lnTo>
                  <a:pt x="1515180" y="23386"/>
                </a:lnTo>
                <a:lnTo>
                  <a:pt x="1531457" y="12406"/>
                </a:lnTo>
                <a:lnTo>
                  <a:pt x="1551392" y="8380"/>
                </a:lnTo>
                <a:lnTo>
                  <a:pt x="1571332" y="12406"/>
                </a:lnTo>
                <a:lnTo>
                  <a:pt x="1587620" y="23386"/>
                </a:lnTo>
                <a:lnTo>
                  <a:pt x="1598605" y="39674"/>
                </a:lnTo>
                <a:lnTo>
                  <a:pt x="1602633" y="59622"/>
                </a:lnTo>
                <a:lnTo>
                  <a:pt x="1598605" y="79569"/>
                </a:lnTo>
                <a:lnTo>
                  <a:pt x="1587620" y="95856"/>
                </a:lnTo>
                <a:lnTo>
                  <a:pt x="1571332" y="106836"/>
                </a:lnTo>
                <a:lnTo>
                  <a:pt x="1551392" y="110863"/>
                </a:lnTo>
                <a:close/>
              </a:path>
              <a:path w="3719195" h="2204085">
                <a:moveTo>
                  <a:pt x="1854115" y="114228"/>
                </a:moveTo>
                <a:lnTo>
                  <a:pt x="1832889" y="109937"/>
                </a:lnTo>
                <a:lnTo>
                  <a:pt x="1815549" y="98236"/>
                </a:lnTo>
                <a:lnTo>
                  <a:pt x="1803855" y="80884"/>
                </a:lnTo>
                <a:lnTo>
                  <a:pt x="1799566" y="59639"/>
                </a:lnTo>
                <a:lnTo>
                  <a:pt x="1803855" y="38394"/>
                </a:lnTo>
                <a:lnTo>
                  <a:pt x="1815549" y="21041"/>
                </a:lnTo>
                <a:lnTo>
                  <a:pt x="1832889" y="9339"/>
                </a:lnTo>
                <a:lnTo>
                  <a:pt x="1854115" y="5048"/>
                </a:lnTo>
                <a:lnTo>
                  <a:pt x="1875361" y="9339"/>
                </a:lnTo>
                <a:lnTo>
                  <a:pt x="1892711" y="21041"/>
                </a:lnTo>
                <a:lnTo>
                  <a:pt x="1904409" y="38394"/>
                </a:lnTo>
                <a:lnTo>
                  <a:pt x="1908699" y="59639"/>
                </a:lnTo>
                <a:lnTo>
                  <a:pt x="1904409" y="80884"/>
                </a:lnTo>
                <a:lnTo>
                  <a:pt x="1892711" y="98236"/>
                </a:lnTo>
                <a:lnTo>
                  <a:pt x="1875361" y="109937"/>
                </a:lnTo>
                <a:lnTo>
                  <a:pt x="1854115" y="114228"/>
                </a:lnTo>
                <a:close/>
              </a:path>
              <a:path w="3719195" h="2204085">
                <a:moveTo>
                  <a:pt x="2156873" y="116753"/>
                </a:moveTo>
                <a:lnTo>
                  <a:pt x="2134653" y="112264"/>
                </a:lnTo>
                <a:lnTo>
                  <a:pt x="2116509" y="100022"/>
                </a:lnTo>
                <a:lnTo>
                  <a:pt x="2104277" y="81868"/>
                </a:lnTo>
                <a:lnTo>
                  <a:pt x="2099792" y="59639"/>
                </a:lnTo>
                <a:lnTo>
                  <a:pt x="2104277" y="37410"/>
                </a:lnTo>
                <a:lnTo>
                  <a:pt x="2116509" y="19255"/>
                </a:lnTo>
                <a:lnTo>
                  <a:pt x="2134653" y="7013"/>
                </a:lnTo>
                <a:lnTo>
                  <a:pt x="2156873" y="2524"/>
                </a:lnTo>
                <a:lnTo>
                  <a:pt x="2179074" y="7013"/>
                </a:lnTo>
                <a:lnTo>
                  <a:pt x="2197207" y="19255"/>
                </a:lnTo>
                <a:lnTo>
                  <a:pt x="2209436" y="37410"/>
                </a:lnTo>
                <a:lnTo>
                  <a:pt x="2213921" y="59639"/>
                </a:lnTo>
                <a:lnTo>
                  <a:pt x="2209441" y="81868"/>
                </a:lnTo>
                <a:lnTo>
                  <a:pt x="2197220" y="100022"/>
                </a:lnTo>
                <a:lnTo>
                  <a:pt x="2179088" y="112264"/>
                </a:lnTo>
                <a:lnTo>
                  <a:pt x="2156873" y="116753"/>
                </a:lnTo>
                <a:close/>
              </a:path>
              <a:path w="3719195" h="2204085">
                <a:moveTo>
                  <a:pt x="2459597" y="119278"/>
                </a:moveTo>
                <a:lnTo>
                  <a:pt x="2436398" y="114590"/>
                </a:lnTo>
                <a:lnTo>
                  <a:pt x="2417448" y="101808"/>
                </a:lnTo>
                <a:lnTo>
                  <a:pt x="2404670" y="82850"/>
                </a:lnTo>
                <a:lnTo>
                  <a:pt x="2399984" y="59639"/>
                </a:lnTo>
                <a:lnTo>
                  <a:pt x="2404670" y="36427"/>
                </a:lnTo>
                <a:lnTo>
                  <a:pt x="2417448" y="17469"/>
                </a:lnTo>
                <a:lnTo>
                  <a:pt x="2436398" y="4687"/>
                </a:lnTo>
                <a:lnTo>
                  <a:pt x="2459597" y="0"/>
                </a:lnTo>
                <a:lnTo>
                  <a:pt x="2482791" y="4687"/>
                </a:lnTo>
                <a:lnTo>
                  <a:pt x="2501729" y="17469"/>
                </a:lnTo>
                <a:lnTo>
                  <a:pt x="2514495" y="36427"/>
                </a:lnTo>
                <a:lnTo>
                  <a:pt x="2519176" y="59639"/>
                </a:lnTo>
                <a:lnTo>
                  <a:pt x="2514495" y="82850"/>
                </a:lnTo>
                <a:lnTo>
                  <a:pt x="2501729" y="101808"/>
                </a:lnTo>
                <a:lnTo>
                  <a:pt x="2482791" y="114590"/>
                </a:lnTo>
                <a:lnTo>
                  <a:pt x="2459597" y="119278"/>
                </a:lnTo>
                <a:close/>
              </a:path>
              <a:path w="3719195" h="2204085">
                <a:moveTo>
                  <a:pt x="2762321" y="119278"/>
                </a:moveTo>
                <a:lnTo>
                  <a:pt x="2739121" y="114590"/>
                </a:lnTo>
                <a:lnTo>
                  <a:pt x="2720172" y="101808"/>
                </a:lnTo>
                <a:lnTo>
                  <a:pt x="2707394" y="82850"/>
                </a:lnTo>
                <a:lnTo>
                  <a:pt x="2702708" y="59639"/>
                </a:lnTo>
                <a:lnTo>
                  <a:pt x="2707394" y="36427"/>
                </a:lnTo>
                <a:lnTo>
                  <a:pt x="2720172" y="17469"/>
                </a:lnTo>
                <a:lnTo>
                  <a:pt x="2739121" y="4687"/>
                </a:lnTo>
                <a:lnTo>
                  <a:pt x="2762321" y="0"/>
                </a:lnTo>
                <a:lnTo>
                  <a:pt x="2785515" y="4687"/>
                </a:lnTo>
                <a:lnTo>
                  <a:pt x="2804452" y="17469"/>
                </a:lnTo>
                <a:lnTo>
                  <a:pt x="2817219" y="36427"/>
                </a:lnTo>
                <a:lnTo>
                  <a:pt x="2821900" y="59639"/>
                </a:lnTo>
                <a:lnTo>
                  <a:pt x="2817219" y="82850"/>
                </a:lnTo>
                <a:lnTo>
                  <a:pt x="2804452" y="101808"/>
                </a:lnTo>
                <a:lnTo>
                  <a:pt x="2785515" y="114590"/>
                </a:lnTo>
                <a:lnTo>
                  <a:pt x="2762321" y="119278"/>
                </a:lnTo>
                <a:close/>
              </a:path>
              <a:path w="3719195" h="2204085">
                <a:moveTo>
                  <a:pt x="3065045" y="104165"/>
                </a:moveTo>
                <a:lnTo>
                  <a:pt x="3047725" y="100668"/>
                </a:lnTo>
                <a:lnTo>
                  <a:pt x="3033584" y="91131"/>
                </a:lnTo>
                <a:lnTo>
                  <a:pt x="3024050" y="76983"/>
                </a:lnTo>
                <a:lnTo>
                  <a:pt x="3020554" y="59655"/>
                </a:lnTo>
                <a:lnTo>
                  <a:pt x="3024050" y="42329"/>
                </a:lnTo>
                <a:lnTo>
                  <a:pt x="3033584" y="28180"/>
                </a:lnTo>
                <a:lnTo>
                  <a:pt x="3047725" y="18642"/>
                </a:lnTo>
                <a:lnTo>
                  <a:pt x="3065045" y="15145"/>
                </a:lnTo>
                <a:lnTo>
                  <a:pt x="3082344" y="18642"/>
                </a:lnTo>
                <a:lnTo>
                  <a:pt x="3096476" y="28180"/>
                </a:lnTo>
                <a:lnTo>
                  <a:pt x="3106006" y="42329"/>
                </a:lnTo>
                <a:lnTo>
                  <a:pt x="3109501" y="59655"/>
                </a:lnTo>
                <a:lnTo>
                  <a:pt x="3106006" y="76983"/>
                </a:lnTo>
                <a:lnTo>
                  <a:pt x="3096476" y="91131"/>
                </a:lnTo>
                <a:lnTo>
                  <a:pt x="3082344" y="100668"/>
                </a:lnTo>
                <a:lnTo>
                  <a:pt x="3065045" y="104165"/>
                </a:lnTo>
                <a:close/>
              </a:path>
              <a:path w="3719195" h="2204085">
                <a:moveTo>
                  <a:pt x="3375161" y="73083"/>
                </a:moveTo>
                <a:lnTo>
                  <a:pt x="3360342" y="73083"/>
                </a:lnTo>
                <a:lnTo>
                  <a:pt x="3354333" y="67061"/>
                </a:lnTo>
                <a:lnTo>
                  <a:pt x="3354333" y="52217"/>
                </a:lnTo>
                <a:lnTo>
                  <a:pt x="3360342" y="46193"/>
                </a:lnTo>
                <a:lnTo>
                  <a:pt x="3375161" y="46193"/>
                </a:lnTo>
                <a:lnTo>
                  <a:pt x="3381203" y="52217"/>
                </a:lnTo>
                <a:lnTo>
                  <a:pt x="3381203" y="67061"/>
                </a:lnTo>
                <a:lnTo>
                  <a:pt x="3375161" y="73083"/>
                </a:lnTo>
                <a:close/>
              </a:path>
              <a:path w="3719195" h="2204085">
                <a:moveTo>
                  <a:pt x="37773" y="400408"/>
                </a:moveTo>
                <a:lnTo>
                  <a:pt x="23070" y="397437"/>
                </a:lnTo>
                <a:lnTo>
                  <a:pt x="11063" y="389335"/>
                </a:lnTo>
                <a:lnTo>
                  <a:pt x="2968" y="377321"/>
                </a:lnTo>
                <a:lnTo>
                  <a:pt x="0" y="362612"/>
                </a:lnTo>
                <a:lnTo>
                  <a:pt x="2968" y="347904"/>
                </a:lnTo>
                <a:lnTo>
                  <a:pt x="11063" y="335889"/>
                </a:lnTo>
                <a:lnTo>
                  <a:pt x="23070" y="327787"/>
                </a:lnTo>
                <a:lnTo>
                  <a:pt x="37773" y="324815"/>
                </a:lnTo>
                <a:lnTo>
                  <a:pt x="52475" y="327787"/>
                </a:lnTo>
                <a:lnTo>
                  <a:pt x="64482" y="335889"/>
                </a:lnTo>
                <a:lnTo>
                  <a:pt x="72577" y="347904"/>
                </a:lnTo>
                <a:lnTo>
                  <a:pt x="75545" y="362612"/>
                </a:lnTo>
                <a:lnTo>
                  <a:pt x="72577" y="377321"/>
                </a:lnTo>
                <a:lnTo>
                  <a:pt x="64482" y="389335"/>
                </a:lnTo>
                <a:lnTo>
                  <a:pt x="52475" y="397437"/>
                </a:lnTo>
                <a:lnTo>
                  <a:pt x="37773" y="400408"/>
                </a:lnTo>
                <a:close/>
              </a:path>
              <a:path w="3719195" h="2204085">
                <a:moveTo>
                  <a:pt x="340496" y="403774"/>
                </a:moveTo>
                <a:lnTo>
                  <a:pt x="324488" y="400539"/>
                </a:lnTo>
                <a:lnTo>
                  <a:pt x="311420" y="391718"/>
                </a:lnTo>
                <a:lnTo>
                  <a:pt x="302611" y="378634"/>
                </a:lnTo>
                <a:lnTo>
                  <a:pt x="299382" y="362612"/>
                </a:lnTo>
                <a:lnTo>
                  <a:pt x="302611" y="346589"/>
                </a:lnTo>
                <a:lnTo>
                  <a:pt x="311420" y="333505"/>
                </a:lnTo>
                <a:lnTo>
                  <a:pt x="324488" y="324684"/>
                </a:lnTo>
                <a:lnTo>
                  <a:pt x="340496" y="321449"/>
                </a:lnTo>
                <a:lnTo>
                  <a:pt x="356510" y="324684"/>
                </a:lnTo>
                <a:lnTo>
                  <a:pt x="369590" y="333505"/>
                </a:lnTo>
                <a:lnTo>
                  <a:pt x="378410" y="346589"/>
                </a:lnTo>
                <a:lnTo>
                  <a:pt x="381645" y="362612"/>
                </a:lnTo>
                <a:lnTo>
                  <a:pt x="378410" y="378634"/>
                </a:lnTo>
                <a:lnTo>
                  <a:pt x="369590" y="391718"/>
                </a:lnTo>
                <a:lnTo>
                  <a:pt x="356510" y="400539"/>
                </a:lnTo>
                <a:lnTo>
                  <a:pt x="340496" y="403774"/>
                </a:lnTo>
                <a:close/>
              </a:path>
              <a:path w="3719195" h="2204085">
                <a:moveTo>
                  <a:pt x="643220" y="406299"/>
                </a:moveTo>
                <a:lnTo>
                  <a:pt x="626233" y="402866"/>
                </a:lnTo>
                <a:lnTo>
                  <a:pt x="612359" y="393507"/>
                </a:lnTo>
                <a:lnTo>
                  <a:pt x="603004" y="379626"/>
                </a:lnTo>
                <a:lnTo>
                  <a:pt x="599574" y="362628"/>
                </a:lnTo>
                <a:lnTo>
                  <a:pt x="603004" y="345632"/>
                </a:lnTo>
                <a:lnTo>
                  <a:pt x="612359" y="331752"/>
                </a:lnTo>
                <a:lnTo>
                  <a:pt x="626233" y="322393"/>
                </a:lnTo>
                <a:lnTo>
                  <a:pt x="643220" y="318962"/>
                </a:lnTo>
                <a:lnTo>
                  <a:pt x="660208" y="322393"/>
                </a:lnTo>
                <a:lnTo>
                  <a:pt x="674082" y="331752"/>
                </a:lnTo>
                <a:lnTo>
                  <a:pt x="683436" y="345632"/>
                </a:lnTo>
                <a:lnTo>
                  <a:pt x="686867" y="362628"/>
                </a:lnTo>
                <a:lnTo>
                  <a:pt x="683436" y="379626"/>
                </a:lnTo>
                <a:lnTo>
                  <a:pt x="674082" y="393507"/>
                </a:lnTo>
                <a:lnTo>
                  <a:pt x="660208" y="402866"/>
                </a:lnTo>
                <a:lnTo>
                  <a:pt x="643220" y="406299"/>
                </a:lnTo>
                <a:close/>
              </a:path>
              <a:path w="3719195" h="2204085">
                <a:moveTo>
                  <a:pt x="945944" y="408823"/>
                </a:moveTo>
                <a:lnTo>
                  <a:pt x="927982" y="405193"/>
                </a:lnTo>
                <a:lnTo>
                  <a:pt x="913315" y="395293"/>
                </a:lnTo>
                <a:lnTo>
                  <a:pt x="903426" y="380610"/>
                </a:lnTo>
                <a:lnTo>
                  <a:pt x="899800" y="362628"/>
                </a:lnTo>
                <a:lnTo>
                  <a:pt x="903426" y="344649"/>
                </a:lnTo>
                <a:lnTo>
                  <a:pt x="913315" y="329967"/>
                </a:lnTo>
                <a:lnTo>
                  <a:pt x="927982" y="320067"/>
                </a:lnTo>
                <a:lnTo>
                  <a:pt x="945944" y="316437"/>
                </a:lnTo>
                <a:lnTo>
                  <a:pt x="963925" y="320067"/>
                </a:lnTo>
                <a:lnTo>
                  <a:pt x="978603" y="329967"/>
                </a:lnTo>
                <a:lnTo>
                  <a:pt x="988496" y="344649"/>
                </a:lnTo>
                <a:lnTo>
                  <a:pt x="992122" y="362628"/>
                </a:lnTo>
                <a:lnTo>
                  <a:pt x="988496" y="380610"/>
                </a:lnTo>
                <a:lnTo>
                  <a:pt x="978603" y="395293"/>
                </a:lnTo>
                <a:lnTo>
                  <a:pt x="963925" y="405193"/>
                </a:lnTo>
                <a:lnTo>
                  <a:pt x="945944" y="408823"/>
                </a:lnTo>
                <a:close/>
              </a:path>
              <a:path w="3719195" h="2204085">
                <a:moveTo>
                  <a:pt x="1248668" y="411345"/>
                </a:moveTo>
                <a:lnTo>
                  <a:pt x="1229727" y="407517"/>
                </a:lnTo>
                <a:lnTo>
                  <a:pt x="1214254" y="397078"/>
                </a:lnTo>
                <a:lnTo>
                  <a:pt x="1203819" y="381593"/>
                </a:lnTo>
                <a:lnTo>
                  <a:pt x="1199992" y="362628"/>
                </a:lnTo>
                <a:lnTo>
                  <a:pt x="1203819" y="343665"/>
                </a:lnTo>
                <a:lnTo>
                  <a:pt x="1214254" y="328180"/>
                </a:lnTo>
                <a:lnTo>
                  <a:pt x="1229727" y="317740"/>
                </a:lnTo>
                <a:lnTo>
                  <a:pt x="1248668" y="313912"/>
                </a:lnTo>
                <a:lnTo>
                  <a:pt x="1267629" y="317740"/>
                </a:lnTo>
                <a:lnTo>
                  <a:pt x="1283112" y="328180"/>
                </a:lnTo>
                <a:lnTo>
                  <a:pt x="1293550" y="343665"/>
                </a:lnTo>
                <a:lnTo>
                  <a:pt x="1297378" y="362628"/>
                </a:lnTo>
                <a:lnTo>
                  <a:pt x="1293550" y="381593"/>
                </a:lnTo>
                <a:lnTo>
                  <a:pt x="1283112" y="397078"/>
                </a:lnTo>
                <a:lnTo>
                  <a:pt x="1267629" y="407517"/>
                </a:lnTo>
                <a:lnTo>
                  <a:pt x="1248668" y="411345"/>
                </a:lnTo>
                <a:close/>
              </a:path>
              <a:path w="3719195" h="2204085">
                <a:moveTo>
                  <a:pt x="1551392" y="413870"/>
                </a:moveTo>
                <a:lnTo>
                  <a:pt x="1531457" y="409844"/>
                </a:lnTo>
                <a:lnTo>
                  <a:pt x="1515180" y="398863"/>
                </a:lnTo>
                <a:lnTo>
                  <a:pt x="1504207" y="382576"/>
                </a:lnTo>
                <a:lnTo>
                  <a:pt x="1500184" y="362628"/>
                </a:lnTo>
                <a:lnTo>
                  <a:pt x="1504207" y="342681"/>
                </a:lnTo>
                <a:lnTo>
                  <a:pt x="1515180" y="326393"/>
                </a:lnTo>
                <a:lnTo>
                  <a:pt x="1531457" y="315413"/>
                </a:lnTo>
                <a:lnTo>
                  <a:pt x="1551392" y="311387"/>
                </a:lnTo>
                <a:lnTo>
                  <a:pt x="1571332" y="315413"/>
                </a:lnTo>
                <a:lnTo>
                  <a:pt x="1587620" y="326393"/>
                </a:lnTo>
                <a:lnTo>
                  <a:pt x="1598605" y="342681"/>
                </a:lnTo>
                <a:lnTo>
                  <a:pt x="1602633" y="362628"/>
                </a:lnTo>
                <a:lnTo>
                  <a:pt x="1598605" y="382576"/>
                </a:lnTo>
                <a:lnTo>
                  <a:pt x="1587620" y="398863"/>
                </a:lnTo>
                <a:lnTo>
                  <a:pt x="1571332" y="409844"/>
                </a:lnTo>
                <a:lnTo>
                  <a:pt x="1551392" y="413870"/>
                </a:lnTo>
                <a:close/>
              </a:path>
              <a:path w="3719195" h="2204085">
                <a:moveTo>
                  <a:pt x="1854115" y="417236"/>
                </a:moveTo>
                <a:lnTo>
                  <a:pt x="1832889" y="412944"/>
                </a:lnTo>
                <a:lnTo>
                  <a:pt x="1815549" y="401243"/>
                </a:lnTo>
                <a:lnTo>
                  <a:pt x="1803855" y="383891"/>
                </a:lnTo>
                <a:lnTo>
                  <a:pt x="1799566" y="362645"/>
                </a:lnTo>
                <a:lnTo>
                  <a:pt x="1803855" y="341401"/>
                </a:lnTo>
                <a:lnTo>
                  <a:pt x="1815549" y="324049"/>
                </a:lnTo>
                <a:lnTo>
                  <a:pt x="1832889" y="312347"/>
                </a:lnTo>
                <a:lnTo>
                  <a:pt x="1854115" y="308055"/>
                </a:lnTo>
                <a:lnTo>
                  <a:pt x="1875361" y="312347"/>
                </a:lnTo>
                <a:lnTo>
                  <a:pt x="1892711" y="324049"/>
                </a:lnTo>
                <a:lnTo>
                  <a:pt x="1904409" y="341401"/>
                </a:lnTo>
                <a:lnTo>
                  <a:pt x="1908699" y="362645"/>
                </a:lnTo>
                <a:lnTo>
                  <a:pt x="1904409" y="383891"/>
                </a:lnTo>
                <a:lnTo>
                  <a:pt x="1892711" y="401243"/>
                </a:lnTo>
                <a:lnTo>
                  <a:pt x="1875361" y="412944"/>
                </a:lnTo>
                <a:lnTo>
                  <a:pt x="1854115" y="417236"/>
                </a:lnTo>
                <a:close/>
              </a:path>
              <a:path w="3719195" h="2204085">
                <a:moveTo>
                  <a:pt x="2156873" y="419760"/>
                </a:moveTo>
                <a:lnTo>
                  <a:pt x="2134653" y="415271"/>
                </a:lnTo>
                <a:lnTo>
                  <a:pt x="2116509" y="403028"/>
                </a:lnTo>
                <a:lnTo>
                  <a:pt x="2104277" y="384873"/>
                </a:lnTo>
                <a:lnTo>
                  <a:pt x="2099792" y="362645"/>
                </a:lnTo>
                <a:lnTo>
                  <a:pt x="2104277" y="340417"/>
                </a:lnTo>
                <a:lnTo>
                  <a:pt x="2116509" y="322262"/>
                </a:lnTo>
                <a:lnTo>
                  <a:pt x="2134653" y="310020"/>
                </a:lnTo>
                <a:lnTo>
                  <a:pt x="2156873" y="305530"/>
                </a:lnTo>
                <a:lnTo>
                  <a:pt x="2179074" y="310020"/>
                </a:lnTo>
                <a:lnTo>
                  <a:pt x="2197207" y="322262"/>
                </a:lnTo>
                <a:lnTo>
                  <a:pt x="2209436" y="340417"/>
                </a:lnTo>
                <a:lnTo>
                  <a:pt x="2213921" y="362645"/>
                </a:lnTo>
                <a:lnTo>
                  <a:pt x="2209441" y="384873"/>
                </a:lnTo>
                <a:lnTo>
                  <a:pt x="2197220" y="403028"/>
                </a:lnTo>
                <a:lnTo>
                  <a:pt x="2179088" y="415271"/>
                </a:lnTo>
                <a:lnTo>
                  <a:pt x="2156873" y="419760"/>
                </a:lnTo>
                <a:close/>
              </a:path>
              <a:path w="3719195" h="2204085">
                <a:moveTo>
                  <a:pt x="2459597" y="422285"/>
                </a:moveTo>
                <a:lnTo>
                  <a:pt x="2436398" y="417598"/>
                </a:lnTo>
                <a:lnTo>
                  <a:pt x="2417448" y="404815"/>
                </a:lnTo>
                <a:lnTo>
                  <a:pt x="2404670" y="385857"/>
                </a:lnTo>
                <a:lnTo>
                  <a:pt x="2399984" y="362645"/>
                </a:lnTo>
                <a:lnTo>
                  <a:pt x="2404670" y="339434"/>
                </a:lnTo>
                <a:lnTo>
                  <a:pt x="2417448" y="320477"/>
                </a:lnTo>
                <a:lnTo>
                  <a:pt x="2436398" y="307696"/>
                </a:lnTo>
                <a:lnTo>
                  <a:pt x="2459597" y="303009"/>
                </a:lnTo>
                <a:lnTo>
                  <a:pt x="2482791" y="307696"/>
                </a:lnTo>
                <a:lnTo>
                  <a:pt x="2501729" y="320477"/>
                </a:lnTo>
                <a:lnTo>
                  <a:pt x="2514495" y="339434"/>
                </a:lnTo>
                <a:lnTo>
                  <a:pt x="2519176" y="362645"/>
                </a:lnTo>
                <a:lnTo>
                  <a:pt x="2514495" y="385857"/>
                </a:lnTo>
                <a:lnTo>
                  <a:pt x="2501729" y="404815"/>
                </a:lnTo>
                <a:lnTo>
                  <a:pt x="2482791" y="417598"/>
                </a:lnTo>
                <a:lnTo>
                  <a:pt x="2459597" y="422285"/>
                </a:lnTo>
                <a:close/>
              </a:path>
              <a:path w="3719195" h="2204085">
                <a:moveTo>
                  <a:pt x="2762321" y="426491"/>
                </a:moveTo>
                <a:lnTo>
                  <a:pt x="2737485" y="421476"/>
                </a:lnTo>
                <a:lnTo>
                  <a:pt x="2717206" y="407797"/>
                </a:lnTo>
                <a:lnTo>
                  <a:pt x="2703535" y="387509"/>
                </a:lnTo>
                <a:lnTo>
                  <a:pt x="2698522" y="362662"/>
                </a:lnTo>
                <a:lnTo>
                  <a:pt x="2703535" y="337816"/>
                </a:lnTo>
                <a:lnTo>
                  <a:pt x="2717206" y="317527"/>
                </a:lnTo>
                <a:lnTo>
                  <a:pt x="2737485" y="303849"/>
                </a:lnTo>
                <a:lnTo>
                  <a:pt x="2762321" y="298833"/>
                </a:lnTo>
                <a:lnTo>
                  <a:pt x="2787137" y="303849"/>
                </a:lnTo>
                <a:lnTo>
                  <a:pt x="2807406" y="317527"/>
                </a:lnTo>
                <a:lnTo>
                  <a:pt x="2821074" y="337816"/>
                </a:lnTo>
                <a:lnTo>
                  <a:pt x="2826086" y="362662"/>
                </a:lnTo>
                <a:lnTo>
                  <a:pt x="2821074" y="387509"/>
                </a:lnTo>
                <a:lnTo>
                  <a:pt x="2807406" y="407797"/>
                </a:lnTo>
                <a:lnTo>
                  <a:pt x="2787137" y="421476"/>
                </a:lnTo>
                <a:lnTo>
                  <a:pt x="2762321" y="426491"/>
                </a:lnTo>
                <a:close/>
              </a:path>
              <a:path w="3719195" h="2204085">
                <a:moveTo>
                  <a:pt x="3065045" y="429857"/>
                </a:moveTo>
                <a:lnTo>
                  <a:pt x="3038898" y="424576"/>
                </a:lnTo>
                <a:lnTo>
                  <a:pt x="3017545" y="410175"/>
                </a:lnTo>
                <a:lnTo>
                  <a:pt x="3003149" y="388816"/>
                </a:lnTo>
                <a:lnTo>
                  <a:pt x="2997870" y="362662"/>
                </a:lnTo>
                <a:lnTo>
                  <a:pt x="3003149" y="336509"/>
                </a:lnTo>
                <a:lnTo>
                  <a:pt x="3017545" y="315151"/>
                </a:lnTo>
                <a:lnTo>
                  <a:pt x="3038898" y="300749"/>
                </a:lnTo>
                <a:lnTo>
                  <a:pt x="3065045" y="295467"/>
                </a:lnTo>
                <a:lnTo>
                  <a:pt x="3091172" y="300749"/>
                </a:lnTo>
                <a:lnTo>
                  <a:pt x="3112514" y="315151"/>
                </a:lnTo>
                <a:lnTo>
                  <a:pt x="3126907" y="336509"/>
                </a:lnTo>
                <a:lnTo>
                  <a:pt x="3132185" y="362662"/>
                </a:lnTo>
                <a:lnTo>
                  <a:pt x="3126907" y="388816"/>
                </a:lnTo>
                <a:lnTo>
                  <a:pt x="3112514" y="410175"/>
                </a:lnTo>
                <a:lnTo>
                  <a:pt x="3091172" y="424576"/>
                </a:lnTo>
                <a:lnTo>
                  <a:pt x="3065045" y="429857"/>
                </a:lnTo>
                <a:close/>
              </a:path>
              <a:path w="3719195" h="2204085">
                <a:moveTo>
                  <a:pt x="3367768" y="430697"/>
                </a:moveTo>
                <a:lnTo>
                  <a:pt x="3341290" y="425351"/>
                </a:lnTo>
                <a:lnTo>
                  <a:pt x="3319670" y="410771"/>
                </a:lnTo>
                <a:lnTo>
                  <a:pt x="3305094" y="389146"/>
                </a:lnTo>
                <a:lnTo>
                  <a:pt x="3299750" y="362662"/>
                </a:lnTo>
                <a:lnTo>
                  <a:pt x="3305094" y="336179"/>
                </a:lnTo>
                <a:lnTo>
                  <a:pt x="3319670" y="314553"/>
                </a:lnTo>
                <a:lnTo>
                  <a:pt x="3341290" y="299973"/>
                </a:lnTo>
                <a:lnTo>
                  <a:pt x="3367768" y="294627"/>
                </a:lnTo>
                <a:lnTo>
                  <a:pt x="3394227" y="299973"/>
                </a:lnTo>
                <a:lnTo>
                  <a:pt x="3415837" y="314553"/>
                </a:lnTo>
                <a:lnTo>
                  <a:pt x="3430409" y="336179"/>
                </a:lnTo>
                <a:lnTo>
                  <a:pt x="3435753" y="362662"/>
                </a:lnTo>
                <a:lnTo>
                  <a:pt x="3430409" y="389146"/>
                </a:lnTo>
                <a:lnTo>
                  <a:pt x="3415837" y="410771"/>
                </a:lnTo>
                <a:lnTo>
                  <a:pt x="3394227" y="425351"/>
                </a:lnTo>
                <a:lnTo>
                  <a:pt x="3367768" y="430697"/>
                </a:lnTo>
                <a:close/>
              </a:path>
              <a:path w="3719195" h="2204085">
                <a:moveTo>
                  <a:pt x="3670492" y="381140"/>
                </a:moveTo>
                <a:lnTo>
                  <a:pt x="3663307" y="379687"/>
                </a:lnTo>
                <a:lnTo>
                  <a:pt x="3657437" y="375725"/>
                </a:lnTo>
                <a:lnTo>
                  <a:pt x="3653479" y="369852"/>
                </a:lnTo>
                <a:lnTo>
                  <a:pt x="3652028" y="362662"/>
                </a:lnTo>
                <a:lnTo>
                  <a:pt x="3653479" y="355473"/>
                </a:lnTo>
                <a:lnTo>
                  <a:pt x="3657437" y="349599"/>
                </a:lnTo>
                <a:lnTo>
                  <a:pt x="3663307" y="345637"/>
                </a:lnTo>
                <a:lnTo>
                  <a:pt x="3670492" y="344184"/>
                </a:lnTo>
                <a:lnTo>
                  <a:pt x="3677678" y="345637"/>
                </a:lnTo>
                <a:lnTo>
                  <a:pt x="3683547" y="349599"/>
                </a:lnTo>
                <a:lnTo>
                  <a:pt x="3687505" y="355473"/>
                </a:lnTo>
                <a:lnTo>
                  <a:pt x="3688957" y="362662"/>
                </a:lnTo>
                <a:lnTo>
                  <a:pt x="3687505" y="369852"/>
                </a:lnTo>
                <a:lnTo>
                  <a:pt x="3683547" y="375725"/>
                </a:lnTo>
                <a:lnTo>
                  <a:pt x="3677678" y="379687"/>
                </a:lnTo>
                <a:lnTo>
                  <a:pt x="3670492" y="381140"/>
                </a:lnTo>
                <a:close/>
              </a:path>
              <a:path w="3719195" h="2204085">
                <a:moveTo>
                  <a:pt x="37773" y="703432"/>
                </a:moveTo>
                <a:lnTo>
                  <a:pt x="23070" y="700461"/>
                </a:lnTo>
                <a:lnTo>
                  <a:pt x="11063" y="692360"/>
                </a:lnTo>
                <a:lnTo>
                  <a:pt x="2968" y="680345"/>
                </a:lnTo>
                <a:lnTo>
                  <a:pt x="0" y="665636"/>
                </a:lnTo>
                <a:lnTo>
                  <a:pt x="2968" y="650926"/>
                </a:lnTo>
                <a:lnTo>
                  <a:pt x="11063" y="638912"/>
                </a:lnTo>
                <a:lnTo>
                  <a:pt x="23070" y="630810"/>
                </a:lnTo>
                <a:lnTo>
                  <a:pt x="37773" y="627839"/>
                </a:lnTo>
                <a:lnTo>
                  <a:pt x="52475" y="630810"/>
                </a:lnTo>
                <a:lnTo>
                  <a:pt x="64482" y="638912"/>
                </a:lnTo>
                <a:lnTo>
                  <a:pt x="72577" y="650926"/>
                </a:lnTo>
                <a:lnTo>
                  <a:pt x="75545" y="665636"/>
                </a:lnTo>
                <a:lnTo>
                  <a:pt x="72577" y="680345"/>
                </a:lnTo>
                <a:lnTo>
                  <a:pt x="64482" y="692360"/>
                </a:lnTo>
                <a:lnTo>
                  <a:pt x="52475" y="700461"/>
                </a:lnTo>
                <a:lnTo>
                  <a:pt x="37773" y="703432"/>
                </a:lnTo>
                <a:close/>
              </a:path>
              <a:path w="3719195" h="2204085">
                <a:moveTo>
                  <a:pt x="340496" y="706798"/>
                </a:moveTo>
                <a:lnTo>
                  <a:pt x="324488" y="703563"/>
                </a:lnTo>
                <a:lnTo>
                  <a:pt x="311420" y="694742"/>
                </a:lnTo>
                <a:lnTo>
                  <a:pt x="302611" y="681659"/>
                </a:lnTo>
                <a:lnTo>
                  <a:pt x="299382" y="665636"/>
                </a:lnTo>
                <a:lnTo>
                  <a:pt x="302611" y="649613"/>
                </a:lnTo>
                <a:lnTo>
                  <a:pt x="311420" y="636529"/>
                </a:lnTo>
                <a:lnTo>
                  <a:pt x="324488" y="627708"/>
                </a:lnTo>
                <a:lnTo>
                  <a:pt x="340496" y="624474"/>
                </a:lnTo>
                <a:lnTo>
                  <a:pt x="356510" y="627708"/>
                </a:lnTo>
                <a:lnTo>
                  <a:pt x="369590" y="636529"/>
                </a:lnTo>
                <a:lnTo>
                  <a:pt x="378410" y="649613"/>
                </a:lnTo>
                <a:lnTo>
                  <a:pt x="381645" y="665636"/>
                </a:lnTo>
                <a:lnTo>
                  <a:pt x="378410" y="681659"/>
                </a:lnTo>
                <a:lnTo>
                  <a:pt x="369590" y="694742"/>
                </a:lnTo>
                <a:lnTo>
                  <a:pt x="356510" y="703563"/>
                </a:lnTo>
                <a:lnTo>
                  <a:pt x="340496" y="706798"/>
                </a:lnTo>
                <a:close/>
              </a:path>
              <a:path w="3719195" h="2204085">
                <a:moveTo>
                  <a:pt x="643220" y="709323"/>
                </a:moveTo>
                <a:lnTo>
                  <a:pt x="626233" y="705891"/>
                </a:lnTo>
                <a:lnTo>
                  <a:pt x="612359" y="696531"/>
                </a:lnTo>
                <a:lnTo>
                  <a:pt x="603004" y="682650"/>
                </a:lnTo>
                <a:lnTo>
                  <a:pt x="599574" y="665653"/>
                </a:lnTo>
                <a:lnTo>
                  <a:pt x="603004" y="648656"/>
                </a:lnTo>
                <a:lnTo>
                  <a:pt x="612359" y="634776"/>
                </a:lnTo>
                <a:lnTo>
                  <a:pt x="626233" y="625418"/>
                </a:lnTo>
                <a:lnTo>
                  <a:pt x="643220" y="621986"/>
                </a:lnTo>
                <a:lnTo>
                  <a:pt x="660208" y="625418"/>
                </a:lnTo>
                <a:lnTo>
                  <a:pt x="674082" y="634776"/>
                </a:lnTo>
                <a:lnTo>
                  <a:pt x="683436" y="648656"/>
                </a:lnTo>
                <a:lnTo>
                  <a:pt x="686867" y="665653"/>
                </a:lnTo>
                <a:lnTo>
                  <a:pt x="683436" y="682650"/>
                </a:lnTo>
                <a:lnTo>
                  <a:pt x="674082" y="696531"/>
                </a:lnTo>
                <a:lnTo>
                  <a:pt x="660208" y="705891"/>
                </a:lnTo>
                <a:lnTo>
                  <a:pt x="643220" y="709323"/>
                </a:lnTo>
                <a:close/>
              </a:path>
              <a:path w="3719195" h="2204085">
                <a:moveTo>
                  <a:pt x="945944" y="711848"/>
                </a:moveTo>
                <a:lnTo>
                  <a:pt x="927982" y="708217"/>
                </a:lnTo>
                <a:lnTo>
                  <a:pt x="913315" y="698317"/>
                </a:lnTo>
                <a:lnTo>
                  <a:pt x="903426" y="683634"/>
                </a:lnTo>
                <a:lnTo>
                  <a:pt x="899800" y="665653"/>
                </a:lnTo>
                <a:lnTo>
                  <a:pt x="903426" y="647673"/>
                </a:lnTo>
                <a:lnTo>
                  <a:pt x="913315" y="632991"/>
                </a:lnTo>
                <a:lnTo>
                  <a:pt x="927982" y="623091"/>
                </a:lnTo>
                <a:lnTo>
                  <a:pt x="945944" y="619461"/>
                </a:lnTo>
                <a:lnTo>
                  <a:pt x="963925" y="623091"/>
                </a:lnTo>
                <a:lnTo>
                  <a:pt x="978603" y="632991"/>
                </a:lnTo>
                <a:lnTo>
                  <a:pt x="988496" y="647673"/>
                </a:lnTo>
                <a:lnTo>
                  <a:pt x="992122" y="665653"/>
                </a:lnTo>
                <a:lnTo>
                  <a:pt x="988496" y="683634"/>
                </a:lnTo>
                <a:lnTo>
                  <a:pt x="978603" y="698317"/>
                </a:lnTo>
                <a:lnTo>
                  <a:pt x="963925" y="708217"/>
                </a:lnTo>
                <a:lnTo>
                  <a:pt x="945944" y="711848"/>
                </a:lnTo>
                <a:close/>
              </a:path>
              <a:path w="3719195" h="2204085">
                <a:moveTo>
                  <a:pt x="1248668" y="714369"/>
                </a:moveTo>
                <a:lnTo>
                  <a:pt x="1229727" y="710542"/>
                </a:lnTo>
                <a:lnTo>
                  <a:pt x="1214254" y="700102"/>
                </a:lnTo>
                <a:lnTo>
                  <a:pt x="1203819" y="684617"/>
                </a:lnTo>
                <a:lnTo>
                  <a:pt x="1199992" y="665653"/>
                </a:lnTo>
                <a:lnTo>
                  <a:pt x="1203819" y="646689"/>
                </a:lnTo>
                <a:lnTo>
                  <a:pt x="1214254" y="631204"/>
                </a:lnTo>
                <a:lnTo>
                  <a:pt x="1229727" y="620764"/>
                </a:lnTo>
                <a:lnTo>
                  <a:pt x="1248668" y="616936"/>
                </a:lnTo>
                <a:lnTo>
                  <a:pt x="1267629" y="620764"/>
                </a:lnTo>
                <a:lnTo>
                  <a:pt x="1283112" y="631204"/>
                </a:lnTo>
                <a:lnTo>
                  <a:pt x="1293550" y="646689"/>
                </a:lnTo>
                <a:lnTo>
                  <a:pt x="1297378" y="665653"/>
                </a:lnTo>
                <a:lnTo>
                  <a:pt x="1293550" y="684617"/>
                </a:lnTo>
                <a:lnTo>
                  <a:pt x="1283112" y="700102"/>
                </a:lnTo>
                <a:lnTo>
                  <a:pt x="1267629" y="710542"/>
                </a:lnTo>
                <a:lnTo>
                  <a:pt x="1248668" y="714369"/>
                </a:lnTo>
                <a:close/>
              </a:path>
              <a:path w="3719195" h="2204085">
                <a:moveTo>
                  <a:pt x="1551392" y="716894"/>
                </a:moveTo>
                <a:lnTo>
                  <a:pt x="1531457" y="712868"/>
                </a:lnTo>
                <a:lnTo>
                  <a:pt x="1515180" y="701888"/>
                </a:lnTo>
                <a:lnTo>
                  <a:pt x="1504207" y="685600"/>
                </a:lnTo>
                <a:lnTo>
                  <a:pt x="1500184" y="665653"/>
                </a:lnTo>
                <a:lnTo>
                  <a:pt x="1504207" y="645705"/>
                </a:lnTo>
                <a:lnTo>
                  <a:pt x="1515180" y="629418"/>
                </a:lnTo>
                <a:lnTo>
                  <a:pt x="1531457" y="618437"/>
                </a:lnTo>
                <a:lnTo>
                  <a:pt x="1551392" y="614411"/>
                </a:lnTo>
                <a:lnTo>
                  <a:pt x="1571332" y="618437"/>
                </a:lnTo>
                <a:lnTo>
                  <a:pt x="1587620" y="629418"/>
                </a:lnTo>
                <a:lnTo>
                  <a:pt x="1598605" y="645705"/>
                </a:lnTo>
                <a:lnTo>
                  <a:pt x="1602633" y="665653"/>
                </a:lnTo>
                <a:lnTo>
                  <a:pt x="1598605" y="685600"/>
                </a:lnTo>
                <a:lnTo>
                  <a:pt x="1587620" y="701888"/>
                </a:lnTo>
                <a:lnTo>
                  <a:pt x="1571332" y="712868"/>
                </a:lnTo>
                <a:lnTo>
                  <a:pt x="1551392" y="716894"/>
                </a:lnTo>
                <a:close/>
              </a:path>
              <a:path w="3719195" h="2204085">
                <a:moveTo>
                  <a:pt x="1854115" y="720260"/>
                </a:moveTo>
                <a:lnTo>
                  <a:pt x="1832889" y="715969"/>
                </a:lnTo>
                <a:lnTo>
                  <a:pt x="1815549" y="704267"/>
                </a:lnTo>
                <a:lnTo>
                  <a:pt x="1803855" y="686915"/>
                </a:lnTo>
                <a:lnTo>
                  <a:pt x="1799566" y="665669"/>
                </a:lnTo>
                <a:lnTo>
                  <a:pt x="1803855" y="644426"/>
                </a:lnTo>
                <a:lnTo>
                  <a:pt x="1815549" y="627073"/>
                </a:lnTo>
                <a:lnTo>
                  <a:pt x="1832889" y="615371"/>
                </a:lnTo>
                <a:lnTo>
                  <a:pt x="1854115" y="611079"/>
                </a:lnTo>
                <a:lnTo>
                  <a:pt x="1875361" y="615371"/>
                </a:lnTo>
                <a:lnTo>
                  <a:pt x="1892711" y="627073"/>
                </a:lnTo>
                <a:lnTo>
                  <a:pt x="1904409" y="644426"/>
                </a:lnTo>
                <a:lnTo>
                  <a:pt x="1908699" y="665669"/>
                </a:lnTo>
                <a:lnTo>
                  <a:pt x="1904409" y="686915"/>
                </a:lnTo>
                <a:lnTo>
                  <a:pt x="1892711" y="704267"/>
                </a:lnTo>
                <a:lnTo>
                  <a:pt x="1875361" y="715969"/>
                </a:lnTo>
                <a:lnTo>
                  <a:pt x="1854115" y="720260"/>
                </a:lnTo>
                <a:close/>
              </a:path>
              <a:path w="3719195" h="2204085">
                <a:moveTo>
                  <a:pt x="2156873" y="722785"/>
                </a:moveTo>
                <a:lnTo>
                  <a:pt x="2134653" y="718296"/>
                </a:lnTo>
                <a:lnTo>
                  <a:pt x="2116509" y="706054"/>
                </a:lnTo>
                <a:lnTo>
                  <a:pt x="2104277" y="687899"/>
                </a:lnTo>
                <a:lnTo>
                  <a:pt x="2099792" y="665669"/>
                </a:lnTo>
                <a:lnTo>
                  <a:pt x="2104277" y="643442"/>
                </a:lnTo>
                <a:lnTo>
                  <a:pt x="2116509" y="625286"/>
                </a:lnTo>
                <a:lnTo>
                  <a:pt x="2134653" y="613044"/>
                </a:lnTo>
                <a:lnTo>
                  <a:pt x="2156873" y="608554"/>
                </a:lnTo>
                <a:lnTo>
                  <a:pt x="2179074" y="613044"/>
                </a:lnTo>
                <a:lnTo>
                  <a:pt x="2197207" y="625286"/>
                </a:lnTo>
                <a:lnTo>
                  <a:pt x="2209436" y="643442"/>
                </a:lnTo>
                <a:lnTo>
                  <a:pt x="2213921" y="665669"/>
                </a:lnTo>
                <a:lnTo>
                  <a:pt x="2209441" y="687899"/>
                </a:lnTo>
                <a:lnTo>
                  <a:pt x="2197220" y="706054"/>
                </a:lnTo>
                <a:lnTo>
                  <a:pt x="2179088" y="718296"/>
                </a:lnTo>
                <a:lnTo>
                  <a:pt x="2156873" y="722785"/>
                </a:lnTo>
                <a:close/>
              </a:path>
              <a:path w="3719195" h="2204085">
                <a:moveTo>
                  <a:pt x="2459597" y="725310"/>
                </a:moveTo>
                <a:lnTo>
                  <a:pt x="2436398" y="720622"/>
                </a:lnTo>
                <a:lnTo>
                  <a:pt x="2417448" y="707839"/>
                </a:lnTo>
                <a:lnTo>
                  <a:pt x="2404670" y="688882"/>
                </a:lnTo>
                <a:lnTo>
                  <a:pt x="2399984" y="665669"/>
                </a:lnTo>
                <a:lnTo>
                  <a:pt x="2404670" y="642458"/>
                </a:lnTo>
                <a:lnTo>
                  <a:pt x="2417448" y="623502"/>
                </a:lnTo>
                <a:lnTo>
                  <a:pt x="2436398" y="610720"/>
                </a:lnTo>
                <a:lnTo>
                  <a:pt x="2459597" y="606033"/>
                </a:lnTo>
                <a:lnTo>
                  <a:pt x="2482791" y="610720"/>
                </a:lnTo>
                <a:lnTo>
                  <a:pt x="2501729" y="623502"/>
                </a:lnTo>
                <a:lnTo>
                  <a:pt x="2514495" y="642458"/>
                </a:lnTo>
                <a:lnTo>
                  <a:pt x="2519176" y="665669"/>
                </a:lnTo>
                <a:lnTo>
                  <a:pt x="2514495" y="688882"/>
                </a:lnTo>
                <a:lnTo>
                  <a:pt x="2501729" y="707839"/>
                </a:lnTo>
                <a:lnTo>
                  <a:pt x="2482791" y="720622"/>
                </a:lnTo>
                <a:lnTo>
                  <a:pt x="2459597" y="725310"/>
                </a:lnTo>
                <a:close/>
              </a:path>
              <a:path w="3719195" h="2204085">
                <a:moveTo>
                  <a:pt x="2762321" y="729516"/>
                </a:moveTo>
                <a:lnTo>
                  <a:pt x="2737485" y="724500"/>
                </a:lnTo>
                <a:lnTo>
                  <a:pt x="2717206" y="710822"/>
                </a:lnTo>
                <a:lnTo>
                  <a:pt x="2703535" y="690533"/>
                </a:lnTo>
                <a:lnTo>
                  <a:pt x="2698522" y="665686"/>
                </a:lnTo>
                <a:lnTo>
                  <a:pt x="2703535" y="640840"/>
                </a:lnTo>
                <a:lnTo>
                  <a:pt x="2717206" y="620551"/>
                </a:lnTo>
                <a:lnTo>
                  <a:pt x="2737485" y="606873"/>
                </a:lnTo>
                <a:lnTo>
                  <a:pt x="2762321" y="601857"/>
                </a:lnTo>
                <a:lnTo>
                  <a:pt x="2787137" y="606873"/>
                </a:lnTo>
                <a:lnTo>
                  <a:pt x="2807406" y="620551"/>
                </a:lnTo>
                <a:lnTo>
                  <a:pt x="2821074" y="640840"/>
                </a:lnTo>
                <a:lnTo>
                  <a:pt x="2826086" y="665686"/>
                </a:lnTo>
                <a:lnTo>
                  <a:pt x="2821074" y="690533"/>
                </a:lnTo>
                <a:lnTo>
                  <a:pt x="2807406" y="710822"/>
                </a:lnTo>
                <a:lnTo>
                  <a:pt x="2787137" y="724500"/>
                </a:lnTo>
                <a:lnTo>
                  <a:pt x="2762321" y="729516"/>
                </a:lnTo>
                <a:close/>
              </a:path>
              <a:path w="3719195" h="2204085">
                <a:moveTo>
                  <a:pt x="3065045" y="732881"/>
                </a:moveTo>
                <a:lnTo>
                  <a:pt x="3038898" y="727600"/>
                </a:lnTo>
                <a:lnTo>
                  <a:pt x="3017545" y="713199"/>
                </a:lnTo>
                <a:lnTo>
                  <a:pt x="3003149" y="691841"/>
                </a:lnTo>
                <a:lnTo>
                  <a:pt x="2997870" y="665686"/>
                </a:lnTo>
                <a:lnTo>
                  <a:pt x="3003149" y="639534"/>
                </a:lnTo>
                <a:lnTo>
                  <a:pt x="3017545" y="618175"/>
                </a:lnTo>
                <a:lnTo>
                  <a:pt x="3038898" y="603773"/>
                </a:lnTo>
                <a:lnTo>
                  <a:pt x="3065045" y="598492"/>
                </a:lnTo>
                <a:lnTo>
                  <a:pt x="3091172" y="603773"/>
                </a:lnTo>
                <a:lnTo>
                  <a:pt x="3112514" y="618175"/>
                </a:lnTo>
                <a:lnTo>
                  <a:pt x="3126907" y="639534"/>
                </a:lnTo>
                <a:lnTo>
                  <a:pt x="3132185" y="665686"/>
                </a:lnTo>
                <a:lnTo>
                  <a:pt x="3126907" y="691841"/>
                </a:lnTo>
                <a:lnTo>
                  <a:pt x="3112514" y="713199"/>
                </a:lnTo>
                <a:lnTo>
                  <a:pt x="3091172" y="727600"/>
                </a:lnTo>
                <a:lnTo>
                  <a:pt x="3065045" y="732881"/>
                </a:lnTo>
                <a:close/>
              </a:path>
              <a:path w="3719195" h="2204085">
                <a:moveTo>
                  <a:pt x="3367768" y="737087"/>
                </a:moveTo>
                <a:lnTo>
                  <a:pt x="3339985" y="731478"/>
                </a:lnTo>
                <a:lnTo>
                  <a:pt x="3317303" y="716179"/>
                </a:lnTo>
                <a:lnTo>
                  <a:pt x="3302014" y="693485"/>
                </a:lnTo>
                <a:lnTo>
                  <a:pt x="3296408" y="665686"/>
                </a:lnTo>
                <a:lnTo>
                  <a:pt x="3302014" y="637890"/>
                </a:lnTo>
                <a:lnTo>
                  <a:pt x="3317303" y="615195"/>
                </a:lnTo>
                <a:lnTo>
                  <a:pt x="3339985" y="599895"/>
                </a:lnTo>
                <a:lnTo>
                  <a:pt x="3367768" y="594286"/>
                </a:lnTo>
                <a:lnTo>
                  <a:pt x="3395537" y="599895"/>
                </a:lnTo>
                <a:lnTo>
                  <a:pt x="3418221" y="615195"/>
                </a:lnTo>
                <a:lnTo>
                  <a:pt x="3433518" y="637890"/>
                </a:lnTo>
                <a:lnTo>
                  <a:pt x="3439129" y="665686"/>
                </a:lnTo>
                <a:lnTo>
                  <a:pt x="3433518" y="693485"/>
                </a:lnTo>
                <a:lnTo>
                  <a:pt x="3418221" y="716179"/>
                </a:lnTo>
                <a:lnTo>
                  <a:pt x="3395537" y="731478"/>
                </a:lnTo>
                <a:lnTo>
                  <a:pt x="3367768" y="737087"/>
                </a:lnTo>
                <a:close/>
              </a:path>
              <a:path w="3719195" h="2204085">
                <a:moveTo>
                  <a:pt x="3670492" y="714403"/>
                </a:moveTo>
                <a:lnTo>
                  <a:pt x="3651532" y="710575"/>
                </a:lnTo>
                <a:lnTo>
                  <a:pt x="3636048" y="700136"/>
                </a:lnTo>
                <a:lnTo>
                  <a:pt x="3625610" y="684651"/>
                </a:lnTo>
                <a:lnTo>
                  <a:pt x="3621782" y="665686"/>
                </a:lnTo>
                <a:lnTo>
                  <a:pt x="3625610" y="646723"/>
                </a:lnTo>
                <a:lnTo>
                  <a:pt x="3636048" y="631238"/>
                </a:lnTo>
                <a:lnTo>
                  <a:pt x="3651532" y="620798"/>
                </a:lnTo>
                <a:lnTo>
                  <a:pt x="3670492" y="616970"/>
                </a:lnTo>
                <a:lnTo>
                  <a:pt x="3689434" y="620798"/>
                </a:lnTo>
                <a:lnTo>
                  <a:pt x="3704906" y="631238"/>
                </a:lnTo>
                <a:lnTo>
                  <a:pt x="3715341" y="646723"/>
                </a:lnTo>
                <a:lnTo>
                  <a:pt x="3719168" y="665686"/>
                </a:lnTo>
                <a:lnTo>
                  <a:pt x="3715341" y="684651"/>
                </a:lnTo>
                <a:lnTo>
                  <a:pt x="3704906" y="700136"/>
                </a:lnTo>
                <a:lnTo>
                  <a:pt x="3689434" y="710575"/>
                </a:lnTo>
                <a:lnTo>
                  <a:pt x="3670492" y="714403"/>
                </a:lnTo>
                <a:close/>
              </a:path>
              <a:path w="3719195" h="2204085">
                <a:moveTo>
                  <a:pt x="37773" y="1006457"/>
                </a:moveTo>
                <a:lnTo>
                  <a:pt x="23070" y="1003485"/>
                </a:lnTo>
                <a:lnTo>
                  <a:pt x="11063" y="995384"/>
                </a:lnTo>
                <a:lnTo>
                  <a:pt x="2968" y="983369"/>
                </a:lnTo>
                <a:lnTo>
                  <a:pt x="0" y="968660"/>
                </a:lnTo>
                <a:lnTo>
                  <a:pt x="2968" y="953952"/>
                </a:lnTo>
                <a:lnTo>
                  <a:pt x="11063" y="941938"/>
                </a:lnTo>
                <a:lnTo>
                  <a:pt x="23070" y="933835"/>
                </a:lnTo>
                <a:lnTo>
                  <a:pt x="37773" y="930863"/>
                </a:lnTo>
                <a:lnTo>
                  <a:pt x="52475" y="933835"/>
                </a:lnTo>
                <a:lnTo>
                  <a:pt x="64482" y="941938"/>
                </a:lnTo>
                <a:lnTo>
                  <a:pt x="72577" y="953952"/>
                </a:lnTo>
                <a:lnTo>
                  <a:pt x="75545" y="968660"/>
                </a:lnTo>
                <a:lnTo>
                  <a:pt x="72577" y="983369"/>
                </a:lnTo>
                <a:lnTo>
                  <a:pt x="64482" y="995384"/>
                </a:lnTo>
                <a:lnTo>
                  <a:pt x="52475" y="1003485"/>
                </a:lnTo>
                <a:lnTo>
                  <a:pt x="37773" y="1006457"/>
                </a:lnTo>
                <a:close/>
              </a:path>
              <a:path w="3719195" h="2204085">
                <a:moveTo>
                  <a:pt x="340496" y="1009822"/>
                </a:moveTo>
                <a:lnTo>
                  <a:pt x="324488" y="1006588"/>
                </a:lnTo>
                <a:lnTo>
                  <a:pt x="311420" y="997767"/>
                </a:lnTo>
                <a:lnTo>
                  <a:pt x="302611" y="984683"/>
                </a:lnTo>
                <a:lnTo>
                  <a:pt x="299382" y="968660"/>
                </a:lnTo>
                <a:lnTo>
                  <a:pt x="302611" y="952637"/>
                </a:lnTo>
                <a:lnTo>
                  <a:pt x="311420" y="939553"/>
                </a:lnTo>
                <a:lnTo>
                  <a:pt x="324488" y="930732"/>
                </a:lnTo>
                <a:lnTo>
                  <a:pt x="340496" y="927498"/>
                </a:lnTo>
                <a:lnTo>
                  <a:pt x="356510" y="930732"/>
                </a:lnTo>
                <a:lnTo>
                  <a:pt x="369590" y="939553"/>
                </a:lnTo>
                <a:lnTo>
                  <a:pt x="378410" y="952637"/>
                </a:lnTo>
                <a:lnTo>
                  <a:pt x="381645" y="968660"/>
                </a:lnTo>
                <a:lnTo>
                  <a:pt x="378410" y="984683"/>
                </a:lnTo>
                <a:lnTo>
                  <a:pt x="369590" y="997767"/>
                </a:lnTo>
                <a:lnTo>
                  <a:pt x="356510" y="1006588"/>
                </a:lnTo>
                <a:lnTo>
                  <a:pt x="340496" y="1009822"/>
                </a:lnTo>
                <a:close/>
              </a:path>
              <a:path w="3719195" h="2204085">
                <a:moveTo>
                  <a:pt x="643220" y="1012347"/>
                </a:moveTo>
                <a:lnTo>
                  <a:pt x="626233" y="1008915"/>
                </a:lnTo>
                <a:lnTo>
                  <a:pt x="612359" y="999555"/>
                </a:lnTo>
                <a:lnTo>
                  <a:pt x="603004" y="985674"/>
                </a:lnTo>
                <a:lnTo>
                  <a:pt x="599574" y="968677"/>
                </a:lnTo>
                <a:lnTo>
                  <a:pt x="603004" y="951680"/>
                </a:lnTo>
                <a:lnTo>
                  <a:pt x="612359" y="937799"/>
                </a:lnTo>
                <a:lnTo>
                  <a:pt x="626233" y="928439"/>
                </a:lnTo>
                <a:lnTo>
                  <a:pt x="643220" y="925007"/>
                </a:lnTo>
                <a:lnTo>
                  <a:pt x="660208" y="928439"/>
                </a:lnTo>
                <a:lnTo>
                  <a:pt x="674082" y="937799"/>
                </a:lnTo>
                <a:lnTo>
                  <a:pt x="683436" y="951680"/>
                </a:lnTo>
                <a:lnTo>
                  <a:pt x="686867" y="968677"/>
                </a:lnTo>
                <a:lnTo>
                  <a:pt x="683436" y="985674"/>
                </a:lnTo>
                <a:lnTo>
                  <a:pt x="674082" y="999555"/>
                </a:lnTo>
                <a:lnTo>
                  <a:pt x="660208" y="1008915"/>
                </a:lnTo>
                <a:lnTo>
                  <a:pt x="643220" y="1012347"/>
                </a:lnTo>
                <a:close/>
              </a:path>
              <a:path w="3719195" h="2204085">
                <a:moveTo>
                  <a:pt x="945944" y="1014872"/>
                </a:moveTo>
                <a:lnTo>
                  <a:pt x="927982" y="1011242"/>
                </a:lnTo>
                <a:lnTo>
                  <a:pt x="913315" y="1001342"/>
                </a:lnTo>
                <a:lnTo>
                  <a:pt x="903426" y="986658"/>
                </a:lnTo>
                <a:lnTo>
                  <a:pt x="899800" y="968677"/>
                </a:lnTo>
                <a:lnTo>
                  <a:pt x="903426" y="950698"/>
                </a:lnTo>
                <a:lnTo>
                  <a:pt x="913315" y="936015"/>
                </a:lnTo>
                <a:lnTo>
                  <a:pt x="927982" y="926115"/>
                </a:lnTo>
                <a:lnTo>
                  <a:pt x="945944" y="922485"/>
                </a:lnTo>
                <a:lnTo>
                  <a:pt x="963925" y="926115"/>
                </a:lnTo>
                <a:lnTo>
                  <a:pt x="978603" y="936015"/>
                </a:lnTo>
                <a:lnTo>
                  <a:pt x="988496" y="950698"/>
                </a:lnTo>
                <a:lnTo>
                  <a:pt x="992122" y="968677"/>
                </a:lnTo>
                <a:lnTo>
                  <a:pt x="988496" y="986658"/>
                </a:lnTo>
                <a:lnTo>
                  <a:pt x="978603" y="1001342"/>
                </a:lnTo>
                <a:lnTo>
                  <a:pt x="963925" y="1011242"/>
                </a:lnTo>
                <a:lnTo>
                  <a:pt x="945944" y="1014872"/>
                </a:lnTo>
                <a:close/>
              </a:path>
              <a:path w="3719195" h="2204085">
                <a:moveTo>
                  <a:pt x="1248668" y="1017394"/>
                </a:moveTo>
                <a:lnTo>
                  <a:pt x="1229727" y="1013565"/>
                </a:lnTo>
                <a:lnTo>
                  <a:pt x="1214254" y="1003125"/>
                </a:lnTo>
                <a:lnTo>
                  <a:pt x="1203819" y="987640"/>
                </a:lnTo>
                <a:lnTo>
                  <a:pt x="1199992" y="968677"/>
                </a:lnTo>
                <a:lnTo>
                  <a:pt x="1203819" y="949714"/>
                </a:lnTo>
                <a:lnTo>
                  <a:pt x="1214254" y="934228"/>
                </a:lnTo>
                <a:lnTo>
                  <a:pt x="1229727" y="923788"/>
                </a:lnTo>
                <a:lnTo>
                  <a:pt x="1248668" y="919960"/>
                </a:lnTo>
                <a:lnTo>
                  <a:pt x="1267629" y="923788"/>
                </a:lnTo>
                <a:lnTo>
                  <a:pt x="1283112" y="934228"/>
                </a:lnTo>
                <a:lnTo>
                  <a:pt x="1293550" y="949714"/>
                </a:lnTo>
                <a:lnTo>
                  <a:pt x="1297378" y="968677"/>
                </a:lnTo>
                <a:lnTo>
                  <a:pt x="1293550" y="987640"/>
                </a:lnTo>
                <a:lnTo>
                  <a:pt x="1283112" y="1003125"/>
                </a:lnTo>
                <a:lnTo>
                  <a:pt x="1267629" y="1013565"/>
                </a:lnTo>
                <a:lnTo>
                  <a:pt x="1248668" y="1017394"/>
                </a:lnTo>
                <a:close/>
              </a:path>
              <a:path w="3719195" h="2204085">
                <a:moveTo>
                  <a:pt x="1551392" y="1019918"/>
                </a:moveTo>
                <a:lnTo>
                  <a:pt x="1531457" y="1015892"/>
                </a:lnTo>
                <a:lnTo>
                  <a:pt x="1515180" y="1004912"/>
                </a:lnTo>
                <a:lnTo>
                  <a:pt x="1504207" y="988624"/>
                </a:lnTo>
                <a:lnTo>
                  <a:pt x="1500184" y="968677"/>
                </a:lnTo>
                <a:lnTo>
                  <a:pt x="1504207" y="948729"/>
                </a:lnTo>
                <a:lnTo>
                  <a:pt x="1515180" y="932442"/>
                </a:lnTo>
                <a:lnTo>
                  <a:pt x="1531457" y="921462"/>
                </a:lnTo>
                <a:lnTo>
                  <a:pt x="1551392" y="917435"/>
                </a:lnTo>
                <a:lnTo>
                  <a:pt x="1571332" y="921462"/>
                </a:lnTo>
                <a:lnTo>
                  <a:pt x="1587620" y="932442"/>
                </a:lnTo>
                <a:lnTo>
                  <a:pt x="1598605" y="948729"/>
                </a:lnTo>
                <a:lnTo>
                  <a:pt x="1602633" y="968677"/>
                </a:lnTo>
                <a:lnTo>
                  <a:pt x="1598605" y="988624"/>
                </a:lnTo>
                <a:lnTo>
                  <a:pt x="1587620" y="1004912"/>
                </a:lnTo>
                <a:lnTo>
                  <a:pt x="1571332" y="1015892"/>
                </a:lnTo>
                <a:lnTo>
                  <a:pt x="1551392" y="1019918"/>
                </a:lnTo>
                <a:close/>
              </a:path>
              <a:path w="3719195" h="2204085">
                <a:moveTo>
                  <a:pt x="1854115" y="1023284"/>
                </a:moveTo>
                <a:lnTo>
                  <a:pt x="1832889" y="1018993"/>
                </a:lnTo>
                <a:lnTo>
                  <a:pt x="1815549" y="1007292"/>
                </a:lnTo>
                <a:lnTo>
                  <a:pt x="1803855" y="989939"/>
                </a:lnTo>
                <a:lnTo>
                  <a:pt x="1799566" y="968694"/>
                </a:lnTo>
                <a:lnTo>
                  <a:pt x="1803855" y="947450"/>
                </a:lnTo>
                <a:lnTo>
                  <a:pt x="1815549" y="930097"/>
                </a:lnTo>
                <a:lnTo>
                  <a:pt x="1832889" y="918395"/>
                </a:lnTo>
                <a:lnTo>
                  <a:pt x="1854115" y="914104"/>
                </a:lnTo>
                <a:lnTo>
                  <a:pt x="1875361" y="918395"/>
                </a:lnTo>
                <a:lnTo>
                  <a:pt x="1892711" y="930097"/>
                </a:lnTo>
                <a:lnTo>
                  <a:pt x="1904409" y="947450"/>
                </a:lnTo>
                <a:lnTo>
                  <a:pt x="1908699" y="968694"/>
                </a:lnTo>
                <a:lnTo>
                  <a:pt x="1904409" y="989939"/>
                </a:lnTo>
                <a:lnTo>
                  <a:pt x="1892711" y="1007292"/>
                </a:lnTo>
                <a:lnTo>
                  <a:pt x="1875361" y="1018993"/>
                </a:lnTo>
                <a:lnTo>
                  <a:pt x="1854115" y="1023284"/>
                </a:lnTo>
                <a:close/>
              </a:path>
              <a:path w="3719195" h="2204085">
                <a:moveTo>
                  <a:pt x="2156873" y="1025809"/>
                </a:moveTo>
                <a:lnTo>
                  <a:pt x="2134653" y="1021319"/>
                </a:lnTo>
                <a:lnTo>
                  <a:pt x="2116509" y="1009077"/>
                </a:lnTo>
                <a:lnTo>
                  <a:pt x="2104277" y="990922"/>
                </a:lnTo>
                <a:lnTo>
                  <a:pt x="2099792" y="968694"/>
                </a:lnTo>
                <a:lnTo>
                  <a:pt x="2104277" y="946466"/>
                </a:lnTo>
                <a:lnTo>
                  <a:pt x="2116509" y="928311"/>
                </a:lnTo>
                <a:lnTo>
                  <a:pt x="2134653" y="916068"/>
                </a:lnTo>
                <a:lnTo>
                  <a:pt x="2156873" y="911579"/>
                </a:lnTo>
                <a:lnTo>
                  <a:pt x="2179074" y="916068"/>
                </a:lnTo>
                <a:lnTo>
                  <a:pt x="2197207" y="928311"/>
                </a:lnTo>
                <a:lnTo>
                  <a:pt x="2209436" y="946466"/>
                </a:lnTo>
                <a:lnTo>
                  <a:pt x="2213921" y="968694"/>
                </a:lnTo>
                <a:lnTo>
                  <a:pt x="2209441" y="990922"/>
                </a:lnTo>
                <a:lnTo>
                  <a:pt x="2197220" y="1009077"/>
                </a:lnTo>
                <a:lnTo>
                  <a:pt x="2179088" y="1021319"/>
                </a:lnTo>
                <a:lnTo>
                  <a:pt x="2156873" y="1025809"/>
                </a:lnTo>
                <a:close/>
              </a:path>
              <a:path w="3719195" h="2204085">
                <a:moveTo>
                  <a:pt x="2459597" y="1028334"/>
                </a:moveTo>
                <a:lnTo>
                  <a:pt x="2436398" y="1023646"/>
                </a:lnTo>
                <a:lnTo>
                  <a:pt x="2417448" y="1010863"/>
                </a:lnTo>
                <a:lnTo>
                  <a:pt x="2404670" y="991906"/>
                </a:lnTo>
                <a:lnTo>
                  <a:pt x="2399984" y="968694"/>
                </a:lnTo>
                <a:lnTo>
                  <a:pt x="2404670" y="945482"/>
                </a:lnTo>
                <a:lnTo>
                  <a:pt x="2417448" y="926524"/>
                </a:lnTo>
                <a:lnTo>
                  <a:pt x="2436398" y="913741"/>
                </a:lnTo>
                <a:lnTo>
                  <a:pt x="2459597" y="909054"/>
                </a:lnTo>
                <a:lnTo>
                  <a:pt x="2482791" y="913741"/>
                </a:lnTo>
                <a:lnTo>
                  <a:pt x="2501729" y="926524"/>
                </a:lnTo>
                <a:lnTo>
                  <a:pt x="2514495" y="945482"/>
                </a:lnTo>
                <a:lnTo>
                  <a:pt x="2519176" y="968694"/>
                </a:lnTo>
                <a:lnTo>
                  <a:pt x="2514495" y="991906"/>
                </a:lnTo>
                <a:lnTo>
                  <a:pt x="2501729" y="1010863"/>
                </a:lnTo>
                <a:lnTo>
                  <a:pt x="2482791" y="1023646"/>
                </a:lnTo>
                <a:lnTo>
                  <a:pt x="2459597" y="1028334"/>
                </a:lnTo>
                <a:close/>
              </a:path>
              <a:path w="3719195" h="2204085">
                <a:moveTo>
                  <a:pt x="2762321" y="1032540"/>
                </a:moveTo>
                <a:lnTo>
                  <a:pt x="2737485" y="1027524"/>
                </a:lnTo>
                <a:lnTo>
                  <a:pt x="2717206" y="1013846"/>
                </a:lnTo>
                <a:lnTo>
                  <a:pt x="2703535" y="993557"/>
                </a:lnTo>
                <a:lnTo>
                  <a:pt x="2698522" y="968711"/>
                </a:lnTo>
                <a:lnTo>
                  <a:pt x="2703535" y="943864"/>
                </a:lnTo>
                <a:lnTo>
                  <a:pt x="2717206" y="923576"/>
                </a:lnTo>
                <a:lnTo>
                  <a:pt x="2737485" y="909897"/>
                </a:lnTo>
                <a:lnTo>
                  <a:pt x="2762321" y="904881"/>
                </a:lnTo>
                <a:lnTo>
                  <a:pt x="2787137" y="909897"/>
                </a:lnTo>
                <a:lnTo>
                  <a:pt x="2807406" y="923576"/>
                </a:lnTo>
                <a:lnTo>
                  <a:pt x="2821074" y="943864"/>
                </a:lnTo>
                <a:lnTo>
                  <a:pt x="2826086" y="968711"/>
                </a:lnTo>
                <a:lnTo>
                  <a:pt x="2821074" y="993557"/>
                </a:lnTo>
                <a:lnTo>
                  <a:pt x="2807406" y="1013846"/>
                </a:lnTo>
                <a:lnTo>
                  <a:pt x="2787137" y="1027524"/>
                </a:lnTo>
                <a:lnTo>
                  <a:pt x="2762321" y="1032540"/>
                </a:lnTo>
                <a:close/>
              </a:path>
              <a:path w="3719195" h="2204085">
                <a:moveTo>
                  <a:pt x="3065045" y="1035905"/>
                </a:moveTo>
                <a:lnTo>
                  <a:pt x="3038898" y="1030624"/>
                </a:lnTo>
                <a:lnTo>
                  <a:pt x="3017545" y="1016223"/>
                </a:lnTo>
                <a:lnTo>
                  <a:pt x="3003149" y="994865"/>
                </a:lnTo>
                <a:lnTo>
                  <a:pt x="2997870" y="968711"/>
                </a:lnTo>
                <a:lnTo>
                  <a:pt x="3003149" y="942558"/>
                </a:lnTo>
                <a:lnTo>
                  <a:pt x="3017545" y="921199"/>
                </a:lnTo>
                <a:lnTo>
                  <a:pt x="3038898" y="906797"/>
                </a:lnTo>
                <a:lnTo>
                  <a:pt x="3065045" y="901516"/>
                </a:lnTo>
                <a:lnTo>
                  <a:pt x="3091172" y="906797"/>
                </a:lnTo>
                <a:lnTo>
                  <a:pt x="3112514" y="921199"/>
                </a:lnTo>
                <a:lnTo>
                  <a:pt x="3126907" y="942558"/>
                </a:lnTo>
                <a:lnTo>
                  <a:pt x="3132185" y="968711"/>
                </a:lnTo>
                <a:lnTo>
                  <a:pt x="3126907" y="994865"/>
                </a:lnTo>
                <a:lnTo>
                  <a:pt x="3112514" y="1016223"/>
                </a:lnTo>
                <a:lnTo>
                  <a:pt x="3091172" y="1030624"/>
                </a:lnTo>
                <a:lnTo>
                  <a:pt x="3065045" y="1035905"/>
                </a:lnTo>
                <a:close/>
              </a:path>
              <a:path w="3719195" h="2204085">
                <a:moveTo>
                  <a:pt x="3367768" y="1040115"/>
                </a:moveTo>
                <a:lnTo>
                  <a:pt x="3339985" y="1034505"/>
                </a:lnTo>
                <a:lnTo>
                  <a:pt x="3317303" y="1019205"/>
                </a:lnTo>
                <a:lnTo>
                  <a:pt x="3302014" y="996509"/>
                </a:lnTo>
                <a:lnTo>
                  <a:pt x="3296408" y="968711"/>
                </a:lnTo>
                <a:lnTo>
                  <a:pt x="3302014" y="940914"/>
                </a:lnTo>
                <a:lnTo>
                  <a:pt x="3317303" y="918219"/>
                </a:lnTo>
                <a:lnTo>
                  <a:pt x="3339985" y="902920"/>
                </a:lnTo>
                <a:lnTo>
                  <a:pt x="3367768" y="897310"/>
                </a:lnTo>
                <a:lnTo>
                  <a:pt x="3395537" y="902920"/>
                </a:lnTo>
                <a:lnTo>
                  <a:pt x="3418221" y="918219"/>
                </a:lnTo>
                <a:lnTo>
                  <a:pt x="3433518" y="940914"/>
                </a:lnTo>
                <a:lnTo>
                  <a:pt x="3439129" y="968711"/>
                </a:lnTo>
                <a:lnTo>
                  <a:pt x="3433518" y="996509"/>
                </a:lnTo>
                <a:lnTo>
                  <a:pt x="3418221" y="1019205"/>
                </a:lnTo>
                <a:lnTo>
                  <a:pt x="3395537" y="1034505"/>
                </a:lnTo>
                <a:lnTo>
                  <a:pt x="3367768" y="1040115"/>
                </a:lnTo>
                <a:close/>
              </a:path>
              <a:path w="3719195" h="2204085">
                <a:moveTo>
                  <a:pt x="3670492" y="1008192"/>
                </a:moveTo>
                <a:lnTo>
                  <a:pt x="3655127" y="1005090"/>
                </a:lnTo>
                <a:lnTo>
                  <a:pt x="3642584" y="996630"/>
                </a:lnTo>
                <a:lnTo>
                  <a:pt x="3634130" y="984081"/>
                </a:lnTo>
                <a:lnTo>
                  <a:pt x="3631031" y="968711"/>
                </a:lnTo>
                <a:lnTo>
                  <a:pt x="3634130" y="953341"/>
                </a:lnTo>
                <a:lnTo>
                  <a:pt x="3642584" y="940793"/>
                </a:lnTo>
                <a:lnTo>
                  <a:pt x="3655127" y="932334"/>
                </a:lnTo>
                <a:lnTo>
                  <a:pt x="3670492" y="929233"/>
                </a:lnTo>
                <a:lnTo>
                  <a:pt x="3685838" y="932334"/>
                </a:lnTo>
                <a:lnTo>
                  <a:pt x="3698370" y="940793"/>
                </a:lnTo>
                <a:lnTo>
                  <a:pt x="3706820" y="953341"/>
                </a:lnTo>
                <a:lnTo>
                  <a:pt x="3709919" y="968711"/>
                </a:lnTo>
                <a:lnTo>
                  <a:pt x="3706820" y="984081"/>
                </a:lnTo>
                <a:lnTo>
                  <a:pt x="3698370" y="996630"/>
                </a:lnTo>
                <a:lnTo>
                  <a:pt x="3685838" y="1005090"/>
                </a:lnTo>
                <a:lnTo>
                  <a:pt x="3670492" y="1008192"/>
                </a:lnTo>
                <a:close/>
              </a:path>
              <a:path w="3719195" h="2204085">
                <a:moveTo>
                  <a:pt x="37773" y="1309481"/>
                </a:moveTo>
                <a:lnTo>
                  <a:pt x="23070" y="1306510"/>
                </a:lnTo>
                <a:lnTo>
                  <a:pt x="11063" y="1298408"/>
                </a:lnTo>
                <a:lnTo>
                  <a:pt x="2968" y="1286394"/>
                </a:lnTo>
                <a:lnTo>
                  <a:pt x="0" y="1271684"/>
                </a:lnTo>
                <a:lnTo>
                  <a:pt x="2968" y="1256975"/>
                </a:lnTo>
                <a:lnTo>
                  <a:pt x="11063" y="1244960"/>
                </a:lnTo>
                <a:lnTo>
                  <a:pt x="23070" y="1236859"/>
                </a:lnTo>
                <a:lnTo>
                  <a:pt x="37773" y="1233888"/>
                </a:lnTo>
                <a:lnTo>
                  <a:pt x="52475" y="1236859"/>
                </a:lnTo>
                <a:lnTo>
                  <a:pt x="64482" y="1244960"/>
                </a:lnTo>
                <a:lnTo>
                  <a:pt x="72577" y="1256975"/>
                </a:lnTo>
                <a:lnTo>
                  <a:pt x="75545" y="1271684"/>
                </a:lnTo>
                <a:lnTo>
                  <a:pt x="72577" y="1286394"/>
                </a:lnTo>
                <a:lnTo>
                  <a:pt x="64482" y="1298408"/>
                </a:lnTo>
                <a:lnTo>
                  <a:pt x="52475" y="1306510"/>
                </a:lnTo>
                <a:lnTo>
                  <a:pt x="37773" y="1309481"/>
                </a:lnTo>
                <a:close/>
              </a:path>
              <a:path w="3719195" h="2204085">
                <a:moveTo>
                  <a:pt x="340496" y="1312846"/>
                </a:moveTo>
                <a:lnTo>
                  <a:pt x="324488" y="1309612"/>
                </a:lnTo>
                <a:lnTo>
                  <a:pt x="311420" y="1300791"/>
                </a:lnTo>
                <a:lnTo>
                  <a:pt x="302611" y="1287707"/>
                </a:lnTo>
                <a:lnTo>
                  <a:pt x="299382" y="1271684"/>
                </a:lnTo>
                <a:lnTo>
                  <a:pt x="302611" y="1255662"/>
                </a:lnTo>
                <a:lnTo>
                  <a:pt x="311420" y="1242578"/>
                </a:lnTo>
                <a:lnTo>
                  <a:pt x="324488" y="1233757"/>
                </a:lnTo>
                <a:lnTo>
                  <a:pt x="340496" y="1230522"/>
                </a:lnTo>
                <a:lnTo>
                  <a:pt x="356510" y="1233757"/>
                </a:lnTo>
                <a:lnTo>
                  <a:pt x="369590" y="1242578"/>
                </a:lnTo>
                <a:lnTo>
                  <a:pt x="378410" y="1255662"/>
                </a:lnTo>
                <a:lnTo>
                  <a:pt x="381645" y="1271684"/>
                </a:lnTo>
                <a:lnTo>
                  <a:pt x="378410" y="1287707"/>
                </a:lnTo>
                <a:lnTo>
                  <a:pt x="369590" y="1300791"/>
                </a:lnTo>
                <a:lnTo>
                  <a:pt x="356510" y="1309612"/>
                </a:lnTo>
                <a:lnTo>
                  <a:pt x="340496" y="1312846"/>
                </a:lnTo>
                <a:close/>
              </a:path>
              <a:path w="3719195" h="2204085">
                <a:moveTo>
                  <a:pt x="643220" y="1315371"/>
                </a:moveTo>
                <a:lnTo>
                  <a:pt x="626233" y="1311939"/>
                </a:lnTo>
                <a:lnTo>
                  <a:pt x="612359" y="1302579"/>
                </a:lnTo>
                <a:lnTo>
                  <a:pt x="603004" y="1288698"/>
                </a:lnTo>
                <a:lnTo>
                  <a:pt x="599574" y="1271701"/>
                </a:lnTo>
                <a:lnTo>
                  <a:pt x="603004" y="1254705"/>
                </a:lnTo>
                <a:lnTo>
                  <a:pt x="612359" y="1240825"/>
                </a:lnTo>
                <a:lnTo>
                  <a:pt x="626233" y="1231466"/>
                </a:lnTo>
                <a:lnTo>
                  <a:pt x="643220" y="1228034"/>
                </a:lnTo>
                <a:lnTo>
                  <a:pt x="660208" y="1231466"/>
                </a:lnTo>
                <a:lnTo>
                  <a:pt x="674082" y="1240825"/>
                </a:lnTo>
                <a:lnTo>
                  <a:pt x="683436" y="1254705"/>
                </a:lnTo>
                <a:lnTo>
                  <a:pt x="686867" y="1271701"/>
                </a:lnTo>
                <a:lnTo>
                  <a:pt x="683436" y="1288698"/>
                </a:lnTo>
                <a:lnTo>
                  <a:pt x="674082" y="1302579"/>
                </a:lnTo>
                <a:lnTo>
                  <a:pt x="660208" y="1311939"/>
                </a:lnTo>
                <a:lnTo>
                  <a:pt x="643220" y="1315371"/>
                </a:lnTo>
                <a:close/>
              </a:path>
              <a:path w="3719195" h="2204085">
                <a:moveTo>
                  <a:pt x="945944" y="1317896"/>
                </a:moveTo>
                <a:lnTo>
                  <a:pt x="927982" y="1314266"/>
                </a:lnTo>
                <a:lnTo>
                  <a:pt x="913315" y="1304366"/>
                </a:lnTo>
                <a:lnTo>
                  <a:pt x="903426" y="1289682"/>
                </a:lnTo>
                <a:lnTo>
                  <a:pt x="899800" y="1271701"/>
                </a:lnTo>
                <a:lnTo>
                  <a:pt x="903426" y="1253722"/>
                </a:lnTo>
                <a:lnTo>
                  <a:pt x="913315" y="1239039"/>
                </a:lnTo>
                <a:lnTo>
                  <a:pt x="927982" y="1229140"/>
                </a:lnTo>
                <a:lnTo>
                  <a:pt x="945944" y="1225509"/>
                </a:lnTo>
                <a:lnTo>
                  <a:pt x="963925" y="1229140"/>
                </a:lnTo>
                <a:lnTo>
                  <a:pt x="978603" y="1239039"/>
                </a:lnTo>
                <a:lnTo>
                  <a:pt x="988496" y="1253722"/>
                </a:lnTo>
                <a:lnTo>
                  <a:pt x="992122" y="1271701"/>
                </a:lnTo>
                <a:lnTo>
                  <a:pt x="988496" y="1289682"/>
                </a:lnTo>
                <a:lnTo>
                  <a:pt x="978603" y="1304366"/>
                </a:lnTo>
                <a:lnTo>
                  <a:pt x="963925" y="1314266"/>
                </a:lnTo>
                <a:lnTo>
                  <a:pt x="945944" y="1317896"/>
                </a:lnTo>
                <a:close/>
              </a:path>
              <a:path w="3719195" h="2204085">
                <a:moveTo>
                  <a:pt x="1248668" y="1320418"/>
                </a:moveTo>
                <a:lnTo>
                  <a:pt x="1229727" y="1316590"/>
                </a:lnTo>
                <a:lnTo>
                  <a:pt x="1214254" y="1306151"/>
                </a:lnTo>
                <a:lnTo>
                  <a:pt x="1203819" y="1290666"/>
                </a:lnTo>
                <a:lnTo>
                  <a:pt x="1199992" y="1271701"/>
                </a:lnTo>
                <a:lnTo>
                  <a:pt x="1203819" y="1252738"/>
                </a:lnTo>
                <a:lnTo>
                  <a:pt x="1214254" y="1237253"/>
                </a:lnTo>
                <a:lnTo>
                  <a:pt x="1229727" y="1226813"/>
                </a:lnTo>
                <a:lnTo>
                  <a:pt x="1248668" y="1222985"/>
                </a:lnTo>
                <a:lnTo>
                  <a:pt x="1267629" y="1226813"/>
                </a:lnTo>
                <a:lnTo>
                  <a:pt x="1283112" y="1237253"/>
                </a:lnTo>
                <a:lnTo>
                  <a:pt x="1293550" y="1252738"/>
                </a:lnTo>
                <a:lnTo>
                  <a:pt x="1297378" y="1271701"/>
                </a:lnTo>
                <a:lnTo>
                  <a:pt x="1293550" y="1290666"/>
                </a:lnTo>
                <a:lnTo>
                  <a:pt x="1283112" y="1306151"/>
                </a:lnTo>
                <a:lnTo>
                  <a:pt x="1267629" y="1316590"/>
                </a:lnTo>
                <a:lnTo>
                  <a:pt x="1248668" y="1320418"/>
                </a:lnTo>
                <a:close/>
              </a:path>
              <a:path w="3719195" h="2204085">
                <a:moveTo>
                  <a:pt x="1551392" y="1322943"/>
                </a:moveTo>
                <a:lnTo>
                  <a:pt x="1531457" y="1318917"/>
                </a:lnTo>
                <a:lnTo>
                  <a:pt x="1515180" y="1307936"/>
                </a:lnTo>
                <a:lnTo>
                  <a:pt x="1504207" y="1291649"/>
                </a:lnTo>
                <a:lnTo>
                  <a:pt x="1500184" y="1271701"/>
                </a:lnTo>
                <a:lnTo>
                  <a:pt x="1504207" y="1251754"/>
                </a:lnTo>
                <a:lnTo>
                  <a:pt x="1515180" y="1235466"/>
                </a:lnTo>
                <a:lnTo>
                  <a:pt x="1531457" y="1224486"/>
                </a:lnTo>
                <a:lnTo>
                  <a:pt x="1551392" y="1220460"/>
                </a:lnTo>
                <a:lnTo>
                  <a:pt x="1571332" y="1224486"/>
                </a:lnTo>
                <a:lnTo>
                  <a:pt x="1587620" y="1235466"/>
                </a:lnTo>
                <a:lnTo>
                  <a:pt x="1598605" y="1251754"/>
                </a:lnTo>
                <a:lnTo>
                  <a:pt x="1602633" y="1271701"/>
                </a:lnTo>
                <a:lnTo>
                  <a:pt x="1598605" y="1291649"/>
                </a:lnTo>
                <a:lnTo>
                  <a:pt x="1587620" y="1307936"/>
                </a:lnTo>
                <a:lnTo>
                  <a:pt x="1571332" y="1318917"/>
                </a:lnTo>
                <a:lnTo>
                  <a:pt x="1551392" y="1322943"/>
                </a:lnTo>
                <a:close/>
              </a:path>
              <a:path w="3719195" h="2204085">
                <a:moveTo>
                  <a:pt x="1854115" y="1326308"/>
                </a:moveTo>
                <a:lnTo>
                  <a:pt x="1832889" y="1322017"/>
                </a:lnTo>
                <a:lnTo>
                  <a:pt x="1815549" y="1310316"/>
                </a:lnTo>
                <a:lnTo>
                  <a:pt x="1803855" y="1292963"/>
                </a:lnTo>
                <a:lnTo>
                  <a:pt x="1799566" y="1271718"/>
                </a:lnTo>
                <a:lnTo>
                  <a:pt x="1803855" y="1250474"/>
                </a:lnTo>
                <a:lnTo>
                  <a:pt x="1815549" y="1233121"/>
                </a:lnTo>
                <a:lnTo>
                  <a:pt x="1832889" y="1221419"/>
                </a:lnTo>
                <a:lnTo>
                  <a:pt x="1854115" y="1217128"/>
                </a:lnTo>
                <a:lnTo>
                  <a:pt x="1875361" y="1221419"/>
                </a:lnTo>
                <a:lnTo>
                  <a:pt x="1892711" y="1233121"/>
                </a:lnTo>
                <a:lnTo>
                  <a:pt x="1904409" y="1250474"/>
                </a:lnTo>
                <a:lnTo>
                  <a:pt x="1908699" y="1271718"/>
                </a:lnTo>
                <a:lnTo>
                  <a:pt x="1904409" y="1292963"/>
                </a:lnTo>
                <a:lnTo>
                  <a:pt x="1892711" y="1310316"/>
                </a:lnTo>
                <a:lnTo>
                  <a:pt x="1875361" y="1322017"/>
                </a:lnTo>
                <a:lnTo>
                  <a:pt x="1854115" y="1326308"/>
                </a:lnTo>
                <a:close/>
              </a:path>
              <a:path w="3719195" h="2204085">
                <a:moveTo>
                  <a:pt x="2156873" y="1328833"/>
                </a:moveTo>
                <a:lnTo>
                  <a:pt x="2134653" y="1324344"/>
                </a:lnTo>
                <a:lnTo>
                  <a:pt x="2116509" y="1312102"/>
                </a:lnTo>
                <a:lnTo>
                  <a:pt x="2104277" y="1293947"/>
                </a:lnTo>
                <a:lnTo>
                  <a:pt x="2099792" y="1271718"/>
                </a:lnTo>
                <a:lnTo>
                  <a:pt x="2104277" y="1249490"/>
                </a:lnTo>
                <a:lnTo>
                  <a:pt x="2116509" y="1231335"/>
                </a:lnTo>
                <a:lnTo>
                  <a:pt x="2134653" y="1219093"/>
                </a:lnTo>
                <a:lnTo>
                  <a:pt x="2156873" y="1214603"/>
                </a:lnTo>
                <a:lnTo>
                  <a:pt x="2179074" y="1219093"/>
                </a:lnTo>
                <a:lnTo>
                  <a:pt x="2197207" y="1231335"/>
                </a:lnTo>
                <a:lnTo>
                  <a:pt x="2209436" y="1249490"/>
                </a:lnTo>
                <a:lnTo>
                  <a:pt x="2213921" y="1271718"/>
                </a:lnTo>
                <a:lnTo>
                  <a:pt x="2209441" y="1293947"/>
                </a:lnTo>
                <a:lnTo>
                  <a:pt x="2197220" y="1312102"/>
                </a:lnTo>
                <a:lnTo>
                  <a:pt x="2179088" y="1324344"/>
                </a:lnTo>
                <a:lnTo>
                  <a:pt x="2156873" y="1328833"/>
                </a:lnTo>
                <a:close/>
              </a:path>
              <a:path w="3719195" h="2204085">
                <a:moveTo>
                  <a:pt x="2459597" y="1331358"/>
                </a:moveTo>
                <a:lnTo>
                  <a:pt x="2436398" y="1326670"/>
                </a:lnTo>
                <a:lnTo>
                  <a:pt x="2417448" y="1313888"/>
                </a:lnTo>
                <a:lnTo>
                  <a:pt x="2404670" y="1294930"/>
                </a:lnTo>
                <a:lnTo>
                  <a:pt x="2399984" y="1271718"/>
                </a:lnTo>
                <a:lnTo>
                  <a:pt x="2404670" y="1248506"/>
                </a:lnTo>
                <a:lnTo>
                  <a:pt x="2417448" y="1229550"/>
                </a:lnTo>
                <a:lnTo>
                  <a:pt x="2436398" y="1216768"/>
                </a:lnTo>
                <a:lnTo>
                  <a:pt x="2459597" y="1212081"/>
                </a:lnTo>
                <a:lnTo>
                  <a:pt x="2482791" y="1216768"/>
                </a:lnTo>
                <a:lnTo>
                  <a:pt x="2501729" y="1229550"/>
                </a:lnTo>
                <a:lnTo>
                  <a:pt x="2514495" y="1248506"/>
                </a:lnTo>
                <a:lnTo>
                  <a:pt x="2519176" y="1271718"/>
                </a:lnTo>
                <a:lnTo>
                  <a:pt x="2514495" y="1294930"/>
                </a:lnTo>
                <a:lnTo>
                  <a:pt x="2501729" y="1313888"/>
                </a:lnTo>
                <a:lnTo>
                  <a:pt x="2482791" y="1326670"/>
                </a:lnTo>
                <a:lnTo>
                  <a:pt x="2459597" y="1331358"/>
                </a:lnTo>
                <a:close/>
              </a:path>
              <a:path w="3719195" h="2204085">
                <a:moveTo>
                  <a:pt x="2762321" y="1335564"/>
                </a:moveTo>
                <a:lnTo>
                  <a:pt x="2737485" y="1330548"/>
                </a:lnTo>
                <a:lnTo>
                  <a:pt x="2717206" y="1316870"/>
                </a:lnTo>
                <a:lnTo>
                  <a:pt x="2703535" y="1296581"/>
                </a:lnTo>
                <a:lnTo>
                  <a:pt x="2698522" y="1271735"/>
                </a:lnTo>
                <a:lnTo>
                  <a:pt x="2703535" y="1246888"/>
                </a:lnTo>
                <a:lnTo>
                  <a:pt x="2717206" y="1226600"/>
                </a:lnTo>
                <a:lnTo>
                  <a:pt x="2737485" y="1212921"/>
                </a:lnTo>
                <a:lnTo>
                  <a:pt x="2762321" y="1207906"/>
                </a:lnTo>
                <a:lnTo>
                  <a:pt x="2787137" y="1212921"/>
                </a:lnTo>
                <a:lnTo>
                  <a:pt x="2807406" y="1226600"/>
                </a:lnTo>
                <a:lnTo>
                  <a:pt x="2821074" y="1246888"/>
                </a:lnTo>
                <a:lnTo>
                  <a:pt x="2826086" y="1271735"/>
                </a:lnTo>
                <a:lnTo>
                  <a:pt x="2821074" y="1296581"/>
                </a:lnTo>
                <a:lnTo>
                  <a:pt x="2807406" y="1316870"/>
                </a:lnTo>
                <a:lnTo>
                  <a:pt x="2787137" y="1330548"/>
                </a:lnTo>
                <a:lnTo>
                  <a:pt x="2762321" y="1335564"/>
                </a:lnTo>
                <a:close/>
              </a:path>
              <a:path w="3719195" h="2204085">
                <a:moveTo>
                  <a:pt x="3065045" y="1338930"/>
                </a:moveTo>
                <a:lnTo>
                  <a:pt x="3038898" y="1333649"/>
                </a:lnTo>
                <a:lnTo>
                  <a:pt x="3017545" y="1319248"/>
                </a:lnTo>
                <a:lnTo>
                  <a:pt x="3003149" y="1297889"/>
                </a:lnTo>
                <a:lnTo>
                  <a:pt x="2997870" y="1271735"/>
                </a:lnTo>
                <a:lnTo>
                  <a:pt x="3003149" y="1245582"/>
                </a:lnTo>
                <a:lnTo>
                  <a:pt x="3017545" y="1224223"/>
                </a:lnTo>
                <a:lnTo>
                  <a:pt x="3038898" y="1209822"/>
                </a:lnTo>
                <a:lnTo>
                  <a:pt x="3065045" y="1204540"/>
                </a:lnTo>
                <a:lnTo>
                  <a:pt x="3091172" y="1209822"/>
                </a:lnTo>
                <a:lnTo>
                  <a:pt x="3112514" y="1224223"/>
                </a:lnTo>
                <a:lnTo>
                  <a:pt x="3126907" y="1245582"/>
                </a:lnTo>
                <a:lnTo>
                  <a:pt x="3132185" y="1271735"/>
                </a:lnTo>
                <a:lnTo>
                  <a:pt x="3126907" y="1297889"/>
                </a:lnTo>
                <a:lnTo>
                  <a:pt x="3112514" y="1319248"/>
                </a:lnTo>
                <a:lnTo>
                  <a:pt x="3091172" y="1333649"/>
                </a:lnTo>
                <a:lnTo>
                  <a:pt x="3065045" y="1338930"/>
                </a:lnTo>
                <a:close/>
              </a:path>
              <a:path w="3719195" h="2204085">
                <a:moveTo>
                  <a:pt x="3367768" y="1337249"/>
                </a:moveTo>
                <a:lnTo>
                  <a:pt x="3342270" y="1332100"/>
                </a:lnTo>
                <a:lnTo>
                  <a:pt x="3321455" y="1318059"/>
                </a:lnTo>
                <a:lnTo>
                  <a:pt x="3307425" y="1297235"/>
                </a:lnTo>
                <a:lnTo>
                  <a:pt x="3302282" y="1271735"/>
                </a:lnTo>
                <a:lnTo>
                  <a:pt x="3307425" y="1246236"/>
                </a:lnTo>
                <a:lnTo>
                  <a:pt x="3321455" y="1225412"/>
                </a:lnTo>
                <a:lnTo>
                  <a:pt x="3342270" y="1211373"/>
                </a:lnTo>
                <a:lnTo>
                  <a:pt x="3367768" y="1206225"/>
                </a:lnTo>
                <a:lnTo>
                  <a:pt x="3393247" y="1211373"/>
                </a:lnTo>
                <a:lnTo>
                  <a:pt x="3414052" y="1225412"/>
                </a:lnTo>
                <a:lnTo>
                  <a:pt x="3428078" y="1246236"/>
                </a:lnTo>
                <a:lnTo>
                  <a:pt x="3433221" y="1271735"/>
                </a:lnTo>
                <a:lnTo>
                  <a:pt x="3428078" y="1297235"/>
                </a:lnTo>
                <a:lnTo>
                  <a:pt x="3414052" y="1318059"/>
                </a:lnTo>
                <a:lnTo>
                  <a:pt x="3393247" y="1332100"/>
                </a:lnTo>
                <a:lnTo>
                  <a:pt x="3367768" y="1337249"/>
                </a:lnTo>
                <a:close/>
              </a:path>
              <a:path w="3719195" h="2204085">
                <a:moveTo>
                  <a:pt x="3677412" y="1284323"/>
                </a:moveTo>
                <a:lnTo>
                  <a:pt x="3663505" y="1284323"/>
                </a:lnTo>
                <a:lnTo>
                  <a:pt x="3657868" y="1278685"/>
                </a:lnTo>
                <a:lnTo>
                  <a:pt x="3657868" y="1264751"/>
                </a:lnTo>
                <a:lnTo>
                  <a:pt x="3663505" y="1259114"/>
                </a:lnTo>
                <a:lnTo>
                  <a:pt x="3677446" y="1259114"/>
                </a:lnTo>
                <a:lnTo>
                  <a:pt x="3683083" y="1264751"/>
                </a:lnTo>
                <a:lnTo>
                  <a:pt x="3683083" y="1278685"/>
                </a:lnTo>
                <a:lnTo>
                  <a:pt x="3677412" y="1284323"/>
                </a:lnTo>
                <a:close/>
              </a:path>
              <a:path w="3719195" h="2204085">
                <a:moveTo>
                  <a:pt x="37773" y="1612488"/>
                </a:moveTo>
                <a:lnTo>
                  <a:pt x="23070" y="1609517"/>
                </a:lnTo>
                <a:lnTo>
                  <a:pt x="11063" y="1601415"/>
                </a:lnTo>
                <a:lnTo>
                  <a:pt x="2968" y="1589401"/>
                </a:lnTo>
                <a:lnTo>
                  <a:pt x="0" y="1574692"/>
                </a:lnTo>
                <a:lnTo>
                  <a:pt x="2968" y="1559984"/>
                </a:lnTo>
                <a:lnTo>
                  <a:pt x="11063" y="1547969"/>
                </a:lnTo>
                <a:lnTo>
                  <a:pt x="23070" y="1539867"/>
                </a:lnTo>
                <a:lnTo>
                  <a:pt x="37773" y="1536895"/>
                </a:lnTo>
                <a:lnTo>
                  <a:pt x="52475" y="1539867"/>
                </a:lnTo>
                <a:lnTo>
                  <a:pt x="64482" y="1547969"/>
                </a:lnTo>
                <a:lnTo>
                  <a:pt x="72577" y="1559984"/>
                </a:lnTo>
                <a:lnTo>
                  <a:pt x="75545" y="1574692"/>
                </a:lnTo>
                <a:lnTo>
                  <a:pt x="72577" y="1589401"/>
                </a:lnTo>
                <a:lnTo>
                  <a:pt x="64482" y="1601415"/>
                </a:lnTo>
                <a:lnTo>
                  <a:pt x="52475" y="1609517"/>
                </a:lnTo>
                <a:lnTo>
                  <a:pt x="37773" y="1612488"/>
                </a:lnTo>
                <a:close/>
              </a:path>
              <a:path w="3719195" h="2204085">
                <a:moveTo>
                  <a:pt x="340496" y="1615854"/>
                </a:moveTo>
                <a:lnTo>
                  <a:pt x="324488" y="1612619"/>
                </a:lnTo>
                <a:lnTo>
                  <a:pt x="311420" y="1603798"/>
                </a:lnTo>
                <a:lnTo>
                  <a:pt x="302611" y="1590714"/>
                </a:lnTo>
                <a:lnTo>
                  <a:pt x="299382" y="1574692"/>
                </a:lnTo>
                <a:lnTo>
                  <a:pt x="302611" y="1558669"/>
                </a:lnTo>
                <a:lnTo>
                  <a:pt x="311420" y="1545585"/>
                </a:lnTo>
                <a:lnTo>
                  <a:pt x="324488" y="1536764"/>
                </a:lnTo>
                <a:lnTo>
                  <a:pt x="340496" y="1533530"/>
                </a:lnTo>
                <a:lnTo>
                  <a:pt x="356510" y="1536764"/>
                </a:lnTo>
                <a:lnTo>
                  <a:pt x="369590" y="1545585"/>
                </a:lnTo>
                <a:lnTo>
                  <a:pt x="378410" y="1558669"/>
                </a:lnTo>
                <a:lnTo>
                  <a:pt x="381645" y="1574692"/>
                </a:lnTo>
                <a:lnTo>
                  <a:pt x="378410" y="1590714"/>
                </a:lnTo>
                <a:lnTo>
                  <a:pt x="369590" y="1603798"/>
                </a:lnTo>
                <a:lnTo>
                  <a:pt x="356510" y="1612619"/>
                </a:lnTo>
                <a:lnTo>
                  <a:pt x="340496" y="1615854"/>
                </a:lnTo>
                <a:close/>
              </a:path>
              <a:path w="3719195" h="2204085">
                <a:moveTo>
                  <a:pt x="643220" y="1618379"/>
                </a:moveTo>
                <a:lnTo>
                  <a:pt x="626233" y="1614946"/>
                </a:lnTo>
                <a:lnTo>
                  <a:pt x="612359" y="1605587"/>
                </a:lnTo>
                <a:lnTo>
                  <a:pt x="603004" y="1591706"/>
                </a:lnTo>
                <a:lnTo>
                  <a:pt x="599574" y="1574709"/>
                </a:lnTo>
                <a:lnTo>
                  <a:pt x="603004" y="1557712"/>
                </a:lnTo>
                <a:lnTo>
                  <a:pt x="612359" y="1543832"/>
                </a:lnTo>
                <a:lnTo>
                  <a:pt x="626233" y="1534473"/>
                </a:lnTo>
                <a:lnTo>
                  <a:pt x="643220" y="1531042"/>
                </a:lnTo>
                <a:lnTo>
                  <a:pt x="660208" y="1534473"/>
                </a:lnTo>
                <a:lnTo>
                  <a:pt x="674082" y="1543832"/>
                </a:lnTo>
                <a:lnTo>
                  <a:pt x="683436" y="1557712"/>
                </a:lnTo>
                <a:lnTo>
                  <a:pt x="686867" y="1574709"/>
                </a:lnTo>
                <a:lnTo>
                  <a:pt x="683436" y="1591706"/>
                </a:lnTo>
                <a:lnTo>
                  <a:pt x="674082" y="1605587"/>
                </a:lnTo>
                <a:lnTo>
                  <a:pt x="660208" y="1614946"/>
                </a:lnTo>
                <a:lnTo>
                  <a:pt x="643220" y="1618379"/>
                </a:lnTo>
                <a:close/>
              </a:path>
              <a:path w="3719195" h="2204085">
                <a:moveTo>
                  <a:pt x="945944" y="1620904"/>
                </a:moveTo>
                <a:lnTo>
                  <a:pt x="927982" y="1617273"/>
                </a:lnTo>
                <a:lnTo>
                  <a:pt x="913315" y="1607373"/>
                </a:lnTo>
                <a:lnTo>
                  <a:pt x="903426" y="1592690"/>
                </a:lnTo>
                <a:lnTo>
                  <a:pt x="899800" y="1574709"/>
                </a:lnTo>
                <a:lnTo>
                  <a:pt x="903426" y="1556728"/>
                </a:lnTo>
                <a:lnTo>
                  <a:pt x="913315" y="1542045"/>
                </a:lnTo>
                <a:lnTo>
                  <a:pt x="927982" y="1532147"/>
                </a:lnTo>
                <a:lnTo>
                  <a:pt x="945944" y="1528517"/>
                </a:lnTo>
                <a:lnTo>
                  <a:pt x="963925" y="1532147"/>
                </a:lnTo>
                <a:lnTo>
                  <a:pt x="978603" y="1542045"/>
                </a:lnTo>
                <a:lnTo>
                  <a:pt x="988496" y="1556728"/>
                </a:lnTo>
                <a:lnTo>
                  <a:pt x="992122" y="1574709"/>
                </a:lnTo>
                <a:lnTo>
                  <a:pt x="988496" y="1592690"/>
                </a:lnTo>
                <a:lnTo>
                  <a:pt x="978603" y="1607373"/>
                </a:lnTo>
                <a:lnTo>
                  <a:pt x="963925" y="1617273"/>
                </a:lnTo>
                <a:lnTo>
                  <a:pt x="945944" y="1620904"/>
                </a:lnTo>
                <a:close/>
              </a:path>
              <a:path w="3719195" h="2204085">
                <a:moveTo>
                  <a:pt x="1248668" y="1623425"/>
                </a:moveTo>
                <a:lnTo>
                  <a:pt x="1229727" y="1619597"/>
                </a:lnTo>
                <a:lnTo>
                  <a:pt x="1214254" y="1609157"/>
                </a:lnTo>
                <a:lnTo>
                  <a:pt x="1203819" y="1593672"/>
                </a:lnTo>
                <a:lnTo>
                  <a:pt x="1199992" y="1574709"/>
                </a:lnTo>
                <a:lnTo>
                  <a:pt x="1203819" y="1555745"/>
                </a:lnTo>
                <a:lnTo>
                  <a:pt x="1214254" y="1540260"/>
                </a:lnTo>
                <a:lnTo>
                  <a:pt x="1229727" y="1529820"/>
                </a:lnTo>
                <a:lnTo>
                  <a:pt x="1248668" y="1525992"/>
                </a:lnTo>
                <a:lnTo>
                  <a:pt x="1267629" y="1529820"/>
                </a:lnTo>
                <a:lnTo>
                  <a:pt x="1283112" y="1540260"/>
                </a:lnTo>
                <a:lnTo>
                  <a:pt x="1293550" y="1555745"/>
                </a:lnTo>
                <a:lnTo>
                  <a:pt x="1297378" y="1574709"/>
                </a:lnTo>
                <a:lnTo>
                  <a:pt x="1293550" y="1593672"/>
                </a:lnTo>
                <a:lnTo>
                  <a:pt x="1283112" y="1609157"/>
                </a:lnTo>
                <a:lnTo>
                  <a:pt x="1267629" y="1619597"/>
                </a:lnTo>
                <a:lnTo>
                  <a:pt x="1248668" y="1623425"/>
                </a:lnTo>
                <a:close/>
              </a:path>
              <a:path w="3719195" h="2204085">
                <a:moveTo>
                  <a:pt x="1551392" y="1625950"/>
                </a:moveTo>
                <a:lnTo>
                  <a:pt x="1531457" y="1621924"/>
                </a:lnTo>
                <a:lnTo>
                  <a:pt x="1515180" y="1610944"/>
                </a:lnTo>
                <a:lnTo>
                  <a:pt x="1504207" y="1594656"/>
                </a:lnTo>
                <a:lnTo>
                  <a:pt x="1500184" y="1574709"/>
                </a:lnTo>
                <a:lnTo>
                  <a:pt x="1504207" y="1554761"/>
                </a:lnTo>
                <a:lnTo>
                  <a:pt x="1515180" y="1538474"/>
                </a:lnTo>
                <a:lnTo>
                  <a:pt x="1531457" y="1527493"/>
                </a:lnTo>
                <a:lnTo>
                  <a:pt x="1551392" y="1523467"/>
                </a:lnTo>
                <a:lnTo>
                  <a:pt x="1571332" y="1527493"/>
                </a:lnTo>
                <a:lnTo>
                  <a:pt x="1587620" y="1538474"/>
                </a:lnTo>
                <a:lnTo>
                  <a:pt x="1598605" y="1554761"/>
                </a:lnTo>
                <a:lnTo>
                  <a:pt x="1602633" y="1574709"/>
                </a:lnTo>
                <a:lnTo>
                  <a:pt x="1598605" y="1594656"/>
                </a:lnTo>
                <a:lnTo>
                  <a:pt x="1587620" y="1610944"/>
                </a:lnTo>
                <a:lnTo>
                  <a:pt x="1571332" y="1621924"/>
                </a:lnTo>
                <a:lnTo>
                  <a:pt x="1551392" y="1625950"/>
                </a:lnTo>
                <a:close/>
              </a:path>
              <a:path w="3719195" h="2204085">
                <a:moveTo>
                  <a:pt x="1854115" y="1629316"/>
                </a:moveTo>
                <a:lnTo>
                  <a:pt x="1832889" y="1625024"/>
                </a:lnTo>
                <a:lnTo>
                  <a:pt x="1815549" y="1613323"/>
                </a:lnTo>
                <a:lnTo>
                  <a:pt x="1803855" y="1595971"/>
                </a:lnTo>
                <a:lnTo>
                  <a:pt x="1799566" y="1574725"/>
                </a:lnTo>
                <a:lnTo>
                  <a:pt x="1803855" y="1553482"/>
                </a:lnTo>
                <a:lnTo>
                  <a:pt x="1815549" y="1536129"/>
                </a:lnTo>
                <a:lnTo>
                  <a:pt x="1832889" y="1524427"/>
                </a:lnTo>
                <a:lnTo>
                  <a:pt x="1854115" y="1520135"/>
                </a:lnTo>
                <a:lnTo>
                  <a:pt x="1875361" y="1524427"/>
                </a:lnTo>
                <a:lnTo>
                  <a:pt x="1892711" y="1536129"/>
                </a:lnTo>
                <a:lnTo>
                  <a:pt x="1904409" y="1553482"/>
                </a:lnTo>
                <a:lnTo>
                  <a:pt x="1908699" y="1574725"/>
                </a:lnTo>
                <a:lnTo>
                  <a:pt x="1904409" y="1595971"/>
                </a:lnTo>
                <a:lnTo>
                  <a:pt x="1892711" y="1613323"/>
                </a:lnTo>
                <a:lnTo>
                  <a:pt x="1875361" y="1625024"/>
                </a:lnTo>
                <a:lnTo>
                  <a:pt x="1854115" y="1629316"/>
                </a:lnTo>
                <a:close/>
              </a:path>
              <a:path w="3719195" h="2204085">
                <a:moveTo>
                  <a:pt x="2156873" y="1631841"/>
                </a:moveTo>
                <a:lnTo>
                  <a:pt x="2134653" y="1627351"/>
                </a:lnTo>
                <a:lnTo>
                  <a:pt x="2116509" y="1615110"/>
                </a:lnTo>
                <a:lnTo>
                  <a:pt x="2104277" y="1596955"/>
                </a:lnTo>
                <a:lnTo>
                  <a:pt x="2099792" y="1574725"/>
                </a:lnTo>
                <a:lnTo>
                  <a:pt x="2104277" y="1552497"/>
                </a:lnTo>
                <a:lnTo>
                  <a:pt x="2116509" y="1534342"/>
                </a:lnTo>
                <a:lnTo>
                  <a:pt x="2134653" y="1522100"/>
                </a:lnTo>
                <a:lnTo>
                  <a:pt x="2156873" y="1517610"/>
                </a:lnTo>
                <a:lnTo>
                  <a:pt x="2179074" y="1522100"/>
                </a:lnTo>
                <a:lnTo>
                  <a:pt x="2197207" y="1534342"/>
                </a:lnTo>
                <a:lnTo>
                  <a:pt x="2209436" y="1552497"/>
                </a:lnTo>
                <a:lnTo>
                  <a:pt x="2213921" y="1574725"/>
                </a:lnTo>
                <a:lnTo>
                  <a:pt x="2209441" y="1596955"/>
                </a:lnTo>
                <a:lnTo>
                  <a:pt x="2197220" y="1615110"/>
                </a:lnTo>
                <a:lnTo>
                  <a:pt x="2179088" y="1627351"/>
                </a:lnTo>
                <a:lnTo>
                  <a:pt x="2156873" y="1631841"/>
                </a:lnTo>
                <a:close/>
              </a:path>
              <a:path w="3719195" h="2204085">
                <a:moveTo>
                  <a:pt x="2459597" y="1634365"/>
                </a:moveTo>
                <a:lnTo>
                  <a:pt x="2436398" y="1629678"/>
                </a:lnTo>
                <a:lnTo>
                  <a:pt x="2417448" y="1616895"/>
                </a:lnTo>
                <a:lnTo>
                  <a:pt x="2404670" y="1597938"/>
                </a:lnTo>
                <a:lnTo>
                  <a:pt x="2399984" y="1574725"/>
                </a:lnTo>
                <a:lnTo>
                  <a:pt x="2404670" y="1551514"/>
                </a:lnTo>
                <a:lnTo>
                  <a:pt x="2417448" y="1532557"/>
                </a:lnTo>
                <a:lnTo>
                  <a:pt x="2436398" y="1519776"/>
                </a:lnTo>
                <a:lnTo>
                  <a:pt x="2459597" y="1515089"/>
                </a:lnTo>
                <a:lnTo>
                  <a:pt x="2482791" y="1519776"/>
                </a:lnTo>
                <a:lnTo>
                  <a:pt x="2501729" y="1532557"/>
                </a:lnTo>
                <a:lnTo>
                  <a:pt x="2514495" y="1551514"/>
                </a:lnTo>
                <a:lnTo>
                  <a:pt x="2519176" y="1574725"/>
                </a:lnTo>
                <a:lnTo>
                  <a:pt x="2514495" y="1597938"/>
                </a:lnTo>
                <a:lnTo>
                  <a:pt x="2501729" y="1616895"/>
                </a:lnTo>
                <a:lnTo>
                  <a:pt x="2482791" y="1629678"/>
                </a:lnTo>
                <a:lnTo>
                  <a:pt x="2459597" y="1634365"/>
                </a:lnTo>
                <a:close/>
              </a:path>
              <a:path w="3719195" h="2204085">
                <a:moveTo>
                  <a:pt x="2762321" y="1636890"/>
                </a:moveTo>
                <a:lnTo>
                  <a:pt x="2738128" y="1632005"/>
                </a:lnTo>
                <a:lnTo>
                  <a:pt x="2718375" y="1618682"/>
                </a:lnTo>
                <a:lnTo>
                  <a:pt x="2705058" y="1598922"/>
                </a:lnTo>
                <a:lnTo>
                  <a:pt x="2700176" y="1574725"/>
                </a:lnTo>
                <a:lnTo>
                  <a:pt x="2705058" y="1550530"/>
                </a:lnTo>
                <a:lnTo>
                  <a:pt x="2718375" y="1530771"/>
                </a:lnTo>
                <a:lnTo>
                  <a:pt x="2738128" y="1517449"/>
                </a:lnTo>
                <a:lnTo>
                  <a:pt x="2762321" y="1512564"/>
                </a:lnTo>
                <a:lnTo>
                  <a:pt x="2786494" y="1517449"/>
                </a:lnTo>
                <a:lnTo>
                  <a:pt x="2806237" y="1530771"/>
                </a:lnTo>
                <a:lnTo>
                  <a:pt x="2819549" y="1550530"/>
                </a:lnTo>
                <a:lnTo>
                  <a:pt x="2824431" y="1574725"/>
                </a:lnTo>
                <a:lnTo>
                  <a:pt x="2819549" y="1598922"/>
                </a:lnTo>
                <a:lnTo>
                  <a:pt x="2806237" y="1618682"/>
                </a:lnTo>
                <a:lnTo>
                  <a:pt x="2786494" y="1632005"/>
                </a:lnTo>
                <a:lnTo>
                  <a:pt x="2762321" y="1636890"/>
                </a:lnTo>
                <a:close/>
              </a:path>
              <a:path w="3719195" h="2204085">
                <a:moveTo>
                  <a:pt x="3065045" y="1622602"/>
                </a:moveTo>
                <a:lnTo>
                  <a:pt x="3046415" y="1618839"/>
                </a:lnTo>
                <a:lnTo>
                  <a:pt x="3031200" y="1608578"/>
                </a:lnTo>
                <a:lnTo>
                  <a:pt x="3020941" y="1593359"/>
                </a:lnTo>
                <a:lnTo>
                  <a:pt x="3017178" y="1574725"/>
                </a:lnTo>
                <a:lnTo>
                  <a:pt x="3020941" y="1556091"/>
                </a:lnTo>
                <a:lnTo>
                  <a:pt x="3031200" y="1540873"/>
                </a:lnTo>
                <a:lnTo>
                  <a:pt x="3046415" y="1530612"/>
                </a:lnTo>
                <a:lnTo>
                  <a:pt x="3065045" y="1526849"/>
                </a:lnTo>
                <a:lnTo>
                  <a:pt x="3083655" y="1530612"/>
                </a:lnTo>
                <a:lnTo>
                  <a:pt x="3098860" y="1540873"/>
                </a:lnTo>
                <a:lnTo>
                  <a:pt x="3109115" y="1556091"/>
                </a:lnTo>
                <a:lnTo>
                  <a:pt x="3112877" y="1574725"/>
                </a:lnTo>
                <a:lnTo>
                  <a:pt x="3109115" y="1593359"/>
                </a:lnTo>
                <a:lnTo>
                  <a:pt x="3098860" y="1608578"/>
                </a:lnTo>
                <a:lnTo>
                  <a:pt x="3083655" y="1618839"/>
                </a:lnTo>
                <a:lnTo>
                  <a:pt x="3065045" y="1622602"/>
                </a:lnTo>
                <a:close/>
              </a:path>
              <a:path w="3719195" h="2204085">
                <a:moveTo>
                  <a:pt x="3374250" y="1586489"/>
                </a:moveTo>
                <a:lnTo>
                  <a:pt x="3361253" y="1586489"/>
                </a:lnTo>
                <a:lnTo>
                  <a:pt x="3355987" y="1581223"/>
                </a:lnTo>
                <a:lnTo>
                  <a:pt x="3355987" y="1568231"/>
                </a:lnTo>
                <a:lnTo>
                  <a:pt x="3361253" y="1562961"/>
                </a:lnTo>
                <a:lnTo>
                  <a:pt x="3374250" y="1562961"/>
                </a:lnTo>
                <a:lnTo>
                  <a:pt x="3379515" y="1568231"/>
                </a:lnTo>
                <a:lnTo>
                  <a:pt x="3379515" y="1581223"/>
                </a:lnTo>
                <a:lnTo>
                  <a:pt x="3374250" y="1586489"/>
                </a:lnTo>
                <a:close/>
              </a:path>
              <a:path w="3719195" h="2204085">
                <a:moveTo>
                  <a:pt x="37773" y="1915462"/>
                </a:moveTo>
                <a:lnTo>
                  <a:pt x="23070" y="1912491"/>
                </a:lnTo>
                <a:lnTo>
                  <a:pt x="11063" y="1904389"/>
                </a:lnTo>
                <a:lnTo>
                  <a:pt x="2968" y="1892375"/>
                </a:lnTo>
                <a:lnTo>
                  <a:pt x="0" y="1877665"/>
                </a:lnTo>
                <a:lnTo>
                  <a:pt x="2968" y="1862956"/>
                </a:lnTo>
                <a:lnTo>
                  <a:pt x="11063" y="1850941"/>
                </a:lnTo>
                <a:lnTo>
                  <a:pt x="23070" y="1842840"/>
                </a:lnTo>
                <a:lnTo>
                  <a:pt x="37773" y="1839869"/>
                </a:lnTo>
                <a:lnTo>
                  <a:pt x="52475" y="1842840"/>
                </a:lnTo>
                <a:lnTo>
                  <a:pt x="64482" y="1850941"/>
                </a:lnTo>
                <a:lnTo>
                  <a:pt x="72577" y="1862956"/>
                </a:lnTo>
                <a:lnTo>
                  <a:pt x="75545" y="1877665"/>
                </a:lnTo>
                <a:lnTo>
                  <a:pt x="72577" y="1892375"/>
                </a:lnTo>
                <a:lnTo>
                  <a:pt x="64482" y="1904389"/>
                </a:lnTo>
                <a:lnTo>
                  <a:pt x="52475" y="1912491"/>
                </a:lnTo>
                <a:lnTo>
                  <a:pt x="37773" y="1915462"/>
                </a:lnTo>
                <a:close/>
              </a:path>
              <a:path w="3719195" h="2204085">
                <a:moveTo>
                  <a:pt x="340496" y="1918827"/>
                </a:moveTo>
                <a:lnTo>
                  <a:pt x="324488" y="1915593"/>
                </a:lnTo>
                <a:lnTo>
                  <a:pt x="311420" y="1906772"/>
                </a:lnTo>
                <a:lnTo>
                  <a:pt x="302611" y="1893688"/>
                </a:lnTo>
                <a:lnTo>
                  <a:pt x="299382" y="1877665"/>
                </a:lnTo>
                <a:lnTo>
                  <a:pt x="302611" y="1861642"/>
                </a:lnTo>
                <a:lnTo>
                  <a:pt x="311420" y="1848559"/>
                </a:lnTo>
                <a:lnTo>
                  <a:pt x="324488" y="1839738"/>
                </a:lnTo>
                <a:lnTo>
                  <a:pt x="340496" y="1836503"/>
                </a:lnTo>
                <a:lnTo>
                  <a:pt x="356510" y="1839738"/>
                </a:lnTo>
                <a:lnTo>
                  <a:pt x="369590" y="1848559"/>
                </a:lnTo>
                <a:lnTo>
                  <a:pt x="378410" y="1861642"/>
                </a:lnTo>
                <a:lnTo>
                  <a:pt x="381645" y="1877665"/>
                </a:lnTo>
                <a:lnTo>
                  <a:pt x="378410" y="1893688"/>
                </a:lnTo>
                <a:lnTo>
                  <a:pt x="369590" y="1906772"/>
                </a:lnTo>
                <a:lnTo>
                  <a:pt x="356510" y="1915593"/>
                </a:lnTo>
                <a:lnTo>
                  <a:pt x="340496" y="1918827"/>
                </a:lnTo>
                <a:close/>
              </a:path>
              <a:path w="3719195" h="2204085">
                <a:moveTo>
                  <a:pt x="643220" y="1921352"/>
                </a:moveTo>
                <a:lnTo>
                  <a:pt x="626233" y="1917920"/>
                </a:lnTo>
                <a:lnTo>
                  <a:pt x="612359" y="1908560"/>
                </a:lnTo>
                <a:lnTo>
                  <a:pt x="603004" y="1894679"/>
                </a:lnTo>
                <a:lnTo>
                  <a:pt x="599574" y="1877682"/>
                </a:lnTo>
                <a:lnTo>
                  <a:pt x="603004" y="1860685"/>
                </a:lnTo>
                <a:lnTo>
                  <a:pt x="612359" y="1846804"/>
                </a:lnTo>
                <a:lnTo>
                  <a:pt x="626233" y="1837444"/>
                </a:lnTo>
                <a:lnTo>
                  <a:pt x="643220" y="1834012"/>
                </a:lnTo>
                <a:lnTo>
                  <a:pt x="660208" y="1837444"/>
                </a:lnTo>
                <a:lnTo>
                  <a:pt x="674082" y="1846804"/>
                </a:lnTo>
                <a:lnTo>
                  <a:pt x="683436" y="1860685"/>
                </a:lnTo>
                <a:lnTo>
                  <a:pt x="686867" y="1877682"/>
                </a:lnTo>
                <a:lnTo>
                  <a:pt x="683436" y="1894679"/>
                </a:lnTo>
                <a:lnTo>
                  <a:pt x="674082" y="1908560"/>
                </a:lnTo>
                <a:lnTo>
                  <a:pt x="660208" y="1917920"/>
                </a:lnTo>
                <a:lnTo>
                  <a:pt x="643220" y="1921352"/>
                </a:lnTo>
                <a:close/>
              </a:path>
              <a:path w="3719195" h="2204085">
                <a:moveTo>
                  <a:pt x="945944" y="1923877"/>
                </a:moveTo>
                <a:lnTo>
                  <a:pt x="927982" y="1920247"/>
                </a:lnTo>
                <a:lnTo>
                  <a:pt x="913315" y="1910347"/>
                </a:lnTo>
                <a:lnTo>
                  <a:pt x="903426" y="1895663"/>
                </a:lnTo>
                <a:lnTo>
                  <a:pt x="899800" y="1877682"/>
                </a:lnTo>
                <a:lnTo>
                  <a:pt x="903426" y="1859703"/>
                </a:lnTo>
                <a:lnTo>
                  <a:pt x="913315" y="1845020"/>
                </a:lnTo>
                <a:lnTo>
                  <a:pt x="927982" y="1835121"/>
                </a:lnTo>
                <a:lnTo>
                  <a:pt x="945944" y="1831491"/>
                </a:lnTo>
                <a:lnTo>
                  <a:pt x="963925" y="1835121"/>
                </a:lnTo>
                <a:lnTo>
                  <a:pt x="978603" y="1845020"/>
                </a:lnTo>
                <a:lnTo>
                  <a:pt x="988496" y="1859703"/>
                </a:lnTo>
                <a:lnTo>
                  <a:pt x="992122" y="1877682"/>
                </a:lnTo>
                <a:lnTo>
                  <a:pt x="988496" y="1895663"/>
                </a:lnTo>
                <a:lnTo>
                  <a:pt x="978603" y="1910347"/>
                </a:lnTo>
                <a:lnTo>
                  <a:pt x="963925" y="1920247"/>
                </a:lnTo>
                <a:lnTo>
                  <a:pt x="945944" y="1923877"/>
                </a:lnTo>
                <a:close/>
              </a:path>
              <a:path w="3719195" h="2204085">
                <a:moveTo>
                  <a:pt x="1248668" y="1926399"/>
                </a:moveTo>
                <a:lnTo>
                  <a:pt x="1229727" y="1922571"/>
                </a:lnTo>
                <a:lnTo>
                  <a:pt x="1214254" y="1912132"/>
                </a:lnTo>
                <a:lnTo>
                  <a:pt x="1203819" y="1896647"/>
                </a:lnTo>
                <a:lnTo>
                  <a:pt x="1199992" y="1877682"/>
                </a:lnTo>
                <a:lnTo>
                  <a:pt x="1203819" y="1858719"/>
                </a:lnTo>
                <a:lnTo>
                  <a:pt x="1214254" y="1843234"/>
                </a:lnTo>
                <a:lnTo>
                  <a:pt x="1229727" y="1832794"/>
                </a:lnTo>
                <a:lnTo>
                  <a:pt x="1248668" y="1828965"/>
                </a:lnTo>
                <a:lnTo>
                  <a:pt x="1267629" y="1832794"/>
                </a:lnTo>
                <a:lnTo>
                  <a:pt x="1283112" y="1843234"/>
                </a:lnTo>
                <a:lnTo>
                  <a:pt x="1293550" y="1858719"/>
                </a:lnTo>
                <a:lnTo>
                  <a:pt x="1297378" y="1877682"/>
                </a:lnTo>
                <a:lnTo>
                  <a:pt x="1293550" y="1896647"/>
                </a:lnTo>
                <a:lnTo>
                  <a:pt x="1283112" y="1912132"/>
                </a:lnTo>
                <a:lnTo>
                  <a:pt x="1267629" y="1922571"/>
                </a:lnTo>
                <a:lnTo>
                  <a:pt x="1248668" y="1926399"/>
                </a:lnTo>
                <a:close/>
              </a:path>
              <a:path w="3719195" h="2204085">
                <a:moveTo>
                  <a:pt x="1551392" y="1928924"/>
                </a:moveTo>
                <a:lnTo>
                  <a:pt x="1531457" y="1924897"/>
                </a:lnTo>
                <a:lnTo>
                  <a:pt x="1515180" y="1913917"/>
                </a:lnTo>
                <a:lnTo>
                  <a:pt x="1504207" y="1897630"/>
                </a:lnTo>
                <a:lnTo>
                  <a:pt x="1500184" y="1877682"/>
                </a:lnTo>
                <a:lnTo>
                  <a:pt x="1504207" y="1857735"/>
                </a:lnTo>
                <a:lnTo>
                  <a:pt x="1515180" y="1841447"/>
                </a:lnTo>
                <a:lnTo>
                  <a:pt x="1531457" y="1830467"/>
                </a:lnTo>
                <a:lnTo>
                  <a:pt x="1551392" y="1826440"/>
                </a:lnTo>
                <a:lnTo>
                  <a:pt x="1571332" y="1830467"/>
                </a:lnTo>
                <a:lnTo>
                  <a:pt x="1587620" y="1841447"/>
                </a:lnTo>
                <a:lnTo>
                  <a:pt x="1598605" y="1857735"/>
                </a:lnTo>
                <a:lnTo>
                  <a:pt x="1602633" y="1877682"/>
                </a:lnTo>
                <a:lnTo>
                  <a:pt x="1598605" y="1897630"/>
                </a:lnTo>
                <a:lnTo>
                  <a:pt x="1587620" y="1913917"/>
                </a:lnTo>
                <a:lnTo>
                  <a:pt x="1571332" y="1924897"/>
                </a:lnTo>
                <a:lnTo>
                  <a:pt x="1551392" y="1928924"/>
                </a:lnTo>
                <a:close/>
              </a:path>
              <a:path w="3719195" h="2204085">
                <a:moveTo>
                  <a:pt x="1854115" y="1928924"/>
                </a:moveTo>
                <a:lnTo>
                  <a:pt x="1834180" y="1924897"/>
                </a:lnTo>
                <a:lnTo>
                  <a:pt x="1817904" y="1913917"/>
                </a:lnTo>
                <a:lnTo>
                  <a:pt x="1806931" y="1897630"/>
                </a:lnTo>
                <a:lnTo>
                  <a:pt x="1802907" y="1877682"/>
                </a:lnTo>
                <a:lnTo>
                  <a:pt x="1806931" y="1857735"/>
                </a:lnTo>
                <a:lnTo>
                  <a:pt x="1817904" y="1841447"/>
                </a:lnTo>
                <a:lnTo>
                  <a:pt x="1834180" y="1830467"/>
                </a:lnTo>
                <a:lnTo>
                  <a:pt x="1854115" y="1826440"/>
                </a:lnTo>
                <a:lnTo>
                  <a:pt x="1874056" y="1830467"/>
                </a:lnTo>
                <a:lnTo>
                  <a:pt x="1890344" y="1841447"/>
                </a:lnTo>
                <a:lnTo>
                  <a:pt x="1901329" y="1857735"/>
                </a:lnTo>
                <a:lnTo>
                  <a:pt x="1905357" y="1877682"/>
                </a:lnTo>
                <a:lnTo>
                  <a:pt x="1901329" y="1897630"/>
                </a:lnTo>
                <a:lnTo>
                  <a:pt x="1890344" y="1913917"/>
                </a:lnTo>
                <a:lnTo>
                  <a:pt x="1874056" y="1924897"/>
                </a:lnTo>
                <a:lnTo>
                  <a:pt x="1854115" y="1928924"/>
                </a:lnTo>
                <a:close/>
              </a:path>
              <a:path w="3719195" h="2204085">
                <a:moveTo>
                  <a:pt x="2156873" y="1923050"/>
                </a:moveTo>
                <a:lnTo>
                  <a:pt x="2139223" y="1919485"/>
                </a:lnTo>
                <a:lnTo>
                  <a:pt x="2124813" y="1909765"/>
                </a:lnTo>
                <a:lnTo>
                  <a:pt x="2115100" y="1895349"/>
                </a:lnTo>
                <a:lnTo>
                  <a:pt x="2111539" y="1877699"/>
                </a:lnTo>
                <a:lnTo>
                  <a:pt x="2115100" y="1860049"/>
                </a:lnTo>
                <a:lnTo>
                  <a:pt x="2124813" y="1845633"/>
                </a:lnTo>
                <a:lnTo>
                  <a:pt x="2139223" y="1835913"/>
                </a:lnTo>
                <a:lnTo>
                  <a:pt x="2156873" y="1832348"/>
                </a:lnTo>
                <a:lnTo>
                  <a:pt x="2174504" y="1835913"/>
                </a:lnTo>
                <a:lnTo>
                  <a:pt x="2188903" y="1845633"/>
                </a:lnTo>
                <a:lnTo>
                  <a:pt x="2198613" y="1860049"/>
                </a:lnTo>
                <a:lnTo>
                  <a:pt x="2202174" y="1877699"/>
                </a:lnTo>
                <a:lnTo>
                  <a:pt x="2198613" y="1895349"/>
                </a:lnTo>
                <a:lnTo>
                  <a:pt x="2188903" y="1909765"/>
                </a:lnTo>
                <a:lnTo>
                  <a:pt x="2174504" y="1919485"/>
                </a:lnTo>
                <a:lnTo>
                  <a:pt x="2156873" y="1923050"/>
                </a:lnTo>
                <a:close/>
              </a:path>
              <a:path w="3719195" h="2204085">
                <a:moveTo>
                  <a:pt x="2459597" y="1908765"/>
                </a:moveTo>
                <a:lnTo>
                  <a:pt x="2447491" y="1906322"/>
                </a:lnTo>
                <a:lnTo>
                  <a:pt x="2437609" y="1899660"/>
                </a:lnTo>
                <a:lnTo>
                  <a:pt x="2430949" y="1889780"/>
                </a:lnTo>
                <a:lnTo>
                  <a:pt x="2428508" y="1877682"/>
                </a:lnTo>
                <a:lnTo>
                  <a:pt x="2430949" y="1865584"/>
                </a:lnTo>
                <a:lnTo>
                  <a:pt x="2437609" y="1855704"/>
                </a:lnTo>
                <a:lnTo>
                  <a:pt x="2447491" y="1849042"/>
                </a:lnTo>
                <a:lnTo>
                  <a:pt x="2459597" y="1846600"/>
                </a:lnTo>
                <a:lnTo>
                  <a:pt x="2471684" y="1849042"/>
                </a:lnTo>
                <a:lnTo>
                  <a:pt x="2481555" y="1855704"/>
                </a:lnTo>
                <a:lnTo>
                  <a:pt x="2488212" y="1865584"/>
                </a:lnTo>
                <a:lnTo>
                  <a:pt x="2490653" y="1877682"/>
                </a:lnTo>
                <a:lnTo>
                  <a:pt x="2488212" y="1889780"/>
                </a:lnTo>
                <a:lnTo>
                  <a:pt x="2481555" y="1899660"/>
                </a:lnTo>
                <a:lnTo>
                  <a:pt x="2471684" y="1906322"/>
                </a:lnTo>
                <a:lnTo>
                  <a:pt x="2459597" y="1908765"/>
                </a:lnTo>
                <a:close/>
              </a:path>
              <a:path w="3719195" h="2204085">
                <a:moveTo>
                  <a:pt x="2769241" y="1890287"/>
                </a:moveTo>
                <a:lnTo>
                  <a:pt x="2755333" y="1890287"/>
                </a:lnTo>
                <a:lnTo>
                  <a:pt x="2749696" y="1884649"/>
                </a:lnTo>
                <a:lnTo>
                  <a:pt x="2749696" y="1870715"/>
                </a:lnTo>
                <a:lnTo>
                  <a:pt x="2755333" y="1865078"/>
                </a:lnTo>
                <a:lnTo>
                  <a:pt x="2769274" y="1865078"/>
                </a:lnTo>
                <a:lnTo>
                  <a:pt x="2774912" y="1870715"/>
                </a:lnTo>
                <a:lnTo>
                  <a:pt x="2774912" y="1884649"/>
                </a:lnTo>
                <a:lnTo>
                  <a:pt x="2769241" y="1890287"/>
                </a:lnTo>
                <a:close/>
              </a:path>
              <a:path w="3719195" h="2204085">
                <a:moveTo>
                  <a:pt x="37773" y="2203306"/>
                </a:moveTo>
                <a:lnTo>
                  <a:pt x="28950" y="2201525"/>
                </a:lnTo>
                <a:lnTo>
                  <a:pt x="21751" y="2196665"/>
                </a:lnTo>
                <a:lnTo>
                  <a:pt x="16900" y="2189455"/>
                </a:lnTo>
                <a:lnTo>
                  <a:pt x="15122" y="2180622"/>
                </a:lnTo>
                <a:lnTo>
                  <a:pt x="16900" y="2171789"/>
                </a:lnTo>
                <a:lnTo>
                  <a:pt x="21751" y="2164579"/>
                </a:lnTo>
                <a:lnTo>
                  <a:pt x="28950" y="2159719"/>
                </a:lnTo>
                <a:lnTo>
                  <a:pt x="37773" y="2157938"/>
                </a:lnTo>
                <a:lnTo>
                  <a:pt x="46600" y="2159719"/>
                </a:lnTo>
                <a:lnTo>
                  <a:pt x="53811" y="2164579"/>
                </a:lnTo>
                <a:lnTo>
                  <a:pt x="58673" y="2171789"/>
                </a:lnTo>
                <a:lnTo>
                  <a:pt x="60457" y="2180622"/>
                </a:lnTo>
                <a:lnTo>
                  <a:pt x="58673" y="2189455"/>
                </a:lnTo>
                <a:lnTo>
                  <a:pt x="53811" y="2196665"/>
                </a:lnTo>
                <a:lnTo>
                  <a:pt x="46600" y="2201525"/>
                </a:lnTo>
                <a:lnTo>
                  <a:pt x="37773" y="2203306"/>
                </a:lnTo>
                <a:close/>
              </a:path>
              <a:path w="3719195" h="2204085">
                <a:moveTo>
                  <a:pt x="346386" y="2203800"/>
                </a:moveTo>
                <a:lnTo>
                  <a:pt x="334607" y="2203800"/>
                </a:lnTo>
                <a:lnTo>
                  <a:pt x="331026" y="2203076"/>
                </a:lnTo>
                <a:lnTo>
                  <a:pt x="323289" y="2197857"/>
                </a:lnTo>
                <a:lnTo>
                  <a:pt x="318072" y="2190116"/>
                </a:lnTo>
                <a:lnTo>
                  <a:pt x="316158" y="2180639"/>
                </a:lnTo>
                <a:lnTo>
                  <a:pt x="318072" y="2171162"/>
                </a:lnTo>
                <a:lnTo>
                  <a:pt x="323289" y="2163423"/>
                </a:lnTo>
                <a:lnTo>
                  <a:pt x="331026" y="2158204"/>
                </a:lnTo>
                <a:lnTo>
                  <a:pt x="340496" y="2156291"/>
                </a:lnTo>
                <a:lnTo>
                  <a:pt x="349967" y="2158204"/>
                </a:lnTo>
                <a:lnTo>
                  <a:pt x="357704" y="2163423"/>
                </a:lnTo>
                <a:lnTo>
                  <a:pt x="362921" y="2171162"/>
                </a:lnTo>
                <a:lnTo>
                  <a:pt x="364835" y="2180639"/>
                </a:lnTo>
                <a:lnTo>
                  <a:pt x="362921" y="2190116"/>
                </a:lnTo>
                <a:lnTo>
                  <a:pt x="357704" y="2197857"/>
                </a:lnTo>
                <a:lnTo>
                  <a:pt x="349967" y="2203076"/>
                </a:lnTo>
                <a:lnTo>
                  <a:pt x="346386" y="2203800"/>
                </a:lnTo>
                <a:close/>
              </a:path>
              <a:path w="3719195" h="2204085">
                <a:moveTo>
                  <a:pt x="643220" y="2203306"/>
                </a:moveTo>
                <a:lnTo>
                  <a:pt x="634398" y="2201525"/>
                </a:lnTo>
                <a:lnTo>
                  <a:pt x="627199" y="2196665"/>
                </a:lnTo>
                <a:lnTo>
                  <a:pt x="622348" y="2189455"/>
                </a:lnTo>
                <a:lnTo>
                  <a:pt x="620570" y="2180622"/>
                </a:lnTo>
                <a:lnTo>
                  <a:pt x="622348" y="2171789"/>
                </a:lnTo>
                <a:lnTo>
                  <a:pt x="627199" y="2164579"/>
                </a:lnTo>
                <a:lnTo>
                  <a:pt x="634398" y="2159719"/>
                </a:lnTo>
                <a:lnTo>
                  <a:pt x="643220" y="2157938"/>
                </a:lnTo>
                <a:lnTo>
                  <a:pt x="652062" y="2159719"/>
                </a:lnTo>
                <a:lnTo>
                  <a:pt x="659271" y="2164579"/>
                </a:lnTo>
                <a:lnTo>
                  <a:pt x="664126" y="2171789"/>
                </a:lnTo>
                <a:lnTo>
                  <a:pt x="665904" y="2180622"/>
                </a:lnTo>
                <a:lnTo>
                  <a:pt x="664121" y="2189455"/>
                </a:lnTo>
                <a:lnTo>
                  <a:pt x="659258" y="2196665"/>
                </a:lnTo>
                <a:lnTo>
                  <a:pt x="652048" y="2201525"/>
                </a:lnTo>
                <a:lnTo>
                  <a:pt x="643220" y="2203306"/>
                </a:lnTo>
                <a:close/>
              </a:path>
              <a:path w="3719195" h="2204085">
                <a:moveTo>
                  <a:pt x="945944" y="2200785"/>
                </a:moveTo>
                <a:lnTo>
                  <a:pt x="938110" y="2199201"/>
                </a:lnTo>
                <a:lnTo>
                  <a:pt x="931703" y="2194881"/>
                </a:lnTo>
                <a:lnTo>
                  <a:pt x="927379" y="2188472"/>
                </a:lnTo>
                <a:lnTo>
                  <a:pt x="925792" y="2180622"/>
                </a:lnTo>
                <a:lnTo>
                  <a:pt x="927379" y="2172773"/>
                </a:lnTo>
                <a:lnTo>
                  <a:pt x="931703" y="2166365"/>
                </a:lnTo>
                <a:lnTo>
                  <a:pt x="938110" y="2162046"/>
                </a:lnTo>
                <a:lnTo>
                  <a:pt x="945944" y="2160463"/>
                </a:lnTo>
                <a:lnTo>
                  <a:pt x="953792" y="2162046"/>
                </a:lnTo>
                <a:lnTo>
                  <a:pt x="960198" y="2166365"/>
                </a:lnTo>
                <a:lnTo>
                  <a:pt x="964514" y="2172773"/>
                </a:lnTo>
                <a:lnTo>
                  <a:pt x="966096" y="2180622"/>
                </a:lnTo>
                <a:lnTo>
                  <a:pt x="964514" y="2188472"/>
                </a:lnTo>
                <a:lnTo>
                  <a:pt x="960198" y="2194881"/>
                </a:lnTo>
                <a:lnTo>
                  <a:pt x="953792" y="2199201"/>
                </a:lnTo>
                <a:lnTo>
                  <a:pt x="945944" y="2200785"/>
                </a:lnTo>
                <a:close/>
              </a:path>
              <a:path w="3719195" h="2204085">
                <a:moveTo>
                  <a:pt x="1257478" y="2196575"/>
                </a:moveTo>
                <a:lnTo>
                  <a:pt x="1239891" y="2196575"/>
                </a:lnTo>
                <a:lnTo>
                  <a:pt x="1232735" y="2189422"/>
                </a:lnTo>
                <a:lnTo>
                  <a:pt x="1232735" y="2171822"/>
                </a:lnTo>
                <a:lnTo>
                  <a:pt x="1239891" y="2164669"/>
                </a:lnTo>
                <a:lnTo>
                  <a:pt x="1257478" y="2164669"/>
                </a:lnTo>
                <a:lnTo>
                  <a:pt x="1264634" y="2171822"/>
                </a:lnTo>
                <a:lnTo>
                  <a:pt x="1264634" y="2189422"/>
                </a:lnTo>
                <a:lnTo>
                  <a:pt x="1257478" y="2196575"/>
                </a:lnTo>
                <a:close/>
              </a:path>
              <a:path w="3719195" h="2204085">
                <a:moveTo>
                  <a:pt x="1556961" y="2190705"/>
                </a:moveTo>
                <a:lnTo>
                  <a:pt x="1545856" y="2190705"/>
                </a:lnTo>
                <a:lnTo>
                  <a:pt x="1541332" y="2186192"/>
                </a:lnTo>
                <a:lnTo>
                  <a:pt x="1541332" y="2175052"/>
                </a:lnTo>
                <a:lnTo>
                  <a:pt x="1545856" y="2170542"/>
                </a:lnTo>
                <a:lnTo>
                  <a:pt x="1556961" y="2170542"/>
                </a:lnTo>
                <a:lnTo>
                  <a:pt x="1561485" y="2175052"/>
                </a:lnTo>
                <a:lnTo>
                  <a:pt x="1561485" y="2186192"/>
                </a:lnTo>
                <a:lnTo>
                  <a:pt x="1556961" y="2190705"/>
                </a:lnTo>
                <a:close/>
              </a:path>
              <a:path w="3719195" h="2204085">
                <a:moveTo>
                  <a:pt x="1855972" y="2183988"/>
                </a:moveTo>
                <a:lnTo>
                  <a:pt x="1852259" y="2183988"/>
                </a:lnTo>
                <a:lnTo>
                  <a:pt x="1850774" y="2182489"/>
                </a:lnTo>
                <a:lnTo>
                  <a:pt x="1850774" y="2178755"/>
                </a:lnTo>
                <a:lnTo>
                  <a:pt x="1852259" y="2177257"/>
                </a:lnTo>
                <a:lnTo>
                  <a:pt x="1856006" y="2177257"/>
                </a:lnTo>
                <a:lnTo>
                  <a:pt x="1857491" y="2178755"/>
                </a:lnTo>
                <a:lnTo>
                  <a:pt x="1857491" y="2182489"/>
                </a:lnTo>
                <a:lnTo>
                  <a:pt x="1855972" y="2183988"/>
                </a:lnTo>
                <a:close/>
              </a:path>
            </a:pathLst>
          </a:custGeom>
          <a:solidFill>
            <a:srgbClr val="E8C7C6"/>
          </a:solidFill>
        </p:spPr>
        <p:txBody>
          <a:bodyPr wrap="square" lIns="0" tIns="0" rIns="0" bIns="0" rtlCol="0"/>
          <a:lstStyle/>
          <a:p>
            <a:endParaRPr/>
          </a:p>
        </p:txBody>
      </p:sp>
      <p:sp>
        <p:nvSpPr>
          <p:cNvPr id="13" name="object 13"/>
          <p:cNvSpPr txBox="1"/>
          <p:nvPr/>
        </p:nvSpPr>
        <p:spPr>
          <a:xfrm>
            <a:off x="1752600" y="1484327"/>
            <a:ext cx="9829799" cy="782265"/>
          </a:xfrm>
          <a:prstGeom prst="rect">
            <a:avLst/>
          </a:prstGeom>
        </p:spPr>
        <p:txBody>
          <a:bodyPr vert="horz" wrap="square" lIns="0" tIns="12700" rIns="0" bIns="0" rtlCol="0">
            <a:spAutoFit/>
          </a:bodyPr>
          <a:lstStyle/>
          <a:p>
            <a:pPr marL="3470910">
              <a:lnSpc>
                <a:spcPct val="100000"/>
              </a:lnSpc>
              <a:spcBef>
                <a:spcPts val="100"/>
              </a:spcBef>
            </a:pPr>
            <a:r>
              <a:rPr lang="en-US" sz="5000" b="1" spc="185" dirty="0">
                <a:latin typeface="Times New Roman"/>
                <a:cs typeface="Times New Roman"/>
              </a:rPr>
              <a:t>   </a:t>
            </a:r>
            <a:r>
              <a:rPr sz="5000" b="1" spc="185" dirty="0">
                <a:latin typeface="Times New Roman"/>
                <a:cs typeface="Times New Roman"/>
              </a:rPr>
              <a:t>INTRODUCTION</a:t>
            </a:r>
            <a:endParaRPr sz="5000" dirty="0">
              <a:latin typeface="Times New Roman"/>
              <a:cs typeface="Times New Roman"/>
            </a:endParaRPr>
          </a:p>
        </p:txBody>
      </p:sp>
      <p:sp>
        <p:nvSpPr>
          <p:cNvPr id="17" name="Title 16">
            <a:extLst>
              <a:ext uri="{FF2B5EF4-FFF2-40B4-BE49-F238E27FC236}">
                <a16:creationId xmlns:a16="http://schemas.microsoft.com/office/drawing/2014/main" id="{56CAE8AE-ADE3-030E-1274-904911E05386}"/>
              </a:ext>
            </a:extLst>
          </p:cNvPr>
          <p:cNvSpPr>
            <a:spLocks noGrp="1"/>
          </p:cNvSpPr>
          <p:nvPr>
            <p:ph type="title"/>
          </p:nvPr>
        </p:nvSpPr>
        <p:spPr>
          <a:xfrm>
            <a:off x="16420587" y="399097"/>
            <a:ext cx="929732" cy="875030"/>
          </a:xfrm>
        </p:spPr>
        <p:txBody>
          <a:bodyPr/>
          <a:lstStyle/>
          <a:p>
            <a:r>
              <a:rPr lang="en-US" dirty="0"/>
              <a:t>2</a:t>
            </a:r>
          </a:p>
        </p:txBody>
      </p:sp>
      <p:sp>
        <p:nvSpPr>
          <p:cNvPr id="18" name="TextBox 17">
            <a:extLst>
              <a:ext uri="{FF2B5EF4-FFF2-40B4-BE49-F238E27FC236}">
                <a16:creationId xmlns:a16="http://schemas.microsoft.com/office/drawing/2014/main" id="{DBAC080A-1887-B69F-EB12-0B2F37FA587A}"/>
              </a:ext>
            </a:extLst>
          </p:cNvPr>
          <p:cNvSpPr txBox="1"/>
          <p:nvPr/>
        </p:nvSpPr>
        <p:spPr>
          <a:xfrm>
            <a:off x="762001" y="2835251"/>
            <a:ext cx="11125200" cy="5119350"/>
          </a:xfrm>
          <a:prstGeom prst="rect">
            <a:avLst/>
          </a:prstGeom>
          <a:noFill/>
        </p:spPr>
        <p:txBody>
          <a:bodyPr wrap="square" rtlCol="0">
            <a:spAutoFit/>
          </a:bodyPr>
          <a:lstStyle/>
          <a:p>
            <a:pPr marL="12700" marR="1917064" algn="just">
              <a:lnSpc>
                <a:spcPct val="114999"/>
              </a:lnSpc>
              <a:spcBef>
                <a:spcPts val="1745"/>
              </a:spcBef>
            </a:pPr>
            <a:r>
              <a:rPr lang="en-US" sz="2500" b="1" spc="-55" dirty="0">
                <a:latin typeface="Times New Roman"/>
                <a:cs typeface="Times New Roman"/>
              </a:rPr>
              <a:t>Hotel Booking System</a:t>
            </a:r>
          </a:p>
          <a:p>
            <a:pPr marL="298450" marR="1917064" indent="-285750" algn="just">
              <a:lnSpc>
                <a:spcPct val="114999"/>
              </a:lnSpc>
              <a:spcBef>
                <a:spcPts val="1745"/>
              </a:spcBef>
              <a:buFont typeface="Wingdings" panose="05000000000000000000" pitchFamily="2" charset="2"/>
              <a:buChar char="Ø"/>
            </a:pPr>
            <a:r>
              <a:rPr lang="en-US" sz="2500" b="1" spc="-55" dirty="0">
                <a:latin typeface="Times New Roman"/>
                <a:cs typeface="Times New Roman"/>
              </a:rPr>
              <a:t>The </a:t>
            </a:r>
            <a:r>
              <a:rPr lang="en-US" sz="2500" b="1" spc="15" dirty="0">
                <a:latin typeface="Times New Roman"/>
                <a:cs typeface="Times New Roman"/>
              </a:rPr>
              <a:t>Hotel </a:t>
            </a:r>
            <a:r>
              <a:rPr lang="en-US" sz="2500" b="1" spc="-50" dirty="0">
                <a:latin typeface="Times New Roman"/>
                <a:cs typeface="Times New Roman"/>
              </a:rPr>
              <a:t>Reservation </a:t>
            </a:r>
            <a:r>
              <a:rPr lang="en-US" sz="2500" b="1" spc="-10" dirty="0">
                <a:latin typeface="Times New Roman"/>
                <a:cs typeface="Times New Roman"/>
              </a:rPr>
              <a:t>System </a:t>
            </a:r>
            <a:r>
              <a:rPr lang="en-US" sz="2500" b="1" spc="-15" dirty="0">
                <a:latin typeface="Times New Roman"/>
                <a:cs typeface="Times New Roman"/>
              </a:rPr>
              <a:t>is </a:t>
            </a:r>
            <a:r>
              <a:rPr lang="en-US" sz="2500" b="1" dirty="0">
                <a:latin typeface="Times New Roman"/>
                <a:cs typeface="Times New Roman"/>
              </a:rPr>
              <a:t>a </a:t>
            </a:r>
            <a:r>
              <a:rPr lang="en-US" sz="2500" b="1" spc="-70" dirty="0">
                <a:latin typeface="Times New Roman"/>
                <a:cs typeface="Times New Roman"/>
              </a:rPr>
              <a:t>web-based </a:t>
            </a:r>
            <a:r>
              <a:rPr lang="en-US" sz="2500" b="1" spc="-35" dirty="0">
                <a:latin typeface="Times New Roman"/>
                <a:cs typeface="Times New Roman"/>
              </a:rPr>
              <a:t>system that </a:t>
            </a:r>
            <a:r>
              <a:rPr lang="en-US" sz="2500" b="1" spc="-30" dirty="0">
                <a:latin typeface="Times New Roman"/>
                <a:cs typeface="Times New Roman"/>
              </a:rPr>
              <a:t>allows </a:t>
            </a:r>
            <a:r>
              <a:rPr lang="en-US" sz="2500" b="1" spc="-65" dirty="0">
                <a:latin typeface="Times New Roman"/>
                <a:cs typeface="Times New Roman"/>
              </a:rPr>
              <a:t>users </a:t>
            </a:r>
            <a:r>
              <a:rPr lang="en-US" sz="2500" b="1" dirty="0">
                <a:latin typeface="Times New Roman"/>
                <a:cs typeface="Times New Roman"/>
              </a:rPr>
              <a:t>to </a:t>
            </a:r>
            <a:r>
              <a:rPr lang="en-US" sz="2500" b="1" spc="-55" dirty="0">
                <a:latin typeface="Times New Roman"/>
                <a:cs typeface="Times New Roman"/>
              </a:rPr>
              <a:t>search </a:t>
            </a:r>
            <a:r>
              <a:rPr lang="en-US" sz="2500" b="1" spc="-610" dirty="0">
                <a:latin typeface="Times New Roman"/>
                <a:cs typeface="Times New Roman"/>
              </a:rPr>
              <a:t> </a:t>
            </a:r>
            <a:r>
              <a:rPr lang="en-US" sz="2500" b="1" spc="-50" dirty="0">
                <a:latin typeface="Times New Roman"/>
                <a:cs typeface="Times New Roman"/>
              </a:rPr>
              <a:t>for</a:t>
            </a:r>
            <a:r>
              <a:rPr lang="en-US" sz="2500" b="1" dirty="0">
                <a:latin typeface="Times New Roman"/>
                <a:cs typeface="Times New Roman"/>
              </a:rPr>
              <a:t> </a:t>
            </a:r>
            <a:r>
              <a:rPr lang="en-US" sz="2500" b="1" spc="-20" dirty="0">
                <a:latin typeface="Times New Roman"/>
                <a:cs typeface="Times New Roman"/>
              </a:rPr>
              <a:t>hotels,</a:t>
            </a:r>
            <a:r>
              <a:rPr lang="en-US" sz="2500" b="1" dirty="0">
                <a:latin typeface="Times New Roman"/>
                <a:cs typeface="Times New Roman"/>
              </a:rPr>
              <a:t> </a:t>
            </a:r>
            <a:r>
              <a:rPr lang="en-US" sz="2500" b="1" spc="-40" dirty="0">
                <a:latin typeface="Times New Roman"/>
                <a:cs typeface="Times New Roman"/>
              </a:rPr>
              <a:t>check</a:t>
            </a:r>
            <a:r>
              <a:rPr lang="en-US" sz="2500" b="1" dirty="0">
                <a:latin typeface="Times New Roman"/>
                <a:cs typeface="Times New Roman"/>
              </a:rPr>
              <a:t> </a:t>
            </a:r>
            <a:r>
              <a:rPr lang="en-US" sz="2500" b="1" spc="-25" dirty="0">
                <a:latin typeface="Times New Roman"/>
                <a:cs typeface="Times New Roman"/>
              </a:rPr>
              <a:t>availability,</a:t>
            </a:r>
            <a:r>
              <a:rPr lang="en-US" sz="2500" b="1" dirty="0">
                <a:latin typeface="Times New Roman"/>
                <a:cs typeface="Times New Roman"/>
              </a:rPr>
              <a:t> </a:t>
            </a:r>
            <a:r>
              <a:rPr lang="en-US" sz="2500" b="1" spc="-95" dirty="0">
                <a:latin typeface="Times New Roman"/>
                <a:cs typeface="Times New Roman"/>
              </a:rPr>
              <a:t>and</a:t>
            </a:r>
            <a:r>
              <a:rPr lang="en-US" sz="2500" b="1" dirty="0">
                <a:latin typeface="Times New Roman"/>
                <a:cs typeface="Times New Roman"/>
              </a:rPr>
              <a:t> </a:t>
            </a:r>
            <a:r>
              <a:rPr lang="en-US" sz="2500" b="1" spc="-45" dirty="0">
                <a:latin typeface="Times New Roman"/>
                <a:cs typeface="Times New Roman"/>
              </a:rPr>
              <a:t>make</a:t>
            </a:r>
            <a:r>
              <a:rPr lang="en-US" sz="2500" b="1" dirty="0">
                <a:latin typeface="Times New Roman"/>
                <a:cs typeface="Times New Roman"/>
              </a:rPr>
              <a:t> </a:t>
            </a:r>
            <a:r>
              <a:rPr lang="en-US" sz="2500" b="1" spc="-55" dirty="0">
                <a:latin typeface="Times New Roman"/>
                <a:cs typeface="Times New Roman"/>
              </a:rPr>
              <a:t>online</a:t>
            </a:r>
            <a:r>
              <a:rPr lang="en-US" sz="2500" b="1" dirty="0">
                <a:latin typeface="Times New Roman"/>
                <a:cs typeface="Times New Roman"/>
              </a:rPr>
              <a:t> </a:t>
            </a:r>
            <a:r>
              <a:rPr lang="en-US" sz="2500" b="1" spc="-50" dirty="0">
                <a:latin typeface="Times New Roman"/>
                <a:cs typeface="Times New Roman"/>
              </a:rPr>
              <a:t>reservations.</a:t>
            </a:r>
            <a:endParaRPr lang="en-US" sz="2500" dirty="0">
              <a:latin typeface="Times New Roman"/>
              <a:cs typeface="Times New Roman"/>
            </a:endParaRPr>
          </a:p>
          <a:p>
            <a:pPr marL="298450" marR="2207260" indent="-285750" algn="just">
              <a:lnSpc>
                <a:spcPct val="114999"/>
              </a:lnSpc>
              <a:buFont typeface="Wingdings" panose="05000000000000000000" pitchFamily="2" charset="2"/>
              <a:buChar char="Ø"/>
            </a:pPr>
            <a:r>
              <a:rPr lang="en-US" sz="2500" b="1" spc="-5" dirty="0">
                <a:latin typeface="Times New Roman"/>
                <a:cs typeface="Times New Roman"/>
              </a:rPr>
              <a:t>It </a:t>
            </a:r>
            <a:r>
              <a:rPr lang="en-US" sz="2500" b="1" spc="-65" dirty="0">
                <a:latin typeface="Times New Roman"/>
                <a:cs typeface="Times New Roman"/>
              </a:rPr>
              <a:t>includes </a:t>
            </a:r>
            <a:r>
              <a:rPr lang="en-US" sz="2500" b="1" spc="-90" dirty="0">
                <a:latin typeface="Times New Roman"/>
                <a:cs typeface="Times New Roman"/>
              </a:rPr>
              <a:t>admin </a:t>
            </a:r>
            <a:r>
              <a:rPr lang="en-US" sz="2500" b="1" spc="-95" dirty="0">
                <a:latin typeface="Times New Roman"/>
                <a:cs typeface="Times New Roman"/>
              </a:rPr>
              <a:t>and </a:t>
            </a:r>
            <a:r>
              <a:rPr lang="en-US" sz="2500" b="1" spc="-80" dirty="0">
                <a:latin typeface="Times New Roman"/>
                <a:cs typeface="Times New Roman"/>
              </a:rPr>
              <a:t>user </a:t>
            </a:r>
            <a:r>
              <a:rPr lang="en-US" sz="2500" b="1" spc="-70" dirty="0">
                <a:latin typeface="Times New Roman"/>
                <a:cs typeface="Times New Roman"/>
              </a:rPr>
              <a:t>modules </a:t>
            </a:r>
            <a:r>
              <a:rPr lang="en-US" sz="2500" b="1" spc="-90" dirty="0">
                <a:latin typeface="Times New Roman"/>
                <a:cs typeface="Times New Roman"/>
              </a:rPr>
              <a:t>where </a:t>
            </a:r>
            <a:r>
              <a:rPr lang="en-US" sz="2500" b="1" spc="-55" dirty="0">
                <a:latin typeface="Times New Roman"/>
                <a:cs typeface="Times New Roman"/>
              </a:rPr>
              <a:t>customers can </a:t>
            </a:r>
            <a:r>
              <a:rPr lang="en-US" sz="2500" b="1" spc="-30" dirty="0">
                <a:latin typeface="Times New Roman"/>
                <a:cs typeface="Times New Roman"/>
              </a:rPr>
              <a:t>explore </a:t>
            </a:r>
            <a:r>
              <a:rPr lang="en-US" sz="2500" b="1" spc="-20" dirty="0">
                <a:latin typeface="Times New Roman"/>
                <a:cs typeface="Times New Roman"/>
              </a:rPr>
              <a:t>hotels, </a:t>
            </a:r>
            <a:r>
              <a:rPr lang="en-US" sz="2500" b="1" spc="-55" dirty="0">
                <a:latin typeface="Times New Roman"/>
                <a:cs typeface="Times New Roman"/>
              </a:rPr>
              <a:t>verify </a:t>
            </a:r>
            <a:r>
              <a:rPr lang="en-US" sz="2500" b="1" spc="-50" dirty="0">
                <a:latin typeface="Times New Roman"/>
                <a:cs typeface="Times New Roman"/>
              </a:rPr>
              <a:t> </a:t>
            </a:r>
            <a:r>
              <a:rPr lang="en-US" sz="2500" b="1" spc="-75" dirty="0">
                <a:latin typeface="Times New Roman"/>
                <a:cs typeface="Times New Roman"/>
              </a:rPr>
              <a:t>room </a:t>
            </a:r>
            <a:r>
              <a:rPr lang="en-US" sz="2500" b="1" spc="-25" dirty="0">
                <a:latin typeface="Times New Roman"/>
                <a:cs typeface="Times New Roman"/>
              </a:rPr>
              <a:t>availability, </a:t>
            </a:r>
            <a:r>
              <a:rPr lang="en-US" sz="2500" b="1" spc="-95" dirty="0">
                <a:latin typeface="Times New Roman"/>
                <a:cs typeface="Times New Roman"/>
              </a:rPr>
              <a:t>and </a:t>
            </a:r>
            <a:r>
              <a:rPr lang="en-US" sz="2500" b="1" spc="-45" dirty="0">
                <a:latin typeface="Times New Roman"/>
                <a:cs typeface="Times New Roman"/>
              </a:rPr>
              <a:t>make </a:t>
            </a:r>
            <a:r>
              <a:rPr lang="en-US" sz="2500" b="1" spc="-55" dirty="0">
                <a:latin typeface="Times New Roman"/>
                <a:cs typeface="Times New Roman"/>
              </a:rPr>
              <a:t>reservations </a:t>
            </a:r>
            <a:r>
              <a:rPr lang="en-US" sz="2500" b="1" spc="-65" dirty="0">
                <a:latin typeface="Times New Roman"/>
                <a:cs typeface="Times New Roman"/>
              </a:rPr>
              <a:t>using </a:t>
            </a:r>
            <a:r>
              <a:rPr lang="en-US" sz="2500" b="1" spc="-55" dirty="0">
                <a:latin typeface="Times New Roman"/>
                <a:cs typeface="Times New Roman"/>
              </a:rPr>
              <a:t>the </a:t>
            </a:r>
            <a:r>
              <a:rPr lang="en-US" sz="2500" b="1" spc="-15" dirty="0">
                <a:latin typeface="Times New Roman"/>
                <a:cs typeface="Times New Roman"/>
              </a:rPr>
              <a:t>User </a:t>
            </a:r>
            <a:r>
              <a:rPr lang="en-US" sz="2500" b="1" spc="-35" dirty="0">
                <a:latin typeface="Times New Roman"/>
                <a:cs typeface="Times New Roman"/>
              </a:rPr>
              <a:t>Module </a:t>
            </a:r>
            <a:r>
              <a:rPr lang="en-US" sz="2500" b="1" spc="-70" dirty="0">
                <a:latin typeface="Times New Roman"/>
                <a:cs typeface="Times New Roman"/>
              </a:rPr>
              <a:t>by </a:t>
            </a:r>
            <a:r>
              <a:rPr lang="en-US" sz="2500" b="1" spc="-75" dirty="0">
                <a:latin typeface="Times New Roman"/>
                <a:cs typeface="Times New Roman"/>
              </a:rPr>
              <a:t>room </a:t>
            </a:r>
            <a:r>
              <a:rPr lang="en-US" sz="2500" b="1" spc="-40" dirty="0">
                <a:latin typeface="Times New Roman"/>
                <a:cs typeface="Times New Roman"/>
              </a:rPr>
              <a:t>type </a:t>
            </a:r>
            <a:r>
              <a:rPr lang="en-US" sz="2500" b="1" spc="-35" dirty="0">
                <a:latin typeface="Times New Roman"/>
                <a:cs typeface="Times New Roman"/>
              </a:rPr>
              <a:t> </a:t>
            </a:r>
            <a:r>
              <a:rPr lang="en-US" sz="2500" b="1" spc="-95" dirty="0">
                <a:latin typeface="Times New Roman"/>
                <a:cs typeface="Times New Roman"/>
              </a:rPr>
              <a:t>and</a:t>
            </a:r>
            <a:r>
              <a:rPr lang="en-US" sz="2500" b="1" spc="-5" dirty="0">
                <a:latin typeface="Times New Roman"/>
                <a:cs typeface="Times New Roman"/>
              </a:rPr>
              <a:t> </a:t>
            </a:r>
            <a:r>
              <a:rPr lang="en-US" sz="2500" b="1" spc="-50" dirty="0">
                <a:latin typeface="Times New Roman"/>
                <a:cs typeface="Times New Roman"/>
              </a:rPr>
              <a:t>price.</a:t>
            </a:r>
            <a:endParaRPr lang="en-US" sz="2500" dirty="0">
              <a:latin typeface="Times New Roman"/>
              <a:cs typeface="Times New Roman"/>
            </a:endParaRPr>
          </a:p>
          <a:p>
            <a:pPr marL="298450" marR="2458720" indent="-285750" algn="just">
              <a:lnSpc>
                <a:spcPct val="114999"/>
              </a:lnSpc>
              <a:buFont typeface="Wingdings" panose="05000000000000000000" pitchFamily="2" charset="2"/>
              <a:buChar char="Ø"/>
            </a:pPr>
            <a:r>
              <a:rPr lang="en-US" sz="2500" b="1" spc="-45" dirty="0">
                <a:latin typeface="Times New Roman"/>
                <a:cs typeface="Times New Roman"/>
              </a:rPr>
              <a:t>This </a:t>
            </a:r>
            <a:r>
              <a:rPr lang="en-US" sz="2500" b="1" spc="-70" dirty="0">
                <a:latin typeface="Times New Roman"/>
                <a:cs typeface="Times New Roman"/>
              </a:rPr>
              <a:t>include </a:t>
            </a:r>
            <a:r>
              <a:rPr lang="en-US" sz="2500" b="1" spc="-50" dirty="0">
                <a:latin typeface="Times New Roman"/>
                <a:cs typeface="Times New Roman"/>
              </a:rPr>
              <a:t>processing </a:t>
            </a:r>
            <a:r>
              <a:rPr lang="en-US" sz="2500" b="1" spc="-30" dirty="0">
                <a:latin typeface="Times New Roman"/>
                <a:cs typeface="Times New Roman"/>
              </a:rPr>
              <a:t>bookings, </a:t>
            </a:r>
            <a:r>
              <a:rPr lang="en-US" sz="2500" b="1" spc="-60" dirty="0">
                <a:latin typeface="Times New Roman"/>
                <a:cs typeface="Times New Roman"/>
              </a:rPr>
              <a:t>maintaining </a:t>
            </a:r>
            <a:r>
              <a:rPr lang="en-US" sz="2500" b="1" spc="-75" dirty="0">
                <a:latin typeface="Times New Roman"/>
                <a:cs typeface="Times New Roman"/>
              </a:rPr>
              <a:t>room </a:t>
            </a:r>
            <a:r>
              <a:rPr lang="en-US" sz="2500" b="1" spc="-25" dirty="0">
                <a:latin typeface="Times New Roman"/>
                <a:cs typeface="Times New Roman"/>
              </a:rPr>
              <a:t>availability, </a:t>
            </a:r>
            <a:r>
              <a:rPr lang="en-US" sz="2500" b="1" spc="-75" dirty="0">
                <a:latin typeface="Times New Roman"/>
                <a:cs typeface="Times New Roman"/>
              </a:rPr>
              <a:t>adding </a:t>
            </a:r>
            <a:r>
              <a:rPr lang="en-US" sz="2500" b="1" spc="-95" dirty="0">
                <a:latin typeface="Times New Roman"/>
                <a:cs typeface="Times New Roman"/>
              </a:rPr>
              <a:t>and </a:t>
            </a:r>
            <a:r>
              <a:rPr lang="en-US" sz="2500" b="1" spc="-610" dirty="0">
                <a:latin typeface="Times New Roman"/>
                <a:cs typeface="Times New Roman"/>
              </a:rPr>
              <a:t> </a:t>
            </a:r>
            <a:r>
              <a:rPr lang="en-US" sz="2500" b="1" spc="-75" dirty="0">
                <a:latin typeface="Times New Roman"/>
                <a:cs typeface="Times New Roman"/>
              </a:rPr>
              <a:t>updating</a:t>
            </a:r>
            <a:r>
              <a:rPr lang="en-US" sz="2500" b="1" spc="-5" dirty="0">
                <a:latin typeface="Times New Roman"/>
                <a:cs typeface="Times New Roman"/>
              </a:rPr>
              <a:t> </a:t>
            </a:r>
            <a:r>
              <a:rPr lang="en-US" sz="2500" b="1" spc="-75" dirty="0">
                <a:latin typeface="Times New Roman"/>
                <a:cs typeface="Times New Roman"/>
              </a:rPr>
              <a:t>room</a:t>
            </a:r>
            <a:r>
              <a:rPr lang="en-US" sz="2500" b="1" dirty="0">
                <a:latin typeface="Times New Roman"/>
                <a:cs typeface="Times New Roman"/>
              </a:rPr>
              <a:t> </a:t>
            </a:r>
            <a:r>
              <a:rPr lang="en-US" sz="2500" b="1" spc="-30" dirty="0">
                <a:latin typeface="Times New Roman"/>
                <a:cs typeface="Times New Roman"/>
              </a:rPr>
              <a:t>details</a:t>
            </a:r>
            <a:r>
              <a:rPr lang="en-US" sz="2500" b="1" dirty="0">
                <a:latin typeface="Times New Roman"/>
                <a:cs typeface="Times New Roman"/>
              </a:rPr>
              <a:t> </a:t>
            </a:r>
            <a:r>
              <a:rPr lang="en-US" sz="2500" b="1" spc="-95" dirty="0">
                <a:latin typeface="Times New Roman"/>
                <a:cs typeface="Times New Roman"/>
              </a:rPr>
              <a:t>and</a:t>
            </a:r>
            <a:r>
              <a:rPr lang="en-US" sz="2500" b="1" dirty="0">
                <a:latin typeface="Times New Roman"/>
                <a:cs typeface="Times New Roman"/>
              </a:rPr>
              <a:t> </a:t>
            </a:r>
            <a:r>
              <a:rPr lang="en-US" sz="2500" b="1" spc="-60" dirty="0">
                <a:latin typeface="Times New Roman"/>
                <a:cs typeface="Times New Roman"/>
              </a:rPr>
              <a:t>managing</a:t>
            </a:r>
            <a:r>
              <a:rPr lang="en-US" sz="2500" b="1" dirty="0">
                <a:latin typeface="Times New Roman"/>
                <a:cs typeface="Times New Roman"/>
              </a:rPr>
              <a:t> </a:t>
            </a:r>
            <a:r>
              <a:rPr lang="en-US" sz="2500" b="1" spc="-45" dirty="0">
                <a:latin typeface="Times New Roman"/>
                <a:cs typeface="Times New Roman"/>
              </a:rPr>
              <a:t>users.</a:t>
            </a:r>
            <a:endParaRPr lang="en-US" sz="2500" dirty="0">
              <a:latin typeface="Times New Roman"/>
              <a:cs typeface="Times New Roman"/>
            </a:endParaRPr>
          </a:p>
          <a:p>
            <a:pPr marL="285750" indent="-285750">
              <a:buFont typeface="Wingdings" panose="05000000000000000000" pitchFamily="2" charset="2"/>
              <a:buChar char="Ø"/>
            </a:pPr>
            <a:endParaRPr lang="en-US"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82833" y="1046228"/>
            <a:ext cx="6195695" cy="788035"/>
          </a:xfrm>
          <a:prstGeom prst="rect">
            <a:avLst/>
          </a:prstGeom>
        </p:spPr>
        <p:txBody>
          <a:bodyPr vert="horz" wrap="square" lIns="0" tIns="12700" rIns="0" bIns="0" rtlCol="0">
            <a:spAutoFit/>
          </a:bodyPr>
          <a:lstStyle/>
          <a:p>
            <a:pPr marL="12700">
              <a:lnSpc>
                <a:spcPct val="100000"/>
              </a:lnSpc>
              <a:spcBef>
                <a:spcPts val="100"/>
              </a:spcBef>
            </a:pPr>
            <a:r>
              <a:rPr sz="5000" spc="-655" dirty="0">
                <a:latin typeface="Times New Roman" panose="02020603050405020304" pitchFamily="18" charset="0"/>
                <a:cs typeface="Times New Roman" panose="02020603050405020304" pitchFamily="18" charset="0"/>
              </a:rPr>
              <a:t>O</a:t>
            </a:r>
            <a:r>
              <a:rPr sz="5000" spc="-595" dirty="0">
                <a:latin typeface="Times New Roman" panose="02020603050405020304" pitchFamily="18" charset="0"/>
                <a:cs typeface="Times New Roman" panose="02020603050405020304" pitchFamily="18" charset="0"/>
              </a:rPr>
              <a:t>B</a:t>
            </a:r>
            <a:r>
              <a:rPr sz="5000" spc="-280" dirty="0">
                <a:latin typeface="Times New Roman" panose="02020603050405020304" pitchFamily="18" charset="0"/>
                <a:cs typeface="Times New Roman" panose="02020603050405020304" pitchFamily="18" charset="0"/>
              </a:rPr>
              <a:t>J</a:t>
            </a:r>
            <a:r>
              <a:rPr sz="5000" spc="-640" dirty="0">
                <a:latin typeface="Times New Roman" panose="02020603050405020304" pitchFamily="18" charset="0"/>
                <a:cs typeface="Times New Roman" panose="02020603050405020304" pitchFamily="18" charset="0"/>
              </a:rPr>
              <a:t>E</a:t>
            </a:r>
            <a:r>
              <a:rPr sz="5000" spc="-865" dirty="0">
                <a:latin typeface="Times New Roman" panose="02020603050405020304" pitchFamily="18" charset="0"/>
                <a:cs typeface="Times New Roman" panose="02020603050405020304" pitchFamily="18" charset="0"/>
              </a:rPr>
              <a:t>C</a:t>
            </a:r>
            <a:r>
              <a:rPr sz="5000" spc="-655" dirty="0">
                <a:latin typeface="Times New Roman" panose="02020603050405020304" pitchFamily="18" charset="0"/>
                <a:cs typeface="Times New Roman" panose="02020603050405020304" pitchFamily="18" charset="0"/>
              </a:rPr>
              <a:t>T</a:t>
            </a:r>
            <a:r>
              <a:rPr sz="5000" spc="-660" dirty="0">
                <a:latin typeface="Times New Roman" panose="02020603050405020304" pitchFamily="18" charset="0"/>
                <a:cs typeface="Times New Roman" panose="02020603050405020304" pitchFamily="18" charset="0"/>
              </a:rPr>
              <a:t>I</a:t>
            </a:r>
            <a:r>
              <a:rPr sz="5000" spc="-680" dirty="0">
                <a:latin typeface="Times New Roman" panose="02020603050405020304" pitchFamily="18" charset="0"/>
                <a:cs typeface="Times New Roman" panose="02020603050405020304" pitchFamily="18" charset="0"/>
              </a:rPr>
              <a:t>V</a:t>
            </a:r>
            <a:r>
              <a:rPr sz="5000" spc="-635" dirty="0">
                <a:latin typeface="Times New Roman" panose="02020603050405020304" pitchFamily="18" charset="0"/>
                <a:cs typeface="Times New Roman" panose="02020603050405020304" pitchFamily="18" charset="0"/>
              </a:rPr>
              <a:t>E</a:t>
            </a:r>
            <a:r>
              <a:rPr sz="5000" spc="-810" dirty="0">
                <a:latin typeface="Times New Roman" panose="02020603050405020304" pitchFamily="18" charset="0"/>
                <a:cs typeface="Times New Roman" panose="02020603050405020304" pitchFamily="18" charset="0"/>
              </a:rPr>
              <a:t> </a:t>
            </a:r>
            <a:r>
              <a:rPr lang="en-US" sz="5000" spc="-810" dirty="0">
                <a:latin typeface="Times New Roman" panose="02020603050405020304" pitchFamily="18" charset="0"/>
                <a:cs typeface="Times New Roman" panose="02020603050405020304" pitchFamily="18" charset="0"/>
              </a:rPr>
              <a:t> </a:t>
            </a:r>
            <a:r>
              <a:rPr sz="5000" spc="-560" dirty="0">
                <a:latin typeface="Times New Roman" panose="02020603050405020304" pitchFamily="18" charset="0"/>
                <a:cs typeface="Times New Roman" panose="02020603050405020304" pitchFamily="18" charset="0"/>
              </a:rPr>
              <a:t>&amp;</a:t>
            </a:r>
            <a:r>
              <a:rPr lang="en-US" sz="5000" spc="-560" dirty="0">
                <a:latin typeface="Times New Roman" panose="02020603050405020304" pitchFamily="18" charset="0"/>
                <a:cs typeface="Times New Roman" panose="02020603050405020304" pitchFamily="18" charset="0"/>
              </a:rPr>
              <a:t> </a:t>
            </a:r>
            <a:r>
              <a:rPr sz="5000" spc="-810" dirty="0">
                <a:latin typeface="Times New Roman" panose="02020603050405020304" pitchFamily="18" charset="0"/>
                <a:cs typeface="Times New Roman" panose="02020603050405020304" pitchFamily="18" charset="0"/>
              </a:rPr>
              <a:t> </a:t>
            </a:r>
            <a:r>
              <a:rPr sz="5000" spc="-560" dirty="0">
                <a:latin typeface="Times New Roman" panose="02020603050405020304" pitchFamily="18" charset="0"/>
                <a:cs typeface="Times New Roman" panose="02020603050405020304" pitchFamily="18" charset="0"/>
              </a:rPr>
              <a:t>F</a:t>
            </a:r>
            <a:r>
              <a:rPr sz="5000" spc="-640" dirty="0">
                <a:latin typeface="Times New Roman" panose="02020603050405020304" pitchFamily="18" charset="0"/>
                <a:cs typeface="Times New Roman" panose="02020603050405020304" pitchFamily="18" charset="0"/>
              </a:rPr>
              <a:t>E</a:t>
            </a:r>
            <a:r>
              <a:rPr sz="5000" spc="-590" dirty="0">
                <a:latin typeface="Times New Roman" panose="02020603050405020304" pitchFamily="18" charset="0"/>
                <a:cs typeface="Times New Roman" panose="02020603050405020304" pitchFamily="18" charset="0"/>
              </a:rPr>
              <a:t>A</a:t>
            </a:r>
            <a:r>
              <a:rPr sz="5000" spc="-655" dirty="0">
                <a:latin typeface="Times New Roman" panose="02020603050405020304" pitchFamily="18" charset="0"/>
                <a:cs typeface="Times New Roman" panose="02020603050405020304" pitchFamily="18" charset="0"/>
              </a:rPr>
              <a:t>T</a:t>
            </a:r>
            <a:r>
              <a:rPr sz="5000" spc="-560" dirty="0">
                <a:latin typeface="Times New Roman" panose="02020603050405020304" pitchFamily="18" charset="0"/>
                <a:cs typeface="Times New Roman" panose="02020603050405020304" pitchFamily="18" charset="0"/>
              </a:rPr>
              <a:t>U</a:t>
            </a:r>
            <a:r>
              <a:rPr sz="5000" spc="-600" dirty="0">
                <a:latin typeface="Times New Roman" panose="02020603050405020304" pitchFamily="18" charset="0"/>
                <a:cs typeface="Times New Roman" panose="02020603050405020304" pitchFamily="18" charset="0"/>
              </a:rPr>
              <a:t>R</a:t>
            </a:r>
            <a:r>
              <a:rPr sz="5000" spc="-640" dirty="0">
                <a:latin typeface="Times New Roman" panose="02020603050405020304" pitchFamily="18" charset="0"/>
                <a:cs typeface="Times New Roman" panose="02020603050405020304" pitchFamily="18" charset="0"/>
              </a:rPr>
              <a:t>E</a:t>
            </a:r>
            <a:r>
              <a:rPr sz="5000" spc="-900" dirty="0">
                <a:latin typeface="Times New Roman" panose="02020603050405020304" pitchFamily="18" charset="0"/>
                <a:cs typeface="Times New Roman" panose="02020603050405020304" pitchFamily="18" charset="0"/>
              </a:rPr>
              <a:t>S</a:t>
            </a:r>
            <a:endParaRPr sz="5000" dirty="0">
              <a:latin typeface="Times New Roman" panose="02020603050405020304" pitchFamily="18" charset="0"/>
              <a:cs typeface="Times New Roman" panose="02020603050405020304" pitchFamily="18" charset="0"/>
            </a:endParaRPr>
          </a:p>
        </p:txBody>
      </p:sp>
      <p:sp>
        <p:nvSpPr>
          <p:cNvPr id="3" name="object 3"/>
          <p:cNvSpPr/>
          <p:nvPr/>
        </p:nvSpPr>
        <p:spPr>
          <a:xfrm>
            <a:off x="627362" y="0"/>
            <a:ext cx="937260" cy="10285730"/>
          </a:xfrm>
          <a:custGeom>
            <a:avLst/>
            <a:gdLst/>
            <a:ahLst/>
            <a:cxnLst/>
            <a:rect l="l" t="t" r="r" b="b"/>
            <a:pathLst>
              <a:path w="937260" h="10285730">
                <a:moveTo>
                  <a:pt x="937061" y="10285708"/>
                </a:moveTo>
                <a:lnTo>
                  <a:pt x="0" y="10285708"/>
                </a:lnTo>
                <a:lnTo>
                  <a:pt x="0" y="0"/>
                </a:lnTo>
                <a:lnTo>
                  <a:pt x="937061" y="0"/>
                </a:lnTo>
                <a:lnTo>
                  <a:pt x="937061" y="10285708"/>
                </a:lnTo>
                <a:close/>
              </a:path>
            </a:pathLst>
          </a:custGeom>
          <a:solidFill>
            <a:srgbClr val="F5F2EB"/>
          </a:solidFill>
        </p:spPr>
        <p:txBody>
          <a:bodyPr wrap="square" lIns="0" tIns="0" rIns="0" bIns="0" rtlCol="0"/>
          <a:lstStyle/>
          <a:p>
            <a:endParaRPr/>
          </a:p>
        </p:txBody>
      </p:sp>
      <p:grpSp>
        <p:nvGrpSpPr>
          <p:cNvPr id="5" name="object 5"/>
          <p:cNvGrpSpPr/>
          <p:nvPr/>
        </p:nvGrpSpPr>
        <p:grpSpPr>
          <a:xfrm>
            <a:off x="1028668" y="0"/>
            <a:ext cx="124460" cy="10344150"/>
            <a:chOff x="1028668" y="0"/>
            <a:chExt cx="124460" cy="10344150"/>
          </a:xfrm>
        </p:grpSpPr>
        <p:sp>
          <p:nvSpPr>
            <p:cNvPr id="6" name="object 6"/>
            <p:cNvSpPr/>
            <p:nvPr/>
          </p:nvSpPr>
          <p:spPr>
            <a:xfrm>
              <a:off x="1085818" y="7289409"/>
              <a:ext cx="5715" cy="2997835"/>
            </a:xfrm>
            <a:custGeom>
              <a:avLst/>
              <a:gdLst/>
              <a:ahLst/>
              <a:cxnLst/>
              <a:rect l="l" t="t" r="r" b="b"/>
              <a:pathLst>
                <a:path w="5715" h="2997834">
                  <a:moveTo>
                    <a:pt x="5402" y="2997455"/>
                  </a:moveTo>
                  <a:lnTo>
                    <a:pt x="0" y="0"/>
                  </a:lnTo>
                </a:path>
              </a:pathLst>
            </a:custGeom>
            <a:ln w="114299">
              <a:solidFill>
                <a:srgbClr val="9EC2D0"/>
              </a:solidFill>
            </a:ln>
          </p:spPr>
          <p:txBody>
            <a:bodyPr wrap="square" lIns="0" tIns="0" rIns="0" bIns="0" rtlCol="0"/>
            <a:lstStyle/>
            <a:p>
              <a:endParaRPr/>
            </a:p>
          </p:txBody>
        </p:sp>
        <p:sp>
          <p:nvSpPr>
            <p:cNvPr id="7" name="object 7"/>
            <p:cNvSpPr/>
            <p:nvPr/>
          </p:nvSpPr>
          <p:spPr>
            <a:xfrm>
              <a:off x="1033497" y="0"/>
              <a:ext cx="120014" cy="2893060"/>
            </a:xfrm>
            <a:custGeom>
              <a:avLst/>
              <a:gdLst/>
              <a:ahLst/>
              <a:cxnLst/>
              <a:rect l="l" t="t" r="r" b="b"/>
              <a:pathLst>
                <a:path w="120015" h="2893060">
                  <a:moveTo>
                    <a:pt x="114300" y="0"/>
                  </a:moveTo>
                  <a:lnTo>
                    <a:pt x="119514" y="2892797"/>
                  </a:lnTo>
                  <a:lnTo>
                    <a:pt x="5214" y="2893003"/>
                  </a:lnTo>
                  <a:lnTo>
                    <a:pt x="0" y="0"/>
                  </a:lnTo>
                  <a:lnTo>
                    <a:pt x="114300" y="0"/>
                  </a:lnTo>
                  <a:close/>
                </a:path>
              </a:pathLst>
            </a:custGeom>
            <a:solidFill>
              <a:srgbClr val="9EC2D0"/>
            </a:solidFill>
          </p:spPr>
          <p:txBody>
            <a:bodyPr wrap="square" lIns="0" tIns="0" rIns="0" bIns="0" rtlCol="0"/>
            <a:lstStyle/>
            <a:p>
              <a:endParaRPr/>
            </a:p>
          </p:txBody>
        </p:sp>
      </p:grpSp>
      <p:sp>
        <p:nvSpPr>
          <p:cNvPr id="8" name="object 8"/>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5875" rIns="0" bIns="0" rtlCol="0">
            <a:spAutoFit/>
          </a:bodyPr>
          <a:lstStyle/>
          <a:p>
            <a:pPr marL="15005685">
              <a:lnSpc>
                <a:spcPct val="100000"/>
              </a:lnSpc>
              <a:spcBef>
                <a:spcPts val="125"/>
              </a:spcBef>
            </a:pPr>
            <a:r>
              <a:rPr lang="en-US" spc="-70" dirty="0"/>
              <a:t>3</a:t>
            </a:r>
            <a:endParaRPr spc="-70" dirty="0"/>
          </a:p>
        </p:txBody>
      </p:sp>
      <p:sp>
        <p:nvSpPr>
          <p:cNvPr id="10" name="object 10"/>
          <p:cNvSpPr/>
          <p:nvPr/>
        </p:nvSpPr>
        <p:spPr>
          <a:xfrm>
            <a:off x="9697681" y="8788169"/>
            <a:ext cx="7315200" cy="1499235"/>
          </a:xfrm>
          <a:custGeom>
            <a:avLst/>
            <a:gdLst/>
            <a:ahLst/>
            <a:cxnLst/>
            <a:rect l="l" t="t" r="r" b="b"/>
            <a:pathLst>
              <a:path w="7315200" h="1499234">
                <a:moveTo>
                  <a:pt x="1817659" y="30189"/>
                </a:moveTo>
                <a:lnTo>
                  <a:pt x="1816717" y="30189"/>
                </a:lnTo>
                <a:lnTo>
                  <a:pt x="1816349" y="29819"/>
                </a:lnTo>
                <a:lnTo>
                  <a:pt x="1816349" y="28876"/>
                </a:lnTo>
                <a:lnTo>
                  <a:pt x="1816717" y="28506"/>
                </a:lnTo>
                <a:lnTo>
                  <a:pt x="1817659" y="28506"/>
                </a:lnTo>
                <a:lnTo>
                  <a:pt x="1818030" y="28876"/>
                </a:lnTo>
                <a:lnTo>
                  <a:pt x="1818030" y="29819"/>
                </a:lnTo>
                <a:lnTo>
                  <a:pt x="1817659" y="30189"/>
                </a:lnTo>
                <a:close/>
              </a:path>
              <a:path w="7315200" h="1499234">
                <a:moveTo>
                  <a:pt x="2120838" y="31030"/>
                </a:moveTo>
                <a:lnTo>
                  <a:pt x="2118989" y="31030"/>
                </a:lnTo>
                <a:lnTo>
                  <a:pt x="2118232" y="30273"/>
                </a:lnTo>
                <a:lnTo>
                  <a:pt x="2118232" y="28422"/>
                </a:lnTo>
                <a:lnTo>
                  <a:pt x="2118989" y="27664"/>
                </a:lnTo>
                <a:lnTo>
                  <a:pt x="2120838" y="27664"/>
                </a:lnTo>
                <a:lnTo>
                  <a:pt x="2121594" y="28422"/>
                </a:lnTo>
                <a:lnTo>
                  <a:pt x="2121594" y="30273"/>
                </a:lnTo>
                <a:lnTo>
                  <a:pt x="2120838" y="31030"/>
                </a:lnTo>
                <a:close/>
              </a:path>
              <a:path w="7315200" h="1499234">
                <a:moveTo>
                  <a:pt x="2425415" y="34396"/>
                </a:moveTo>
                <a:lnTo>
                  <a:pt x="2419863" y="34396"/>
                </a:lnTo>
                <a:lnTo>
                  <a:pt x="2417611" y="32141"/>
                </a:lnTo>
                <a:lnTo>
                  <a:pt x="2417611" y="26588"/>
                </a:lnTo>
                <a:lnTo>
                  <a:pt x="2419863" y="24333"/>
                </a:lnTo>
                <a:lnTo>
                  <a:pt x="2425415" y="24333"/>
                </a:lnTo>
                <a:lnTo>
                  <a:pt x="2427667" y="26588"/>
                </a:lnTo>
                <a:lnTo>
                  <a:pt x="2427667" y="32141"/>
                </a:lnTo>
                <a:lnTo>
                  <a:pt x="2425415" y="34396"/>
                </a:lnTo>
                <a:close/>
              </a:path>
              <a:path w="7315200" h="1499234">
                <a:moveTo>
                  <a:pt x="2730006" y="37761"/>
                </a:moveTo>
                <a:lnTo>
                  <a:pt x="2720723" y="37761"/>
                </a:lnTo>
                <a:lnTo>
                  <a:pt x="2716973" y="34009"/>
                </a:lnTo>
                <a:lnTo>
                  <a:pt x="2716973" y="24720"/>
                </a:lnTo>
                <a:lnTo>
                  <a:pt x="2720723" y="20967"/>
                </a:lnTo>
                <a:lnTo>
                  <a:pt x="2730006" y="20967"/>
                </a:lnTo>
                <a:lnTo>
                  <a:pt x="2733756" y="24720"/>
                </a:lnTo>
                <a:lnTo>
                  <a:pt x="2733756" y="34009"/>
                </a:lnTo>
                <a:lnTo>
                  <a:pt x="2730006" y="37761"/>
                </a:lnTo>
                <a:close/>
              </a:path>
              <a:path w="7315200" h="1499234">
                <a:moveTo>
                  <a:pt x="3034580" y="41127"/>
                </a:moveTo>
                <a:lnTo>
                  <a:pt x="3021597" y="41127"/>
                </a:lnTo>
                <a:lnTo>
                  <a:pt x="3016335" y="35860"/>
                </a:lnTo>
                <a:lnTo>
                  <a:pt x="3016335" y="22869"/>
                </a:lnTo>
                <a:lnTo>
                  <a:pt x="3021597" y="17601"/>
                </a:lnTo>
                <a:lnTo>
                  <a:pt x="3034580" y="17601"/>
                </a:lnTo>
                <a:lnTo>
                  <a:pt x="3039845" y="22869"/>
                </a:lnTo>
                <a:lnTo>
                  <a:pt x="3039845" y="35860"/>
                </a:lnTo>
                <a:lnTo>
                  <a:pt x="3034580" y="41127"/>
                </a:lnTo>
                <a:close/>
              </a:path>
              <a:path w="7315200" h="1499234">
                <a:moveTo>
                  <a:pt x="3339157" y="44493"/>
                </a:moveTo>
                <a:lnTo>
                  <a:pt x="3322471" y="44493"/>
                </a:lnTo>
                <a:lnTo>
                  <a:pt x="3315710" y="37728"/>
                </a:lnTo>
                <a:lnTo>
                  <a:pt x="3315710" y="21034"/>
                </a:lnTo>
                <a:lnTo>
                  <a:pt x="3322471" y="14269"/>
                </a:lnTo>
                <a:lnTo>
                  <a:pt x="3339157" y="14269"/>
                </a:lnTo>
                <a:lnTo>
                  <a:pt x="3345918" y="21034"/>
                </a:lnTo>
                <a:lnTo>
                  <a:pt x="3345918" y="37728"/>
                </a:lnTo>
                <a:lnTo>
                  <a:pt x="3339157" y="44493"/>
                </a:lnTo>
                <a:close/>
              </a:path>
              <a:path w="7315200" h="1499234">
                <a:moveTo>
                  <a:pt x="3633529" y="47859"/>
                </a:moveTo>
                <a:lnTo>
                  <a:pt x="3626343" y="46406"/>
                </a:lnTo>
                <a:lnTo>
                  <a:pt x="3620474" y="42444"/>
                </a:lnTo>
                <a:lnTo>
                  <a:pt x="3616516" y="36571"/>
                </a:lnTo>
                <a:lnTo>
                  <a:pt x="3615064" y="29381"/>
                </a:lnTo>
                <a:lnTo>
                  <a:pt x="3616516" y="22192"/>
                </a:lnTo>
                <a:lnTo>
                  <a:pt x="3620474" y="16318"/>
                </a:lnTo>
                <a:lnTo>
                  <a:pt x="3626343" y="12357"/>
                </a:lnTo>
                <a:lnTo>
                  <a:pt x="3633529" y="10904"/>
                </a:lnTo>
                <a:lnTo>
                  <a:pt x="3640715" y="12357"/>
                </a:lnTo>
                <a:lnTo>
                  <a:pt x="3646584" y="16318"/>
                </a:lnTo>
                <a:lnTo>
                  <a:pt x="3650542" y="22192"/>
                </a:lnTo>
                <a:lnTo>
                  <a:pt x="3651994" y="29381"/>
                </a:lnTo>
                <a:lnTo>
                  <a:pt x="3650542" y="36571"/>
                </a:lnTo>
                <a:lnTo>
                  <a:pt x="3646584" y="42444"/>
                </a:lnTo>
                <a:lnTo>
                  <a:pt x="3640715" y="46406"/>
                </a:lnTo>
                <a:lnTo>
                  <a:pt x="3633529" y="47859"/>
                </a:lnTo>
                <a:close/>
              </a:path>
              <a:path w="7315200" h="1499234">
                <a:moveTo>
                  <a:pt x="3936253" y="52066"/>
                </a:moveTo>
                <a:lnTo>
                  <a:pt x="3927431" y="50284"/>
                </a:lnTo>
                <a:lnTo>
                  <a:pt x="3920232" y="45425"/>
                </a:lnTo>
                <a:lnTo>
                  <a:pt x="3915381" y="38215"/>
                </a:lnTo>
                <a:lnTo>
                  <a:pt x="3913603" y="29381"/>
                </a:lnTo>
                <a:lnTo>
                  <a:pt x="3915381" y="20548"/>
                </a:lnTo>
                <a:lnTo>
                  <a:pt x="3920232" y="13338"/>
                </a:lnTo>
                <a:lnTo>
                  <a:pt x="3927431" y="8478"/>
                </a:lnTo>
                <a:lnTo>
                  <a:pt x="3936253" y="6697"/>
                </a:lnTo>
                <a:lnTo>
                  <a:pt x="3945081" y="8478"/>
                </a:lnTo>
                <a:lnTo>
                  <a:pt x="3952292" y="13338"/>
                </a:lnTo>
                <a:lnTo>
                  <a:pt x="3957154" y="20548"/>
                </a:lnTo>
                <a:lnTo>
                  <a:pt x="3958937" y="29381"/>
                </a:lnTo>
                <a:lnTo>
                  <a:pt x="3957154" y="38215"/>
                </a:lnTo>
                <a:lnTo>
                  <a:pt x="3952292" y="45425"/>
                </a:lnTo>
                <a:lnTo>
                  <a:pt x="3945081" y="50284"/>
                </a:lnTo>
                <a:lnTo>
                  <a:pt x="3936253" y="52066"/>
                </a:lnTo>
                <a:close/>
              </a:path>
              <a:path w="7315200" h="1499234">
                <a:moveTo>
                  <a:pt x="4238977" y="54590"/>
                </a:moveTo>
                <a:lnTo>
                  <a:pt x="4229180" y="52610"/>
                </a:lnTo>
                <a:lnTo>
                  <a:pt x="4221187" y="47212"/>
                </a:lnTo>
                <a:lnTo>
                  <a:pt x="4215802" y="39205"/>
                </a:lnTo>
                <a:lnTo>
                  <a:pt x="4213828" y="29398"/>
                </a:lnTo>
                <a:lnTo>
                  <a:pt x="4215802" y="19590"/>
                </a:lnTo>
                <a:lnTo>
                  <a:pt x="4221187" y="11583"/>
                </a:lnTo>
                <a:lnTo>
                  <a:pt x="4229180" y="6185"/>
                </a:lnTo>
                <a:lnTo>
                  <a:pt x="4238977" y="4206"/>
                </a:lnTo>
                <a:lnTo>
                  <a:pt x="4248779" y="6185"/>
                </a:lnTo>
                <a:lnTo>
                  <a:pt x="4256783" y="11583"/>
                </a:lnTo>
                <a:lnTo>
                  <a:pt x="4262180" y="19590"/>
                </a:lnTo>
                <a:lnTo>
                  <a:pt x="4264159" y="29398"/>
                </a:lnTo>
                <a:lnTo>
                  <a:pt x="4262180" y="39205"/>
                </a:lnTo>
                <a:lnTo>
                  <a:pt x="4256783" y="47212"/>
                </a:lnTo>
                <a:lnTo>
                  <a:pt x="4248779" y="52610"/>
                </a:lnTo>
                <a:lnTo>
                  <a:pt x="4238977" y="54590"/>
                </a:lnTo>
                <a:close/>
              </a:path>
              <a:path w="7315200" h="1499234">
                <a:moveTo>
                  <a:pt x="4541701" y="56273"/>
                </a:moveTo>
                <a:lnTo>
                  <a:pt x="4531256" y="54161"/>
                </a:lnTo>
                <a:lnTo>
                  <a:pt x="4522726" y="48401"/>
                </a:lnTo>
                <a:lnTo>
                  <a:pt x="4516974" y="39859"/>
                </a:lnTo>
                <a:lnTo>
                  <a:pt x="4514865" y="29398"/>
                </a:lnTo>
                <a:lnTo>
                  <a:pt x="4516974" y="18937"/>
                </a:lnTo>
                <a:lnTo>
                  <a:pt x="4522726" y="10395"/>
                </a:lnTo>
                <a:lnTo>
                  <a:pt x="4531256" y="4635"/>
                </a:lnTo>
                <a:lnTo>
                  <a:pt x="4541701" y="2523"/>
                </a:lnTo>
                <a:lnTo>
                  <a:pt x="4552165" y="4635"/>
                </a:lnTo>
                <a:lnTo>
                  <a:pt x="4560705" y="10395"/>
                </a:lnTo>
                <a:lnTo>
                  <a:pt x="4566461" y="18937"/>
                </a:lnTo>
                <a:lnTo>
                  <a:pt x="4568571" y="29398"/>
                </a:lnTo>
                <a:lnTo>
                  <a:pt x="4566461" y="39859"/>
                </a:lnTo>
                <a:lnTo>
                  <a:pt x="4560705" y="48401"/>
                </a:lnTo>
                <a:lnTo>
                  <a:pt x="4552165" y="54161"/>
                </a:lnTo>
                <a:lnTo>
                  <a:pt x="4541701" y="56273"/>
                </a:lnTo>
                <a:close/>
              </a:path>
              <a:path w="7315200" h="1499234">
                <a:moveTo>
                  <a:pt x="4844424" y="57114"/>
                </a:moveTo>
                <a:lnTo>
                  <a:pt x="4833648" y="54937"/>
                </a:lnTo>
                <a:lnTo>
                  <a:pt x="4824850" y="48998"/>
                </a:lnTo>
                <a:lnTo>
                  <a:pt x="4818919" y="40189"/>
                </a:lnTo>
                <a:lnTo>
                  <a:pt x="4816745" y="29398"/>
                </a:lnTo>
                <a:lnTo>
                  <a:pt x="4818919" y="18607"/>
                </a:lnTo>
                <a:lnTo>
                  <a:pt x="4824850" y="9797"/>
                </a:lnTo>
                <a:lnTo>
                  <a:pt x="4833648" y="3859"/>
                </a:lnTo>
                <a:lnTo>
                  <a:pt x="4844424" y="1682"/>
                </a:lnTo>
                <a:lnTo>
                  <a:pt x="4855220" y="3859"/>
                </a:lnTo>
                <a:lnTo>
                  <a:pt x="4864028" y="9797"/>
                </a:lnTo>
                <a:lnTo>
                  <a:pt x="4869963" y="18607"/>
                </a:lnTo>
                <a:lnTo>
                  <a:pt x="4872138" y="29398"/>
                </a:lnTo>
                <a:lnTo>
                  <a:pt x="4869963" y="40189"/>
                </a:lnTo>
                <a:lnTo>
                  <a:pt x="4864028" y="48998"/>
                </a:lnTo>
                <a:lnTo>
                  <a:pt x="4855220" y="54937"/>
                </a:lnTo>
                <a:lnTo>
                  <a:pt x="4844424" y="57114"/>
                </a:lnTo>
                <a:close/>
              </a:path>
              <a:path w="7315200" h="1499234">
                <a:moveTo>
                  <a:pt x="5147149" y="58797"/>
                </a:moveTo>
                <a:lnTo>
                  <a:pt x="5135724" y="56487"/>
                </a:lnTo>
                <a:lnTo>
                  <a:pt x="5126388" y="50187"/>
                </a:lnTo>
                <a:lnTo>
                  <a:pt x="5120091" y="40842"/>
                </a:lnTo>
                <a:lnTo>
                  <a:pt x="5117781" y="29398"/>
                </a:lnTo>
                <a:lnTo>
                  <a:pt x="5120091" y="17953"/>
                </a:lnTo>
                <a:lnTo>
                  <a:pt x="5126388" y="8609"/>
                </a:lnTo>
                <a:lnTo>
                  <a:pt x="5135724" y="2309"/>
                </a:lnTo>
                <a:lnTo>
                  <a:pt x="5147149" y="0"/>
                </a:lnTo>
                <a:lnTo>
                  <a:pt x="5158592" y="2309"/>
                </a:lnTo>
                <a:lnTo>
                  <a:pt x="5167938" y="8609"/>
                </a:lnTo>
                <a:lnTo>
                  <a:pt x="5174239" y="17953"/>
                </a:lnTo>
                <a:lnTo>
                  <a:pt x="5176550" y="29398"/>
                </a:lnTo>
                <a:lnTo>
                  <a:pt x="5174239" y="40842"/>
                </a:lnTo>
                <a:lnTo>
                  <a:pt x="5167938" y="50187"/>
                </a:lnTo>
                <a:lnTo>
                  <a:pt x="5158592" y="56487"/>
                </a:lnTo>
                <a:lnTo>
                  <a:pt x="5147149" y="58797"/>
                </a:lnTo>
                <a:close/>
              </a:path>
              <a:path w="7315200" h="1499234">
                <a:moveTo>
                  <a:pt x="5449872" y="57114"/>
                </a:moveTo>
                <a:lnTo>
                  <a:pt x="5439096" y="54937"/>
                </a:lnTo>
                <a:lnTo>
                  <a:pt x="5430298" y="48998"/>
                </a:lnTo>
                <a:lnTo>
                  <a:pt x="5424367" y="40189"/>
                </a:lnTo>
                <a:lnTo>
                  <a:pt x="5422192" y="29398"/>
                </a:lnTo>
                <a:lnTo>
                  <a:pt x="5424367" y="18607"/>
                </a:lnTo>
                <a:lnTo>
                  <a:pt x="5430298" y="9797"/>
                </a:lnTo>
                <a:lnTo>
                  <a:pt x="5439096" y="3859"/>
                </a:lnTo>
                <a:lnTo>
                  <a:pt x="5449872" y="1682"/>
                </a:lnTo>
                <a:lnTo>
                  <a:pt x="5460668" y="3859"/>
                </a:lnTo>
                <a:lnTo>
                  <a:pt x="5469476" y="9797"/>
                </a:lnTo>
                <a:lnTo>
                  <a:pt x="5475411" y="18607"/>
                </a:lnTo>
                <a:lnTo>
                  <a:pt x="5477586" y="29398"/>
                </a:lnTo>
                <a:lnTo>
                  <a:pt x="5475411" y="40189"/>
                </a:lnTo>
                <a:lnTo>
                  <a:pt x="5469476" y="48998"/>
                </a:lnTo>
                <a:lnTo>
                  <a:pt x="5460668" y="54937"/>
                </a:lnTo>
                <a:lnTo>
                  <a:pt x="5449872" y="57114"/>
                </a:lnTo>
                <a:close/>
              </a:path>
              <a:path w="7315200" h="1499234">
                <a:moveTo>
                  <a:pt x="5752630" y="52082"/>
                </a:moveTo>
                <a:lnTo>
                  <a:pt x="5743788" y="50301"/>
                </a:lnTo>
                <a:lnTo>
                  <a:pt x="5736579" y="45441"/>
                </a:lnTo>
                <a:lnTo>
                  <a:pt x="5731724" y="38231"/>
                </a:lnTo>
                <a:lnTo>
                  <a:pt x="5729946" y="29398"/>
                </a:lnTo>
                <a:lnTo>
                  <a:pt x="5731724" y="20564"/>
                </a:lnTo>
                <a:lnTo>
                  <a:pt x="5736579" y="13354"/>
                </a:lnTo>
                <a:lnTo>
                  <a:pt x="5743788" y="8495"/>
                </a:lnTo>
                <a:lnTo>
                  <a:pt x="5752630" y="6714"/>
                </a:lnTo>
                <a:lnTo>
                  <a:pt x="5761452" y="8495"/>
                </a:lnTo>
                <a:lnTo>
                  <a:pt x="5768651" y="13354"/>
                </a:lnTo>
                <a:lnTo>
                  <a:pt x="5773502" y="20564"/>
                </a:lnTo>
                <a:lnTo>
                  <a:pt x="5775280" y="29398"/>
                </a:lnTo>
                <a:lnTo>
                  <a:pt x="5773497" y="38231"/>
                </a:lnTo>
                <a:lnTo>
                  <a:pt x="5768639" y="45441"/>
                </a:lnTo>
                <a:lnTo>
                  <a:pt x="5761438" y="50301"/>
                </a:lnTo>
                <a:lnTo>
                  <a:pt x="5752630" y="52082"/>
                </a:lnTo>
                <a:close/>
              </a:path>
              <a:path w="7315200" h="1499234">
                <a:moveTo>
                  <a:pt x="6062746" y="42843"/>
                </a:moveTo>
                <a:lnTo>
                  <a:pt x="6047927" y="42843"/>
                </a:lnTo>
                <a:lnTo>
                  <a:pt x="6041885" y="36819"/>
                </a:lnTo>
                <a:lnTo>
                  <a:pt x="6041885" y="21976"/>
                </a:lnTo>
                <a:lnTo>
                  <a:pt x="6047927" y="15952"/>
                </a:lnTo>
                <a:lnTo>
                  <a:pt x="6062746" y="15952"/>
                </a:lnTo>
                <a:lnTo>
                  <a:pt x="6068788" y="21976"/>
                </a:lnTo>
                <a:lnTo>
                  <a:pt x="6068788" y="36819"/>
                </a:lnTo>
                <a:lnTo>
                  <a:pt x="6062746" y="42843"/>
                </a:lnTo>
                <a:close/>
              </a:path>
              <a:path w="7315200" h="1499234">
                <a:moveTo>
                  <a:pt x="6359900" y="32764"/>
                </a:moveTo>
                <a:lnTo>
                  <a:pt x="6356187" y="32764"/>
                </a:lnTo>
                <a:lnTo>
                  <a:pt x="6354702" y="31266"/>
                </a:lnTo>
                <a:lnTo>
                  <a:pt x="6354702" y="27530"/>
                </a:lnTo>
                <a:lnTo>
                  <a:pt x="6356187" y="26032"/>
                </a:lnTo>
                <a:lnTo>
                  <a:pt x="6359934" y="26032"/>
                </a:lnTo>
                <a:lnTo>
                  <a:pt x="6361419" y="27530"/>
                </a:lnTo>
                <a:lnTo>
                  <a:pt x="6361419" y="31266"/>
                </a:lnTo>
                <a:lnTo>
                  <a:pt x="6359900" y="32764"/>
                </a:lnTo>
                <a:close/>
              </a:path>
              <a:path w="7315200" h="1499234">
                <a:moveTo>
                  <a:pt x="910409" y="334828"/>
                </a:moveTo>
                <a:lnTo>
                  <a:pt x="907617" y="334828"/>
                </a:lnTo>
                <a:lnTo>
                  <a:pt x="906493" y="333701"/>
                </a:lnTo>
                <a:lnTo>
                  <a:pt x="906493" y="330907"/>
                </a:lnTo>
                <a:lnTo>
                  <a:pt x="907617" y="329780"/>
                </a:lnTo>
                <a:lnTo>
                  <a:pt x="910409" y="329780"/>
                </a:lnTo>
                <a:lnTo>
                  <a:pt x="911536" y="330907"/>
                </a:lnTo>
                <a:lnTo>
                  <a:pt x="911536" y="333701"/>
                </a:lnTo>
                <a:lnTo>
                  <a:pt x="910409" y="334828"/>
                </a:lnTo>
                <a:close/>
              </a:path>
              <a:path w="7315200" h="1499234">
                <a:moveTo>
                  <a:pt x="1215911" y="339861"/>
                </a:moveTo>
                <a:lnTo>
                  <a:pt x="1207570" y="339861"/>
                </a:lnTo>
                <a:lnTo>
                  <a:pt x="1204187" y="336477"/>
                </a:lnTo>
                <a:lnTo>
                  <a:pt x="1204187" y="328131"/>
                </a:lnTo>
                <a:lnTo>
                  <a:pt x="1207570" y="324748"/>
                </a:lnTo>
                <a:lnTo>
                  <a:pt x="1215911" y="324748"/>
                </a:lnTo>
                <a:lnTo>
                  <a:pt x="1219290" y="328131"/>
                </a:lnTo>
                <a:lnTo>
                  <a:pt x="1219290" y="336477"/>
                </a:lnTo>
                <a:lnTo>
                  <a:pt x="1215911" y="339861"/>
                </a:lnTo>
                <a:close/>
              </a:path>
              <a:path w="7315200" h="1499234">
                <a:moveTo>
                  <a:pt x="1521410" y="344891"/>
                </a:moveTo>
                <a:lnTo>
                  <a:pt x="1507502" y="344891"/>
                </a:lnTo>
                <a:lnTo>
                  <a:pt x="1501868" y="339254"/>
                </a:lnTo>
                <a:lnTo>
                  <a:pt x="1501868" y="325321"/>
                </a:lnTo>
                <a:lnTo>
                  <a:pt x="1507502" y="319683"/>
                </a:lnTo>
                <a:lnTo>
                  <a:pt x="1521426" y="319683"/>
                </a:lnTo>
                <a:lnTo>
                  <a:pt x="1527060" y="325321"/>
                </a:lnTo>
                <a:lnTo>
                  <a:pt x="1527060" y="339254"/>
                </a:lnTo>
                <a:lnTo>
                  <a:pt x="1521410" y="344891"/>
                </a:lnTo>
                <a:close/>
              </a:path>
              <a:path w="7315200" h="1499234">
                <a:moveTo>
                  <a:pt x="1826928" y="349924"/>
                </a:moveTo>
                <a:lnTo>
                  <a:pt x="1807451" y="349924"/>
                </a:lnTo>
                <a:lnTo>
                  <a:pt x="1799562" y="342032"/>
                </a:lnTo>
                <a:lnTo>
                  <a:pt x="1799562" y="322544"/>
                </a:lnTo>
                <a:lnTo>
                  <a:pt x="1807451" y="314652"/>
                </a:lnTo>
                <a:lnTo>
                  <a:pt x="1826928" y="314652"/>
                </a:lnTo>
                <a:lnTo>
                  <a:pt x="1834814" y="322544"/>
                </a:lnTo>
                <a:lnTo>
                  <a:pt x="1834814" y="342032"/>
                </a:lnTo>
                <a:lnTo>
                  <a:pt x="1826928" y="349924"/>
                </a:lnTo>
                <a:close/>
              </a:path>
              <a:path w="7315200" h="1499234">
                <a:moveTo>
                  <a:pt x="2119913" y="354954"/>
                </a:moveTo>
                <a:lnTo>
                  <a:pt x="2111085" y="353172"/>
                </a:lnTo>
                <a:lnTo>
                  <a:pt x="2103879" y="348313"/>
                </a:lnTo>
                <a:lnTo>
                  <a:pt x="2099023" y="341104"/>
                </a:lnTo>
                <a:lnTo>
                  <a:pt x="2097243" y="332271"/>
                </a:lnTo>
                <a:lnTo>
                  <a:pt x="2099023" y="323437"/>
                </a:lnTo>
                <a:lnTo>
                  <a:pt x="2103879" y="316227"/>
                </a:lnTo>
                <a:lnTo>
                  <a:pt x="2111085" y="311368"/>
                </a:lnTo>
                <a:lnTo>
                  <a:pt x="2119913" y="309586"/>
                </a:lnTo>
                <a:lnTo>
                  <a:pt x="2128742" y="311368"/>
                </a:lnTo>
                <a:lnTo>
                  <a:pt x="2135948" y="316227"/>
                </a:lnTo>
                <a:lnTo>
                  <a:pt x="2140804" y="323437"/>
                </a:lnTo>
                <a:lnTo>
                  <a:pt x="2142584" y="332271"/>
                </a:lnTo>
                <a:lnTo>
                  <a:pt x="2140801" y="341104"/>
                </a:lnTo>
                <a:lnTo>
                  <a:pt x="2135941" y="348313"/>
                </a:lnTo>
                <a:lnTo>
                  <a:pt x="2128735" y="353172"/>
                </a:lnTo>
                <a:lnTo>
                  <a:pt x="2119913" y="354954"/>
                </a:lnTo>
                <a:close/>
              </a:path>
              <a:path w="7315200" h="1499234">
                <a:moveTo>
                  <a:pt x="2422641" y="358319"/>
                </a:moveTo>
                <a:lnTo>
                  <a:pt x="2412516" y="356273"/>
                </a:lnTo>
                <a:lnTo>
                  <a:pt x="2404245" y="350693"/>
                </a:lnTo>
                <a:lnTo>
                  <a:pt x="2398667" y="342418"/>
                </a:lnTo>
                <a:lnTo>
                  <a:pt x="2396622" y="332288"/>
                </a:lnTo>
                <a:lnTo>
                  <a:pt x="2398667" y="322157"/>
                </a:lnTo>
                <a:lnTo>
                  <a:pt x="2404245" y="313882"/>
                </a:lnTo>
                <a:lnTo>
                  <a:pt x="2412516" y="308301"/>
                </a:lnTo>
                <a:lnTo>
                  <a:pt x="2422641" y="306254"/>
                </a:lnTo>
                <a:lnTo>
                  <a:pt x="2432764" y="308301"/>
                </a:lnTo>
                <a:lnTo>
                  <a:pt x="2441033" y="313882"/>
                </a:lnTo>
                <a:lnTo>
                  <a:pt x="2446611" y="322157"/>
                </a:lnTo>
                <a:lnTo>
                  <a:pt x="2448656" y="332288"/>
                </a:lnTo>
                <a:lnTo>
                  <a:pt x="2446613" y="342418"/>
                </a:lnTo>
                <a:lnTo>
                  <a:pt x="2441040" y="350693"/>
                </a:lnTo>
                <a:lnTo>
                  <a:pt x="2432771" y="356273"/>
                </a:lnTo>
                <a:lnTo>
                  <a:pt x="2422641" y="358319"/>
                </a:lnTo>
                <a:close/>
              </a:path>
              <a:path w="7315200" h="1499234">
                <a:moveTo>
                  <a:pt x="2725365" y="361685"/>
                </a:moveTo>
                <a:lnTo>
                  <a:pt x="2713927" y="359375"/>
                </a:lnTo>
                <a:lnTo>
                  <a:pt x="2704588" y="353076"/>
                </a:lnTo>
                <a:lnTo>
                  <a:pt x="2698292" y="343732"/>
                </a:lnTo>
                <a:lnTo>
                  <a:pt x="2695983" y="332288"/>
                </a:lnTo>
                <a:lnTo>
                  <a:pt x="2698292" y="320843"/>
                </a:lnTo>
                <a:lnTo>
                  <a:pt x="2704588" y="311499"/>
                </a:lnTo>
                <a:lnTo>
                  <a:pt x="2713927" y="305199"/>
                </a:lnTo>
                <a:lnTo>
                  <a:pt x="2725365" y="302889"/>
                </a:lnTo>
                <a:lnTo>
                  <a:pt x="2736802" y="305199"/>
                </a:lnTo>
                <a:lnTo>
                  <a:pt x="2746141" y="311499"/>
                </a:lnTo>
                <a:lnTo>
                  <a:pt x="2752437" y="320843"/>
                </a:lnTo>
                <a:lnTo>
                  <a:pt x="2754746" y="332288"/>
                </a:lnTo>
                <a:lnTo>
                  <a:pt x="2752437" y="343732"/>
                </a:lnTo>
                <a:lnTo>
                  <a:pt x="2746141" y="353076"/>
                </a:lnTo>
                <a:lnTo>
                  <a:pt x="2736802" y="359375"/>
                </a:lnTo>
                <a:lnTo>
                  <a:pt x="2725365" y="361685"/>
                </a:lnTo>
                <a:close/>
              </a:path>
              <a:path w="7315200" h="1499234">
                <a:moveTo>
                  <a:pt x="3028088" y="365050"/>
                </a:moveTo>
                <a:lnTo>
                  <a:pt x="3015345" y="362475"/>
                </a:lnTo>
                <a:lnTo>
                  <a:pt x="3004937" y="355452"/>
                </a:lnTo>
                <a:lnTo>
                  <a:pt x="2997919" y="345038"/>
                </a:lnTo>
                <a:lnTo>
                  <a:pt x="2995345" y="332288"/>
                </a:lnTo>
                <a:lnTo>
                  <a:pt x="2997919" y="319536"/>
                </a:lnTo>
                <a:lnTo>
                  <a:pt x="3004937" y="309122"/>
                </a:lnTo>
                <a:lnTo>
                  <a:pt x="3015345" y="302099"/>
                </a:lnTo>
                <a:lnTo>
                  <a:pt x="3028088" y="299523"/>
                </a:lnTo>
                <a:lnTo>
                  <a:pt x="3040832" y="302099"/>
                </a:lnTo>
                <a:lnTo>
                  <a:pt x="3051242" y="309122"/>
                </a:lnTo>
                <a:lnTo>
                  <a:pt x="3058261" y="319536"/>
                </a:lnTo>
                <a:lnTo>
                  <a:pt x="3060835" y="332288"/>
                </a:lnTo>
                <a:lnTo>
                  <a:pt x="3058261" y="345038"/>
                </a:lnTo>
                <a:lnTo>
                  <a:pt x="3051242" y="355452"/>
                </a:lnTo>
                <a:lnTo>
                  <a:pt x="3040832" y="362475"/>
                </a:lnTo>
                <a:lnTo>
                  <a:pt x="3028088" y="365050"/>
                </a:lnTo>
                <a:close/>
              </a:path>
              <a:path w="7315200" h="1499234">
                <a:moveTo>
                  <a:pt x="3330812" y="367575"/>
                </a:moveTo>
                <a:lnTo>
                  <a:pt x="3317096" y="364802"/>
                </a:lnTo>
                <a:lnTo>
                  <a:pt x="3305892" y="357241"/>
                </a:lnTo>
                <a:lnTo>
                  <a:pt x="3298335" y="346029"/>
                </a:lnTo>
                <a:lnTo>
                  <a:pt x="3295564" y="332304"/>
                </a:lnTo>
                <a:lnTo>
                  <a:pt x="3298335" y="318579"/>
                </a:lnTo>
                <a:lnTo>
                  <a:pt x="3305892" y="307367"/>
                </a:lnTo>
                <a:lnTo>
                  <a:pt x="3317096" y="299806"/>
                </a:lnTo>
                <a:lnTo>
                  <a:pt x="3330812" y="297033"/>
                </a:lnTo>
                <a:lnTo>
                  <a:pt x="3344530" y="299806"/>
                </a:lnTo>
                <a:lnTo>
                  <a:pt x="3355735" y="307367"/>
                </a:lnTo>
                <a:lnTo>
                  <a:pt x="3363292" y="318579"/>
                </a:lnTo>
                <a:lnTo>
                  <a:pt x="3366064" y="332304"/>
                </a:lnTo>
                <a:lnTo>
                  <a:pt x="3363294" y="346029"/>
                </a:lnTo>
                <a:lnTo>
                  <a:pt x="3355742" y="357241"/>
                </a:lnTo>
                <a:lnTo>
                  <a:pt x="3344537" y="364802"/>
                </a:lnTo>
                <a:lnTo>
                  <a:pt x="3330812" y="367575"/>
                </a:lnTo>
                <a:close/>
              </a:path>
              <a:path w="7315200" h="1499234">
                <a:moveTo>
                  <a:pt x="3633529" y="370100"/>
                </a:moveTo>
                <a:lnTo>
                  <a:pt x="3618826" y="367129"/>
                </a:lnTo>
                <a:lnTo>
                  <a:pt x="3606820" y="359027"/>
                </a:lnTo>
                <a:lnTo>
                  <a:pt x="3598725" y="347013"/>
                </a:lnTo>
                <a:lnTo>
                  <a:pt x="3595756" y="332304"/>
                </a:lnTo>
                <a:lnTo>
                  <a:pt x="3598725" y="317595"/>
                </a:lnTo>
                <a:lnTo>
                  <a:pt x="3606820" y="305581"/>
                </a:lnTo>
                <a:lnTo>
                  <a:pt x="3618826" y="297479"/>
                </a:lnTo>
                <a:lnTo>
                  <a:pt x="3633529" y="294508"/>
                </a:lnTo>
                <a:lnTo>
                  <a:pt x="3648232" y="297479"/>
                </a:lnTo>
                <a:lnTo>
                  <a:pt x="3660239" y="305581"/>
                </a:lnTo>
                <a:lnTo>
                  <a:pt x="3668334" y="317595"/>
                </a:lnTo>
                <a:lnTo>
                  <a:pt x="3671302" y="332304"/>
                </a:lnTo>
                <a:lnTo>
                  <a:pt x="3668334" y="347013"/>
                </a:lnTo>
                <a:lnTo>
                  <a:pt x="3660239" y="359027"/>
                </a:lnTo>
                <a:lnTo>
                  <a:pt x="3648232" y="367129"/>
                </a:lnTo>
                <a:lnTo>
                  <a:pt x="3633529" y="370100"/>
                </a:lnTo>
                <a:close/>
              </a:path>
              <a:path w="7315200" h="1499234">
                <a:moveTo>
                  <a:pt x="3936253" y="373466"/>
                </a:moveTo>
                <a:lnTo>
                  <a:pt x="3920245" y="370231"/>
                </a:lnTo>
                <a:lnTo>
                  <a:pt x="3907176" y="361410"/>
                </a:lnTo>
                <a:lnTo>
                  <a:pt x="3898368" y="348327"/>
                </a:lnTo>
                <a:lnTo>
                  <a:pt x="3895138" y="332304"/>
                </a:lnTo>
                <a:lnTo>
                  <a:pt x="3898368" y="316281"/>
                </a:lnTo>
                <a:lnTo>
                  <a:pt x="3907176" y="303198"/>
                </a:lnTo>
                <a:lnTo>
                  <a:pt x="3920245" y="294377"/>
                </a:lnTo>
                <a:lnTo>
                  <a:pt x="3936253" y="291143"/>
                </a:lnTo>
                <a:lnTo>
                  <a:pt x="3952266" y="294377"/>
                </a:lnTo>
                <a:lnTo>
                  <a:pt x="3965346" y="303198"/>
                </a:lnTo>
                <a:lnTo>
                  <a:pt x="3974167" y="316281"/>
                </a:lnTo>
                <a:lnTo>
                  <a:pt x="3977402" y="332304"/>
                </a:lnTo>
                <a:lnTo>
                  <a:pt x="3974167" y="348327"/>
                </a:lnTo>
                <a:lnTo>
                  <a:pt x="3965346" y="361410"/>
                </a:lnTo>
                <a:lnTo>
                  <a:pt x="3952266" y="370231"/>
                </a:lnTo>
                <a:lnTo>
                  <a:pt x="3936253" y="373466"/>
                </a:lnTo>
                <a:close/>
              </a:path>
              <a:path w="7315200" h="1499234">
                <a:moveTo>
                  <a:pt x="4238977" y="375991"/>
                </a:moveTo>
                <a:lnTo>
                  <a:pt x="4221989" y="372558"/>
                </a:lnTo>
                <a:lnTo>
                  <a:pt x="4208115" y="363199"/>
                </a:lnTo>
                <a:lnTo>
                  <a:pt x="4198761" y="349318"/>
                </a:lnTo>
                <a:lnTo>
                  <a:pt x="4195330" y="332321"/>
                </a:lnTo>
                <a:lnTo>
                  <a:pt x="4198761" y="315324"/>
                </a:lnTo>
                <a:lnTo>
                  <a:pt x="4208115" y="301444"/>
                </a:lnTo>
                <a:lnTo>
                  <a:pt x="4221989" y="292084"/>
                </a:lnTo>
                <a:lnTo>
                  <a:pt x="4238977" y="288652"/>
                </a:lnTo>
                <a:lnTo>
                  <a:pt x="4255965" y="292084"/>
                </a:lnTo>
                <a:lnTo>
                  <a:pt x="4269838" y="301444"/>
                </a:lnTo>
                <a:lnTo>
                  <a:pt x="4279193" y="315324"/>
                </a:lnTo>
                <a:lnTo>
                  <a:pt x="4282623" y="332321"/>
                </a:lnTo>
                <a:lnTo>
                  <a:pt x="4279193" y="349318"/>
                </a:lnTo>
                <a:lnTo>
                  <a:pt x="4269838" y="363199"/>
                </a:lnTo>
                <a:lnTo>
                  <a:pt x="4255965" y="372558"/>
                </a:lnTo>
                <a:lnTo>
                  <a:pt x="4238977" y="375991"/>
                </a:lnTo>
                <a:close/>
              </a:path>
              <a:path w="7315200" h="1499234">
                <a:moveTo>
                  <a:pt x="4541701" y="378515"/>
                </a:moveTo>
                <a:lnTo>
                  <a:pt x="4523739" y="374885"/>
                </a:lnTo>
                <a:lnTo>
                  <a:pt x="4509071" y="364985"/>
                </a:lnTo>
                <a:lnTo>
                  <a:pt x="4499182" y="350302"/>
                </a:lnTo>
                <a:lnTo>
                  <a:pt x="4495556" y="332321"/>
                </a:lnTo>
                <a:lnTo>
                  <a:pt x="4499182" y="314341"/>
                </a:lnTo>
                <a:lnTo>
                  <a:pt x="4509071" y="299658"/>
                </a:lnTo>
                <a:lnTo>
                  <a:pt x="4523739" y="289758"/>
                </a:lnTo>
                <a:lnTo>
                  <a:pt x="4541701" y="286128"/>
                </a:lnTo>
                <a:lnTo>
                  <a:pt x="4559682" y="289758"/>
                </a:lnTo>
                <a:lnTo>
                  <a:pt x="4574360" y="299658"/>
                </a:lnTo>
                <a:lnTo>
                  <a:pt x="4584252" y="314341"/>
                </a:lnTo>
                <a:lnTo>
                  <a:pt x="4587879" y="332321"/>
                </a:lnTo>
                <a:lnTo>
                  <a:pt x="4584252" y="350302"/>
                </a:lnTo>
                <a:lnTo>
                  <a:pt x="4574360" y="364985"/>
                </a:lnTo>
                <a:lnTo>
                  <a:pt x="4559682" y="374885"/>
                </a:lnTo>
                <a:lnTo>
                  <a:pt x="4541701" y="378515"/>
                </a:lnTo>
                <a:close/>
              </a:path>
              <a:path w="7315200" h="1499234">
                <a:moveTo>
                  <a:pt x="4844424" y="381037"/>
                </a:moveTo>
                <a:lnTo>
                  <a:pt x="4825483" y="377209"/>
                </a:lnTo>
                <a:lnTo>
                  <a:pt x="4810010" y="366770"/>
                </a:lnTo>
                <a:lnTo>
                  <a:pt x="4799575" y="351285"/>
                </a:lnTo>
                <a:lnTo>
                  <a:pt x="4795748" y="332321"/>
                </a:lnTo>
                <a:lnTo>
                  <a:pt x="4799575" y="313357"/>
                </a:lnTo>
                <a:lnTo>
                  <a:pt x="4810010" y="297872"/>
                </a:lnTo>
                <a:lnTo>
                  <a:pt x="4825483" y="287432"/>
                </a:lnTo>
                <a:lnTo>
                  <a:pt x="4844424" y="283604"/>
                </a:lnTo>
                <a:lnTo>
                  <a:pt x="4863385" y="287432"/>
                </a:lnTo>
                <a:lnTo>
                  <a:pt x="4878868" y="297872"/>
                </a:lnTo>
                <a:lnTo>
                  <a:pt x="4889307" y="313357"/>
                </a:lnTo>
                <a:lnTo>
                  <a:pt x="4893135" y="332321"/>
                </a:lnTo>
                <a:lnTo>
                  <a:pt x="4889307" y="351285"/>
                </a:lnTo>
                <a:lnTo>
                  <a:pt x="4878868" y="366770"/>
                </a:lnTo>
                <a:lnTo>
                  <a:pt x="4863385" y="377209"/>
                </a:lnTo>
                <a:lnTo>
                  <a:pt x="4844424" y="381037"/>
                </a:lnTo>
                <a:close/>
              </a:path>
              <a:path w="7315200" h="1499234">
                <a:moveTo>
                  <a:pt x="5147149" y="383562"/>
                </a:moveTo>
                <a:lnTo>
                  <a:pt x="5127213" y="379536"/>
                </a:lnTo>
                <a:lnTo>
                  <a:pt x="5110937" y="368555"/>
                </a:lnTo>
                <a:lnTo>
                  <a:pt x="5099964" y="352268"/>
                </a:lnTo>
                <a:lnTo>
                  <a:pt x="5095940" y="332321"/>
                </a:lnTo>
                <a:lnTo>
                  <a:pt x="5099964" y="312373"/>
                </a:lnTo>
                <a:lnTo>
                  <a:pt x="5110937" y="296086"/>
                </a:lnTo>
                <a:lnTo>
                  <a:pt x="5127213" y="285105"/>
                </a:lnTo>
                <a:lnTo>
                  <a:pt x="5147149" y="281079"/>
                </a:lnTo>
                <a:lnTo>
                  <a:pt x="5167089" y="285105"/>
                </a:lnTo>
                <a:lnTo>
                  <a:pt x="5183377" y="296086"/>
                </a:lnTo>
                <a:lnTo>
                  <a:pt x="5194361" y="312373"/>
                </a:lnTo>
                <a:lnTo>
                  <a:pt x="5198390" y="332321"/>
                </a:lnTo>
                <a:lnTo>
                  <a:pt x="5194361" y="352268"/>
                </a:lnTo>
                <a:lnTo>
                  <a:pt x="5183377" y="368555"/>
                </a:lnTo>
                <a:lnTo>
                  <a:pt x="5167089" y="379536"/>
                </a:lnTo>
                <a:lnTo>
                  <a:pt x="5147149" y="383562"/>
                </a:lnTo>
                <a:close/>
              </a:path>
              <a:path w="7315200" h="1499234">
                <a:moveTo>
                  <a:pt x="5449872" y="386927"/>
                </a:moveTo>
                <a:lnTo>
                  <a:pt x="5428646" y="382636"/>
                </a:lnTo>
                <a:lnTo>
                  <a:pt x="5411306" y="370935"/>
                </a:lnTo>
                <a:lnTo>
                  <a:pt x="5399611" y="353583"/>
                </a:lnTo>
                <a:lnTo>
                  <a:pt x="5395322" y="332338"/>
                </a:lnTo>
                <a:lnTo>
                  <a:pt x="5399611" y="311093"/>
                </a:lnTo>
                <a:lnTo>
                  <a:pt x="5411306" y="293740"/>
                </a:lnTo>
                <a:lnTo>
                  <a:pt x="5428646" y="282039"/>
                </a:lnTo>
                <a:lnTo>
                  <a:pt x="5449872" y="277747"/>
                </a:lnTo>
                <a:lnTo>
                  <a:pt x="5471118" y="282039"/>
                </a:lnTo>
                <a:lnTo>
                  <a:pt x="5488468" y="293740"/>
                </a:lnTo>
                <a:lnTo>
                  <a:pt x="5500166" y="311093"/>
                </a:lnTo>
                <a:lnTo>
                  <a:pt x="5504456" y="332338"/>
                </a:lnTo>
                <a:lnTo>
                  <a:pt x="5500166" y="353583"/>
                </a:lnTo>
                <a:lnTo>
                  <a:pt x="5488468" y="370935"/>
                </a:lnTo>
                <a:lnTo>
                  <a:pt x="5471118" y="382636"/>
                </a:lnTo>
                <a:lnTo>
                  <a:pt x="5449872" y="386927"/>
                </a:lnTo>
                <a:close/>
              </a:path>
              <a:path w="7315200" h="1499234">
                <a:moveTo>
                  <a:pt x="5752630" y="389452"/>
                </a:moveTo>
                <a:lnTo>
                  <a:pt x="5730410" y="384963"/>
                </a:lnTo>
                <a:lnTo>
                  <a:pt x="5712266" y="372722"/>
                </a:lnTo>
                <a:lnTo>
                  <a:pt x="5700034" y="354567"/>
                </a:lnTo>
                <a:lnTo>
                  <a:pt x="5695548" y="332338"/>
                </a:lnTo>
                <a:lnTo>
                  <a:pt x="5700034" y="310110"/>
                </a:lnTo>
                <a:lnTo>
                  <a:pt x="5712266" y="291955"/>
                </a:lnTo>
                <a:lnTo>
                  <a:pt x="5730410" y="279713"/>
                </a:lnTo>
                <a:lnTo>
                  <a:pt x="5752630" y="275223"/>
                </a:lnTo>
                <a:lnTo>
                  <a:pt x="5774830" y="279713"/>
                </a:lnTo>
                <a:lnTo>
                  <a:pt x="5792964" y="291955"/>
                </a:lnTo>
                <a:lnTo>
                  <a:pt x="5805193" y="310110"/>
                </a:lnTo>
                <a:lnTo>
                  <a:pt x="5809677" y="332338"/>
                </a:lnTo>
                <a:lnTo>
                  <a:pt x="5805197" y="354567"/>
                </a:lnTo>
                <a:lnTo>
                  <a:pt x="5792977" y="372722"/>
                </a:lnTo>
                <a:lnTo>
                  <a:pt x="5774844" y="384963"/>
                </a:lnTo>
                <a:lnTo>
                  <a:pt x="5752630" y="389452"/>
                </a:lnTo>
                <a:close/>
              </a:path>
              <a:path w="7315200" h="1499234">
                <a:moveTo>
                  <a:pt x="6055354" y="391977"/>
                </a:moveTo>
                <a:lnTo>
                  <a:pt x="6032154" y="387290"/>
                </a:lnTo>
                <a:lnTo>
                  <a:pt x="6013205" y="374507"/>
                </a:lnTo>
                <a:lnTo>
                  <a:pt x="6000427" y="355550"/>
                </a:lnTo>
                <a:lnTo>
                  <a:pt x="5995740" y="332338"/>
                </a:lnTo>
                <a:lnTo>
                  <a:pt x="6000427" y="309126"/>
                </a:lnTo>
                <a:lnTo>
                  <a:pt x="6013205" y="290169"/>
                </a:lnTo>
                <a:lnTo>
                  <a:pt x="6032154" y="277386"/>
                </a:lnTo>
                <a:lnTo>
                  <a:pt x="6055354" y="272699"/>
                </a:lnTo>
                <a:lnTo>
                  <a:pt x="6078548" y="277386"/>
                </a:lnTo>
                <a:lnTo>
                  <a:pt x="6097485" y="290169"/>
                </a:lnTo>
                <a:lnTo>
                  <a:pt x="6110252" y="309126"/>
                </a:lnTo>
                <a:lnTo>
                  <a:pt x="6114933" y="332338"/>
                </a:lnTo>
                <a:lnTo>
                  <a:pt x="6110252" y="355550"/>
                </a:lnTo>
                <a:lnTo>
                  <a:pt x="6097485" y="374507"/>
                </a:lnTo>
                <a:lnTo>
                  <a:pt x="6078548" y="387290"/>
                </a:lnTo>
                <a:lnTo>
                  <a:pt x="6055354" y="391977"/>
                </a:lnTo>
                <a:close/>
              </a:path>
              <a:path w="7315200" h="1499234">
                <a:moveTo>
                  <a:pt x="6358077" y="391977"/>
                </a:moveTo>
                <a:lnTo>
                  <a:pt x="6334878" y="387290"/>
                </a:lnTo>
                <a:lnTo>
                  <a:pt x="6315929" y="374507"/>
                </a:lnTo>
                <a:lnTo>
                  <a:pt x="6303151" y="355550"/>
                </a:lnTo>
                <a:lnTo>
                  <a:pt x="6298464" y="332338"/>
                </a:lnTo>
                <a:lnTo>
                  <a:pt x="6303151" y="309126"/>
                </a:lnTo>
                <a:lnTo>
                  <a:pt x="6315929" y="290169"/>
                </a:lnTo>
                <a:lnTo>
                  <a:pt x="6334878" y="277386"/>
                </a:lnTo>
                <a:lnTo>
                  <a:pt x="6358077" y="272699"/>
                </a:lnTo>
                <a:lnTo>
                  <a:pt x="6381271" y="277386"/>
                </a:lnTo>
                <a:lnTo>
                  <a:pt x="6400209" y="290169"/>
                </a:lnTo>
                <a:lnTo>
                  <a:pt x="6412975" y="309126"/>
                </a:lnTo>
                <a:lnTo>
                  <a:pt x="6417656" y="332338"/>
                </a:lnTo>
                <a:lnTo>
                  <a:pt x="6412975" y="355550"/>
                </a:lnTo>
                <a:lnTo>
                  <a:pt x="6400209" y="374507"/>
                </a:lnTo>
                <a:lnTo>
                  <a:pt x="6381271" y="387290"/>
                </a:lnTo>
                <a:lnTo>
                  <a:pt x="6358077" y="391977"/>
                </a:lnTo>
                <a:close/>
              </a:path>
              <a:path w="7315200" h="1499234">
                <a:moveTo>
                  <a:pt x="6660801" y="376865"/>
                </a:moveTo>
                <a:lnTo>
                  <a:pt x="6643482" y="373368"/>
                </a:lnTo>
                <a:lnTo>
                  <a:pt x="6629340" y="363830"/>
                </a:lnTo>
                <a:lnTo>
                  <a:pt x="6619807" y="349682"/>
                </a:lnTo>
                <a:lnTo>
                  <a:pt x="6616311" y="332355"/>
                </a:lnTo>
                <a:lnTo>
                  <a:pt x="6619807" y="315028"/>
                </a:lnTo>
                <a:lnTo>
                  <a:pt x="6629340" y="300880"/>
                </a:lnTo>
                <a:lnTo>
                  <a:pt x="6643482" y="291342"/>
                </a:lnTo>
                <a:lnTo>
                  <a:pt x="6660801" y="287844"/>
                </a:lnTo>
                <a:lnTo>
                  <a:pt x="6678101" y="291342"/>
                </a:lnTo>
                <a:lnTo>
                  <a:pt x="6692232" y="300880"/>
                </a:lnTo>
                <a:lnTo>
                  <a:pt x="6701762" y="315028"/>
                </a:lnTo>
                <a:lnTo>
                  <a:pt x="6705258" y="332355"/>
                </a:lnTo>
                <a:lnTo>
                  <a:pt x="6701762" y="349682"/>
                </a:lnTo>
                <a:lnTo>
                  <a:pt x="6692232" y="363830"/>
                </a:lnTo>
                <a:lnTo>
                  <a:pt x="6678101" y="373368"/>
                </a:lnTo>
                <a:lnTo>
                  <a:pt x="6660801" y="376865"/>
                </a:lnTo>
                <a:close/>
              </a:path>
              <a:path w="7315200" h="1499234">
                <a:moveTo>
                  <a:pt x="6970918" y="345782"/>
                </a:moveTo>
                <a:lnTo>
                  <a:pt x="6956099" y="345782"/>
                </a:lnTo>
                <a:lnTo>
                  <a:pt x="6950090" y="339760"/>
                </a:lnTo>
                <a:lnTo>
                  <a:pt x="6950090" y="324917"/>
                </a:lnTo>
                <a:lnTo>
                  <a:pt x="6956099" y="318892"/>
                </a:lnTo>
                <a:lnTo>
                  <a:pt x="6970918" y="318892"/>
                </a:lnTo>
                <a:lnTo>
                  <a:pt x="6976960" y="324917"/>
                </a:lnTo>
                <a:lnTo>
                  <a:pt x="6976960" y="339760"/>
                </a:lnTo>
                <a:lnTo>
                  <a:pt x="6970918" y="345782"/>
                </a:lnTo>
                <a:close/>
              </a:path>
              <a:path w="7315200" h="1499234">
                <a:moveTo>
                  <a:pt x="304490" y="636928"/>
                </a:moveTo>
                <a:lnTo>
                  <a:pt x="302640" y="636928"/>
                </a:lnTo>
                <a:lnTo>
                  <a:pt x="301883" y="636168"/>
                </a:lnTo>
                <a:lnTo>
                  <a:pt x="301883" y="634318"/>
                </a:lnTo>
                <a:lnTo>
                  <a:pt x="302640" y="633562"/>
                </a:lnTo>
                <a:lnTo>
                  <a:pt x="304490" y="633562"/>
                </a:lnTo>
                <a:lnTo>
                  <a:pt x="305247" y="634318"/>
                </a:lnTo>
                <a:lnTo>
                  <a:pt x="305247" y="636168"/>
                </a:lnTo>
                <a:lnTo>
                  <a:pt x="304490" y="636928"/>
                </a:lnTo>
                <a:close/>
              </a:path>
              <a:path w="7315200" h="1499234">
                <a:moveTo>
                  <a:pt x="609535" y="641134"/>
                </a:moveTo>
                <a:lnTo>
                  <a:pt x="603044" y="641134"/>
                </a:lnTo>
                <a:lnTo>
                  <a:pt x="600421" y="638508"/>
                </a:lnTo>
                <a:lnTo>
                  <a:pt x="600421" y="632013"/>
                </a:lnTo>
                <a:lnTo>
                  <a:pt x="603044" y="629387"/>
                </a:lnTo>
                <a:lnTo>
                  <a:pt x="609535" y="629387"/>
                </a:lnTo>
                <a:lnTo>
                  <a:pt x="612161" y="632013"/>
                </a:lnTo>
                <a:lnTo>
                  <a:pt x="612161" y="638508"/>
                </a:lnTo>
                <a:lnTo>
                  <a:pt x="609535" y="641134"/>
                </a:lnTo>
                <a:close/>
              </a:path>
              <a:path w="7315200" h="1499234">
                <a:moveTo>
                  <a:pt x="914581" y="645340"/>
                </a:moveTo>
                <a:lnTo>
                  <a:pt x="903448" y="645340"/>
                </a:lnTo>
                <a:lnTo>
                  <a:pt x="898942" y="640830"/>
                </a:lnTo>
                <a:lnTo>
                  <a:pt x="898942" y="629691"/>
                </a:lnTo>
                <a:lnTo>
                  <a:pt x="903448" y="625181"/>
                </a:lnTo>
                <a:lnTo>
                  <a:pt x="914581" y="625181"/>
                </a:lnTo>
                <a:lnTo>
                  <a:pt x="919088" y="629691"/>
                </a:lnTo>
                <a:lnTo>
                  <a:pt x="919088" y="640830"/>
                </a:lnTo>
                <a:lnTo>
                  <a:pt x="914581" y="645340"/>
                </a:lnTo>
                <a:close/>
              </a:path>
              <a:path w="7315200" h="1499234">
                <a:moveTo>
                  <a:pt x="1219155" y="648705"/>
                </a:moveTo>
                <a:lnTo>
                  <a:pt x="1204323" y="648705"/>
                </a:lnTo>
                <a:lnTo>
                  <a:pt x="1198304" y="642683"/>
                </a:lnTo>
                <a:lnTo>
                  <a:pt x="1198304" y="627841"/>
                </a:lnTo>
                <a:lnTo>
                  <a:pt x="1204323" y="621815"/>
                </a:lnTo>
                <a:lnTo>
                  <a:pt x="1219155" y="621815"/>
                </a:lnTo>
                <a:lnTo>
                  <a:pt x="1225177" y="627841"/>
                </a:lnTo>
                <a:lnTo>
                  <a:pt x="1225177" y="642683"/>
                </a:lnTo>
                <a:lnTo>
                  <a:pt x="1219155" y="648705"/>
                </a:lnTo>
                <a:close/>
              </a:path>
              <a:path w="7315200" h="1499234">
                <a:moveTo>
                  <a:pt x="1523732" y="652074"/>
                </a:moveTo>
                <a:lnTo>
                  <a:pt x="1505196" y="652074"/>
                </a:lnTo>
                <a:lnTo>
                  <a:pt x="1497679" y="644550"/>
                </a:lnTo>
                <a:lnTo>
                  <a:pt x="1497679" y="626004"/>
                </a:lnTo>
                <a:lnTo>
                  <a:pt x="1505196" y="618484"/>
                </a:lnTo>
                <a:lnTo>
                  <a:pt x="1523732" y="618484"/>
                </a:lnTo>
                <a:lnTo>
                  <a:pt x="1531249" y="626004"/>
                </a:lnTo>
                <a:lnTo>
                  <a:pt x="1531249" y="644550"/>
                </a:lnTo>
                <a:lnTo>
                  <a:pt x="1523732" y="652074"/>
                </a:lnTo>
                <a:close/>
              </a:path>
              <a:path w="7315200" h="1499234">
                <a:moveTo>
                  <a:pt x="1817190" y="655436"/>
                </a:moveTo>
                <a:lnTo>
                  <a:pt x="1809345" y="653853"/>
                </a:lnTo>
                <a:lnTo>
                  <a:pt x="1802940" y="649534"/>
                </a:lnTo>
                <a:lnTo>
                  <a:pt x="1798623" y="643126"/>
                </a:lnTo>
                <a:lnTo>
                  <a:pt x="1797041" y="635277"/>
                </a:lnTo>
                <a:lnTo>
                  <a:pt x="1798623" y="627428"/>
                </a:lnTo>
                <a:lnTo>
                  <a:pt x="1802940" y="621020"/>
                </a:lnTo>
                <a:lnTo>
                  <a:pt x="1809345" y="616701"/>
                </a:lnTo>
                <a:lnTo>
                  <a:pt x="1817190" y="615118"/>
                </a:lnTo>
                <a:lnTo>
                  <a:pt x="1825035" y="616701"/>
                </a:lnTo>
                <a:lnTo>
                  <a:pt x="1831439" y="621020"/>
                </a:lnTo>
                <a:lnTo>
                  <a:pt x="1835756" y="627428"/>
                </a:lnTo>
                <a:lnTo>
                  <a:pt x="1837339" y="635277"/>
                </a:lnTo>
                <a:lnTo>
                  <a:pt x="1835756" y="643126"/>
                </a:lnTo>
                <a:lnTo>
                  <a:pt x="1831439" y="649534"/>
                </a:lnTo>
                <a:lnTo>
                  <a:pt x="1825035" y="653853"/>
                </a:lnTo>
                <a:lnTo>
                  <a:pt x="1817190" y="655436"/>
                </a:lnTo>
                <a:close/>
              </a:path>
              <a:path w="7315200" h="1499234">
                <a:moveTo>
                  <a:pt x="2119913" y="658805"/>
                </a:moveTo>
                <a:lnTo>
                  <a:pt x="2110763" y="656956"/>
                </a:lnTo>
                <a:lnTo>
                  <a:pt x="2103290" y="651913"/>
                </a:lnTo>
                <a:lnTo>
                  <a:pt x="2098250" y="644435"/>
                </a:lnTo>
                <a:lnTo>
                  <a:pt x="2096403" y="635277"/>
                </a:lnTo>
                <a:lnTo>
                  <a:pt x="2098250" y="626122"/>
                </a:lnTo>
                <a:lnTo>
                  <a:pt x="2103290" y="618644"/>
                </a:lnTo>
                <a:lnTo>
                  <a:pt x="2110763" y="613602"/>
                </a:lnTo>
                <a:lnTo>
                  <a:pt x="2119913" y="611753"/>
                </a:lnTo>
                <a:lnTo>
                  <a:pt x="2129064" y="613602"/>
                </a:lnTo>
                <a:lnTo>
                  <a:pt x="2136537" y="618644"/>
                </a:lnTo>
                <a:lnTo>
                  <a:pt x="2141577" y="626122"/>
                </a:lnTo>
                <a:lnTo>
                  <a:pt x="2143425" y="635277"/>
                </a:lnTo>
                <a:lnTo>
                  <a:pt x="2141577" y="644435"/>
                </a:lnTo>
                <a:lnTo>
                  <a:pt x="2136537" y="651913"/>
                </a:lnTo>
                <a:lnTo>
                  <a:pt x="2129064" y="656956"/>
                </a:lnTo>
                <a:lnTo>
                  <a:pt x="2119913" y="658805"/>
                </a:lnTo>
                <a:close/>
              </a:path>
              <a:path w="7315200" h="1499234">
                <a:moveTo>
                  <a:pt x="2422641" y="661327"/>
                </a:moveTo>
                <a:lnTo>
                  <a:pt x="2412516" y="659280"/>
                </a:lnTo>
                <a:lnTo>
                  <a:pt x="2404245" y="653700"/>
                </a:lnTo>
                <a:lnTo>
                  <a:pt x="2398667" y="645425"/>
                </a:lnTo>
                <a:lnTo>
                  <a:pt x="2396622" y="635294"/>
                </a:lnTo>
                <a:lnTo>
                  <a:pt x="2398667" y="625164"/>
                </a:lnTo>
                <a:lnTo>
                  <a:pt x="2404245" y="616889"/>
                </a:lnTo>
                <a:lnTo>
                  <a:pt x="2412516" y="611308"/>
                </a:lnTo>
                <a:lnTo>
                  <a:pt x="2422641" y="609261"/>
                </a:lnTo>
                <a:lnTo>
                  <a:pt x="2432764" y="611308"/>
                </a:lnTo>
                <a:lnTo>
                  <a:pt x="2441033" y="616889"/>
                </a:lnTo>
                <a:lnTo>
                  <a:pt x="2446611" y="625164"/>
                </a:lnTo>
                <a:lnTo>
                  <a:pt x="2448656" y="635294"/>
                </a:lnTo>
                <a:lnTo>
                  <a:pt x="2446613" y="645425"/>
                </a:lnTo>
                <a:lnTo>
                  <a:pt x="2441040" y="653700"/>
                </a:lnTo>
                <a:lnTo>
                  <a:pt x="2432771" y="659280"/>
                </a:lnTo>
                <a:lnTo>
                  <a:pt x="2422641" y="661327"/>
                </a:lnTo>
                <a:close/>
              </a:path>
              <a:path w="7315200" h="1499234">
                <a:moveTo>
                  <a:pt x="2725365" y="664692"/>
                </a:moveTo>
                <a:lnTo>
                  <a:pt x="2713927" y="662382"/>
                </a:lnTo>
                <a:lnTo>
                  <a:pt x="2704588" y="656083"/>
                </a:lnTo>
                <a:lnTo>
                  <a:pt x="2698292" y="646739"/>
                </a:lnTo>
                <a:lnTo>
                  <a:pt x="2695983" y="635294"/>
                </a:lnTo>
                <a:lnTo>
                  <a:pt x="2698292" y="623849"/>
                </a:lnTo>
                <a:lnTo>
                  <a:pt x="2704588" y="614505"/>
                </a:lnTo>
                <a:lnTo>
                  <a:pt x="2713927" y="608206"/>
                </a:lnTo>
                <a:lnTo>
                  <a:pt x="2725365" y="605896"/>
                </a:lnTo>
                <a:lnTo>
                  <a:pt x="2736802" y="608206"/>
                </a:lnTo>
                <a:lnTo>
                  <a:pt x="2746141" y="614505"/>
                </a:lnTo>
                <a:lnTo>
                  <a:pt x="2752437" y="623849"/>
                </a:lnTo>
                <a:lnTo>
                  <a:pt x="2754746" y="635294"/>
                </a:lnTo>
                <a:lnTo>
                  <a:pt x="2752437" y="646739"/>
                </a:lnTo>
                <a:lnTo>
                  <a:pt x="2746141" y="656083"/>
                </a:lnTo>
                <a:lnTo>
                  <a:pt x="2736802" y="662382"/>
                </a:lnTo>
                <a:lnTo>
                  <a:pt x="2725365" y="664692"/>
                </a:lnTo>
                <a:close/>
              </a:path>
              <a:path w="7315200" h="1499234">
                <a:moveTo>
                  <a:pt x="3028088" y="668058"/>
                </a:moveTo>
                <a:lnTo>
                  <a:pt x="3015345" y="665482"/>
                </a:lnTo>
                <a:lnTo>
                  <a:pt x="3004937" y="658459"/>
                </a:lnTo>
                <a:lnTo>
                  <a:pt x="2997919" y="648045"/>
                </a:lnTo>
                <a:lnTo>
                  <a:pt x="2995345" y="635294"/>
                </a:lnTo>
                <a:lnTo>
                  <a:pt x="2997919" y="622543"/>
                </a:lnTo>
                <a:lnTo>
                  <a:pt x="3004937" y="612129"/>
                </a:lnTo>
                <a:lnTo>
                  <a:pt x="3015345" y="605106"/>
                </a:lnTo>
                <a:lnTo>
                  <a:pt x="3028088" y="602530"/>
                </a:lnTo>
                <a:lnTo>
                  <a:pt x="3040832" y="605106"/>
                </a:lnTo>
                <a:lnTo>
                  <a:pt x="3051242" y="612129"/>
                </a:lnTo>
                <a:lnTo>
                  <a:pt x="3058261" y="622543"/>
                </a:lnTo>
                <a:lnTo>
                  <a:pt x="3060835" y="635294"/>
                </a:lnTo>
                <a:lnTo>
                  <a:pt x="3058261" y="648045"/>
                </a:lnTo>
                <a:lnTo>
                  <a:pt x="3051242" y="658459"/>
                </a:lnTo>
                <a:lnTo>
                  <a:pt x="3040832" y="665482"/>
                </a:lnTo>
                <a:lnTo>
                  <a:pt x="3028088" y="668058"/>
                </a:lnTo>
                <a:close/>
              </a:path>
              <a:path w="7315200" h="1499234">
                <a:moveTo>
                  <a:pt x="3330812" y="670583"/>
                </a:moveTo>
                <a:lnTo>
                  <a:pt x="3317096" y="667809"/>
                </a:lnTo>
                <a:lnTo>
                  <a:pt x="3305892" y="660248"/>
                </a:lnTo>
                <a:lnTo>
                  <a:pt x="3298335" y="649036"/>
                </a:lnTo>
                <a:lnTo>
                  <a:pt x="3295564" y="635311"/>
                </a:lnTo>
                <a:lnTo>
                  <a:pt x="3298335" y="621586"/>
                </a:lnTo>
                <a:lnTo>
                  <a:pt x="3305892" y="610374"/>
                </a:lnTo>
                <a:lnTo>
                  <a:pt x="3317096" y="602812"/>
                </a:lnTo>
                <a:lnTo>
                  <a:pt x="3330812" y="600039"/>
                </a:lnTo>
                <a:lnTo>
                  <a:pt x="3344530" y="602812"/>
                </a:lnTo>
                <a:lnTo>
                  <a:pt x="3355735" y="610374"/>
                </a:lnTo>
                <a:lnTo>
                  <a:pt x="3363292" y="621586"/>
                </a:lnTo>
                <a:lnTo>
                  <a:pt x="3366064" y="635311"/>
                </a:lnTo>
                <a:lnTo>
                  <a:pt x="3363294" y="649036"/>
                </a:lnTo>
                <a:lnTo>
                  <a:pt x="3355742" y="660248"/>
                </a:lnTo>
                <a:lnTo>
                  <a:pt x="3344537" y="667809"/>
                </a:lnTo>
                <a:lnTo>
                  <a:pt x="3330812" y="670583"/>
                </a:lnTo>
                <a:close/>
              </a:path>
              <a:path w="7315200" h="1499234">
                <a:moveTo>
                  <a:pt x="3633529" y="673108"/>
                </a:moveTo>
                <a:lnTo>
                  <a:pt x="3618826" y="670136"/>
                </a:lnTo>
                <a:lnTo>
                  <a:pt x="3606820" y="662035"/>
                </a:lnTo>
                <a:lnTo>
                  <a:pt x="3598725" y="650020"/>
                </a:lnTo>
                <a:lnTo>
                  <a:pt x="3595756" y="635311"/>
                </a:lnTo>
                <a:lnTo>
                  <a:pt x="3598725" y="620603"/>
                </a:lnTo>
                <a:lnTo>
                  <a:pt x="3606820" y="608588"/>
                </a:lnTo>
                <a:lnTo>
                  <a:pt x="3618826" y="600486"/>
                </a:lnTo>
                <a:lnTo>
                  <a:pt x="3633529" y="597514"/>
                </a:lnTo>
                <a:lnTo>
                  <a:pt x="3648232" y="600486"/>
                </a:lnTo>
                <a:lnTo>
                  <a:pt x="3660239" y="608588"/>
                </a:lnTo>
                <a:lnTo>
                  <a:pt x="3668334" y="620603"/>
                </a:lnTo>
                <a:lnTo>
                  <a:pt x="3671302" y="635311"/>
                </a:lnTo>
                <a:lnTo>
                  <a:pt x="3668334" y="650020"/>
                </a:lnTo>
                <a:lnTo>
                  <a:pt x="3660239" y="662035"/>
                </a:lnTo>
                <a:lnTo>
                  <a:pt x="3648232" y="670136"/>
                </a:lnTo>
                <a:lnTo>
                  <a:pt x="3633529" y="673108"/>
                </a:lnTo>
                <a:close/>
              </a:path>
              <a:path w="7315200" h="1499234">
                <a:moveTo>
                  <a:pt x="3936253" y="676473"/>
                </a:moveTo>
                <a:lnTo>
                  <a:pt x="3920245" y="673238"/>
                </a:lnTo>
                <a:lnTo>
                  <a:pt x="3907176" y="664417"/>
                </a:lnTo>
                <a:lnTo>
                  <a:pt x="3898368" y="651334"/>
                </a:lnTo>
                <a:lnTo>
                  <a:pt x="3895138" y="635311"/>
                </a:lnTo>
                <a:lnTo>
                  <a:pt x="3898368" y="619288"/>
                </a:lnTo>
                <a:lnTo>
                  <a:pt x="3907176" y="606204"/>
                </a:lnTo>
                <a:lnTo>
                  <a:pt x="3920245" y="597383"/>
                </a:lnTo>
                <a:lnTo>
                  <a:pt x="3936253" y="594149"/>
                </a:lnTo>
                <a:lnTo>
                  <a:pt x="3952266" y="597383"/>
                </a:lnTo>
                <a:lnTo>
                  <a:pt x="3965346" y="606204"/>
                </a:lnTo>
                <a:lnTo>
                  <a:pt x="3974167" y="619288"/>
                </a:lnTo>
                <a:lnTo>
                  <a:pt x="3977402" y="635311"/>
                </a:lnTo>
                <a:lnTo>
                  <a:pt x="3974167" y="651334"/>
                </a:lnTo>
                <a:lnTo>
                  <a:pt x="3965346" y="664417"/>
                </a:lnTo>
                <a:lnTo>
                  <a:pt x="3952266" y="673238"/>
                </a:lnTo>
                <a:lnTo>
                  <a:pt x="3936253" y="676473"/>
                </a:lnTo>
                <a:close/>
              </a:path>
              <a:path w="7315200" h="1499234">
                <a:moveTo>
                  <a:pt x="4238977" y="678998"/>
                </a:moveTo>
                <a:lnTo>
                  <a:pt x="4221989" y="675566"/>
                </a:lnTo>
                <a:lnTo>
                  <a:pt x="4208115" y="666206"/>
                </a:lnTo>
                <a:lnTo>
                  <a:pt x="4198761" y="652325"/>
                </a:lnTo>
                <a:lnTo>
                  <a:pt x="4195330" y="635328"/>
                </a:lnTo>
                <a:lnTo>
                  <a:pt x="4198761" y="618331"/>
                </a:lnTo>
                <a:lnTo>
                  <a:pt x="4208115" y="604451"/>
                </a:lnTo>
                <a:lnTo>
                  <a:pt x="4221989" y="595093"/>
                </a:lnTo>
                <a:lnTo>
                  <a:pt x="4238977" y="591661"/>
                </a:lnTo>
                <a:lnTo>
                  <a:pt x="4255965" y="595093"/>
                </a:lnTo>
                <a:lnTo>
                  <a:pt x="4269838" y="604451"/>
                </a:lnTo>
                <a:lnTo>
                  <a:pt x="4279193" y="618331"/>
                </a:lnTo>
                <a:lnTo>
                  <a:pt x="4282623" y="635328"/>
                </a:lnTo>
                <a:lnTo>
                  <a:pt x="4279193" y="652325"/>
                </a:lnTo>
                <a:lnTo>
                  <a:pt x="4269838" y="666206"/>
                </a:lnTo>
                <a:lnTo>
                  <a:pt x="4255965" y="675566"/>
                </a:lnTo>
                <a:lnTo>
                  <a:pt x="4238977" y="678998"/>
                </a:lnTo>
                <a:close/>
              </a:path>
              <a:path w="7315200" h="1499234">
                <a:moveTo>
                  <a:pt x="4541701" y="681523"/>
                </a:moveTo>
                <a:lnTo>
                  <a:pt x="4523739" y="677893"/>
                </a:lnTo>
                <a:lnTo>
                  <a:pt x="4509071" y="667993"/>
                </a:lnTo>
                <a:lnTo>
                  <a:pt x="4499182" y="653309"/>
                </a:lnTo>
                <a:lnTo>
                  <a:pt x="4495556" y="635328"/>
                </a:lnTo>
                <a:lnTo>
                  <a:pt x="4499182" y="617349"/>
                </a:lnTo>
                <a:lnTo>
                  <a:pt x="4509071" y="602666"/>
                </a:lnTo>
                <a:lnTo>
                  <a:pt x="4523739" y="592766"/>
                </a:lnTo>
                <a:lnTo>
                  <a:pt x="4541701" y="589136"/>
                </a:lnTo>
                <a:lnTo>
                  <a:pt x="4559682" y="592766"/>
                </a:lnTo>
                <a:lnTo>
                  <a:pt x="4574360" y="602666"/>
                </a:lnTo>
                <a:lnTo>
                  <a:pt x="4584252" y="617349"/>
                </a:lnTo>
                <a:lnTo>
                  <a:pt x="4587879" y="635328"/>
                </a:lnTo>
                <a:lnTo>
                  <a:pt x="4584252" y="653309"/>
                </a:lnTo>
                <a:lnTo>
                  <a:pt x="4574360" y="667993"/>
                </a:lnTo>
                <a:lnTo>
                  <a:pt x="4559682" y="677893"/>
                </a:lnTo>
                <a:lnTo>
                  <a:pt x="4541701" y="681523"/>
                </a:lnTo>
                <a:close/>
              </a:path>
              <a:path w="7315200" h="1499234">
                <a:moveTo>
                  <a:pt x="4844424" y="684044"/>
                </a:moveTo>
                <a:lnTo>
                  <a:pt x="4825483" y="680217"/>
                </a:lnTo>
                <a:lnTo>
                  <a:pt x="4810010" y="669777"/>
                </a:lnTo>
                <a:lnTo>
                  <a:pt x="4799575" y="654293"/>
                </a:lnTo>
                <a:lnTo>
                  <a:pt x="4795748" y="635328"/>
                </a:lnTo>
                <a:lnTo>
                  <a:pt x="4799575" y="616364"/>
                </a:lnTo>
                <a:lnTo>
                  <a:pt x="4810010" y="600879"/>
                </a:lnTo>
                <a:lnTo>
                  <a:pt x="4825483" y="590439"/>
                </a:lnTo>
                <a:lnTo>
                  <a:pt x="4844424" y="586611"/>
                </a:lnTo>
                <a:lnTo>
                  <a:pt x="4863385" y="590439"/>
                </a:lnTo>
                <a:lnTo>
                  <a:pt x="4878868" y="600879"/>
                </a:lnTo>
                <a:lnTo>
                  <a:pt x="4889307" y="616364"/>
                </a:lnTo>
                <a:lnTo>
                  <a:pt x="4893135" y="635328"/>
                </a:lnTo>
                <a:lnTo>
                  <a:pt x="4889307" y="654293"/>
                </a:lnTo>
                <a:lnTo>
                  <a:pt x="4878868" y="669777"/>
                </a:lnTo>
                <a:lnTo>
                  <a:pt x="4863385" y="680217"/>
                </a:lnTo>
                <a:lnTo>
                  <a:pt x="4844424" y="684044"/>
                </a:lnTo>
                <a:close/>
              </a:path>
              <a:path w="7315200" h="1499234">
                <a:moveTo>
                  <a:pt x="5147149" y="686569"/>
                </a:moveTo>
                <a:lnTo>
                  <a:pt x="5127213" y="682543"/>
                </a:lnTo>
                <a:lnTo>
                  <a:pt x="5110937" y="671563"/>
                </a:lnTo>
                <a:lnTo>
                  <a:pt x="5099964" y="655275"/>
                </a:lnTo>
                <a:lnTo>
                  <a:pt x="5095940" y="635328"/>
                </a:lnTo>
                <a:lnTo>
                  <a:pt x="5099964" y="615380"/>
                </a:lnTo>
                <a:lnTo>
                  <a:pt x="5110937" y="599093"/>
                </a:lnTo>
                <a:lnTo>
                  <a:pt x="5127213" y="588112"/>
                </a:lnTo>
                <a:lnTo>
                  <a:pt x="5147149" y="584086"/>
                </a:lnTo>
                <a:lnTo>
                  <a:pt x="5167089" y="588112"/>
                </a:lnTo>
                <a:lnTo>
                  <a:pt x="5183377" y="599093"/>
                </a:lnTo>
                <a:lnTo>
                  <a:pt x="5194361" y="615380"/>
                </a:lnTo>
                <a:lnTo>
                  <a:pt x="5198390" y="635328"/>
                </a:lnTo>
                <a:lnTo>
                  <a:pt x="5194361" y="655275"/>
                </a:lnTo>
                <a:lnTo>
                  <a:pt x="5183377" y="671563"/>
                </a:lnTo>
                <a:lnTo>
                  <a:pt x="5167089" y="682543"/>
                </a:lnTo>
                <a:lnTo>
                  <a:pt x="5147149" y="686569"/>
                </a:lnTo>
                <a:close/>
              </a:path>
              <a:path w="7315200" h="1499234">
                <a:moveTo>
                  <a:pt x="5449872" y="689935"/>
                </a:moveTo>
                <a:lnTo>
                  <a:pt x="5428646" y="685644"/>
                </a:lnTo>
                <a:lnTo>
                  <a:pt x="5411306" y="673943"/>
                </a:lnTo>
                <a:lnTo>
                  <a:pt x="5399611" y="656590"/>
                </a:lnTo>
                <a:lnTo>
                  <a:pt x="5395322" y="635345"/>
                </a:lnTo>
                <a:lnTo>
                  <a:pt x="5399611" y="614101"/>
                </a:lnTo>
                <a:lnTo>
                  <a:pt x="5411306" y="596748"/>
                </a:lnTo>
                <a:lnTo>
                  <a:pt x="5428646" y="585046"/>
                </a:lnTo>
                <a:lnTo>
                  <a:pt x="5449872" y="580754"/>
                </a:lnTo>
                <a:lnTo>
                  <a:pt x="5471118" y="585046"/>
                </a:lnTo>
                <a:lnTo>
                  <a:pt x="5488468" y="596748"/>
                </a:lnTo>
                <a:lnTo>
                  <a:pt x="5500166" y="614101"/>
                </a:lnTo>
                <a:lnTo>
                  <a:pt x="5504456" y="635345"/>
                </a:lnTo>
                <a:lnTo>
                  <a:pt x="5500166" y="656590"/>
                </a:lnTo>
                <a:lnTo>
                  <a:pt x="5488468" y="673943"/>
                </a:lnTo>
                <a:lnTo>
                  <a:pt x="5471118" y="685644"/>
                </a:lnTo>
                <a:lnTo>
                  <a:pt x="5449872" y="689935"/>
                </a:lnTo>
                <a:close/>
              </a:path>
              <a:path w="7315200" h="1499234">
                <a:moveTo>
                  <a:pt x="5752630" y="692460"/>
                </a:moveTo>
                <a:lnTo>
                  <a:pt x="5730410" y="687970"/>
                </a:lnTo>
                <a:lnTo>
                  <a:pt x="5712266" y="675728"/>
                </a:lnTo>
                <a:lnTo>
                  <a:pt x="5700034" y="657573"/>
                </a:lnTo>
                <a:lnTo>
                  <a:pt x="5695548" y="635345"/>
                </a:lnTo>
                <a:lnTo>
                  <a:pt x="5700034" y="613117"/>
                </a:lnTo>
                <a:lnTo>
                  <a:pt x="5712266" y="594961"/>
                </a:lnTo>
                <a:lnTo>
                  <a:pt x="5730410" y="582719"/>
                </a:lnTo>
                <a:lnTo>
                  <a:pt x="5752630" y="578229"/>
                </a:lnTo>
                <a:lnTo>
                  <a:pt x="5774830" y="582719"/>
                </a:lnTo>
                <a:lnTo>
                  <a:pt x="5792964" y="594961"/>
                </a:lnTo>
                <a:lnTo>
                  <a:pt x="5805193" y="613117"/>
                </a:lnTo>
                <a:lnTo>
                  <a:pt x="5809677" y="635345"/>
                </a:lnTo>
                <a:lnTo>
                  <a:pt x="5805197" y="657573"/>
                </a:lnTo>
                <a:lnTo>
                  <a:pt x="5792977" y="675728"/>
                </a:lnTo>
                <a:lnTo>
                  <a:pt x="5774844" y="687970"/>
                </a:lnTo>
                <a:lnTo>
                  <a:pt x="5752630" y="692460"/>
                </a:lnTo>
                <a:close/>
              </a:path>
              <a:path w="7315200" h="1499234">
                <a:moveTo>
                  <a:pt x="6055354" y="694985"/>
                </a:moveTo>
                <a:lnTo>
                  <a:pt x="6032154" y="690297"/>
                </a:lnTo>
                <a:lnTo>
                  <a:pt x="6013205" y="677514"/>
                </a:lnTo>
                <a:lnTo>
                  <a:pt x="6000427" y="658557"/>
                </a:lnTo>
                <a:lnTo>
                  <a:pt x="5995740" y="635345"/>
                </a:lnTo>
                <a:lnTo>
                  <a:pt x="6000427" y="612133"/>
                </a:lnTo>
                <a:lnTo>
                  <a:pt x="6013205" y="593177"/>
                </a:lnTo>
                <a:lnTo>
                  <a:pt x="6032154" y="580395"/>
                </a:lnTo>
                <a:lnTo>
                  <a:pt x="6055354" y="575708"/>
                </a:lnTo>
                <a:lnTo>
                  <a:pt x="6078548" y="580395"/>
                </a:lnTo>
                <a:lnTo>
                  <a:pt x="6097485" y="593177"/>
                </a:lnTo>
                <a:lnTo>
                  <a:pt x="6110252" y="612133"/>
                </a:lnTo>
                <a:lnTo>
                  <a:pt x="6114933" y="635345"/>
                </a:lnTo>
                <a:lnTo>
                  <a:pt x="6110252" y="658557"/>
                </a:lnTo>
                <a:lnTo>
                  <a:pt x="6097485" y="677514"/>
                </a:lnTo>
                <a:lnTo>
                  <a:pt x="6078548" y="690297"/>
                </a:lnTo>
                <a:lnTo>
                  <a:pt x="6055354" y="694985"/>
                </a:lnTo>
                <a:close/>
              </a:path>
              <a:path w="7315200" h="1499234">
                <a:moveTo>
                  <a:pt x="6358077" y="699191"/>
                </a:moveTo>
                <a:lnTo>
                  <a:pt x="6333241" y="694175"/>
                </a:lnTo>
                <a:lnTo>
                  <a:pt x="6312962" y="680497"/>
                </a:lnTo>
                <a:lnTo>
                  <a:pt x="6299291" y="660208"/>
                </a:lnTo>
                <a:lnTo>
                  <a:pt x="6294278" y="635362"/>
                </a:lnTo>
                <a:lnTo>
                  <a:pt x="6299291" y="610515"/>
                </a:lnTo>
                <a:lnTo>
                  <a:pt x="6312962" y="590226"/>
                </a:lnTo>
                <a:lnTo>
                  <a:pt x="6333241" y="576548"/>
                </a:lnTo>
                <a:lnTo>
                  <a:pt x="6358077" y="571532"/>
                </a:lnTo>
                <a:lnTo>
                  <a:pt x="6382894" y="576548"/>
                </a:lnTo>
                <a:lnTo>
                  <a:pt x="6403163" y="590226"/>
                </a:lnTo>
                <a:lnTo>
                  <a:pt x="6416830" y="610515"/>
                </a:lnTo>
                <a:lnTo>
                  <a:pt x="6421843" y="635362"/>
                </a:lnTo>
                <a:lnTo>
                  <a:pt x="6416830" y="660208"/>
                </a:lnTo>
                <a:lnTo>
                  <a:pt x="6403163" y="680497"/>
                </a:lnTo>
                <a:lnTo>
                  <a:pt x="6382894" y="694175"/>
                </a:lnTo>
                <a:lnTo>
                  <a:pt x="6358077" y="699191"/>
                </a:lnTo>
                <a:close/>
              </a:path>
              <a:path w="7315200" h="1499234">
                <a:moveTo>
                  <a:pt x="6660801" y="702556"/>
                </a:moveTo>
                <a:lnTo>
                  <a:pt x="6634654" y="697275"/>
                </a:lnTo>
                <a:lnTo>
                  <a:pt x="6613302" y="682874"/>
                </a:lnTo>
                <a:lnTo>
                  <a:pt x="6598906" y="661516"/>
                </a:lnTo>
                <a:lnTo>
                  <a:pt x="6593626" y="635362"/>
                </a:lnTo>
                <a:lnTo>
                  <a:pt x="6598906" y="609209"/>
                </a:lnTo>
                <a:lnTo>
                  <a:pt x="6613302" y="587850"/>
                </a:lnTo>
                <a:lnTo>
                  <a:pt x="6634654" y="573448"/>
                </a:lnTo>
                <a:lnTo>
                  <a:pt x="6660801" y="568167"/>
                </a:lnTo>
                <a:lnTo>
                  <a:pt x="6686928" y="573448"/>
                </a:lnTo>
                <a:lnTo>
                  <a:pt x="6708271" y="587850"/>
                </a:lnTo>
                <a:lnTo>
                  <a:pt x="6722663" y="609209"/>
                </a:lnTo>
                <a:lnTo>
                  <a:pt x="6727942" y="635362"/>
                </a:lnTo>
                <a:lnTo>
                  <a:pt x="6722663" y="661516"/>
                </a:lnTo>
                <a:lnTo>
                  <a:pt x="6708271" y="682874"/>
                </a:lnTo>
                <a:lnTo>
                  <a:pt x="6686928" y="697275"/>
                </a:lnTo>
                <a:lnTo>
                  <a:pt x="6660801" y="702556"/>
                </a:lnTo>
                <a:close/>
              </a:path>
              <a:path w="7315200" h="1499234">
                <a:moveTo>
                  <a:pt x="6963525" y="703397"/>
                </a:moveTo>
                <a:lnTo>
                  <a:pt x="6937047" y="698051"/>
                </a:lnTo>
                <a:lnTo>
                  <a:pt x="6915427" y="683471"/>
                </a:lnTo>
                <a:lnTo>
                  <a:pt x="6900851" y="661845"/>
                </a:lnTo>
                <a:lnTo>
                  <a:pt x="6895507" y="635362"/>
                </a:lnTo>
                <a:lnTo>
                  <a:pt x="6900851" y="608878"/>
                </a:lnTo>
                <a:lnTo>
                  <a:pt x="6915427" y="587252"/>
                </a:lnTo>
                <a:lnTo>
                  <a:pt x="6937047" y="572673"/>
                </a:lnTo>
                <a:lnTo>
                  <a:pt x="6963525" y="567326"/>
                </a:lnTo>
                <a:lnTo>
                  <a:pt x="6989983" y="572673"/>
                </a:lnTo>
                <a:lnTo>
                  <a:pt x="7011593" y="587252"/>
                </a:lnTo>
                <a:lnTo>
                  <a:pt x="7026166" y="608878"/>
                </a:lnTo>
                <a:lnTo>
                  <a:pt x="7031510" y="635362"/>
                </a:lnTo>
                <a:lnTo>
                  <a:pt x="7026166" y="661845"/>
                </a:lnTo>
                <a:lnTo>
                  <a:pt x="7011593" y="683471"/>
                </a:lnTo>
                <a:lnTo>
                  <a:pt x="6989983" y="698051"/>
                </a:lnTo>
                <a:lnTo>
                  <a:pt x="6963525" y="703397"/>
                </a:lnTo>
                <a:close/>
              </a:path>
              <a:path w="7315200" h="1499234">
                <a:moveTo>
                  <a:pt x="7266249" y="653840"/>
                </a:moveTo>
                <a:lnTo>
                  <a:pt x="7259063" y="652386"/>
                </a:lnTo>
                <a:lnTo>
                  <a:pt x="7253194" y="648425"/>
                </a:lnTo>
                <a:lnTo>
                  <a:pt x="7249236" y="642551"/>
                </a:lnTo>
                <a:lnTo>
                  <a:pt x="7247785" y="635362"/>
                </a:lnTo>
                <a:lnTo>
                  <a:pt x="7249236" y="628172"/>
                </a:lnTo>
                <a:lnTo>
                  <a:pt x="7253194" y="622298"/>
                </a:lnTo>
                <a:lnTo>
                  <a:pt x="7259063" y="618337"/>
                </a:lnTo>
                <a:lnTo>
                  <a:pt x="7266249" y="616883"/>
                </a:lnTo>
                <a:lnTo>
                  <a:pt x="7273435" y="618337"/>
                </a:lnTo>
                <a:lnTo>
                  <a:pt x="7279304" y="622298"/>
                </a:lnTo>
                <a:lnTo>
                  <a:pt x="7283262" y="628172"/>
                </a:lnTo>
                <a:lnTo>
                  <a:pt x="7284713" y="635362"/>
                </a:lnTo>
                <a:lnTo>
                  <a:pt x="7283262" y="642551"/>
                </a:lnTo>
                <a:lnTo>
                  <a:pt x="7279304" y="648425"/>
                </a:lnTo>
                <a:lnTo>
                  <a:pt x="7273435" y="652386"/>
                </a:lnTo>
                <a:lnTo>
                  <a:pt x="7266249" y="653840"/>
                </a:lnTo>
                <a:close/>
              </a:path>
              <a:path w="7315200" h="1499234">
                <a:moveTo>
                  <a:pt x="1311" y="939111"/>
                </a:moveTo>
                <a:lnTo>
                  <a:pt x="370" y="939111"/>
                </a:lnTo>
                <a:lnTo>
                  <a:pt x="0" y="938740"/>
                </a:lnTo>
                <a:lnTo>
                  <a:pt x="0" y="937798"/>
                </a:lnTo>
                <a:lnTo>
                  <a:pt x="370" y="937427"/>
                </a:lnTo>
                <a:lnTo>
                  <a:pt x="1311" y="937427"/>
                </a:lnTo>
                <a:lnTo>
                  <a:pt x="1681" y="937798"/>
                </a:lnTo>
                <a:lnTo>
                  <a:pt x="1681" y="938740"/>
                </a:lnTo>
                <a:lnTo>
                  <a:pt x="1311" y="939111"/>
                </a:lnTo>
                <a:close/>
              </a:path>
              <a:path w="7315200" h="1499234">
                <a:moveTo>
                  <a:pt x="305415" y="941633"/>
                </a:moveTo>
                <a:lnTo>
                  <a:pt x="301698" y="941633"/>
                </a:lnTo>
                <a:lnTo>
                  <a:pt x="300201" y="940138"/>
                </a:lnTo>
                <a:lnTo>
                  <a:pt x="300201" y="936401"/>
                </a:lnTo>
                <a:lnTo>
                  <a:pt x="301698" y="934902"/>
                </a:lnTo>
                <a:lnTo>
                  <a:pt x="305432" y="934902"/>
                </a:lnTo>
                <a:lnTo>
                  <a:pt x="306929" y="936401"/>
                </a:lnTo>
                <a:lnTo>
                  <a:pt x="306929" y="940138"/>
                </a:lnTo>
                <a:lnTo>
                  <a:pt x="305415" y="941633"/>
                </a:lnTo>
                <a:close/>
              </a:path>
              <a:path w="7315200" h="1499234">
                <a:moveTo>
                  <a:pt x="610008" y="944999"/>
                </a:moveTo>
                <a:lnTo>
                  <a:pt x="602591" y="944999"/>
                </a:lnTo>
                <a:lnTo>
                  <a:pt x="599580" y="941988"/>
                </a:lnTo>
                <a:lnTo>
                  <a:pt x="599580" y="934585"/>
                </a:lnTo>
                <a:lnTo>
                  <a:pt x="602591" y="931570"/>
                </a:lnTo>
                <a:lnTo>
                  <a:pt x="609991" y="931570"/>
                </a:lnTo>
                <a:lnTo>
                  <a:pt x="613002" y="934585"/>
                </a:lnTo>
                <a:lnTo>
                  <a:pt x="613002" y="941988"/>
                </a:lnTo>
                <a:lnTo>
                  <a:pt x="610008" y="944999"/>
                </a:lnTo>
                <a:close/>
              </a:path>
              <a:path w="7315200" h="1499234">
                <a:moveTo>
                  <a:pt x="914581" y="948364"/>
                </a:moveTo>
                <a:lnTo>
                  <a:pt x="903448" y="948364"/>
                </a:lnTo>
                <a:lnTo>
                  <a:pt x="898942" y="943854"/>
                </a:lnTo>
                <a:lnTo>
                  <a:pt x="898942" y="932715"/>
                </a:lnTo>
                <a:lnTo>
                  <a:pt x="903448" y="928205"/>
                </a:lnTo>
                <a:lnTo>
                  <a:pt x="914581" y="928205"/>
                </a:lnTo>
                <a:lnTo>
                  <a:pt x="919088" y="932715"/>
                </a:lnTo>
                <a:lnTo>
                  <a:pt x="919088" y="943854"/>
                </a:lnTo>
                <a:lnTo>
                  <a:pt x="914581" y="948364"/>
                </a:lnTo>
                <a:close/>
              </a:path>
              <a:path w="7315200" h="1499234">
                <a:moveTo>
                  <a:pt x="1219155" y="951733"/>
                </a:moveTo>
                <a:lnTo>
                  <a:pt x="1204323" y="951733"/>
                </a:lnTo>
                <a:lnTo>
                  <a:pt x="1198304" y="945707"/>
                </a:lnTo>
                <a:lnTo>
                  <a:pt x="1198304" y="930865"/>
                </a:lnTo>
                <a:lnTo>
                  <a:pt x="1204323" y="924839"/>
                </a:lnTo>
                <a:lnTo>
                  <a:pt x="1219155" y="924839"/>
                </a:lnTo>
                <a:lnTo>
                  <a:pt x="1225177" y="930865"/>
                </a:lnTo>
                <a:lnTo>
                  <a:pt x="1225177" y="945707"/>
                </a:lnTo>
                <a:lnTo>
                  <a:pt x="1219155" y="951733"/>
                </a:lnTo>
                <a:close/>
              </a:path>
              <a:path w="7315200" h="1499234">
                <a:moveTo>
                  <a:pt x="1523732" y="955095"/>
                </a:moveTo>
                <a:lnTo>
                  <a:pt x="1505196" y="955095"/>
                </a:lnTo>
                <a:lnTo>
                  <a:pt x="1497679" y="947574"/>
                </a:lnTo>
                <a:lnTo>
                  <a:pt x="1497679" y="929029"/>
                </a:lnTo>
                <a:lnTo>
                  <a:pt x="1505196" y="921508"/>
                </a:lnTo>
                <a:lnTo>
                  <a:pt x="1523732" y="921508"/>
                </a:lnTo>
                <a:lnTo>
                  <a:pt x="1531249" y="929029"/>
                </a:lnTo>
                <a:lnTo>
                  <a:pt x="1531249" y="947574"/>
                </a:lnTo>
                <a:lnTo>
                  <a:pt x="1523732" y="955095"/>
                </a:lnTo>
                <a:close/>
              </a:path>
              <a:path w="7315200" h="1499234">
                <a:moveTo>
                  <a:pt x="1817190" y="958464"/>
                </a:moveTo>
                <a:lnTo>
                  <a:pt x="1809345" y="956880"/>
                </a:lnTo>
                <a:lnTo>
                  <a:pt x="1802940" y="952560"/>
                </a:lnTo>
                <a:lnTo>
                  <a:pt x="1798623" y="946151"/>
                </a:lnTo>
                <a:lnTo>
                  <a:pt x="1797041" y="938301"/>
                </a:lnTo>
                <a:lnTo>
                  <a:pt x="1798623" y="930452"/>
                </a:lnTo>
                <a:lnTo>
                  <a:pt x="1802940" y="924044"/>
                </a:lnTo>
                <a:lnTo>
                  <a:pt x="1809345" y="919726"/>
                </a:lnTo>
                <a:lnTo>
                  <a:pt x="1817190" y="918142"/>
                </a:lnTo>
                <a:lnTo>
                  <a:pt x="1825035" y="919726"/>
                </a:lnTo>
                <a:lnTo>
                  <a:pt x="1831439" y="924044"/>
                </a:lnTo>
                <a:lnTo>
                  <a:pt x="1835756" y="930452"/>
                </a:lnTo>
                <a:lnTo>
                  <a:pt x="1837339" y="938301"/>
                </a:lnTo>
                <a:lnTo>
                  <a:pt x="1835756" y="946151"/>
                </a:lnTo>
                <a:lnTo>
                  <a:pt x="1831439" y="952560"/>
                </a:lnTo>
                <a:lnTo>
                  <a:pt x="1825035" y="956880"/>
                </a:lnTo>
                <a:lnTo>
                  <a:pt x="1817190" y="958464"/>
                </a:lnTo>
                <a:close/>
              </a:path>
              <a:path w="7315200" h="1499234">
                <a:moveTo>
                  <a:pt x="2119913" y="961829"/>
                </a:moveTo>
                <a:lnTo>
                  <a:pt x="2110763" y="959980"/>
                </a:lnTo>
                <a:lnTo>
                  <a:pt x="2103290" y="954938"/>
                </a:lnTo>
                <a:lnTo>
                  <a:pt x="2098250" y="947459"/>
                </a:lnTo>
                <a:lnTo>
                  <a:pt x="2096403" y="938301"/>
                </a:lnTo>
                <a:lnTo>
                  <a:pt x="2098250" y="929146"/>
                </a:lnTo>
                <a:lnTo>
                  <a:pt x="2103290" y="921668"/>
                </a:lnTo>
                <a:lnTo>
                  <a:pt x="2110763" y="916626"/>
                </a:lnTo>
                <a:lnTo>
                  <a:pt x="2119913" y="914777"/>
                </a:lnTo>
                <a:lnTo>
                  <a:pt x="2129064" y="916626"/>
                </a:lnTo>
                <a:lnTo>
                  <a:pt x="2136537" y="921668"/>
                </a:lnTo>
                <a:lnTo>
                  <a:pt x="2141577" y="929146"/>
                </a:lnTo>
                <a:lnTo>
                  <a:pt x="2143425" y="938301"/>
                </a:lnTo>
                <a:lnTo>
                  <a:pt x="2141577" y="947459"/>
                </a:lnTo>
                <a:lnTo>
                  <a:pt x="2136537" y="954938"/>
                </a:lnTo>
                <a:lnTo>
                  <a:pt x="2129064" y="959980"/>
                </a:lnTo>
                <a:lnTo>
                  <a:pt x="2119913" y="961829"/>
                </a:lnTo>
                <a:close/>
              </a:path>
              <a:path w="7315200" h="1499234">
                <a:moveTo>
                  <a:pt x="2422641" y="964351"/>
                </a:moveTo>
                <a:lnTo>
                  <a:pt x="2412516" y="962305"/>
                </a:lnTo>
                <a:lnTo>
                  <a:pt x="2404245" y="956725"/>
                </a:lnTo>
                <a:lnTo>
                  <a:pt x="2398667" y="948450"/>
                </a:lnTo>
                <a:lnTo>
                  <a:pt x="2396622" y="938318"/>
                </a:lnTo>
                <a:lnTo>
                  <a:pt x="2398667" y="928188"/>
                </a:lnTo>
                <a:lnTo>
                  <a:pt x="2404245" y="919913"/>
                </a:lnTo>
                <a:lnTo>
                  <a:pt x="2412516" y="914332"/>
                </a:lnTo>
                <a:lnTo>
                  <a:pt x="2422641" y="912286"/>
                </a:lnTo>
                <a:lnTo>
                  <a:pt x="2432764" y="914332"/>
                </a:lnTo>
                <a:lnTo>
                  <a:pt x="2441033" y="919913"/>
                </a:lnTo>
                <a:lnTo>
                  <a:pt x="2446611" y="928188"/>
                </a:lnTo>
                <a:lnTo>
                  <a:pt x="2448656" y="938318"/>
                </a:lnTo>
                <a:lnTo>
                  <a:pt x="2446613" y="948450"/>
                </a:lnTo>
                <a:lnTo>
                  <a:pt x="2441040" y="956725"/>
                </a:lnTo>
                <a:lnTo>
                  <a:pt x="2432771" y="962305"/>
                </a:lnTo>
                <a:lnTo>
                  <a:pt x="2422641" y="964351"/>
                </a:lnTo>
                <a:close/>
              </a:path>
              <a:path w="7315200" h="1499234">
                <a:moveTo>
                  <a:pt x="2725365" y="967716"/>
                </a:moveTo>
                <a:lnTo>
                  <a:pt x="2713927" y="965407"/>
                </a:lnTo>
                <a:lnTo>
                  <a:pt x="2704588" y="959107"/>
                </a:lnTo>
                <a:lnTo>
                  <a:pt x="2698292" y="949763"/>
                </a:lnTo>
                <a:lnTo>
                  <a:pt x="2695983" y="938318"/>
                </a:lnTo>
                <a:lnTo>
                  <a:pt x="2698292" y="926874"/>
                </a:lnTo>
                <a:lnTo>
                  <a:pt x="2704588" y="917529"/>
                </a:lnTo>
                <a:lnTo>
                  <a:pt x="2713927" y="911230"/>
                </a:lnTo>
                <a:lnTo>
                  <a:pt x="2725365" y="908920"/>
                </a:lnTo>
                <a:lnTo>
                  <a:pt x="2736802" y="911230"/>
                </a:lnTo>
                <a:lnTo>
                  <a:pt x="2746141" y="917529"/>
                </a:lnTo>
                <a:lnTo>
                  <a:pt x="2752437" y="926874"/>
                </a:lnTo>
                <a:lnTo>
                  <a:pt x="2754746" y="938318"/>
                </a:lnTo>
                <a:lnTo>
                  <a:pt x="2752437" y="949763"/>
                </a:lnTo>
                <a:lnTo>
                  <a:pt x="2746141" y="959107"/>
                </a:lnTo>
                <a:lnTo>
                  <a:pt x="2736802" y="965407"/>
                </a:lnTo>
                <a:lnTo>
                  <a:pt x="2725365" y="967716"/>
                </a:lnTo>
                <a:close/>
              </a:path>
              <a:path w="7315200" h="1499234">
                <a:moveTo>
                  <a:pt x="3028088" y="971082"/>
                </a:moveTo>
                <a:lnTo>
                  <a:pt x="3015345" y="968506"/>
                </a:lnTo>
                <a:lnTo>
                  <a:pt x="3004937" y="961484"/>
                </a:lnTo>
                <a:lnTo>
                  <a:pt x="2997919" y="951069"/>
                </a:lnTo>
                <a:lnTo>
                  <a:pt x="2995345" y="938318"/>
                </a:lnTo>
                <a:lnTo>
                  <a:pt x="2997919" y="925567"/>
                </a:lnTo>
                <a:lnTo>
                  <a:pt x="3004937" y="915153"/>
                </a:lnTo>
                <a:lnTo>
                  <a:pt x="3015345" y="908130"/>
                </a:lnTo>
                <a:lnTo>
                  <a:pt x="3028088" y="905555"/>
                </a:lnTo>
                <a:lnTo>
                  <a:pt x="3040832" y="908130"/>
                </a:lnTo>
                <a:lnTo>
                  <a:pt x="3051242" y="915153"/>
                </a:lnTo>
                <a:lnTo>
                  <a:pt x="3058261" y="925567"/>
                </a:lnTo>
                <a:lnTo>
                  <a:pt x="3060835" y="938318"/>
                </a:lnTo>
                <a:lnTo>
                  <a:pt x="3058261" y="951069"/>
                </a:lnTo>
                <a:lnTo>
                  <a:pt x="3051242" y="961484"/>
                </a:lnTo>
                <a:lnTo>
                  <a:pt x="3040832" y="968506"/>
                </a:lnTo>
                <a:lnTo>
                  <a:pt x="3028088" y="971082"/>
                </a:lnTo>
                <a:close/>
              </a:path>
              <a:path w="7315200" h="1499234">
                <a:moveTo>
                  <a:pt x="3330812" y="973607"/>
                </a:moveTo>
                <a:lnTo>
                  <a:pt x="3317096" y="970834"/>
                </a:lnTo>
                <a:lnTo>
                  <a:pt x="3305892" y="963272"/>
                </a:lnTo>
                <a:lnTo>
                  <a:pt x="3298335" y="952060"/>
                </a:lnTo>
                <a:lnTo>
                  <a:pt x="3295564" y="938335"/>
                </a:lnTo>
                <a:lnTo>
                  <a:pt x="3298335" y="924610"/>
                </a:lnTo>
                <a:lnTo>
                  <a:pt x="3305892" y="913398"/>
                </a:lnTo>
                <a:lnTo>
                  <a:pt x="3317096" y="905837"/>
                </a:lnTo>
                <a:lnTo>
                  <a:pt x="3330812" y="903064"/>
                </a:lnTo>
                <a:lnTo>
                  <a:pt x="3344530" y="905837"/>
                </a:lnTo>
                <a:lnTo>
                  <a:pt x="3355735" y="913398"/>
                </a:lnTo>
                <a:lnTo>
                  <a:pt x="3363292" y="924610"/>
                </a:lnTo>
                <a:lnTo>
                  <a:pt x="3366064" y="938335"/>
                </a:lnTo>
                <a:lnTo>
                  <a:pt x="3363294" y="952060"/>
                </a:lnTo>
                <a:lnTo>
                  <a:pt x="3355742" y="963272"/>
                </a:lnTo>
                <a:lnTo>
                  <a:pt x="3344537" y="970834"/>
                </a:lnTo>
                <a:lnTo>
                  <a:pt x="3330812" y="973607"/>
                </a:lnTo>
                <a:close/>
              </a:path>
              <a:path w="7315200" h="1499234">
                <a:moveTo>
                  <a:pt x="3633529" y="976132"/>
                </a:moveTo>
                <a:lnTo>
                  <a:pt x="3618826" y="973161"/>
                </a:lnTo>
                <a:lnTo>
                  <a:pt x="3606820" y="965059"/>
                </a:lnTo>
                <a:lnTo>
                  <a:pt x="3598725" y="953045"/>
                </a:lnTo>
                <a:lnTo>
                  <a:pt x="3595756" y="938335"/>
                </a:lnTo>
                <a:lnTo>
                  <a:pt x="3598725" y="923626"/>
                </a:lnTo>
                <a:lnTo>
                  <a:pt x="3606820" y="911611"/>
                </a:lnTo>
                <a:lnTo>
                  <a:pt x="3618826" y="903510"/>
                </a:lnTo>
                <a:lnTo>
                  <a:pt x="3633529" y="900538"/>
                </a:lnTo>
                <a:lnTo>
                  <a:pt x="3648232" y="903510"/>
                </a:lnTo>
                <a:lnTo>
                  <a:pt x="3660239" y="911611"/>
                </a:lnTo>
                <a:lnTo>
                  <a:pt x="3668334" y="923626"/>
                </a:lnTo>
                <a:lnTo>
                  <a:pt x="3671302" y="938335"/>
                </a:lnTo>
                <a:lnTo>
                  <a:pt x="3668334" y="953045"/>
                </a:lnTo>
                <a:lnTo>
                  <a:pt x="3660239" y="965059"/>
                </a:lnTo>
                <a:lnTo>
                  <a:pt x="3648232" y="973161"/>
                </a:lnTo>
                <a:lnTo>
                  <a:pt x="3633529" y="976132"/>
                </a:lnTo>
                <a:close/>
              </a:path>
              <a:path w="7315200" h="1499234">
                <a:moveTo>
                  <a:pt x="3936253" y="979497"/>
                </a:moveTo>
                <a:lnTo>
                  <a:pt x="3920245" y="976263"/>
                </a:lnTo>
                <a:lnTo>
                  <a:pt x="3907176" y="967442"/>
                </a:lnTo>
                <a:lnTo>
                  <a:pt x="3898368" y="954358"/>
                </a:lnTo>
                <a:lnTo>
                  <a:pt x="3895138" y="938335"/>
                </a:lnTo>
                <a:lnTo>
                  <a:pt x="3898368" y="922312"/>
                </a:lnTo>
                <a:lnTo>
                  <a:pt x="3907176" y="909229"/>
                </a:lnTo>
                <a:lnTo>
                  <a:pt x="3920245" y="900408"/>
                </a:lnTo>
                <a:lnTo>
                  <a:pt x="3936253" y="897173"/>
                </a:lnTo>
                <a:lnTo>
                  <a:pt x="3952266" y="900408"/>
                </a:lnTo>
                <a:lnTo>
                  <a:pt x="3965346" y="909229"/>
                </a:lnTo>
                <a:lnTo>
                  <a:pt x="3974167" y="922312"/>
                </a:lnTo>
                <a:lnTo>
                  <a:pt x="3977402" y="938335"/>
                </a:lnTo>
                <a:lnTo>
                  <a:pt x="3974167" y="954358"/>
                </a:lnTo>
                <a:lnTo>
                  <a:pt x="3965346" y="967442"/>
                </a:lnTo>
                <a:lnTo>
                  <a:pt x="3952266" y="976263"/>
                </a:lnTo>
                <a:lnTo>
                  <a:pt x="3936253" y="979497"/>
                </a:lnTo>
                <a:close/>
              </a:path>
              <a:path w="7315200" h="1499234">
                <a:moveTo>
                  <a:pt x="4238977" y="982022"/>
                </a:moveTo>
                <a:lnTo>
                  <a:pt x="4221989" y="978590"/>
                </a:lnTo>
                <a:lnTo>
                  <a:pt x="4208115" y="969230"/>
                </a:lnTo>
                <a:lnTo>
                  <a:pt x="4198761" y="955349"/>
                </a:lnTo>
                <a:lnTo>
                  <a:pt x="4195330" y="938352"/>
                </a:lnTo>
                <a:lnTo>
                  <a:pt x="4198761" y="921355"/>
                </a:lnTo>
                <a:lnTo>
                  <a:pt x="4208115" y="907475"/>
                </a:lnTo>
                <a:lnTo>
                  <a:pt x="4221989" y="898117"/>
                </a:lnTo>
                <a:lnTo>
                  <a:pt x="4238977" y="894685"/>
                </a:lnTo>
                <a:lnTo>
                  <a:pt x="4255965" y="898117"/>
                </a:lnTo>
                <a:lnTo>
                  <a:pt x="4269838" y="907475"/>
                </a:lnTo>
                <a:lnTo>
                  <a:pt x="4279193" y="921355"/>
                </a:lnTo>
                <a:lnTo>
                  <a:pt x="4282623" y="938352"/>
                </a:lnTo>
                <a:lnTo>
                  <a:pt x="4279193" y="955349"/>
                </a:lnTo>
                <a:lnTo>
                  <a:pt x="4269838" y="969230"/>
                </a:lnTo>
                <a:lnTo>
                  <a:pt x="4255965" y="978590"/>
                </a:lnTo>
                <a:lnTo>
                  <a:pt x="4238977" y="982022"/>
                </a:lnTo>
                <a:close/>
              </a:path>
              <a:path w="7315200" h="1499234">
                <a:moveTo>
                  <a:pt x="4541701" y="984547"/>
                </a:moveTo>
                <a:lnTo>
                  <a:pt x="4523739" y="980917"/>
                </a:lnTo>
                <a:lnTo>
                  <a:pt x="4509071" y="971017"/>
                </a:lnTo>
                <a:lnTo>
                  <a:pt x="4499182" y="956333"/>
                </a:lnTo>
                <a:lnTo>
                  <a:pt x="4495556" y="938352"/>
                </a:lnTo>
                <a:lnTo>
                  <a:pt x="4499182" y="920373"/>
                </a:lnTo>
                <a:lnTo>
                  <a:pt x="4509071" y="905690"/>
                </a:lnTo>
                <a:lnTo>
                  <a:pt x="4523739" y="895790"/>
                </a:lnTo>
                <a:lnTo>
                  <a:pt x="4541701" y="892160"/>
                </a:lnTo>
                <a:lnTo>
                  <a:pt x="4559682" y="895790"/>
                </a:lnTo>
                <a:lnTo>
                  <a:pt x="4574360" y="905690"/>
                </a:lnTo>
                <a:lnTo>
                  <a:pt x="4584252" y="920373"/>
                </a:lnTo>
                <a:lnTo>
                  <a:pt x="4587879" y="938352"/>
                </a:lnTo>
                <a:lnTo>
                  <a:pt x="4584252" y="956333"/>
                </a:lnTo>
                <a:lnTo>
                  <a:pt x="4574360" y="971017"/>
                </a:lnTo>
                <a:lnTo>
                  <a:pt x="4559682" y="980917"/>
                </a:lnTo>
                <a:lnTo>
                  <a:pt x="4541701" y="984547"/>
                </a:lnTo>
                <a:close/>
              </a:path>
              <a:path w="7315200" h="1499234">
                <a:moveTo>
                  <a:pt x="4844424" y="987069"/>
                </a:moveTo>
                <a:lnTo>
                  <a:pt x="4825483" y="983241"/>
                </a:lnTo>
                <a:lnTo>
                  <a:pt x="4810010" y="972802"/>
                </a:lnTo>
                <a:lnTo>
                  <a:pt x="4799575" y="957317"/>
                </a:lnTo>
                <a:lnTo>
                  <a:pt x="4795748" y="938352"/>
                </a:lnTo>
                <a:lnTo>
                  <a:pt x="4799575" y="919389"/>
                </a:lnTo>
                <a:lnTo>
                  <a:pt x="4810010" y="903904"/>
                </a:lnTo>
                <a:lnTo>
                  <a:pt x="4825483" y="893464"/>
                </a:lnTo>
                <a:lnTo>
                  <a:pt x="4844424" y="889635"/>
                </a:lnTo>
                <a:lnTo>
                  <a:pt x="4863385" y="893464"/>
                </a:lnTo>
                <a:lnTo>
                  <a:pt x="4878868" y="903904"/>
                </a:lnTo>
                <a:lnTo>
                  <a:pt x="4889307" y="919389"/>
                </a:lnTo>
                <a:lnTo>
                  <a:pt x="4893135" y="938352"/>
                </a:lnTo>
                <a:lnTo>
                  <a:pt x="4889307" y="957317"/>
                </a:lnTo>
                <a:lnTo>
                  <a:pt x="4878868" y="972802"/>
                </a:lnTo>
                <a:lnTo>
                  <a:pt x="4863385" y="983241"/>
                </a:lnTo>
                <a:lnTo>
                  <a:pt x="4844424" y="987069"/>
                </a:lnTo>
                <a:close/>
              </a:path>
              <a:path w="7315200" h="1499234">
                <a:moveTo>
                  <a:pt x="5147149" y="989594"/>
                </a:moveTo>
                <a:lnTo>
                  <a:pt x="5127213" y="985567"/>
                </a:lnTo>
                <a:lnTo>
                  <a:pt x="5110937" y="974587"/>
                </a:lnTo>
                <a:lnTo>
                  <a:pt x="5099964" y="958299"/>
                </a:lnTo>
                <a:lnTo>
                  <a:pt x="5095940" y="938352"/>
                </a:lnTo>
                <a:lnTo>
                  <a:pt x="5099964" y="918405"/>
                </a:lnTo>
                <a:lnTo>
                  <a:pt x="5110937" y="902117"/>
                </a:lnTo>
                <a:lnTo>
                  <a:pt x="5127213" y="891137"/>
                </a:lnTo>
                <a:lnTo>
                  <a:pt x="5147149" y="887110"/>
                </a:lnTo>
                <a:lnTo>
                  <a:pt x="5167089" y="891137"/>
                </a:lnTo>
                <a:lnTo>
                  <a:pt x="5183377" y="902117"/>
                </a:lnTo>
                <a:lnTo>
                  <a:pt x="5194361" y="918405"/>
                </a:lnTo>
                <a:lnTo>
                  <a:pt x="5198390" y="938352"/>
                </a:lnTo>
                <a:lnTo>
                  <a:pt x="5194361" y="958299"/>
                </a:lnTo>
                <a:lnTo>
                  <a:pt x="5183377" y="974587"/>
                </a:lnTo>
                <a:lnTo>
                  <a:pt x="5167089" y="985567"/>
                </a:lnTo>
                <a:lnTo>
                  <a:pt x="5147149" y="989594"/>
                </a:lnTo>
                <a:close/>
              </a:path>
              <a:path w="7315200" h="1499234">
                <a:moveTo>
                  <a:pt x="5449872" y="992959"/>
                </a:moveTo>
                <a:lnTo>
                  <a:pt x="5428646" y="988668"/>
                </a:lnTo>
                <a:lnTo>
                  <a:pt x="5411306" y="976967"/>
                </a:lnTo>
                <a:lnTo>
                  <a:pt x="5399611" y="959614"/>
                </a:lnTo>
                <a:lnTo>
                  <a:pt x="5395322" y="938369"/>
                </a:lnTo>
                <a:lnTo>
                  <a:pt x="5399611" y="917125"/>
                </a:lnTo>
                <a:lnTo>
                  <a:pt x="5411306" y="899772"/>
                </a:lnTo>
                <a:lnTo>
                  <a:pt x="5428646" y="888070"/>
                </a:lnTo>
                <a:lnTo>
                  <a:pt x="5449872" y="883779"/>
                </a:lnTo>
                <a:lnTo>
                  <a:pt x="5471118" y="888070"/>
                </a:lnTo>
                <a:lnTo>
                  <a:pt x="5488468" y="899772"/>
                </a:lnTo>
                <a:lnTo>
                  <a:pt x="5500166" y="917125"/>
                </a:lnTo>
                <a:lnTo>
                  <a:pt x="5504456" y="938369"/>
                </a:lnTo>
                <a:lnTo>
                  <a:pt x="5500166" y="959614"/>
                </a:lnTo>
                <a:lnTo>
                  <a:pt x="5488468" y="976967"/>
                </a:lnTo>
                <a:lnTo>
                  <a:pt x="5471118" y="988668"/>
                </a:lnTo>
                <a:lnTo>
                  <a:pt x="5449872" y="992959"/>
                </a:lnTo>
                <a:close/>
              </a:path>
              <a:path w="7315200" h="1499234">
                <a:moveTo>
                  <a:pt x="5752630" y="995484"/>
                </a:moveTo>
                <a:lnTo>
                  <a:pt x="5730410" y="990995"/>
                </a:lnTo>
                <a:lnTo>
                  <a:pt x="5712266" y="978753"/>
                </a:lnTo>
                <a:lnTo>
                  <a:pt x="5700034" y="960598"/>
                </a:lnTo>
                <a:lnTo>
                  <a:pt x="5695548" y="938369"/>
                </a:lnTo>
                <a:lnTo>
                  <a:pt x="5700034" y="916141"/>
                </a:lnTo>
                <a:lnTo>
                  <a:pt x="5712266" y="897986"/>
                </a:lnTo>
                <a:lnTo>
                  <a:pt x="5730410" y="885743"/>
                </a:lnTo>
                <a:lnTo>
                  <a:pt x="5752630" y="881254"/>
                </a:lnTo>
                <a:lnTo>
                  <a:pt x="5774830" y="885743"/>
                </a:lnTo>
                <a:lnTo>
                  <a:pt x="5792964" y="897986"/>
                </a:lnTo>
                <a:lnTo>
                  <a:pt x="5805193" y="916141"/>
                </a:lnTo>
                <a:lnTo>
                  <a:pt x="5809677" y="938369"/>
                </a:lnTo>
                <a:lnTo>
                  <a:pt x="5805197" y="960598"/>
                </a:lnTo>
                <a:lnTo>
                  <a:pt x="5792977" y="978753"/>
                </a:lnTo>
                <a:lnTo>
                  <a:pt x="5774844" y="990995"/>
                </a:lnTo>
                <a:lnTo>
                  <a:pt x="5752630" y="995484"/>
                </a:lnTo>
                <a:close/>
              </a:path>
              <a:path w="7315200" h="1499234">
                <a:moveTo>
                  <a:pt x="6055354" y="998009"/>
                </a:moveTo>
                <a:lnTo>
                  <a:pt x="6032154" y="993321"/>
                </a:lnTo>
                <a:lnTo>
                  <a:pt x="6013205" y="980539"/>
                </a:lnTo>
                <a:lnTo>
                  <a:pt x="6000427" y="961581"/>
                </a:lnTo>
                <a:lnTo>
                  <a:pt x="5995740" y="938369"/>
                </a:lnTo>
                <a:lnTo>
                  <a:pt x="6000427" y="915157"/>
                </a:lnTo>
                <a:lnTo>
                  <a:pt x="6013205" y="896201"/>
                </a:lnTo>
                <a:lnTo>
                  <a:pt x="6032154" y="883419"/>
                </a:lnTo>
                <a:lnTo>
                  <a:pt x="6055354" y="878732"/>
                </a:lnTo>
                <a:lnTo>
                  <a:pt x="6078548" y="883419"/>
                </a:lnTo>
                <a:lnTo>
                  <a:pt x="6097485" y="896201"/>
                </a:lnTo>
                <a:lnTo>
                  <a:pt x="6110252" y="915157"/>
                </a:lnTo>
                <a:lnTo>
                  <a:pt x="6114933" y="938369"/>
                </a:lnTo>
                <a:lnTo>
                  <a:pt x="6110252" y="961581"/>
                </a:lnTo>
                <a:lnTo>
                  <a:pt x="6097485" y="980539"/>
                </a:lnTo>
                <a:lnTo>
                  <a:pt x="6078548" y="993321"/>
                </a:lnTo>
                <a:lnTo>
                  <a:pt x="6055354" y="998009"/>
                </a:lnTo>
                <a:close/>
              </a:path>
              <a:path w="7315200" h="1499234">
                <a:moveTo>
                  <a:pt x="6358077" y="1002215"/>
                </a:moveTo>
                <a:lnTo>
                  <a:pt x="6333241" y="997199"/>
                </a:lnTo>
                <a:lnTo>
                  <a:pt x="6312962" y="983521"/>
                </a:lnTo>
                <a:lnTo>
                  <a:pt x="6299291" y="963232"/>
                </a:lnTo>
                <a:lnTo>
                  <a:pt x="6294278" y="938386"/>
                </a:lnTo>
                <a:lnTo>
                  <a:pt x="6299291" y="913539"/>
                </a:lnTo>
                <a:lnTo>
                  <a:pt x="6312962" y="893251"/>
                </a:lnTo>
                <a:lnTo>
                  <a:pt x="6333241" y="879572"/>
                </a:lnTo>
                <a:lnTo>
                  <a:pt x="6358077" y="874557"/>
                </a:lnTo>
                <a:lnTo>
                  <a:pt x="6382894" y="879572"/>
                </a:lnTo>
                <a:lnTo>
                  <a:pt x="6403163" y="893251"/>
                </a:lnTo>
                <a:lnTo>
                  <a:pt x="6416830" y="913539"/>
                </a:lnTo>
                <a:lnTo>
                  <a:pt x="6421843" y="938386"/>
                </a:lnTo>
                <a:lnTo>
                  <a:pt x="6416830" y="963232"/>
                </a:lnTo>
                <a:lnTo>
                  <a:pt x="6403163" y="983521"/>
                </a:lnTo>
                <a:lnTo>
                  <a:pt x="6382894" y="997199"/>
                </a:lnTo>
                <a:lnTo>
                  <a:pt x="6358077" y="1002215"/>
                </a:lnTo>
                <a:close/>
              </a:path>
              <a:path w="7315200" h="1499234">
                <a:moveTo>
                  <a:pt x="6660801" y="1005580"/>
                </a:moveTo>
                <a:lnTo>
                  <a:pt x="6634654" y="1000300"/>
                </a:lnTo>
                <a:lnTo>
                  <a:pt x="6613302" y="985899"/>
                </a:lnTo>
                <a:lnTo>
                  <a:pt x="6598906" y="964540"/>
                </a:lnTo>
                <a:lnTo>
                  <a:pt x="6593626" y="938386"/>
                </a:lnTo>
                <a:lnTo>
                  <a:pt x="6598906" y="912233"/>
                </a:lnTo>
                <a:lnTo>
                  <a:pt x="6613302" y="890874"/>
                </a:lnTo>
                <a:lnTo>
                  <a:pt x="6634654" y="876472"/>
                </a:lnTo>
                <a:lnTo>
                  <a:pt x="6660801" y="871191"/>
                </a:lnTo>
                <a:lnTo>
                  <a:pt x="6686928" y="876472"/>
                </a:lnTo>
                <a:lnTo>
                  <a:pt x="6708271" y="890874"/>
                </a:lnTo>
                <a:lnTo>
                  <a:pt x="6722663" y="912233"/>
                </a:lnTo>
                <a:lnTo>
                  <a:pt x="6727942" y="938386"/>
                </a:lnTo>
                <a:lnTo>
                  <a:pt x="6722663" y="964540"/>
                </a:lnTo>
                <a:lnTo>
                  <a:pt x="6708271" y="985899"/>
                </a:lnTo>
                <a:lnTo>
                  <a:pt x="6686928" y="1000300"/>
                </a:lnTo>
                <a:lnTo>
                  <a:pt x="6660801" y="1005580"/>
                </a:lnTo>
                <a:close/>
              </a:path>
              <a:path w="7315200" h="1499234">
                <a:moveTo>
                  <a:pt x="6963525" y="1009786"/>
                </a:moveTo>
                <a:lnTo>
                  <a:pt x="6935742" y="1004177"/>
                </a:lnTo>
                <a:lnTo>
                  <a:pt x="6913060" y="988879"/>
                </a:lnTo>
                <a:lnTo>
                  <a:pt x="6897770" y="966184"/>
                </a:lnTo>
                <a:lnTo>
                  <a:pt x="6892165" y="938386"/>
                </a:lnTo>
                <a:lnTo>
                  <a:pt x="6897770" y="910589"/>
                </a:lnTo>
                <a:lnTo>
                  <a:pt x="6913060" y="887894"/>
                </a:lnTo>
                <a:lnTo>
                  <a:pt x="6935742" y="872595"/>
                </a:lnTo>
                <a:lnTo>
                  <a:pt x="6963525" y="866985"/>
                </a:lnTo>
                <a:lnTo>
                  <a:pt x="6991294" y="872595"/>
                </a:lnTo>
                <a:lnTo>
                  <a:pt x="7013978" y="887894"/>
                </a:lnTo>
                <a:lnTo>
                  <a:pt x="7029275" y="910589"/>
                </a:lnTo>
                <a:lnTo>
                  <a:pt x="7034885" y="938386"/>
                </a:lnTo>
                <a:lnTo>
                  <a:pt x="7029275" y="966184"/>
                </a:lnTo>
                <a:lnTo>
                  <a:pt x="7013978" y="988879"/>
                </a:lnTo>
                <a:lnTo>
                  <a:pt x="6991294" y="1004177"/>
                </a:lnTo>
                <a:lnTo>
                  <a:pt x="6963525" y="1009786"/>
                </a:lnTo>
                <a:close/>
              </a:path>
              <a:path w="7315200" h="1499234">
                <a:moveTo>
                  <a:pt x="7266249" y="987102"/>
                </a:moveTo>
                <a:lnTo>
                  <a:pt x="7247288" y="983275"/>
                </a:lnTo>
                <a:lnTo>
                  <a:pt x="7231805" y="972835"/>
                </a:lnTo>
                <a:lnTo>
                  <a:pt x="7221366" y="957351"/>
                </a:lnTo>
                <a:lnTo>
                  <a:pt x="7217539" y="938386"/>
                </a:lnTo>
                <a:lnTo>
                  <a:pt x="7221366" y="919422"/>
                </a:lnTo>
                <a:lnTo>
                  <a:pt x="7231805" y="903937"/>
                </a:lnTo>
                <a:lnTo>
                  <a:pt x="7247288" y="893497"/>
                </a:lnTo>
                <a:lnTo>
                  <a:pt x="7266249" y="889669"/>
                </a:lnTo>
                <a:lnTo>
                  <a:pt x="7285190" y="893497"/>
                </a:lnTo>
                <a:lnTo>
                  <a:pt x="7300663" y="903937"/>
                </a:lnTo>
                <a:lnTo>
                  <a:pt x="7311098" y="919422"/>
                </a:lnTo>
                <a:lnTo>
                  <a:pt x="7314925" y="938386"/>
                </a:lnTo>
                <a:lnTo>
                  <a:pt x="7311098" y="957351"/>
                </a:lnTo>
                <a:lnTo>
                  <a:pt x="7300663" y="972835"/>
                </a:lnTo>
                <a:lnTo>
                  <a:pt x="7285190" y="983275"/>
                </a:lnTo>
                <a:lnTo>
                  <a:pt x="7266249" y="987102"/>
                </a:lnTo>
                <a:close/>
              </a:path>
              <a:path w="7315200" h="1499234">
                <a:moveTo>
                  <a:pt x="1311" y="1242136"/>
                </a:moveTo>
                <a:lnTo>
                  <a:pt x="370" y="1242136"/>
                </a:lnTo>
                <a:lnTo>
                  <a:pt x="0" y="1241764"/>
                </a:lnTo>
                <a:lnTo>
                  <a:pt x="0" y="1240823"/>
                </a:lnTo>
                <a:lnTo>
                  <a:pt x="370" y="1240451"/>
                </a:lnTo>
                <a:lnTo>
                  <a:pt x="1311" y="1240451"/>
                </a:lnTo>
                <a:lnTo>
                  <a:pt x="1681" y="1240823"/>
                </a:lnTo>
                <a:lnTo>
                  <a:pt x="1681" y="1241764"/>
                </a:lnTo>
                <a:lnTo>
                  <a:pt x="1311" y="1242136"/>
                </a:lnTo>
                <a:close/>
              </a:path>
              <a:path w="7315200" h="1499234">
                <a:moveTo>
                  <a:pt x="305415" y="1244657"/>
                </a:moveTo>
                <a:lnTo>
                  <a:pt x="301698" y="1244657"/>
                </a:lnTo>
                <a:lnTo>
                  <a:pt x="300201" y="1243162"/>
                </a:lnTo>
                <a:lnTo>
                  <a:pt x="300201" y="1239425"/>
                </a:lnTo>
                <a:lnTo>
                  <a:pt x="301698" y="1237926"/>
                </a:lnTo>
                <a:lnTo>
                  <a:pt x="305432" y="1237926"/>
                </a:lnTo>
                <a:lnTo>
                  <a:pt x="306929" y="1239425"/>
                </a:lnTo>
                <a:lnTo>
                  <a:pt x="306929" y="1243162"/>
                </a:lnTo>
                <a:lnTo>
                  <a:pt x="305415" y="1244657"/>
                </a:lnTo>
                <a:close/>
              </a:path>
              <a:path w="7315200" h="1499234">
                <a:moveTo>
                  <a:pt x="610008" y="1248023"/>
                </a:moveTo>
                <a:lnTo>
                  <a:pt x="602591" y="1248023"/>
                </a:lnTo>
                <a:lnTo>
                  <a:pt x="599580" y="1245012"/>
                </a:lnTo>
                <a:lnTo>
                  <a:pt x="599580" y="1237606"/>
                </a:lnTo>
                <a:lnTo>
                  <a:pt x="602591" y="1234595"/>
                </a:lnTo>
                <a:lnTo>
                  <a:pt x="609991" y="1234595"/>
                </a:lnTo>
                <a:lnTo>
                  <a:pt x="613002" y="1237606"/>
                </a:lnTo>
                <a:lnTo>
                  <a:pt x="613002" y="1245012"/>
                </a:lnTo>
                <a:lnTo>
                  <a:pt x="610008" y="1248023"/>
                </a:lnTo>
                <a:close/>
              </a:path>
              <a:path w="7315200" h="1499234">
                <a:moveTo>
                  <a:pt x="914581" y="1251388"/>
                </a:moveTo>
                <a:lnTo>
                  <a:pt x="903448" y="1251388"/>
                </a:lnTo>
                <a:lnTo>
                  <a:pt x="898942" y="1246878"/>
                </a:lnTo>
                <a:lnTo>
                  <a:pt x="898942" y="1235739"/>
                </a:lnTo>
                <a:lnTo>
                  <a:pt x="903448" y="1231229"/>
                </a:lnTo>
                <a:lnTo>
                  <a:pt x="914581" y="1231229"/>
                </a:lnTo>
                <a:lnTo>
                  <a:pt x="919088" y="1235739"/>
                </a:lnTo>
                <a:lnTo>
                  <a:pt x="919088" y="1246878"/>
                </a:lnTo>
                <a:lnTo>
                  <a:pt x="914581" y="1251388"/>
                </a:lnTo>
                <a:close/>
              </a:path>
              <a:path w="7315200" h="1499234">
                <a:moveTo>
                  <a:pt x="1219155" y="1254754"/>
                </a:moveTo>
                <a:lnTo>
                  <a:pt x="1204323" y="1254754"/>
                </a:lnTo>
                <a:lnTo>
                  <a:pt x="1198304" y="1248732"/>
                </a:lnTo>
                <a:lnTo>
                  <a:pt x="1198304" y="1233889"/>
                </a:lnTo>
                <a:lnTo>
                  <a:pt x="1204323" y="1227864"/>
                </a:lnTo>
                <a:lnTo>
                  <a:pt x="1219155" y="1227864"/>
                </a:lnTo>
                <a:lnTo>
                  <a:pt x="1225177" y="1233889"/>
                </a:lnTo>
                <a:lnTo>
                  <a:pt x="1225177" y="1248732"/>
                </a:lnTo>
                <a:lnTo>
                  <a:pt x="1219155" y="1254754"/>
                </a:lnTo>
                <a:close/>
              </a:path>
              <a:path w="7315200" h="1499234">
                <a:moveTo>
                  <a:pt x="1523732" y="1258123"/>
                </a:moveTo>
                <a:lnTo>
                  <a:pt x="1505196" y="1258123"/>
                </a:lnTo>
                <a:lnTo>
                  <a:pt x="1497679" y="1250598"/>
                </a:lnTo>
                <a:lnTo>
                  <a:pt x="1497679" y="1232053"/>
                </a:lnTo>
                <a:lnTo>
                  <a:pt x="1505196" y="1224532"/>
                </a:lnTo>
                <a:lnTo>
                  <a:pt x="1523732" y="1224532"/>
                </a:lnTo>
                <a:lnTo>
                  <a:pt x="1531249" y="1232053"/>
                </a:lnTo>
                <a:lnTo>
                  <a:pt x="1531249" y="1250598"/>
                </a:lnTo>
                <a:lnTo>
                  <a:pt x="1523732" y="1258123"/>
                </a:lnTo>
                <a:close/>
              </a:path>
              <a:path w="7315200" h="1499234">
                <a:moveTo>
                  <a:pt x="1817190" y="1261485"/>
                </a:moveTo>
                <a:lnTo>
                  <a:pt x="1809345" y="1259901"/>
                </a:lnTo>
                <a:lnTo>
                  <a:pt x="1802940" y="1255582"/>
                </a:lnTo>
                <a:lnTo>
                  <a:pt x="1798623" y="1249175"/>
                </a:lnTo>
                <a:lnTo>
                  <a:pt x="1797041" y="1241326"/>
                </a:lnTo>
                <a:lnTo>
                  <a:pt x="1798623" y="1233476"/>
                </a:lnTo>
                <a:lnTo>
                  <a:pt x="1802940" y="1227069"/>
                </a:lnTo>
                <a:lnTo>
                  <a:pt x="1809345" y="1222750"/>
                </a:lnTo>
                <a:lnTo>
                  <a:pt x="1817190" y="1221167"/>
                </a:lnTo>
                <a:lnTo>
                  <a:pt x="1825035" y="1222750"/>
                </a:lnTo>
                <a:lnTo>
                  <a:pt x="1831439" y="1227069"/>
                </a:lnTo>
                <a:lnTo>
                  <a:pt x="1835756" y="1233476"/>
                </a:lnTo>
                <a:lnTo>
                  <a:pt x="1837339" y="1241326"/>
                </a:lnTo>
                <a:lnTo>
                  <a:pt x="1835756" y="1249175"/>
                </a:lnTo>
                <a:lnTo>
                  <a:pt x="1831439" y="1255582"/>
                </a:lnTo>
                <a:lnTo>
                  <a:pt x="1825035" y="1259901"/>
                </a:lnTo>
                <a:lnTo>
                  <a:pt x="1817190" y="1261485"/>
                </a:lnTo>
                <a:close/>
              </a:path>
              <a:path w="7315200" h="1499234">
                <a:moveTo>
                  <a:pt x="2119913" y="1264854"/>
                </a:moveTo>
                <a:lnTo>
                  <a:pt x="2110763" y="1263004"/>
                </a:lnTo>
                <a:lnTo>
                  <a:pt x="2103290" y="1257962"/>
                </a:lnTo>
                <a:lnTo>
                  <a:pt x="2098250" y="1250483"/>
                </a:lnTo>
                <a:lnTo>
                  <a:pt x="2096403" y="1241326"/>
                </a:lnTo>
                <a:lnTo>
                  <a:pt x="2098250" y="1232170"/>
                </a:lnTo>
                <a:lnTo>
                  <a:pt x="2103290" y="1224692"/>
                </a:lnTo>
                <a:lnTo>
                  <a:pt x="2110763" y="1219650"/>
                </a:lnTo>
                <a:lnTo>
                  <a:pt x="2119913" y="1217801"/>
                </a:lnTo>
                <a:lnTo>
                  <a:pt x="2129064" y="1219650"/>
                </a:lnTo>
                <a:lnTo>
                  <a:pt x="2136537" y="1224692"/>
                </a:lnTo>
                <a:lnTo>
                  <a:pt x="2141577" y="1232170"/>
                </a:lnTo>
                <a:lnTo>
                  <a:pt x="2143425" y="1241326"/>
                </a:lnTo>
                <a:lnTo>
                  <a:pt x="2141577" y="1250483"/>
                </a:lnTo>
                <a:lnTo>
                  <a:pt x="2136537" y="1257962"/>
                </a:lnTo>
                <a:lnTo>
                  <a:pt x="2129064" y="1263004"/>
                </a:lnTo>
                <a:lnTo>
                  <a:pt x="2119913" y="1264854"/>
                </a:lnTo>
                <a:close/>
              </a:path>
              <a:path w="7315200" h="1499234">
                <a:moveTo>
                  <a:pt x="2422641" y="1267375"/>
                </a:moveTo>
                <a:lnTo>
                  <a:pt x="2412516" y="1265329"/>
                </a:lnTo>
                <a:lnTo>
                  <a:pt x="2404245" y="1259749"/>
                </a:lnTo>
                <a:lnTo>
                  <a:pt x="2398667" y="1251474"/>
                </a:lnTo>
                <a:lnTo>
                  <a:pt x="2396622" y="1241342"/>
                </a:lnTo>
                <a:lnTo>
                  <a:pt x="2398667" y="1231213"/>
                </a:lnTo>
                <a:lnTo>
                  <a:pt x="2404245" y="1222937"/>
                </a:lnTo>
                <a:lnTo>
                  <a:pt x="2412516" y="1217357"/>
                </a:lnTo>
                <a:lnTo>
                  <a:pt x="2422641" y="1215310"/>
                </a:lnTo>
                <a:lnTo>
                  <a:pt x="2432764" y="1217357"/>
                </a:lnTo>
                <a:lnTo>
                  <a:pt x="2441033" y="1222937"/>
                </a:lnTo>
                <a:lnTo>
                  <a:pt x="2446611" y="1231213"/>
                </a:lnTo>
                <a:lnTo>
                  <a:pt x="2448656" y="1241342"/>
                </a:lnTo>
                <a:lnTo>
                  <a:pt x="2446613" y="1251474"/>
                </a:lnTo>
                <a:lnTo>
                  <a:pt x="2441040" y="1259749"/>
                </a:lnTo>
                <a:lnTo>
                  <a:pt x="2432771" y="1265329"/>
                </a:lnTo>
                <a:lnTo>
                  <a:pt x="2422641" y="1267375"/>
                </a:lnTo>
                <a:close/>
              </a:path>
              <a:path w="7315200" h="1499234">
                <a:moveTo>
                  <a:pt x="2725365" y="1270741"/>
                </a:moveTo>
                <a:lnTo>
                  <a:pt x="2713927" y="1268431"/>
                </a:lnTo>
                <a:lnTo>
                  <a:pt x="2704588" y="1262132"/>
                </a:lnTo>
                <a:lnTo>
                  <a:pt x="2698292" y="1252787"/>
                </a:lnTo>
                <a:lnTo>
                  <a:pt x="2695983" y="1241342"/>
                </a:lnTo>
                <a:lnTo>
                  <a:pt x="2698292" y="1229898"/>
                </a:lnTo>
                <a:lnTo>
                  <a:pt x="2704588" y="1220553"/>
                </a:lnTo>
                <a:lnTo>
                  <a:pt x="2713927" y="1214254"/>
                </a:lnTo>
                <a:lnTo>
                  <a:pt x="2725365" y="1211944"/>
                </a:lnTo>
                <a:lnTo>
                  <a:pt x="2736802" y="1214254"/>
                </a:lnTo>
                <a:lnTo>
                  <a:pt x="2746141" y="1220553"/>
                </a:lnTo>
                <a:lnTo>
                  <a:pt x="2752437" y="1229898"/>
                </a:lnTo>
                <a:lnTo>
                  <a:pt x="2754746" y="1241342"/>
                </a:lnTo>
                <a:lnTo>
                  <a:pt x="2752437" y="1252787"/>
                </a:lnTo>
                <a:lnTo>
                  <a:pt x="2746141" y="1262132"/>
                </a:lnTo>
                <a:lnTo>
                  <a:pt x="2736802" y="1268431"/>
                </a:lnTo>
                <a:lnTo>
                  <a:pt x="2725365" y="1270741"/>
                </a:lnTo>
                <a:close/>
              </a:path>
              <a:path w="7315200" h="1499234">
                <a:moveTo>
                  <a:pt x="3028088" y="1274106"/>
                </a:moveTo>
                <a:lnTo>
                  <a:pt x="3015345" y="1271531"/>
                </a:lnTo>
                <a:lnTo>
                  <a:pt x="3004937" y="1264508"/>
                </a:lnTo>
                <a:lnTo>
                  <a:pt x="2997919" y="1254093"/>
                </a:lnTo>
                <a:lnTo>
                  <a:pt x="2995345" y="1241342"/>
                </a:lnTo>
                <a:lnTo>
                  <a:pt x="2997919" y="1228592"/>
                </a:lnTo>
                <a:lnTo>
                  <a:pt x="3004937" y="1218177"/>
                </a:lnTo>
                <a:lnTo>
                  <a:pt x="3015345" y="1211154"/>
                </a:lnTo>
                <a:lnTo>
                  <a:pt x="3028088" y="1208579"/>
                </a:lnTo>
                <a:lnTo>
                  <a:pt x="3040832" y="1211154"/>
                </a:lnTo>
                <a:lnTo>
                  <a:pt x="3051242" y="1218177"/>
                </a:lnTo>
                <a:lnTo>
                  <a:pt x="3058261" y="1228592"/>
                </a:lnTo>
                <a:lnTo>
                  <a:pt x="3060835" y="1241342"/>
                </a:lnTo>
                <a:lnTo>
                  <a:pt x="3058261" y="1254093"/>
                </a:lnTo>
                <a:lnTo>
                  <a:pt x="3051242" y="1264508"/>
                </a:lnTo>
                <a:lnTo>
                  <a:pt x="3040832" y="1271531"/>
                </a:lnTo>
                <a:lnTo>
                  <a:pt x="3028088" y="1274106"/>
                </a:lnTo>
                <a:close/>
              </a:path>
              <a:path w="7315200" h="1499234">
                <a:moveTo>
                  <a:pt x="3330812" y="1276631"/>
                </a:moveTo>
                <a:lnTo>
                  <a:pt x="3317096" y="1273858"/>
                </a:lnTo>
                <a:lnTo>
                  <a:pt x="3305892" y="1266297"/>
                </a:lnTo>
                <a:lnTo>
                  <a:pt x="3298335" y="1255085"/>
                </a:lnTo>
                <a:lnTo>
                  <a:pt x="3295564" y="1241359"/>
                </a:lnTo>
                <a:lnTo>
                  <a:pt x="3298335" y="1227634"/>
                </a:lnTo>
                <a:lnTo>
                  <a:pt x="3305892" y="1216422"/>
                </a:lnTo>
                <a:lnTo>
                  <a:pt x="3317096" y="1208861"/>
                </a:lnTo>
                <a:lnTo>
                  <a:pt x="3330812" y="1206088"/>
                </a:lnTo>
                <a:lnTo>
                  <a:pt x="3344530" y="1208861"/>
                </a:lnTo>
                <a:lnTo>
                  <a:pt x="3355735" y="1216422"/>
                </a:lnTo>
                <a:lnTo>
                  <a:pt x="3363292" y="1227634"/>
                </a:lnTo>
                <a:lnTo>
                  <a:pt x="3366064" y="1241359"/>
                </a:lnTo>
                <a:lnTo>
                  <a:pt x="3363294" y="1255085"/>
                </a:lnTo>
                <a:lnTo>
                  <a:pt x="3355742" y="1266297"/>
                </a:lnTo>
                <a:lnTo>
                  <a:pt x="3344537" y="1273858"/>
                </a:lnTo>
                <a:lnTo>
                  <a:pt x="3330812" y="1276631"/>
                </a:lnTo>
                <a:close/>
              </a:path>
              <a:path w="7315200" h="1499234">
                <a:moveTo>
                  <a:pt x="3633529" y="1279156"/>
                </a:moveTo>
                <a:lnTo>
                  <a:pt x="3618826" y="1276185"/>
                </a:lnTo>
                <a:lnTo>
                  <a:pt x="3606820" y="1268083"/>
                </a:lnTo>
                <a:lnTo>
                  <a:pt x="3598725" y="1256069"/>
                </a:lnTo>
                <a:lnTo>
                  <a:pt x="3595756" y="1241359"/>
                </a:lnTo>
                <a:lnTo>
                  <a:pt x="3598725" y="1226651"/>
                </a:lnTo>
                <a:lnTo>
                  <a:pt x="3606820" y="1214637"/>
                </a:lnTo>
                <a:lnTo>
                  <a:pt x="3618826" y="1206534"/>
                </a:lnTo>
                <a:lnTo>
                  <a:pt x="3633529" y="1203563"/>
                </a:lnTo>
                <a:lnTo>
                  <a:pt x="3648232" y="1206534"/>
                </a:lnTo>
                <a:lnTo>
                  <a:pt x="3660239" y="1214637"/>
                </a:lnTo>
                <a:lnTo>
                  <a:pt x="3668334" y="1226651"/>
                </a:lnTo>
                <a:lnTo>
                  <a:pt x="3671302" y="1241359"/>
                </a:lnTo>
                <a:lnTo>
                  <a:pt x="3668334" y="1256069"/>
                </a:lnTo>
                <a:lnTo>
                  <a:pt x="3660239" y="1268083"/>
                </a:lnTo>
                <a:lnTo>
                  <a:pt x="3648232" y="1276185"/>
                </a:lnTo>
                <a:lnTo>
                  <a:pt x="3633529" y="1279156"/>
                </a:lnTo>
                <a:close/>
              </a:path>
              <a:path w="7315200" h="1499234">
                <a:moveTo>
                  <a:pt x="3936253" y="1282521"/>
                </a:moveTo>
                <a:lnTo>
                  <a:pt x="3920245" y="1279287"/>
                </a:lnTo>
                <a:lnTo>
                  <a:pt x="3907176" y="1270466"/>
                </a:lnTo>
                <a:lnTo>
                  <a:pt x="3898368" y="1257382"/>
                </a:lnTo>
                <a:lnTo>
                  <a:pt x="3895138" y="1241359"/>
                </a:lnTo>
                <a:lnTo>
                  <a:pt x="3898368" y="1225337"/>
                </a:lnTo>
                <a:lnTo>
                  <a:pt x="3907176" y="1212253"/>
                </a:lnTo>
                <a:lnTo>
                  <a:pt x="3920245" y="1203432"/>
                </a:lnTo>
                <a:lnTo>
                  <a:pt x="3936253" y="1200197"/>
                </a:lnTo>
                <a:lnTo>
                  <a:pt x="3952266" y="1203432"/>
                </a:lnTo>
                <a:lnTo>
                  <a:pt x="3965346" y="1212253"/>
                </a:lnTo>
                <a:lnTo>
                  <a:pt x="3974167" y="1225337"/>
                </a:lnTo>
                <a:lnTo>
                  <a:pt x="3977402" y="1241359"/>
                </a:lnTo>
                <a:lnTo>
                  <a:pt x="3974167" y="1257382"/>
                </a:lnTo>
                <a:lnTo>
                  <a:pt x="3965346" y="1270466"/>
                </a:lnTo>
                <a:lnTo>
                  <a:pt x="3952266" y="1279287"/>
                </a:lnTo>
                <a:lnTo>
                  <a:pt x="3936253" y="1282521"/>
                </a:lnTo>
                <a:close/>
              </a:path>
              <a:path w="7315200" h="1499234">
                <a:moveTo>
                  <a:pt x="4238977" y="1285046"/>
                </a:moveTo>
                <a:lnTo>
                  <a:pt x="4221989" y="1281614"/>
                </a:lnTo>
                <a:lnTo>
                  <a:pt x="4208115" y="1272255"/>
                </a:lnTo>
                <a:lnTo>
                  <a:pt x="4198761" y="1258373"/>
                </a:lnTo>
                <a:lnTo>
                  <a:pt x="4195330" y="1241376"/>
                </a:lnTo>
                <a:lnTo>
                  <a:pt x="4198761" y="1224379"/>
                </a:lnTo>
                <a:lnTo>
                  <a:pt x="4208115" y="1210498"/>
                </a:lnTo>
                <a:lnTo>
                  <a:pt x="4221989" y="1201138"/>
                </a:lnTo>
                <a:lnTo>
                  <a:pt x="4238977" y="1197706"/>
                </a:lnTo>
                <a:lnTo>
                  <a:pt x="4255965" y="1201138"/>
                </a:lnTo>
                <a:lnTo>
                  <a:pt x="4269838" y="1210498"/>
                </a:lnTo>
                <a:lnTo>
                  <a:pt x="4279193" y="1224379"/>
                </a:lnTo>
                <a:lnTo>
                  <a:pt x="4282623" y="1241376"/>
                </a:lnTo>
                <a:lnTo>
                  <a:pt x="4279193" y="1258373"/>
                </a:lnTo>
                <a:lnTo>
                  <a:pt x="4269838" y="1272255"/>
                </a:lnTo>
                <a:lnTo>
                  <a:pt x="4255965" y="1281614"/>
                </a:lnTo>
                <a:lnTo>
                  <a:pt x="4238977" y="1285046"/>
                </a:lnTo>
                <a:close/>
              </a:path>
              <a:path w="7315200" h="1499234">
                <a:moveTo>
                  <a:pt x="4541701" y="1287571"/>
                </a:moveTo>
                <a:lnTo>
                  <a:pt x="4523739" y="1283941"/>
                </a:lnTo>
                <a:lnTo>
                  <a:pt x="4509071" y="1274041"/>
                </a:lnTo>
                <a:lnTo>
                  <a:pt x="4499182" y="1259357"/>
                </a:lnTo>
                <a:lnTo>
                  <a:pt x="4495556" y="1241376"/>
                </a:lnTo>
                <a:lnTo>
                  <a:pt x="4499182" y="1223397"/>
                </a:lnTo>
                <a:lnTo>
                  <a:pt x="4509071" y="1208714"/>
                </a:lnTo>
                <a:lnTo>
                  <a:pt x="4523739" y="1198815"/>
                </a:lnTo>
                <a:lnTo>
                  <a:pt x="4541701" y="1195185"/>
                </a:lnTo>
                <a:lnTo>
                  <a:pt x="4559682" y="1198815"/>
                </a:lnTo>
                <a:lnTo>
                  <a:pt x="4574360" y="1208714"/>
                </a:lnTo>
                <a:lnTo>
                  <a:pt x="4584252" y="1223397"/>
                </a:lnTo>
                <a:lnTo>
                  <a:pt x="4587879" y="1241376"/>
                </a:lnTo>
                <a:lnTo>
                  <a:pt x="4584252" y="1259357"/>
                </a:lnTo>
                <a:lnTo>
                  <a:pt x="4574360" y="1274041"/>
                </a:lnTo>
                <a:lnTo>
                  <a:pt x="4559682" y="1283941"/>
                </a:lnTo>
                <a:lnTo>
                  <a:pt x="4541701" y="1287571"/>
                </a:lnTo>
                <a:close/>
              </a:path>
              <a:path w="7315200" h="1499234">
                <a:moveTo>
                  <a:pt x="4844424" y="1290093"/>
                </a:moveTo>
                <a:lnTo>
                  <a:pt x="4825483" y="1286265"/>
                </a:lnTo>
                <a:lnTo>
                  <a:pt x="4810010" y="1275825"/>
                </a:lnTo>
                <a:lnTo>
                  <a:pt x="4799575" y="1260340"/>
                </a:lnTo>
                <a:lnTo>
                  <a:pt x="4795748" y="1241376"/>
                </a:lnTo>
                <a:lnTo>
                  <a:pt x="4799575" y="1222413"/>
                </a:lnTo>
                <a:lnTo>
                  <a:pt x="4810010" y="1206928"/>
                </a:lnTo>
                <a:lnTo>
                  <a:pt x="4825483" y="1196488"/>
                </a:lnTo>
                <a:lnTo>
                  <a:pt x="4844424" y="1192660"/>
                </a:lnTo>
                <a:lnTo>
                  <a:pt x="4863385" y="1196488"/>
                </a:lnTo>
                <a:lnTo>
                  <a:pt x="4878868" y="1206928"/>
                </a:lnTo>
                <a:lnTo>
                  <a:pt x="4889307" y="1222413"/>
                </a:lnTo>
                <a:lnTo>
                  <a:pt x="4893135" y="1241376"/>
                </a:lnTo>
                <a:lnTo>
                  <a:pt x="4889307" y="1260340"/>
                </a:lnTo>
                <a:lnTo>
                  <a:pt x="4878868" y="1275825"/>
                </a:lnTo>
                <a:lnTo>
                  <a:pt x="4863385" y="1286265"/>
                </a:lnTo>
                <a:lnTo>
                  <a:pt x="4844424" y="1290093"/>
                </a:lnTo>
                <a:close/>
              </a:path>
              <a:path w="7315200" h="1499234">
                <a:moveTo>
                  <a:pt x="5147149" y="1292618"/>
                </a:moveTo>
                <a:lnTo>
                  <a:pt x="5127213" y="1288592"/>
                </a:lnTo>
                <a:lnTo>
                  <a:pt x="5110937" y="1277611"/>
                </a:lnTo>
                <a:lnTo>
                  <a:pt x="5099964" y="1261324"/>
                </a:lnTo>
                <a:lnTo>
                  <a:pt x="5095940" y="1241376"/>
                </a:lnTo>
                <a:lnTo>
                  <a:pt x="5099964" y="1221429"/>
                </a:lnTo>
                <a:lnTo>
                  <a:pt x="5110937" y="1205141"/>
                </a:lnTo>
                <a:lnTo>
                  <a:pt x="5127213" y="1194161"/>
                </a:lnTo>
                <a:lnTo>
                  <a:pt x="5147149" y="1190135"/>
                </a:lnTo>
                <a:lnTo>
                  <a:pt x="5167089" y="1194161"/>
                </a:lnTo>
                <a:lnTo>
                  <a:pt x="5183377" y="1205141"/>
                </a:lnTo>
                <a:lnTo>
                  <a:pt x="5194361" y="1221429"/>
                </a:lnTo>
                <a:lnTo>
                  <a:pt x="5198390" y="1241376"/>
                </a:lnTo>
                <a:lnTo>
                  <a:pt x="5194361" y="1261324"/>
                </a:lnTo>
                <a:lnTo>
                  <a:pt x="5183377" y="1277611"/>
                </a:lnTo>
                <a:lnTo>
                  <a:pt x="5167089" y="1288592"/>
                </a:lnTo>
                <a:lnTo>
                  <a:pt x="5147149" y="1292618"/>
                </a:lnTo>
                <a:close/>
              </a:path>
              <a:path w="7315200" h="1499234">
                <a:moveTo>
                  <a:pt x="5449872" y="1295983"/>
                </a:moveTo>
                <a:lnTo>
                  <a:pt x="5428646" y="1291692"/>
                </a:lnTo>
                <a:lnTo>
                  <a:pt x="5411306" y="1279991"/>
                </a:lnTo>
                <a:lnTo>
                  <a:pt x="5399611" y="1262638"/>
                </a:lnTo>
                <a:lnTo>
                  <a:pt x="5395322" y="1241393"/>
                </a:lnTo>
                <a:lnTo>
                  <a:pt x="5399611" y="1220149"/>
                </a:lnTo>
                <a:lnTo>
                  <a:pt x="5411306" y="1202797"/>
                </a:lnTo>
                <a:lnTo>
                  <a:pt x="5428646" y="1191095"/>
                </a:lnTo>
                <a:lnTo>
                  <a:pt x="5449872" y="1186803"/>
                </a:lnTo>
                <a:lnTo>
                  <a:pt x="5471118" y="1191095"/>
                </a:lnTo>
                <a:lnTo>
                  <a:pt x="5488468" y="1202797"/>
                </a:lnTo>
                <a:lnTo>
                  <a:pt x="5500166" y="1220149"/>
                </a:lnTo>
                <a:lnTo>
                  <a:pt x="5504456" y="1241393"/>
                </a:lnTo>
                <a:lnTo>
                  <a:pt x="5500166" y="1262638"/>
                </a:lnTo>
                <a:lnTo>
                  <a:pt x="5488468" y="1279991"/>
                </a:lnTo>
                <a:lnTo>
                  <a:pt x="5471118" y="1291692"/>
                </a:lnTo>
                <a:lnTo>
                  <a:pt x="5449872" y="1295983"/>
                </a:lnTo>
                <a:close/>
              </a:path>
              <a:path w="7315200" h="1499234">
                <a:moveTo>
                  <a:pt x="5752630" y="1298508"/>
                </a:moveTo>
                <a:lnTo>
                  <a:pt x="5730410" y="1294019"/>
                </a:lnTo>
                <a:lnTo>
                  <a:pt x="5712266" y="1281776"/>
                </a:lnTo>
                <a:lnTo>
                  <a:pt x="5700034" y="1263621"/>
                </a:lnTo>
                <a:lnTo>
                  <a:pt x="5695548" y="1241393"/>
                </a:lnTo>
                <a:lnTo>
                  <a:pt x="5700034" y="1219165"/>
                </a:lnTo>
                <a:lnTo>
                  <a:pt x="5712266" y="1201010"/>
                </a:lnTo>
                <a:lnTo>
                  <a:pt x="5730410" y="1188768"/>
                </a:lnTo>
                <a:lnTo>
                  <a:pt x="5752630" y="1184278"/>
                </a:lnTo>
                <a:lnTo>
                  <a:pt x="5774830" y="1188768"/>
                </a:lnTo>
                <a:lnTo>
                  <a:pt x="5792964" y="1201010"/>
                </a:lnTo>
                <a:lnTo>
                  <a:pt x="5805193" y="1219165"/>
                </a:lnTo>
                <a:lnTo>
                  <a:pt x="5809677" y="1241393"/>
                </a:lnTo>
                <a:lnTo>
                  <a:pt x="5805197" y="1263621"/>
                </a:lnTo>
                <a:lnTo>
                  <a:pt x="5792977" y="1281776"/>
                </a:lnTo>
                <a:lnTo>
                  <a:pt x="5774844" y="1294019"/>
                </a:lnTo>
                <a:lnTo>
                  <a:pt x="5752630" y="1298508"/>
                </a:lnTo>
                <a:close/>
              </a:path>
              <a:path w="7315200" h="1499234">
                <a:moveTo>
                  <a:pt x="6055354" y="1301033"/>
                </a:moveTo>
                <a:lnTo>
                  <a:pt x="6032154" y="1296346"/>
                </a:lnTo>
                <a:lnTo>
                  <a:pt x="6013205" y="1283563"/>
                </a:lnTo>
                <a:lnTo>
                  <a:pt x="6000427" y="1264605"/>
                </a:lnTo>
                <a:lnTo>
                  <a:pt x="5995740" y="1241393"/>
                </a:lnTo>
                <a:lnTo>
                  <a:pt x="6000427" y="1218181"/>
                </a:lnTo>
                <a:lnTo>
                  <a:pt x="6013205" y="1199223"/>
                </a:lnTo>
                <a:lnTo>
                  <a:pt x="6032154" y="1186441"/>
                </a:lnTo>
                <a:lnTo>
                  <a:pt x="6055354" y="1181753"/>
                </a:lnTo>
                <a:lnTo>
                  <a:pt x="6078548" y="1186441"/>
                </a:lnTo>
                <a:lnTo>
                  <a:pt x="6097485" y="1199223"/>
                </a:lnTo>
                <a:lnTo>
                  <a:pt x="6110252" y="1218181"/>
                </a:lnTo>
                <a:lnTo>
                  <a:pt x="6114933" y="1241393"/>
                </a:lnTo>
                <a:lnTo>
                  <a:pt x="6110252" y="1264605"/>
                </a:lnTo>
                <a:lnTo>
                  <a:pt x="6097485" y="1283563"/>
                </a:lnTo>
                <a:lnTo>
                  <a:pt x="6078548" y="1296346"/>
                </a:lnTo>
                <a:lnTo>
                  <a:pt x="6055354" y="1301033"/>
                </a:lnTo>
                <a:close/>
              </a:path>
              <a:path w="7315200" h="1499234">
                <a:moveTo>
                  <a:pt x="6358077" y="1305239"/>
                </a:moveTo>
                <a:lnTo>
                  <a:pt x="6333241" y="1300224"/>
                </a:lnTo>
                <a:lnTo>
                  <a:pt x="6312962" y="1286545"/>
                </a:lnTo>
                <a:lnTo>
                  <a:pt x="6299291" y="1266256"/>
                </a:lnTo>
                <a:lnTo>
                  <a:pt x="6294278" y="1241410"/>
                </a:lnTo>
                <a:lnTo>
                  <a:pt x="6299291" y="1216564"/>
                </a:lnTo>
                <a:lnTo>
                  <a:pt x="6312962" y="1196275"/>
                </a:lnTo>
                <a:lnTo>
                  <a:pt x="6333241" y="1182596"/>
                </a:lnTo>
                <a:lnTo>
                  <a:pt x="6358077" y="1177581"/>
                </a:lnTo>
                <a:lnTo>
                  <a:pt x="6382894" y="1182596"/>
                </a:lnTo>
                <a:lnTo>
                  <a:pt x="6403163" y="1196275"/>
                </a:lnTo>
                <a:lnTo>
                  <a:pt x="6416830" y="1216564"/>
                </a:lnTo>
                <a:lnTo>
                  <a:pt x="6421843" y="1241410"/>
                </a:lnTo>
                <a:lnTo>
                  <a:pt x="6416830" y="1266256"/>
                </a:lnTo>
                <a:lnTo>
                  <a:pt x="6403163" y="1286545"/>
                </a:lnTo>
                <a:lnTo>
                  <a:pt x="6382894" y="1300224"/>
                </a:lnTo>
                <a:lnTo>
                  <a:pt x="6358077" y="1305239"/>
                </a:lnTo>
                <a:close/>
              </a:path>
              <a:path w="7315200" h="1499234">
                <a:moveTo>
                  <a:pt x="6660801" y="1308605"/>
                </a:moveTo>
                <a:lnTo>
                  <a:pt x="6634654" y="1303324"/>
                </a:lnTo>
                <a:lnTo>
                  <a:pt x="6613302" y="1288923"/>
                </a:lnTo>
                <a:lnTo>
                  <a:pt x="6598906" y="1267564"/>
                </a:lnTo>
                <a:lnTo>
                  <a:pt x="6593626" y="1241410"/>
                </a:lnTo>
                <a:lnTo>
                  <a:pt x="6598906" y="1215257"/>
                </a:lnTo>
                <a:lnTo>
                  <a:pt x="6613302" y="1193898"/>
                </a:lnTo>
                <a:lnTo>
                  <a:pt x="6634654" y="1179497"/>
                </a:lnTo>
                <a:lnTo>
                  <a:pt x="6660801" y="1174215"/>
                </a:lnTo>
                <a:lnTo>
                  <a:pt x="6686928" y="1179497"/>
                </a:lnTo>
                <a:lnTo>
                  <a:pt x="6708271" y="1193898"/>
                </a:lnTo>
                <a:lnTo>
                  <a:pt x="6722663" y="1215257"/>
                </a:lnTo>
                <a:lnTo>
                  <a:pt x="6727942" y="1241410"/>
                </a:lnTo>
                <a:lnTo>
                  <a:pt x="6722663" y="1267564"/>
                </a:lnTo>
                <a:lnTo>
                  <a:pt x="6708271" y="1288923"/>
                </a:lnTo>
                <a:lnTo>
                  <a:pt x="6686928" y="1303324"/>
                </a:lnTo>
                <a:lnTo>
                  <a:pt x="6660801" y="1308605"/>
                </a:lnTo>
                <a:close/>
              </a:path>
              <a:path w="7315200" h="1499234">
                <a:moveTo>
                  <a:pt x="6963525" y="1312814"/>
                </a:moveTo>
                <a:lnTo>
                  <a:pt x="6935742" y="1307204"/>
                </a:lnTo>
                <a:lnTo>
                  <a:pt x="6913060" y="1291905"/>
                </a:lnTo>
                <a:lnTo>
                  <a:pt x="6897770" y="1269209"/>
                </a:lnTo>
                <a:lnTo>
                  <a:pt x="6892165" y="1241410"/>
                </a:lnTo>
                <a:lnTo>
                  <a:pt x="6897770" y="1213613"/>
                </a:lnTo>
                <a:lnTo>
                  <a:pt x="6913060" y="1190918"/>
                </a:lnTo>
                <a:lnTo>
                  <a:pt x="6935742" y="1175619"/>
                </a:lnTo>
                <a:lnTo>
                  <a:pt x="6963525" y="1170009"/>
                </a:lnTo>
                <a:lnTo>
                  <a:pt x="6991294" y="1175619"/>
                </a:lnTo>
                <a:lnTo>
                  <a:pt x="7013978" y="1190918"/>
                </a:lnTo>
                <a:lnTo>
                  <a:pt x="7029275" y="1213613"/>
                </a:lnTo>
                <a:lnTo>
                  <a:pt x="7034885" y="1241410"/>
                </a:lnTo>
                <a:lnTo>
                  <a:pt x="7029275" y="1269209"/>
                </a:lnTo>
                <a:lnTo>
                  <a:pt x="7013978" y="1291905"/>
                </a:lnTo>
                <a:lnTo>
                  <a:pt x="6991294" y="1307204"/>
                </a:lnTo>
                <a:lnTo>
                  <a:pt x="6963525" y="1312814"/>
                </a:lnTo>
                <a:close/>
              </a:path>
              <a:path w="7315200" h="1499234">
                <a:moveTo>
                  <a:pt x="7266249" y="1280891"/>
                </a:moveTo>
                <a:lnTo>
                  <a:pt x="7250884" y="1277789"/>
                </a:lnTo>
                <a:lnTo>
                  <a:pt x="7238341" y="1269329"/>
                </a:lnTo>
                <a:lnTo>
                  <a:pt x="7229887" y="1256780"/>
                </a:lnTo>
                <a:lnTo>
                  <a:pt x="7226788" y="1241410"/>
                </a:lnTo>
                <a:lnTo>
                  <a:pt x="7229887" y="1226041"/>
                </a:lnTo>
                <a:lnTo>
                  <a:pt x="7238341" y="1213493"/>
                </a:lnTo>
                <a:lnTo>
                  <a:pt x="7250884" y="1205034"/>
                </a:lnTo>
                <a:lnTo>
                  <a:pt x="7266249" y="1201932"/>
                </a:lnTo>
                <a:lnTo>
                  <a:pt x="7281595" y="1205034"/>
                </a:lnTo>
                <a:lnTo>
                  <a:pt x="7294127" y="1213493"/>
                </a:lnTo>
                <a:lnTo>
                  <a:pt x="7302577" y="1226041"/>
                </a:lnTo>
                <a:lnTo>
                  <a:pt x="7305676" y="1241410"/>
                </a:lnTo>
                <a:lnTo>
                  <a:pt x="7302577" y="1256780"/>
                </a:lnTo>
                <a:lnTo>
                  <a:pt x="7294127" y="1269329"/>
                </a:lnTo>
                <a:lnTo>
                  <a:pt x="7281595" y="1277789"/>
                </a:lnTo>
                <a:lnTo>
                  <a:pt x="7266249" y="1280891"/>
                </a:lnTo>
                <a:close/>
              </a:path>
              <a:path w="7315200" h="1499234">
                <a:moveTo>
                  <a:pt x="4544779" y="1498830"/>
                </a:moveTo>
                <a:lnTo>
                  <a:pt x="4538626" y="1498830"/>
                </a:lnTo>
                <a:lnTo>
                  <a:pt x="4541701" y="1498209"/>
                </a:lnTo>
                <a:lnTo>
                  <a:pt x="4544779" y="1498830"/>
                </a:lnTo>
                <a:close/>
              </a:path>
              <a:path w="7315200" h="1499234">
                <a:moveTo>
                  <a:pt x="4860008" y="1498830"/>
                </a:moveTo>
                <a:lnTo>
                  <a:pt x="4828857" y="1498830"/>
                </a:lnTo>
                <a:lnTo>
                  <a:pt x="4844424" y="1495684"/>
                </a:lnTo>
                <a:lnTo>
                  <a:pt x="4860008" y="1498830"/>
                </a:lnTo>
                <a:close/>
              </a:path>
              <a:path w="7315200" h="1499234">
                <a:moveTo>
                  <a:pt x="5169529" y="1498830"/>
                </a:moveTo>
                <a:lnTo>
                  <a:pt x="5124775" y="1498830"/>
                </a:lnTo>
                <a:lnTo>
                  <a:pt x="5127213" y="1497185"/>
                </a:lnTo>
                <a:lnTo>
                  <a:pt x="5147149" y="1493159"/>
                </a:lnTo>
                <a:lnTo>
                  <a:pt x="5167089" y="1497185"/>
                </a:lnTo>
                <a:lnTo>
                  <a:pt x="5169529" y="1498830"/>
                </a:lnTo>
                <a:close/>
              </a:path>
              <a:path w="7315200" h="1499234">
                <a:moveTo>
                  <a:pt x="5478103" y="1498830"/>
                </a:moveTo>
                <a:lnTo>
                  <a:pt x="5421664" y="1498830"/>
                </a:lnTo>
                <a:lnTo>
                  <a:pt x="5428646" y="1494119"/>
                </a:lnTo>
                <a:lnTo>
                  <a:pt x="5449872" y="1489827"/>
                </a:lnTo>
                <a:lnTo>
                  <a:pt x="5471118" y="1494119"/>
                </a:lnTo>
                <a:lnTo>
                  <a:pt x="5478103" y="1498830"/>
                </a:lnTo>
                <a:close/>
              </a:path>
              <a:path w="7315200" h="1499234">
                <a:moveTo>
                  <a:pt x="5785256" y="1498830"/>
                </a:moveTo>
                <a:lnTo>
                  <a:pt x="5719979" y="1498830"/>
                </a:lnTo>
                <a:lnTo>
                  <a:pt x="5730410" y="1491792"/>
                </a:lnTo>
                <a:lnTo>
                  <a:pt x="5752630" y="1487302"/>
                </a:lnTo>
                <a:lnTo>
                  <a:pt x="5774830" y="1491792"/>
                </a:lnTo>
                <a:lnTo>
                  <a:pt x="5785256" y="1498830"/>
                </a:lnTo>
                <a:close/>
              </a:path>
              <a:path w="7315200" h="1499234">
                <a:moveTo>
                  <a:pt x="6092419" y="1498830"/>
                </a:moveTo>
                <a:lnTo>
                  <a:pt x="6018274" y="1498830"/>
                </a:lnTo>
                <a:lnTo>
                  <a:pt x="6032154" y="1489468"/>
                </a:lnTo>
                <a:lnTo>
                  <a:pt x="6055354" y="1484781"/>
                </a:lnTo>
                <a:lnTo>
                  <a:pt x="6078548" y="1489468"/>
                </a:lnTo>
                <a:lnTo>
                  <a:pt x="6092419" y="1498830"/>
                </a:lnTo>
                <a:close/>
              </a:path>
              <a:path w="7315200" h="1499234">
                <a:moveTo>
                  <a:pt x="6402468" y="1498830"/>
                </a:moveTo>
                <a:lnTo>
                  <a:pt x="6313658" y="1498830"/>
                </a:lnTo>
                <a:lnTo>
                  <a:pt x="6333241" y="1485621"/>
                </a:lnTo>
                <a:lnTo>
                  <a:pt x="6358077" y="1480605"/>
                </a:lnTo>
                <a:lnTo>
                  <a:pt x="6382894" y="1485621"/>
                </a:lnTo>
                <a:lnTo>
                  <a:pt x="6402468" y="1498830"/>
                </a:lnTo>
                <a:close/>
              </a:path>
              <a:path w="7315200" h="1499234">
                <a:moveTo>
                  <a:pt x="6709556" y="1498830"/>
                </a:moveTo>
                <a:lnTo>
                  <a:pt x="6612016" y="1498830"/>
                </a:lnTo>
                <a:lnTo>
                  <a:pt x="6613302" y="1496923"/>
                </a:lnTo>
                <a:lnTo>
                  <a:pt x="6634654" y="1482521"/>
                </a:lnTo>
                <a:lnTo>
                  <a:pt x="6660801" y="1477240"/>
                </a:lnTo>
                <a:lnTo>
                  <a:pt x="6686928" y="1482521"/>
                </a:lnTo>
                <a:lnTo>
                  <a:pt x="6708271" y="1496923"/>
                </a:lnTo>
                <a:lnTo>
                  <a:pt x="6709556" y="1498830"/>
                </a:lnTo>
                <a:close/>
              </a:path>
              <a:path w="7315200" h="1499234">
                <a:moveTo>
                  <a:pt x="7010293" y="1498830"/>
                </a:moveTo>
                <a:lnTo>
                  <a:pt x="6916728" y="1498830"/>
                </a:lnTo>
                <a:lnTo>
                  <a:pt x="6917212" y="1498112"/>
                </a:lnTo>
                <a:lnTo>
                  <a:pt x="6938026" y="1484072"/>
                </a:lnTo>
                <a:lnTo>
                  <a:pt x="6963525" y="1478924"/>
                </a:lnTo>
                <a:lnTo>
                  <a:pt x="6989004" y="1484072"/>
                </a:lnTo>
                <a:lnTo>
                  <a:pt x="7009809" y="1498112"/>
                </a:lnTo>
                <a:lnTo>
                  <a:pt x="7010293" y="1498830"/>
                </a:lnTo>
                <a:close/>
              </a:path>
            </a:pathLst>
          </a:custGeom>
          <a:solidFill>
            <a:srgbClr val="E8C7C6"/>
          </a:solidFill>
        </p:spPr>
        <p:txBody>
          <a:bodyPr wrap="square" lIns="0" tIns="0" rIns="0" bIns="0" rtlCol="0"/>
          <a:lstStyle/>
          <a:p>
            <a:endParaRPr/>
          </a:p>
        </p:txBody>
      </p:sp>
      <p:sp>
        <p:nvSpPr>
          <p:cNvPr id="11" name="object 11"/>
          <p:cNvSpPr/>
          <p:nvPr/>
        </p:nvSpPr>
        <p:spPr>
          <a:xfrm>
            <a:off x="1865603" y="144093"/>
            <a:ext cx="6674484" cy="691515"/>
          </a:xfrm>
          <a:custGeom>
            <a:avLst/>
            <a:gdLst/>
            <a:ahLst/>
            <a:cxnLst/>
            <a:rect l="l" t="t" r="r" b="b"/>
            <a:pathLst>
              <a:path w="6674484" h="691515">
                <a:moveTo>
                  <a:pt x="3918" y="64585"/>
                </a:moveTo>
                <a:lnTo>
                  <a:pt x="1126" y="64585"/>
                </a:lnTo>
                <a:lnTo>
                  <a:pt x="0" y="63457"/>
                </a:lnTo>
                <a:lnTo>
                  <a:pt x="0" y="60662"/>
                </a:lnTo>
                <a:lnTo>
                  <a:pt x="1126" y="59538"/>
                </a:lnTo>
                <a:lnTo>
                  <a:pt x="3918" y="59538"/>
                </a:lnTo>
                <a:lnTo>
                  <a:pt x="5045" y="60662"/>
                </a:lnTo>
                <a:lnTo>
                  <a:pt x="5045" y="63457"/>
                </a:lnTo>
                <a:lnTo>
                  <a:pt x="3918" y="64585"/>
                </a:lnTo>
                <a:close/>
              </a:path>
              <a:path w="6674484" h="691515">
                <a:moveTo>
                  <a:pt x="308964" y="68791"/>
                </a:moveTo>
                <a:lnTo>
                  <a:pt x="301548" y="68791"/>
                </a:lnTo>
                <a:lnTo>
                  <a:pt x="298537" y="65780"/>
                </a:lnTo>
                <a:lnTo>
                  <a:pt x="298537" y="58377"/>
                </a:lnTo>
                <a:lnTo>
                  <a:pt x="301548" y="55363"/>
                </a:lnTo>
                <a:lnTo>
                  <a:pt x="308948" y="55363"/>
                </a:lnTo>
                <a:lnTo>
                  <a:pt x="311959" y="58377"/>
                </a:lnTo>
                <a:lnTo>
                  <a:pt x="311959" y="65780"/>
                </a:lnTo>
                <a:lnTo>
                  <a:pt x="308964" y="68791"/>
                </a:lnTo>
                <a:close/>
              </a:path>
              <a:path w="6674484" h="691515">
                <a:moveTo>
                  <a:pt x="613538" y="72156"/>
                </a:moveTo>
                <a:lnTo>
                  <a:pt x="602405" y="72156"/>
                </a:lnTo>
                <a:lnTo>
                  <a:pt x="597899" y="67647"/>
                </a:lnTo>
                <a:lnTo>
                  <a:pt x="597899" y="56507"/>
                </a:lnTo>
                <a:lnTo>
                  <a:pt x="602405" y="51997"/>
                </a:lnTo>
                <a:lnTo>
                  <a:pt x="613538" y="51997"/>
                </a:lnTo>
                <a:lnTo>
                  <a:pt x="618045" y="56507"/>
                </a:lnTo>
                <a:lnTo>
                  <a:pt x="618045" y="67647"/>
                </a:lnTo>
                <a:lnTo>
                  <a:pt x="613538" y="72156"/>
                </a:lnTo>
                <a:close/>
              </a:path>
              <a:path w="6674484" h="691515">
                <a:moveTo>
                  <a:pt x="918112" y="75522"/>
                </a:moveTo>
                <a:lnTo>
                  <a:pt x="903279" y="75522"/>
                </a:lnTo>
                <a:lnTo>
                  <a:pt x="897261" y="69500"/>
                </a:lnTo>
                <a:lnTo>
                  <a:pt x="897261" y="54657"/>
                </a:lnTo>
                <a:lnTo>
                  <a:pt x="903279" y="48632"/>
                </a:lnTo>
                <a:lnTo>
                  <a:pt x="918112" y="48632"/>
                </a:lnTo>
                <a:lnTo>
                  <a:pt x="924134" y="54657"/>
                </a:lnTo>
                <a:lnTo>
                  <a:pt x="924134" y="69500"/>
                </a:lnTo>
                <a:lnTo>
                  <a:pt x="918112" y="75522"/>
                </a:lnTo>
                <a:close/>
              </a:path>
              <a:path w="6674484" h="691515">
                <a:moveTo>
                  <a:pt x="1222689" y="78887"/>
                </a:moveTo>
                <a:lnTo>
                  <a:pt x="1204153" y="78887"/>
                </a:lnTo>
                <a:lnTo>
                  <a:pt x="1196636" y="71367"/>
                </a:lnTo>
                <a:lnTo>
                  <a:pt x="1196636" y="52821"/>
                </a:lnTo>
                <a:lnTo>
                  <a:pt x="1204153" y="45300"/>
                </a:lnTo>
                <a:lnTo>
                  <a:pt x="1222689" y="45300"/>
                </a:lnTo>
                <a:lnTo>
                  <a:pt x="1230206" y="52821"/>
                </a:lnTo>
                <a:lnTo>
                  <a:pt x="1230206" y="71367"/>
                </a:lnTo>
                <a:lnTo>
                  <a:pt x="1222689" y="78887"/>
                </a:lnTo>
                <a:close/>
              </a:path>
              <a:path w="6674484" h="691515">
                <a:moveTo>
                  <a:pt x="1516147" y="82253"/>
                </a:moveTo>
                <a:lnTo>
                  <a:pt x="1508302" y="80669"/>
                </a:lnTo>
                <a:lnTo>
                  <a:pt x="1501897" y="76351"/>
                </a:lnTo>
                <a:lnTo>
                  <a:pt x="1497580" y="69943"/>
                </a:lnTo>
                <a:lnTo>
                  <a:pt x="1495998" y="62094"/>
                </a:lnTo>
                <a:lnTo>
                  <a:pt x="1497580" y="54244"/>
                </a:lnTo>
                <a:lnTo>
                  <a:pt x="1501897" y="47837"/>
                </a:lnTo>
                <a:lnTo>
                  <a:pt x="1508302" y="43518"/>
                </a:lnTo>
                <a:lnTo>
                  <a:pt x="1516147" y="41935"/>
                </a:lnTo>
                <a:lnTo>
                  <a:pt x="1523992" y="43518"/>
                </a:lnTo>
                <a:lnTo>
                  <a:pt x="1530396" y="47837"/>
                </a:lnTo>
                <a:lnTo>
                  <a:pt x="1534713" y="54244"/>
                </a:lnTo>
                <a:lnTo>
                  <a:pt x="1536296" y="62094"/>
                </a:lnTo>
                <a:lnTo>
                  <a:pt x="1534713" y="69943"/>
                </a:lnTo>
                <a:lnTo>
                  <a:pt x="1530396" y="76351"/>
                </a:lnTo>
                <a:lnTo>
                  <a:pt x="1523992" y="80669"/>
                </a:lnTo>
                <a:lnTo>
                  <a:pt x="1516147" y="82253"/>
                </a:lnTo>
                <a:close/>
              </a:path>
              <a:path w="6674484" h="691515">
                <a:moveTo>
                  <a:pt x="1818870" y="85622"/>
                </a:moveTo>
                <a:lnTo>
                  <a:pt x="1809720" y="83772"/>
                </a:lnTo>
                <a:lnTo>
                  <a:pt x="1802246" y="78730"/>
                </a:lnTo>
                <a:lnTo>
                  <a:pt x="1797207" y="71251"/>
                </a:lnTo>
                <a:lnTo>
                  <a:pt x="1795359" y="62094"/>
                </a:lnTo>
                <a:lnTo>
                  <a:pt x="1797207" y="52938"/>
                </a:lnTo>
                <a:lnTo>
                  <a:pt x="1802246" y="45460"/>
                </a:lnTo>
                <a:lnTo>
                  <a:pt x="1809720" y="40418"/>
                </a:lnTo>
                <a:lnTo>
                  <a:pt x="1818870" y="38569"/>
                </a:lnTo>
                <a:lnTo>
                  <a:pt x="1828021" y="40418"/>
                </a:lnTo>
                <a:lnTo>
                  <a:pt x="1835494" y="45460"/>
                </a:lnTo>
                <a:lnTo>
                  <a:pt x="1840534" y="52938"/>
                </a:lnTo>
                <a:lnTo>
                  <a:pt x="1842381" y="62094"/>
                </a:lnTo>
                <a:lnTo>
                  <a:pt x="1840534" y="71251"/>
                </a:lnTo>
                <a:lnTo>
                  <a:pt x="1835494" y="78730"/>
                </a:lnTo>
                <a:lnTo>
                  <a:pt x="1828021" y="83772"/>
                </a:lnTo>
                <a:lnTo>
                  <a:pt x="1818870" y="85622"/>
                </a:lnTo>
                <a:close/>
              </a:path>
              <a:path w="6674484" h="691515">
                <a:moveTo>
                  <a:pt x="2121598" y="88143"/>
                </a:moveTo>
                <a:lnTo>
                  <a:pt x="2111473" y="86096"/>
                </a:lnTo>
                <a:lnTo>
                  <a:pt x="2103202" y="80516"/>
                </a:lnTo>
                <a:lnTo>
                  <a:pt x="2097624" y="72241"/>
                </a:lnTo>
                <a:lnTo>
                  <a:pt x="2095579" y="62111"/>
                </a:lnTo>
                <a:lnTo>
                  <a:pt x="2097624" y="51981"/>
                </a:lnTo>
                <a:lnTo>
                  <a:pt x="2103202" y="43705"/>
                </a:lnTo>
                <a:lnTo>
                  <a:pt x="2111473" y="38125"/>
                </a:lnTo>
                <a:lnTo>
                  <a:pt x="2121598" y="36078"/>
                </a:lnTo>
                <a:lnTo>
                  <a:pt x="2131721" y="38125"/>
                </a:lnTo>
                <a:lnTo>
                  <a:pt x="2139990" y="43705"/>
                </a:lnTo>
                <a:lnTo>
                  <a:pt x="2145568" y="51981"/>
                </a:lnTo>
                <a:lnTo>
                  <a:pt x="2147613" y="62111"/>
                </a:lnTo>
                <a:lnTo>
                  <a:pt x="2145570" y="72241"/>
                </a:lnTo>
                <a:lnTo>
                  <a:pt x="2139997" y="80516"/>
                </a:lnTo>
                <a:lnTo>
                  <a:pt x="2131728" y="86096"/>
                </a:lnTo>
                <a:lnTo>
                  <a:pt x="2121598" y="88143"/>
                </a:lnTo>
                <a:close/>
              </a:path>
              <a:path w="6674484" h="691515">
                <a:moveTo>
                  <a:pt x="2424321" y="91509"/>
                </a:moveTo>
                <a:lnTo>
                  <a:pt x="2412884" y="89199"/>
                </a:lnTo>
                <a:lnTo>
                  <a:pt x="2403545" y="82900"/>
                </a:lnTo>
                <a:lnTo>
                  <a:pt x="2397249" y="73555"/>
                </a:lnTo>
                <a:lnTo>
                  <a:pt x="2394940" y="62111"/>
                </a:lnTo>
                <a:lnTo>
                  <a:pt x="2397249" y="50666"/>
                </a:lnTo>
                <a:lnTo>
                  <a:pt x="2403545" y="41322"/>
                </a:lnTo>
                <a:lnTo>
                  <a:pt x="2412884" y="35022"/>
                </a:lnTo>
                <a:lnTo>
                  <a:pt x="2424321" y="32713"/>
                </a:lnTo>
                <a:lnTo>
                  <a:pt x="2435759" y="35022"/>
                </a:lnTo>
                <a:lnTo>
                  <a:pt x="2445098" y="41322"/>
                </a:lnTo>
                <a:lnTo>
                  <a:pt x="2451394" y="50666"/>
                </a:lnTo>
                <a:lnTo>
                  <a:pt x="2453703" y="62111"/>
                </a:lnTo>
                <a:lnTo>
                  <a:pt x="2451394" y="73555"/>
                </a:lnTo>
                <a:lnTo>
                  <a:pt x="2445098" y="82900"/>
                </a:lnTo>
                <a:lnTo>
                  <a:pt x="2435759" y="89199"/>
                </a:lnTo>
                <a:lnTo>
                  <a:pt x="2424321" y="91509"/>
                </a:lnTo>
                <a:close/>
              </a:path>
              <a:path w="6674484" h="691515">
                <a:moveTo>
                  <a:pt x="2727045" y="94874"/>
                </a:moveTo>
                <a:lnTo>
                  <a:pt x="2714302" y="92299"/>
                </a:lnTo>
                <a:lnTo>
                  <a:pt x="2703894" y="85276"/>
                </a:lnTo>
                <a:lnTo>
                  <a:pt x="2696876" y="74862"/>
                </a:lnTo>
                <a:lnTo>
                  <a:pt x="2694302" y="62111"/>
                </a:lnTo>
                <a:lnTo>
                  <a:pt x="2696876" y="49360"/>
                </a:lnTo>
                <a:lnTo>
                  <a:pt x="2703894" y="38945"/>
                </a:lnTo>
                <a:lnTo>
                  <a:pt x="2714302" y="31922"/>
                </a:lnTo>
                <a:lnTo>
                  <a:pt x="2727045" y="29347"/>
                </a:lnTo>
                <a:lnTo>
                  <a:pt x="2739789" y="31922"/>
                </a:lnTo>
                <a:lnTo>
                  <a:pt x="2750198" y="38945"/>
                </a:lnTo>
                <a:lnTo>
                  <a:pt x="2757218" y="49360"/>
                </a:lnTo>
                <a:lnTo>
                  <a:pt x="2759792" y="62111"/>
                </a:lnTo>
                <a:lnTo>
                  <a:pt x="2757218" y="74862"/>
                </a:lnTo>
                <a:lnTo>
                  <a:pt x="2750198" y="85276"/>
                </a:lnTo>
                <a:lnTo>
                  <a:pt x="2739789" y="92299"/>
                </a:lnTo>
                <a:lnTo>
                  <a:pt x="2727045" y="94874"/>
                </a:lnTo>
                <a:close/>
              </a:path>
              <a:path w="6674484" h="691515">
                <a:moveTo>
                  <a:pt x="3029769" y="97399"/>
                </a:moveTo>
                <a:lnTo>
                  <a:pt x="3016053" y="94626"/>
                </a:lnTo>
                <a:lnTo>
                  <a:pt x="3004849" y="87065"/>
                </a:lnTo>
                <a:lnTo>
                  <a:pt x="2997292" y="75853"/>
                </a:lnTo>
                <a:lnTo>
                  <a:pt x="2994521" y="62128"/>
                </a:lnTo>
                <a:lnTo>
                  <a:pt x="2997292" y="48402"/>
                </a:lnTo>
                <a:lnTo>
                  <a:pt x="3004849" y="37190"/>
                </a:lnTo>
                <a:lnTo>
                  <a:pt x="3016053" y="29629"/>
                </a:lnTo>
                <a:lnTo>
                  <a:pt x="3029769" y="26856"/>
                </a:lnTo>
                <a:lnTo>
                  <a:pt x="3043487" y="29629"/>
                </a:lnTo>
                <a:lnTo>
                  <a:pt x="3054692" y="37190"/>
                </a:lnTo>
                <a:lnTo>
                  <a:pt x="3062249" y="48402"/>
                </a:lnTo>
                <a:lnTo>
                  <a:pt x="3065020" y="62128"/>
                </a:lnTo>
                <a:lnTo>
                  <a:pt x="3062251" y="75853"/>
                </a:lnTo>
                <a:lnTo>
                  <a:pt x="3054699" y="87065"/>
                </a:lnTo>
                <a:lnTo>
                  <a:pt x="3043494" y="94626"/>
                </a:lnTo>
                <a:lnTo>
                  <a:pt x="3029769" y="97399"/>
                </a:lnTo>
                <a:close/>
              </a:path>
              <a:path w="6674484" h="691515">
                <a:moveTo>
                  <a:pt x="3332486" y="99924"/>
                </a:moveTo>
                <a:lnTo>
                  <a:pt x="3317783" y="96953"/>
                </a:lnTo>
                <a:lnTo>
                  <a:pt x="3305777" y="88851"/>
                </a:lnTo>
                <a:lnTo>
                  <a:pt x="3297681" y="76837"/>
                </a:lnTo>
                <a:lnTo>
                  <a:pt x="3294713" y="62128"/>
                </a:lnTo>
                <a:lnTo>
                  <a:pt x="3297681" y="47419"/>
                </a:lnTo>
                <a:lnTo>
                  <a:pt x="3305777" y="35405"/>
                </a:lnTo>
                <a:lnTo>
                  <a:pt x="3317783" y="27302"/>
                </a:lnTo>
                <a:lnTo>
                  <a:pt x="3332486" y="24331"/>
                </a:lnTo>
                <a:lnTo>
                  <a:pt x="3347189" y="27302"/>
                </a:lnTo>
                <a:lnTo>
                  <a:pt x="3359195" y="35405"/>
                </a:lnTo>
                <a:lnTo>
                  <a:pt x="3367291" y="47419"/>
                </a:lnTo>
                <a:lnTo>
                  <a:pt x="3370259" y="62128"/>
                </a:lnTo>
                <a:lnTo>
                  <a:pt x="3367291" y="76837"/>
                </a:lnTo>
                <a:lnTo>
                  <a:pt x="3359195" y="88851"/>
                </a:lnTo>
                <a:lnTo>
                  <a:pt x="3347189" y="96953"/>
                </a:lnTo>
                <a:lnTo>
                  <a:pt x="3332486" y="99924"/>
                </a:lnTo>
                <a:close/>
              </a:path>
              <a:path w="6674484" h="691515">
                <a:moveTo>
                  <a:pt x="3635210" y="103289"/>
                </a:moveTo>
                <a:lnTo>
                  <a:pt x="3619202" y="100055"/>
                </a:lnTo>
                <a:lnTo>
                  <a:pt x="3606133" y="91234"/>
                </a:lnTo>
                <a:lnTo>
                  <a:pt x="3597325" y="78150"/>
                </a:lnTo>
                <a:lnTo>
                  <a:pt x="3594095" y="62128"/>
                </a:lnTo>
                <a:lnTo>
                  <a:pt x="3597325" y="46105"/>
                </a:lnTo>
                <a:lnTo>
                  <a:pt x="3606133" y="33021"/>
                </a:lnTo>
                <a:lnTo>
                  <a:pt x="3619202" y="24200"/>
                </a:lnTo>
                <a:lnTo>
                  <a:pt x="3635210" y="20965"/>
                </a:lnTo>
                <a:lnTo>
                  <a:pt x="3651223" y="24200"/>
                </a:lnTo>
                <a:lnTo>
                  <a:pt x="3664303" y="33021"/>
                </a:lnTo>
                <a:lnTo>
                  <a:pt x="3673124" y="46105"/>
                </a:lnTo>
                <a:lnTo>
                  <a:pt x="3676359" y="62128"/>
                </a:lnTo>
                <a:lnTo>
                  <a:pt x="3673124" y="78150"/>
                </a:lnTo>
                <a:lnTo>
                  <a:pt x="3664303" y="91234"/>
                </a:lnTo>
                <a:lnTo>
                  <a:pt x="3651223" y="100055"/>
                </a:lnTo>
                <a:lnTo>
                  <a:pt x="3635210" y="103289"/>
                </a:lnTo>
                <a:close/>
              </a:path>
              <a:path w="6674484" h="691515">
                <a:moveTo>
                  <a:pt x="3937934" y="105814"/>
                </a:moveTo>
                <a:lnTo>
                  <a:pt x="3920946" y="102382"/>
                </a:lnTo>
                <a:lnTo>
                  <a:pt x="3907072" y="93023"/>
                </a:lnTo>
                <a:lnTo>
                  <a:pt x="3897718" y="79141"/>
                </a:lnTo>
                <a:lnTo>
                  <a:pt x="3894287" y="62144"/>
                </a:lnTo>
                <a:lnTo>
                  <a:pt x="3897718" y="45148"/>
                </a:lnTo>
                <a:lnTo>
                  <a:pt x="3907072" y="31268"/>
                </a:lnTo>
                <a:lnTo>
                  <a:pt x="3920946" y="21909"/>
                </a:lnTo>
                <a:lnTo>
                  <a:pt x="3937934" y="18478"/>
                </a:lnTo>
                <a:lnTo>
                  <a:pt x="3954922" y="21909"/>
                </a:lnTo>
                <a:lnTo>
                  <a:pt x="3968795" y="31268"/>
                </a:lnTo>
                <a:lnTo>
                  <a:pt x="3978150" y="45148"/>
                </a:lnTo>
                <a:lnTo>
                  <a:pt x="3981580" y="62144"/>
                </a:lnTo>
                <a:lnTo>
                  <a:pt x="3978150" y="79141"/>
                </a:lnTo>
                <a:lnTo>
                  <a:pt x="3968795" y="93023"/>
                </a:lnTo>
                <a:lnTo>
                  <a:pt x="3954922" y="102382"/>
                </a:lnTo>
                <a:lnTo>
                  <a:pt x="3937934" y="105814"/>
                </a:lnTo>
                <a:close/>
              </a:path>
              <a:path w="6674484" h="691515">
                <a:moveTo>
                  <a:pt x="4240657" y="108339"/>
                </a:moveTo>
                <a:lnTo>
                  <a:pt x="4222696" y="104709"/>
                </a:lnTo>
                <a:lnTo>
                  <a:pt x="4208028" y="94809"/>
                </a:lnTo>
                <a:lnTo>
                  <a:pt x="4198139" y="80126"/>
                </a:lnTo>
                <a:lnTo>
                  <a:pt x="4194513" y="62144"/>
                </a:lnTo>
                <a:lnTo>
                  <a:pt x="4198139" y="44164"/>
                </a:lnTo>
                <a:lnTo>
                  <a:pt x="4208028" y="29481"/>
                </a:lnTo>
                <a:lnTo>
                  <a:pt x="4222696" y="19582"/>
                </a:lnTo>
                <a:lnTo>
                  <a:pt x="4240657" y="15953"/>
                </a:lnTo>
                <a:lnTo>
                  <a:pt x="4258639" y="19582"/>
                </a:lnTo>
                <a:lnTo>
                  <a:pt x="4273316" y="29481"/>
                </a:lnTo>
                <a:lnTo>
                  <a:pt x="4283209" y="44164"/>
                </a:lnTo>
                <a:lnTo>
                  <a:pt x="4286836" y="62144"/>
                </a:lnTo>
                <a:lnTo>
                  <a:pt x="4283209" y="80126"/>
                </a:lnTo>
                <a:lnTo>
                  <a:pt x="4273316" y="94809"/>
                </a:lnTo>
                <a:lnTo>
                  <a:pt x="4258639" y="104709"/>
                </a:lnTo>
                <a:lnTo>
                  <a:pt x="4240657" y="108339"/>
                </a:lnTo>
                <a:close/>
              </a:path>
              <a:path w="6674484" h="691515">
                <a:moveTo>
                  <a:pt x="4543381" y="110861"/>
                </a:moveTo>
                <a:lnTo>
                  <a:pt x="4524440" y="107033"/>
                </a:lnTo>
                <a:lnTo>
                  <a:pt x="4508967" y="96593"/>
                </a:lnTo>
                <a:lnTo>
                  <a:pt x="4498532" y="81108"/>
                </a:lnTo>
                <a:lnTo>
                  <a:pt x="4494705" y="62144"/>
                </a:lnTo>
                <a:lnTo>
                  <a:pt x="4498532" y="43181"/>
                </a:lnTo>
                <a:lnTo>
                  <a:pt x="4508967" y="27696"/>
                </a:lnTo>
                <a:lnTo>
                  <a:pt x="4524440" y="17256"/>
                </a:lnTo>
                <a:lnTo>
                  <a:pt x="4543381" y="13428"/>
                </a:lnTo>
                <a:lnTo>
                  <a:pt x="4562342" y="17256"/>
                </a:lnTo>
                <a:lnTo>
                  <a:pt x="4577825" y="27696"/>
                </a:lnTo>
                <a:lnTo>
                  <a:pt x="4588264" y="43181"/>
                </a:lnTo>
                <a:lnTo>
                  <a:pt x="4592092" y="62144"/>
                </a:lnTo>
                <a:lnTo>
                  <a:pt x="4588264" y="81108"/>
                </a:lnTo>
                <a:lnTo>
                  <a:pt x="4577825" y="96593"/>
                </a:lnTo>
                <a:lnTo>
                  <a:pt x="4562342" y="107033"/>
                </a:lnTo>
                <a:lnTo>
                  <a:pt x="4543381" y="110861"/>
                </a:lnTo>
                <a:close/>
              </a:path>
              <a:path w="6674484" h="691515">
                <a:moveTo>
                  <a:pt x="4846105" y="113386"/>
                </a:moveTo>
                <a:lnTo>
                  <a:pt x="4826170" y="109360"/>
                </a:lnTo>
                <a:lnTo>
                  <a:pt x="4809894" y="98379"/>
                </a:lnTo>
                <a:lnTo>
                  <a:pt x="4798921" y="82092"/>
                </a:lnTo>
                <a:lnTo>
                  <a:pt x="4794897" y="62144"/>
                </a:lnTo>
                <a:lnTo>
                  <a:pt x="4798921" y="42197"/>
                </a:lnTo>
                <a:lnTo>
                  <a:pt x="4809894" y="25909"/>
                </a:lnTo>
                <a:lnTo>
                  <a:pt x="4826170" y="14929"/>
                </a:lnTo>
                <a:lnTo>
                  <a:pt x="4846105" y="10903"/>
                </a:lnTo>
                <a:lnTo>
                  <a:pt x="4866046" y="14929"/>
                </a:lnTo>
                <a:lnTo>
                  <a:pt x="4882334" y="25909"/>
                </a:lnTo>
                <a:lnTo>
                  <a:pt x="4893318" y="42197"/>
                </a:lnTo>
                <a:lnTo>
                  <a:pt x="4897347" y="62144"/>
                </a:lnTo>
                <a:lnTo>
                  <a:pt x="4893318" y="82092"/>
                </a:lnTo>
                <a:lnTo>
                  <a:pt x="4882334" y="98379"/>
                </a:lnTo>
                <a:lnTo>
                  <a:pt x="4866046" y="109360"/>
                </a:lnTo>
                <a:lnTo>
                  <a:pt x="4846105" y="113386"/>
                </a:lnTo>
                <a:close/>
              </a:path>
              <a:path w="6674484" h="691515">
                <a:moveTo>
                  <a:pt x="5148829" y="116751"/>
                </a:moveTo>
                <a:lnTo>
                  <a:pt x="5127603" y="112460"/>
                </a:lnTo>
                <a:lnTo>
                  <a:pt x="5110263" y="100759"/>
                </a:lnTo>
                <a:lnTo>
                  <a:pt x="5098568" y="83407"/>
                </a:lnTo>
                <a:lnTo>
                  <a:pt x="5094279" y="62161"/>
                </a:lnTo>
                <a:lnTo>
                  <a:pt x="5098568" y="40917"/>
                </a:lnTo>
                <a:lnTo>
                  <a:pt x="5110263" y="23565"/>
                </a:lnTo>
                <a:lnTo>
                  <a:pt x="5127603" y="11863"/>
                </a:lnTo>
                <a:lnTo>
                  <a:pt x="5148829" y="7571"/>
                </a:lnTo>
                <a:lnTo>
                  <a:pt x="5170075" y="11863"/>
                </a:lnTo>
                <a:lnTo>
                  <a:pt x="5187425" y="23565"/>
                </a:lnTo>
                <a:lnTo>
                  <a:pt x="5199123" y="40917"/>
                </a:lnTo>
                <a:lnTo>
                  <a:pt x="5203413" y="62161"/>
                </a:lnTo>
                <a:lnTo>
                  <a:pt x="5199123" y="83407"/>
                </a:lnTo>
                <a:lnTo>
                  <a:pt x="5187425" y="100759"/>
                </a:lnTo>
                <a:lnTo>
                  <a:pt x="5170075" y="112460"/>
                </a:lnTo>
                <a:lnTo>
                  <a:pt x="5148829" y="116751"/>
                </a:lnTo>
                <a:close/>
              </a:path>
              <a:path w="6674484" h="691515">
                <a:moveTo>
                  <a:pt x="5451587" y="119276"/>
                </a:moveTo>
                <a:lnTo>
                  <a:pt x="5429367" y="114787"/>
                </a:lnTo>
                <a:lnTo>
                  <a:pt x="5411223" y="102546"/>
                </a:lnTo>
                <a:lnTo>
                  <a:pt x="5398991" y="84391"/>
                </a:lnTo>
                <a:lnTo>
                  <a:pt x="5394505" y="62161"/>
                </a:lnTo>
                <a:lnTo>
                  <a:pt x="5398991" y="39933"/>
                </a:lnTo>
                <a:lnTo>
                  <a:pt x="5411223" y="21778"/>
                </a:lnTo>
                <a:lnTo>
                  <a:pt x="5429367" y="9536"/>
                </a:lnTo>
                <a:lnTo>
                  <a:pt x="5451587" y="5046"/>
                </a:lnTo>
                <a:lnTo>
                  <a:pt x="5473787" y="9536"/>
                </a:lnTo>
                <a:lnTo>
                  <a:pt x="5491921" y="21778"/>
                </a:lnTo>
                <a:lnTo>
                  <a:pt x="5504149" y="39933"/>
                </a:lnTo>
                <a:lnTo>
                  <a:pt x="5508634" y="62161"/>
                </a:lnTo>
                <a:lnTo>
                  <a:pt x="5504154" y="84391"/>
                </a:lnTo>
                <a:lnTo>
                  <a:pt x="5491934" y="102546"/>
                </a:lnTo>
                <a:lnTo>
                  <a:pt x="5473801" y="114787"/>
                </a:lnTo>
                <a:lnTo>
                  <a:pt x="5451587" y="119276"/>
                </a:lnTo>
                <a:close/>
              </a:path>
              <a:path w="6674484" h="691515">
                <a:moveTo>
                  <a:pt x="5754310" y="121801"/>
                </a:moveTo>
                <a:lnTo>
                  <a:pt x="5731111" y="117114"/>
                </a:lnTo>
                <a:lnTo>
                  <a:pt x="5712162" y="104331"/>
                </a:lnTo>
                <a:lnTo>
                  <a:pt x="5699384" y="85373"/>
                </a:lnTo>
                <a:lnTo>
                  <a:pt x="5694697" y="62161"/>
                </a:lnTo>
                <a:lnTo>
                  <a:pt x="5699384" y="38950"/>
                </a:lnTo>
                <a:lnTo>
                  <a:pt x="5712162" y="19993"/>
                </a:lnTo>
                <a:lnTo>
                  <a:pt x="5731111" y="7212"/>
                </a:lnTo>
                <a:lnTo>
                  <a:pt x="5754310" y="2524"/>
                </a:lnTo>
                <a:lnTo>
                  <a:pt x="5777504" y="7212"/>
                </a:lnTo>
                <a:lnTo>
                  <a:pt x="5796442" y="19993"/>
                </a:lnTo>
                <a:lnTo>
                  <a:pt x="5809209" y="38950"/>
                </a:lnTo>
                <a:lnTo>
                  <a:pt x="5813890" y="62161"/>
                </a:lnTo>
                <a:lnTo>
                  <a:pt x="5809209" y="85373"/>
                </a:lnTo>
                <a:lnTo>
                  <a:pt x="5796442" y="104331"/>
                </a:lnTo>
                <a:lnTo>
                  <a:pt x="5777504" y="117114"/>
                </a:lnTo>
                <a:lnTo>
                  <a:pt x="5754310" y="121801"/>
                </a:lnTo>
                <a:close/>
              </a:path>
              <a:path w="6674484" h="691515">
                <a:moveTo>
                  <a:pt x="6057034" y="124326"/>
                </a:moveTo>
                <a:lnTo>
                  <a:pt x="6032841" y="119441"/>
                </a:lnTo>
                <a:lnTo>
                  <a:pt x="6013088" y="106117"/>
                </a:lnTo>
                <a:lnTo>
                  <a:pt x="5999772" y="86357"/>
                </a:lnTo>
                <a:lnTo>
                  <a:pt x="5994889" y="62161"/>
                </a:lnTo>
                <a:lnTo>
                  <a:pt x="5999772" y="37966"/>
                </a:lnTo>
                <a:lnTo>
                  <a:pt x="6013088" y="18207"/>
                </a:lnTo>
                <a:lnTo>
                  <a:pt x="6032841" y="4885"/>
                </a:lnTo>
                <a:lnTo>
                  <a:pt x="6057034" y="0"/>
                </a:lnTo>
                <a:lnTo>
                  <a:pt x="6081208" y="4885"/>
                </a:lnTo>
                <a:lnTo>
                  <a:pt x="6100951" y="18207"/>
                </a:lnTo>
                <a:lnTo>
                  <a:pt x="6114263" y="37966"/>
                </a:lnTo>
                <a:lnTo>
                  <a:pt x="6119145" y="62161"/>
                </a:lnTo>
                <a:lnTo>
                  <a:pt x="6114263" y="86357"/>
                </a:lnTo>
                <a:lnTo>
                  <a:pt x="6100951" y="106117"/>
                </a:lnTo>
                <a:lnTo>
                  <a:pt x="6081208" y="119441"/>
                </a:lnTo>
                <a:lnTo>
                  <a:pt x="6057034" y="124326"/>
                </a:lnTo>
                <a:close/>
              </a:path>
              <a:path w="6674484" h="691515">
                <a:moveTo>
                  <a:pt x="6359758" y="110037"/>
                </a:moveTo>
                <a:lnTo>
                  <a:pt x="6341128" y="106275"/>
                </a:lnTo>
                <a:lnTo>
                  <a:pt x="6325913" y="96013"/>
                </a:lnTo>
                <a:lnTo>
                  <a:pt x="6315654" y="80795"/>
                </a:lnTo>
                <a:lnTo>
                  <a:pt x="6311892" y="62161"/>
                </a:lnTo>
                <a:lnTo>
                  <a:pt x="6315654" y="43527"/>
                </a:lnTo>
                <a:lnTo>
                  <a:pt x="6325913" y="28309"/>
                </a:lnTo>
                <a:lnTo>
                  <a:pt x="6341128" y="18048"/>
                </a:lnTo>
                <a:lnTo>
                  <a:pt x="6359758" y="14285"/>
                </a:lnTo>
                <a:lnTo>
                  <a:pt x="6378368" y="18048"/>
                </a:lnTo>
                <a:lnTo>
                  <a:pt x="6393573" y="28309"/>
                </a:lnTo>
                <a:lnTo>
                  <a:pt x="6403829" y="43527"/>
                </a:lnTo>
                <a:lnTo>
                  <a:pt x="6407590" y="62161"/>
                </a:lnTo>
                <a:lnTo>
                  <a:pt x="6403829" y="80795"/>
                </a:lnTo>
                <a:lnTo>
                  <a:pt x="6393573" y="96013"/>
                </a:lnTo>
                <a:lnTo>
                  <a:pt x="6378368" y="106275"/>
                </a:lnTo>
                <a:lnTo>
                  <a:pt x="6359758" y="110037"/>
                </a:lnTo>
                <a:close/>
              </a:path>
              <a:path w="6674484" h="691515">
                <a:moveTo>
                  <a:pt x="6668963" y="73925"/>
                </a:moveTo>
                <a:lnTo>
                  <a:pt x="6655967" y="73925"/>
                </a:lnTo>
                <a:lnTo>
                  <a:pt x="6650701" y="68659"/>
                </a:lnTo>
                <a:lnTo>
                  <a:pt x="6650701" y="55667"/>
                </a:lnTo>
                <a:lnTo>
                  <a:pt x="6655967" y="50397"/>
                </a:lnTo>
                <a:lnTo>
                  <a:pt x="6668963" y="50397"/>
                </a:lnTo>
                <a:lnTo>
                  <a:pt x="6674229" y="55667"/>
                </a:lnTo>
                <a:lnTo>
                  <a:pt x="6674229" y="68659"/>
                </a:lnTo>
                <a:lnTo>
                  <a:pt x="6668963" y="73925"/>
                </a:lnTo>
                <a:close/>
              </a:path>
              <a:path w="6674484" h="691515">
                <a:moveTo>
                  <a:pt x="306642" y="367592"/>
                </a:moveTo>
                <a:lnTo>
                  <a:pt x="303850" y="367592"/>
                </a:lnTo>
                <a:lnTo>
                  <a:pt x="302723" y="366465"/>
                </a:lnTo>
                <a:lnTo>
                  <a:pt x="302723" y="363673"/>
                </a:lnTo>
                <a:lnTo>
                  <a:pt x="303850" y="362542"/>
                </a:lnTo>
                <a:lnTo>
                  <a:pt x="306642" y="362542"/>
                </a:lnTo>
                <a:lnTo>
                  <a:pt x="307769" y="363673"/>
                </a:lnTo>
                <a:lnTo>
                  <a:pt x="307769" y="366465"/>
                </a:lnTo>
                <a:lnTo>
                  <a:pt x="306642" y="367592"/>
                </a:lnTo>
                <a:close/>
              </a:path>
              <a:path w="6674484" h="691515">
                <a:moveTo>
                  <a:pt x="612144" y="372625"/>
                </a:moveTo>
                <a:lnTo>
                  <a:pt x="603799" y="372625"/>
                </a:lnTo>
                <a:lnTo>
                  <a:pt x="600421" y="369243"/>
                </a:lnTo>
                <a:lnTo>
                  <a:pt x="600421" y="360895"/>
                </a:lnTo>
                <a:lnTo>
                  <a:pt x="603799" y="357513"/>
                </a:lnTo>
                <a:lnTo>
                  <a:pt x="612144" y="357513"/>
                </a:lnTo>
                <a:lnTo>
                  <a:pt x="615523" y="360895"/>
                </a:lnTo>
                <a:lnTo>
                  <a:pt x="615523" y="369243"/>
                </a:lnTo>
                <a:lnTo>
                  <a:pt x="612144" y="372625"/>
                </a:lnTo>
                <a:close/>
              </a:path>
              <a:path w="6674484" h="691515">
                <a:moveTo>
                  <a:pt x="917643" y="377655"/>
                </a:moveTo>
                <a:lnTo>
                  <a:pt x="903735" y="377655"/>
                </a:lnTo>
                <a:lnTo>
                  <a:pt x="898101" y="372018"/>
                </a:lnTo>
                <a:lnTo>
                  <a:pt x="898101" y="358083"/>
                </a:lnTo>
                <a:lnTo>
                  <a:pt x="903735" y="352446"/>
                </a:lnTo>
                <a:lnTo>
                  <a:pt x="917659" y="352446"/>
                </a:lnTo>
                <a:lnTo>
                  <a:pt x="923293" y="358083"/>
                </a:lnTo>
                <a:lnTo>
                  <a:pt x="923293" y="372018"/>
                </a:lnTo>
                <a:lnTo>
                  <a:pt x="917643" y="377655"/>
                </a:lnTo>
                <a:close/>
              </a:path>
              <a:path w="6674484" h="691515">
                <a:moveTo>
                  <a:pt x="1222689" y="381864"/>
                </a:moveTo>
                <a:lnTo>
                  <a:pt x="1204153" y="381864"/>
                </a:lnTo>
                <a:lnTo>
                  <a:pt x="1196636" y="374340"/>
                </a:lnTo>
                <a:lnTo>
                  <a:pt x="1196636" y="355795"/>
                </a:lnTo>
                <a:lnTo>
                  <a:pt x="1204153" y="348274"/>
                </a:lnTo>
                <a:lnTo>
                  <a:pt x="1222689" y="348274"/>
                </a:lnTo>
                <a:lnTo>
                  <a:pt x="1230206" y="355795"/>
                </a:lnTo>
                <a:lnTo>
                  <a:pt x="1230206" y="374340"/>
                </a:lnTo>
                <a:lnTo>
                  <a:pt x="1222689" y="381864"/>
                </a:lnTo>
                <a:close/>
              </a:path>
              <a:path w="6674484" h="691515">
                <a:moveTo>
                  <a:pt x="1516147" y="385230"/>
                </a:moveTo>
                <a:lnTo>
                  <a:pt x="1508302" y="383646"/>
                </a:lnTo>
                <a:lnTo>
                  <a:pt x="1501897" y="379327"/>
                </a:lnTo>
                <a:lnTo>
                  <a:pt x="1497580" y="372919"/>
                </a:lnTo>
                <a:lnTo>
                  <a:pt x="1495998" y="365067"/>
                </a:lnTo>
                <a:lnTo>
                  <a:pt x="1497580" y="357218"/>
                </a:lnTo>
                <a:lnTo>
                  <a:pt x="1501897" y="350810"/>
                </a:lnTo>
                <a:lnTo>
                  <a:pt x="1508302" y="346492"/>
                </a:lnTo>
                <a:lnTo>
                  <a:pt x="1516147" y="344908"/>
                </a:lnTo>
                <a:lnTo>
                  <a:pt x="1523992" y="346492"/>
                </a:lnTo>
                <a:lnTo>
                  <a:pt x="1530396" y="350810"/>
                </a:lnTo>
                <a:lnTo>
                  <a:pt x="1534713" y="357218"/>
                </a:lnTo>
                <a:lnTo>
                  <a:pt x="1536296" y="365067"/>
                </a:lnTo>
                <a:lnTo>
                  <a:pt x="1534713" y="372919"/>
                </a:lnTo>
                <a:lnTo>
                  <a:pt x="1530396" y="379327"/>
                </a:lnTo>
                <a:lnTo>
                  <a:pt x="1523992" y="383646"/>
                </a:lnTo>
                <a:lnTo>
                  <a:pt x="1516147" y="385230"/>
                </a:lnTo>
                <a:close/>
              </a:path>
              <a:path w="6674484" h="691515">
                <a:moveTo>
                  <a:pt x="1818870" y="388592"/>
                </a:moveTo>
                <a:lnTo>
                  <a:pt x="1809720" y="386743"/>
                </a:lnTo>
                <a:lnTo>
                  <a:pt x="1802246" y="381702"/>
                </a:lnTo>
                <a:lnTo>
                  <a:pt x="1797207" y="374224"/>
                </a:lnTo>
                <a:lnTo>
                  <a:pt x="1795359" y="365067"/>
                </a:lnTo>
                <a:lnTo>
                  <a:pt x="1797207" y="355912"/>
                </a:lnTo>
                <a:lnTo>
                  <a:pt x="1802246" y="348434"/>
                </a:lnTo>
                <a:lnTo>
                  <a:pt x="1809720" y="343392"/>
                </a:lnTo>
                <a:lnTo>
                  <a:pt x="1818870" y="341543"/>
                </a:lnTo>
                <a:lnTo>
                  <a:pt x="1828021" y="343392"/>
                </a:lnTo>
                <a:lnTo>
                  <a:pt x="1835494" y="348434"/>
                </a:lnTo>
                <a:lnTo>
                  <a:pt x="1840534" y="355912"/>
                </a:lnTo>
                <a:lnTo>
                  <a:pt x="1842381" y="365067"/>
                </a:lnTo>
                <a:lnTo>
                  <a:pt x="1840534" y="374224"/>
                </a:lnTo>
                <a:lnTo>
                  <a:pt x="1835494" y="381702"/>
                </a:lnTo>
                <a:lnTo>
                  <a:pt x="1828021" y="386743"/>
                </a:lnTo>
                <a:lnTo>
                  <a:pt x="1818870" y="388592"/>
                </a:lnTo>
                <a:close/>
              </a:path>
              <a:path w="6674484" h="691515">
                <a:moveTo>
                  <a:pt x="2121598" y="391117"/>
                </a:moveTo>
                <a:lnTo>
                  <a:pt x="2111473" y="389070"/>
                </a:lnTo>
                <a:lnTo>
                  <a:pt x="2103202" y="383490"/>
                </a:lnTo>
                <a:lnTo>
                  <a:pt x="2097624" y="375215"/>
                </a:lnTo>
                <a:lnTo>
                  <a:pt x="2095579" y="365084"/>
                </a:lnTo>
                <a:lnTo>
                  <a:pt x="2097624" y="354954"/>
                </a:lnTo>
                <a:lnTo>
                  <a:pt x="2103202" y="346679"/>
                </a:lnTo>
                <a:lnTo>
                  <a:pt x="2111473" y="341098"/>
                </a:lnTo>
                <a:lnTo>
                  <a:pt x="2121598" y="339052"/>
                </a:lnTo>
                <a:lnTo>
                  <a:pt x="2131721" y="341098"/>
                </a:lnTo>
                <a:lnTo>
                  <a:pt x="2139990" y="346679"/>
                </a:lnTo>
                <a:lnTo>
                  <a:pt x="2145568" y="354954"/>
                </a:lnTo>
                <a:lnTo>
                  <a:pt x="2147613" y="365084"/>
                </a:lnTo>
                <a:lnTo>
                  <a:pt x="2145570" y="375215"/>
                </a:lnTo>
                <a:lnTo>
                  <a:pt x="2139997" y="383490"/>
                </a:lnTo>
                <a:lnTo>
                  <a:pt x="2131728" y="389070"/>
                </a:lnTo>
                <a:lnTo>
                  <a:pt x="2121598" y="391117"/>
                </a:lnTo>
                <a:close/>
              </a:path>
              <a:path w="6674484" h="691515">
                <a:moveTo>
                  <a:pt x="2424321" y="394482"/>
                </a:moveTo>
                <a:lnTo>
                  <a:pt x="2412884" y="392173"/>
                </a:lnTo>
                <a:lnTo>
                  <a:pt x="2403545" y="385873"/>
                </a:lnTo>
                <a:lnTo>
                  <a:pt x="2397249" y="376529"/>
                </a:lnTo>
                <a:lnTo>
                  <a:pt x="2394940" y="365084"/>
                </a:lnTo>
                <a:lnTo>
                  <a:pt x="2397249" y="353639"/>
                </a:lnTo>
                <a:lnTo>
                  <a:pt x="2403545" y="344295"/>
                </a:lnTo>
                <a:lnTo>
                  <a:pt x="2412884" y="337996"/>
                </a:lnTo>
                <a:lnTo>
                  <a:pt x="2424321" y="335686"/>
                </a:lnTo>
                <a:lnTo>
                  <a:pt x="2435759" y="337996"/>
                </a:lnTo>
                <a:lnTo>
                  <a:pt x="2445098" y="344295"/>
                </a:lnTo>
                <a:lnTo>
                  <a:pt x="2451394" y="353639"/>
                </a:lnTo>
                <a:lnTo>
                  <a:pt x="2453703" y="365084"/>
                </a:lnTo>
                <a:lnTo>
                  <a:pt x="2451394" y="376529"/>
                </a:lnTo>
                <a:lnTo>
                  <a:pt x="2445098" y="385873"/>
                </a:lnTo>
                <a:lnTo>
                  <a:pt x="2435759" y="392173"/>
                </a:lnTo>
                <a:lnTo>
                  <a:pt x="2424321" y="394482"/>
                </a:lnTo>
                <a:close/>
              </a:path>
              <a:path w="6674484" h="691515">
                <a:moveTo>
                  <a:pt x="2727045" y="397851"/>
                </a:moveTo>
                <a:lnTo>
                  <a:pt x="2714302" y="395275"/>
                </a:lnTo>
                <a:lnTo>
                  <a:pt x="2703894" y="388251"/>
                </a:lnTo>
                <a:lnTo>
                  <a:pt x="2696876" y="377836"/>
                </a:lnTo>
                <a:lnTo>
                  <a:pt x="2694302" y="365084"/>
                </a:lnTo>
                <a:lnTo>
                  <a:pt x="2696876" y="352333"/>
                </a:lnTo>
                <a:lnTo>
                  <a:pt x="2703894" y="341919"/>
                </a:lnTo>
                <a:lnTo>
                  <a:pt x="2714302" y="334896"/>
                </a:lnTo>
                <a:lnTo>
                  <a:pt x="2727045" y="332321"/>
                </a:lnTo>
                <a:lnTo>
                  <a:pt x="2739789" y="334896"/>
                </a:lnTo>
                <a:lnTo>
                  <a:pt x="2750198" y="341919"/>
                </a:lnTo>
                <a:lnTo>
                  <a:pt x="2757218" y="352333"/>
                </a:lnTo>
                <a:lnTo>
                  <a:pt x="2759792" y="365084"/>
                </a:lnTo>
                <a:lnTo>
                  <a:pt x="2757218" y="377836"/>
                </a:lnTo>
                <a:lnTo>
                  <a:pt x="2750198" y="388251"/>
                </a:lnTo>
                <a:lnTo>
                  <a:pt x="2739789" y="395275"/>
                </a:lnTo>
                <a:lnTo>
                  <a:pt x="2727045" y="397851"/>
                </a:lnTo>
                <a:close/>
              </a:path>
              <a:path w="6674484" h="691515">
                <a:moveTo>
                  <a:pt x="3029769" y="400373"/>
                </a:moveTo>
                <a:lnTo>
                  <a:pt x="3016053" y="397600"/>
                </a:lnTo>
                <a:lnTo>
                  <a:pt x="3004849" y="390038"/>
                </a:lnTo>
                <a:lnTo>
                  <a:pt x="2997292" y="378826"/>
                </a:lnTo>
                <a:lnTo>
                  <a:pt x="2994521" y="365101"/>
                </a:lnTo>
                <a:lnTo>
                  <a:pt x="2997292" y="351376"/>
                </a:lnTo>
                <a:lnTo>
                  <a:pt x="3004849" y="340164"/>
                </a:lnTo>
                <a:lnTo>
                  <a:pt x="3016053" y="332603"/>
                </a:lnTo>
                <a:lnTo>
                  <a:pt x="3029769" y="329829"/>
                </a:lnTo>
                <a:lnTo>
                  <a:pt x="3043487" y="332603"/>
                </a:lnTo>
                <a:lnTo>
                  <a:pt x="3054692" y="340164"/>
                </a:lnTo>
                <a:lnTo>
                  <a:pt x="3062249" y="351376"/>
                </a:lnTo>
                <a:lnTo>
                  <a:pt x="3065020" y="365101"/>
                </a:lnTo>
                <a:lnTo>
                  <a:pt x="3062251" y="378826"/>
                </a:lnTo>
                <a:lnTo>
                  <a:pt x="3054699" y="390038"/>
                </a:lnTo>
                <a:lnTo>
                  <a:pt x="3043494" y="397600"/>
                </a:lnTo>
                <a:lnTo>
                  <a:pt x="3029769" y="400373"/>
                </a:lnTo>
                <a:close/>
              </a:path>
              <a:path w="6674484" h="691515">
                <a:moveTo>
                  <a:pt x="3332486" y="402898"/>
                </a:moveTo>
                <a:lnTo>
                  <a:pt x="3317783" y="399926"/>
                </a:lnTo>
                <a:lnTo>
                  <a:pt x="3305777" y="391825"/>
                </a:lnTo>
                <a:lnTo>
                  <a:pt x="3297681" y="379810"/>
                </a:lnTo>
                <a:lnTo>
                  <a:pt x="3294713" y="365101"/>
                </a:lnTo>
                <a:lnTo>
                  <a:pt x="3297681" y="350392"/>
                </a:lnTo>
                <a:lnTo>
                  <a:pt x="3305777" y="338377"/>
                </a:lnTo>
                <a:lnTo>
                  <a:pt x="3317783" y="330276"/>
                </a:lnTo>
                <a:lnTo>
                  <a:pt x="3332486" y="327305"/>
                </a:lnTo>
                <a:lnTo>
                  <a:pt x="3347189" y="330276"/>
                </a:lnTo>
                <a:lnTo>
                  <a:pt x="3359195" y="338377"/>
                </a:lnTo>
                <a:lnTo>
                  <a:pt x="3367291" y="350392"/>
                </a:lnTo>
                <a:lnTo>
                  <a:pt x="3370259" y="365101"/>
                </a:lnTo>
                <a:lnTo>
                  <a:pt x="3367291" y="379810"/>
                </a:lnTo>
                <a:lnTo>
                  <a:pt x="3359195" y="391825"/>
                </a:lnTo>
                <a:lnTo>
                  <a:pt x="3347189" y="399926"/>
                </a:lnTo>
                <a:lnTo>
                  <a:pt x="3332486" y="402898"/>
                </a:lnTo>
                <a:close/>
              </a:path>
              <a:path w="6674484" h="691515">
                <a:moveTo>
                  <a:pt x="3635210" y="406263"/>
                </a:moveTo>
                <a:lnTo>
                  <a:pt x="3619202" y="403029"/>
                </a:lnTo>
                <a:lnTo>
                  <a:pt x="3606133" y="394208"/>
                </a:lnTo>
                <a:lnTo>
                  <a:pt x="3597325" y="381124"/>
                </a:lnTo>
                <a:lnTo>
                  <a:pt x="3594095" y="365101"/>
                </a:lnTo>
                <a:lnTo>
                  <a:pt x="3597325" y="349078"/>
                </a:lnTo>
                <a:lnTo>
                  <a:pt x="3606133" y="335995"/>
                </a:lnTo>
                <a:lnTo>
                  <a:pt x="3619202" y="327174"/>
                </a:lnTo>
                <a:lnTo>
                  <a:pt x="3635210" y="323939"/>
                </a:lnTo>
                <a:lnTo>
                  <a:pt x="3651223" y="327174"/>
                </a:lnTo>
                <a:lnTo>
                  <a:pt x="3664303" y="335995"/>
                </a:lnTo>
                <a:lnTo>
                  <a:pt x="3673124" y="349078"/>
                </a:lnTo>
                <a:lnTo>
                  <a:pt x="3676359" y="365101"/>
                </a:lnTo>
                <a:lnTo>
                  <a:pt x="3673124" y="381124"/>
                </a:lnTo>
                <a:lnTo>
                  <a:pt x="3664303" y="394208"/>
                </a:lnTo>
                <a:lnTo>
                  <a:pt x="3651223" y="403029"/>
                </a:lnTo>
                <a:lnTo>
                  <a:pt x="3635210" y="406263"/>
                </a:lnTo>
                <a:close/>
              </a:path>
              <a:path w="6674484" h="691515">
                <a:moveTo>
                  <a:pt x="3937934" y="408788"/>
                </a:moveTo>
                <a:lnTo>
                  <a:pt x="3920946" y="405356"/>
                </a:lnTo>
                <a:lnTo>
                  <a:pt x="3907072" y="395996"/>
                </a:lnTo>
                <a:lnTo>
                  <a:pt x="3897718" y="382115"/>
                </a:lnTo>
                <a:lnTo>
                  <a:pt x="3894287" y="365118"/>
                </a:lnTo>
                <a:lnTo>
                  <a:pt x="3897718" y="348121"/>
                </a:lnTo>
                <a:lnTo>
                  <a:pt x="3907072" y="334240"/>
                </a:lnTo>
                <a:lnTo>
                  <a:pt x="3920946" y="324880"/>
                </a:lnTo>
                <a:lnTo>
                  <a:pt x="3937934" y="321448"/>
                </a:lnTo>
                <a:lnTo>
                  <a:pt x="3954922" y="324880"/>
                </a:lnTo>
                <a:lnTo>
                  <a:pt x="3968795" y="334240"/>
                </a:lnTo>
                <a:lnTo>
                  <a:pt x="3978150" y="348121"/>
                </a:lnTo>
                <a:lnTo>
                  <a:pt x="3981580" y="365118"/>
                </a:lnTo>
                <a:lnTo>
                  <a:pt x="3978150" y="382115"/>
                </a:lnTo>
                <a:lnTo>
                  <a:pt x="3968795" y="395996"/>
                </a:lnTo>
                <a:lnTo>
                  <a:pt x="3954922" y="405356"/>
                </a:lnTo>
                <a:lnTo>
                  <a:pt x="3937934" y="408788"/>
                </a:lnTo>
                <a:close/>
              </a:path>
              <a:path w="6674484" h="691515">
                <a:moveTo>
                  <a:pt x="4240657" y="411313"/>
                </a:moveTo>
                <a:lnTo>
                  <a:pt x="4222696" y="407683"/>
                </a:lnTo>
                <a:lnTo>
                  <a:pt x="4208028" y="397783"/>
                </a:lnTo>
                <a:lnTo>
                  <a:pt x="4198139" y="383099"/>
                </a:lnTo>
                <a:lnTo>
                  <a:pt x="4194513" y="365118"/>
                </a:lnTo>
                <a:lnTo>
                  <a:pt x="4198139" y="347139"/>
                </a:lnTo>
                <a:lnTo>
                  <a:pt x="4208028" y="332456"/>
                </a:lnTo>
                <a:lnTo>
                  <a:pt x="4222696" y="322557"/>
                </a:lnTo>
                <a:lnTo>
                  <a:pt x="4240657" y="318926"/>
                </a:lnTo>
                <a:lnTo>
                  <a:pt x="4258639" y="322557"/>
                </a:lnTo>
                <a:lnTo>
                  <a:pt x="4273316" y="332456"/>
                </a:lnTo>
                <a:lnTo>
                  <a:pt x="4283209" y="347139"/>
                </a:lnTo>
                <a:lnTo>
                  <a:pt x="4286836" y="365118"/>
                </a:lnTo>
                <a:lnTo>
                  <a:pt x="4283209" y="383099"/>
                </a:lnTo>
                <a:lnTo>
                  <a:pt x="4273316" y="397783"/>
                </a:lnTo>
                <a:lnTo>
                  <a:pt x="4258639" y="407683"/>
                </a:lnTo>
                <a:lnTo>
                  <a:pt x="4240657" y="411313"/>
                </a:lnTo>
                <a:close/>
              </a:path>
              <a:path w="6674484" h="691515">
                <a:moveTo>
                  <a:pt x="4543381" y="413835"/>
                </a:moveTo>
                <a:lnTo>
                  <a:pt x="4524440" y="410007"/>
                </a:lnTo>
                <a:lnTo>
                  <a:pt x="4508967" y="399568"/>
                </a:lnTo>
                <a:lnTo>
                  <a:pt x="4498532" y="384083"/>
                </a:lnTo>
                <a:lnTo>
                  <a:pt x="4494705" y="365118"/>
                </a:lnTo>
                <a:lnTo>
                  <a:pt x="4498532" y="346155"/>
                </a:lnTo>
                <a:lnTo>
                  <a:pt x="4508967" y="330669"/>
                </a:lnTo>
                <a:lnTo>
                  <a:pt x="4524440" y="320229"/>
                </a:lnTo>
                <a:lnTo>
                  <a:pt x="4543381" y="316401"/>
                </a:lnTo>
                <a:lnTo>
                  <a:pt x="4562342" y="320229"/>
                </a:lnTo>
                <a:lnTo>
                  <a:pt x="4577825" y="330669"/>
                </a:lnTo>
                <a:lnTo>
                  <a:pt x="4588264" y="346155"/>
                </a:lnTo>
                <a:lnTo>
                  <a:pt x="4592092" y="365118"/>
                </a:lnTo>
                <a:lnTo>
                  <a:pt x="4588264" y="384083"/>
                </a:lnTo>
                <a:lnTo>
                  <a:pt x="4577825" y="399568"/>
                </a:lnTo>
                <a:lnTo>
                  <a:pt x="4562342" y="410007"/>
                </a:lnTo>
                <a:lnTo>
                  <a:pt x="4543381" y="413835"/>
                </a:lnTo>
                <a:close/>
              </a:path>
              <a:path w="6674484" h="691515">
                <a:moveTo>
                  <a:pt x="4846105" y="416359"/>
                </a:moveTo>
                <a:lnTo>
                  <a:pt x="4826170" y="412333"/>
                </a:lnTo>
                <a:lnTo>
                  <a:pt x="4809894" y="401353"/>
                </a:lnTo>
                <a:lnTo>
                  <a:pt x="4798921" y="385065"/>
                </a:lnTo>
                <a:lnTo>
                  <a:pt x="4794897" y="365118"/>
                </a:lnTo>
                <a:lnTo>
                  <a:pt x="4798921" y="345170"/>
                </a:lnTo>
                <a:lnTo>
                  <a:pt x="4809894" y="328883"/>
                </a:lnTo>
                <a:lnTo>
                  <a:pt x="4826170" y="317902"/>
                </a:lnTo>
                <a:lnTo>
                  <a:pt x="4846105" y="313876"/>
                </a:lnTo>
                <a:lnTo>
                  <a:pt x="4866046" y="317902"/>
                </a:lnTo>
                <a:lnTo>
                  <a:pt x="4882334" y="328883"/>
                </a:lnTo>
                <a:lnTo>
                  <a:pt x="4893318" y="345170"/>
                </a:lnTo>
                <a:lnTo>
                  <a:pt x="4897347" y="365118"/>
                </a:lnTo>
                <a:lnTo>
                  <a:pt x="4893318" y="385065"/>
                </a:lnTo>
                <a:lnTo>
                  <a:pt x="4882334" y="401353"/>
                </a:lnTo>
                <a:lnTo>
                  <a:pt x="4866046" y="412333"/>
                </a:lnTo>
                <a:lnTo>
                  <a:pt x="4846105" y="416359"/>
                </a:lnTo>
                <a:close/>
              </a:path>
              <a:path w="6674484" h="691515">
                <a:moveTo>
                  <a:pt x="5148829" y="416359"/>
                </a:moveTo>
                <a:lnTo>
                  <a:pt x="5128894" y="412333"/>
                </a:lnTo>
                <a:lnTo>
                  <a:pt x="5112617" y="401353"/>
                </a:lnTo>
                <a:lnTo>
                  <a:pt x="5101644" y="385065"/>
                </a:lnTo>
                <a:lnTo>
                  <a:pt x="5097621" y="365118"/>
                </a:lnTo>
                <a:lnTo>
                  <a:pt x="5101644" y="345170"/>
                </a:lnTo>
                <a:lnTo>
                  <a:pt x="5112617" y="328883"/>
                </a:lnTo>
                <a:lnTo>
                  <a:pt x="5128894" y="317902"/>
                </a:lnTo>
                <a:lnTo>
                  <a:pt x="5148829" y="313876"/>
                </a:lnTo>
                <a:lnTo>
                  <a:pt x="5168769" y="317902"/>
                </a:lnTo>
                <a:lnTo>
                  <a:pt x="5185058" y="328883"/>
                </a:lnTo>
                <a:lnTo>
                  <a:pt x="5196042" y="345170"/>
                </a:lnTo>
                <a:lnTo>
                  <a:pt x="5200071" y="365118"/>
                </a:lnTo>
                <a:lnTo>
                  <a:pt x="5196042" y="385065"/>
                </a:lnTo>
                <a:lnTo>
                  <a:pt x="5185058" y="401353"/>
                </a:lnTo>
                <a:lnTo>
                  <a:pt x="5168769" y="412333"/>
                </a:lnTo>
                <a:lnTo>
                  <a:pt x="5148829" y="416359"/>
                </a:lnTo>
                <a:close/>
              </a:path>
              <a:path w="6674484" h="691515">
                <a:moveTo>
                  <a:pt x="5451587" y="410486"/>
                </a:moveTo>
                <a:lnTo>
                  <a:pt x="5433937" y="406921"/>
                </a:lnTo>
                <a:lnTo>
                  <a:pt x="5419527" y="397200"/>
                </a:lnTo>
                <a:lnTo>
                  <a:pt x="5409814" y="382785"/>
                </a:lnTo>
                <a:lnTo>
                  <a:pt x="5406252" y="365135"/>
                </a:lnTo>
                <a:lnTo>
                  <a:pt x="5409814" y="347485"/>
                </a:lnTo>
                <a:lnTo>
                  <a:pt x="5419527" y="333069"/>
                </a:lnTo>
                <a:lnTo>
                  <a:pt x="5433937" y="323348"/>
                </a:lnTo>
                <a:lnTo>
                  <a:pt x="5451587" y="319784"/>
                </a:lnTo>
                <a:lnTo>
                  <a:pt x="5469217" y="323348"/>
                </a:lnTo>
                <a:lnTo>
                  <a:pt x="5483617" y="333069"/>
                </a:lnTo>
                <a:lnTo>
                  <a:pt x="5493326" y="347485"/>
                </a:lnTo>
                <a:lnTo>
                  <a:pt x="5496887" y="365135"/>
                </a:lnTo>
                <a:lnTo>
                  <a:pt x="5493326" y="382785"/>
                </a:lnTo>
                <a:lnTo>
                  <a:pt x="5483617" y="397200"/>
                </a:lnTo>
                <a:lnTo>
                  <a:pt x="5469217" y="406921"/>
                </a:lnTo>
                <a:lnTo>
                  <a:pt x="5451587" y="410486"/>
                </a:lnTo>
                <a:close/>
              </a:path>
              <a:path w="6674484" h="691515">
                <a:moveTo>
                  <a:pt x="5754310" y="396200"/>
                </a:moveTo>
                <a:lnTo>
                  <a:pt x="5742204" y="393758"/>
                </a:lnTo>
                <a:lnTo>
                  <a:pt x="5732323" y="387096"/>
                </a:lnTo>
                <a:lnTo>
                  <a:pt x="5725663" y="377216"/>
                </a:lnTo>
                <a:lnTo>
                  <a:pt x="5723221" y="365118"/>
                </a:lnTo>
                <a:lnTo>
                  <a:pt x="5725663" y="353020"/>
                </a:lnTo>
                <a:lnTo>
                  <a:pt x="5732323" y="343140"/>
                </a:lnTo>
                <a:lnTo>
                  <a:pt x="5742204" y="336478"/>
                </a:lnTo>
                <a:lnTo>
                  <a:pt x="5754310" y="334035"/>
                </a:lnTo>
                <a:lnTo>
                  <a:pt x="5766397" y="336478"/>
                </a:lnTo>
                <a:lnTo>
                  <a:pt x="5776269" y="343140"/>
                </a:lnTo>
                <a:lnTo>
                  <a:pt x="5782925" y="353020"/>
                </a:lnTo>
                <a:lnTo>
                  <a:pt x="5785366" y="365118"/>
                </a:lnTo>
                <a:lnTo>
                  <a:pt x="5782925" y="377216"/>
                </a:lnTo>
                <a:lnTo>
                  <a:pt x="5776269" y="387096"/>
                </a:lnTo>
                <a:lnTo>
                  <a:pt x="5766397" y="393758"/>
                </a:lnTo>
                <a:lnTo>
                  <a:pt x="5754310" y="396200"/>
                </a:lnTo>
                <a:close/>
              </a:path>
              <a:path w="6674484" h="691515">
                <a:moveTo>
                  <a:pt x="6063954" y="377722"/>
                </a:moveTo>
                <a:lnTo>
                  <a:pt x="6050047" y="377722"/>
                </a:lnTo>
                <a:lnTo>
                  <a:pt x="6044409" y="372085"/>
                </a:lnTo>
                <a:lnTo>
                  <a:pt x="6044409" y="358151"/>
                </a:lnTo>
                <a:lnTo>
                  <a:pt x="6050047" y="352513"/>
                </a:lnTo>
                <a:lnTo>
                  <a:pt x="6063988" y="352513"/>
                </a:lnTo>
                <a:lnTo>
                  <a:pt x="6069625" y="358151"/>
                </a:lnTo>
                <a:lnTo>
                  <a:pt x="6069625" y="372085"/>
                </a:lnTo>
                <a:lnTo>
                  <a:pt x="6063954" y="377722"/>
                </a:lnTo>
                <a:close/>
              </a:path>
              <a:path w="6674484" h="691515">
                <a:moveTo>
                  <a:pt x="911168" y="668868"/>
                </a:moveTo>
                <a:lnTo>
                  <a:pt x="910226" y="668868"/>
                </a:lnTo>
                <a:lnTo>
                  <a:pt x="909855" y="668497"/>
                </a:lnTo>
                <a:lnTo>
                  <a:pt x="909855" y="667555"/>
                </a:lnTo>
                <a:lnTo>
                  <a:pt x="910226" y="667183"/>
                </a:lnTo>
                <a:lnTo>
                  <a:pt x="911168" y="667183"/>
                </a:lnTo>
                <a:lnTo>
                  <a:pt x="911536" y="667555"/>
                </a:lnTo>
                <a:lnTo>
                  <a:pt x="911536" y="668497"/>
                </a:lnTo>
                <a:lnTo>
                  <a:pt x="911168" y="668868"/>
                </a:lnTo>
                <a:close/>
              </a:path>
              <a:path w="6674484" h="691515">
                <a:moveTo>
                  <a:pt x="1215273" y="671390"/>
                </a:moveTo>
                <a:lnTo>
                  <a:pt x="1211556" y="671390"/>
                </a:lnTo>
                <a:lnTo>
                  <a:pt x="1210057" y="669894"/>
                </a:lnTo>
                <a:lnTo>
                  <a:pt x="1210057" y="666157"/>
                </a:lnTo>
                <a:lnTo>
                  <a:pt x="1211556" y="664659"/>
                </a:lnTo>
                <a:lnTo>
                  <a:pt x="1215290" y="664659"/>
                </a:lnTo>
                <a:lnTo>
                  <a:pt x="1216785" y="666157"/>
                </a:lnTo>
                <a:lnTo>
                  <a:pt x="1216785" y="669894"/>
                </a:lnTo>
                <a:lnTo>
                  <a:pt x="1215273" y="671390"/>
                </a:lnTo>
                <a:close/>
              </a:path>
              <a:path w="6674484" h="691515">
                <a:moveTo>
                  <a:pt x="1520315" y="675599"/>
                </a:moveTo>
                <a:lnTo>
                  <a:pt x="1511974" y="675599"/>
                </a:lnTo>
                <a:lnTo>
                  <a:pt x="1508595" y="672217"/>
                </a:lnTo>
                <a:lnTo>
                  <a:pt x="1508595" y="663869"/>
                </a:lnTo>
                <a:lnTo>
                  <a:pt x="1511974" y="660486"/>
                </a:lnTo>
                <a:lnTo>
                  <a:pt x="1520315" y="660486"/>
                </a:lnTo>
                <a:lnTo>
                  <a:pt x="1523698" y="663869"/>
                </a:lnTo>
                <a:lnTo>
                  <a:pt x="1523698" y="672217"/>
                </a:lnTo>
                <a:lnTo>
                  <a:pt x="1520315" y="675599"/>
                </a:lnTo>
                <a:close/>
              </a:path>
              <a:path w="6674484" h="691515">
                <a:moveTo>
                  <a:pt x="1824892" y="678964"/>
                </a:moveTo>
                <a:lnTo>
                  <a:pt x="1812852" y="678964"/>
                </a:lnTo>
                <a:lnTo>
                  <a:pt x="1807957" y="674066"/>
                </a:lnTo>
                <a:lnTo>
                  <a:pt x="1807957" y="662019"/>
                </a:lnTo>
                <a:lnTo>
                  <a:pt x="1812852" y="657121"/>
                </a:lnTo>
                <a:lnTo>
                  <a:pt x="1824892" y="657121"/>
                </a:lnTo>
                <a:lnTo>
                  <a:pt x="1829787" y="662019"/>
                </a:lnTo>
                <a:lnTo>
                  <a:pt x="1829787" y="674066"/>
                </a:lnTo>
                <a:lnTo>
                  <a:pt x="1824892" y="678964"/>
                </a:lnTo>
                <a:close/>
              </a:path>
              <a:path w="6674484" h="691515">
                <a:moveTo>
                  <a:pt x="2129939" y="683170"/>
                </a:moveTo>
                <a:lnTo>
                  <a:pt x="2113253" y="683170"/>
                </a:lnTo>
                <a:lnTo>
                  <a:pt x="2106495" y="676406"/>
                </a:lnTo>
                <a:lnTo>
                  <a:pt x="2106495" y="659710"/>
                </a:lnTo>
                <a:lnTo>
                  <a:pt x="2113253" y="652949"/>
                </a:lnTo>
                <a:lnTo>
                  <a:pt x="2129939" y="652949"/>
                </a:lnTo>
                <a:lnTo>
                  <a:pt x="2136700" y="659710"/>
                </a:lnTo>
                <a:lnTo>
                  <a:pt x="2136700" y="676406"/>
                </a:lnTo>
                <a:lnTo>
                  <a:pt x="2129939" y="683170"/>
                </a:lnTo>
                <a:close/>
              </a:path>
              <a:path w="6674484" h="691515">
                <a:moveTo>
                  <a:pt x="2434060" y="685695"/>
                </a:moveTo>
                <a:lnTo>
                  <a:pt x="2414583" y="685695"/>
                </a:lnTo>
                <a:lnTo>
                  <a:pt x="2406694" y="677803"/>
                </a:lnTo>
                <a:lnTo>
                  <a:pt x="2406694" y="658316"/>
                </a:lnTo>
                <a:lnTo>
                  <a:pt x="2414583" y="650424"/>
                </a:lnTo>
                <a:lnTo>
                  <a:pt x="2434060" y="650424"/>
                </a:lnTo>
                <a:lnTo>
                  <a:pt x="2441945" y="658316"/>
                </a:lnTo>
                <a:lnTo>
                  <a:pt x="2441945" y="677803"/>
                </a:lnTo>
                <a:lnTo>
                  <a:pt x="2434060" y="685695"/>
                </a:lnTo>
                <a:close/>
              </a:path>
              <a:path w="6674484" h="691515">
                <a:moveTo>
                  <a:pt x="2727045" y="689061"/>
                </a:moveTo>
                <a:lnTo>
                  <a:pt x="2718877" y="687410"/>
                </a:lnTo>
                <a:lnTo>
                  <a:pt x="2712205" y="682907"/>
                </a:lnTo>
                <a:lnTo>
                  <a:pt x="2707706" y="676231"/>
                </a:lnTo>
                <a:lnTo>
                  <a:pt x="2706056" y="668058"/>
                </a:lnTo>
                <a:lnTo>
                  <a:pt x="2707706" y="659885"/>
                </a:lnTo>
                <a:lnTo>
                  <a:pt x="2712205" y="653210"/>
                </a:lnTo>
                <a:lnTo>
                  <a:pt x="2718877" y="648709"/>
                </a:lnTo>
                <a:lnTo>
                  <a:pt x="2727045" y="647058"/>
                </a:lnTo>
                <a:lnTo>
                  <a:pt x="2735214" y="648709"/>
                </a:lnTo>
                <a:lnTo>
                  <a:pt x="2741886" y="653210"/>
                </a:lnTo>
                <a:lnTo>
                  <a:pt x="2746385" y="659885"/>
                </a:lnTo>
                <a:lnTo>
                  <a:pt x="2748035" y="668058"/>
                </a:lnTo>
                <a:lnTo>
                  <a:pt x="2746385" y="676231"/>
                </a:lnTo>
                <a:lnTo>
                  <a:pt x="2741886" y="682907"/>
                </a:lnTo>
                <a:lnTo>
                  <a:pt x="2735214" y="687410"/>
                </a:lnTo>
                <a:lnTo>
                  <a:pt x="2727045" y="689061"/>
                </a:lnTo>
                <a:close/>
              </a:path>
              <a:path w="6674484" h="691515">
                <a:moveTo>
                  <a:pt x="3029769" y="690742"/>
                </a:moveTo>
                <a:lnTo>
                  <a:pt x="3020942" y="688960"/>
                </a:lnTo>
                <a:lnTo>
                  <a:pt x="3013736" y="684101"/>
                </a:lnTo>
                <a:lnTo>
                  <a:pt x="3008879" y="676891"/>
                </a:lnTo>
                <a:lnTo>
                  <a:pt x="3007098" y="668058"/>
                </a:lnTo>
                <a:lnTo>
                  <a:pt x="3008879" y="659224"/>
                </a:lnTo>
                <a:lnTo>
                  <a:pt x="3013736" y="652014"/>
                </a:lnTo>
                <a:lnTo>
                  <a:pt x="3020942" y="647155"/>
                </a:lnTo>
                <a:lnTo>
                  <a:pt x="3029769" y="645374"/>
                </a:lnTo>
                <a:lnTo>
                  <a:pt x="3038598" y="647155"/>
                </a:lnTo>
                <a:lnTo>
                  <a:pt x="3045805" y="652014"/>
                </a:lnTo>
                <a:lnTo>
                  <a:pt x="3050662" y="659224"/>
                </a:lnTo>
                <a:lnTo>
                  <a:pt x="3052443" y="668058"/>
                </a:lnTo>
                <a:lnTo>
                  <a:pt x="3050660" y="676891"/>
                </a:lnTo>
                <a:lnTo>
                  <a:pt x="3045798" y="684101"/>
                </a:lnTo>
                <a:lnTo>
                  <a:pt x="3038591" y="688960"/>
                </a:lnTo>
                <a:lnTo>
                  <a:pt x="3029769" y="690742"/>
                </a:lnTo>
                <a:close/>
              </a:path>
              <a:path w="6674484" h="691515">
                <a:moveTo>
                  <a:pt x="3332486" y="690742"/>
                </a:moveTo>
                <a:lnTo>
                  <a:pt x="3323664" y="688960"/>
                </a:lnTo>
                <a:lnTo>
                  <a:pt x="3316465" y="684101"/>
                </a:lnTo>
                <a:lnTo>
                  <a:pt x="3311614" y="676891"/>
                </a:lnTo>
                <a:lnTo>
                  <a:pt x="3309836" y="668058"/>
                </a:lnTo>
                <a:lnTo>
                  <a:pt x="3311614" y="659224"/>
                </a:lnTo>
                <a:lnTo>
                  <a:pt x="3316465" y="652014"/>
                </a:lnTo>
                <a:lnTo>
                  <a:pt x="3323664" y="647155"/>
                </a:lnTo>
                <a:lnTo>
                  <a:pt x="3332486" y="645374"/>
                </a:lnTo>
                <a:lnTo>
                  <a:pt x="3341314" y="647155"/>
                </a:lnTo>
                <a:lnTo>
                  <a:pt x="3348524" y="652014"/>
                </a:lnTo>
                <a:lnTo>
                  <a:pt x="3353387" y="659224"/>
                </a:lnTo>
                <a:lnTo>
                  <a:pt x="3355170" y="668058"/>
                </a:lnTo>
                <a:lnTo>
                  <a:pt x="3353387" y="676891"/>
                </a:lnTo>
                <a:lnTo>
                  <a:pt x="3348524" y="684101"/>
                </a:lnTo>
                <a:lnTo>
                  <a:pt x="3341314" y="688960"/>
                </a:lnTo>
                <a:lnTo>
                  <a:pt x="3332486" y="690742"/>
                </a:lnTo>
                <a:close/>
              </a:path>
              <a:path w="6674484" h="691515">
                <a:moveTo>
                  <a:pt x="3641102" y="691235"/>
                </a:moveTo>
                <a:lnTo>
                  <a:pt x="3629318" y="691235"/>
                </a:lnTo>
                <a:lnTo>
                  <a:pt x="3625739" y="690512"/>
                </a:lnTo>
                <a:lnTo>
                  <a:pt x="3618003" y="685292"/>
                </a:lnTo>
                <a:lnTo>
                  <a:pt x="3612785" y="677552"/>
                </a:lnTo>
                <a:lnTo>
                  <a:pt x="3610872" y="668075"/>
                </a:lnTo>
                <a:lnTo>
                  <a:pt x="3612785" y="658598"/>
                </a:lnTo>
                <a:lnTo>
                  <a:pt x="3618003" y="650859"/>
                </a:lnTo>
                <a:lnTo>
                  <a:pt x="3625739" y="645640"/>
                </a:lnTo>
                <a:lnTo>
                  <a:pt x="3635210" y="643726"/>
                </a:lnTo>
                <a:lnTo>
                  <a:pt x="3644681" y="645640"/>
                </a:lnTo>
                <a:lnTo>
                  <a:pt x="3652417" y="650859"/>
                </a:lnTo>
                <a:lnTo>
                  <a:pt x="3657635" y="658598"/>
                </a:lnTo>
                <a:lnTo>
                  <a:pt x="3659548" y="668075"/>
                </a:lnTo>
                <a:lnTo>
                  <a:pt x="3657635" y="677552"/>
                </a:lnTo>
                <a:lnTo>
                  <a:pt x="3652417" y="685292"/>
                </a:lnTo>
                <a:lnTo>
                  <a:pt x="3644681" y="690512"/>
                </a:lnTo>
                <a:lnTo>
                  <a:pt x="3641102" y="691235"/>
                </a:lnTo>
                <a:close/>
              </a:path>
              <a:path w="6674484" h="691515">
                <a:moveTo>
                  <a:pt x="3937934" y="690742"/>
                </a:moveTo>
                <a:lnTo>
                  <a:pt x="3929111" y="688960"/>
                </a:lnTo>
                <a:lnTo>
                  <a:pt x="3921912" y="684101"/>
                </a:lnTo>
                <a:lnTo>
                  <a:pt x="3917062" y="676891"/>
                </a:lnTo>
                <a:lnTo>
                  <a:pt x="3915284" y="668058"/>
                </a:lnTo>
                <a:lnTo>
                  <a:pt x="3917062" y="659224"/>
                </a:lnTo>
                <a:lnTo>
                  <a:pt x="3921912" y="652014"/>
                </a:lnTo>
                <a:lnTo>
                  <a:pt x="3929111" y="647155"/>
                </a:lnTo>
                <a:lnTo>
                  <a:pt x="3937934" y="645374"/>
                </a:lnTo>
                <a:lnTo>
                  <a:pt x="3946776" y="647155"/>
                </a:lnTo>
                <a:lnTo>
                  <a:pt x="3953985" y="652014"/>
                </a:lnTo>
                <a:lnTo>
                  <a:pt x="3958839" y="659224"/>
                </a:lnTo>
                <a:lnTo>
                  <a:pt x="3960618" y="668058"/>
                </a:lnTo>
                <a:lnTo>
                  <a:pt x="3958834" y="676891"/>
                </a:lnTo>
                <a:lnTo>
                  <a:pt x="3953972" y="684101"/>
                </a:lnTo>
                <a:lnTo>
                  <a:pt x="3946761" y="688960"/>
                </a:lnTo>
                <a:lnTo>
                  <a:pt x="3937934" y="690742"/>
                </a:lnTo>
                <a:close/>
              </a:path>
              <a:path w="6674484" h="691515">
                <a:moveTo>
                  <a:pt x="4240657" y="688220"/>
                </a:moveTo>
                <a:lnTo>
                  <a:pt x="4232824" y="686636"/>
                </a:lnTo>
                <a:lnTo>
                  <a:pt x="4226417" y="682316"/>
                </a:lnTo>
                <a:lnTo>
                  <a:pt x="4222092" y="675908"/>
                </a:lnTo>
                <a:lnTo>
                  <a:pt x="4220505" y="668058"/>
                </a:lnTo>
                <a:lnTo>
                  <a:pt x="4222092" y="660209"/>
                </a:lnTo>
                <a:lnTo>
                  <a:pt x="4226417" y="653801"/>
                </a:lnTo>
                <a:lnTo>
                  <a:pt x="4232824" y="649482"/>
                </a:lnTo>
                <a:lnTo>
                  <a:pt x="4240657" y="647899"/>
                </a:lnTo>
                <a:lnTo>
                  <a:pt x="4248506" y="649482"/>
                </a:lnTo>
                <a:lnTo>
                  <a:pt x="4254911" y="653801"/>
                </a:lnTo>
                <a:lnTo>
                  <a:pt x="4259228" y="660209"/>
                </a:lnTo>
                <a:lnTo>
                  <a:pt x="4260810" y="668058"/>
                </a:lnTo>
                <a:lnTo>
                  <a:pt x="4259228" y="675908"/>
                </a:lnTo>
                <a:lnTo>
                  <a:pt x="4254911" y="682316"/>
                </a:lnTo>
                <a:lnTo>
                  <a:pt x="4248506" y="686636"/>
                </a:lnTo>
                <a:lnTo>
                  <a:pt x="4240657" y="688220"/>
                </a:lnTo>
                <a:close/>
              </a:path>
              <a:path w="6674484" h="691515">
                <a:moveTo>
                  <a:pt x="4552192" y="684011"/>
                </a:moveTo>
                <a:lnTo>
                  <a:pt x="4534605" y="684011"/>
                </a:lnTo>
                <a:lnTo>
                  <a:pt x="4527449" y="676858"/>
                </a:lnTo>
                <a:lnTo>
                  <a:pt x="4527449" y="659258"/>
                </a:lnTo>
                <a:lnTo>
                  <a:pt x="4534605" y="652105"/>
                </a:lnTo>
                <a:lnTo>
                  <a:pt x="4552192" y="652105"/>
                </a:lnTo>
                <a:lnTo>
                  <a:pt x="4559348" y="659258"/>
                </a:lnTo>
                <a:lnTo>
                  <a:pt x="4559348" y="676858"/>
                </a:lnTo>
                <a:lnTo>
                  <a:pt x="4552192" y="684011"/>
                </a:lnTo>
                <a:close/>
              </a:path>
              <a:path w="6674484" h="691515">
                <a:moveTo>
                  <a:pt x="4851675" y="678141"/>
                </a:moveTo>
                <a:lnTo>
                  <a:pt x="4840569" y="678141"/>
                </a:lnTo>
                <a:lnTo>
                  <a:pt x="4836046" y="673628"/>
                </a:lnTo>
                <a:lnTo>
                  <a:pt x="4836046" y="662488"/>
                </a:lnTo>
                <a:lnTo>
                  <a:pt x="4840569" y="657978"/>
                </a:lnTo>
                <a:lnTo>
                  <a:pt x="4851675" y="657978"/>
                </a:lnTo>
                <a:lnTo>
                  <a:pt x="4856198" y="662488"/>
                </a:lnTo>
                <a:lnTo>
                  <a:pt x="4856198" y="673628"/>
                </a:lnTo>
                <a:lnTo>
                  <a:pt x="4851675" y="678141"/>
                </a:lnTo>
                <a:close/>
              </a:path>
              <a:path w="6674484" h="691515">
                <a:moveTo>
                  <a:pt x="5150686" y="671423"/>
                </a:moveTo>
                <a:lnTo>
                  <a:pt x="5146972" y="671423"/>
                </a:lnTo>
                <a:lnTo>
                  <a:pt x="5145487" y="669924"/>
                </a:lnTo>
                <a:lnTo>
                  <a:pt x="5145487" y="666191"/>
                </a:lnTo>
                <a:lnTo>
                  <a:pt x="5146972" y="664692"/>
                </a:lnTo>
                <a:lnTo>
                  <a:pt x="5150720" y="664692"/>
                </a:lnTo>
                <a:lnTo>
                  <a:pt x="5152205" y="666191"/>
                </a:lnTo>
                <a:lnTo>
                  <a:pt x="5152205" y="669924"/>
                </a:lnTo>
                <a:lnTo>
                  <a:pt x="5150686" y="671423"/>
                </a:lnTo>
                <a:close/>
              </a:path>
            </a:pathLst>
          </a:custGeom>
          <a:solidFill>
            <a:srgbClr val="E8C7C6"/>
          </a:solidFill>
        </p:spPr>
        <p:txBody>
          <a:bodyPr wrap="square" lIns="0" tIns="0" rIns="0" bIns="0" rtlCol="0"/>
          <a:lstStyle/>
          <a:p>
            <a:endParaRPr/>
          </a:p>
        </p:txBody>
      </p:sp>
      <p:sp>
        <p:nvSpPr>
          <p:cNvPr id="18" name="object 18"/>
          <p:cNvSpPr txBox="1">
            <a:spLocks noGrp="1"/>
          </p:cNvSpPr>
          <p:nvPr>
            <p:ph type="body" idx="1"/>
          </p:nvPr>
        </p:nvSpPr>
        <p:spPr>
          <a:xfrm>
            <a:off x="2971800" y="3619500"/>
            <a:ext cx="11842115" cy="3953646"/>
          </a:xfrm>
          <a:prstGeom prst="rect">
            <a:avLst/>
          </a:prstGeom>
        </p:spPr>
        <p:txBody>
          <a:bodyPr vert="horz" wrap="square" lIns="0" tIns="90170" rIns="0" bIns="0" rtlCol="0">
            <a:spAutoFit/>
          </a:bodyPr>
          <a:lstStyle/>
          <a:p>
            <a:pPr marL="12700">
              <a:lnSpc>
                <a:spcPct val="100000"/>
              </a:lnSpc>
              <a:spcBef>
                <a:spcPts val="710"/>
              </a:spcBef>
            </a:pPr>
            <a:r>
              <a:rPr sz="2500" spc="-55" dirty="0"/>
              <a:t>Objectives</a:t>
            </a:r>
          </a:p>
          <a:p>
            <a:pPr marL="1070610" marR="924560" indent="-342900">
              <a:lnSpc>
                <a:spcPct val="115500"/>
              </a:lnSpc>
              <a:buFont typeface="Wingdings" panose="05000000000000000000" pitchFamily="2" charset="2"/>
              <a:buChar char="Ø"/>
            </a:pPr>
            <a:r>
              <a:rPr sz="2500" spc="5" dirty="0"/>
              <a:t>To </a:t>
            </a:r>
            <a:r>
              <a:rPr sz="2500" spc="-40" dirty="0"/>
              <a:t>Simplify</a:t>
            </a:r>
            <a:r>
              <a:rPr sz="2500" spc="10" dirty="0"/>
              <a:t> </a:t>
            </a:r>
            <a:r>
              <a:rPr sz="2500" spc="-70" dirty="0"/>
              <a:t>the</a:t>
            </a:r>
            <a:r>
              <a:rPr sz="2500" spc="10" dirty="0"/>
              <a:t> </a:t>
            </a:r>
            <a:r>
              <a:rPr sz="2500" spc="-60" dirty="0"/>
              <a:t>booking</a:t>
            </a:r>
            <a:r>
              <a:rPr sz="2500" spc="10" dirty="0"/>
              <a:t> </a:t>
            </a:r>
            <a:r>
              <a:rPr sz="2500" spc="-65" dirty="0"/>
              <a:t>process</a:t>
            </a:r>
            <a:r>
              <a:rPr sz="2500" spc="5" dirty="0"/>
              <a:t> </a:t>
            </a:r>
            <a:r>
              <a:rPr sz="2500" spc="-90" dirty="0"/>
              <a:t>by</a:t>
            </a:r>
            <a:r>
              <a:rPr sz="2500" spc="10" dirty="0"/>
              <a:t> </a:t>
            </a:r>
            <a:r>
              <a:rPr sz="2500" spc="-70" dirty="0"/>
              <a:t>giving</a:t>
            </a:r>
            <a:r>
              <a:rPr sz="2500" spc="10" dirty="0"/>
              <a:t> </a:t>
            </a:r>
            <a:r>
              <a:rPr sz="2500" spc="-75" dirty="0"/>
              <a:t>customers</a:t>
            </a:r>
            <a:r>
              <a:rPr sz="2500" spc="10" dirty="0"/>
              <a:t> </a:t>
            </a:r>
            <a:r>
              <a:rPr sz="2500" spc="-85" dirty="0"/>
              <a:t>quick </a:t>
            </a:r>
            <a:r>
              <a:rPr sz="2500" spc="-810" dirty="0"/>
              <a:t> </a:t>
            </a:r>
            <a:r>
              <a:rPr sz="2500" spc="-65" dirty="0"/>
              <a:t>reservations.</a:t>
            </a:r>
          </a:p>
          <a:p>
            <a:pPr marL="1070610" marR="384810" indent="-342900">
              <a:lnSpc>
                <a:spcPct val="115500"/>
              </a:lnSpc>
              <a:spcBef>
                <a:spcPts val="5"/>
              </a:spcBef>
              <a:buFont typeface="Wingdings" panose="05000000000000000000" pitchFamily="2" charset="2"/>
              <a:buChar char="Ø"/>
            </a:pPr>
            <a:r>
              <a:rPr sz="2500" spc="5" dirty="0"/>
              <a:t>To</a:t>
            </a:r>
            <a:r>
              <a:rPr sz="2500" dirty="0"/>
              <a:t> </a:t>
            </a:r>
            <a:r>
              <a:rPr sz="2500" spc="-90" dirty="0"/>
              <a:t>enhance</a:t>
            </a:r>
            <a:r>
              <a:rPr sz="2500" dirty="0"/>
              <a:t> </a:t>
            </a:r>
            <a:r>
              <a:rPr sz="2500" spc="-45" dirty="0"/>
              <a:t>hotel</a:t>
            </a:r>
            <a:r>
              <a:rPr sz="2500" dirty="0"/>
              <a:t> </a:t>
            </a:r>
            <a:r>
              <a:rPr sz="2500" spc="-80" dirty="0"/>
              <a:t>management</a:t>
            </a:r>
            <a:r>
              <a:rPr sz="2500" spc="5" dirty="0"/>
              <a:t> </a:t>
            </a:r>
            <a:r>
              <a:rPr sz="2500" spc="-90" dirty="0"/>
              <a:t>by</a:t>
            </a:r>
            <a:r>
              <a:rPr sz="2500" dirty="0"/>
              <a:t> </a:t>
            </a:r>
            <a:r>
              <a:rPr sz="2500" spc="-60" dirty="0"/>
              <a:t>automating</a:t>
            </a:r>
            <a:r>
              <a:rPr sz="2500" dirty="0"/>
              <a:t> </a:t>
            </a:r>
            <a:r>
              <a:rPr sz="2500" spc="-100" dirty="0"/>
              <a:t>room</a:t>
            </a:r>
            <a:r>
              <a:rPr sz="2500" dirty="0"/>
              <a:t> </a:t>
            </a:r>
            <a:r>
              <a:rPr sz="2500" spc="-25" dirty="0"/>
              <a:t>allocation </a:t>
            </a:r>
            <a:r>
              <a:rPr sz="2500" spc="-810" dirty="0"/>
              <a:t> </a:t>
            </a:r>
            <a:r>
              <a:rPr sz="2500" spc="-120" dirty="0"/>
              <a:t>and</a:t>
            </a:r>
            <a:r>
              <a:rPr sz="2500" spc="-5" dirty="0"/>
              <a:t> </a:t>
            </a:r>
            <a:r>
              <a:rPr sz="2500" spc="-40" dirty="0"/>
              <a:t>bookings.</a:t>
            </a:r>
          </a:p>
          <a:p>
            <a:pPr>
              <a:lnSpc>
                <a:spcPct val="100000"/>
              </a:lnSpc>
              <a:spcBef>
                <a:spcPts val="15"/>
              </a:spcBef>
            </a:pPr>
            <a:endParaRPr sz="2500" dirty="0"/>
          </a:p>
          <a:p>
            <a:pPr marL="12700">
              <a:lnSpc>
                <a:spcPct val="100000"/>
              </a:lnSpc>
            </a:pPr>
            <a:r>
              <a:rPr sz="2500" spc="-55" dirty="0"/>
              <a:t>Features</a:t>
            </a:r>
          </a:p>
          <a:p>
            <a:pPr marL="1070610" indent="-342900">
              <a:lnSpc>
                <a:spcPct val="100000"/>
              </a:lnSpc>
              <a:spcBef>
                <a:spcPts val="615"/>
              </a:spcBef>
              <a:buFont typeface="Wingdings" panose="05000000000000000000" pitchFamily="2" charset="2"/>
              <a:buChar char="Ø"/>
            </a:pPr>
            <a:r>
              <a:rPr sz="2500" spc="-5" dirty="0"/>
              <a:t>It </a:t>
            </a:r>
            <a:r>
              <a:rPr sz="2500" spc="-85" dirty="0"/>
              <a:t>includes</a:t>
            </a:r>
            <a:r>
              <a:rPr sz="2500" spc="-5" dirty="0"/>
              <a:t> </a:t>
            </a:r>
            <a:r>
              <a:rPr sz="2500" spc="-105" dirty="0"/>
              <a:t>user</a:t>
            </a:r>
            <a:r>
              <a:rPr sz="2500" dirty="0"/>
              <a:t> </a:t>
            </a:r>
            <a:r>
              <a:rPr sz="2500" spc="-55" dirty="0"/>
              <a:t>sign</a:t>
            </a:r>
            <a:r>
              <a:rPr sz="2500" spc="-5" dirty="0"/>
              <a:t> </a:t>
            </a:r>
            <a:r>
              <a:rPr sz="2500" spc="-185" dirty="0"/>
              <a:t>up</a:t>
            </a:r>
            <a:r>
              <a:rPr sz="2500" dirty="0"/>
              <a:t> </a:t>
            </a:r>
            <a:r>
              <a:rPr sz="2500" spc="-120" dirty="0"/>
              <a:t>and</a:t>
            </a:r>
            <a:r>
              <a:rPr sz="2500" spc="-5" dirty="0"/>
              <a:t> </a:t>
            </a:r>
            <a:r>
              <a:rPr sz="2500" spc="-25" dirty="0"/>
              <a:t>login.</a:t>
            </a:r>
          </a:p>
          <a:p>
            <a:pPr marL="1070610" marR="3012440" indent="-342900">
              <a:lnSpc>
                <a:spcPct val="115500"/>
              </a:lnSpc>
              <a:buFont typeface="Wingdings" panose="05000000000000000000" pitchFamily="2" charset="2"/>
              <a:buChar char="Ø"/>
            </a:pPr>
            <a:r>
              <a:rPr sz="2500" spc="-5" dirty="0"/>
              <a:t>It </a:t>
            </a:r>
            <a:r>
              <a:rPr sz="2500" spc="-85" dirty="0"/>
              <a:t>includes</a:t>
            </a:r>
            <a:r>
              <a:rPr sz="2500" dirty="0"/>
              <a:t> </a:t>
            </a:r>
            <a:r>
              <a:rPr sz="2500" spc="-100" dirty="0"/>
              <a:t>room</a:t>
            </a:r>
            <a:r>
              <a:rPr sz="2500" dirty="0"/>
              <a:t> </a:t>
            </a:r>
            <a:r>
              <a:rPr sz="2500" spc="-70" dirty="0"/>
              <a:t>searching</a:t>
            </a:r>
            <a:r>
              <a:rPr sz="2500" dirty="0"/>
              <a:t> </a:t>
            </a:r>
            <a:r>
              <a:rPr sz="2500" spc="-120" dirty="0"/>
              <a:t>and</a:t>
            </a:r>
            <a:r>
              <a:rPr sz="2500" dirty="0"/>
              <a:t> </a:t>
            </a:r>
            <a:r>
              <a:rPr sz="2500" spc="-60" dirty="0"/>
              <a:t>booking</a:t>
            </a:r>
            <a:r>
              <a:rPr sz="2500" dirty="0"/>
              <a:t> </a:t>
            </a:r>
            <a:r>
              <a:rPr sz="2500" spc="-55" dirty="0"/>
              <a:t>rooms. </a:t>
            </a:r>
            <a:r>
              <a:rPr sz="2500" spc="-810" dirty="0"/>
              <a:t> </a:t>
            </a:r>
            <a:r>
              <a:rPr sz="2500" spc="-5" dirty="0"/>
              <a:t>It </a:t>
            </a:r>
            <a:r>
              <a:rPr sz="2500" spc="-85" dirty="0"/>
              <a:t>includes</a:t>
            </a:r>
            <a:r>
              <a:rPr sz="2500" dirty="0"/>
              <a:t> </a:t>
            </a:r>
            <a:r>
              <a:rPr sz="2500" spc="-95" dirty="0"/>
              <a:t>adding</a:t>
            </a:r>
            <a:r>
              <a:rPr sz="2500" dirty="0"/>
              <a:t> </a:t>
            </a:r>
            <a:r>
              <a:rPr sz="2500" spc="-70" dirty="0"/>
              <a:t>user,</a:t>
            </a:r>
            <a:r>
              <a:rPr sz="2500" dirty="0"/>
              <a:t> </a:t>
            </a:r>
            <a:r>
              <a:rPr sz="2500" spc="-55" dirty="0"/>
              <a:t>rooms.</a:t>
            </a:r>
          </a:p>
          <a:p>
            <a:pPr marL="1070610" indent="-342900">
              <a:lnSpc>
                <a:spcPct val="100000"/>
              </a:lnSpc>
              <a:spcBef>
                <a:spcPts val="615"/>
              </a:spcBef>
              <a:buFont typeface="Wingdings" panose="05000000000000000000" pitchFamily="2" charset="2"/>
              <a:buChar char="Ø"/>
            </a:pPr>
            <a:r>
              <a:rPr sz="2500" spc="-5" dirty="0"/>
              <a:t>It</a:t>
            </a:r>
            <a:r>
              <a:rPr sz="2500" dirty="0"/>
              <a:t> </a:t>
            </a:r>
            <a:r>
              <a:rPr sz="2500" spc="-85" dirty="0"/>
              <a:t>includes</a:t>
            </a:r>
            <a:r>
              <a:rPr sz="2500" spc="5" dirty="0"/>
              <a:t> </a:t>
            </a:r>
            <a:r>
              <a:rPr sz="2500" spc="-70" dirty="0"/>
              <a:t>searching</a:t>
            </a:r>
            <a:r>
              <a:rPr sz="2500" dirty="0"/>
              <a:t> </a:t>
            </a:r>
            <a:r>
              <a:rPr sz="2500" spc="-55" dirty="0"/>
              <a:t>bookings</a:t>
            </a:r>
            <a:r>
              <a:rPr sz="2500" dirty="0"/>
              <a:t> </a:t>
            </a:r>
            <a:r>
              <a:rPr sz="2500" spc="-120" dirty="0"/>
              <a:t>and</a:t>
            </a:r>
            <a:r>
              <a:rPr sz="2500" spc="5" dirty="0"/>
              <a:t> </a:t>
            </a:r>
            <a:r>
              <a:rPr sz="2500" spc="-80" dirty="0"/>
              <a:t>rooms</a:t>
            </a:r>
            <a:r>
              <a:rPr sz="2500" dirty="0"/>
              <a:t> </a:t>
            </a:r>
            <a:r>
              <a:rPr sz="2500" spc="-120" dirty="0"/>
              <a:t>and</a:t>
            </a:r>
            <a:r>
              <a:rPr sz="2500" spc="5" dirty="0"/>
              <a:t> </a:t>
            </a:r>
            <a:r>
              <a:rPr sz="2500" spc="-65" dirty="0"/>
              <a:t>manage</a:t>
            </a:r>
            <a:r>
              <a:rPr sz="2500" dirty="0"/>
              <a:t> </a:t>
            </a:r>
            <a:r>
              <a:rPr sz="2500" spc="-40" dirty="0"/>
              <a:t>bookings.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33612" y="1138682"/>
            <a:ext cx="8295176" cy="785471"/>
          </a:xfrm>
          <a:prstGeom prst="rect">
            <a:avLst/>
          </a:prstGeom>
        </p:spPr>
        <p:txBody>
          <a:bodyPr vert="horz" wrap="square" lIns="0" tIns="15875" rIns="0" bIns="0" rtlCol="0">
            <a:spAutoFit/>
          </a:bodyPr>
          <a:lstStyle/>
          <a:p>
            <a:pPr marL="12700">
              <a:lnSpc>
                <a:spcPct val="100000"/>
              </a:lnSpc>
              <a:spcBef>
                <a:spcPts val="125"/>
              </a:spcBef>
            </a:pPr>
            <a:r>
              <a:rPr sz="5000" spc="-245" dirty="0">
                <a:latin typeface="Times New Roman" panose="02020603050405020304" pitchFamily="18" charset="0"/>
                <a:cs typeface="Times New Roman" panose="02020603050405020304" pitchFamily="18" charset="0"/>
              </a:rPr>
              <a:t>P</a:t>
            </a:r>
            <a:r>
              <a:rPr sz="5000" spc="-520" dirty="0">
                <a:latin typeface="Times New Roman" panose="02020603050405020304" pitchFamily="18" charset="0"/>
                <a:cs typeface="Times New Roman" panose="02020603050405020304" pitchFamily="18" charset="0"/>
              </a:rPr>
              <a:t>R</a:t>
            </a:r>
            <a:r>
              <a:rPr sz="5000" spc="-565" dirty="0">
                <a:latin typeface="Times New Roman" panose="02020603050405020304" pitchFamily="18" charset="0"/>
                <a:cs typeface="Times New Roman" panose="02020603050405020304" pitchFamily="18" charset="0"/>
              </a:rPr>
              <a:t>O</a:t>
            </a:r>
            <a:r>
              <a:rPr sz="5000" spc="-515" dirty="0">
                <a:latin typeface="Times New Roman" panose="02020603050405020304" pitchFamily="18" charset="0"/>
                <a:cs typeface="Times New Roman" panose="02020603050405020304" pitchFamily="18" charset="0"/>
              </a:rPr>
              <a:t>B</a:t>
            </a:r>
            <a:r>
              <a:rPr sz="5000" spc="-495" dirty="0">
                <a:latin typeface="Times New Roman" panose="02020603050405020304" pitchFamily="18" charset="0"/>
                <a:cs typeface="Times New Roman" panose="02020603050405020304" pitchFamily="18" charset="0"/>
              </a:rPr>
              <a:t>L</a:t>
            </a:r>
            <a:r>
              <a:rPr sz="5000" spc="-555" dirty="0">
                <a:latin typeface="Times New Roman" panose="02020603050405020304" pitchFamily="18" charset="0"/>
                <a:cs typeface="Times New Roman" panose="02020603050405020304" pitchFamily="18" charset="0"/>
              </a:rPr>
              <a:t>E</a:t>
            </a:r>
            <a:r>
              <a:rPr sz="5000" spc="-390" dirty="0">
                <a:latin typeface="Times New Roman" panose="02020603050405020304" pitchFamily="18" charset="0"/>
                <a:cs typeface="Times New Roman" panose="02020603050405020304" pitchFamily="18" charset="0"/>
              </a:rPr>
              <a:t>M</a:t>
            </a:r>
            <a:r>
              <a:rPr sz="5000" spc="-715" dirty="0">
                <a:latin typeface="Times New Roman" panose="02020603050405020304" pitchFamily="18" charset="0"/>
                <a:cs typeface="Times New Roman" panose="02020603050405020304" pitchFamily="18" charset="0"/>
              </a:rPr>
              <a:t> </a:t>
            </a:r>
            <a:r>
              <a:rPr sz="5000" spc="-795" dirty="0">
                <a:latin typeface="Times New Roman" panose="02020603050405020304" pitchFamily="18" charset="0"/>
                <a:cs typeface="Times New Roman" panose="02020603050405020304" pitchFamily="18" charset="0"/>
              </a:rPr>
              <a:t>S</a:t>
            </a:r>
            <a:r>
              <a:rPr sz="5000" spc="-570" dirty="0">
                <a:latin typeface="Times New Roman" panose="02020603050405020304" pitchFamily="18" charset="0"/>
                <a:cs typeface="Times New Roman" panose="02020603050405020304" pitchFamily="18" charset="0"/>
              </a:rPr>
              <a:t>T</a:t>
            </a:r>
            <a:r>
              <a:rPr sz="5000" spc="-509" dirty="0">
                <a:latin typeface="Times New Roman" panose="02020603050405020304" pitchFamily="18" charset="0"/>
                <a:cs typeface="Times New Roman" panose="02020603050405020304" pitchFamily="18" charset="0"/>
              </a:rPr>
              <a:t>A</a:t>
            </a:r>
            <a:r>
              <a:rPr sz="5000" spc="-570" dirty="0">
                <a:latin typeface="Times New Roman" panose="02020603050405020304" pitchFamily="18" charset="0"/>
                <a:cs typeface="Times New Roman" panose="02020603050405020304" pitchFamily="18" charset="0"/>
              </a:rPr>
              <a:t>T</a:t>
            </a:r>
            <a:r>
              <a:rPr sz="5000" spc="-555" dirty="0">
                <a:latin typeface="Times New Roman" panose="02020603050405020304" pitchFamily="18" charset="0"/>
                <a:cs typeface="Times New Roman" panose="02020603050405020304" pitchFamily="18" charset="0"/>
              </a:rPr>
              <a:t>E</a:t>
            </a:r>
            <a:r>
              <a:rPr sz="5000" spc="-395" dirty="0">
                <a:latin typeface="Times New Roman" panose="02020603050405020304" pitchFamily="18" charset="0"/>
                <a:cs typeface="Times New Roman" panose="02020603050405020304" pitchFamily="18" charset="0"/>
              </a:rPr>
              <a:t>M</a:t>
            </a:r>
            <a:r>
              <a:rPr sz="5000" spc="-555" dirty="0">
                <a:latin typeface="Times New Roman" panose="02020603050405020304" pitchFamily="18" charset="0"/>
                <a:cs typeface="Times New Roman" panose="02020603050405020304" pitchFamily="18" charset="0"/>
              </a:rPr>
              <a:t>E</a:t>
            </a:r>
            <a:r>
              <a:rPr sz="5000" spc="-380" dirty="0">
                <a:latin typeface="Times New Roman" panose="02020603050405020304" pitchFamily="18" charset="0"/>
                <a:cs typeface="Times New Roman" panose="02020603050405020304" pitchFamily="18" charset="0"/>
              </a:rPr>
              <a:t>N</a:t>
            </a:r>
            <a:r>
              <a:rPr sz="5000" spc="-565" dirty="0">
                <a:latin typeface="Times New Roman" panose="02020603050405020304" pitchFamily="18" charset="0"/>
                <a:cs typeface="Times New Roman" panose="02020603050405020304" pitchFamily="18" charset="0"/>
              </a:rPr>
              <a:t>T</a:t>
            </a:r>
            <a:endParaRPr sz="5000" dirty="0">
              <a:latin typeface="Times New Roman" panose="02020603050405020304" pitchFamily="18" charset="0"/>
              <a:cs typeface="Times New Roman" panose="02020603050405020304" pitchFamily="18" charset="0"/>
            </a:endParaRPr>
          </a:p>
        </p:txBody>
      </p:sp>
      <p:sp>
        <p:nvSpPr>
          <p:cNvPr id="4" name="object 4"/>
          <p:cNvSpPr/>
          <p:nvPr/>
        </p:nvSpPr>
        <p:spPr>
          <a:xfrm>
            <a:off x="2743200" y="3673543"/>
            <a:ext cx="9134049" cy="3362867"/>
          </a:xfrm>
          <a:custGeom>
            <a:avLst/>
            <a:gdLst/>
            <a:ahLst/>
            <a:cxnLst/>
            <a:rect l="l" t="t" r="r" b="b"/>
            <a:pathLst>
              <a:path w="7791450" h="1896110">
                <a:moveTo>
                  <a:pt x="7305257" y="1896095"/>
                </a:moveTo>
                <a:lnTo>
                  <a:pt x="485773" y="1896095"/>
                </a:lnTo>
                <a:lnTo>
                  <a:pt x="437762" y="1893718"/>
                </a:lnTo>
                <a:lnTo>
                  <a:pt x="390562" y="1886675"/>
                </a:lnTo>
                <a:lnTo>
                  <a:pt x="344494" y="1875097"/>
                </a:lnTo>
                <a:lnTo>
                  <a:pt x="299876" y="1859117"/>
                </a:lnTo>
                <a:lnTo>
                  <a:pt x="257028" y="1838867"/>
                </a:lnTo>
                <a:lnTo>
                  <a:pt x="216266" y="1814479"/>
                </a:lnTo>
                <a:lnTo>
                  <a:pt x="177911" y="1786084"/>
                </a:lnTo>
                <a:lnTo>
                  <a:pt x="142280" y="1753814"/>
                </a:lnTo>
                <a:lnTo>
                  <a:pt x="110010" y="1718184"/>
                </a:lnTo>
                <a:lnTo>
                  <a:pt x="81615" y="1679828"/>
                </a:lnTo>
                <a:lnTo>
                  <a:pt x="57227" y="1639067"/>
                </a:lnTo>
                <a:lnTo>
                  <a:pt x="36977" y="1596218"/>
                </a:lnTo>
                <a:lnTo>
                  <a:pt x="20997" y="1551600"/>
                </a:lnTo>
                <a:lnTo>
                  <a:pt x="9420" y="1505532"/>
                </a:lnTo>
                <a:lnTo>
                  <a:pt x="2377" y="1458333"/>
                </a:lnTo>
                <a:lnTo>
                  <a:pt x="0" y="1410321"/>
                </a:lnTo>
                <a:lnTo>
                  <a:pt x="0" y="485773"/>
                </a:lnTo>
                <a:lnTo>
                  <a:pt x="2377" y="437761"/>
                </a:lnTo>
                <a:lnTo>
                  <a:pt x="9420" y="390562"/>
                </a:lnTo>
                <a:lnTo>
                  <a:pt x="20997" y="344494"/>
                </a:lnTo>
                <a:lnTo>
                  <a:pt x="36977" y="299876"/>
                </a:lnTo>
                <a:lnTo>
                  <a:pt x="57227" y="257027"/>
                </a:lnTo>
                <a:lnTo>
                  <a:pt x="81615" y="216266"/>
                </a:lnTo>
                <a:lnTo>
                  <a:pt x="110010" y="177910"/>
                </a:lnTo>
                <a:lnTo>
                  <a:pt x="142280" y="142279"/>
                </a:lnTo>
                <a:lnTo>
                  <a:pt x="177911" y="110010"/>
                </a:lnTo>
                <a:lnTo>
                  <a:pt x="216266" y="81615"/>
                </a:lnTo>
                <a:lnTo>
                  <a:pt x="257028" y="57227"/>
                </a:lnTo>
                <a:lnTo>
                  <a:pt x="299876" y="36977"/>
                </a:lnTo>
                <a:lnTo>
                  <a:pt x="344494" y="20997"/>
                </a:lnTo>
                <a:lnTo>
                  <a:pt x="390562" y="9419"/>
                </a:lnTo>
                <a:lnTo>
                  <a:pt x="437762" y="2376"/>
                </a:lnTo>
                <a:lnTo>
                  <a:pt x="485768" y="0"/>
                </a:lnTo>
                <a:lnTo>
                  <a:pt x="7305262" y="0"/>
                </a:lnTo>
                <a:lnTo>
                  <a:pt x="7353268" y="2376"/>
                </a:lnTo>
                <a:lnTo>
                  <a:pt x="7400468" y="9419"/>
                </a:lnTo>
                <a:lnTo>
                  <a:pt x="7446536" y="20997"/>
                </a:lnTo>
                <a:lnTo>
                  <a:pt x="7491154" y="36977"/>
                </a:lnTo>
                <a:lnTo>
                  <a:pt x="7534003" y="57227"/>
                </a:lnTo>
                <a:lnTo>
                  <a:pt x="7574764" y="81615"/>
                </a:lnTo>
                <a:lnTo>
                  <a:pt x="7613120" y="110010"/>
                </a:lnTo>
                <a:lnTo>
                  <a:pt x="7648751" y="142279"/>
                </a:lnTo>
                <a:lnTo>
                  <a:pt x="7681020" y="177910"/>
                </a:lnTo>
                <a:lnTo>
                  <a:pt x="7709415" y="216266"/>
                </a:lnTo>
                <a:lnTo>
                  <a:pt x="7733803" y="257027"/>
                </a:lnTo>
                <a:lnTo>
                  <a:pt x="7754053" y="299876"/>
                </a:lnTo>
                <a:lnTo>
                  <a:pt x="7770033" y="344494"/>
                </a:lnTo>
                <a:lnTo>
                  <a:pt x="7781610" y="390562"/>
                </a:lnTo>
                <a:lnTo>
                  <a:pt x="7788653" y="437761"/>
                </a:lnTo>
                <a:lnTo>
                  <a:pt x="7791030" y="485773"/>
                </a:lnTo>
                <a:lnTo>
                  <a:pt x="7791030" y="1410321"/>
                </a:lnTo>
                <a:lnTo>
                  <a:pt x="7788653" y="1458333"/>
                </a:lnTo>
                <a:lnTo>
                  <a:pt x="7781610" y="1505532"/>
                </a:lnTo>
                <a:lnTo>
                  <a:pt x="7770033" y="1551600"/>
                </a:lnTo>
                <a:lnTo>
                  <a:pt x="7754053" y="1596218"/>
                </a:lnTo>
                <a:lnTo>
                  <a:pt x="7733803" y="1639067"/>
                </a:lnTo>
                <a:lnTo>
                  <a:pt x="7709415" y="1679828"/>
                </a:lnTo>
                <a:lnTo>
                  <a:pt x="7681020" y="1718184"/>
                </a:lnTo>
                <a:lnTo>
                  <a:pt x="7648751" y="1753814"/>
                </a:lnTo>
                <a:lnTo>
                  <a:pt x="7613120" y="1786084"/>
                </a:lnTo>
                <a:lnTo>
                  <a:pt x="7574764" y="1814479"/>
                </a:lnTo>
                <a:lnTo>
                  <a:pt x="7534003" y="1838867"/>
                </a:lnTo>
                <a:lnTo>
                  <a:pt x="7491154" y="1859117"/>
                </a:lnTo>
                <a:lnTo>
                  <a:pt x="7446536" y="1875097"/>
                </a:lnTo>
                <a:lnTo>
                  <a:pt x="7400468" y="1886675"/>
                </a:lnTo>
                <a:lnTo>
                  <a:pt x="7353268" y="1893718"/>
                </a:lnTo>
                <a:lnTo>
                  <a:pt x="7305257" y="1896095"/>
                </a:lnTo>
                <a:close/>
              </a:path>
            </a:pathLst>
          </a:custGeom>
          <a:solidFill>
            <a:srgbClr val="E8C7C6"/>
          </a:solidFill>
        </p:spPr>
        <p:txBody>
          <a:bodyPr wrap="square" lIns="0" tIns="0" rIns="0" bIns="0" rtlCol="0"/>
          <a:lstStyle/>
          <a:p>
            <a:endParaRPr/>
          </a:p>
        </p:txBody>
      </p:sp>
      <p:sp>
        <p:nvSpPr>
          <p:cNvPr id="8" name="object 8"/>
          <p:cNvSpPr txBox="1"/>
          <p:nvPr/>
        </p:nvSpPr>
        <p:spPr>
          <a:xfrm>
            <a:off x="4953001" y="4338891"/>
            <a:ext cx="4648200" cy="1352934"/>
          </a:xfrm>
          <a:prstGeom prst="rect">
            <a:avLst/>
          </a:prstGeom>
        </p:spPr>
        <p:txBody>
          <a:bodyPr vert="horz" wrap="square" lIns="0" tIns="69850" rIns="0" bIns="0" rtlCol="0">
            <a:spAutoFit/>
          </a:bodyPr>
          <a:lstStyle/>
          <a:p>
            <a:pPr marL="355600" indent="-342900">
              <a:lnSpc>
                <a:spcPct val="100000"/>
              </a:lnSpc>
              <a:spcBef>
                <a:spcPts val="550"/>
              </a:spcBef>
              <a:buFont typeface="Wingdings" panose="05000000000000000000" pitchFamily="2" charset="2"/>
              <a:buChar char="Ø"/>
            </a:pPr>
            <a:r>
              <a:rPr sz="2500" spc="-70" dirty="0">
                <a:latin typeface="Times New Roman" panose="02020603050405020304" pitchFamily="18" charset="0"/>
                <a:cs typeface="Times New Roman" panose="02020603050405020304" pitchFamily="18" charset="0"/>
              </a:rPr>
              <a:t>No</a:t>
            </a:r>
            <a:r>
              <a:rPr sz="2500" spc="-270" dirty="0">
                <a:latin typeface="Times New Roman" panose="02020603050405020304" pitchFamily="18" charset="0"/>
                <a:cs typeface="Times New Roman" panose="02020603050405020304" pitchFamily="18" charset="0"/>
              </a:rPr>
              <a:t> </a:t>
            </a:r>
            <a:r>
              <a:rPr sz="2500" spc="-70" dirty="0">
                <a:latin typeface="Times New Roman" panose="02020603050405020304" pitchFamily="18" charset="0"/>
                <a:cs typeface="Times New Roman" panose="02020603050405020304" pitchFamily="18" charset="0"/>
              </a:rPr>
              <a:t>guarantee</a:t>
            </a:r>
            <a:r>
              <a:rPr sz="2500" spc="-270" dirty="0">
                <a:latin typeface="Times New Roman" panose="02020603050405020304" pitchFamily="18" charset="0"/>
                <a:cs typeface="Times New Roman" panose="02020603050405020304" pitchFamily="18" charset="0"/>
              </a:rPr>
              <a:t> </a:t>
            </a:r>
            <a:r>
              <a:rPr sz="2500" spc="50" dirty="0">
                <a:latin typeface="Times New Roman" panose="02020603050405020304" pitchFamily="18" charset="0"/>
                <a:cs typeface="Times New Roman" panose="02020603050405020304" pitchFamily="18" charset="0"/>
              </a:rPr>
              <a:t>of</a:t>
            </a:r>
            <a:r>
              <a:rPr sz="2500" spc="-270" dirty="0">
                <a:latin typeface="Times New Roman" panose="02020603050405020304" pitchFamily="18" charset="0"/>
                <a:cs typeface="Times New Roman" panose="02020603050405020304" pitchFamily="18" charset="0"/>
              </a:rPr>
              <a:t> </a:t>
            </a:r>
            <a:r>
              <a:rPr sz="2500" spc="-35" dirty="0">
                <a:latin typeface="Times New Roman" panose="02020603050405020304" pitchFamily="18" charset="0"/>
                <a:cs typeface="Times New Roman" panose="02020603050405020304" pitchFamily="18" charset="0"/>
              </a:rPr>
              <a:t>room</a:t>
            </a:r>
            <a:r>
              <a:rPr sz="2500" spc="-270" dirty="0">
                <a:latin typeface="Times New Roman" panose="02020603050405020304" pitchFamily="18" charset="0"/>
                <a:cs typeface="Times New Roman" panose="02020603050405020304" pitchFamily="18" charset="0"/>
              </a:rPr>
              <a:t> </a:t>
            </a:r>
            <a:r>
              <a:rPr sz="2500" spc="-50" dirty="0">
                <a:latin typeface="Times New Roman" panose="02020603050405020304" pitchFamily="18" charset="0"/>
                <a:cs typeface="Times New Roman" panose="02020603050405020304" pitchFamily="18" charset="0"/>
              </a:rPr>
              <a:t>availability.</a:t>
            </a:r>
            <a:endParaRPr sz="2500" dirty="0">
              <a:latin typeface="Times New Roman" panose="02020603050405020304" pitchFamily="18" charset="0"/>
              <a:cs typeface="Times New Roman" panose="02020603050405020304" pitchFamily="18" charset="0"/>
            </a:endParaRPr>
          </a:p>
          <a:p>
            <a:pPr marL="355600" indent="-342900">
              <a:lnSpc>
                <a:spcPct val="100000"/>
              </a:lnSpc>
              <a:spcBef>
                <a:spcPts val="450"/>
              </a:spcBef>
              <a:buFont typeface="Wingdings" panose="05000000000000000000" pitchFamily="2" charset="2"/>
              <a:buChar char="Ø"/>
            </a:pPr>
            <a:r>
              <a:rPr sz="2500" spc="145" dirty="0">
                <a:latin typeface="Times New Roman" panose="02020603050405020304" pitchFamily="18" charset="0"/>
                <a:cs typeface="Times New Roman" panose="02020603050405020304" pitchFamily="18" charset="0"/>
              </a:rPr>
              <a:t>M</a:t>
            </a:r>
            <a:r>
              <a:rPr sz="2500" spc="-114" dirty="0">
                <a:latin typeface="Times New Roman" panose="02020603050405020304" pitchFamily="18" charset="0"/>
                <a:cs typeface="Times New Roman" panose="02020603050405020304" pitchFamily="18" charset="0"/>
              </a:rPr>
              <a:t>a</a:t>
            </a:r>
            <a:r>
              <a:rPr sz="2500" spc="-40" dirty="0">
                <a:latin typeface="Times New Roman" panose="02020603050405020304" pitchFamily="18" charset="0"/>
                <a:cs typeface="Times New Roman" panose="02020603050405020304" pitchFamily="18" charset="0"/>
              </a:rPr>
              <a:t>n</a:t>
            </a:r>
            <a:r>
              <a:rPr sz="2500" spc="-60" dirty="0">
                <a:latin typeface="Times New Roman" panose="02020603050405020304" pitchFamily="18" charset="0"/>
                <a:cs typeface="Times New Roman" panose="02020603050405020304" pitchFamily="18" charset="0"/>
              </a:rPr>
              <a:t>u</a:t>
            </a:r>
            <a:r>
              <a:rPr sz="2500" spc="-114" dirty="0">
                <a:latin typeface="Times New Roman" panose="02020603050405020304" pitchFamily="18" charset="0"/>
                <a:cs typeface="Times New Roman" panose="02020603050405020304" pitchFamily="18" charset="0"/>
              </a:rPr>
              <a:t>a</a:t>
            </a:r>
            <a:r>
              <a:rPr sz="2500" spc="45" dirty="0">
                <a:latin typeface="Times New Roman" panose="02020603050405020304" pitchFamily="18" charset="0"/>
                <a:cs typeface="Times New Roman" panose="02020603050405020304" pitchFamily="18" charset="0"/>
              </a:rPr>
              <a:t>l</a:t>
            </a:r>
            <a:r>
              <a:rPr sz="2500" spc="-270" dirty="0">
                <a:latin typeface="Times New Roman" panose="02020603050405020304" pitchFamily="18" charset="0"/>
                <a:cs typeface="Times New Roman" panose="02020603050405020304" pitchFamily="18" charset="0"/>
              </a:rPr>
              <a:t> </a:t>
            </a:r>
            <a:r>
              <a:rPr sz="2500" spc="-5" dirty="0">
                <a:latin typeface="Times New Roman" panose="02020603050405020304" pitchFamily="18" charset="0"/>
                <a:cs typeface="Times New Roman" panose="02020603050405020304" pitchFamily="18" charset="0"/>
              </a:rPr>
              <a:t>B</a:t>
            </a:r>
            <a:r>
              <a:rPr sz="2500" spc="20" dirty="0">
                <a:latin typeface="Times New Roman" panose="02020603050405020304" pitchFamily="18" charset="0"/>
                <a:cs typeface="Times New Roman" panose="02020603050405020304" pitchFamily="18" charset="0"/>
              </a:rPr>
              <a:t>oo</a:t>
            </a:r>
            <a:r>
              <a:rPr sz="2500" spc="-235" dirty="0">
                <a:latin typeface="Times New Roman" panose="02020603050405020304" pitchFamily="18" charset="0"/>
                <a:cs typeface="Times New Roman" panose="02020603050405020304" pitchFamily="18" charset="0"/>
              </a:rPr>
              <a:t>k</a:t>
            </a:r>
            <a:r>
              <a:rPr sz="2500" spc="-20" dirty="0">
                <a:latin typeface="Times New Roman" panose="02020603050405020304" pitchFamily="18" charset="0"/>
                <a:cs typeface="Times New Roman" panose="02020603050405020304" pitchFamily="18" charset="0"/>
              </a:rPr>
              <a:t>i</a:t>
            </a:r>
            <a:r>
              <a:rPr sz="2500" spc="-40" dirty="0">
                <a:latin typeface="Times New Roman" panose="02020603050405020304" pitchFamily="18" charset="0"/>
                <a:cs typeface="Times New Roman" panose="02020603050405020304" pitchFamily="18" charset="0"/>
              </a:rPr>
              <a:t>n</a:t>
            </a:r>
            <a:r>
              <a:rPr sz="2500" spc="-180" dirty="0">
                <a:latin typeface="Times New Roman" panose="02020603050405020304" pitchFamily="18" charset="0"/>
                <a:cs typeface="Times New Roman" panose="02020603050405020304" pitchFamily="18" charset="0"/>
              </a:rPr>
              <a:t>g</a:t>
            </a:r>
            <a:r>
              <a:rPr sz="2500" spc="-270" dirty="0">
                <a:latin typeface="Times New Roman" panose="02020603050405020304" pitchFamily="18" charset="0"/>
                <a:cs typeface="Times New Roman" panose="02020603050405020304" pitchFamily="18" charset="0"/>
              </a:rPr>
              <a:t> </a:t>
            </a:r>
            <a:r>
              <a:rPr sz="2500" spc="-80" dirty="0">
                <a:latin typeface="Times New Roman" panose="02020603050405020304" pitchFamily="18" charset="0"/>
                <a:cs typeface="Times New Roman" panose="02020603050405020304" pitchFamily="18" charset="0"/>
              </a:rPr>
              <a:t>E</a:t>
            </a:r>
            <a:r>
              <a:rPr sz="2500" spc="-35" dirty="0">
                <a:latin typeface="Times New Roman" panose="02020603050405020304" pitchFamily="18" charset="0"/>
                <a:cs typeface="Times New Roman" panose="02020603050405020304" pitchFamily="18" charset="0"/>
              </a:rPr>
              <a:t>rr</a:t>
            </a:r>
            <a:r>
              <a:rPr sz="2500" spc="20" dirty="0">
                <a:latin typeface="Times New Roman" panose="02020603050405020304" pitchFamily="18" charset="0"/>
                <a:cs typeface="Times New Roman" panose="02020603050405020304" pitchFamily="18" charset="0"/>
              </a:rPr>
              <a:t>o</a:t>
            </a:r>
            <a:r>
              <a:rPr sz="2500" spc="-35" dirty="0">
                <a:latin typeface="Times New Roman" panose="02020603050405020304" pitchFamily="18" charset="0"/>
                <a:cs typeface="Times New Roman" panose="02020603050405020304" pitchFamily="18" charset="0"/>
              </a:rPr>
              <a:t>r</a:t>
            </a:r>
            <a:r>
              <a:rPr sz="2500" spc="-65" dirty="0">
                <a:latin typeface="Times New Roman" panose="02020603050405020304" pitchFamily="18" charset="0"/>
                <a:cs typeface="Times New Roman" panose="02020603050405020304" pitchFamily="18" charset="0"/>
              </a:rPr>
              <a:t>s</a:t>
            </a:r>
            <a:r>
              <a:rPr sz="2500" spc="-254" dirty="0">
                <a:latin typeface="Times New Roman" panose="02020603050405020304" pitchFamily="18" charset="0"/>
                <a:cs typeface="Times New Roman" panose="02020603050405020304" pitchFamily="18" charset="0"/>
              </a:rPr>
              <a:t>.</a:t>
            </a:r>
            <a:endParaRPr sz="2500" dirty="0">
              <a:latin typeface="Times New Roman" panose="02020603050405020304" pitchFamily="18" charset="0"/>
              <a:cs typeface="Times New Roman" panose="02020603050405020304" pitchFamily="18" charset="0"/>
            </a:endParaRPr>
          </a:p>
          <a:p>
            <a:pPr marL="355600" indent="-342900">
              <a:lnSpc>
                <a:spcPct val="100000"/>
              </a:lnSpc>
              <a:spcBef>
                <a:spcPts val="450"/>
              </a:spcBef>
              <a:buFont typeface="Wingdings" panose="05000000000000000000" pitchFamily="2" charset="2"/>
              <a:buChar char="Ø"/>
            </a:pPr>
            <a:r>
              <a:rPr sz="2500" spc="15" dirty="0">
                <a:latin typeface="Times New Roman" panose="02020603050405020304" pitchFamily="18" charset="0"/>
                <a:cs typeface="Times New Roman" panose="02020603050405020304" pitchFamily="18" charset="0"/>
              </a:rPr>
              <a:t>L</a:t>
            </a:r>
            <a:r>
              <a:rPr sz="2500" spc="-20" dirty="0">
                <a:latin typeface="Times New Roman" panose="02020603050405020304" pitchFamily="18" charset="0"/>
                <a:cs typeface="Times New Roman" panose="02020603050405020304" pitchFamily="18" charset="0"/>
              </a:rPr>
              <a:t>i</a:t>
            </a:r>
            <a:r>
              <a:rPr sz="2500" spc="-145" dirty="0">
                <a:latin typeface="Times New Roman" panose="02020603050405020304" pitchFamily="18" charset="0"/>
                <a:cs typeface="Times New Roman" panose="02020603050405020304" pitchFamily="18" charset="0"/>
              </a:rPr>
              <a:t>m</a:t>
            </a:r>
            <a:r>
              <a:rPr sz="2500" spc="-20" dirty="0">
                <a:latin typeface="Times New Roman" panose="02020603050405020304" pitchFamily="18" charset="0"/>
                <a:cs typeface="Times New Roman" panose="02020603050405020304" pitchFamily="18" charset="0"/>
              </a:rPr>
              <a:t>i</a:t>
            </a:r>
            <a:r>
              <a:rPr sz="2500" spc="35" dirty="0">
                <a:latin typeface="Times New Roman" panose="02020603050405020304" pitchFamily="18" charset="0"/>
                <a:cs typeface="Times New Roman" panose="02020603050405020304" pitchFamily="18" charset="0"/>
              </a:rPr>
              <a:t>t</a:t>
            </a:r>
            <a:r>
              <a:rPr sz="2500" spc="-60" dirty="0">
                <a:latin typeface="Times New Roman" panose="02020603050405020304" pitchFamily="18" charset="0"/>
                <a:cs typeface="Times New Roman" panose="02020603050405020304" pitchFamily="18" charset="0"/>
              </a:rPr>
              <a:t>e</a:t>
            </a:r>
            <a:r>
              <a:rPr sz="2500" spc="50" dirty="0">
                <a:latin typeface="Times New Roman" panose="02020603050405020304" pitchFamily="18" charset="0"/>
                <a:cs typeface="Times New Roman" panose="02020603050405020304" pitchFamily="18" charset="0"/>
              </a:rPr>
              <a:t>d</a:t>
            </a:r>
            <a:r>
              <a:rPr sz="2500" spc="-270" dirty="0">
                <a:latin typeface="Times New Roman" panose="02020603050405020304" pitchFamily="18" charset="0"/>
                <a:cs typeface="Times New Roman" panose="02020603050405020304" pitchFamily="18" charset="0"/>
              </a:rPr>
              <a:t> </a:t>
            </a:r>
            <a:r>
              <a:rPr sz="2500" spc="-5" dirty="0">
                <a:latin typeface="Times New Roman" panose="02020603050405020304" pitchFamily="18" charset="0"/>
                <a:cs typeface="Times New Roman" panose="02020603050405020304" pitchFamily="18" charset="0"/>
              </a:rPr>
              <a:t>C</a:t>
            </a:r>
            <a:r>
              <a:rPr sz="2500" spc="-60" dirty="0">
                <a:latin typeface="Times New Roman" panose="02020603050405020304" pitchFamily="18" charset="0"/>
                <a:cs typeface="Times New Roman" panose="02020603050405020304" pitchFamily="18" charset="0"/>
              </a:rPr>
              <a:t>u</a:t>
            </a:r>
            <a:r>
              <a:rPr sz="2500" spc="-65" dirty="0">
                <a:latin typeface="Times New Roman" panose="02020603050405020304" pitchFamily="18" charset="0"/>
                <a:cs typeface="Times New Roman" panose="02020603050405020304" pitchFamily="18" charset="0"/>
              </a:rPr>
              <a:t>s</a:t>
            </a:r>
            <a:r>
              <a:rPr sz="2500" spc="35" dirty="0">
                <a:latin typeface="Times New Roman" panose="02020603050405020304" pitchFamily="18" charset="0"/>
                <a:cs typeface="Times New Roman" panose="02020603050405020304" pitchFamily="18" charset="0"/>
              </a:rPr>
              <a:t>t</a:t>
            </a:r>
            <a:r>
              <a:rPr sz="2500" spc="20" dirty="0">
                <a:latin typeface="Times New Roman" panose="02020603050405020304" pitchFamily="18" charset="0"/>
                <a:cs typeface="Times New Roman" panose="02020603050405020304" pitchFamily="18" charset="0"/>
              </a:rPr>
              <a:t>o</a:t>
            </a:r>
            <a:r>
              <a:rPr sz="2500" spc="-145" dirty="0">
                <a:latin typeface="Times New Roman" panose="02020603050405020304" pitchFamily="18" charset="0"/>
                <a:cs typeface="Times New Roman" panose="02020603050405020304" pitchFamily="18" charset="0"/>
              </a:rPr>
              <a:t>m</a:t>
            </a:r>
            <a:r>
              <a:rPr sz="2500" spc="-60" dirty="0">
                <a:latin typeface="Times New Roman" panose="02020603050405020304" pitchFamily="18" charset="0"/>
                <a:cs typeface="Times New Roman" panose="02020603050405020304" pitchFamily="18" charset="0"/>
              </a:rPr>
              <a:t>e</a:t>
            </a:r>
            <a:r>
              <a:rPr sz="2500" spc="-30" dirty="0">
                <a:latin typeface="Times New Roman" panose="02020603050405020304" pitchFamily="18" charset="0"/>
                <a:cs typeface="Times New Roman" panose="02020603050405020304" pitchFamily="18" charset="0"/>
              </a:rPr>
              <a:t>r</a:t>
            </a:r>
            <a:r>
              <a:rPr sz="2500" spc="-270" dirty="0">
                <a:latin typeface="Times New Roman" panose="02020603050405020304" pitchFamily="18" charset="0"/>
                <a:cs typeface="Times New Roman" panose="02020603050405020304" pitchFamily="18" charset="0"/>
              </a:rPr>
              <a:t> </a:t>
            </a:r>
            <a:r>
              <a:rPr sz="2500" spc="-95" dirty="0">
                <a:latin typeface="Times New Roman" panose="02020603050405020304" pitchFamily="18" charset="0"/>
                <a:cs typeface="Times New Roman" panose="02020603050405020304" pitchFamily="18" charset="0"/>
              </a:rPr>
              <a:t>R</a:t>
            </a:r>
            <a:r>
              <a:rPr sz="2500" spc="-60" dirty="0">
                <a:latin typeface="Times New Roman" panose="02020603050405020304" pitchFamily="18" charset="0"/>
                <a:cs typeface="Times New Roman" panose="02020603050405020304" pitchFamily="18" charset="0"/>
              </a:rPr>
              <a:t>e</a:t>
            </a:r>
            <a:r>
              <a:rPr sz="2500" spc="-114" dirty="0">
                <a:latin typeface="Times New Roman" panose="02020603050405020304" pitchFamily="18" charset="0"/>
                <a:cs typeface="Times New Roman" panose="02020603050405020304" pitchFamily="18" charset="0"/>
              </a:rPr>
              <a:t>a</a:t>
            </a:r>
            <a:r>
              <a:rPr sz="2500" spc="80" dirty="0">
                <a:latin typeface="Times New Roman" panose="02020603050405020304" pitchFamily="18" charset="0"/>
                <a:cs typeface="Times New Roman" panose="02020603050405020304" pitchFamily="18" charset="0"/>
              </a:rPr>
              <a:t>c</a:t>
            </a:r>
            <a:r>
              <a:rPr sz="2500" spc="-40" dirty="0">
                <a:latin typeface="Times New Roman" panose="02020603050405020304" pitchFamily="18" charset="0"/>
                <a:cs typeface="Times New Roman" panose="02020603050405020304" pitchFamily="18" charset="0"/>
              </a:rPr>
              <a:t>h</a:t>
            </a:r>
            <a:r>
              <a:rPr sz="2500" spc="-254" dirty="0">
                <a:latin typeface="Times New Roman" panose="02020603050405020304" pitchFamily="18" charset="0"/>
                <a:cs typeface="Times New Roman" panose="02020603050405020304" pitchFamily="18" charset="0"/>
              </a:rPr>
              <a:t>.</a:t>
            </a:r>
            <a:endParaRPr sz="2500" dirty="0">
              <a:latin typeface="Times New Roman" panose="02020603050405020304" pitchFamily="18" charset="0"/>
              <a:cs typeface="Times New Roman" panose="02020603050405020304" pitchFamily="18" charset="0"/>
            </a:endParaRPr>
          </a:p>
        </p:txBody>
      </p:sp>
      <p:sp>
        <p:nvSpPr>
          <p:cNvPr id="10" name="object 10"/>
          <p:cNvSpPr/>
          <p:nvPr/>
        </p:nvSpPr>
        <p:spPr>
          <a:xfrm>
            <a:off x="1033497" y="0"/>
            <a:ext cx="120014" cy="2893060"/>
          </a:xfrm>
          <a:custGeom>
            <a:avLst/>
            <a:gdLst/>
            <a:ahLst/>
            <a:cxnLst/>
            <a:rect l="l" t="t" r="r" b="b"/>
            <a:pathLst>
              <a:path w="120015" h="2893060">
                <a:moveTo>
                  <a:pt x="114300" y="0"/>
                </a:moveTo>
                <a:lnTo>
                  <a:pt x="119514" y="2892797"/>
                </a:lnTo>
                <a:lnTo>
                  <a:pt x="5214" y="2893003"/>
                </a:lnTo>
                <a:lnTo>
                  <a:pt x="0" y="0"/>
                </a:lnTo>
                <a:lnTo>
                  <a:pt x="114300" y="0"/>
                </a:lnTo>
                <a:close/>
              </a:path>
            </a:pathLst>
          </a:custGeom>
          <a:solidFill>
            <a:srgbClr val="9EC2D0"/>
          </a:solidFill>
        </p:spPr>
        <p:txBody>
          <a:bodyPr wrap="square" lIns="0" tIns="0" rIns="0" bIns="0" rtlCol="0"/>
          <a:lstStyle/>
          <a:p>
            <a:endParaRPr/>
          </a:p>
        </p:txBody>
      </p:sp>
      <p:sp>
        <p:nvSpPr>
          <p:cNvPr id="11" name="object 11"/>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grpSp>
        <p:nvGrpSpPr>
          <p:cNvPr id="12" name="object 12"/>
          <p:cNvGrpSpPr/>
          <p:nvPr/>
        </p:nvGrpSpPr>
        <p:grpSpPr>
          <a:xfrm>
            <a:off x="892194" y="7232260"/>
            <a:ext cx="7315200" cy="3112135"/>
            <a:chOff x="892194" y="7232260"/>
            <a:chExt cx="7315200" cy="3112135"/>
          </a:xfrm>
        </p:grpSpPr>
        <p:sp>
          <p:nvSpPr>
            <p:cNvPr id="13" name="object 13"/>
            <p:cNvSpPr/>
            <p:nvPr/>
          </p:nvSpPr>
          <p:spPr>
            <a:xfrm>
              <a:off x="1085818" y="7289410"/>
              <a:ext cx="5715" cy="2997835"/>
            </a:xfrm>
            <a:custGeom>
              <a:avLst/>
              <a:gdLst/>
              <a:ahLst/>
              <a:cxnLst/>
              <a:rect l="l" t="t" r="r" b="b"/>
              <a:pathLst>
                <a:path w="5715" h="2997834">
                  <a:moveTo>
                    <a:pt x="5402" y="2997455"/>
                  </a:moveTo>
                  <a:lnTo>
                    <a:pt x="0" y="0"/>
                  </a:lnTo>
                </a:path>
              </a:pathLst>
            </a:custGeom>
            <a:ln w="114299">
              <a:solidFill>
                <a:srgbClr val="9EC2D0"/>
              </a:solidFill>
            </a:ln>
          </p:spPr>
          <p:txBody>
            <a:bodyPr wrap="square" lIns="0" tIns="0" rIns="0" bIns="0" rtlCol="0"/>
            <a:lstStyle/>
            <a:p>
              <a:endParaRPr/>
            </a:p>
          </p:txBody>
        </p:sp>
        <p:sp>
          <p:nvSpPr>
            <p:cNvPr id="14" name="object 14"/>
            <p:cNvSpPr/>
            <p:nvPr/>
          </p:nvSpPr>
          <p:spPr>
            <a:xfrm>
              <a:off x="892194" y="9048108"/>
              <a:ext cx="7315200" cy="1238885"/>
            </a:xfrm>
            <a:custGeom>
              <a:avLst/>
              <a:gdLst/>
              <a:ahLst/>
              <a:cxnLst/>
              <a:rect l="l" t="t" r="r" b="b"/>
              <a:pathLst>
                <a:path w="7315200" h="1238884">
                  <a:moveTo>
                    <a:pt x="1817659" y="30189"/>
                  </a:moveTo>
                  <a:lnTo>
                    <a:pt x="1816717" y="30189"/>
                  </a:lnTo>
                  <a:lnTo>
                    <a:pt x="1816349" y="29819"/>
                  </a:lnTo>
                  <a:lnTo>
                    <a:pt x="1816349" y="28876"/>
                  </a:lnTo>
                  <a:lnTo>
                    <a:pt x="1816717" y="28506"/>
                  </a:lnTo>
                  <a:lnTo>
                    <a:pt x="1817659" y="28506"/>
                  </a:lnTo>
                  <a:lnTo>
                    <a:pt x="1818030" y="28876"/>
                  </a:lnTo>
                  <a:lnTo>
                    <a:pt x="1818030" y="29819"/>
                  </a:lnTo>
                  <a:lnTo>
                    <a:pt x="1817659" y="30189"/>
                  </a:lnTo>
                  <a:close/>
                </a:path>
                <a:path w="7315200" h="1238884">
                  <a:moveTo>
                    <a:pt x="2120838" y="31030"/>
                  </a:moveTo>
                  <a:lnTo>
                    <a:pt x="2118989" y="31030"/>
                  </a:lnTo>
                  <a:lnTo>
                    <a:pt x="2118232" y="30273"/>
                  </a:lnTo>
                  <a:lnTo>
                    <a:pt x="2118232" y="28422"/>
                  </a:lnTo>
                  <a:lnTo>
                    <a:pt x="2118989" y="27664"/>
                  </a:lnTo>
                  <a:lnTo>
                    <a:pt x="2120838" y="27664"/>
                  </a:lnTo>
                  <a:lnTo>
                    <a:pt x="2121594" y="28422"/>
                  </a:lnTo>
                  <a:lnTo>
                    <a:pt x="2121594" y="30273"/>
                  </a:lnTo>
                  <a:lnTo>
                    <a:pt x="2120838" y="31030"/>
                  </a:lnTo>
                  <a:close/>
                </a:path>
                <a:path w="7315200" h="1238884">
                  <a:moveTo>
                    <a:pt x="2425415" y="34396"/>
                  </a:moveTo>
                  <a:lnTo>
                    <a:pt x="2419863" y="34396"/>
                  </a:lnTo>
                  <a:lnTo>
                    <a:pt x="2417611" y="32141"/>
                  </a:lnTo>
                  <a:lnTo>
                    <a:pt x="2417611" y="26588"/>
                  </a:lnTo>
                  <a:lnTo>
                    <a:pt x="2419863" y="24333"/>
                  </a:lnTo>
                  <a:lnTo>
                    <a:pt x="2425415" y="24333"/>
                  </a:lnTo>
                  <a:lnTo>
                    <a:pt x="2427667" y="26588"/>
                  </a:lnTo>
                  <a:lnTo>
                    <a:pt x="2427667" y="32141"/>
                  </a:lnTo>
                  <a:lnTo>
                    <a:pt x="2425415" y="34396"/>
                  </a:lnTo>
                  <a:close/>
                </a:path>
                <a:path w="7315200" h="1238884">
                  <a:moveTo>
                    <a:pt x="2730006" y="37762"/>
                  </a:moveTo>
                  <a:lnTo>
                    <a:pt x="2720723" y="37762"/>
                  </a:lnTo>
                  <a:lnTo>
                    <a:pt x="2716973" y="34009"/>
                  </a:lnTo>
                  <a:lnTo>
                    <a:pt x="2716973" y="24720"/>
                  </a:lnTo>
                  <a:lnTo>
                    <a:pt x="2720723" y="20967"/>
                  </a:lnTo>
                  <a:lnTo>
                    <a:pt x="2730006" y="20967"/>
                  </a:lnTo>
                  <a:lnTo>
                    <a:pt x="2733756" y="24720"/>
                  </a:lnTo>
                  <a:lnTo>
                    <a:pt x="2733756" y="34009"/>
                  </a:lnTo>
                  <a:lnTo>
                    <a:pt x="2730006" y="37762"/>
                  </a:lnTo>
                  <a:close/>
                </a:path>
                <a:path w="7315200" h="1238884">
                  <a:moveTo>
                    <a:pt x="3034580" y="41127"/>
                  </a:moveTo>
                  <a:lnTo>
                    <a:pt x="3021597" y="41127"/>
                  </a:lnTo>
                  <a:lnTo>
                    <a:pt x="3016335" y="35860"/>
                  </a:lnTo>
                  <a:lnTo>
                    <a:pt x="3016335" y="22869"/>
                  </a:lnTo>
                  <a:lnTo>
                    <a:pt x="3021597" y="17601"/>
                  </a:lnTo>
                  <a:lnTo>
                    <a:pt x="3034580" y="17601"/>
                  </a:lnTo>
                  <a:lnTo>
                    <a:pt x="3039845" y="22869"/>
                  </a:lnTo>
                  <a:lnTo>
                    <a:pt x="3039845" y="35860"/>
                  </a:lnTo>
                  <a:lnTo>
                    <a:pt x="3034580" y="41127"/>
                  </a:lnTo>
                  <a:close/>
                </a:path>
                <a:path w="7315200" h="1238884">
                  <a:moveTo>
                    <a:pt x="3339157" y="44493"/>
                  </a:moveTo>
                  <a:lnTo>
                    <a:pt x="3322471" y="44493"/>
                  </a:lnTo>
                  <a:lnTo>
                    <a:pt x="3315710" y="37728"/>
                  </a:lnTo>
                  <a:lnTo>
                    <a:pt x="3315710" y="21035"/>
                  </a:lnTo>
                  <a:lnTo>
                    <a:pt x="3322471" y="14269"/>
                  </a:lnTo>
                  <a:lnTo>
                    <a:pt x="3339157" y="14269"/>
                  </a:lnTo>
                  <a:lnTo>
                    <a:pt x="3345918" y="21035"/>
                  </a:lnTo>
                  <a:lnTo>
                    <a:pt x="3345918" y="37728"/>
                  </a:lnTo>
                  <a:lnTo>
                    <a:pt x="3339157" y="44493"/>
                  </a:lnTo>
                  <a:close/>
                </a:path>
                <a:path w="7315200" h="1238884">
                  <a:moveTo>
                    <a:pt x="3633529" y="47859"/>
                  </a:moveTo>
                  <a:lnTo>
                    <a:pt x="3626343" y="46406"/>
                  </a:lnTo>
                  <a:lnTo>
                    <a:pt x="3620474" y="42444"/>
                  </a:lnTo>
                  <a:lnTo>
                    <a:pt x="3616516" y="36571"/>
                  </a:lnTo>
                  <a:lnTo>
                    <a:pt x="3615064" y="29381"/>
                  </a:lnTo>
                  <a:lnTo>
                    <a:pt x="3616516" y="22192"/>
                  </a:lnTo>
                  <a:lnTo>
                    <a:pt x="3620474" y="16318"/>
                  </a:lnTo>
                  <a:lnTo>
                    <a:pt x="3626343" y="12357"/>
                  </a:lnTo>
                  <a:lnTo>
                    <a:pt x="3633529" y="10904"/>
                  </a:lnTo>
                  <a:lnTo>
                    <a:pt x="3640715" y="12357"/>
                  </a:lnTo>
                  <a:lnTo>
                    <a:pt x="3646584" y="16318"/>
                  </a:lnTo>
                  <a:lnTo>
                    <a:pt x="3650542" y="22192"/>
                  </a:lnTo>
                  <a:lnTo>
                    <a:pt x="3651994" y="29381"/>
                  </a:lnTo>
                  <a:lnTo>
                    <a:pt x="3650542" y="36571"/>
                  </a:lnTo>
                  <a:lnTo>
                    <a:pt x="3646584" y="42444"/>
                  </a:lnTo>
                  <a:lnTo>
                    <a:pt x="3640715" y="46406"/>
                  </a:lnTo>
                  <a:lnTo>
                    <a:pt x="3633529" y="47859"/>
                  </a:lnTo>
                  <a:close/>
                </a:path>
                <a:path w="7315200" h="1238884">
                  <a:moveTo>
                    <a:pt x="3936253" y="52066"/>
                  </a:moveTo>
                  <a:lnTo>
                    <a:pt x="3927431" y="50284"/>
                  </a:lnTo>
                  <a:lnTo>
                    <a:pt x="3920232" y="45425"/>
                  </a:lnTo>
                  <a:lnTo>
                    <a:pt x="3915381" y="38215"/>
                  </a:lnTo>
                  <a:lnTo>
                    <a:pt x="3913603" y="29381"/>
                  </a:lnTo>
                  <a:lnTo>
                    <a:pt x="3915381" y="20548"/>
                  </a:lnTo>
                  <a:lnTo>
                    <a:pt x="3920232" y="13338"/>
                  </a:lnTo>
                  <a:lnTo>
                    <a:pt x="3927431" y="8478"/>
                  </a:lnTo>
                  <a:lnTo>
                    <a:pt x="3936253" y="6697"/>
                  </a:lnTo>
                  <a:lnTo>
                    <a:pt x="3945081" y="8478"/>
                  </a:lnTo>
                  <a:lnTo>
                    <a:pt x="3952292" y="13338"/>
                  </a:lnTo>
                  <a:lnTo>
                    <a:pt x="3957154" y="20548"/>
                  </a:lnTo>
                  <a:lnTo>
                    <a:pt x="3958937" y="29381"/>
                  </a:lnTo>
                  <a:lnTo>
                    <a:pt x="3957154" y="38215"/>
                  </a:lnTo>
                  <a:lnTo>
                    <a:pt x="3952292" y="45425"/>
                  </a:lnTo>
                  <a:lnTo>
                    <a:pt x="3945081" y="50284"/>
                  </a:lnTo>
                  <a:lnTo>
                    <a:pt x="3936253" y="52066"/>
                  </a:lnTo>
                  <a:close/>
                </a:path>
                <a:path w="7315200" h="1238884">
                  <a:moveTo>
                    <a:pt x="4238977" y="54590"/>
                  </a:moveTo>
                  <a:lnTo>
                    <a:pt x="4229180" y="52610"/>
                  </a:lnTo>
                  <a:lnTo>
                    <a:pt x="4221187" y="47213"/>
                  </a:lnTo>
                  <a:lnTo>
                    <a:pt x="4215802" y="39205"/>
                  </a:lnTo>
                  <a:lnTo>
                    <a:pt x="4213828" y="29398"/>
                  </a:lnTo>
                  <a:lnTo>
                    <a:pt x="4215802" y="19590"/>
                  </a:lnTo>
                  <a:lnTo>
                    <a:pt x="4221187" y="11583"/>
                  </a:lnTo>
                  <a:lnTo>
                    <a:pt x="4229180" y="6185"/>
                  </a:lnTo>
                  <a:lnTo>
                    <a:pt x="4238977" y="4206"/>
                  </a:lnTo>
                  <a:lnTo>
                    <a:pt x="4248779" y="6185"/>
                  </a:lnTo>
                  <a:lnTo>
                    <a:pt x="4256783" y="11583"/>
                  </a:lnTo>
                  <a:lnTo>
                    <a:pt x="4262180" y="19590"/>
                  </a:lnTo>
                  <a:lnTo>
                    <a:pt x="4264159" y="29398"/>
                  </a:lnTo>
                  <a:lnTo>
                    <a:pt x="4262180" y="39205"/>
                  </a:lnTo>
                  <a:lnTo>
                    <a:pt x="4256783" y="47213"/>
                  </a:lnTo>
                  <a:lnTo>
                    <a:pt x="4248779" y="52610"/>
                  </a:lnTo>
                  <a:lnTo>
                    <a:pt x="4238977" y="54590"/>
                  </a:lnTo>
                  <a:close/>
                </a:path>
                <a:path w="7315200" h="1238884">
                  <a:moveTo>
                    <a:pt x="4541701" y="56273"/>
                  </a:moveTo>
                  <a:lnTo>
                    <a:pt x="4531256" y="54161"/>
                  </a:lnTo>
                  <a:lnTo>
                    <a:pt x="4522726" y="48401"/>
                  </a:lnTo>
                  <a:lnTo>
                    <a:pt x="4516974" y="39859"/>
                  </a:lnTo>
                  <a:lnTo>
                    <a:pt x="4514865" y="29398"/>
                  </a:lnTo>
                  <a:lnTo>
                    <a:pt x="4516974" y="18937"/>
                  </a:lnTo>
                  <a:lnTo>
                    <a:pt x="4522726" y="10395"/>
                  </a:lnTo>
                  <a:lnTo>
                    <a:pt x="4531256" y="4635"/>
                  </a:lnTo>
                  <a:lnTo>
                    <a:pt x="4541701" y="2523"/>
                  </a:lnTo>
                  <a:lnTo>
                    <a:pt x="4552165" y="4635"/>
                  </a:lnTo>
                  <a:lnTo>
                    <a:pt x="4560705" y="10395"/>
                  </a:lnTo>
                  <a:lnTo>
                    <a:pt x="4566461" y="18937"/>
                  </a:lnTo>
                  <a:lnTo>
                    <a:pt x="4568571" y="29398"/>
                  </a:lnTo>
                  <a:lnTo>
                    <a:pt x="4566461" y="39859"/>
                  </a:lnTo>
                  <a:lnTo>
                    <a:pt x="4560705" y="48401"/>
                  </a:lnTo>
                  <a:lnTo>
                    <a:pt x="4552165" y="54161"/>
                  </a:lnTo>
                  <a:lnTo>
                    <a:pt x="4541701" y="56273"/>
                  </a:lnTo>
                  <a:close/>
                </a:path>
                <a:path w="7315200" h="1238884">
                  <a:moveTo>
                    <a:pt x="4844424" y="57114"/>
                  </a:moveTo>
                  <a:lnTo>
                    <a:pt x="4833648" y="54937"/>
                  </a:lnTo>
                  <a:lnTo>
                    <a:pt x="4824850" y="48998"/>
                  </a:lnTo>
                  <a:lnTo>
                    <a:pt x="4818919" y="40189"/>
                  </a:lnTo>
                  <a:lnTo>
                    <a:pt x="4816745" y="29398"/>
                  </a:lnTo>
                  <a:lnTo>
                    <a:pt x="4818919" y="18607"/>
                  </a:lnTo>
                  <a:lnTo>
                    <a:pt x="4824850" y="9797"/>
                  </a:lnTo>
                  <a:lnTo>
                    <a:pt x="4833648" y="3859"/>
                  </a:lnTo>
                  <a:lnTo>
                    <a:pt x="4844424" y="1682"/>
                  </a:lnTo>
                  <a:lnTo>
                    <a:pt x="4855220" y="3859"/>
                  </a:lnTo>
                  <a:lnTo>
                    <a:pt x="4864028" y="9797"/>
                  </a:lnTo>
                  <a:lnTo>
                    <a:pt x="4869963" y="18607"/>
                  </a:lnTo>
                  <a:lnTo>
                    <a:pt x="4872138" y="29398"/>
                  </a:lnTo>
                  <a:lnTo>
                    <a:pt x="4869963" y="40189"/>
                  </a:lnTo>
                  <a:lnTo>
                    <a:pt x="4864028" y="48998"/>
                  </a:lnTo>
                  <a:lnTo>
                    <a:pt x="4855220" y="54937"/>
                  </a:lnTo>
                  <a:lnTo>
                    <a:pt x="4844424" y="57114"/>
                  </a:lnTo>
                  <a:close/>
                </a:path>
                <a:path w="7315200" h="1238884">
                  <a:moveTo>
                    <a:pt x="5147149" y="58797"/>
                  </a:moveTo>
                  <a:lnTo>
                    <a:pt x="5135724" y="56487"/>
                  </a:lnTo>
                  <a:lnTo>
                    <a:pt x="5126388" y="50187"/>
                  </a:lnTo>
                  <a:lnTo>
                    <a:pt x="5120091" y="40842"/>
                  </a:lnTo>
                  <a:lnTo>
                    <a:pt x="5117781" y="29398"/>
                  </a:lnTo>
                  <a:lnTo>
                    <a:pt x="5120091" y="17953"/>
                  </a:lnTo>
                  <a:lnTo>
                    <a:pt x="5126388" y="8609"/>
                  </a:lnTo>
                  <a:lnTo>
                    <a:pt x="5135724" y="2309"/>
                  </a:lnTo>
                  <a:lnTo>
                    <a:pt x="5147149" y="0"/>
                  </a:lnTo>
                  <a:lnTo>
                    <a:pt x="5158592" y="2309"/>
                  </a:lnTo>
                  <a:lnTo>
                    <a:pt x="5167938" y="8609"/>
                  </a:lnTo>
                  <a:lnTo>
                    <a:pt x="5174239" y="17953"/>
                  </a:lnTo>
                  <a:lnTo>
                    <a:pt x="5176550" y="29398"/>
                  </a:lnTo>
                  <a:lnTo>
                    <a:pt x="5174239" y="40842"/>
                  </a:lnTo>
                  <a:lnTo>
                    <a:pt x="5167938" y="50187"/>
                  </a:lnTo>
                  <a:lnTo>
                    <a:pt x="5158592" y="56487"/>
                  </a:lnTo>
                  <a:lnTo>
                    <a:pt x="5147149" y="58797"/>
                  </a:lnTo>
                  <a:close/>
                </a:path>
                <a:path w="7315200" h="1238884">
                  <a:moveTo>
                    <a:pt x="5449872" y="57114"/>
                  </a:moveTo>
                  <a:lnTo>
                    <a:pt x="5439096" y="54937"/>
                  </a:lnTo>
                  <a:lnTo>
                    <a:pt x="5430298" y="48998"/>
                  </a:lnTo>
                  <a:lnTo>
                    <a:pt x="5424367" y="40189"/>
                  </a:lnTo>
                  <a:lnTo>
                    <a:pt x="5422192" y="29398"/>
                  </a:lnTo>
                  <a:lnTo>
                    <a:pt x="5424367" y="18607"/>
                  </a:lnTo>
                  <a:lnTo>
                    <a:pt x="5430298" y="9797"/>
                  </a:lnTo>
                  <a:lnTo>
                    <a:pt x="5439096" y="3859"/>
                  </a:lnTo>
                  <a:lnTo>
                    <a:pt x="5449872" y="1682"/>
                  </a:lnTo>
                  <a:lnTo>
                    <a:pt x="5460668" y="3859"/>
                  </a:lnTo>
                  <a:lnTo>
                    <a:pt x="5469476" y="9797"/>
                  </a:lnTo>
                  <a:lnTo>
                    <a:pt x="5475411" y="18607"/>
                  </a:lnTo>
                  <a:lnTo>
                    <a:pt x="5477586" y="29398"/>
                  </a:lnTo>
                  <a:lnTo>
                    <a:pt x="5475411" y="40189"/>
                  </a:lnTo>
                  <a:lnTo>
                    <a:pt x="5469476" y="48998"/>
                  </a:lnTo>
                  <a:lnTo>
                    <a:pt x="5460668" y="54937"/>
                  </a:lnTo>
                  <a:lnTo>
                    <a:pt x="5449872" y="57114"/>
                  </a:lnTo>
                  <a:close/>
                </a:path>
                <a:path w="7315200" h="1238884">
                  <a:moveTo>
                    <a:pt x="5752630" y="52083"/>
                  </a:moveTo>
                  <a:lnTo>
                    <a:pt x="5743788" y="50301"/>
                  </a:lnTo>
                  <a:lnTo>
                    <a:pt x="5736579" y="45442"/>
                  </a:lnTo>
                  <a:lnTo>
                    <a:pt x="5731724" y="38231"/>
                  </a:lnTo>
                  <a:lnTo>
                    <a:pt x="5729946" y="29398"/>
                  </a:lnTo>
                  <a:lnTo>
                    <a:pt x="5731724" y="20564"/>
                  </a:lnTo>
                  <a:lnTo>
                    <a:pt x="5736579" y="13354"/>
                  </a:lnTo>
                  <a:lnTo>
                    <a:pt x="5743788" y="8495"/>
                  </a:lnTo>
                  <a:lnTo>
                    <a:pt x="5752630" y="6714"/>
                  </a:lnTo>
                  <a:lnTo>
                    <a:pt x="5761452" y="8495"/>
                  </a:lnTo>
                  <a:lnTo>
                    <a:pt x="5768651" y="13354"/>
                  </a:lnTo>
                  <a:lnTo>
                    <a:pt x="5773502" y="20564"/>
                  </a:lnTo>
                  <a:lnTo>
                    <a:pt x="5775280" y="29398"/>
                  </a:lnTo>
                  <a:lnTo>
                    <a:pt x="5773497" y="38231"/>
                  </a:lnTo>
                  <a:lnTo>
                    <a:pt x="5768639" y="45442"/>
                  </a:lnTo>
                  <a:lnTo>
                    <a:pt x="5761438" y="50301"/>
                  </a:lnTo>
                  <a:lnTo>
                    <a:pt x="5752630" y="52083"/>
                  </a:lnTo>
                  <a:close/>
                </a:path>
                <a:path w="7315200" h="1238884">
                  <a:moveTo>
                    <a:pt x="6062746" y="42843"/>
                  </a:moveTo>
                  <a:lnTo>
                    <a:pt x="6047927" y="42843"/>
                  </a:lnTo>
                  <a:lnTo>
                    <a:pt x="6041885" y="36819"/>
                  </a:lnTo>
                  <a:lnTo>
                    <a:pt x="6041885" y="21977"/>
                  </a:lnTo>
                  <a:lnTo>
                    <a:pt x="6047927" y="15952"/>
                  </a:lnTo>
                  <a:lnTo>
                    <a:pt x="6062746" y="15952"/>
                  </a:lnTo>
                  <a:lnTo>
                    <a:pt x="6068788" y="21977"/>
                  </a:lnTo>
                  <a:lnTo>
                    <a:pt x="6068788" y="36819"/>
                  </a:lnTo>
                  <a:lnTo>
                    <a:pt x="6062746" y="42843"/>
                  </a:lnTo>
                  <a:close/>
                </a:path>
                <a:path w="7315200" h="1238884">
                  <a:moveTo>
                    <a:pt x="6359900" y="32764"/>
                  </a:moveTo>
                  <a:lnTo>
                    <a:pt x="6356187" y="32764"/>
                  </a:lnTo>
                  <a:lnTo>
                    <a:pt x="6354702" y="31266"/>
                  </a:lnTo>
                  <a:lnTo>
                    <a:pt x="6354702" y="27530"/>
                  </a:lnTo>
                  <a:lnTo>
                    <a:pt x="6356187" y="26032"/>
                  </a:lnTo>
                  <a:lnTo>
                    <a:pt x="6359934" y="26032"/>
                  </a:lnTo>
                  <a:lnTo>
                    <a:pt x="6361419" y="27530"/>
                  </a:lnTo>
                  <a:lnTo>
                    <a:pt x="6361419" y="31266"/>
                  </a:lnTo>
                  <a:lnTo>
                    <a:pt x="6359900" y="32764"/>
                  </a:lnTo>
                  <a:close/>
                </a:path>
                <a:path w="7315200" h="1238884">
                  <a:moveTo>
                    <a:pt x="910409" y="334828"/>
                  </a:moveTo>
                  <a:lnTo>
                    <a:pt x="907617" y="334828"/>
                  </a:lnTo>
                  <a:lnTo>
                    <a:pt x="906493" y="333701"/>
                  </a:lnTo>
                  <a:lnTo>
                    <a:pt x="906493" y="330907"/>
                  </a:lnTo>
                  <a:lnTo>
                    <a:pt x="907617" y="329780"/>
                  </a:lnTo>
                  <a:lnTo>
                    <a:pt x="910409" y="329780"/>
                  </a:lnTo>
                  <a:lnTo>
                    <a:pt x="911536" y="330907"/>
                  </a:lnTo>
                  <a:lnTo>
                    <a:pt x="911536" y="333701"/>
                  </a:lnTo>
                  <a:lnTo>
                    <a:pt x="910409" y="334828"/>
                  </a:lnTo>
                  <a:close/>
                </a:path>
                <a:path w="7315200" h="1238884">
                  <a:moveTo>
                    <a:pt x="1215911" y="339862"/>
                  </a:moveTo>
                  <a:lnTo>
                    <a:pt x="1207570" y="339862"/>
                  </a:lnTo>
                  <a:lnTo>
                    <a:pt x="1204187" y="336477"/>
                  </a:lnTo>
                  <a:lnTo>
                    <a:pt x="1204187" y="328131"/>
                  </a:lnTo>
                  <a:lnTo>
                    <a:pt x="1207570" y="324748"/>
                  </a:lnTo>
                  <a:lnTo>
                    <a:pt x="1215911" y="324748"/>
                  </a:lnTo>
                  <a:lnTo>
                    <a:pt x="1219290" y="328131"/>
                  </a:lnTo>
                  <a:lnTo>
                    <a:pt x="1219290" y="336477"/>
                  </a:lnTo>
                  <a:lnTo>
                    <a:pt x="1215911" y="339862"/>
                  </a:lnTo>
                  <a:close/>
                </a:path>
                <a:path w="7315200" h="1238884">
                  <a:moveTo>
                    <a:pt x="1521410" y="344891"/>
                  </a:moveTo>
                  <a:lnTo>
                    <a:pt x="1507502" y="344891"/>
                  </a:lnTo>
                  <a:lnTo>
                    <a:pt x="1501868" y="339254"/>
                  </a:lnTo>
                  <a:lnTo>
                    <a:pt x="1501868" y="325321"/>
                  </a:lnTo>
                  <a:lnTo>
                    <a:pt x="1507502" y="319683"/>
                  </a:lnTo>
                  <a:lnTo>
                    <a:pt x="1521426" y="319683"/>
                  </a:lnTo>
                  <a:lnTo>
                    <a:pt x="1527060" y="325321"/>
                  </a:lnTo>
                  <a:lnTo>
                    <a:pt x="1527060" y="339254"/>
                  </a:lnTo>
                  <a:lnTo>
                    <a:pt x="1521410" y="344891"/>
                  </a:lnTo>
                  <a:close/>
                </a:path>
                <a:path w="7315200" h="1238884">
                  <a:moveTo>
                    <a:pt x="1826928" y="349924"/>
                  </a:moveTo>
                  <a:lnTo>
                    <a:pt x="1807451" y="349924"/>
                  </a:lnTo>
                  <a:lnTo>
                    <a:pt x="1799562" y="342032"/>
                  </a:lnTo>
                  <a:lnTo>
                    <a:pt x="1799562" y="322544"/>
                  </a:lnTo>
                  <a:lnTo>
                    <a:pt x="1807451" y="314652"/>
                  </a:lnTo>
                  <a:lnTo>
                    <a:pt x="1826928" y="314652"/>
                  </a:lnTo>
                  <a:lnTo>
                    <a:pt x="1834814" y="322544"/>
                  </a:lnTo>
                  <a:lnTo>
                    <a:pt x="1834814" y="342032"/>
                  </a:lnTo>
                  <a:lnTo>
                    <a:pt x="1826928" y="349924"/>
                  </a:lnTo>
                  <a:close/>
                </a:path>
                <a:path w="7315200" h="1238884">
                  <a:moveTo>
                    <a:pt x="2119913" y="354954"/>
                  </a:moveTo>
                  <a:lnTo>
                    <a:pt x="2111085" y="353172"/>
                  </a:lnTo>
                  <a:lnTo>
                    <a:pt x="2103879" y="348313"/>
                  </a:lnTo>
                  <a:lnTo>
                    <a:pt x="2099023" y="341104"/>
                  </a:lnTo>
                  <a:lnTo>
                    <a:pt x="2097243" y="332271"/>
                  </a:lnTo>
                  <a:lnTo>
                    <a:pt x="2099023" y="323437"/>
                  </a:lnTo>
                  <a:lnTo>
                    <a:pt x="2103879" y="316227"/>
                  </a:lnTo>
                  <a:lnTo>
                    <a:pt x="2111085" y="311368"/>
                  </a:lnTo>
                  <a:lnTo>
                    <a:pt x="2119913" y="309586"/>
                  </a:lnTo>
                  <a:lnTo>
                    <a:pt x="2128742" y="311368"/>
                  </a:lnTo>
                  <a:lnTo>
                    <a:pt x="2135948" y="316227"/>
                  </a:lnTo>
                  <a:lnTo>
                    <a:pt x="2140804" y="323437"/>
                  </a:lnTo>
                  <a:lnTo>
                    <a:pt x="2142584" y="332271"/>
                  </a:lnTo>
                  <a:lnTo>
                    <a:pt x="2140801" y="341104"/>
                  </a:lnTo>
                  <a:lnTo>
                    <a:pt x="2135941" y="348313"/>
                  </a:lnTo>
                  <a:lnTo>
                    <a:pt x="2128735" y="353172"/>
                  </a:lnTo>
                  <a:lnTo>
                    <a:pt x="2119913" y="354954"/>
                  </a:lnTo>
                  <a:close/>
                </a:path>
                <a:path w="7315200" h="1238884">
                  <a:moveTo>
                    <a:pt x="2422641" y="358319"/>
                  </a:moveTo>
                  <a:lnTo>
                    <a:pt x="2412516" y="356273"/>
                  </a:lnTo>
                  <a:lnTo>
                    <a:pt x="2404245" y="350693"/>
                  </a:lnTo>
                  <a:lnTo>
                    <a:pt x="2398667" y="342418"/>
                  </a:lnTo>
                  <a:lnTo>
                    <a:pt x="2396622" y="332288"/>
                  </a:lnTo>
                  <a:lnTo>
                    <a:pt x="2398667" y="322157"/>
                  </a:lnTo>
                  <a:lnTo>
                    <a:pt x="2404245" y="313882"/>
                  </a:lnTo>
                  <a:lnTo>
                    <a:pt x="2412516" y="308301"/>
                  </a:lnTo>
                  <a:lnTo>
                    <a:pt x="2422641" y="306254"/>
                  </a:lnTo>
                  <a:lnTo>
                    <a:pt x="2432764" y="308301"/>
                  </a:lnTo>
                  <a:lnTo>
                    <a:pt x="2441033" y="313882"/>
                  </a:lnTo>
                  <a:lnTo>
                    <a:pt x="2446611" y="322157"/>
                  </a:lnTo>
                  <a:lnTo>
                    <a:pt x="2448656" y="332288"/>
                  </a:lnTo>
                  <a:lnTo>
                    <a:pt x="2446613" y="342418"/>
                  </a:lnTo>
                  <a:lnTo>
                    <a:pt x="2441040" y="350693"/>
                  </a:lnTo>
                  <a:lnTo>
                    <a:pt x="2432771" y="356273"/>
                  </a:lnTo>
                  <a:lnTo>
                    <a:pt x="2422641" y="358319"/>
                  </a:lnTo>
                  <a:close/>
                </a:path>
                <a:path w="7315200" h="1238884">
                  <a:moveTo>
                    <a:pt x="2725365" y="361685"/>
                  </a:moveTo>
                  <a:lnTo>
                    <a:pt x="2713927" y="359375"/>
                  </a:lnTo>
                  <a:lnTo>
                    <a:pt x="2704588" y="353076"/>
                  </a:lnTo>
                  <a:lnTo>
                    <a:pt x="2698292" y="343732"/>
                  </a:lnTo>
                  <a:lnTo>
                    <a:pt x="2695983" y="332288"/>
                  </a:lnTo>
                  <a:lnTo>
                    <a:pt x="2698292" y="320843"/>
                  </a:lnTo>
                  <a:lnTo>
                    <a:pt x="2704588" y="311499"/>
                  </a:lnTo>
                  <a:lnTo>
                    <a:pt x="2713927" y="305199"/>
                  </a:lnTo>
                  <a:lnTo>
                    <a:pt x="2725365" y="302889"/>
                  </a:lnTo>
                  <a:lnTo>
                    <a:pt x="2736802" y="305199"/>
                  </a:lnTo>
                  <a:lnTo>
                    <a:pt x="2746141" y="311499"/>
                  </a:lnTo>
                  <a:lnTo>
                    <a:pt x="2752437" y="320843"/>
                  </a:lnTo>
                  <a:lnTo>
                    <a:pt x="2754746" y="332288"/>
                  </a:lnTo>
                  <a:lnTo>
                    <a:pt x="2752437" y="343732"/>
                  </a:lnTo>
                  <a:lnTo>
                    <a:pt x="2746141" y="353076"/>
                  </a:lnTo>
                  <a:lnTo>
                    <a:pt x="2736802" y="359375"/>
                  </a:lnTo>
                  <a:lnTo>
                    <a:pt x="2725365" y="361685"/>
                  </a:lnTo>
                  <a:close/>
                </a:path>
                <a:path w="7315200" h="1238884">
                  <a:moveTo>
                    <a:pt x="3028088" y="365050"/>
                  </a:moveTo>
                  <a:lnTo>
                    <a:pt x="3015345" y="362475"/>
                  </a:lnTo>
                  <a:lnTo>
                    <a:pt x="3004937" y="355452"/>
                  </a:lnTo>
                  <a:lnTo>
                    <a:pt x="2997919" y="345038"/>
                  </a:lnTo>
                  <a:lnTo>
                    <a:pt x="2995345" y="332288"/>
                  </a:lnTo>
                  <a:lnTo>
                    <a:pt x="2997919" y="319536"/>
                  </a:lnTo>
                  <a:lnTo>
                    <a:pt x="3004937" y="309122"/>
                  </a:lnTo>
                  <a:lnTo>
                    <a:pt x="3015345" y="302099"/>
                  </a:lnTo>
                  <a:lnTo>
                    <a:pt x="3028088" y="299523"/>
                  </a:lnTo>
                  <a:lnTo>
                    <a:pt x="3040832" y="302099"/>
                  </a:lnTo>
                  <a:lnTo>
                    <a:pt x="3051242" y="309122"/>
                  </a:lnTo>
                  <a:lnTo>
                    <a:pt x="3058261" y="319536"/>
                  </a:lnTo>
                  <a:lnTo>
                    <a:pt x="3060835" y="332288"/>
                  </a:lnTo>
                  <a:lnTo>
                    <a:pt x="3058261" y="345038"/>
                  </a:lnTo>
                  <a:lnTo>
                    <a:pt x="3051242" y="355452"/>
                  </a:lnTo>
                  <a:lnTo>
                    <a:pt x="3040832" y="362475"/>
                  </a:lnTo>
                  <a:lnTo>
                    <a:pt x="3028088" y="365050"/>
                  </a:lnTo>
                  <a:close/>
                </a:path>
                <a:path w="7315200" h="1238884">
                  <a:moveTo>
                    <a:pt x="3330812" y="367575"/>
                  </a:moveTo>
                  <a:lnTo>
                    <a:pt x="3317096" y="364802"/>
                  </a:lnTo>
                  <a:lnTo>
                    <a:pt x="3305892" y="357241"/>
                  </a:lnTo>
                  <a:lnTo>
                    <a:pt x="3298335" y="346029"/>
                  </a:lnTo>
                  <a:lnTo>
                    <a:pt x="3295564" y="332304"/>
                  </a:lnTo>
                  <a:lnTo>
                    <a:pt x="3298335" y="318579"/>
                  </a:lnTo>
                  <a:lnTo>
                    <a:pt x="3305892" y="307367"/>
                  </a:lnTo>
                  <a:lnTo>
                    <a:pt x="3317096" y="299806"/>
                  </a:lnTo>
                  <a:lnTo>
                    <a:pt x="3330812" y="297033"/>
                  </a:lnTo>
                  <a:lnTo>
                    <a:pt x="3344530" y="299806"/>
                  </a:lnTo>
                  <a:lnTo>
                    <a:pt x="3355735" y="307367"/>
                  </a:lnTo>
                  <a:lnTo>
                    <a:pt x="3363292" y="318579"/>
                  </a:lnTo>
                  <a:lnTo>
                    <a:pt x="3366064" y="332304"/>
                  </a:lnTo>
                  <a:lnTo>
                    <a:pt x="3363294" y="346029"/>
                  </a:lnTo>
                  <a:lnTo>
                    <a:pt x="3355742" y="357241"/>
                  </a:lnTo>
                  <a:lnTo>
                    <a:pt x="3344537" y="364802"/>
                  </a:lnTo>
                  <a:lnTo>
                    <a:pt x="3330812" y="367575"/>
                  </a:lnTo>
                  <a:close/>
                </a:path>
                <a:path w="7315200" h="1238884">
                  <a:moveTo>
                    <a:pt x="3633529" y="370100"/>
                  </a:moveTo>
                  <a:lnTo>
                    <a:pt x="3618826" y="367129"/>
                  </a:lnTo>
                  <a:lnTo>
                    <a:pt x="3606820" y="359027"/>
                  </a:lnTo>
                  <a:lnTo>
                    <a:pt x="3598725" y="347013"/>
                  </a:lnTo>
                  <a:lnTo>
                    <a:pt x="3595756" y="332304"/>
                  </a:lnTo>
                  <a:lnTo>
                    <a:pt x="3598725" y="317595"/>
                  </a:lnTo>
                  <a:lnTo>
                    <a:pt x="3606820" y="305581"/>
                  </a:lnTo>
                  <a:lnTo>
                    <a:pt x="3618826" y="297479"/>
                  </a:lnTo>
                  <a:lnTo>
                    <a:pt x="3633529" y="294508"/>
                  </a:lnTo>
                  <a:lnTo>
                    <a:pt x="3648232" y="297479"/>
                  </a:lnTo>
                  <a:lnTo>
                    <a:pt x="3660239" y="305581"/>
                  </a:lnTo>
                  <a:lnTo>
                    <a:pt x="3668334" y="317595"/>
                  </a:lnTo>
                  <a:lnTo>
                    <a:pt x="3671302" y="332304"/>
                  </a:lnTo>
                  <a:lnTo>
                    <a:pt x="3668334" y="347013"/>
                  </a:lnTo>
                  <a:lnTo>
                    <a:pt x="3660239" y="359027"/>
                  </a:lnTo>
                  <a:lnTo>
                    <a:pt x="3648232" y="367129"/>
                  </a:lnTo>
                  <a:lnTo>
                    <a:pt x="3633529" y="370100"/>
                  </a:lnTo>
                  <a:close/>
                </a:path>
                <a:path w="7315200" h="1238884">
                  <a:moveTo>
                    <a:pt x="3936253" y="373466"/>
                  </a:moveTo>
                  <a:lnTo>
                    <a:pt x="3920245" y="370231"/>
                  </a:lnTo>
                  <a:lnTo>
                    <a:pt x="3907176" y="361410"/>
                  </a:lnTo>
                  <a:lnTo>
                    <a:pt x="3898368" y="348327"/>
                  </a:lnTo>
                  <a:lnTo>
                    <a:pt x="3895138" y="332304"/>
                  </a:lnTo>
                  <a:lnTo>
                    <a:pt x="3898368" y="316281"/>
                  </a:lnTo>
                  <a:lnTo>
                    <a:pt x="3907176" y="303198"/>
                  </a:lnTo>
                  <a:lnTo>
                    <a:pt x="3920245" y="294377"/>
                  </a:lnTo>
                  <a:lnTo>
                    <a:pt x="3936253" y="291143"/>
                  </a:lnTo>
                  <a:lnTo>
                    <a:pt x="3952266" y="294377"/>
                  </a:lnTo>
                  <a:lnTo>
                    <a:pt x="3965346" y="303198"/>
                  </a:lnTo>
                  <a:lnTo>
                    <a:pt x="3974167" y="316281"/>
                  </a:lnTo>
                  <a:lnTo>
                    <a:pt x="3977402" y="332304"/>
                  </a:lnTo>
                  <a:lnTo>
                    <a:pt x="3974167" y="348327"/>
                  </a:lnTo>
                  <a:lnTo>
                    <a:pt x="3965346" y="361410"/>
                  </a:lnTo>
                  <a:lnTo>
                    <a:pt x="3952266" y="370231"/>
                  </a:lnTo>
                  <a:lnTo>
                    <a:pt x="3936253" y="373466"/>
                  </a:lnTo>
                  <a:close/>
                </a:path>
                <a:path w="7315200" h="1238884">
                  <a:moveTo>
                    <a:pt x="4238977" y="375991"/>
                  </a:moveTo>
                  <a:lnTo>
                    <a:pt x="4221989" y="372558"/>
                  </a:lnTo>
                  <a:lnTo>
                    <a:pt x="4208115" y="363199"/>
                  </a:lnTo>
                  <a:lnTo>
                    <a:pt x="4198761" y="349318"/>
                  </a:lnTo>
                  <a:lnTo>
                    <a:pt x="4195330" y="332321"/>
                  </a:lnTo>
                  <a:lnTo>
                    <a:pt x="4198761" y="315324"/>
                  </a:lnTo>
                  <a:lnTo>
                    <a:pt x="4208115" y="301444"/>
                  </a:lnTo>
                  <a:lnTo>
                    <a:pt x="4221989" y="292084"/>
                  </a:lnTo>
                  <a:lnTo>
                    <a:pt x="4238977" y="288652"/>
                  </a:lnTo>
                  <a:lnTo>
                    <a:pt x="4255965" y="292084"/>
                  </a:lnTo>
                  <a:lnTo>
                    <a:pt x="4269838" y="301444"/>
                  </a:lnTo>
                  <a:lnTo>
                    <a:pt x="4279193" y="315324"/>
                  </a:lnTo>
                  <a:lnTo>
                    <a:pt x="4282623" y="332321"/>
                  </a:lnTo>
                  <a:lnTo>
                    <a:pt x="4279193" y="349318"/>
                  </a:lnTo>
                  <a:lnTo>
                    <a:pt x="4269838" y="363199"/>
                  </a:lnTo>
                  <a:lnTo>
                    <a:pt x="4255965" y="372558"/>
                  </a:lnTo>
                  <a:lnTo>
                    <a:pt x="4238977" y="375991"/>
                  </a:lnTo>
                  <a:close/>
                </a:path>
                <a:path w="7315200" h="1238884">
                  <a:moveTo>
                    <a:pt x="4541701" y="378516"/>
                  </a:moveTo>
                  <a:lnTo>
                    <a:pt x="4523739" y="374885"/>
                  </a:lnTo>
                  <a:lnTo>
                    <a:pt x="4509071" y="364985"/>
                  </a:lnTo>
                  <a:lnTo>
                    <a:pt x="4499182" y="350302"/>
                  </a:lnTo>
                  <a:lnTo>
                    <a:pt x="4495556" y="332321"/>
                  </a:lnTo>
                  <a:lnTo>
                    <a:pt x="4499182" y="314341"/>
                  </a:lnTo>
                  <a:lnTo>
                    <a:pt x="4509071" y="299658"/>
                  </a:lnTo>
                  <a:lnTo>
                    <a:pt x="4523739" y="289758"/>
                  </a:lnTo>
                  <a:lnTo>
                    <a:pt x="4541701" y="286128"/>
                  </a:lnTo>
                  <a:lnTo>
                    <a:pt x="4559682" y="289758"/>
                  </a:lnTo>
                  <a:lnTo>
                    <a:pt x="4574360" y="299658"/>
                  </a:lnTo>
                  <a:lnTo>
                    <a:pt x="4584252" y="314341"/>
                  </a:lnTo>
                  <a:lnTo>
                    <a:pt x="4587879" y="332321"/>
                  </a:lnTo>
                  <a:lnTo>
                    <a:pt x="4584252" y="350302"/>
                  </a:lnTo>
                  <a:lnTo>
                    <a:pt x="4574360" y="364985"/>
                  </a:lnTo>
                  <a:lnTo>
                    <a:pt x="4559682" y="374885"/>
                  </a:lnTo>
                  <a:lnTo>
                    <a:pt x="4541701" y="378516"/>
                  </a:lnTo>
                  <a:close/>
                </a:path>
                <a:path w="7315200" h="1238884">
                  <a:moveTo>
                    <a:pt x="4844424" y="381037"/>
                  </a:moveTo>
                  <a:lnTo>
                    <a:pt x="4825483" y="377209"/>
                  </a:lnTo>
                  <a:lnTo>
                    <a:pt x="4810010" y="366770"/>
                  </a:lnTo>
                  <a:lnTo>
                    <a:pt x="4799575" y="351285"/>
                  </a:lnTo>
                  <a:lnTo>
                    <a:pt x="4795748" y="332321"/>
                  </a:lnTo>
                  <a:lnTo>
                    <a:pt x="4799575" y="313357"/>
                  </a:lnTo>
                  <a:lnTo>
                    <a:pt x="4810010" y="297872"/>
                  </a:lnTo>
                  <a:lnTo>
                    <a:pt x="4825483" y="287432"/>
                  </a:lnTo>
                  <a:lnTo>
                    <a:pt x="4844424" y="283604"/>
                  </a:lnTo>
                  <a:lnTo>
                    <a:pt x="4863385" y="287432"/>
                  </a:lnTo>
                  <a:lnTo>
                    <a:pt x="4878868" y="297872"/>
                  </a:lnTo>
                  <a:lnTo>
                    <a:pt x="4889307" y="313357"/>
                  </a:lnTo>
                  <a:lnTo>
                    <a:pt x="4893135" y="332321"/>
                  </a:lnTo>
                  <a:lnTo>
                    <a:pt x="4889307" y="351285"/>
                  </a:lnTo>
                  <a:lnTo>
                    <a:pt x="4878868" y="366770"/>
                  </a:lnTo>
                  <a:lnTo>
                    <a:pt x="4863385" y="377209"/>
                  </a:lnTo>
                  <a:lnTo>
                    <a:pt x="4844424" y="381037"/>
                  </a:lnTo>
                  <a:close/>
                </a:path>
                <a:path w="7315200" h="1238884">
                  <a:moveTo>
                    <a:pt x="5147149" y="383562"/>
                  </a:moveTo>
                  <a:lnTo>
                    <a:pt x="5127213" y="379536"/>
                  </a:lnTo>
                  <a:lnTo>
                    <a:pt x="5110937" y="368555"/>
                  </a:lnTo>
                  <a:lnTo>
                    <a:pt x="5099964" y="352268"/>
                  </a:lnTo>
                  <a:lnTo>
                    <a:pt x="5095940" y="332321"/>
                  </a:lnTo>
                  <a:lnTo>
                    <a:pt x="5099964" y="312373"/>
                  </a:lnTo>
                  <a:lnTo>
                    <a:pt x="5110937" y="296086"/>
                  </a:lnTo>
                  <a:lnTo>
                    <a:pt x="5127213" y="285105"/>
                  </a:lnTo>
                  <a:lnTo>
                    <a:pt x="5147149" y="281079"/>
                  </a:lnTo>
                  <a:lnTo>
                    <a:pt x="5167089" y="285105"/>
                  </a:lnTo>
                  <a:lnTo>
                    <a:pt x="5183377" y="296086"/>
                  </a:lnTo>
                  <a:lnTo>
                    <a:pt x="5194361" y="312373"/>
                  </a:lnTo>
                  <a:lnTo>
                    <a:pt x="5198390" y="332321"/>
                  </a:lnTo>
                  <a:lnTo>
                    <a:pt x="5194361" y="352268"/>
                  </a:lnTo>
                  <a:lnTo>
                    <a:pt x="5183377" y="368555"/>
                  </a:lnTo>
                  <a:lnTo>
                    <a:pt x="5167089" y="379536"/>
                  </a:lnTo>
                  <a:lnTo>
                    <a:pt x="5147149" y="383562"/>
                  </a:lnTo>
                  <a:close/>
                </a:path>
                <a:path w="7315200" h="1238884">
                  <a:moveTo>
                    <a:pt x="5449872" y="386928"/>
                  </a:moveTo>
                  <a:lnTo>
                    <a:pt x="5428646" y="382636"/>
                  </a:lnTo>
                  <a:lnTo>
                    <a:pt x="5411306" y="370935"/>
                  </a:lnTo>
                  <a:lnTo>
                    <a:pt x="5399611" y="353583"/>
                  </a:lnTo>
                  <a:lnTo>
                    <a:pt x="5395322" y="332338"/>
                  </a:lnTo>
                  <a:lnTo>
                    <a:pt x="5399611" y="311093"/>
                  </a:lnTo>
                  <a:lnTo>
                    <a:pt x="5411306" y="293740"/>
                  </a:lnTo>
                  <a:lnTo>
                    <a:pt x="5428646" y="282039"/>
                  </a:lnTo>
                  <a:lnTo>
                    <a:pt x="5449872" y="277747"/>
                  </a:lnTo>
                  <a:lnTo>
                    <a:pt x="5471118" y="282039"/>
                  </a:lnTo>
                  <a:lnTo>
                    <a:pt x="5488468" y="293740"/>
                  </a:lnTo>
                  <a:lnTo>
                    <a:pt x="5500166" y="311093"/>
                  </a:lnTo>
                  <a:lnTo>
                    <a:pt x="5504456" y="332338"/>
                  </a:lnTo>
                  <a:lnTo>
                    <a:pt x="5500166" y="353583"/>
                  </a:lnTo>
                  <a:lnTo>
                    <a:pt x="5488468" y="370935"/>
                  </a:lnTo>
                  <a:lnTo>
                    <a:pt x="5471118" y="382636"/>
                  </a:lnTo>
                  <a:lnTo>
                    <a:pt x="5449872" y="386928"/>
                  </a:lnTo>
                  <a:close/>
                </a:path>
                <a:path w="7315200" h="1238884">
                  <a:moveTo>
                    <a:pt x="5752630" y="389452"/>
                  </a:moveTo>
                  <a:lnTo>
                    <a:pt x="5730410" y="384963"/>
                  </a:lnTo>
                  <a:lnTo>
                    <a:pt x="5712266" y="372722"/>
                  </a:lnTo>
                  <a:lnTo>
                    <a:pt x="5700034" y="354567"/>
                  </a:lnTo>
                  <a:lnTo>
                    <a:pt x="5695548" y="332338"/>
                  </a:lnTo>
                  <a:lnTo>
                    <a:pt x="5700034" y="310110"/>
                  </a:lnTo>
                  <a:lnTo>
                    <a:pt x="5712266" y="291955"/>
                  </a:lnTo>
                  <a:lnTo>
                    <a:pt x="5730410" y="279713"/>
                  </a:lnTo>
                  <a:lnTo>
                    <a:pt x="5752630" y="275223"/>
                  </a:lnTo>
                  <a:lnTo>
                    <a:pt x="5774830" y="279713"/>
                  </a:lnTo>
                  <a:lnTo>
                    <a:pt x="5792964" y="291955"/>
                  </a:lnTo>
                  <a:lnTo>
                    <a:pt x="5805193" y="310110"/>
                  </a:lnTo>
                  <a:lnTo>
                    <a:pt x="5809677" y="332338"/>
                  </a:lnTo>
                  <a:lnTo>
                    <a:pt x="5805197" y="354567"/>
                  </a:lnTo>
                  <a:lnTo>
                    <a:pt x="5792977" y="372722"/>
                  </a:lnTo>
                  <a:lnTo>
                    <a:pt x="5774844" y="384963"/>
                  </a:lnTo>
                  <a:lnTo>
                    <a:pt x="5752630" y="389452"/>
                  </a:lnTo>
                  <a:close/>
                </a:path>
                <a:path w="7315200" h="1238884">
                  <a:moveTo>
                    <a:pt x="6055354" y="391977"/>
                  </a:moveTo>
                  <a:lnTo>
                    <a:pt x="6032154" y="387290"/>
                  </a:lnTo>
                  <a:lnTo>
                    <a:pt x="6013205" y="374507"/>
                  </a:lnTo>
                  <a:lnTo>
                    <a:pt x="6000427" y="355550"/>
                  </a:lnTo>
                  <a:lnTo>
                    <a:pt x="5995740" y="332338"/>
                  </a:lnTo>
                  <a:lnTo>
                    <a:pt x="6000427" y="309126"/>
                  </a:lnTo>
                  <a:lnTo>
                    <a:pt x="6013205" y="290169"/>
                  </a:lnTo>
                  <a:lnTo>
                    <a:pt x="6032154" y="277386"/>
                  </a:lnTo>
                  <a:lnTo>
                    <a:pt x="6055354" y="272699"/>
                  </a:lnTo>
                  <a:lnTo>
                    <a:pt x="6078548" y="277386"/>
                  </a:lnTo>
                  <a:lnTo>
                    <a:pt x="6097485" y="290169"/>
                  </a:lnTo>
                  <a:lnTo>
                    <a:pt x="6110252" y="309126"/>
                  </a:lnTo>
                  <a:lnTo>
                    <a:pt x="6114933" y="332338"/>
                  </a:lnTo>
                  <a:lnTo>
                    <a:pt x="6110252" y="355550"/>
                  </a:lnTo>
                  <a:lnTo>
                    <a:pt x="6097485" y="374507"/>
                  </a:lnTo>
                  <a:lnTo>
                    <a:pt x="6078548" y="387290"/>
                  </a:lnTo>
                  <a:lnTo>
                    <a:pt x="6055354" y="391977"/>
                  </a:lnTo>
                  <a:close/>
                </a:path>
                <a:path w="7315200" h="1238884">
                  <a:moveTo>
                    <a:pt x="6358077" y="391977"/>
                  </a:moveTo>
                  <a:lnTo>
                    <a:pt x="6334878" y="387290"/>
                  </a:lnTo>
                  <a:lnTo>
                    <a:pt x="6315929" y="374507"/>
                  </a:lnTo>
                  <a:lnTo>
                    <a:pt x="6303151" y="355550"/>
                  </a:lnTo>
                  <a:lnTo>
                    <a:pt x="6298464" y="332338"/>
                  </a:lnTo>
                  <a:lnTo>
                    <a:pt x="6303151" y="309126"/>
                  </a:lnTo>
                  <a:lnTo>
                    <a:pt x="6315929" y="290169"/>
                  </a:lnTo>
                  <a:lnTo>
                    <a:pt x="6334878" y="277386"/>
                  </a:lnTo>
                  <a:lnTo>
                    <a:pt x="6358077" y="272699"/>
                  </a:lnTo>
                  <a:lnTo>
                    <a:pt x="6381271" y="277386"/>
                  </a:lnTo>
                  <a:lnTo>
                    <a:pt x="6400209" y="290169"/>
                  </a:lnTo>
                  <a:lnTo>
                    <a:pt x="6412975" y="309126"/>
                  </a:lnTo>
                  <a:lnTo>
                    <a:pt x="6417656" y="332338"/>
                  </a:lnTo>
                  <a:lnTo>
                    <a:pt x="6412975" y="355550"/>
                  </a:lnTo>
                  <a:lnTo>
                    <a:pt x="6400209" y="374507"/>
                  </a:lnTo>
                  <a:lnTo>
                    <a:pt x="6381271" y="387290"/>
                  </a:lnTo>
                  <a:lnTo>
                    <a:pt x="6358077" y="391977"/>
                  </a:lnTo>
                  <a:close/>
                </a:path>
                <a:path w="7315200" h="1238884">
                  <a:moveTo>
                    <a:pt x="6660801" y="376865"/>
                  </a:moveTo>
                  <a:lnTo>
                    <a:pt x="6643482" y="373368"/>
                  </a:lnTo>
                  <a:lnTo>
                    <a:pt x="6629340" y="363830"/>
                  </a:lnTo>
                  <a:lnTo>
                    <a:pt x="6619807" y="349682"/>
                  </a:lnTo>
                  <a:lnTo>
                    <a:pt x="6616311" y="332355"/>
                  </a:lnTo>
                  <a:lnTo>
                    <a:pt x="6619807" y="315028"/>
                  </a:lnTo>
                  <a:lnTo>
                    <a:pt x="6629340" y="300880"/>
                  </a:lnTo>
                  <a:lnTo>
                    <a:pt x="6643482" y="291342"/>
                  </a:lnTo>
                  <a:lnTo>
                    <a:pt x="6660801" y="287844"/>
                  </a:lnTo>
                  <a:lnTo>
                    <a:pt x="6678101" y="291342"/>
                  </a:lnTo>
                  <a:lnTo>
                    <a:pt x="6692232" y="300880"/>
                  </a:lnTo>
                  <a:lnTo>
                    <a:pt x="6701762" y="315028"/>
                  </a:lnTo>
                  <a:lnTo>
                    <a:pt x="6705258" y="332355"/>
                  </a:lnTo>
                  <a:lnTo>
                    <a:pt x="6701762" y="349682"/>
                  </a:lnTo>
                  <a:lnTo>
                    <a:pt x="6692232" y="363830"/>
                  </a:lnTo>
                  <a:lnTo>
                    <a:pt x="6678101" y="373368"/>
                  </a:lnTo>
                  <a:lnTo>
                    <a:pt x="6660801" y="376865"/>
                  </a:lnTo>
                  <a:close/>
                </a:path>
                <a:path w="7315200" h="1238884">
                  <a:moveTo>
                    <a:pt x="6970918" y="345782"/>
                  </a:moveTo>
                  <a:lnTo>
                    <a:pt x="6956099" y="345782"/>
                  </a:lnTo>
                  <a:lnTo>
                    <a:pt x="6950090" y="339760"/>
                  </a:lnTo>
                  <a:lnTo>
                    <a:pt x="6950090" y="324917"/>
                  </a:lnTo>
                  <a:lnTo>
                    <a:pt x="6956099" y="318892"/>
                  </a:lnTo>
                  <a:lnTo>
                    <a:pt x="6970918" y="318892"/>
                  </a:lnTo>
                  <a:lnTo>
                    <a:pt x="6976960" y="324917"/>
                  </a:lnTo>
                  <a:lnTo>
                    <a:pt x="6976960" y="339760"/>
                  </a:lnTo>
                  <a:lnTo>
                    <a:pt x="6970918" y="345782"/>
                  </a:lnTo>
                  <a:close/>
                </a:path>
                <a:path w="7315200" h="1238884">
                  <a:moveTo>
                    <a:pt x="304490" y="636928"/>
                  </a:moveTo>
                  <a:lnTo>
                    <a:pt x="302640" y="636928"/>
                  </a:lnTo>
                  <a:lnTo>
                    <a:pt x="301883" y="636168"/>
                  </a:lnTo>
                  <a:lnTo>
                    <a:pt x="301883" y="634318"/>
                  </a:lnTo>
                  <a:lnTo>
                    <a:pt x="302640" y="633562"/>
                  </a:lnTo>
                  <a:lnTo>
                    <a:pt x="304490" y="633562"/>
                  </a:lnTo>
                  <a:lnTo>
                    <a:pt x="305247" y="634318"/>
                  </a:lnTo>
                  <a:lnTo>
                    <a:pt x="305247" y="636168"/>
                  </a:lnTo>
                  <a:lnTo>
                    <a:pt x="304490" y="636928"/>
                  </a:lnTo>
                  <a:close/>
                </a:path>
                <a:path w="7315200" h="1238884">
                  <a:moveTo>
                    <a:pt x="609535" y="641134"/>
                  </a:moveTo>
                  <a:lnTo>
                    <a:pt x="603044" y="641134"/>
                  </a:lnTo>
                  <a:lnTo>
                    <a:pt x="600421" y="638508"/>
                  </a:lnTo>
                  <a:lnTo>
                    <a:pt x="600421" y="632013"/>
                  </a:lnTo>
                  <a:lnTo>
                    <a:pt x="603044" y="629387"/>
                  </a:lnTo>
                  <a:lnTo>
                    <a:pt x="609535" y="629387"/>
                  </a:lnTo>
                  <a:lnTo>
                    <a:pt x="612161" y="632013"/>
                  </a:lnTo>
                  <a:lnTo>
                    <a:pt x="612161" y="638508"/>
                  </a:lnTo>
                  <a:lnTo>
                    <a:pt x="609535" y="641134"/>
                  </a:lnTo>
                  <a:close/>
                </a:path>
                <a:path w="7315200" h="1238884">
                  <a:moveTo>
                    <a:pt x="914581" y="645340"/>
                  </a:moveTo>
                  <a:lnTo>
                    <a:pt x="903448" y="645340"/>
                  </a:lnTo>
                  <a:lnTo>
                    <a:pt x="898942" y="640830"/>
                  </a:lnTo>
                  <a:lnTo>
                    <a:pt x="898942" y="629691"/>
                  </a:lnTo>
                  <a:lnTo>
                    <a:pt x="903448" y="625181"/>
                  </a:lnTo>
                  <a:lnTo>
                    <a:pt x="914581" y="625181"/>
                  </a:lnTo>
                  <a:lnTo>
                    <a:pt x="919088" y="629691"/>
                  </a:lnTo>
                  <a:lnTo>
                    <a:pt x="919088" y="640830"/>
                  </a:lnTo>
                  <a:lnTo>
                    <a:pt x="914581" y="645340"/>
                  </a:lnTo>
                  <a:close/>
                </a:path>
                <a:path w="7315200" h="1238884">
                  <a:moveTo>
                    <a:pt x="1219155" y="648705"/>
                  </a:moveTo>
                  <a:lnTo>
                    <a:pt x="1204323" y="648705"/>
                  </a:lnTo>
                  <a:lnTo>
                    <a:pt x="1198304" y="642683"/>
                  </a:lnTo>
                  <a:lnTo>
                    <a:pt x="1198304" y="627841"/>
                  </a:lnTo>
                  <a:lnTo>
                    <a:pt x="1204323" y="621815"/>
                  </a:lnTo>
                  <a:lnTo>
                    <a:pt x="1219155" y="621815"/>
                  </a:lnTo>
                  <a:lnTo>
                    <a:pt x="1225177" y="627841"/>
                  </a:lnTo>
                  <a:lnTo>
                    <a:pt x="1225177" y="642683"/>
                  </a:lnTo>
                  <a:lnTo>
                    <a:pt x="1219155" y="648705"/>
                  </a:lnTo>
                  <a:close/>
                </a:path>
                <a:path w="7315200" h="1238884">
                  <a:moveTo>
                    <a:pt x="1523732" y="652074"/>
                  </a:moveTo>
                  <a:lnTo>
                    <a:pt x="1505196" y="652074"/>
                  </a:lnTo>
                  <a:lnTo>
                    <a:pt x="1497679" y="644550"/>
                  </a:lnTo>
                  <a:lnTo>
                    <a:pt x="1497679" y="626004"/>
                  </a:lnTo>
                  <a:lnTo>
                    <a:pt x="1505196" y="618484"/>
                  </a:lnTo>
                  <a:lnTo>
                    <a:pt x="1523732" y="618484"/>
                  </a:lnTo>
                  <a:lnTo>
                    <a:pt x="1531249" y="626004"/>
                  </a:lnTo>
                  <a:lnTo>
                    <a:pt x="1531249" y="644550"/>
                  </a:lnTo>
                  <a:lnTo>
                    <a:pt x="1523732" y="652074"/>
                  </a:lnTo>
                  <a:close/>
                </a:path>
                <a:path w="7315200" h="1238884">
                  <a:moveTo>
                    <a:pt x="1817190" y="655436"/>
                  </a:moveTo>
                  <a:lnTo>
                    <a:pt x="1809345" y="653853"/>
                  </a:lnTo>
                  <a:lnTo>
                    <a:pt x="1802940" y="649534"/>
                  </a:lnTo>
                  <a:lnTo>
                    <a:pt x="1798623" y="643127"/>
                  </a:lnTo>
                  <a:lnTo>
                    <a:pt x="1797041" y="635277"/>
                  </a:lnTo>
                  <a:lnTo>
                    <a:pt x="1798623" y="627428"/>
                  </a:lnTo>
                  <a:lnTo>
                    <a:pt x="1802940" y="621020"/>
                  </a:lnTo>
                  <a:lnTo>
                    <a:pt x="1809345" y="616701"/>
                  </a:lnTo>
                  <a:lnTo>
                    <a:pt x="1817190" y="615118"/>
                  </a:lnTo>
                  <a:lnTo>
                    <a:pt x="1825035" y="616701"/>
                  </a:lnTo>
                  <a:lnTo>
                    <a:pt x="1831439" y="621020"/>
                  </a:lnTo>
                  <a:lnTo>
                    <a:pt x="1835756" y="627428"/>
                  </a:lnTo>
                  <a:lnTo>
                    <a:pt x="1837339" y="635277"/>
                  </a:lnTo>
                  <a:lnTo>
                    <a:pt x="1835756" y="643127"/>
                  </a:lnTo>
                  <a:lnTo>
                    <a:pt x="1831439" y="649534"/>
                  </a:lnTo>
                  <a:lnTo>
                    <a:pt x="1825035" y="653853"/>
                  </a:lnTo>
                  <a:lnTo>
                    <a:pt x="1817190" y="655436"/>
                  </a:lnTo>
                  <a:close/>
                </a:path>
                <a:path w="7315200" h="1238884">
                  <a:moveTo>
                    <a:pt x="2119913" y="658805"/>
                  </a:moveTo>
                  <a:lnTo>
                    <a:pt x="2110763" y="656956"/>
                  </a:lnTo>
                  <a:lnTo>
                    <a:pt x="2103290" y="651913"/>
                  </a:lnTo>
                  <a:lnTo>
                    <a:pt x="2098250" y="644435"/>
                  </a:lnTo>
                  <a:lnTo>
                    <a:pt x="2096403" y="635277"/>
                  </a:lnTo>
                  <a:lnTo>
                    <a:pt x="2098250" y="626122"/>
                  </a:lnTo>
                  <a:lnTo>
                    <a:pt x="2103290" y="618644"/>
                  </a:lnTo>
                  <a:lnTo>
                    <a:pt x="2110763" y="613602"/>
                  </a:lnTo>
                  <a:lnTo>
                    <a:pt x="2119913" y="611753"/>
                  </a:lnTo>
                  <a:lnTo>
                    <a:pt x="2129064" y="613602"/>
                  </a:lnTo>
                  <a:lnTo>
                    <a:pt x="2136537" y="618644"/>
                  </a:lnTo>
                  <a:lnTo>
                    <a:pt x="2141577" y="626122"/>
                  </a:lnTo>
                  <a:lnTo>
                    <a:pt x="2143425" y="635277"/>
                  </a:lnTo>
                  <a:lnTo>
                    <a:pt x="2141577" y="644435"/>
                  </a:lnTo>
                  <a:lnTo>
                    <a:pt x="2136537" y="651913"/>
                  </a:lnTo>
                  <a:lnTo>
                    <a:pt x="2129064" y="656956"/>
                  </a:lnTo>
                  <a:lnTo>
                    <a:pt x="2119913" y="658805"/>
                  </a:lnTo>
                  <a:close/>
                </a:path>
                <a:path w="7315200" h="1238884">
                  <a:moveTo>
                    <a:pt x="2422641" y="661327"/>
                  </a:moveTo>
                  <a:lnTo>
                    <a:pt x="2412516" y="659280"/>
                  </a:lnTo>
                  <a:lnTo>
                    <a:pt x="2404245" y="653700"/>
                  </a:lnTo>
                  <a:lnTo>
                    <a:pt x="2398667" y="645425"/>
                  </a:lnTo>
                  <a:lnTo>
                    <a:pt x="2396622" y="635294"/>
                  </a:lnTo>
                  <a:lnTo>
                    <a:pt x="2398667" y="625164"/>
                  </a:lnTo>
                  <a:lnTo>
                    <a:pt x="2404245" y="616889"/>
                  </a:lnTo>
                  <a:lnTo>
                    <a:pt x="2412516" y="611308"/>
                  </a:lnTo>
                  <a:lnTo>
                    <a:pt x="2422641" y="609261"/>
                  </a:lnTo>
                  <a:lnTo>
                    <a:pt x="2432764" y="611308"/>
                  </a:lnTo>
                  <a:lnTo>
                    <a:pt x="2441033" y="616889"/>
                  </a:lnTo>
                  <a:lnTo>
                    <a:pt x="2446611" y="625164"/>
                  </a:lnTo>
                  <a:lnTo>
                    <a:pt x="2448656" y="635294"/>
                  </a:lnTo>
                  <a:lnTo>
                    <a:pt x="2446613" y="645425"/>
                  </a:lnTo>
                  <a:lnTo>
                    <a:pt x="2441040" y="653700"/>
                  </a:lnTo>
                  <a:lnTo>
                    <a:pt x="2432771" y="659280"/>
                  </a:lnTo>
                  <a:lnTo>
                    <a:pt x="2422641" y="661327"/>
                  </a:lnTo>
                  <a:close/>
                </a:path>
                <a:path w="7315200" h="1238884">
                  <a:moveTo>
                    <a:pt x="2725365" y="664692"/>
                  </a:moveTo>
                  <a:lnTo>
                    <a:pt x="2713927" y="662382"/>
                  </a:lnTo>
                  <a:lnTo>
                    <a:pt x="2704588" y="656083"/>
                  </a:lnTo>
                  <a:lnTo>
                    <a:pt x="2698292" y="646739"/>
                  </a:lnTo>
                  <a:lnTo>
                    <a:pt x="2695983" y="635294"/>
                  </a:lnTo>
                  <a:lnTo>
                    <a:pt x="2698292" y="623849"/>
                  </a:lnTo>
                  <a:lnTo>
                    <a:pt x="2704588" y="614505"/>
                  </a:lnTo>
                  <a:lnTo>
                    <a:pt x="2713927" y="608206"/>
                  </a:lnTo>
                  <a:lnTo>
                    <a:pt x="2725365" y="605896"/>
                  </a:lnTo>
                  <a:lnTo>
                    <a:pt x="2736802" y="608206"/>
                  </a:lnTo>
                  <a:lnTo>
                    <a:pt x="2746141" y="614505"/>
                  </a:lnTo>
                  <a:lnTo>
                    <a:pt x="2752437" y="623849"/>
                  </a:lnTo>
                  <a:lnTo>
                    <a:pt x="2754746" y="635294"/>
                  </a:lnTo>
                  <a:lnTo>
                    <a:pt x="2752437" y="646739"/>
                  </a:lnTo>
                  <a:lnTo>
                    <a:pt x="2746141" y="656083"/>
                  </a:lnTo>
                  <a:lnTo>
                    <a:pt x="2736802" y="662382"/>
                  </a:lnTo>
                  <a:lnTo>
                    <a:pt x="2725365" y="664692"/>
                  </a:lnTo>
                  <a:close/>
                </a:path>
                <a:path w="7315200" h="1238884">
                  <a:moveTo>
                    <a:pt x="3028088" y="668058"/>
                  </a:moveTo>
                  <a:lnTo>
                    <a:pt x="3015345" y="665482"/>
                  </a:lnTo>
                  <a:lnTo>
                    <a:pt x="3004937" y="658460"/>
                  </a:lnTo>
                  <a:lnTo>
                    <a:pt x="2997919" y="648045"/>
                  </a:lnTo>
                  <a:lnTo>
                    <a:pt x="2995345" y="635294"/>
                  </a:lnTo>
                  <a:lnTo>
                    <a:pt x="2997919" y="622543"/>
                  </a:lnTo>
                  <a:lnTo>
                    <a:pt x="3004937" y="612129"/>
                  </a:lnTo>
                  <a:lnTo>
                    <a:pt x="3015345" y="605106"/>
                  </a:lnTo>
                  <a:lnTo>
                    <a:pt x="3028088" y="602530"/>
                  </a:lnTo>
                  <a:lnTo>
                    <a:pt x="3040832" y="605106"/>
                  </a:lnTo>
                  <a:lnTo>
                    <a:pt x="3051242" y="612129"/>
                  </a:lnTo>
                  <a:lnTo>
                    <a:pt x="3058261" y="622543"/>
                  </a:lnTo>
                  <a:lnTo>
                    <a:pt x="3060835" y="635294"/>
                  </a:lnTo>
                  <a:lnTo>
                    <a:pt x="3058261" y="648045"/>
                  </a:lnTo>
                  <a:lnTo>
                    <a:pt x="3051242" y="658460"/>
                  </a:lnTo>
                  <a:lnTo>
                    <a:pt x="3040832" y="665482"/>
                  </a:lnTo>
                  <a:lnTo>
                    <a:pt x="3028088" y="668058"/>
                  </a:lnTo>
                  <a:close/>
                </a:path>
                <a:path w="7315200" h="1238884">
                  <a:moveTo>
                    <a:pt x="3330812" y="670583"/>
                  </a:moveTo>
                  <a:lnTo>
                    <a:pt x="3317096" y="667809"/>
                  </a:lnTo>
                  <a:lnTo>
                    <a:pt x="3305892" y="660248"/>
                  </a:lnTo>
                  <a:lnTo>
                    <a:pt x="3298335" y="649036"/>
                  </a:lnTo>
                  <a:lnTo>
                    <a:pt x="3295564" y="635311"/>
                  </a:lnTo>
                  <a:lnTo>
                    <a:pt x="3298335" y="621586"/>
                  </a:lnTo>
                  <a:lnTo>
                    <a:pt x="3305892" y="610374"/>
                  </a:lnTo>
                  <a:lnTo>
                    <a:pt x="3317096" y="602812"/>
                  </a:lnTo>
                  <a:lnTo>
                    <a:pt x="3330812" y="600039"/>
                  </a:lnTo>
                  <a:lnTo>
                    <a:pt x="3344530" y="602812"/>
                  </a:lnTo>
                  <a:lnTo>
                    <a:pt x="3355735" y="610374"/>
                  </a:lnTo>
                  <a:lnTo>
                    <a:pt x="3363292" y="621586"/>
                  </a:lnTo>
                  <a:lnTo>
                    <a:pt x="3366064" y="635311"/>
                  </a:lnTo>
                  <a:lnTo>
                    <a:pt x="3363294" y="649036"/>
                  </a:lnTo>
                  <a:lnTo>
                    <a:pt x="3355742" y="660248"/>
                  </a:lnTo>
                  <a:lnTo>
                    <a:pt x="3344537" y="667809"/>
                  </a:lnTo>
                  <a:lnTo>
                    <a:pt x="3330812" y="670583"/>
                  </a:lnTo>
                  <a:close/>
                </a:path>
                <a:path w="7315200" h="1238884">
                  <a:moveTo>
                    <a:pt x="3633529" y="673108"/>
                  </a:moveTo>
                  <a:lnTo>
                    <a:pt x="3618826" y="670136"/>
                  </a:lnTo>
                  <a:lnTo>
                    <a:pt x="3606820" y="662035"/>
                  </a:lnTo>
                  <a:lnTo>
                    <a:pt x="3598725" y="650020"/>
                  </a:lnTo>
                  <a:lnTo>
                    <a:pt x="3595756" y="635311"/>
                  </a:lnTo>
                  <a:lnTo>
                    <a:pt x="3598725" y="620603"/>
                  </a:lnTo>
                  <a:lnTo>
                    <a:pt x="3606820" y="608588"/>
                  </a:lnTo>
                  <a:lnTo>
                    <a:pt x="3618826" y="600486"/>
                  </a:lnTo>
                  <a:lnTo>
                    <a:pt x="3633529" y="597514"/>
                  </a:lnTo>
                  <a:lnTo>
                    <a:pt x="3648232" y="600486"/>
                  </a:lnTo>
                  <a:lnTo>
                    <a:pt x="3660239" y="608588"/>
                  </a:lnTo>
                  <a:lnTo>
                    <a:pt x="3668334" y="620603"/>
                  </a:lnTo>
                  <a:lnTo>
                    <a:pt x="3671302" y="635311"/>
                  </a:lnTo>
                  <a:lnTo>
                    <a:pt x="3668334" y="650020"/>
                  </a:lnTo>
                  <a:lnTo>
                    <a:pt x="3660239" y="662035"/>
                  </a:lnTo>
                  <a:lnTo>
                    <a:pt x="3648232" y="670136"/>
                  </a:lnTo>
                  <a:lnTo>
                    <a:pt x="3633529" y="673108"/>
                  </a:lnTo>
                  <a:close/>
                </a:path>
                <a:path w="7315200" h="1238884">
                  <a:moveTo>
                    <a:pt x="3936253" y="676473"/>
                  </a:moveTo>
                  <a:lnTo>
                    <a:pt x="3920245" y="673238"/>
                  </a:lnTo>
                  <a:lnTo>
                    <a:pt x="3907176" y="664417"/>
                  </a:lnTo>
                  <a:lnTo>
                    <a:pt x="3898368" y="651334"/>
                  </a:lnTo>
                  <a:lnTo>
                    <a:pt x="3895138" y="635311"/>
                  </a:lnTo>
                  <a:lnTo>
                    <a:pt x="3898368" y="619288"/>
                  </a:lnTo>
                  <a:lnTo>
                    <a:pt x="3907176" y="606204"/>
                  </a:lnTo>
                  <a:lnTo>
                    <a:pt x="3920245" y="597383"/>
                  </a:lnTo>
                  <a:lnTo>
                    <a:pt x="3936253" y="594149"/>
                  </a:lnTo>
                  <a:lnTo>
                    <a:pt x="3952266" y="597383"/>
                  </a:lnTo>
                  <a:lnTo>
                    <a:pt x="3965346" y="606204"/>
                  </a:lnTo>
                  <a:lnTo>
                    <a:pt x="3974167" y="619288"/>
                  </a:lnTo>
                  <a:lnTo>
                    <a:pt x="3977402" y="635311"/>
                  </a:lnTo>
                  <a:lnTo>
                    <a:pt x="3974167" y="651334"/>
                  </a:lnTo>
                  <a:lnTo>
                    <a:pt x="3965346" y="664417"/>
                  </a:lnTo>
                  <a:lnTo>
                    <a:pt x="3952266" y="673238"/>
                  </a:lnTo>
                  <a:lnTo>
                    <a:pt x="3936253" y="676473"/>
                  </a:lnTo>
                  <a:close/>
                </a:path>
                <a:path w="7315200" h="1238884">
                  <a:moveTo>
                    <a:pt x="4238977" y="678998"/>
                  </a:moveTo>
                  <a:lnTo>
                    <a:pt x="4221989" y="675566"/>
                  </a:lnTo>
                  <a:lnTo>
                    <a:pt x="4208115" y="666206"/>
                  </a:lnTo>
                  <a:lnTo>
                    <a:pt x="4198761" y="652325"/>
                  </a:lnTo>
                  <a:lnTo>
                    <a:pt x="4195330" y="635328"/>
                  </a:lnTo>
                  <a:lnTo>
                    <a:pt x="4198761" y="618331"/>
                  </a:lnTo>
                  <a:lnTo>
                    <a:pt x="4208115" y="604451"/>
                  </a:lnTo>
                  <a:lnTo>
                    <a:pt x="4221989" y="595093"/>
                  </a:lnTo>
                  <a:lnTo>
                    <a:pt x="4238977" y="591661"/>
                  </a:lnTo>
                  <a:lnTo>
                    <a:pt x="4255965" y="595093"/>
                  </a:lnTo>
                  <a:lnTo>
                    <a:pt x="4269838" y="604451"/>
                  </a:lnTo>
                  <a:lnTo>
                    <a:pt x="4279193" y="618331"/>
                  </a:lnTo>
                  <a:lnTo>
                    <a:pt x="4282623" y="635328"/>
                  </a:lnTo>
                  <a:lnTo>
                    <a:pt x="4279193" y="652325"/>
                  </a:lnTo>
                  <a:lnTo>
                    <a:pt x="4269838" y="666206"/>
                  </a:lnTo>
                  <a:lnTo>
                    <a:pt x="4255965" y="675566"/>
                  </a:lnTo>
                  <a:lnTo>
                    <a:pt x="4238977" y="678998"/>
                  </a:lnTo>
                  <a:close/>
                </a:path>
                <a:path w="7315200" h="1238884">
                  <a:moveTo>
                    <a:pt x="4541701" y="681523"/>
                  </a:moveTo>
                  <a:lnTo>
                    <a:pt x="4523739" y="677893"/>
                  </a:lnTo>
                  <a:lnTo>
                    <a:pt x="4509071" y="667993"/>
                  </a:lnTo>
                  <a:lnTo>
                    <a:pt x="4499182" y="653309"/>
                  </a:lnTo>
                  <a:lnTo>
                    <a:pt x="4495556" y="635328"/>
                  </a:lnTo>
                  <a:lnTo>
                    <a:pt x="4499182" y="617349"/>
                  </a:lnTo>
                  <a:lnTo>
                    <a:pt x="4509071" y="602666"/>
                  </a:lnTo>
                  <a:lnTo>
                    <a:pt x="4523739" y="592766"/>
                  </a:lnTo>
                  <a:lnTo>
                    <a:pt x="4541701" y="589136"/>
                  </a:lnTo>
                  <a:lnTo>
                    <a:pt x="4559682" y="592766"/>
                  </a:lnTo>
                  <a:lnTo>
                    <a:pt x="4574360" y="602666"/>
                  </a:lnTo>
                  <a:lnTo>
                    <a:pt x="4584252" y="617349"/>
                  </a:lnTo>
                  <a:lnTo>
                    <a:pt x="4587879" y="635328"/>
                  </a:lnTo>
                  <a:lnTo>
                    <a:pt x="4584252" y="653309"/>
                  </a:lnTo>
                  <a:lnTo>
                    <a:pt x="4574360" y="667993"/>
                  </a:lnTo>
                  <a:lnTo>
                    <a:pt x="4559682" y="677893"/>
                  </a:lnTo>
                  <a:lnTo>
                    <a:pt x="4541701" y="681523"/>
                  </a:lnTo>
                  <a:close/>
                </a:path>
                <a:path w="7315200" h="1238884">
                  <a:moveTo>
                    <a:pt x="4844424" y="684044"/>
                  </a:moveTo>
                  <a:lnTo>
                    <a:pt x="4825483" y="680217"/>
                  </a:lnTo>
                  <a:lnTo>
                    <a:pt x="4810010" y="669778"/>
                  </a:lnTo>
                  <a:lnTo>
                    <a:pt x="4799575" y="654293"/>
                  </a:lnTo>
                  <a:lnTo>
                    <a:pt x="4795748" y="635328"/>
                  </a:lnTo>
                  <a:lnTo>
                    <a:pt x="4799575" y="616364"/>
                  </a:lnTo>
                  <a:lnTo>
                    <a:pt x="4810010" y="600879"/>
                  </a:lnTo>
                  <a:lnTo>
                    <a:pt x="4825483" y="590439"/>
                  </a:lnTo>
                  <a:lnTo>
                    <a:pt x="4844424" y="586611"/>
                  </a:lnTo>
                  <a:lnTo>
                    <a:pt x="4863385" y="590439"/>
                  </a:lnTo>
                  <a:lnTo>
                    <a:pt x="4878868" y="600879"/>
                  </a:lnTo>
                  <a:lnTo>
                    <a:pt x="4889307" y="616364"/>
                  </a:lnTo>
                  <a:lnTo>
                    <a:pt x="4893135" y="635328"/>
                  </a:lnTo>
                  <a:lnTo>
                    <a:pt x="4889307" y="654293"/>
                  </a:lnTo>
                  <a:lnTo>
                    <a:pt x="4878868" y="669778"/>
                  </a:lnTo>
                  <a:lnTo>
                    <a:pt x="4863385" y="680217"/>
                  </a:lnTo>
                  <a:lnTo>
                    <a:pt x="4844424" y="684044"/>
                  </a:lnTo>
                  <a:close/>
                </a:path>
                <a:path w="7315200" h="1238884">
                  <a:moveTo>
                    <a:pt x="5147149" y="686569"/>
                  </a:moveTo>
                  <a:lnTo>
                    <a:pt x="5127213" y="682543"/>
                  </a:lnTo>
                  <a:lnTo>
                    <a:pt x="5110937" y="671563"/>
                  </a:lnTo>
                  <a:lnTo>
                    <a:pt x="5099964" y="655275"/>
                  </a:lnTo>
                  <a:lnTo>
                    <a:pt x="5095940" y="635328"/>
                  </a:lnTo>
                  <a:lnTo>
                    <a:pt x="5099964" y="615380"/>
                  </a:lnTo>
                  <a:lnTo>
                    <a:pt x="5110937" y="599093"/>
                  </a:lnTo>
                  <a:lnTo>
                    <a:pt x="5127213" y="588112"/>
                  </a:lnTo>
                  <a:lnTo>
                    <a:pt x="5147149" y="584086"/>
                  </a:lnTo>
                  <a:lnTo>
                    <a:pt x="5167089" y="588112"/>
                  </a:lnTo>
                  <a:lnTo>
                    <a:pt x="5183377" y="599093"/>
                  </a:lnTo>
                  <a:lnTo>
                    <a:pt x="5194361" y="615380"/>
                  </a:lnTo>
                  <a:lnTo>
                    <a:pt x="5198390" y="635328"/>
                  </a:lnTo>
                  <a:lnTo>
                    <a:pt x="5194361" y="655275"/>
                  </a:lnTo>
                  <a:lnTo>
                    <a:pt x="5183377" y="671563"/>
                  </a:lnTo>
                  <a:lnTo>
                    <a:pt x="5167089" y="682543"/>
                  </a:lnTo>
                  <a:lnTo>
                    <a:pt x="5147149" y="686569"/>
                  </a:lnTo>
                  <a:close/>
                </a:path>
                <a:path w="7315200" h="1238884">
                  <a:moveTo>
                    <a:pt x="5449872" y="689935"/>
                  </a:moveTo>
                  <a:lnTo>
                    <a:pt x="5428646" y="685644"/>
                  </a:lnTo>
                  <a:lnTo>
                    <a:pt x="5411306" y="673943"/>
                  </a:lnTo>
                  <a:lnTo>
                    <a:pt x="5399611" y="656590"/>
                  </a:lnTo>
                  <a:lnTo>
                    <a:pt x="5395322" y="635345"/>
                  </a:lnTo>
                  <a:lnTo>
                    <a:pt x="5399611" y="614101"/>
                  </a:lnTo>
                  <a:lnTo>
                    <a:pt x="5411306" y="596748"/>
                  </a:lnTo>
                  <a:lnTo>
                    <a:pt x="5428646" y="585046"/>
                  </a:lnTo>
                  <a:lnTo>
                    <a:pt x="5449872" y="580754"/>
                  </a:lnTo>
                  <a:lnTo>
                    <a:pt x="5471118" y="585046"/>
                  </a:lnTo>
                  <a:lnTo>
                    <a:pt x="5488468" y="596748"/>
                  </a:lnTo>
                  <a:lnTo>
                    <a:pt x="5500166" y="614101"/>
                  </a:lnTo>
                  <a:lnTo>
                    <a:pt x="5504456" y="635345"/>
                  </a:lnTo>
                  <a:lnTo>
                    <a:pt x="5500166" y="656590"/>
                  </a:lnTo>
                  <a:lnTo>
                    <a:pt x="5488468" y="673943"/>
                  </a:lnTo>
                  <a:lnTo>
                    <a:pt x="5471118" y="685644"/>
                  </a:lnTo>
                  <a:lnTo>
                    <a:pt x="5449872" y="689935"/>
                  </a:lnTo>
                  <a:close/>
                </a:path>
                <a:path w="7315200" h="1238884">
                  <a:moveTo>
                    <a:pt x="5752630" y="692460"/>
                  </a:moveTo>
                  <a:lnTo>
                    <a:pt x="5730410" y="687970"/>
                  </a:lnTo>
                  <a:lnTo>
                    <a:pt x="5712266" y="675728"/>
                  </a:lnTo>
                  <a:lnTo>
                    <a:pt x="5700034" y="657573"/>
                  </a:lnTo>
                  <a:lnTo>
                    <a:pt x="5695548" y="635345"/>
                  </a:lnTo>
                  <a:lnTo>
                    <a:pt x="5700034" y="613117"/>
                  </a:lnTo>
                  <a:lnTo>
                    <a:pt x="5712266" y="594962"/>
                  </a:lnTo>
                  <a:lnTo>
                    <a:pt x="5730410" y="582719"/>
                  </a:lnTo>
                  <a:lnTo>
                    <a:pt x="5752630" y="578230"/>
                  </a:lnTo>
                  <a:lnTo>
                    <a:pt x="5774830" y="582719"/>
                  </a:lnTo>
                  <a:lnTo>
                    <a:pt x="5792964" y="594962"/>
                  </a:lnTo>
                  <a:lnTo>
                    <a:pt x="5805193" y="613117"/>
                  </a:lnTo>
                  <a:lnTo>
                    <a:pt x="5809677" y="635345"/>
                  </a:lnTo>
                  <a:lnTo>
                    <a:pt x="5805197" y="657573"/>
                  </a:lnTo>
                  <a:lnTo>
                    <a:pt x="5792977" y="675728"/>
                  </a:lnTo>
                  <a:lnTo>
                    <a:pt x="5774844" y="687970"/>
                  </a:lnTo>
                  <a:lnTo>
                    <a:pt x="5752630" y="692460"/>
                  </a:lnTo>
                  <a:close/>
                </a:path>
                <a:path w="7315200" h="1238884">
                  <a:moveTo>
                    <a:pt x="6055354" y="694985"/>
                  </a:moveTo>
                  <a:lnTo>
                    <a:pt x="6032154" y="690297"/>
                  </a:lnTo>
                  <a:lnTo>
                    <a:pt x="6013205" y="677514"/>
                  </a:lnTo>
                  <a:lnTo>
                    <a:pt x="6000427" y="658557"/>
                  </a:lnTo>
                  <a:lnTo>
                    <a:pt x="5995740" y="635345"/>
                  </a:lnTo>
                  <a:lnTo>
                    <a:pt x="6000427" y="612133"/>
                  </a:lnTo>
                  <a:lnTo>
                    <a:pt x="6013205" y="593177"/>
                  </a:lnTo>
                  <a:lnTo>
                    <a:pt x="6032154" y="580395"/>
                  </a:lnTo>
                  <a:lnTo>
                    <a:pt x="6055354" y="575708"/>
                  </a:lnTo>
                  <a:lnTo>
                    <a:pt x="6078548" y="580395"/>
                  </a:lnTo>
                  <a:lnTo>
                    <a:pt x="6097485" y="593177"/>
                  </a:lnTo>
                  <a:lnTo>
                    <a:pt x="6110252" y="612133"/>
                  </a:lnTo>
                  <a:lnTo>
                    <a:pt x="6114933" y="635345"/>
                  </a:lnTo>
                  <a:lnTo>
                    <a:pt x="6110252" y="658557"/>
                  </a:lnTo>
                  <a:lnTo>
                    <a:pt x="6097485" y="677514"/>
                  </a:lnTo>
                  <a:lnTo>
                    <a:pt x="6078548" y="690297"/>
                  </a:lnTo>
                  <a:lnTo>
                    <a:pt x="6055354" y="694985"/>
                  </a:lnTo>
                  <a:close/>
                </a:path>
                <a:path w="7315200" h="1238884">
                  <a:moveTo>
                    <a:pt x="6358077" y="699191"/>
                  </a:moveTo>
                  <a:lnTo>
                    <a:pt x="6333241" y="694175"/>
                  </a:lnTo>
                  <a:lnTo>
                    <a:pt x="6312962" y="680497"/>
                  </a:lnTo>
                  <a:lnTo>
                    <a:pt x="6299291" y="660208"/>
                  </a:lnTo>
                  <a:lnTo>
                    <a:pt x="6294278" y="635362"/>
                  </a:lnTo>
                  <a:lnTo>
                    <a:pt x="6299291" y="610515"/>
                  </a:lnTo>
                  <a:lnTo>
                    <a:pt x="6312962" y="590226"/>
                  </a:lnTo>
                  <a:lnTo>
                    <a:pt x="6333241" y="576548"/>
                  </a:lnTo>
                  <a:lnTo>
                    <a:pt x="6358077" y="571532"/>
                  </a:lnTo>
                  <a:lnTo>
                    <a:pt x="6382894" y="576548"/>
                  </a:lnTo>
                  <a:lnTo>
                    <a:pt x="6403163" y="590226"/>
                  </a:lnTo>
                  <a:lnTo>
                    <a:pt x="6416830" y="610515"/>
                  </a:lnTo>
                  <a:lnTo>
                    <a:pt x="6421843" y="635362"/>
                  </a:lnTo>
                  <a:lnTo>
                    <a:pt x="6416830" y="660208"/>
                  </a:lnTo>
                  <a:lnTo>
                    <a:pt x="6403163" y="680497"/>
                  </a:lnTo>
                  <a:lnTo>
                    <a:pt x="6382894" y="694175"/>
                  </a:lnTo>
                  <a:lnTo>
                    <a:pt x="6358077" y="699191"/>
                  </a:lnTo>
                  <a:close/>
                </a:path>
                <a:path w="7315200" h="1238884">
                  <a:moveTo>
                    <a:pt x="6660801" y="702556"/>
                  </a:moveTo>
                  <a:lnTo>
                    <a:pt x="6634654" y="697275"/>
                  </a:lnTo>
                  <a:lnTo>
                    <a:pt x="6613302" y="682874"/>
                  </a:lnTo>
                  <a:lnTo>
                    <a:pt x="6598906" y="661516"/>
                  </a:lnTo>
                  <a:lnTo>
                    <a:pt x="6593626" y="635362"/>
                  </a:lnTo>
                  <a:lnTo>
                    <a:pt x="6598906" y="609209"/>
                  </a:lnTo>
                  <a:lnTo>
                    <a:pt x="6613302" y="587850"/>
                  </a:lnTo>
                  <a:lnTo>
                    <a:pt x="6634654" y="573448"/>
                  </a:lnTo>
                  <a:lnTo>
                    <a:pt x="6660801" y="568167"/>
                  </a:lnTo>
                  <a:lnTo>
                    <a:pt x="6686928" y="573448"/>
                  </a:lnTo>
                  <a:lnTo>
                    <a:pt x="6708271" y="587850"/>
                  </a:lnTo>
                  <a:lnTo>
                    <a:pt x="6722663" y="609209"/>
                  </a:lnTo>
                  <a:lnTo>
                    <a:pt x="6727942" y="635362"/>
                  </a:lnTo>
                  <a:lnTo>
                    <a:pt x="6722663" y="661516"/>
                  </a:lnTo>
                  <a:lnTo>
                    <a:pt x="6708271" y="682874"/>
                  </a:lnTo>
                  <a:lnTo>
                    <a:pt x="6686928" y="697275"/>
                  </a:lnTo>
                  <a:lnTo>
                    <a:pt x="6660801" y="702556"/>
                  </a:lnTo>
                  <a:close/>
                </a:path>
                <a:path w="7315200" h="1238884">
                  <a:moveTo>
                    <a:pt x="6963525" y="703397"/>
                  </a:moveTo>
                  <a:lnTo>
                    <a:pt x="6937047" y="698051"/>
                  </a:lnTo>
                  <a:lnTo>
                    <a:pt x="6915427" y="683471"/>
                  </a:lnTo>
                  <a:lnTo>
                    <a:pt x="6900851" y="661845"/>
                  </a:lnTo>
                  <a:lnTo>
                    <a:pt x="6895507" y="635362"/>
                  </a:lnTo>
                  <a:lnTo>
                    <a:pt x="6900851" y="608878"/>
                  </a:lnTo>
                  <a:lnTo>
                    <a:pt x="6915427" y="587253"/>
                  </a:lnTo>
                  <a:lnTo>
                    <a:pt x="6937047" y="572673"/>
                  </a:lnTo>
                  <a:lnTo>
                    <a:pt x="6963525" y="567326"/>
                  </a:lnTo>
                  <a:lnTo>
                    <a:pt x="6989983" y="572673"/>
                  </a:lnTo>
                  <a:lnTo>
                    <a:pt x="7011593" y="587253"/>
                  </a:lnTo>
                  <a:lnTo>
                    <a:pt x="7026166" y="608878"/>
                  </a:lnTo>
                  <a:lnTo>
                    <a:pt x="7031510" y="635362"/>
                  </a:lnTo>
                  <a:lnTo>
                    <a:pt x="7026166" y="661845"/>
                  </a:lnTo>
                  <a:lnTo>
                    <a:pt x="7011593" y="683471"/>
                  </a:lnTo>
                  <a:lnTo>
                    <a:pt x="6989983" y="698051"/>
                  </a:lnTo>
                  <a:lnTo>
                    <a:pt x="6963525" y="703397"/>
                  </a:lnTo>
                  <a:close/>
                </a:path>
                <a:path w="7315200" h="1238884">
                  <a:moveTo>
                    <a:pt x="7266249" y="653840"/>
                  </a:moveTo>
                  <a:lnTo>
                    <a:pt x="7259063" y="652386"/>
                  </a:lnTo>
                  <a:lnTo>
                    <a:pt x="7253194" y="648425"/>
                  </a:lnTo>
                  <a:lnTo>
                    <a:pt x="7249236" y="642551"/>
                  </a:lnTo>
                  <a:lnTo>
                    <a:pt x="7247785" y="635362"/>
                  </a:lnTo>
                  <a:lnTo>
                    <a:pt x="7249236" y="628172"/>
                  </a:lnTo>
                  <a:lnTo>
                    <a:pt x="7253194" y="622298"/>
                  </a:lnTo>
                  <a:lnTo>
                    <a:pt x="7259063" y="618337"/>
                  </a:lnTo>
                  <a:lnTo>
                    <a:pt x="7266249" y="616884"/>
                  </a:lnTo>
                  <a:lnTo>
                    <a:pt x="7273435" y="618337"/>
                  </a:lnTo>
                  <a:lnTo>
                    <a:pt x="7279304" y="622298"/>
                  </a:lnTo>
                  <a:lnTo>
                    <a:pt x="7283262" y="628172"/>
                  </a:lnTo>
                  <a:lnTo>
                    <a:pt x="7284713" y="635362"/>
                  </a:lnTo>
                  <a:lnTo>
                    <a:pt x="7283262" y="642551"/>
                  </a:lnTo>
                  <a:lnTo>
                    <a:pt x="7279304" y="648425"/>
                  </a:lnTo>
                  <a:lnTo>
                    <a:pt x="7273435" y="652386"/>
                  </a:lnTo>
                  <a:lnTo>
                    <a:pt x="7266249" y="653840"/>
                  </a:lnTo>
                  <a:close/>
                </a:path>
                <a:path w="7315200" h="1238884">
                  <a:moveTo>
                    <a:pt x="1311" y="939112"/>
                  </a:moveTo>
                  <a:lnTo>
                    <a:pt x="370" y="939112"/>
                  </a:lnTo>
                  <a:lnTo>
                    <a:pt x="0" y="938740"/>
                  </a:lnTo>
                  <a:lnTo>
                    <a:pt x="0" y="937798"/>
                  </a:lnTo>
                  <a:lnTo>
                    <a:pt x="370" y="937427"/>
                  </a:lnTo>
                  <a:lnTo>
                    <a:pt x="1311" y="937427"/>
                  </a:lnTo>
                  <a:lnTo>
                    <a:pt x="1681" y="937798"/>
                  </a:lnTo>
                  <a:lnTo>
                    <a:pt x="1681" y="938740"/>
                  </a:lnTo>
                  <a:lnTo>
                    <a:pt x="1311" y="939112"/>
                  </a:lnTo>
                  <a:close/>
                </a:path>
                <a:path w="7315200" h="1238884">
                  <a:moveTo>
                    <a:pt x="305415" y="941633"/>
                  </a:moveTo>
                  <a:lnTo>
                    <a:pt x="301698" y="941633"/>
                  </a:lnTo>
                  <a:lnTo>
                    <a:pt x="300201" y="940138"/>
                  </a:lnTo>
                  <a:lnTo>
                    <a:pt x="300201" y="936401"/>
                  </a:lnTo>
                  <a:lnTo>
                    <a:pt x="301698" y="934902"/>
                  </a:lnTo>
                  <a:lnTo>
                    <a:pt x="305432" y="934902"/>
                  </a:lnTo>
                  <a:lnTo>
                    <a:pt x="306929" y="936401"/>
                  </a:lnTo>
                  <a:lnTo>
                    <a:pt x="306929" y="940138"/>
                  </a:lnTo>
                  <a:lnTo>
                    <a:pt x="305415" y="941633"/>
                  </a:lnTo>
                  <a:close/>
                </a:path>
                <a:path w="7315200" h="1238884">
                  <a:moveTo>
                    <a:pt x="610008" y="944999"/>
                  </a:moveTo>
                  <a:lnTo>
                    <a:pt x="602591" y="944999"/>
                  </a:lnTo>
                  <a:lnTo>
                    <a:pt x="599580" y="941988"/>
                  </a:lnTo>
                  <a:lnTo>
                    <a:pt x="599580" y="934585"/>
                  </a:lnTo>
                  <a:lnTo>
                    <a:pt x="602591" y="931570"/>
                  </a:lnTo>
                  <a:lnTo>
                    <a:pt x="609991" y="931570"/>
                  </a:lnTo>
                  <a:lnTo>
                    <a:pt x="613002" y="934585"/>
                  </a:lnTo>
                  <a:lnTo>
                    <a:pt x="613002" y="941988"/>
                  </a:lnTo>
                  <a:lnTo>
                    <a:pt x="610008" y="944999"/>
                  </a:lnTo>
                  <a:close/>
                </a:path>
                <a:path w="7315200" h="1238884">
                  <a:moveTo>
                    <a:pt x="914581" y="948364"/>
                  </a:moveTo>
                  <a:lnTo>
                    <a:pt x="903448" y="948364"/>
                  </a:lnTo>
                  <a:lnTo>
                    <a:pt x="898942" y="943854"/>
                  </a:lnTo>
                  <a:lnTo>
                    <a:pt x="898942" y="932715"/>
                  </a:lnTo>
                  <a:lnTo>
                    <a:pt x="903448" y="928205"/>
                  </a:lnTo>
                  <a:lnTo>
                    <a:pt x="914581" y="928205"/>
                  </a:lnTo>
                  <a:lnTo>
                    <a:pt x="919088" y="932715"/>
                  </a:lnTo>
                  <a:lnTo>
                    <a:pt x="919088" y="943854"/>
                  </a:lnTo>
                  <a:lnTo>
                    <a:pt x="914581" y="948364"/>
                  </a:lnTo>
                  <a:close/>
                </a:path>
                <a:path w="7315200" h="1238884">
                  <a:moveTo>
                    <a:pt x="1219155" y="951733"/>
                  </a:moveTo>
                  <a:lnTo>
                    <a:pt x="1204323" y="951733"/>
                  </a:lnTo>
                  <a:lnTo>
                    <a:pt x="1198304" y="945707"/>
                  </a:lnTo>
                  <a:lnTo>
                    <a:pt x="1198304" y="930865"/>
                  </a:lnTo>
                  <a:lnTo>
                    <a:pt x="1204323" y="924840"/>
                  </a:lnTo>
                  <a:lnTo>
                    <a:pt x="1219155" y="924840"/>
                  </a:lnTo>
                  <a:lnTo>
                    <a:pt x="1225177" y="930865"/>
                  </a:lnTo>
                  <a:lnTo>
                    <a:pt x="1225177" y="945707"/>
                  </a:lnTo>
                  <a:lnTo>
                    <a:pt x="1219155" y="951733"/>
                  </a:lnTo>
                  <a:close/>
                </a:path>
                <a:path w="7315200" h="1238884">
                  <a:moveTo>
                    <a:pt x="1523732" y="955095"/>
                  </a:moveTo>
                  <a:lnTo>
                    <a:pt x="1505196" y="955095"/>
                  </a:lnTo>
                  <a:lnTo>
                    <a:pt x="1497679" y="947574"/>
                  </a:lnTo>
                  <a:lnTo>
                    <a:pt x="1497679" y="929029"/>
                  </a:lnTo>
                  <a:lnTo>
                    <a:pt x="1505196" y="921508"/>
                  </a:lnTo>
                  <a:lnTo>
                    <a:pt x="1523732" y="921508"/>
                  </a:lnTo>
                  <a:lnTo>
                    <a:pt x="1531249" y="929029"/>
                  </a:lnTo>
                  <a:lnTo>
                    <a:pt x="1531249" y="947574"/>
                  </a:lnTo>
                  <a:lnTo>
                    <a:pt x="1523732" y="955095"/>
                  </a:lnTo>
                  <a:close/>
                </a:path>
                <a:path w="7315200" h="1238884">
                  <a:moveTo>
                    <a:pt x="1817190" y="958464"/>
                  </a:moveTo>
                  <a:lnTo>
                    <a:pt x="1809345" y="956880"/>
                  </a:lnTo>
                  <a:lnTo>
                    <a:pt x="1802940" y="952560"/>
                  </a:lnTo>
                  <a:lnTo>
                    <a:pt x="1798623" y="946151"/>
                  </a:lnTo>
                  <a:lnTo>
                    <a:pt x="1797041" y="938301"/>
                  </a:lnTo>
                  <a:lnTo>
                    <a:pt x="1798623" y="930452"/>
                  </a:lnTo>
                  <a:lnTo>
                    <a:pt x="1802940" y="924045"/>
                  </a:lnTo>
                  <a:lnTo>
                    <a:pt x="1809345" y="919726"/>
                  </a:lnTo>
                  <a:lnTo>
                    <a:pt x="1817190" y="918142"/>
                  </a:lnTo>
                  <a:lnTo>
                    <a:pt x="1825035" y="919726"/>
                  </a:lnTo>
                  <a:lnTo>
                    <a:pt x="1831439" y="924045"/>
                  </a:lnTo>
                  <a:lnTo>
                    <a:pt x="1835756" y="930452"/>
                  </a:lnTo>
                  <a:lnTo>
                    <a:pt x="1837339" y="938301"/>
                  </a:lnTo>
                  <a:lnTo>
                    <a:pt x="1835756" y="946151"/>
                  </a:lnTo>
                  <a:lnTo>
                    <a:pt x="1831439" y="952560"/>
                  </a:lnTo>
                  <a:lnTo>
                    <a:pt x="1825035" y="956880"/>
                  </a:lnTo>
                  <a:lnTo>
                    <a:pt x="1817190" y="958464"/>
                  </a:lnTo>
                  <a:close/>
                </a:path>
                <a:path w="7315200" h="1238884">
                  <a:moveTo>
                    <a:pt x="2119913" y="961829"/>
                  </a:moveTo>
                  <a:lnTo>
                    <a:pt x="2110763" y="959980"/>
                  </a:lnTo>
                  <a:lnTo>
                    <a:pt x="2103290" y="954938"/>
                  </a:lnTo>
                  <a:lnTo>
                    <a:pt x="2098250" y="947459"/>
                  </a:lnTo>
                  <a:lnTo>
                    <a:pt x="2096403" y="938301"/>
                  </a:lnTo>
                  <a:lnTo>
                    <a:pt x="2098250" y="929146"/>
                  </a:lnTo>
                  <a:lnTo>
                    <a:pt x="2103290" y="921668"/>
                  </a:lnTo>
                  <a:lnTo>
                    <a:pt x="2110763" y="916626"/>
                  </a:lnTo>
                  <a:lnTo>
                    <a:pt x="2119913" y="914777"/>
                  </a:lnTo>
                  <a:lnTo>
                    <a:pt x="2129064" y="916626"/>
                  </a:lnTo>
                  <a:lnTo>
                    <a:pt x="2136537" y="921668"/>
                  </a:lnTo>
                  <a:lnTo>
                    <a:pt x="2141577" y="929146"/>
                  </a:lnTo>
                  <a:lnTo>
                    <a:pt x="2143425" y="938301"/>
                  </a:lnTo>
                  <a:lnTo>
                    <a:pt x="2141577" y="947459"/>
                  </a:lnTo>
                  <a:lnTo>
                    <a:pt x="2136537" y="954938"/>
                  </a:lnTo>
                  <a:lnTo>
                    <a:pt x="2129064" y="959980"/>
                  </a:lnTo>
                  <a:lnTo>
                    <a:pt x="2119913" y="961829"/>
                  </a:lnTo>
                  <a:close/>
                </a:path>
                <a:path w="7315200" h="1238884">
                  <a:moveTo>
                    <a:pt x="2422641" y="964351"/>
                  </a:moveTo>
                  <a:lnTo>
                    <a:pt x="2412516" y="962305"/>
                  </a:lnTo>
                  <a:lnTo>
                    <a:pt x="2404245" y="956725"/>
                  </a:lnTo>
                  <a:lnTo>
                    <a:pt x="2398667" y="948450"/>
                  </a:lnTo>
                  <a:lnTo>
                    <a:pt x="2396622" y="938318"/>
                  </a:lnTo>
                  <a:lnTo>
                    <a:pt x="2398667" y="928188"/>
                  </a:lnTo>
                  <a:lnTo>
                    <a:pt x="2404245" y="919913"/>
                  </a:lnTo>
                  <a:lnTo>
                    <a:pt x="2412516" y="914332"/>
                  </a:lnTo>
                  <a:lnTo>
                    <a:pt x="2422641" y="912286"/>
                  </a:lnTo>
                  <a:lnTo>
                    <a:pt x="2432764" y="914332"/>
                  </a:lnTo>
                  <a:lnTo>
                    <a:pt x="2441033" y="919913"/>
                  </a:lnTo>
                  <a:lnTo>
                    <a:pt x="2446611" y="928188"/>
                  </a:lnTo>
                  <a:lnTo>
                    <a:pt x="2448656" y="938318"/>
                  </a:lnTo>
                  <a:lnTo>
                    <a:pt x="2446613" y="948450"/>
                  </a:lnTo>
                  <a:lnTo>
                    <a:pt x="2441040" y="956725"/>
                  </a:lnTo>
                  <a:lnTo>
                    <a:pt x="2432771" y="962305"/>
                  </a:lnTo>
                  <a:lnTo>
                    <a:pt x="2422641" y="964351"/>
                  </a:lnTo>
                  <a:close/>
                </a:path>
                <a:path w="7315200" h="1238884">
                  <a:moveTo>
                    <a:pt x="2725365" y="967716"/>
                  </a:moveTo>
                  <a:lnTo>
                    <a:pt x="2713927" y="965407"/>
                  </a:lnTo>
                  <a:lnTo>
                    <a:pt x="2704588" y="959107"/>
                  </a:lnTo>
                  <a:lnTo>
                    <a:pt x="2698292" y="949763"/>
                  </a:lnTo>
                  <a:lnTo>
                    <a:pt x="2695983" y="938318"/>
                  </a:lnTo>
                  <a:lnTo>
                    <a:pt x="2698292" y="926874"/>
                  </a:lnTo>
                  <a:lnTo>
                    <a:pt x="2704588" y="917529"/>
                  </a:lnTo>
                  <a:lnTo>
                    <a:pt x="2713927" y="911230"/>
                  </a:lnTo>
                  <a:lnTo>
                    <a:pt x="2725365" y="908920"/>
                  </a:lnTo>
                  <a:lnTo>
                    <a:pt x="2736802" y="911230"/>
                  </a:lnTo>
                  <a:lnTo>
                    <a:pt x="2746141" y="917529"/>
                  </a:lnTo>
                  <a:lnTo>
                    <a:pt x="2752437" y="926874"/>
                  </a:lnTo>
                  <a:lnTo>
                    <a:pt x="2754746" y="938318"/>
                  </a:lnTo>
                  <a:lnTo>
                    <a:pt x="2752437" y="949763"/>
                  </a:lnTo>
                  <a:lnTo>
                    <a:pt x="2746141" y="959107"/>
                  </a:lnTo>
                  <a:lnTo>
                    <a:pt x="2736802" y="965407"/>
                  </a:lnTo>
                  <a:lnTo>
                    <a:pt x="2725365" y="967716"/>
                  </a:lnTo>
                  <a:close/>
                </a:path>
                <a:path w="7315200" h="1238884">
                  <a:moveTo>
                    <a:pt x="3028088" y="971082"/>
                  </a:moveTo>
                  <a:lnTo>
                    <a:pt x="3015345" y="968506"/>
                  </a:lnTo>
                  <a:lnTo>
                    <a:pt x="3004937" y="961484"/>
                  </a:lnTo>
                  <a:lnTo>
                    <a:pt x="2997919" y="951069"/>
                  </a:lnTo>
                  <a:lnTo>
                    <a:pt x="2995345" y="938318"/>
                  </a:lnTo>
                  <a:lnTo>
                    <a:pt x="2997919" y="925567"/>
                  </a:lnTo>
                  <a:lnTo>
                    <a:pt x="3004937" y="915153"/>
                  </a:lnTo>
                  <a:lnTo>
                    <a:pt x="3015345" y="908130"/>
                  </a:lnTo>
                  <a:lnTo>
                    <a:pt x="3028088" y="905555"/>
                  </a:lnTo>
                  <a:lnTo>
                    <a:pt x="3040832" y="908130"/>
                  </a:lnTo>
                  <a:lnTo>
                    <a:pt x="3051242" y="915153"/>
                  </a:lnTo>
                  <a:lnTo>
                    <a:pt x="3058261" y="925567"/>
                  </a:lnTo>
                  <a:lnTo>
                    <a:pt x="3060835" y="938318"/>
                  </a:lnTo>
                  <a:lnTo>
                    <a:pt x="3058261" y="951069"/>
                  </a:lnTo>
                  <a:lnTo>
                    <a:pt x="3051242" y="961484"/>
                  </a:lnTo>
                  <a:lnTo>
                    <a:pt x="3040832" y="968506"/>
                  </a:lnTo>
                  <a:lnTo>
                    <a:pt x="3028088" y="971082"/>
                  </a:lnTo>
                  <a:close/>
                </a:path>
                <a:path w="7315200" h="1238884">
                  <a:moveTo>
                    <a:pt x="3330812" y="973607"/>
                  </a:moveTo>
                  <a:lnTo>
                    <a:pt x="3317096" y="970834"/>
                  </a:lnTo>
                  <a:lnTo>
                    <a:pt x="3305892" y="963272"/>
                  </a:lnTo>
                  <a:lnTo>
                    <a:pt x="3298335" y="952060"/>
                  </a:lnTo>
                  <a:lnTo>
                    <a:pt x="3295564" y="938335"/>
                  </a:lnTo>
                  <a:lnTo>
                    <a:pt x="3298335" y="924610"/>
                  </a:lnTo>
                  <a:lnTo>
                    <a:pt x="3305892" y="913398"/>
                  </a:lnTo>
                  <a:lnTo>
                    <a:pt x="3317096" y="905837"/>
                  </a:lnTo>
                  <a:lnTo>
                    <a:pt x="3330812" y="903064"/>
                  </a:lnTo>
                  <a:lnTo>
                    <a:pt x="3344530" y="905837"/>
                  </a:lnTo>
                  <a:lnTo>
                    <a:pt x="3355735" y="913398"/>
                  </a:lnTo>
                  <a:lnTo>
                    <a:pt x="3363292" y="924610"/>
                  </a:lnTo>
                  <a:lnTo>
                    <a:pt x="3366064" y="938335"/>
                  </a:lnTo>
                  <a:lnTo>
                    <a:pt x="3363294" y="952060"/>
                  </a:lnTo>
                  <a:lnTo>
                    <a:pt x="3355742" y="963272"/>
                  </a:lnTo>
                  <a:lnTo>
                    <a:pt x="3344537" y="970834"/>
                  </a:lnTo>
                  <a:lnTo>
                    <a:pt x="3330812" y="973607"/>
                  </a:lnTo>
                  <a:close/>
                </a:path>
                <a:path w="7315200" h="1238884">
                  <a:moveTo>
                    <a:pt x="3633529" y="976132"/>
                  </a:moveTo>
                  <a:lnTo>
                    <a:pt x="3618826" y="973161"/>
                  </a:lnTo>
                  <a:lnTo>
                    <a:pt x="3606820" y="965059"/>
                  </a:lnTo>
                  <a:lnTo>
                    <a:pt x="3598725" y="953045"/>
                  </a:lnTo>
                  <a:lnTo>
                    <a:pt x="3595756" y="938335"/>
                  </a:lnTo>
                  <a:lnTo>
                    <a:pt x="3598725" y="923626"/>
                  </a:lnTo>
                  <a:lnTo>
                    <a:pt x="3606820" y="911611"/>
                  </a:lnTo>
                  <a:lnTo>
                    <a:pt x="3618826" y="903510"/>
                  </a:lnTo>
                  <a:lnTo>
                    <a:pt x="3633529" y="900539"/>
                  </a:lnTo>
                  <a:lnTo>
                    <a:pt x="3648232" y="903510"/>
                  </a:lnTo>
                  <a:lnTo>
                    <a:pt x="3660239" y="911611"/>
                  </a:lnTo>
                  <a:lnTo>
                    <a:pt x="3668334" y="923626"/>
                  </a:lnTo>
                  <a:lnTo>
                    <a:pt x="3671302" y="938335"/>
                  </a:lnTo>
                  <a:lnTo>
                    <a:pt x="3668334" y="953045"/>
                  </a:lnTo>
                  <a:lnTo>
                    <a:pt x="3660239" y="965059"/>
                  </a:lnTo>
                  <a:lnTo>
                    <a:pt x="3648232" y="973161"/>
                  </a:lnTo>
                  <a:lnTo>
                    <a:pt x="3633529" y="976132"/>
                  </a:lnTo>
                  <a:close/>
                </a:path>
                <a:path w="7315200" h="1238884">
                  <a:moveTo>
                    <a:pt x="3936253" y="979497"/>
                  </a:moveTo>
                  <a:lnTo>
                    <a:pt x="3920245" y="976263"/>
                  </a:lnTo>
                  <a:lnTo>
                    <a:pt x="3907176" y="967442"/>
                  </a:lnTo>
                  <a:lnTo>
                    <a:pt x="3898368" y="954358"/>
                  </a:lnTo>
                  <a:lnTo>
                    <a:pt x="3895138" y="938335"/>
                  </a:lnTo>
                  <a:lnTo>
                    <a:pt x="3898368" y="922312"/>
                  </a:lnTo>
                  <a:lnTo>
                    <a:pt x="3907176" y="909229"/>
                  </a:lnTo>
                  <a:lnTo>
                    <a:pt x="3920245" y="900408"/>
                  </a:lnTo>
                  <a:lnTo>
                    <a:pt x="3936253" y="897173"/>
                  </a:lnTo>
                  <a:lnTo>
                    <a:pt x="3952266" y="900408"/>
                  </a:lnTo>
                  <a:lnTo>
                    <a:pt x="3965346" y="909229"/>
                  </a:lnTo>
                  <a:lnTo>
                    <a:pt x="3974167" y="922312"/>
                  </a:lnTo>
                  <a:lnTo>
                    <a:pt x="3977402" y="938335"/>
                  </a:lnTo>
                  <a:lnTo>
                    <a:pt x="3974167" y="954358"/>
                  </a:lnTo>
                  <a:lnTo>
                    <a:pt x="3965346" y="967442"/>
                  </a:lnTo>
                  <a:lnTo>
                    <a:pt x="3952266" y="976263"/>
                  </a:lnTo>
                  <a:lnTo>
                    <a:pt x="3936253" y="979497"/>
                  </a:lnTo>
                  <a:close/>
                </a:path>
                <a:path w="7315200" h="1238884">
                  <a:moveTo>
                    <a:pt x="4238977" y="982022"/>
                  </a:moveTo>
                  <a:lnTo>
                    <a:pt x="4221989" y="978590"/>
                  </a:lnTo>
                  <a:lnTo>
                    <a:pt x="4208115" y="969230"/>
                  </a:lnTo>
                  <a:lnTo>
                    <a:pt x="4198761" y="955349"/>
                  </a:lnTo>
                  <a:lnTo>
                    <a:pt x="4195330" y="938352"/>
                  </a:lnTo>
                  <a:lnTo>
                    <a:pt x="4198761" y="921355"/>
                  </a:lnTo>
                  <a:lnTo>
                    <a:pt x="4208115" y="907475"/>
                  </a:lnTo>
                  <a:lnTo>
                    <a:pt x="4221989" y="898117"/>
                  </a:lnTo>
                  <a:lnTo>
                    <a:pt x="4238977" y="894685"/>
                  </a:lnTo>
                  <a:lnTo>
                    <a:pt x="4255965" y="898117"/>
                  </a:lnTo>
                  <a:lnTo>
                    <a:pt x="4269838" y="907475"/>
                  </a:lnTo>
                  <a:lnTo>
                    <a:pt x="4279193" y="921355"/>
                  </a:lnTo>
                  <a:lnTo>
                    <a:pt x="4282623" y="938352"/>
                  </a:lnTo>
                  <a:lnTo>
                    <a:pt x="4279193" y="955349"/>
                  </a:lnTo>
                  <a:lnTo>
                    <a:pt x="4269838" y="969230"/>
                  </a:lnTo>
                  <a:lnTo>
                    <a:pt x="4255965" y="978590"/>
                  </a:lnTo>
                  <a:lnTo>
                    <a:pt x="4238977" y="982022"/>
                  </a:lnTo>
                  <a:close/>
                </a:path>
                <a:path w="7315200" h="1238884">
                  <a:moveTo>
                    <a:pt x="4541701" y="984547"/>
                  </a:moveTo>
                  <a:lnTo>
                    <a:pt x="4523739" y="980917"/>
                  </a:lnTo>
                  <a:lnTo>
                    <a:pt x="4509071" y="971017"/>
                  </a:lnTo>
                  <a:lnTo>
                    <a:pt x="4499182" y="956333"/>
                  </a:lnTo>
                  <a:lnTo>
                    <a:pt x="4495556" y="938352"/>
                  </a:lnTo>
                  <a:lnTo>
                    <a:pt x="4499182" y="920373"/>
                  </a:lnTo>
                  <a:lnTo>
                    <a:pt x="4509071" y="905690"/>
                  </a:lnTo>
                  <a:lnTo>
                    <a:pt x="4523739" y="895791"/>
                  </a:lnTo>
                  <a:lnTo>
                    <a:pt x="4541701" y="892160"/>
                  </a:lnTo>
                  <a:lnTo>
                    <a:pt x="4559682" y="895791"/>
                  </a:lnTo>
                  <a:lnTo>
                    <a:pt x="4574360" y="905690"/>
                  </a:lnTo>
                  <a:lnTo>
                    <a:pt x="4584252" y="920373"/>
                  </a:lnTo>
                  <a:lnTo>
                    <a:pt x="4587879" y="938352"/>
                  </a:lnTo>
                  <a:lnTo>
                    <a:pt x="4584252" y="956333"/>
                  </a:lnTo>
                  <a:lnTo>
                    <a:pt x="4574360" y="971017"/>
                  </a:lnTo>
                  <a:lnTo>
                    <a:pt x="4559682" y="980917"/>
                  </a:lnTo>
                  <a:lnTo>
                    <a:pt x="4541701" y="984547"/>
                  </a:lnTo>
                  <a:close/>
                </a:path>
                <a:path w="7315200" h="1238884">
                  <a:moveTo>
                    <a:pt x="4844424" y="987069"/>
                  </a:moveTo>
                  <a:lnTo>
                    <a:pt x="4825483" y="983241"/>
                  </a:lnTo>
                  <a:lnTo>
                    <a:pt x="4810010" y="972802"/>
                  </a:lnTo>
                  <a:lnTo>
                    <a:pt x="4799575" y="957317"/>
                  </a:lnTo>
                  <a:lnTo>
                    <a:pt x="4795748" y="938352"/>
                  </a:lnTo>
                  <a:lnTo>
                    <a:pt x="4799575" y="919389"/>
                  </a:lnTo>
                  <a:lnTo>
                    <a:pt x="4810010" y="903904"/>
                  </a:lnTo>
                  <a:lnTo>
                    <a:pt x="4825483" y="893464"/>
                  </a:lnTo>
                  <a:lnTo>
                    <a:pt x="4844424" y="889635"/>
                  </a:lnTo>
                  <a:lnTo>
                    <a:pt x="4863385" y="893464"/>
                  </a:lnTo>
                  <a:lnTo>
                    <a:pt x="4878868" y="903904"/>
                  </a:lnTo>
                  <a:lnTo>
                    <a:pt x="4889307" y="919389"/>
                  </a:lnTo>
                  <a:lnTo>
                    <a:pt x="4893135" y="938352"/>
                  </a:lnTo>
                  <a:lnTo>
                    <a:pt x="4889307" y="957317"/>
                  </a:lnTo>
                  <a:lnTo>
                    <a:pt x="4878868" y="972802"/>
                  </a:lnTo>
                  <a:lnTo>
                    <a:pt x="4863385" y="983241"/>
                  </a:lnTo>
                  <a:lnTo>
                    <a:pt x="4844424" y="987069"/>
                  </a:lnTo>
                  <a:close/>
                </a:path>
                <a:path w="7315200" h="1238884">
                  <a:moveTo>
                    <a:pt x="5147149" y="989594"/>
                  </a:moveTo>
                  <a:lnTo>
                    <a:pt x="5127213" y="985568"/>
                  </a:lnTo>
                  <a:lnTo>
                    <a:pt x="5110937" y="974587"/>
                  </a:lnTo>
                  <a:lnTo>
                    <a:pt x="5099964" y="958299"/>
                  </a:lnTo>
                  <a:lnTo>
                    <a:pt x="5095940" y="938352"/>
                  </a:lnTo>
                  <a:lnTo>
                    <a:pt x="5099964" y="918405"/>
                  </a:lnTo>
                  <a:lnTo>
                    <a:pt x="5110937" y="902117"/>
                  </a:lnTo>
                  <a:lnTo>
                    <a:pt x="5127213" y="891137"/>
                  </a:lnTo>
                  <a:lnTo>
                    <a:pt x="5147149" y="887110"/>
                  </a:lnTo>
                  <a:lnTo>
                    <a:pt x="5167089" y="891137"/>
                  </a:lnTo>
                  <a:lnTo>
                    <a:pt x="5183377" y="902117"/>
                  </a:lnTo>
                  <a:lnTo>
                    <a:pt x="5194361" y="918405"/>
                  </a:lnTo>
                  <a:lnTo>
                    <a:pt x="5198390" y="938352"/>
                  </a:lnTo>
                  <a:lnTo>
                    <a:pt x="5194361" y="958299"/>
                  </a:lnTo>
                  <a:lnTo>
                    <a:pt x="5183377" y="974587"/>
                  </a:lnTo>
                  <a:lnTo>
                    <a:pt x="5167089" y="985568"/>
                  </a:lnTo>
                  <a:lnTo>
                    <a:pt x="5147149" y="989594"/>
                  </a:lnTo>
                  <a:close/>
                </a:path>
                <a:path w="7315200" h="1238884">
                  <a:moveTo>
                    <a:pt x="5449872" y="992959"/>
                  </a:moveTo>
                  <a:lnTo>
                    <a:pt x="5428646" y="988668"/>
                  </a:lnTo>
                  <a:lnTo>
                    <a:pt x="5411306" y="976967"/>
                  </a:lnTo>
                  <a:lnTo>
                    <a:pt x="5399611" y="959614"/>
                  </a:lnTo>
                  <a:lnTo>
                    <a:pt x="5395322" y="938369"/>
                  </a:lnTo>
                  <a:lnTo>
                    <a:pt x="5399611" y="917125"/>
                  </a:lnTo>
                  <a:lnTo>
                    <a:pt x="5411306" y="899772"/>
                  </a:lnTo>
                  <a:lnTo>
                    <a:pt x="5428646" y="888070"/>
                  </a:lnTo>
                  <a:lnTo>
                    <a:pt x="5449872" y="883779"/>
                  </a:lnTo>
                  <a:lnTo>
                    <a:pt x="5471118" y="888070"/>
                  </a:lnTo>
                  <a:lnTo>
                    <a:pt x="5488468" y="899772"/>
                  </a:lnTo>
                  <a:lnTo>
                    <a:pt x="5500166" y="917125"/>
                  </a:lnTo>
                  <a:lnTo>
                    <a:pt x="5504456" y="938369"/>
                  </a:lnTo>
                  <a:lnTo>
                    <a:pt x="5500166" y="959614"/>
                  </a:lnTo>
                  <a:lnTo>
                    <a:pt x="5488468" y="976967"/>
                  </a:lnTo>
                  <a:lnTo>
                    <a:pt x="5471118" y="988668"/>
                  </a:lnTo>
                  <a:lnTo>
                    <a:pt x="5449872" y="992959"/>
                  </a:lnTo>
                  <a:close/>
                </a:path>
                <a:path w="7315200" h="1238884">
                  <a:moveTo>
                    <a:pt x="5752630" y="995484"/>
                  </a:moveTo>
                  <a:lnTo>
                    <a:pt x="5730410" y="990995"/>
                  </a:lnTo>
                  <a:lnTo>
                    <a:pt x="5712266" y="978753"/>
                  </a:lnTo>
                  <a:lnTo>
                    <a:pt x="5700034" y="960598"/>
                  </a:lnTo>
                  <a:lnTo>
                    <a:pt x="5695548" y="938369"/>
                  </a:lnTo>
                  <a:lnTo>
                    <a:pt x="5700034" y="916141"/>
                  </a:lnTo>
                  <a:lnTo>
                    <a:pt x="5712266" y="897986"/>
                  </a:lnTo>
                  <a:lnTo>
                    <a:pt x="5730410" y="885743"/>
                  </a:lnTo>
                  <a:lnTo>
                    <a:pt x="5752630" y="881254"/>
                  </a:lnTo>
                  <a:lnTo>
                    <a:pt x="5774830" y="885743"/>
                  </a:lnTo>
                  <a:lnTo>
                    <a:pt x="5792964" y="897986"/>
                  </a:lnTo>
                  <a:lnTo>
                    <a:pt x="5805193" y="916141"/>
                  </a:lnTo>
                  <a:lnTo>
                    <a:pt x="5809677" y="938369"/>
                  </a:lnTo>
                  <a:lnTo>
                    <a:pt x="5805197" y="960598"/>
                  </a:lnTo>
                  <a:lnTo>
                    <a:pt x="5792977" y="978753"/>
                  </a:lnTo>
                  <a:lnTo>
                    <a:pt x="5774844" y="990995"/>
                  </a:lnTo>
                  <a:lnTo>
                    <a:pt x="5752630" y="995484"/>
                  </a:lnTo>
                  <a:close/>
                </a:path>
                <a:path w="7315200" h="1238884">
                  <a:moveTo>
                    <a:pt x="6055354" y="998009"/>
                  </a:moveTo>
                  <a:lnTo>
                    <a:pt x="6032154" y="993321"/>
                  </a:lnTo>
                  <a:lnTo>
                    <a:pt x="6013205" y="980539"/>
                  </a:lnTo>
                  <a:lnTo>
                    <a:pt x="6000427" y="961581"/>
                  </a:lnTo>
                  <a:lnTo>
                    <a:pt x="5995740" y="938369"/>
                  </a:lnTo>
                  <a:lnTo>
                    <a:pt x="6000427" y="915157"/>
                  </a:lnTo>
                  <a:lnTo>
                    <a:pt x="6013205" y="896201"/>
                  </a:lnTo>
                  <a:lnTo>
                    <a:pt x="6032154" y="883419"/>
                  </a:lnTo>
                  <a:lnTo>
                    <a:pt x="6055354" y="878732"/>
                  </a:lnTo>
                  <a:lnTo>
                    <a:pt x="6078548" y="883419"/>
                  </a:lnTo>
                  <a:lnTo>
                    <a:pt x="6097485" y="896201"/>
                  </a:lnTo>
                  <a:lnTo>
                    <a:pt x="6110252" y="915157"/>
                  </a:lnTo>
                  <a:lnTo>
                    <a:pt x="6114933" y="938369"/>
                  </a:lnTo>
                  <a:lnTo>
                    <a:pt x="6110252" y="961581"/>
                  </a:lnTo>
                  <a:lnTo>
                    <a:pt x="6097485" y="980539"/>
                  </a:lnTo>
                  <a:lnTo>
                    <a:pt x="6078548" y="993321"/>
                  </a:lnTo>
                  <a:lnTo>
                    <a:pt x="6055354" y="998009"/>
                  </a:lnTo>
                  <a:close/>
                </a:path>
                <a:path w="7315200" h="1238884">
                  <a:moveTo>
                    <a:pt x="6358077" y="1002215"/>
                  </a:moveTo>
                  <a:lnTo>
                    <a:pt x="6333241" y="997199"/>
                  </a:lnTo>
                  <a:lnTo>
                    <a:pt x="6312962" y="983521"/>
                  </a:lnTo>
                  <a:lnTo>
                    <a:pt x="6299291" y="963232"/>
                  </a:lnTo>
                  <a:lnTo>
                    <a:pt x="6294278" y="938386"/>
                  </a:lnTo>
                  <a:lnTo>
                    <a:pt x="6299291" y="913539"/>
                  </a:lnTo>
                  <a:lnTo>
                    <a:pt x="6312962" y="893251"/>
                  </a:lnTo>
                  <a:lnTo>
                    <a:pt x="6333241" y="879572"/>
                  </a:lnTo>
                  <a:lnTo>
                    <a:pt x="6358077" y="874557"/>
                  </a:lnTo>
                  <a:lnTo>
                    <a:pt x="6382894" y="879572"/>
                  </a:lnTo>
                  <a:lnTo>
                    <a:pt x="6403163" y="893251"/>
                  </a:lnTo>
                  <a:lnTo>
                    <a:pt x="6416830" y="913539"/>
                  </a:lnTo>
                  <a:lnTo>
                    <a:pt x="6421843" y="938386"/>
                  </a:lnTo>
                  <a:lnTo>
                    <a:pt x="6416830" y="963232"/>
                  </a:lnTo>
                  <a:lnTo>
                    <a:pt x="6403163" y="983521"/>
                  </a:lnTo>
                  <a:lnTo>
                    <a:pt x="6382894" y="997199"/>
                  </a:lnTo>
                  <a:lnTo>
                    <a:pt x="6358077" y="1002215"/>
                  </a:lnTo>
                  <a:close/>
                </a:path>
                <a:path w="7315200" h="1238884">
                  <a:moveTo>
                    <a:pt x="6660801" y="1005581"/>
                  </a:moveTo>
                  <a:lnTo>
                    <a:pt x="6634654" y="1000300"/>
                  </a:lnTo>
                  <a:lnTo>
                    <a:pt x="6613302" y="985899"/>
                  </a:lnTo>
                  <a:lnTo>
                    <a:pt x="6598906" y="964540"/>
                  </a:lnTo>
                  <a:lnTo>
                    <a:pt x="6593626" y="938386"/>
                  </a:lnTo>
                  <a:lnTo>
                    <a:pt x="6598906" y="912233"/>
                  </a:lnTo>
                  <a:lnTo>
                    <a:pt x="6613302" y="890874"/>
                  </a:lnTo>
                  <a:lnTo>
                    <a:pt x="6634654" y="876472"/>
                  </a:lnTo>
                  <a:lnTo>
                    <a:pt x="6660801" y="871191"/>
                  </a:lnTo>
                  <a:lnTo>
                    <a:pt x="6686928" y="876472"/>
                  </a:lnTo>
                  <a:lnTo>
                    <a:pt x="6708271" y="890874"/>
                  </a:lnTo>
                  <a:lnTo>
                    <a:pt x="6722663" y="912233"/>
                  </a:lnTo>
                  <a:lnTo>
                    <a:pt x="6727942" y="938386"/>
                  </a:lnTo>
                  <a:lnTo>
                    <a:pt x="6722663" y="964540"/>
                  </a:lnTo>
                  <a:lnTo>
                    <a:pt x="6708271" y="985899"/>
                  </a:lnTo>
                  <a:lnTo>
                    <a:pt x="6686928" y="1000300"/>
                  </a:lnTo>
                  <a:lnTo>
                    <a:pt x="6660801" y="1005581"/>
                  </a:lnTo>
                  <a:close/>
                </a:path>
                <a:path w="7315200" h="1238884">
                  <a:moveTo>
                    <a:pt x="6963525" y="1009787"/>
                  </a:moveTo>
                  <a:lnTo>
                    <a:pt x="6935742" y="1004177"/>
                  </a:lnTo>
                  <a:lnTo>
                    <a:pt x="6913060" y="988879"/>
                  </a:lnTo>
                  <a:lnTo>
                    <a:pt x="6897770" y="966184"/>
                  </a:lnTo>
                  <a:lnTo>
                    <a:pt x="6892165" y="938386"/>
                  </a:lnTo>
                  <a:lnTo>
                    <a:pt x="6897770" y="910589"/>
                  </a:lnTo>
                  <a:lnTo>
                    <a:pt x="6913060" y="887894"/>
                  </a:lnTo>
                  <a:lnTo>
                    <a:pt x="6935742" y="872595"/>
                  </a:lnTo>
                  <a:lnTo>
                    <a:pt x="6963525" y="866985"/>
                  </a:lnTo>
                  <a:lnTo>
                    <a:pt x="6991294" y="872595"/>
                  </a:lnTo>
                  <a:lnTo>
                    <a:pt x="7013978" y="887894"/>
                  </a:lnTo>
                  <a:lnTo>
                    <a:pt x="7029275" y="910589"/>
                  </a:lnTo>
                  <a:lnTo>
                    <a:pt x="7034885" y="938386"/>
                  </a:lnTo>
                  <a:lnTo>
                    <a:pt x="7029275" y="966184"/>
                  </a:lnTo>
                  <a:lnTo>
                    <a:pt x="7013978" y="988879"/>
                  </a:lnTo>
                  <a:lnTo>
                    <a:pt x="6991294" y="1004177"/>
                  </a:lnTo>
                  <a:lnTo>
                    <a:pt x="6963525" y="1009787"/>
                  </a:lnTo>
                  <a:close/>
                </a:path>
                <a:path w="7315200" h="1238884">
                  <a:moveTo>
                    <a:pt x="7266249" y="987102"/>
                  </a:moveTo>
                  <a:lnTo>
                    <a:pt x="7247288" y="983275"/>
                  </a:lnTo>
                  <a:lnTo>
                    <a:pt x="7231805" y="972836"/>
                  </a:lnTo>
                  <a:lnTo>
                    <a:pt x="7221366" y="957351"/>
                  </a:lnTo>
                  <a:lnTo>
                    <a:pt x="7217539" y="938386"/>
                  </a:lnTo>
                  <a:lnTo>
                    <a:pt x="7221366" y="919422"/>
                  </a:lnTo>
                  <a:lnTo>
                    <a:pt x="7231805" y="903937"/>
                  </a:lnTo>
                  <a:lnTo>
                    <a:pt x="7247288" y="893497"/>
                  </a:lnTo>
                  <a:lnTo>
                    <a:pt x="7266249" y="889669"/>
                  </a:lnTo>
                  <a:lnTo>
                    <a:pt x="7285190" y="893497"/>
                  </a:lnTo>
                  <a:lnTo>
                    <a:pt x="7300663" y="903937"/>
                  </a:lnTo>
                  <a:lnTo>
                    <a:pt x="7311098" y="919422"/>
                  </a:lnTo>
                  <a:lnTo>
                    <a:pt x="7314925" y="938386"/>
                  </a:lnTo>
                  <a:lnTo>
                    <a:pt x="7311098" y="957351"/>
                  </a:lnTo>
                  <a:lnTo>
                    <a:pt x="7300663" y="972836"/>
                  </a:lnTo>
                  <a:lnTo>
                    <a:pt x="7285190" y="983275"/>
                  </a:lnTo>
                  <a:lnTo>
                    <a:pt x="7266249" y="987102"/>
                  </a:lnTo>
                  <a:close/>
                </a:path>
                <a:path w="7315200" h="1238884">
                  <a:moveTo>
                    <a:pt x="306395" y="1238891"/>
                  </a:moveTo>
                  <a:lnTo>
                    <a:pt x="300735" y="1238891"/>
                  </a:lnTo>
                  <a:lnTo>
                    <a:pt x="301698" y="1237926"/>
                  </a:lnTo>
                  <a:lnTo>
                    <a:pt x="305432" y="1237926"/>
                  </a:lnTo>
                  <a:lnTo>
                    <a:pt x="306395" y="1238891"/>
                  </a:lnTo>
                  <a:close/>
                </a:path>
                <a:path w="7315200" h="1238884">
                  <a:moveTo>
                    <a:pt x="613002" y="1238891"/>
                  </a:moveTo>
                  <a:lnTo>
                    <a:pt x="599580" y="1238891"/>
                  </a:lnTo>
                  <a:lnTo>
                    <a:pt x="599580" y="1237606"/>
                  </a:lnTo>
                  <a:lnTo>
                    <a:pt x="602591" y="1234595"/>
                  </a:lnTo>
                  <a:lnTo>
                    <a:pt x="609991" y="1234595"/>
                  </a:lnTo>
                  <a:lnTo>
                    <a:pt x="613002" y="1237606"/>
                  </a:lnTo>
                  <a:lnTo>
                    <a:pt x="613002" y="1238891"/>
                  </a:lnTo>
                  <a:close/>
                </a:path>
                <a:path w="7315200" h="1238884">
                  <a:moveTo>
                    <a:pt x="919088" y="1238891"/>
                  </a:moveTo>
                  <a:lnTo>
                    <a:pt x="898942" y="1238891"/>
                  </a:lnTo>
                  <a:lnTo>
                    <a:pt x="898942" y="1235739"/>
                  </a:lnTo>
                  <a:lnTo>
                    <a:pt x="903448" y="1231229"/>
                  </a:lnTo>
                  <a:lnTo>
                    <a:pt x="914581" y="1231229"/>
                  </a:lnTo>
                  <a:lnTo>
                    <a:pt x="919088" y="1235739"/>
                  </a:lnTo>
                  <a:lnTo>
                    <a:pt x="919088" y="1238891"/>
                  </a:lnTo>
                  <a:close/>
                </a:path>
                <a:path w="7315200" h="1238884">
                  <a:moveTo>
                    <a:pt x="1225177" y="1238891"/>
                  </a:moveTo>
                  <a:lnTo>
                    <a:pt x="1198304" y="1238891"/>
                  </a:lnTo>
                  <a:lnTo>
                    <a:pt x="1198304" y="1233889"/>
                  </a:lnTo>
                  <a:lnTo>
                    <a:pt x="1204323" y="1227864"/>
                  </a:lnTo>
                  <a:lnTo>
                    <a:pt x="1219155" y="1227864"/>
                  </a:lnTo>
                  <a:lnTo>
                    <a:pt x="1225177" y="1233889"/>
                  </a:lnTo>
                  <a:lnTo>
                    <a:pt x="1225177" y="1238891"/>
                  </a:lnTo>
                  <a:close/>
                </a:path>
                <a:path w="7315200" h="1238884">
                  <a:moveTo>
                    <a:pt x="1531249" y="1238891"/>
                  </a:moveTo>
                  <a:lnTo>
                    <a:pt x="1497679" y="1238891"/>
                  </a:lnTo>
                  <a:lnTo>
                    <a:pt x="1497679" y="1232053"/>
                  </a:lnTo>
                  <a:lnTo>
                    <a:pt x="1505196" y="1224532"/>
                  </a:lnTo>
                  <a:lnTo>
                    <a:pt x="1523732" y="1224532"/>
                  </a:lnTo>
                  <a:lnTo>
                    <a:pt x="1531249" y="1232053"/>
                  </a:lnTo>
                  <a:lnTo>
                    <a:pt x="1531249" y="1238891"/>
                  </a:lnTo>
                  <a:close/>
                </a:path>
                <a:path w="7315200" h="1238884">
                  <a:moveTo>
                    <a:pt x="1836848" y="1238891"/>
                  </a:moveTo>
                  <a:lnTo>
                    <a:pt x="1797532" y="1238891"/>
                  </a:lnTo>
                  <a:lnTo>
                    <a:pt x="1798623" y="1233476"/>
                  </a:lnTo>
                  <a:lnTo>
                    <a:pt x="1802940" y="1227069"/>
                  </a:lnTo>
                  <a:lnTo>
                    <a:pt x="1809345" y="1222750"/>
                  </a:lnTo>
                  <a:lnTo>
                    <a:pt x="1817190" y="1221167"/>
                  </a:lnTo>
                  <a:lnTo>
                    <a:pt x="1825035" y="1222750"/>
                  </a:lnTo>
                  <a:lnTo>
                    <a:pt x="1831439" y="1227069"/>
                  </a:lnTo>
                  <a:lnTo>
                    <a:pt x="1835756" y="1233476"/>
                  </a:lnTo>
                  <a:lnTo>
                    <a:pt x="1836848" y="1238891"/>
                  </a:lnTo>
                  <a:close/>
                </a:path>
                <a:path w="7315200" h="1238884">
                  <a:moveTo>
                    <a:pt x="2142933" y="1238891"/>
                  </a:moveTo>
                  <a:lnTo>
                    <a:pt x="2096894" y="1238891"/>
                  </a:lnTo>
                  <a:lnTo>
                    <a:pt x="2098250" y="1232170"/>
                  </a:lnTo>
                  <a:lnTo>
                    <a:pt x="2103290" y="1224692"/>
                  </a:lnTo>
                  <a:lnTo>
                    <a:pt x="2110763" y="1219650"/>
                  </a:lnTo>
                  <a:lnTo>
                    <a:pt x="2119913" y="1217801"/>
                  </a:lnTo>
                  <a:lnTo>
                    <a:pt x="2129064" y="1219650"/>
                  </a:lnTo>
                  <a:lnTo>
                    <a:pt x="2136537" y="1224692"/>
                  </a:lnTo>
                  <a:lnTo>
                    <a:pt x="2141577" y="1232170"/>
                  </a:lnTo>
                  <a:lnTo>
                    <a:pt x="2142933" y="1238891"/>
                  </a:lnTo>
                  <a:close/>
                </a:path>
                <a:path w="7315200" h="1238884">
                  <a:moveTo>
                    <a:pt x="2448161" y="1238891"/>
                  </a:moveTo>
                  <a:lnTo>
                    <a:pt x="2397117" y="1238891"/>
                  </a:lnTo>
                  <a:lnTo>
                    <a:pt x="2398667" y="1231213"/>
                  </a:lnTo>
                  <a:lnTo>
                    <a:pt x="2404245" y="1222938"/>
                  </a:lnTo>
                  <a:lnTo>
                    <a:pt x="2412516" y="1217357"/>
                  </a:lnTo>
                  <a:lnTo>
                    <a:pt x="2422641" y="1215310"/>
                  </a:lnTo>
                  <a:lnTo>
                    <a:pt x="2432764" y="1217357"/>
                  </a:lnTo>
                  <a:lnTo>
                    <a:pt x="2441033" y="1222938"/>
                  </a:lnTo>
                  <a:lnTo>
                    <a:pt x="2446611" y="1231213"/>
                  </a:lnTo>
                  <a:lnTo>
                    <a:pt x="2448161" y="1238891"/>
                  </a:lnTo>
                  <a:close/>
                </a:path>
                <a:path w="7315200" h="1238884">
                  <a:moveTo>
                    <a:pt x="2754251" y="1238891"/>
                  </a:moveTo>
                  <a:lnTo>
                    <a:pt x="2696478" y="1238891"/>
                  </a:lnTo>
                  <a:lnTo>
                    <a:pt x="2698292" y="1229898"/>
                  </a:lnTo>
                  <a:lnTo>
                    <a:pt x="2704588" y="1220553"/>
                  </a:lnTo>
                  <a:lnTo>
                    <a:pt x="2713927" y="1214254"/>
                  </a:lnTo>
                  <a:lnTo>
                    <a:pt x="2725365" y="1211944"/>
                  </a:lnTo>
                  <a:lnTo>
                    <a:pt x="2736802" y="1214254"/>
                  </a:lnTo>
                  <a:lnTo>
                    <a:pt x="2746141" y="1220553"/>
                  </a:lnTo>
                  <a:lnTo>
                    <a:pt x="2752437" y="1229898"/>
                  </a:lnTo>
                  <a:lnTo>
                    <a:pt x="2754251" y="1238891"/>
                  </a:lnTo>
                  <a:close/>
                </a:path>
                <a:path w="7315200" h="1238884">
                  <a:moveTo>
                    <a:pt x="3060340" y="1238891"/>
                  </a:moveTo>
                  <a:lnTo>
                    <a:pt x="2995840" y="1238891"/>
                  </a:lnTo>
                  <a:lnTo>
                    <a:pt x="2997919" y="1228592"/>
                  </a:lnTo>
                  <a:lnTo>
                    <a:pt x="3004937" y="1218177"/>
                  </a:lnTo>
                  <a:lnTo>
                    <a:pt x="3015345" y="1211154"/>
                  </a:lnTo>
                  <a:lnTo>
                    <a:pt x="3028088" y="1208579"/>
                  </a:lnTo>
                  <a:lnTo>
                    <a:pt x="3040832" y="1211154"/>
                  </a:lnTo>
                  <a:lnTo>
                    <a:pt x="3051242" y="1218177"/>
                  </a:lnTo>
                  <a:lnTo>
                    <a:pt x="3058261" y="1228592"/>
                  </a:lnTo>
                  <a:lnTo>
                    <a:pt x="3060340" y="1238891"/>
                  </a:lnTo>
                  <a:close/>
                </a:path>
                <a:path w="7315200" h="1238884">
                  <a:moveTo>
                    <a:pt x="3365565" y="1238891"/>
                  </a:moveTo>
                  <a:lnTo>
                    <a:pt x="3296063" y="1238891"/>
                  </a:lnTo>
                  <a:lnTo>
                    <a:pt x="3298335" y="1227634"/>
                  </a:lnTo>
                  <a:lnTo>
                    <a:pt x="3305892" y="1216422"/>
                  </a:lnTo>
                  <a:lnTo>
                    <a:pt x="3317096" y="1208861"/>
                  </a:lnTo>
                  <a:lnTo>
                    <a:pt x="3330812" y="1206088"/>
                  </a:lnTo>
                  <a:lnTo>
                    <a:pt x="3344530" y="1208861"/>
                  </a:lnTo>
                  <a:lnTo>
                    <a:pt x="3355735" y="1216422"/>
                  </a:lnTo>
                  <a:lnTo>
                    <a:pt x="3363292" y="1227634"/>
                  </a:lnTo>
                  <a:lnTo>
                    <a:pt x="3365565" y="1238891"/>
                  </a:lnTo>
                  <a:close/>
                </a:path>
                <a:path w="7315200" h="1238884">
                  <a:moveTo>
                    <a:pt x="3670804" y="1238891"/>
                  </a:moveTo>
                  <a:lnTo>
                    <a:pt x="3596254" y="1238891"/>
                  </a:lnTo>
                  <a:lnTo>
                    <a:pt x="3598725" y="1226651"/>
                  </a:lnTo>
                  <a:lnTo>
                    <a:pt x="3606820" y="1214637"/>
                  </a:lnTo>
                  <a:lnTo>
                    <a:pt x="3618826" y="1206534"/>
                  </a:lnTo>
                  <a:lnTo>
                    <a:pt x="3633529" y="1203563"/>
                  </a:lnTo>
                  <a:lnTo>
                    <a:pt x="3648232" y="1206534"/>
                  </a:lnTo>
                  <a:lnTo>
                    <a:pt x="3660239" y="1214637"/>
                  </a:lnTo>
                  <a:lnTo>
                    <a:pt x="3668334" y="1226651"/>
                  </a:lnTo>
                  <a:lnTo>
                    <a:pt x="3670804" y="1238891"/>
                  </a:lnTo>
                  <a:close/>
                </a:path>
                <a:path w="7315200" h="1238884">
                  <a:moveTo>
                    <a:pt x="3976903" y="1238891"/>
                  </a:moveTo>
                  <a:lnTo>
                    <a:pt x="3895636" y="1238891"/>
                  </a:lnTo>
                  <a:lnTo>
                    <a:pt x="3898368" y="1225337"/>
                  </a:lnTo>
                  <a:lnTo>
                    <a:pt x="3907176" y="1212253"/>
                  </a:lnTo>
                  <a:lnTo>
                    <a:pt x="3920245" y="1203432"/>
                  </a:lnTo>
                  <a:lnTo>
                    <a:pt x="3936253" y="1200197"/>
                  </a:lnTo>
                  <a:lnTo>
                    <a:pt x="3952266" y="1203432"/>
                  </a:lnTo>
                  <a:lnTo>
                    <a:pt x="3965346" y="1212253"/>
                  </a:lnTo>
                  <a:lnTo>
                    <a:pt x="3974167" y="1225337"/>
                  </a:lnTo>
                  <a:lnTo>
                    <a:pt x="3976903" y="1238891"/>
                  </a:lnTo>
                  <a:close/>
                </a:path>
                <a:path w="7315200" h="1238884">
                  <a:moveTo>
                    <a:pt x="4282122" y="1238891"/>
                  </a:moveTo>
                  <a:lnTo>
                    <a:pt x="4195832" y="1238891"/>
                  </a:lnTo>
                  <a:lnTo>
                    <a:pt x="4198761" y="1224379"/>
                  </a:lnTo>
                  <a:lnTo>
                    <a:pt x="4208115" y="1210498"/>
                  </a:lnTo>
                  <a:lnTo>
                    <a:pt x="4221989" y="1201138"/>
                  </a:lnTo>
                  <a:lnTo>
                    <a:pt x="4238977" y="1197706"/>
                  </a:lnTo>
                  <a:lnTo>
                    <a:pt x="4255965" y="1201138"/>
                  </a:lnTo>
                  <a:lnTo>
                    <a:pt x="4269838" y="1210498"/>
                  </a:lnTo>
                  <a:lnTo>
                    <a:pt x="4279193" y="1224379"/>
                  </a:lnTo>
                  <a:lnTo>
                    <a:pt x="4282122" y="1238891"/>
                  </a:lnTo>
                  <a:close/>
                </a:path>
                <a:path w="7315200" h="1238884">
                  <a:moveTo>
                    <a:pt x="4587377" y="1238891"/>
                  </a:moveTo>
                  <a:lnTo>
                    <a:pt x="4496058" y="1238891"/>
                  </a:lnTo>
                  <a:lnTo>
                    <a:pt x="4499182" y="1223397"/>
                  </a:lnTo>
                  <a:lnTo>
                    <a:pt x="4509071" y="1208714"/>
                  </a:lnTo>
                  <a:lnTo>
                    <a:pt x="4523739" y="1198815"/>
                  </a:lnTo>
                  <a:lnTo>
                    <a:pt x="4541701" y="1195185"/>
                  </a:lnTo>
                  <a:lnTo>
                    <a:pt x="4559682" y="1198815"/>
                  </a:lnTo>
                  <a:lnTo>
                    <a:pt x="4574360" y="1208714"/>
                  </a:lnTo>
                  <a:lnTo>
                    <a:pt x="4584252" y="1223397"/>
                  </a:lnTo>
                  <a:lnTo>
                    <a:pt x="4587377" y="1238891"/>
                  </a:lnTo>
                  <a:close/>
                </a:path>
                <a:path w="7315200" h="1238884">
                  <a:moveTo>
                    <a:pt x="4892633" y="1238891"/>
                  </a:moveTo>
                  <a:lnTo>
                    <a:pt x="4796250" y="1238891"/>
                  </a:lnTo>
                  <a:lnTo>
                    <a:pt x="4799575" y="1222413"/>
                  </a:lnTo>
                  <a:lnTo>
                    <a:pt x="4810010" y="1206928"/>
                  </a:lnTo>
                  <a:lnTo>
                    <a:pt x="4825483" y="1196488"/>
                  </a:lnTo>
                  <a:lnTo>
                    <a:pt x="4844424" y="1192660"/>
                  </a:lnTo>
                  <a:lnTo>
                    <a:pt x="4863385" y="1196488"/>
                  </a:lnTo>
                  <a:lnTo>
                    <a:pt x="4878868" y="1206928"/>
                  </a:lnTo>
                  <a:lnTo>
                    <a:pt x="4889307" y="1222413"/>
                  </a:lnTo>
                  <a:lnTo>
                    <a:pt x="4892633" y="1238891"/>
                  </a:lnTo>
                  <a:close/>
                </a:path>
                <a:path w="7315200" h="1238884">
                  <a:moveTo>
                    <a:pt x="5197888" y="1238891"/>
                  </a:moveTo>
                  <a:lnTo>
                    <a:pt x="5096442" y="1238891"/>
                  </a:lnTo>
                  <a:lnTo>
                    <a:pt x="5099964" y="1221429"/>
                  </a:lnTo>
                  <a:lnTo>
                    <a:pt x="5110937" y="1205141"/>
                  </a:lnTo>
                  <a:lnTo>
                    <a:pt x="5127213" y="1194161"/>
                  </a:lnTo>
                  <a:lnTo>
                    <a:pt x="5147149" y="1190135"/>
                  </a:lnTo>
                  <a:lnTo>
                    <a:pt x="5167089" y="1194161"/>
                  </a:lnTo>
                  <a:lnTo>
                    <a:pt x="5183377" y="1205141"/>
                  </a:lnTo>
                  <a:lnTo>
                    <a:pt x="5194361" y="1221429"/>
                  </a:lnTo>
                  <a:lnTo>
                    <a:pt x="5197888" y="1238891"/>
                  </a:lnTo>
                  <a:close/>
                </a:path>
                <a:path w="7315200" h="1238884">
                  <a:moveTo>
                    <a:pt x="5503950" y="1238891"/>
                  </a:moveTo>
                  <a:lnTo>
                    <a:pt x="5395828" y="1238891"/>
                  </a:lnTo>
                  <a:lnTo>
                    <a:pt x="5399611" y="1220149"/>
                  </a:lnTo>
                  <a:lnTo>
                    <a:pt x="5411306" y="1202797"/>
                  </a:lnTo>
                  <a:lnTo>
                    <a:pt x="5428646" y="1191095"/>
                  </a:lnTo>
                  <a:lnTo>
                    <a:pt x="5449872" y="1186803"/>
                  </a:lnTo>
                  <a:lnTo>
                    <a:pt x="5471118" y="1191095"/>
                  </a:lnTo>
                  <a:lnTo>
                    <a:pt x="5488468" y="1202797"/>
                  </a:lnTo>
                  <a:lnTo>
                    <a:pt x="5500166" y="1220149"/>
                  </a:lnTo>
                  <a:lnTo>
                    <a:pt x="5503950" y="1238891"/>
                  </a:lnTo>
                  <a:close/>
                </a:path>
                <a:path w="7315200" h="1238884">
                  <a:moveTo>
                    <a:pt x="5809172" y="1238891"/>
                  </a:moveTo>
                  <a:lnTo>
                    <a:pt x="5696053" y="1238891"/>
                  </a:lnTo>
                  <a:lnTo>
                    <a:pt x="5700034" y="1219165"/>
                  </a:lnTo>
                  <a:lnTo>
                    <a:pt x="5712266" y="1201010"/>
                  </a:lnTo>
                  <a:lnTo>
                    <a:pt x="5730410" y="1188768"/>
                  </a:lnTo>
                  <a:lnTo>
                    <a:pt x="5752630" y="1184278"/>
                  </a:lnTo>
                  <a:lnTo>
                    <a:pt x="5774830" y="1188768"/>
                  </a:lnTo>
                  <a:lnTo>
                    <a:pt x="5792964" y="1201010"/>
                  </a:lnTo>
                  <a:lnTo>
                    <a:pt x="5805193" y="1219165"/>
                  </a:lnTo>
                  <a:lnTo>
                    <a:pt x="5809172" y="1238891"/>
                  </a:lnTo>
                  <a:close/>
                </a:path>
                <a:path w="7315200" h="1238884">
                  <a:moveTo>
                    <a:pt x="6114428" y="1238891"/>
                  </a:moveTo>
                  <a:lnTo>
                    <a:pt x="5996246" y="1238891"/>
                  </a:lnTo>
                  <a:lnTo>
                    <a:pt x="6000427" y="1218181"/>
                  </a:lnTo>
                  <a:lnTo>
                    <a:pt x="6013205" y="1199224"/>
                  </a:lnTo>
                  <a:lnTo>
                    <a:pt x="6032154" y="1186441"/>
                  </a:lnTo>
                  <a:lnTo>
                    <a:pt x="6055354" y="1181753"/>
                  </a:lnTo>
                  <a:lnTo>
                    <a:pt x="6078548" y="1186441"/>
                  </a:lnTo>
                  <a:lnTo>
                    <a:pt x="6097485" y="1199224"/>
                  </a:lnTo>
                  <a:lnTo>
                    <a:pt x="6110252" y="1218181"/>
                  </a:lnTo>
                  <a:lnTo>
                    <a:pt x="6114428" y="1238891"/>
                  </a:lnTo>
                  <a:close/>
                </a:path>
                <a:path w="7315200" h="1238884">
                  <a:moveTo>
                    <a:pt x="6421335" y="1238891"/>
                  </a:moveTo>
                  <a:lnTo>
                    <a:pt x="6294787" y="1238891"/>
                  </a:lnTo>
                  <a:lnTo>
                    <a:pt x="6299291" y="1216564"/>
                  </a:lnTo>
                  <a:lnTo>
                    <a:pt x="6312962" y="1196275"/>
                  </a:lnTo>
                  <a:lnTo>
                    <a:pt x="6333241" y="1182596"/>
                  </a:lnTo>
                  <a:lnTo>
                    <a:pt x="6358077" y="1177581"/>
                  </a:lnTo>
                  <a:lnTo>
                    <a:pt x="6382894" y="1182596"/>
                  </a:lnTo>
                  <a:lnTo>
                    <a:pt x="6403163" y="1196275"/>
                  </a:lnTo>
                  <a:lnTo>
                    <a:pt x="6416830" y="1216564"/>
                  </a:lnTo>
                  <a:lnTo>
                    <a:pt x="6421335" y="1238891"/>
                  </a:lnTo>
                  <a:close/>
                </a:path>
                <a:path w="7315200" h="1238884">
                  <a:moveTo>
                    <a:pt x="6727433" y="1238891"/>
                  </a:moveTo>
                  <a:lnTo>
                    <a:pt x="6594135" y="1238891"/>
                  </a:lnTo>
                  <a:lnTo>
                    <a:pt x="6598906" y="1215257"/>
                  </a:lnTo>
                  <a:lnTo>
                    <a:pt x="6613302" y="1193899"/>
                  </a:lnTo>
                  <a:lnTo>
                    <a:pt x="6634654" y="1179497"/>
                  </a:lnTo>
                  <a:lnTo>
                    <a:pt x="6660801" y="1174215"/>
                  </a:lnTo>
                  <a:lnTo>
                    <a:pt x="6686928" y="1179497"/>
                  </a:lnTo>
                  <a:lnTo>
                    <a:pt x="6708271" y="1193899"/>
                  </a:lnTo>
                  <a:lnTo>
                    <a:pt x="6722663" y="1215257"/>
                  </a:lnTo>
                  <a:lnTo>
                    <a:pt x="6727433" y="1238891"/>
                  </a:lnTo>
                  <a:close/>
                </a:path>
                <a:path w="7315200" h="1238884">
                  <a:moveTo>
                    <a:pt x="7034377" y="1238891"/>
                  </a:moveTo>
                  <a:lnTo>
                    <a:pt x="6892673" y="1238891"/>
                  </a:lnTo>
                  <a:lnTo>
                    <a:pt x="6897770" y="1213613"/>
                  </a:lnTo>
                  <a:lnTo>
                    <a:pt x="6913060" y="1190918"/>
                  </a:lnTo>
                  <a:lnTo>
                    <a:pt x="6935742" y="1175619"/>
                  </a:lnTo>
                  <a:lnTo>
                    <a:pt x="6963525" y="1170009"/>
                  </a:lnTo>
                  <a:lnTo>
                    <a:pt x="6991294" y="1175619"/>
                  </a:lnTo>
                  <a:lnTo>
                    <a:pt x="7013978" y="1190918"/>
                  </a:lnTo>
                  <a:lnTo>
                    <a:pt x="7029275" y="1213613"/>
                  </a:lnTo>
                  <a:lnTo>
                    <a:pt x="7034377" y="1238891"/>
                  </a:lnTo>
                  <a:close/>
                </a:path>
                <a:path w="7315200" h="1238884">
                  <a:moveTo>
                    <a:pt x="7305168" y="1238891"/>
                  </a:moveTo>
                  <a:lnTo>
                    <a:pt x="7227296" y="1238891"/>
                  </a:lnTo>
                  <a:lnTo>
                    <a:pt x="7229887" y="1226041"/>
                  </a:lnTo>
                  <a:lnTo>
                    <a:pt x="7238341" y="1213493"/>
                  </a:lnTo>
                  <a:lnTo>
                    <a:pt x="7250884" y="1205034"/>
                  </a:lnTo>
                  <a:lnTo>
                    <a:pt x="7266249" y="1201932"/>
                  </a:lnTo>
                  <a:lnTo>
                    <a:pt x="7281595" y="1205034"/>
                  </a:lnTo>
                  <a:lnTo>
                    <a:pt x="7294127" y="1213493"/>
                  </a:lnTo>
                  <a:lnTo>
                    <a:pt x="7302577" y="1226041"/>
                  </a:lnTo>
                  <a:lnTo>
                    <a:pt x="7305168" y="1238891"/>
                  </a:lnTo>
                  <a:close/>
                </a:path>
              </a:pathLst>
            </a:custGeom>
            <a:solidFill>
              <a:srgbClr val="E8C7C6"/>
            </a:solidFill>
          </p:spPr>
          <p:txBody>
            <a:bodyPr wrap="square" lIns="0" tIns="0" rIns="0" bIns="0" rtlCol="0"/>
            <a:lstStyle/>
            <a:p>
              <a:endParaRPr/>
            </a:p>
          </p:txBody>
        </p:sp>
      </p:grpSp>
      <p:sp>
        <p:nvSpPr>
          <p:cNvPr id="15" name="object 15"/>
          <p:cNvSpPr txBox="1">
            <a:spLocks noGrp="1"/>
          </p:cNvSpPr>
          <p:nvPr>
            <p:ph type="title"/>
          </p:nvPr>
        </p:nvSpPr>
        <p:spPr>
          <a:prstGeom prst="rect">
            <a:avLst/>
          </a:prstGeom>
        </p:spPr>
        <p:txBody>
          <a:bodyPr vert="horz" wrap="square" lIns="0" tIns="15875" rIns="0" bIns="0" rtlCol="0">
            <a:spAutoFit/>
          </a:bodyPr>
          <a:lstStyle/>
          <a:p>
            <a:pPr marL="15005685">
              <a:lnSpc>
                <a:spcPct val="100000"/>
              </a:lnSpc>
              <a:spcBef>
                <a:spcPts val="125"/>
              </a:spcBef>
            </a:pPr>
            <a:r>
              <a:rPr spc="-70" dirty="0"/>
              <a:t>4</a:t>
            </a:r>
          </a:p>
        </p:txBody>
      </p:sp>
      <p:sp>
        <p:nvSpPr>
          <p:cNvPr id="16" name="object 16"/>
          <p:cNvSpPr/>
          <p:nvPr/>
        </p:nvSpPr>
        <p:spPr>
          <a:xfrm>
            <a:off x="7813344" y="0"/>
            <a:ext cx="6975475" cy="922655"/>
          </a:xfrm>
          <a:custGeom>
            <a:avLst/>
            <a:gdLst/>
            <a:ahLst/>
            <a:cxnLst/>
            <a:rect l="l" t="t" r="r" b="b"/>
            <a:pathLst>
              <a:path w="6975475" h="922655">
                <a:moveTo>
                  <a:pt x="613538" y="554"/>
                </a:moveTo>
                <a:lnTo>
                  <a:pt x="602405" y="554"/>
                </a:lnTo>
                <a:lnTo>
                  <a:pt x="601851" y="0"/>
                </a:lnTo>
                <a:lnTo>
                  <a:pt x="614093" y="0"/>
                </a:lnTo>
                <a:lnTo>
                  <a:pt x="613538" y="554"/>
                </a:lnTo>
                <a:close/>
              </a:path>
              <a:path w="6975475" h="922655">
                <a:moveTo>
                  <a:pt x="918112" y="3920"/>
                </a:moveTo>
                <a:lnTo>
                  <a:pt x="903279" y="3920"/>
                </a:lnTo>
                <a:lnTo>
                  <a:pt x="899361" y="0"/>
                </a:lnTo>
                <a:lnTo>
                  <a:pt x="922032" y="0"/>
                </a:lnTo>
                <a:lnTo>
                  <a:pt x="918112" y="3920"/>
                </a:lnTo>
                <a:close/>
              </a:path>
              <a:path w="6975475" h="922655">
                <a:moveTo>
                  <a:pt x="1222689" y="7285"/>
                </a:moveTo>
                <a:lnTo>
                  <a:pt x="1204153" y="7285"/>
                </a:lnTo>
                <a:lnTo>
                  <a:pt x="1196871" y="0"/>
                </a:lnTo>
                <a:lnTo>
                  <a:pt x="1229971" y="0"/>
                </a:lnTo>
                <a:lnTo>
                  <a:pt x="1222689" y="7285"/>
                </a:lnTo>
                <a:close/>
              </a:path>
              <a:path w="6975475" h="922655">
                <a:moveTo>
                  <a:pt x="1516147" y="10654"/>
                </a:moveTo>
                <a:lnTo>
                  <a:pt x="1508302" y="9070"/>
                </a:lnTo>
                <a:lnTo>
                  <a:pt x="1501897" y="4750"/>
                </a:lnTo>
                <a:lnTo>
                  <a:pt x="1498697" y="0"/>
                </a:lnTo>
                <a:lnTo>
                  <a:pt x="1533596" y="0"/>
                </a:lnTo>
                <a:lnTo>
                  <a:pt x="1530396" y="4750"/>
                </a:lnTo>
                <a:lnTo>
                  <a:pt x="1523992" y="9070"/>
                </a:lnTo>
                <a:lnTo>
                  <a:pt x="1516147" y="10654"/>
                </a:lnTo>
                <a:close/>
              </a:path>
              <a:path w="6975475" h="922655">
                <a:moveTo>
                  <a:pt x="1818870" y="14020"/>
                </a:moveTo>
                <a:lnTo>
                  <a:pt x="1809720" y="12171"/>
                </a:lnTo>
                <a:lnTo>
                  <a:pt x="1802246" y="7128"/>
                </a:lnTo>
                <a:lnTo>
                  <a:pt x="1797443" y="0"/>
                </a:lnTo>
                <a:lnTo>
                  <a:pt x="1840298" y="0"/>
                </a:lnTo>
                <a:lnTo>
                  <a:pt x="1835494" y="7128"/>
                </a:lnTo>
                <a:lnTo>
                  <a:pt x="1828021" y="12171"/>
                </a:lnTo>
                <a:lnTo>
                  <a:pt x="1818870" y="14020"/>
                </a:lnTo>
                <a:close/>
              </a:path>
              <a:path w="6975475" h="922655">
                <a:moveTo>
                  <a:pt x="2121598" y="16541"/>
                </a:moveTo>
                <a:lnTo>
                  <a:pt x="2111473" y="14495"/>
                </a:lnTo>
                <a:lnTo>
                  <a:pt x="2103202" y="8915"/>
                </a:lnTo>
                <a:lnTo>
                  <a:pt x="2097624" y="640"/>
                </a:lnTo>
                <a:lnTo>
                  <a:pt x="2097495" y="0"/>
                </a:lnTo>
                <a:lnTo>
                  <a:pt x="2145699" y="0"/>
                </a:lnTo>
                <a:lnTo>
                  <a:pt x="2145570" y="640"/>
                </a:lnTo>
                <a:lnTo>
                  <a:pt x="2139997" y="8915"/>
                </a:lnTo>
                <a:lnTo>
                  <a:pt x="2131728" y="14495"/>
                </a:lnTo>
                <a:lnTo>
                  <a:pt x="2121598" y="16541"/>
                </a:lnTo>
                <a:close/>
              </a:path>
              <a:path w="6975475" h="922655">
                <a:moveTo>
                  <a:pt x="2424321" y="19907"/>
                </a:moveTo>
                <a:lnTo>
                  <a:pt x="2412884" y="17597"/>
                </a:lnTo>
                <a:lnTo>
                  <a:pt x="2403545" y="11298"/>
                </a:lnTo>
                <a:lnTo>
                  <a:pt x="2397249" y="1953"/>
                </a:lnTo>
                <a:lnTo>
                  <a:pt x="2396855" y="0"/>
                </a:lnTo>
                <a:lnTo>
                  <a:pt x="2451788" y="0"/>
                </a:lnTo>
                <a:lnTo>
                  <a:pt x="2451394" y="1953"/>
                </a:lnTo>
                <a:lnTo>
                  <a:pt x="2445098" y="11298"/>
                </a:lnTo>
                <a:lnTo>
                  <a:pt x="2435759" y="17597"/>
                </a:lnTo>
                <a:lnTo>
                  <a:pt x="2424321" y="19907"/>
                </a:lnTo>
                <a:close/>
              </a:path>
              <a:path w="6975475" h="922655">
                <a:moveTo>
                  <a:pt x="2727045" y="23272"/>
                </a:moveTo>
                <a:lnTo>
                  <a:pt x="2714302" y="20697"/>
                </a:lnTo>
                <a:lnTo>
                  <a:pt x="2703894" y="13674"/>
                </a:lnTo>
                <a:lnTo>
                  <a:pt x="2696876" y="3260"/>
                </a:lnTo>
                <a:lnTo>
                  <a:pt x="2696218" y="0"/>
                </a:lnTo>
                <a:lnTo>
                  <a:pt x="2757876" y="0"/>
                </a:lnTo>
                <a:lnTo>
                  <a:pt x="2757218" y="3260"/>
                </a:lnTo>
                <a:lnTo>
                  <a:pt x="2750198" y="13674"/>
                </a:lnTo>
                <a:lnTo>
                  <a:pt x="2739789" y="20697"/>
                </a:lnTo>
                <a:lnTo>
                  <a:pt x="2727045" y="23272"/>
                </a:lnTo>
                <a:close/>
              </a:path>
              <a:path w="6975475" h="922655">
                <a:moveTo>
                  <a:pt x="3029769" y="25797"/>
                </a:moveTo>
                <a:lnTo>
                  <a:pt x="3016053" y="23024"/>
                </a:lnTo>
                <a:lnTo>
                  <a:pt x="3004849" y="15463"/>
                </a:lnTo>
                <a:lnTo>
                  <a:pt x="2997292" y="4251"/>
                </a:lnTo>
                <a:lnTo>
                  <a:pt x="2996434" y="0"/>
                </a:lnTo>
                <a:lnTo>
                  <a:pt x="3063109" y="0"/>
                </a:lnTo>
                <a:lnTo>
                  <a:pt x="3062251" y="4251"/>
                </a:lnTo>
                <a:lnTo>
                  <a:pt x="3054699" y="15463"/>
                </a:lnTo>
                <a:lnTo>
                  <a:pt x="3043494" y="23024"/>
                </a:lnTo>
                <a:lnTo>
                  <a:pt x="3029769" y="25797"/>
                </a:lnTo>
                <a:close/>
              </a:path>
              <a:path w="6975475" h="922655">
                <a:moveTo>
                  <a:pt x="3332486" y="28322"/>
                </a:moveTo>
                <a:lnTo>
                  <a:pt x="3317783" y="25351"/>
                </a:lnTo>
                <a:lnTo>
                  <a:pt x="3305777" y="17249"/>
                </a:lnTo>
                <a:lnTo>
                  <a:pt x="3297681" y="5235"/>
                </a:lnTo>
                <a:lnTo>
                  <a:pt x="3296625" y="0"/>
                </a:lnTo>
                <a:lnTo>
                  <a:pt x="3368347" y="0"/>
                </a:lnTo>
                <a:lnTo>
                  <a:pt x="3367291" y="5235"/>
                </a:lnTo>
                <a:lnTo>
                  <a:pt x="3359195" y="17249"/>
                </a:lnTo>
                <a:lnTo>
                  <a:pt x="3347189" y="25351"/>
                </a:lnTo>
                <a:lnTo>
                  <a:pt x="3332486" y="28322"/>
                </a:lnTo>
                <a:close/>
              </a:path>
              <a:path w="6975475" h="922655">
                <a:moveTo>
                  <a:pt x="3635210" y="31688"/>
                </a:moveTo>
                <a:lnTo>
                  <a:pt x="3619202" y="28453"/>
                </a:lnTo>
                <a:lnTo>
                  <a:pt x="3606133" y="19632"/>
                </a:lnTo>
                <a:lnTo>
                  <a:pt x="3597325" y="6548"/>
                </a:lnTo>
                <a:lnTo>
                  <a:pt x="3596005" y="0"/>
                </a:lnTo>
                <a:lnTo>
                  <a:pt x="3674446" y="0"/>
                </a:lnTo>
                <a:lnTo>
                  <a:pt x="3673124" y="6548"/>
                </a:lnTo>
                <a:lnTo>
                  <a:pt x="3664303" y="19632"/>
                </a:lnTo>
                <a:lnTo>
                  <a:pt x="3651223" y="28453"/>
                </a:lnTo>
                <a:lnTo>
                  <a:pt x="3635210" y="31688"/>
                </a:lnTo>
                <a:close/>
              </a:path>
              <a:path w="6975475" h="922655">
                <a:moveTo>
                  <a:pt x="3937934" y="34212"/>
                </a:moveTo>
                <a:lnTo>
                  <a:pt x="3920946" y="30780"/>
                </a:lnTo>
                <a:lnTo>
                  <a:pt x="3907072" y="21421"/>
                </a:lnTo>
                <a:lnTo>
                  <a:pt x="3897718" y="7539"/>
                </a:lnTo>
                <a:lnTo>
                  <a:pt x="3896196" y="0"/>
                </a:lnTo>
                <a:lnTo>
                  <a:pt x="3979671" y="0"/>
                </a:lnTo>
                <a:lnTo>
                  <a:pt x="3978150" y="7539"/>
                </a:lnTo>
                <a:lnTo>
                  <a:pt x="3968795" y="21421"/>
                </a:lnTo>
                <a:lnTo>
                  <a:pt x="3954922" y="30780"/>
                </a:lnTo>
                <a:lnTo>
                  <a:pt x="3937934" y="34212"/>
                </a:lnTo>
                <a:close/>
              </a:path>
              <a:path w="6975475" h="922655">
                <a:moveTo>
                  <a:pt x="4240657" y="36738"/>
                </a:moveTo>
                <a:lnTo>
                  <a:pt x="4222696" y="33107"/>
                </a:lnTo>
                <a:lnTo>
                  <a:pt x="4208028" y="23207"/>
                </a:lnTo>
                <a:lnTo>
                  <a:pt x="4198139" y="8524"/>
                </a:lnTo>
                <a:lnTo>
                  <a:pt x="4196420" y="0"/>
                </a:lnTo>
                <a:lnTo>
                  <a:pt x="4284928" y="0"/>
                </a:lnTo>
                <a:lnTo>
                  <a:pt x="4283209" y="8524"/>
                </a:lnTo>
                <a:lnTo>
                  <a:pt x="4273316" y="23207"/>
                </a:lnTo>
                <a:lnTo>
                  <a:pt x="4258639" y="33107"/>
                </a:lnTo>
                <a:lnTo>
                  <a:pt x="4240657" y="36738"/>
                </a:lnTo>
                <a:close/>
              </a:path>
              <a:path w="6975475" h="922655">
                <a:moveTo>
                  <a:pt x="4543381" y="39259"/>
                </a:moveTo>
                <a:lnTo>
                  <a:pt x="4524440" y="35431"/>
                </a:lnTo>
                <a:lnTo>
                  <a:pt x="4508967" y="24992"/>
                </a:lnTo>
                <a:lnTo>
                  <a:pt x="4498532" y="9507"/>
                </a:lnTo>
                <a:lnTo>
                  <a:pt x="4496614" y="0"/>
                </a:lnTo>
                <a:lnTo>
                  <a:pt x="4590183" y="0"/>
                </a:lnTo>
                <a:lnTo>
                  <a:pt x="4588264" y="9507"/>
                </a:lnTo>
                <a:lnTo>
                  <a:pt x="4577825" y="24992"/>
                </a:lnTo>
                <a:lnTo>
                  <a:pt x="4562342" y="35431"/>
                </a:lnTo>
                <a:lnTo>
                  <a:pt x="4543381" y="39259"/>
                </a:lnTo>
                <a:close/>
              </a:path>
              <a:path w="6975475" h="922655">
                <a:moveTo>
                  <a:pt x="4846105" y="41784"/>
                </a:moveTo>
                <a:lnTo>
                  <a:pt x="4826170" y="37758"/>
                </a:lnTo>
                <a:lnTo>
                  <a:pt x="4809894" y="26777"/>
                </a:lnTo>
                <a:lnTo>
                  <a:pt x="4798921" y="10490"/>
                </a:lnTo>
                <a:lnTo>
                  <a:pt x="4796805" y="0"/>
                </a:lnTo>
                <a:lnTo>
                  <a:pt x="4895437" y="0"/>
                </a:lnTo>
                <a:lnTo>
                  <a:pt x="4893318" y="10490"/>
                </a:lnTo>
                <a:lnTo>
                  <a:pt x="4882334" y="26777"/>
                </a:lnTo>
                <a:lnTo>
                  <a:pt x="4866046" y="37758"/>
                </a:lnTo>
                <a:lnTo>
                  <a:pt x="4846105" y="41784"/>
                </a:lnTo>
                <a:close/>
              </a:path>
              <a:path w="6975475" h="922655">
                <a:moveTo>
                  <a:pt x="5148829" y="45150"/>
                </a:moveTo>
                <a:lnTo>
                  <a:pt x="5127603" y="40858"/>
                </a:lnTo>
                <a:lnTo>
                  <a:pt x="5110263" y="29157"/>
                </a:lnTo>
                <a:lnTo>
                  <a:pt x="5098568" y="11805"/>
                </a:lnTo>
                <a:lnTo>
                  <a:pt x="5096185" y="0"/>
                </a:lnTo>
                <a:lnTo>
                  <a:pt x="5201506" y="0"/>
                </a:lnTo>
                <a:lnTo>
                  <a:pt x="5199123" y="11805"/>
                </a:lnTo>
                <a:lnTo>
                  <a:pt x="5187425" y="29157"/>
                </a:lnTo>
                <a:lnTo>
                  <a:pt x="5170075" y="40858"/>
                </a:lnTo>
                <a:lnTo>
                  <a:pt x="5148829" y="45150"/>
                </a:lnTo>
                <a:close/>
              </a:path>
              <a:path w="6975475" h="922655">
                <a:moveTo>
                  <a:pt x="5451587" y="47674"/>
                </a:moveTo>
                <a:lnTo>
                  <a:pt x="5429367" y="43185"/>
                </a:lnTo>
                <a:lnTo>
                  <a:pt x="5411223" y="30944"/>
                </a:lnTo>
                <a:lnTo>
                  <a:pt x="5398991" y="12789"/>
                </a:lnTo>
                <a:lnTo>
                  <a:pt x="5396410" y="0"/>
                </a:lnTo>
                <a:lnTo>
                  <a:pt x="5506732" y="0"/>
                </a:lnTo>
                <a:lnTo>
                  <a:pt x="5504154" y="12789"/>
                </a:lnTo>
                <a:lnTo>
                  <a:pt x="5491934" y="30944"/>
                </a:lnTo>
                <a:lnTo>
                  <a:pt x="5473801" y="43185"/>
                </a:lnTo>
                <a:lnTo>
                  <a:pt x="5451587" y="47674"/>
                </a:lnTo>
                <a:close/>
              </a:path>
              <a:path w="6975475" h="922655">
                <a:moveTo>
                  <a:pt x="5754310" y="50199"/>
                </a:moveTo>
                <a:lnTo>
                  <a:pt x="5731111" y="45512"/>
                </a:lnTo>
                <a:lnTo>
                  <a:pt x="5712162" y="32729"/>
                </a:lnTo>
                <a:lnTo>
                  <a:pt x="5699384" y="13771"/>
                </a:lnTo>
                <a:lnTo>
                  <a:pt x="5696603" y="0"/>
                </a:lnTo>
                <a:lnTo>
                  <a:pt x="5811986" y="0"/>
                </a:lnTo>
                <a:lnTo>
                  <a:pt x="5809209" y="13771"/>
                </a:lnTo>
                <a:lnTo>
                  <a:pt x="5796442" y="32729"/>
                </a:lnTo>
                <a:lnTo>
                  <a:pt x="5777504" y="45512"/>
                </a:lnTo>
                <a:lnTo>
                  <a:pt x="5754310" y="50199"/>
                </a:lnTo>
                <a:close/>
              </a:path>
              <a:path w="6975475" h="922655">
                <a:moveTo>
                  <a:pt x="6057034" y="54405"/>
                </a:moveTo>
                <a:lnTo>
                  <a:pt x="6032198" y="49390"/>
                </a:lnTo>
                <a:lnTo>
                  <a:pt x="6011919" y="35711"/>
                </a:lnTo>
                <a:lnTo>
                  <a:pt x="5998248" y="15423"/>
                </a:lnTo>
                <a:lnTo>
                  <a:pt x="5995137" y="0"/>
                </a:lnTo>
                <a:lnTo>
                  <a:pt x="6118899" y="0"/>
                </a:lnTo>
                <a:lnTo>
                  <a:pt x="6115787" y="15423"/>
                </a:lnTo>
                <a:lnTo>
                  <a:pt x="6102120" y="35711"/>
                </a:lnTo>
                <a:lnTo>
                  <a:pt x="6081851" y="49390"/>
                </a:lnTo>
                <a:lnTo>
                  <a:pt x="6057034" y="54405"/>
                </a:lnTo>
                <a:close/>
              </a:path>
              <a:path w="6975475" h="922655">
                <a:moveTo>
                  <a:pt x="6359758" y="57771"/>
                </a:moveTo>
                <a:lnTo>
                  <a:pt x="6333611" y="52490"/>
                </a:lnTo>
                <a:lnTo>
                  <a:pt x="6312259" y="38089"/>
                </a:lnTo>
                <a:lnTo>
                  <a:pt x="6297862" y="16730"/>
                </a:lnTo>
                <a:lnTo>
                  <a:pt x="6294485" y="0"/>
                </a:lnTo>
                <a:lnTo>
                  <a:pt x="6424997" y="0"/>
                </a:lnTo>
                <a:lnTo>
                  <a:pt x="6421620" y="16730"/>
                </a:lnTo>
                <a:lnTo>
                  <a:pt x="6407227" y="38089"/>
                </a:lnTo>
                <a:lnTo>
                  <a:pt x="6385885" y="52490"/>
                </a:lnTo>
                <a:lnTo>
                  <a:pt x="6359758" y="57771"/>
                </a:lnTo>
                <a:close/>
              </a:path>
              <a:path w="6975475" h="922655">
                <a:moveTo>
                  <a:pt x="6662482" y="56090"/>
                </a:moveTo>
                <a:lnTo>
                  <a:pt x="6636983" y="50941"/>
                </a:lnTo>
                <a:lnTo>
                  <a:pt x="6616168" y="36900"/>
                </a:lnTo>
                <a:lnTo>
                  <a:pt x="6602139" y="16076"/>
                </a:lnTo>
                <a:lnTo>
                  <a:pt x="6598896" y="0"/>
                </a:lnTo>
                <a:lnTo>
                  <a:pt x="6726034" y="0"/>
                </a:lnTo>
                <a:lnTo>
                  <a:pt x="6722792" y="16076"/>
                </a:lnTo>
                <a:lnTo>
                  <a:pt x="6708766" y="36900"/>
                </a:lnTo>
                <a:lnTo>
                  <a:pt x="6687961" y="50941"/>
                </a:lnTo>
                <a:lnTo>
                  <a:pt x="6662482" y="56090"/>
                </a:lnTo>
                <a:close/>
              </a:path>
              <a:path w="6975475" h="922655">
                <a:moveTo>
                  <a:pt x="6972125" y="3164"/>
                </a:moveTo>
                <a:lnTo>
                  <a:pt x="6958218" y="3164"/>
                </a:lnTo>
                <a:lnTo>
                  <a:pt x="6955054" y="0"/>
                </a:lnTo>
                <a:lnTo>
                  <a:pt x="6975309" y="0"/>
                </a:lnTo>
                <a:lnTo>
                  <a:pt x="6972125" y="3164"/>
                </a:lnTo>
                <a:close/>
              </a:path>
              <a:path w="6975475" h="922655">
                <a:moveTo>
                  <a:pt x="3918" y="295990"/>
                </a:moveTo>
                <a:lnTo>
                  <a:pt x="1126" y="295990"/>
                </a:lnTo>
                <a:lnTo>
                  <a:pt x="0" y="294863"/>
                </a:lnTo>
                <a:lnTo>
                  <a:pt x="0" y="292068"/>
                </a:lnTo>
                <a:lnTo>
                  <a:pt x="1126" y="290944"/>
                </a:lnTo>
                <a:lnTo>
                  <a:pt x="3918" y="290944"/>
                </a:lnTo>
                <a:lnTo>
                  <a:pt x="5045" y="292068"/>
                </a:lnTo>
                <a:lnTo>
                  <a:pt x="5045" y="294863"/>
                </a:lnTo>
                <a:lnTo>
                  <a:pt x="3918" y="295990"/>
                </a:lnTo>
                <a:close/>
              </a:path>
              <a:path w="6975475" h="922655">
                <a:moveTo>
                  <a:pt x="308964" y="300196"/>
                </a:moveTo>
                <a:lnTo>
                  <a:pt x="301548" y="300196"/>
                </a:lnTo>
                <a:lnTo>
                  <a:pt x="298537" y="297185"/>
                </a:lnTo>
                <a:lnTo>
                  <a:pt x="298537" y="289783"/>
                </a:lnTo>
                <a:lnTo>
                  <a:pt x="301548" y="286768"/>
                </a:lnTo>
                <a:lnTo>
                  <a:pt x="308948" y="286768"/>
                </a:lnTo>
                <a:lnTo>
                  <a:pt x="311959" y="289783"/>
                </a:lnTo>
                <a:lnTo>
                  <a:pt x="311959" y="297185"/>
                </a:lnTo>
                <a:lnTo>
                  <a:pt x="308964" y="300196"/>
                </a:lnTo>
                <a:close/>
              </a:path>
              <a:path w="6975475" h="922655">
                <a:moveTo>
                  <a:pt x="613538" y="303562"/>
                </a:moveTo>
                <a:lnTo>
                  <a:pt x="602405" y="303562"/>
                </a:lnTo>
                <a:lnTo>
                  <a:pt x="597899" y="299052"/>
                </a:lnTo>
                <a:lnTo>
                  <a:pt x="597899" y="287912"/>
                </a:lnTo>
                <a:lnTo>
                  <a:pt x="602405" y="283403"/>
                </a:lnTo>
                <a:lnTo>
                  <a:pt x="613538" y="283403"/>
                </a:lnTo>
                <a:lnTo>
                  <a:pt x="618045" y="287912"/>
                </a:lnTo>
                <a:lnTo>
                  <a:pt x="618045" y="299052"/>
                </a:lnTo>
                <a:lnTo>
                  <a:pt x="613538" y="303562"/>
                </a:lnTo>
                <a:close/>
              </a:path>
              <a:path w="6975475" h="922655">
                <a:moveTo>
                  <a:pt x="918112" y="306927"/>
                </a:moveTo>
                <a:lnTo>
                  <a:pt x="903279" y="306927"/>
                </a:lnTo>
                <a:lnTo>
                  <a:pt x="897261" y="300905"/>
                </a:lnTo>
                <a:lnTo>
                  <a:pt x="897261" y="286063"/>
                </a:lnTo>
                <a:lnTo>
                  <a:pt x="903279" y="280037"/>
                </a:lnTo>
                <a:lnTo>
                  <a:pt x="918112" y="280037"/>
                </a:lnTo>
                <a:lnTo>
                  <a:pt x="924134" y="286063"/>
                </a:lnTo>
                <a:lnTo>
                  <a:pt x="924134" y="300905"/>
                </a:lnTo>
                <a:lnTo>
                  <a:pt x="918112" y="306927"/>
                </a:lnTo>
                <a:close/>
              </a:path>
              <a:path w="6975475" h="922655">
                <a:moveTo>
                  <a:pt x="1222689" y="310293"/>
                </a:moveTo>
                <a:lnTo>
                  <a:pt x="1204153" y="310293"/>
                </a:lnTo>
                <a:lnTo>
                  <a:pt x="1196636" y="302772"/>
                </a:lnTo>
                <a:lnTo>
                  <a:pt x="1196636" y="284226"/>
                </a:lnTo>
                <a:lnTo>
                  <a:pt x="1204153" y="276706"/>
                </a:lnTo>
                <a:lnTo>
                  <a:pt x="1222689" y="276706"/>
                </a:lnTo>
                <a:lnTo>
                  <a:pt x="1230206" y="284226"/>
                </a:lnTo>
                <a:lnTo>
                  <a:pt x="1230206" y="302772"/>
                </a:lnTo>
                <a:lnTo>
                  <a:pt x="1222689" y="310293"/>
                </a:lnTo>
                <a:close/>
              </a:path>
              <a:path w="6975475" h="922655">
                <a:moveTo>
                  <a:pt x="1516147" y="313658"/>
                </a:moveTo>
                <a:lnTo>
                  <a:pt x="1508302" y="312075"/>
                </a:lnTo>
                <a:lnTo>
                  <a:pt x="1501897" y="307756"/>
                </a:lnTo>
                <a:lnTo>
                  <a:pt x="1497580" y="301348"/>
                </a:lnTo>
                <a:lnTo>
                  <a:pt x="1495998" y="293499"/>
                </a:lnTo>
                <a:lnTo>
                  <a:pt x="1497580" y="285650"/>
                </a:lnTo>
                <a:lnTo>
                  <a:pt x="1501897" y="279242"/>
                </a:lnTo>
                <a:lnTo>
                  <a:pt x="1508302" y="274923"/>
                </a:lnTo>
                <a:lnTo>
                  <a:pt x="1516147" y="273340"/>
                </a:lnTo>
                <a:lnTo>
                  <a:pt x="1523992" y="274923"/>
                </a:lnTo>
                <a:lnTo>
                  <a:pt x="1530396" y="279242"/>
                </a:lnTo>
                <a:lnTo>
                  <a:pt x="1534713" y="285650"/>
                </a:lnTo>
                <a:lnTo>
                  <a:pt x="1536296" y="293499"/>
                </a:lnTo>
                <a:lnTo>
                  <a:pt x="1534713" y="301348"/>
                </a:lnTo>
                <a:lnTo>
                  <a:pt x="1530396" y="307756"/>
                </a:lnTo>
                <a:lnTo>
                  <a:pt x="1523992" y="312075"/>
                </a:lnTo>
                <a:lnTo>
                  <a:pt x="1516147" y="313658"/>
                </a:lnTo>
                <a:close/>
              </a:path>
              <a:path w="6975475" h="922655">
                <a:moveTo>
                  <a:pt x="1818870" y="317027"/>
                </a:moveTo>
                <a:lnTo>
                  <a:pt x="1809720" y="315178"/>
                </a:lnTo>
                <a:lnTo>
                  <a:pt x="1802246" y="310135"/>
                </a:lnTo>
                <a:lnTo>
                  <a:pt x="1797207" y="302657"/>
                </a:lnTo>
                <a:lnTo>
                  <a:pt x="1795359" y="293499"/>
                </a:lnTo>
                <a:lnTo>
                  <a:pt x="1797207" y="284344"/>
                </a:lnTo>
                <a:lnTo>
                  <a:pt x="1802246" y="276866"/>
                </a:lnTo>
                <a:lnTo>
                  <a:pt x="1809720" y="271824"/>
                </a:lnTo>
                <a:lnTo>
                  <a:pt x="1818870" y="269975"/>
                </a:lnTo>
                <a:lnTo>
                  <a:pt x="1828021" y="271824"/>
                </a:lnTo>
                <a:lnTo>
                  <a:pt x="1835494" y="276866"/>
                </a:lnTo>
                <a:lnTo>
                  <a:pt x="1840534" y="284344"/>
                </a:lnTo>
                <a:lnTo>
                  <a:pt x="1842381" y="293499"/>
                </a:lnTo>
                <a:lnTo>
                  <a:pt x="1840534" y="302657"/>
                </a:lnTo>
                <a:lnTo>
                  <a:pt x="1835494" y="310135"/>
                </a:lnTo>
                <a:lnTo>
                  <a:pt x="1828021" y="315178"/>
                </a:lnTo>
                <a:lnTo>
                  <a:pt x="1818870" y="317027"/>
                </a:lnTo>
                <a:close/>
              </a:path>
              <a:path w="6975475" h="922655">
                <a:moveTo>
                  <a:pt x="2121598" y="319549"/>
                </a:moveTo>
                <a:lnTo>
                  <a:pt x="2111473" y="317502"/>
                </a:lnTo>
                <a:lnTo>
                  <a:pt x="2103202" y="311921"/>
                </a:lnTo>
                <a:lnTo>
                  <a:pt x="2097624" y="303646"/>
                </a:lnTo>
                <a:lnTo>
                  <a:pt x="2095579" y="293516"/>
                </a:lnTo>
                <a:lnTo>
                  <a:pt x="2097624" y="283386"/>
                </a:lnTo>
                <a:lnTo>
                  <a:pt x="2103202" y="275111"/>
                </a:lnTo>
                <a:lnTo>
                  <a:pt x="2111473" y="269530"/>
                </a:lnTo>
                <a:lnTo>
                  <a:pt x="2121598" y="267483"/>
                </a:lnTo>
                <a:lnTo>
                  <a:pt x="2131721" y="269530"/>
                </a:lnTo>
                <a:lnTo>
                  <a:pt x="2139990" y="275111"/>
                </a:lnTo>
                <a:lnTo>
                  <a:pt x="2145568" y="283386"/>
                </a:lnTo>
                <a:lnTo>
                  <a:pt x="2147613" y="293516"/>
                </a:lnTo>
                <a:lnTo>
                  <a:pt x="2145570" y="303646"/>
                </a:lnTo>
                <a:lnTo>
                  <a:pt x="2139997" y="311921"/>
                </a:lnTo>
                <a:lnTo>
                  <a:pt x="2131728" y="317502"/>
                </a:lnTo>
                <a:lnTo>
                  <a:pt x="2121598" y="319549"/>
                </a:lnTo>
                <a:close/>
              </a:path>
              <a:path w="6975475" h="922655">
                <a:moveTo>
                  <a:pt x="2424321" y="322914"/>
                </a:moveTo>
                <a:lnTo>
                  <a:pt x="2412884" y="320604"/>
                </a:lnTo>
                <a:lnTo>
                  <a:pt x="2403545" y="314305"/>
                </a:lnTo>
                <a:lnTo>
                  <a:pt x="2397249" y="304961"/>
                </a:lnTo>
                <a:lnTo>
                  <a:pt x="2394940" y="293516"/>
                </a:lnTo>
                <a:lnTo>
                  <a:pt x="2397249" y="282071"/>
                </a:lnTo>
                <a:lnTo>
                  <a:pt x="2403545" y="272727"/>
                </a:lnTo>
                <a:lnTo>
                  <a:pt x="2412884" y="266428"/>
                </a:lnTo>
                <a:lnTo>
                  <a:pt x="2424321" y="264118"/>
                </a:lnTo>
                <a:lnTo>
                  <a:pt x="2435759" y="266428"/>
                </a:lnTo>
                <a:lnTo>
                  <a:pt x="2445098" y="272727"/>
                </a:lnTo>
                <a:lnTo>
                  <a:pt x="2451394" y="282071"/>
                </a:lnTo>
                <a:lnTo>
                  <a:pt x="2453703" y="293516"/>
                </a:lnTo>
                <a:lnTo>
                  <a:pt x="2451394" y="304961"/>
                </a:lnTo>
                <a:lnTo>
                  <a:pt x="2445098" y="314305"/>
                </a:lnTo>
                <a:lnTo>
                  <a:pt x="2435759" y="320604"/>
                </a:lnTo>
                <a:lnTo>
                  <a:pt x="2424321" y="322914"/>
                </a:lnTo>
                <a:close/>
              </a:path>
              <a:path w="6975475" h="922655">
                <a:moveTo>
                  <a:pt x="2727045" y="326280"/>
                </a:moveTo>
                <a:lnTo>
                  <a:pt x="2714302" y="323704"/>
                </a:lnTo>
                <a:lnTo>
                  <a:pt x="2703894" y="316682"/>
                </a:lnTo>
                <a:lnTo>
                  <a:pt x="2696876" y="306267"/>
                </a:lnTo>
                <a:lnTo>
                  <a:pt x="2694302" y="293516"/>
                </a:lnTo>
                <a:lnTo>
                  <a:pt x="2696876" y="280765"/>
                </a:lnTo>
                <a:lnTo>
                  <a:pt x="2703894" y="270351"/>
                </a:lnTo>
                <a:lnTo>
                  <a:pt x="2714302" y="263328"/>
                </a:lnTo>
                <a:lnTo>
                  <a:pt x="2727045" y="260752"/>
                </a:lnTo>
                <a:lnTo>
                  <a:pt x="2739789" y="263328"/>
                </a:lnTo>
                <a:lnTo>
                  <a:pt x="2750198" y="270351"/>
                </a:lnTo>
                <a:lnTo>
                  <a:pt x="2757218" y="280765"/>
                </a:lnTo>
                <a:lnTo>
                  <a:pt x="2759792" y="293516"/>
                </a:lnTo>
                <a:lnTo>
                  <a:pt x="2757218" y="306267"/>
                </a:lnTo>
                <a:lnTo>
                  <a:pt x="2750198" y="316682"/>
                </a:lnTo>
                <a:lnTo>
                  <a:pt x="2739789" y="323704"/>
                </a:lnTo>
                <a:lnTo>
                  <a:pt x="2727045" y="326280"/>
                </a:lnTo>
                <a:close/>
              </a:path>
              <a:path w="6975475" h="922655">
                <a:moveTo>
                  <a:pt x="3029769" y="328804"/>
                </a:moveTo>
                <a:lnTo>
                  <a:pt x="3016053" y="326031"/>
                </a:lnTo>
                <a:lnTo>
                  <a:pt x="3004849" y="318470"/>
                </a:lnTo>
                <a:lnTo>
                  <a:pt x="2997292" y="307258"/>
                </a:lnTo>
                <a:lnTo>
                  <a:pt x="2994521" y="293533"/>
                </a:lnTo>
                <a:lnTo>
                  <a:pt x="2997292" y="279808"/>
                </a:lnTo>
                <a:lnTo>
                  <a:pt x="3004849" y="268596"/>
                </a:lnTo>
                <a:lnTo>
                  <a:pt x="3016053" y="261034"/>
                </a:lnTo>
                <a:lnTo>
                  <a:pt x="3029769" y="258261"/>
                </a:lnTo>
                <a:lnTo>
                  <a:pt x="3043487" y="261034"/>
                </a:lnTo>
                <a:lnTo>
                  <a:pt x="3054692" y="268596"/>
                </a:lnTo>
                <a:lnTo>
                  <a:pt x="3062249" y="279808"/>
                </a:lnTo>
                <a:lnTo>
                  <a:pt x="3065020" y="293533"/>
                </a:lnTo>
                <a:lnTo>
                  <a:pt x="3062251" y="307258"/>
                </a:lnTo>
                <a:lnTo>
                  <a:pt x="3054699" y="318470"/>
                </a:lnTo>
                <a:lnTo>
                  <a:pt x="3043494" y="326031"/>
                </a:lnTo>
                <a:lnTo>
                  <a:pt x="3029769" y="328804"/>
                </a:lnTo>
                <a:close/>
              </a:path>
              <a:path w="6975475" h="922655">
                <a:moveTo>
                  <a:pt x="3332486" y="331329"/>
                </a:moveTo>
                <a:lnTo>
                  <a:pt x="3317783" y="328358"/>
                </a:lnTo>
                <a:lnTo>
                  <a:pt x="3305777" y="320257"/>
                </a:lnTo>
                <a:lnTo>
                  <a:pt x="3297681" y="308242"/>
                </a:lnTo>
                <a:lnTo>
                  <a:pt x="3294713" y="293533"/>
                </a:lnTo>
                <a:lnTo>
                  <a:pt x="3297681" y="278825"/>
                </a:lnTo>
                <a:lnTo>
                  <a:pt x="3305777" y="266810"/>
                </a:lnTo>
                <a:lnTo>
                  <a:pt x="3317783" y="258708"/>
                </a:lnTo>
                <a:lnTo>
                  <a:pt x="3332486" y="255736"/>
                </a:lnTo>
                <a:lnTo>
                  <a:pt x="3347189" y="258708"/>
                </a:lnTo>
                <a:lnTo>
                  <a:pt x="3359195" y="266810"/>
                </a:lnTo>
                <a:lnTo>
                  <a:pt x="3367291" y="278825"/>
                </a:lnTo>
                <a:lnTo>
                  <a:pt x="3370259" y="293533"/>
                </a:lnTo>
                <a:lnTo>
                  <a:pt x="3367291" y="308242"/>
                </a:lnTo>
                <a:lnTo>
                  <a:pt x="3359195" y="320257"/>
                </a:lnTo>
                <a:lnTo>
                  <a:pt x="3347189" y="328358"/>
                </a:lnTo>
                <a:lnTo>
                  <a:pt x="3332486" y="331329"/>
                </a:lnTo>
                <a:close/>
              </a:path>
              <a:path w="6975475" h="922655">
                <a:moveTo>
                  <a:pt x="3635210" y="334695"/>
                </a:moveTo>
                <a:lnTo>
                  <a:pt x="3619202" y="331460"/>
                </a:lnTo>
                <a:lnTo>
                  <a:pt x="3606133" y="322639"/>
                </a:lnTo>
                <a:lnTo>
                  <a:pt x="3597325" y="309556"/>
                </a:lnTo>
                <a:lnTo>
                  <a:pt x="3594095" y="293533"/>
                </a:lnTo>
                <a:lnTo>
                  <a:pt x="3597325" y="277510"/>
                </a:lnTo>
                <a:lnTo>
                  <a:pt x="3606133" y="264426"/>
                </a:lnTo>
                <a:lnTo>
                  <a:pt x="3619202" y="255605"/>
                </a:lnTo>
                <a:lnTo>
                  <a:pt x="3635210" y="252371"/>
                </a:lnTo>
                <a:lnTo>
                  <a:pt x="3651223" y="255605"/>
                </a:lnTo>
                <a:lnTo>
                  <a:pt x="3664303" y="264426"/>
                </a:lnTo>
                <a:lnTo>
                  <a:pt x="3673124" y="277510"/>
                </a:lnTo>
                <a:lnTo>
                  <a:pt x="3676359" y="293533"/>
                </a:lnTo>
                <a:lnTo>
                  <a:pt x="3673124" y="309556"/>
                </a:lnTo>
                <a:lnTo>
                  <a:pt x="3664303" y="322639"/>
                </a:lnTo>
                <a:lnTo>
                  <a:pt x="3651223" y="331460"/>
                </a:lnTo>
                <a:lnTo>
                  <a:pt x="3635210" y="334695"/>
                </a:lnTo>
                <a:close/>
              </a:path>
              <a:path w="6975475" h="922655">
                <a:moveTo>
                  <a:pt x="3937934" y="337220"/>
                </a:moveTo>
                <a:lnTo>
                  <a:pt x="3920946" y="333788"/>
                </a:lnTo>
                <a:lnTo>
                  <a:pt x="3907072" y="324428"/>
                </a:lnTo>
                <a:lnTo>
                  <a:pt x="3897718" y="310547"/>
                </a:lnTo>
                <a:lnTo>
                  <a:pt x="3894287" y="293550"/>
                </a:lnTo>
                <a:lnTo>
                  <a:pt x="3897718" y="276553"/>
                </a:lnTo>
                <a:lnTo>
                  <a:pt x="3907072" y="262673"/>
                </a:lnTo>
                <a:lnTo>
                  <a:pt x="3920946" y="253315"/>
                </a:lnTo>
                <a:lnTo>
                  <a:pt x="3937934" y="249883"/>
                </a:lnTo>
                <a:lnTo>
                  <a:pt x="3954922" y="253315"/>
                </a:lnTo>
                <a:lnTo>
                  <a:pt x="3968795" y="262673"/>
                </a:lnTo>
                <a:lnTo>
                  <a:pt x="3978150" y="276553"/>
                </a:lnTo>
                <a:lnTo>
                  <a:pt x="3981580" y="293550"/>
                </a:lnTo>
                <a:lnTo>
                  <a:pt x="3978150" y="310547"/>
                </a:lnTo>
                <a:lnTo>
                  <a:pt x="3968795" y="324428"/>
                </a:lnTo>
                <a:lnTo>
                  <a:pt x="3954922" y="333788"/>
                </a:lnTo>
                <a:lnTo>
                  <a:pt x="3937934" y="337220"/>
                </a:lnTo>
                <a:close/>
              </a:path>
              <a:path w="6975475" h="922655">
                <a:moveTo>
                  <a:pt x="4240657" y="339745"/>
                </a:moveTo>
                <a:lnTo>
                  <a:pt x="4222696" y="336115"/>
                </a:lnTo>
                <a:lnTo>
                  <a:pt x="4208028" y="326215"/>
                </a:lnTo>
                <a:lnTo>
                  <a:pt x="4198139" y="311531"/>
                </a:lnTo>
                <a:lnTo>
                  <a:pt x="4194513" y="293550"/>
                </a:lnTo>
                <a:lnTo>
                  <a:pt x="4198139" y="275569"/>
                </a:lnTo>
                <a:lnTo>
                  <a:pt x="4208028" y="260887"/>
                </a:lnTo>
                <a:lnTo>
                  <a:pt x="4222696" y="250988"/>
                </a:lnTo>
                <a:lnTo>
                  <a:pt x="4240657" y="247358"/>
                </a:lnTo>
                <a:lnTo>
                  <a:pt x="4258639" y="250988"/>
                </a:lnTo>
                <a:lnTo>
                  <a:pt x="4273316" y="260887"/>
                </a:lnTo>
                <a:lnTo>
                  <a:pt x="4283209" y="275569"/>
                </a:lnTo>
                <a:lnTo>
                  <a:pt x="4286836" y="293550"/>
                </a:lnTo>
                <a:lnTo>
                  <a:pt x="4283209" y="311531"/>
                </a:lnTo>
                <a:lnTo>
                  <a:pt x="4273316" y="326215"/>
                </a:lnTo>
                <a:lnTo>
                  <a:pt x="4258639" y="336115"/>
                </a:lnTo>
                <a:lnTo>
                  <a:pt x="4240657" y="339745"/>
                </a:lnTo>
                <a:close/>
              </a:path>
              <a:path w="6975475" h="922655">
                <a:moveTo>
                  <a:pt x="4543381" y="342267"/>
                </a:moveTo>
                <a:lnTo>
                  <a:pt x="4524440" y="338438"/>
                </a:lnTo>
                <a:lnTo>
                  <a:pt x="4508967" y="327998"/>
                </a:lnTo>
                <a:lnTo>
                  <a:pt x="4498532" y="312513"/>
                </a:lnTo>
                <a:lnTo>
                  <a:pt x="4494705" y="293550"/>
                </a:lnTo>
                <a:lnTo>
                  <a:pt x="4498532" y="274586"/>
                </a:lnTo>
                <a:lnTo>
                  <a:pt x="4508967" y="259101"/>
                </a:lnTo>
                <a:lnTo>
                  <a:pt x="4524440" y="248661"/>
                </a:lnTo>
                <a:lnTo>
                  <a:pt x="4543381" y="244833"/>
                </a:lnTo>
                <a:lnTo>
                  <a:pt x="4562342" y="248661"/>
                </a:lnTo>
                <a:lnTo>
                  <a:pt x="4577825" y="259101"/>
                </a:lnTo>
                <a:lnTo>
                  <a:pt x="4588264" y="274586"/>
                </a:lnTo>
                <a:lnTo>
                  <a:pt x="4592092" y="293550"/>
                </a:lnTo>
                <a:lnTo>
                  <a:pt x="4588264" y="312513"/>
                </a:lnTo>
                <a:lnTo>
                  <a:pt x="4577825" y="327998"/>
                </a:lnTo>
                <a:lnTo>
                  <a:pt x="4562342" y="338438"/>
                </a:lnTo>
                <a:lnTo>
                  <a:pt x="4543381" y="342267"/>
                </a:lnTo>
                <a:close/>
              </a:path>
              <a:path w="6975475" h="922655">
                <a:moveTo>
                  <a:pt x="4846105" y="344791"/>
                </a:moveTo>
                <a:lnTo>
                  <a:pt x="4826170" y="340765"/>
                </a:lnTo>
                <a:lnTo>
                  <a:pt x="4809894" y="329785"/>
                </a:lnTo>
                <a:lnTo>
                  <a:pt x="4798921" y="313497"/>
                </a:lnTo>
                <a:lnTo>
                  <a:pt x="4794897" y="293550"/>
                </a:lnTo>
                <a:lnTo>
                  <a:pt x="4798921" y="273602"/>
                </a:lnTo>
                <a:lnTo>
                  <a:pt x="4809894" y="257315"/>
                </a:lnTo>
                <a:lnTo>
                  <a:pt x="4826170" y="246334"/>
                </a:lnTo>
                <a:lnTo>
                  <a:pt x="4846105" y="242308"/>
                </a:lnTo>
                <a:lnTo>
                  <a:pt x="4866046" y="246334"/>
                </a:lnTo>
                <a:lnTo>
                  <a:pt x="4882334" y="257315"/>
                </a:lnTo>
                <a:lnTo>
                  <a:pt x="4893318" y="273602"/>
                </a:lnTo>
                <a:lnTo>
                  <a:pt x="4897347" y="293550"/>
                </a:lnTo>
                <a:lnTo>
                  <a:pt x="4893318" y="313497"/>
                </a:lnTo>
                <a:lnTo>
                  <a:pt x="4882334" y="329785"/>
                </a:lnTo>
                <a:lnTo>
                  <a:pt x="4866046" y="340765"/>
                </a:lnTo>
                <a:lnTo>
                  <a:pt x="4846105" y="344791"/>
                </a:lnTo>
                <a:close/>
              </a:path>
              <a:path w="6975475" h="922655">
                <a:moveTo>
                  <a:pt x="5148829" y="348157"/>
                </a:moveTo>
                <a:lnTo>
                  <a:pt x="5127603" y="343866"/>
                </a:lnTo>
                <a:lnTo>
                  <a:pt x="5110263" y="332165"/>
                </a:lnTo>
                <a:lnTo>
                  <a:pt x="5098568" y="314812"/>
                </a:lnTo>
                <a:lnTo>
                  <a:pt x="5094279" y="293567"/>
                </a:lnTo>
                <a:lnTo>
                  <a:pt x="5098568" y="272323"/>
                </a:lnTo>
                <a:lnTo>
                  <a:pt x="5110263" y="254970"/>
                </a:lnTo>
                <a:lnTo>
                  <a:pt x="5127603" y="243268"/>
                </a:lnTo>
                <a:lnTo>
                  <a:pt x="5148829" y="238977"/>
                </a:lnTo>
                <a:lnTo>
                  <a:pt x="5170075" y="243268"/>
                </a:lnTo>
                <a:lnTo>
                  <a:pt x="5187425" y="254970"/>
                </a:lnTo>
                <a:lnTo>
                  <a:pt x="5199123" y="272323"/>
                </a:lnTo>
                <a:lnTo>
                  <a:pt x="5203413" y="293567"/>
                </a:lnTo>
                <a:lnTo>
                  <a:pt x="5199123" y="314812"/>
                </a:lnTo>
                <a:lnTo>
                  <a:pt x="5187425" y="332165"/>
                </a:lnTo>
                <a:lnTo>
                  <a:pt x="5170075" y="343866"/>
                </a:lnTo>
                <a:lnTo>
                  <a:pt x="5148829" y="348157"/>
                </a:lnTo>
                <a:close/>
              </a:path>
              <a:path w="6975475" h="922655">
                <a:moveTo>
                  <a:pt x="5451587" y="350682"/>
                </a:moveTo>
                <a:lnTo>
                  <a:pt x="5429367" y="346193"/>
                </a:lnTo>
                <a:lnTo>
                  <a:pt x="5411223" y="333951"/>
                </a:lnTo>
                <a:lnTo>
                  <a:pt x="5398991" y="315796"/>
                </a:lnTo>
                <a:lnTo>
                  <a:pt x="5394505" y="293567"/>
                </a:lnTo>
                <a:lnTo>
                  <a:pt x="5398991" y="271339"/>
                </a:lnTo>
                <a:lnTo>
                  <a:pt x="5411223" y="253183"/>
                </a:lnTo>
                <a:lnTo>
                  <a:pt x="5429367" y="240941"/>
                </a:lnTo>
                <a:lnTo>
                  <a:pt x="5451587" y="236451"/>
                </a:lnTo>
                <a:lnTo>
                  <a:pt x="5473787" y="240941"/>
                </a:lnTo>
                <a:lnTo>
                  <a:pt x="5491921" y="253183"/>
                </a:lnTo>
                <a:lnTo>
                  <a:pt x="5504149" y="271339"/>
                </a:lnTo>
                <a:lnTo>
                  <a:pt x="5508634" y="293567"/>
                </a:lnTo>
                <a:lnTo>
                  <a:pt x="5504154" y="315796"/>
                </a:lnTo>
                <a:lnTo>
                  <a:pt x="5491934" y="333951"/>
                </a:lnTo>
                <a:lnTo>
                  <a:pt x="5473801" y="346193"/>
                </a:lnTo>
                <a:lnTo>
                  <a:pt x="5451587" y="350682"/>
                </a:lnTo>
                <a:close/>
              </a:path>
              <a:path w="6975475" h="922655">
                <a:moveTo>
                  <a:pt x="5754310" y="353207"/>
                </a:moveTo>
                <a:lnTo>
                  <a:pt x="5731111" y="348519"/>
                </a:lnTo>
                <a:lnTo>
                  <a:pt x="5712162" y="335736"/>
                </a:lnTo>
                <a:lnTo>
                  <a:pt x="5699384" y="316779"/>
                </a:lnTo>
                <a:lnTo>
                  <a:pt x="5694697" y="293567"/>
                </a:lnTo>
                <a:lnTo>
                  <a:pt x="5699384" y="270355"/>
                </a:lnTo>
                <a:lnTo>
                  <a:pt x="5712162" y="251399"/>
                </a:lnTo>
                <a:lnTo>
                  <a:pt x="5731111" y="238617"/>
                </a:lnTo>
                <a:lnTo>
                  <a:pt x="5754310" y="233930"/>
                </a:lnTo>
                <a:lnTo>
                  <a:pt x="5777504" y="238617"/>
                </a:lnTo>
                <a:lnTo>
                  <a:pt x="5796442" y="251399"/>
                </a:lnTo>
                <a:lnTo>
                  <a:pt x="5809209" y="270355"/>
                </a:lnTo>
                <a:lnTo>
                  <a:pt x="5813890" y="293567"/>
                </a:lnTo>
                <a:lnTo>
                  <a:pt x="5809209" y="316779"/>
                </a:lnTo>
                <a:lnTo>
                  <a:pt x="5796442" y="335736"/>
                </a:lnTo>
                <a:lnTo>
                  <a:pt x="5777504" y="348519"/>
                </a:lnTo>
                <a:lnTo>
                  <a:pt x="5754310" y="353207"/>
                </a:lnTo>
                <a:close/>
              </a:path>
              <a:path w="6975475" h="922655">
                <a:moveTo>
                  <a:pt x="6057034" y="355732"/>
                </a:moveTo>
                <a:lnTo>
                  <a:pt x="6032841" y="350846"/>
                </a:lnTo>
                <a:lnTo>
                  <a:pt x="6013088" y="337523"/>
                </a:lnTo>
                <a:lnTo>
                  <a:pt x="5999772" y="317763"/>
                </a:lnTo>
                <a:lnTo>
                  <a:pt x="5994889" y="293567"/>
                </a:lnTo>
                <a:lnTo>
                  <a:pt x="5999772" y="269371"/>
                </a:lnTo>
                <a:lnTo>
                  <a:pt x="6013088" y="249612"/>
                </a:lnTo>
                <a:lnTo>
                  <a:pt x="6032841" y="236290"/>
                </a:lnTo>
                <a:lnTo>
                  <a:pt x="6057034" y="231405"/>
                </a:lnTo>
                <a:lnTo>
                  <a:pt x="6081208" y="236290"/>
                </a:lnTo>
                <a:lnTo>
                  <a:pt x="6100951" y="249612"/>
                </a:lnTo>
                <a:lnTo>
                  <a:pt x="6114263" y="269371"/>
                </a:lnTo>
                <a:lnTo>
                  <a:pt x="6119145" y="293567"/>
                </a:lnTo>
                <a:lnTo>
                  <a:pt x="6114263" y="317763"/>
                </a:lnTo>
                <a:lnTo>
                  <a:pt x="6100951" y="337523"/>
                </a:lnTo>
                <a:lnTo>
                  <a:pt x="6081208" y="350846"/>
                </a:lnTo>
                <a:lnTo>
                  <a:pt x="6057034" y="355732"/>
                </a:lnTo>
                <a:close/>
              </a:path>
              <a:path w="6975475" h="922655">
                <a:moveTo>
                  <a:pt x="6359758" y="341443"/>
                </a:moveTo>
                <a:lnTo>
                  <a:pt x="6341128" y="337680"/>
                </a:lnTo>
                <a:lnTo>
                  <a:pt x="6325913" y="327419"/>
                </a:lnTo>
                <a:lnTo>
                  <a:pt x="6315654" y="312201"/>
                </a:lnTo>
                <a:lnTo>
                  <a:pt x="6311892" y="293567"/>
                </a:lnTo>
                <a:lnTo>
                  <a:pt x="6315654" y="274933"/>
                </a:lnTo>
                <a:lnTo>
                  <a:pt x="6325913" y="259714"/>
                </a:lnTo>
                <a:lnTo>
                  <a:pt x="6341128" y="249453"/>
                </a:lnTo>
                <a:lnTo>
                  <a:pt x="6359758" y="245690"/>
                </a:lnTo>
                <a:lnTo>
                  <a:pt x="6378368" y="249453"/>
                </a:lnTo>
                <a:lnTo>
                  <a:pt x="6393573" y="259714"/>
                </a:lnTo>
                <a:lnTo>
                  <a:pt x="6403829" y="274933"/>
                </a:lnTo>
                <a:lnTo>
                  <a:pt x="6407590" y="293567"/>
                </a:lnTo>
                <a:lnTo>
                  <a:pt x="6403829" y="312201"/>
                </a:lnTo>
                <a:lnTo>
                  <a:pt x="6393573" y="327419"/>
                </a:lnTo>
                <a:lnTo>
                  <a:pt x="6378368" y="337680"/>
                </a:lnTo>
                <a:lnTo>
                  <a:pt x="6359758" y="341443"/>
                </a:lnTo>
                <a:close/>
              </a:path>
              <a:path w="6975475" h="922655">
                <a:moveTo>
                  <a:pt x="6668963" y="305331"/>
                </a:moveTo>
                <a:lnTo>
                  <a:pt x="6655967" y="305331"/>
                </a:lnTo>
                <a:lnTo>
                  <a:pt x="6650701" y="300065"/>
                </a:lnTo>
                <a:lnTo>
                  <a:pt x="6650701" y="287072"/>
                </a:lnTo>
                <a:lnTo>
                  <a:pt x="6655967" y="281803"/>
                </a:lnTo>
                <a:lnTo>
                  <a:pt x="6668963" y="281803"/>
                </a:lnTo>
                <a:lnTo>
                  <a:pt x="6674229" y="287072"/>
                </a:lnTo>
                <a:lnTo>
                  <a:pt x="6674229" y="300065"/>
                </a:lnTo>
                <a:lnTo>
                  <a:pt x="6668963" y="305331"/>
                </a:lnTo>
                <a:close/>
              </a:path>
              <a:path w="6975475" h="922655">
                <a:moveTo>
                  <a:pt x="306642" y="598998"/>
                </a:moveTo>
                <a:lnTo>
                  <a:pt x="303850" y="598998"/>
                </a:lnTo>
                <a:lnTo>
                  <a:pt x="302723" y="597870"/>
                </a:lnTo>
                <a:lnTo>
                  <a:pt x="302723" y="595079"/>
                </a:lnTo>
                <a:lnTo>
                  <a:pt x="303850" y="593948"/>
                </a:lnTo>
                <a:lnTo>
                  <a:pt x="306642" y="593948"/>
                </a:lnTo>
                <a:lnTo>
                  <a:pt x="307769" y="595079"/>
                </a:lnTo>
                <a:lnTo>
                  <a:pt x="307769" y="597870"/>
                </a:lnTo>
                <a:lnTo>
                  <a:pt x="306642" y="598998"/>
                </a:lnTo>
                <a:close/>
              </a:path>
              <a:path w="6975475" h="922655">
                <a:moveTo>
                  <a:pt x="612144" y="604031"/>
                </a:moveTo>
                <a:lnTo>
                  <a:pt x="603799" y="604031"/>
                </a:lnTo>
                <a:lnTo>
                  <a:pt x="600421" y="600648"/>
                </a:lnTo>
                <a:lnTo>
                  <a:pt x="600421" y="592301"/>
                </a:lnTo>
                <a:lnTo>
                  <a:pt x="603799" y="588918"/>
                </a:lnTo>
                <a:lnTo>
                  <a:pt x="612144" y="588918"/>
                </a:lnTo>
                <a:lnTo>
                  <a:pt x="615523" y="592301"/>
                </a:lnTo>
                <a:lnTo>
                  <a:pt x="615523" y="600648"/>
                </a:lnTo>
                <a:lnTo>
                  <a:pt x="612144" y="604031"/>
                </a:lnTo>
                <a:close/>
              </a:path>
              <a:path w="6975475" h="922655">
                <a:moveTo>
                  <a:pt x="917643" y="609060"/>
                </a:moveTo>
                <a:lnTo>
                  <a:pt x="903735" y="609060"/>
                </a:lnTo>
                <a:lnTo>
                  <a:pt x="898101" y="603423"/>
                </a:lnTo>
                <a:lnTo>
                  <a:pt x="898101" y="589489"/>
                </a:lnTo>
                <a:lnTo>
                  <a:pt x="903735" y="583851"/>
                </a:lnTo>
                <a:lnTo>
                  <a:pt x="917659" y="583851"/>
                </a:lnTo>
                <a:lnTo>
                  <a:pt x="923293" y="589489"/>
                </a:lnTo>
                <a:lnTo>
                  <a:pt x="923293" y="603423"/>
                </a:lnTo>
                <a:lnTo>
                  <a:pt x="917643" y="609060"/>
                </a:lnTo>
                <a:close/>
              </a:path>
              <a:path w="6975475" h="922655">
                <a:moveTo>
                  <a:pt x="1222689" y="613270"/>
                </a:moveTo>
                <a:lnTo>
                  <a:pt x="1204153" y="613270"/>
                </a:lnTo>
                <a:lnTo>
                  <a:pt x="1196636" y="605745"/>
                </a:lnTo>
                <a:lnTo>
                  <a:pt x="1196636" y="587200"/>
                </a:lnTo>
                <a:lnTo>
                  <a:pt x="1204153" y="579679"/>
                </a:lnTo>
                <a:lnTo>
                  <a:pt x="1222689" y="579679"/>
                </a:lnTo>
                <a:lnTo>
                  <a:pt x="1230206" y="587200"/>
                </a:lnTo>
                <a:lnTo>
                  <a:pt x="1230206" y="605745"/>
                </a:lnTo>
                <a:lnTo>
                  <a:pt x="1222689" y="613270"/>
                </a:lnTo>
                <a:close/>
              </a:path>
              <a:path w="6975475" h="922655">
                <a:moveTo>
                  <a:pt x="1516147" y="616635"/>
                </a:moveTo>
                <a:lnTo>
                  <a:pt x="1508302" y="615052"/>
                </a:lnTo>
                <a:lnTo>
                  <a:pt x="1501897" y="610733"/>
                </a:lnTo>
                <a:lnTo>
                  <a:pt x="1497580" y="604324"/>
                </a:lnTo>
                <a:lnTo>
                  <a:pt x="1495998" y="596473"/>
                </a:lnTo>
                <a:lnTo>
                  <a:pt x="1497580" y="588623"/>
                </a:lnTo>
                <a:lnTo>
                  <a:pt x="1501897" y="582216"/>
                </a:lnTo>
                <a:lnTo>
                  <a:pt x="1508302" y="577897"/>
                </a:lnTo>
                <a:lnTo>
                  <a:pt x="1516147" y="576314"/>
                </a:lnTo>
                <a:lnTo>
                  <a:pt x="1523992" y="577897"/>
                </a:lnTo>
                <a:lnTo>
                  <a:pt x="1530396" y="582216"/>
                </a:lnTo>
                <a:lnTo>
                  <a:pt x="1534713" y="588623"/>
                </a:lnTo>
                <a:lnTo>
                  <a:pt x="1536296" y="596473"/>
                </a:lnTo>
                <a:lnTo>
                  <a:pt x="1534713" y="604324"/>
                </a:lnTo>
                <a:lnTo>
                  <a:pt x="1530396" y="610733"/>
                </a:lnTo>
                <a:lnTo>
                  <a:pt x="1523992" y="615052"/>
                </a:lnTo>
                <a:lnTo>
                  <a:pt x="1516147" y="616635"/>
                </a:lnTo>
                <a:close/>
              </a:path>
              <a:path w="6975475" h="922655">
                <a:moveTo>
                  <a:pt x="1818870" y="619997"/>
                </a:moveTo>
                <a:lnTo>
                  <a:pt x="1809720" y="618149"/>
                </a:lnTo>
                <a:lnTo>
                  <a:pt x="1802246" y="613107"/>
                </a:lnTo>
                <a:lnTo>
                  <a:pt x="1797207" y="605630"/>
                </a:lnTo>
                <a:lnTo>
                  <a:pt x="1795359" y="596473"/>
                </a:lnTo>
                <a:lnTo>
                  <a:pt x="1797207" y="587317"/>
                </a:lnTo>
                <a:lnTo>
                  <a:pt x="1802246" y="579839"/>
                </a:lnTo>
                <a:lnTo>
                  <a:pt x="1809720" y="574797"/>
                </a:lnTo>
                <a:lnTo>
                  <a:pt x="1818870" y="572948"/>
                </a:lnTo>
                <a:lnTo>
                  <a:pt x="1828021" y="574797"/>
                </a:lnTo>
                <a:lnTo>
                  <a:pt x="1835494" y="579839"/>
                </a:lnTo>
                <a:lnTo>
                  <a:pt x="1840534" y="587317"/>
                </a:lnTo>
                <a:lnTo>
                  <a:pt x="1842381" y="596473"/>
                </a:lnTo>
                <a:lnTo>
                  <a:pt x="1840534" y="605630"/>
                </a:lnTo>
                <a:lnTo>
                  <a:pt x="1835494" y="613107"/>
                </a:lnTo>
                <a:lnTo>
                  <a:pt x="1828021" y="618149"/>
                </a:lnTo>
                <a:lnTo>
                  <a:pt x="1818870" y="619997"/>
                </a:lnTo>
                <a:close/>
              </a:path>
              <a:path w="6975475" h="922655">
                <a:moveTo>
                  <a:pt x="2121598" y="622522"/>
                </a:moveTo>
                <a:lnTo>
                  <a:pt x="2111473" y="620476"/>
                </a:lnTo>
                <a:lnTo>
                  <a:pt x="2103202" y="614896"/>
                </a:lnTo>
                <a:lnTo>
                  <a:pt x="2097624" y="606621"/>
                </a:lnTo>
                <a:lnTo>
                  <a:pt x="2095579" y="596490"/>
                </a:lnTo>
                <a:lnTo>
                  <a:pt x="2097624" y="586360"/>
                </a:lnTo>
                <a:lnTo>
                  <a:pt x="2103202" y="578085"/>
                </a:lnTo>
                <a:lnTo>
                  <a:pt x="2111473" y="572504"/>
                </a:lnTo>
                <a:lnTo>
                  <a:pt x="2121598" y="570457"/>
                </a:lnTo>
                <a:lnTo>
                  <a:pt x="2131721" y="572504"/>
                </a:lnTo>
                <a:lnTo>
                  <a:pt x="2139990" y="578085"/>
                </a:lnTo>
                <a:lnTo>
                  <a:pt x="2145568" y="586360"/>
                </a:lnTo>
                <a:lnTo>
                  <a:pt x="2147613" y="596490"/>
                </a:lnTo>
                <a:lnTo>
                  <a:pt x="2145570" y="606621"/>
                </a:lnTo>
                <a:lnTo>
                  <a:pt x="2139997" y="614896"/>
                </a:lnTo>
                <a:lnTo>
                  <a:pt x="2131728" y="620476"/>
                </a:lnTo>
                <a:lnTo>
                  <a:pt x="2121598" y="622522"/>
                </a:lnTo>
                <a:close/>
              </a:path>
              <a:path w="6975475" h="922655">
                <a:moveTo>
                  <a:pt x="2424321" y="625888"/>
                </a:moveTo>
                <a:lnTo>
                  <a:pt x="2412884" y="623578"/>
                </a:lnTo>
                <a:lnTo>
                  <a:pt x="2403545" y="617279"/>
                </a:lnTo>
                <a:lnTo>
                  <a:pt x="2397249" y="607934"/>
                </a:lnTo>
                <a:lnTo>
                  <a:pt x="2394940" y="596490"/>
                </a:lnTo>
                <a:lnTo>
                  <a:pt x="2397249" y="585045"/>
                </a:lnTo>
                <a:lnTo>
                  <a:pt x="2403545" y="575701"/>
                </a:lnTo>
                <a:lnTo>
                  <a:pt x="2412884" y="569401"/>
                </a:lnTo>
                <a:lnTo>
                  <a:pt x="2424321" y="567091"/>
                </a:lnTo>
                <a:lnTo>
                  <a:pt x="2435759" y="569401"/>
                </a:lnTo>
                <a:lnTo>
                  <a:pt x="2445098" y="575701"/>
                </a:lnTo>
                <a:lnTo>
                  <a:pt x="2451394" y="585045"/>
                </a:lnTo>
                <a:lnTo>
                  <a:pt x="2453703" y="596490"/>
                </a:lnTo>
                <a:lnTo>
                  <a:pt x="2451394" y="607934"/>
                </a:lnTo>
                <a:lnTo>
                  <a:pt x="2445098" y="617279"/>
                </a:lnTo>
                <a:lnTo>
                  <a:pt x="2435759" y="623578"/>
                </a:lnTo>
                <a:lnTo>
                  <a:pt x="2424321" y="625888"/>
                </a:lnTo>
                <a:close/>
              </a:path>
              <a:path w="6975475" h="922655">
                <a:moveTo>
                  <a:pt x="2727045" y="629257"/>
                </a:moveTo>
                <a:lnTo>
                  <a:pt x="2714302" y="626681"/>
                </a:lnTo>
                <a:lnTo>
                  <a:pt x="2703894" y="619657"/>
                </a:lnTo>
                <a:lnTo>
                  <a:pt x="2696876" y="609241"/>
                </a:lnTo>
                <a:lnTo>
                  <a:pt x="2694302" y="596490"/>
                </a:lnTo>
                <a:lnTo>
                  <a:pt x="2696876" y="583739"/>
                </a:lnTo>
                <a:lnTo>
                  <a:pt x="2703894" y="573324"/>
                </a:lnTo>
                <a:lnTo>
                  <a:pt x="2714302" y="566301"/>
                </a:lnTo>
                <a:lnTo>
                  <a:pt x="2727045" y="563726"/>
                </a:lnTo>
                <a:lnTo>
                  <a:pt x="2739789" y="566301"/>
                </a:lnTo>
                <a:lnTo>
                  <a:pt x="2750198" y="573324"/>
                </a:lnTo>
                <a:lnTo>
                  <a:pt x="2757218" y="583739"/>
                </a:lnTo>
                <a:lnTo>
                  <a:pt x="2759792" y="596490"/>
                </a:lnTo>
                <a:lnTo>
                  <a:pt x="2757218" y="609241"/>
                </a:lnTo>
                <a:lnTo>
                  <a:pt x="2750198" y="619657"/>
                </a:lnTo>
                <a:lnTo>
                  <a:pt x="2739789" y="626681"/>
                </a:lnTo>
                <a:lnTo>
                  <a:pt x="2727045" y="629257"/>
                </a:lnTo>
                <a:close/>
              </a:path>
              <a:path w="6975475" h="922655">
                <a:moveTo>
                  <a:pt x="3029769" y="631778"/>
                </a:moveTo>
                <a:lnTo>
                  <a:pt x="3016053" y="629005"/>
                </a:lnTo>
                <a:lnTo>
                  <a:pt x="3004849" y="621444"/>
                </a:lnTo>
                <a:lnTo>
                  <a:pt x="2997292" y="610232"/>
                </a:lnTo>
                <a:lnTo>
                  <a:pt x="2994521" y="596506"/>
                </a:lnTo>
                <a:lnTo>
                  <a:pt x="2997292" y="582781"/>
                </a:lnTo>
                <a:lnTo>
                  <a:pt x="3004849" y="571569"/>
                </a:lnTo>
                <a:lnTo>
                  <a:pt x="3016053" y="564008"/>
                </a:lnTo>
                <a:lnTo>
                  <a:pt x="3029769" y="561235"/>
                </a:lnTo>
                <a:lnTo>
                  <a:pt x="3043487" y="564008"/>
                </a:lnTo>
                <a:lnTo>
                  <a:pt x="3054692" y="571569"/>
                </a:lnTo>
                <a:lnTo>
                  <a:pt x="3062249" y="582781"/>
                </a:lnTo>
                <a:lnTo>
                  <a:pt x="3065020" y="596506"/>
                </a:lnTo>
                <a:lnTo>
                  <a:pt x="3062251" y="610232"/>
                </a:lnTo>
                <a:lnTo>
                  <a:pt x="3054699" y="621444"/>
                </a:lnTo>
                <a:lnTo>
                  <a:pt x="3043494" y="629005"/>
                </a:lnTo>
                <a:lnTo>
                  <a:pt x="3029769" y="631778"/>
                </a:lnTo>
                <a:close/>
              </a:path>
              <a:path w="6975475" h="922655">
                <a:moveTo>
                  <a:pt x="3332486" y="634303"/>
                </a:moveTo>
                <a:lnTo>
                  <a:pt x="3317783" y="631332"/>
                </a:lnTo>
                <a:lnTo>
                  <a:pt x="3305777" y="623230"/>
                </a:lnTo>
                <a:lnTo>
                  <a:pt x="3297681" y="611216"/>
                </a:lnTo>
                <a:lnTo>
                  <a:pt x="3294713" y="596506"/>
                </a:lnTo>
                <a:lnTo>
                  <a:pt x="3297681" y="581797"/>
                </a:lnTo>
                <a:lnTo>
                  <a:pt x="3305777" y="569783"/>
                </a:lnTo>
                <a:lnTo>
                  <a:pt x="3317783" y="561681"/>
                </a:lnTo>
                <a:lnTo>
                  <a:pt x="3332486" y="558710"/>
                </a:lnTo>
                <a:lnTo>
                  <a:pt x="3347189" y="561681"/>
                </a:lnTo>
                <a:lnTo>
                  <a:pt x="3359195" y="569783"/>
                </a:lnTo>
                <a:lnTo>
                  <a:pt x="3367291" y="581797"/>
                </a:lnTo>
                <a:lnTo>
                  <a:pt x="3370259" y="596506"/>
                </a:lnTo>
                <a:lnTo>
                  <a:pt x="3367291" y="611216"/>
                </a:lnTo>
                <a:lnTo>
                  <a:pt x="3359195" y="623230"/>
                </a:lnTo>
                <a:lnTo>
                  <a:pt x="3347189" y="631332"/>
                </a:lnTo>
                <a:lnTo>
                  <a:pt x="3332486" y="634303"/>
                </a:lnTo>
                <a:close/>
              </a:path>
              <a:path w="6975475" h="922655">
                <a:moveTo>
                  <a:pt x="3635210" y="637669"/>
                </a:moveTo>
                <a:lnTo>
                  <a:pt x="3619202" y="634434"/>
                </a:lnTo>
                <a:lnTo>
                  <a:pt x="3606133" y="625613"/>
                </a:lnTo>
                <a:lnTo>
                  <a:pt x="3597325" y="612529"/>
                </a:lnTo>
                <a:lnTo>
                  <a:pt x="3594095" y="596506"/>
                </a:lnTo>
                <a:lnTo>
                  <a:pt x="3597325" y="580484"/>
                </a:lnTo>
                <a:lnTo>
                  <a:pt x="3606133" y="567400"/>
                </a:lnTo>
                <a:lnTo>
                  <a:pt x="3619202" y="558579"/>
                </a:lnTo>
                <a:lnTo>
                  <a:pt x="3635210" y="555344"/>
                </a:lnTo>
                <a:lnTo>
                  <a:pt x="3651223" y="558579"/>
                </a:lnTo>
                <a:lnTo>
                  <a:pt x="3664303" y="567400"/>
                </a:lnTo>
                <a:lnTo>
                  <a:pt x="3673124" y="580484"/>
                </a:lnTo>
                <a:lnTo>
                  <a:pt x="3676359" y="596506"/>
                </a:lnTo>
                <a:lnTo>
                  <a:pt x="3673124" y="612529"/>
                </a:lnTo>
                <a:lnTo>
                  <a:pt x="3664303" y="625613"/>
                </a:lnTo>
                <a:lnTo>
                  <a:pt x="3651223" y="634434"/>
                </a:lnTo>
                <a:lnTo>
                  <a:pt x="3635210" y="637669"/>
                </a:lnTo>
                <a:close/>
              </a:path>
              <a:path w="6975475" h="922655">
                <a:moveTo>
                  <a:pt x="3937934" y="640194"/>
                </a:moveTo>
                <a:lnTo>
                  <a:pt x="3920946" y="636761"/>
                </a:lnTo>
                <a:lnTo>
                  <a:pt x="3907072" y="627402"/>
                </a:lnTo>
                <a:lnTo>
                  <a:pt x="3897718" y="613520"/>
                </a:lnTo>
                <a:lnTo>
                  <a:pt x="3894287" y="596523"/>
                </a:lnTo>
                <a:lnTo>
                  <a:pt x="3897718" y="579526"/>
                </a:lnTo>
                <a:lnTo>
                  <a:pt x="3907072" y="565645"/>
                </a:lnTo>
                <a:lnTo>
                  <a:pt x="3920946" y="556285"/>
                </a:lnTo>
                <a:lnTo>
                  <a:pt x="3937934" y="552853"/>
                </a:lnTo>
                <a:lnTo>
                  <a:pt x="3954922" y="556285"/>
                </a:lnTo>
                <a:lnTo>
                  <a:pt x="3968795" y="565645"/>
                </a:lnTo>
                <a:lnTo>
                  <a:pt x="3978150" y="579526"/>
                </a:lnTo>
                <a:lnTo>
                  <a:pt x="3981580" y="596523"/>
                </a:lnTo>
                <a:lnTo>
                  <a:pt x="3978150" y="613520"/>
                </a:lnTo>
                <a:lnTo>
                  <a:pt x="3968795" y="627402"/>
                </a:lnTo>
                <a:lnTo>
                  <a:pt x="3954922" y="636761"/>
                </a:lnTo>
                <a:lnTo>
                  <a:pt x="3937934" y="640194"/>
                </a:lnTo>
                <a:close/>
              </a:path>
              <a:path w="6975475" h="922655">
                <a:moveTo>
                  <a:pt x="4240657" y="642718"/>
                </a:moveTo>
                <a:lnTo>
                  <a:pt x="4222696" y="639088"/>
                </a:lnTo>
                <a:lnTo>
                  <a:pt x="4208028" y="629188"/>
                </a:lnTo>
                <a:lnTo>
                  <a:pt x="4198139" y="614504"/>
                </a:lnTo>
                <a:lnTo>
                  <a:pt x="4194513" y="596523"/>
                </a:lnTo>
                <a:lnTo>
                  <a:pt x="4198139" y="578544"/>
                </a:lnTo>
                <a:lnTo>
                  <a:pt x="4208028" y="563862"/>
                </a:lnTo>
                <a:lnTo>
                  <a:pt x="4222696" y="553962"/>
                </a:lnTo>
                <a:lnTo>
                  <a:pt x="4240657" y="550332"/>
                </a:lnTo>
                <a:lnTo>
                  <a:pt x="4258639" y="553962"/>
                </a:lnTo>
                <a:lnTo>
                  <a:pt x="4273316" y="563862"/>
                </a:lnTo>
                <a:lnTo>
                  <a:pt x="4283209" y="578544"/>
                </a:lnTo>
                <a:lnTo>
                  <a:pt x="4286836" y="596523"/>
                </a:lnTo>
                <a:lnTo>
                  <a:pt x="4283209" y="614504"/>
                </a:lnTo>
                <a:lnTo>
                  <a:pt x="4273316" y="629188"/>
                </a:lnTo>
                <a:lnTo>
                  <a:pt x="4258639" y="639088"/>
                </a:lnTo>
                <a:lnTo>
                  <a:pt x="4240657" y="642718"/>
                </a:lnTo>
                <a:close/>
              </a:path>
              <a:path w="6975475" h="922655">
                <a:moveTo>
                  <a:pt x="4543381" y="645240"/>
                </a:moveTo>
                <a:lnTo>
                  <a:pt x="4524440" y="641412"/>
                </a:lnTo>
                <a:lnTo>
                  <a:pt x="4508967" y="630973"/>
                </a:lnTo>
                <a:lnTo>
                  <a:pt x="4498532" y="615488"/>
                </a:lnTo>
                <a:lnTo>
                  <a:pt x="4494705" y="596523"/>
                </a:lnTo>
                <a:lnTo>
                  <a:pt x="4498532" y="577560"/>
                </a:lnTo>
                <a:lnTo>
                  <a:pt x="4508967" y="562075"/>
                </a:lnTo>
                <a:lnTo>
                  <a:pt x="4524440" y="551635"/>
                </a:lnTo>
                <a:lnTo>
                  <a:pt x="4543381" y="547807"/>
                </a:lnTo>
                <a:lnTo>
                  <a:pt x="4562342" y="551635"/>
                </a:lnTo>
                <a:lnTo>
                  <a:pt x="4577825" y="562075"/>
                </a:lnTo>
                <a:lnTo>
                  <a:pt x="4588264" y="577560"/>
                </a:lnTo>
                <a:lnTo>
                  <a:pt x="4592092" y="596523"/>
                </a:lnTo>
                <a:lnTo>
                  <a:pt x="4588264" y="615488"/>
                </a:lnTo>
                <a:lnTo>
                  <a:pt x="4577825" y="630973"/>
                </a:lnTo>
                <a:lnTo>
                  <a:pt x="4562342" y="641412"/>
                </a:lnTo>
                <a:lnTo>
                  <a:pt x="4543381" y="645240"/>
                </a:lnTo>
                <a:close/>
              </a:path>
              <a:path w="6975475" h="922655">
                <a:moveTo>
                  <a:pt x="4846105" y="647765"/>
                </a:moveTo>
                <a:lnTo>
                  <a:pt x="4826170" y="643739"/>
                </a:lnTo>
                <a:lnTo>
                  <a:pt x="4809894" y="632758"/>
                </a:lnTo>
                <a:lnTo>
                  <a:pt x="4798921" y="616471"/>
                </a:lnTo>
                <a:lnTo>
                  <a:pt x="4794897" y="596523"/>
                </a:lnTo>
                <a:lnTo>
                  <a:pt x="4798921" y="576576"/>
                </a:lnTo>
                <a:lnTo>
                  <a:pt x="4809894" y="560288"/>
                </a:lnTo>
                <a:lnTo>
                  <a:pt x="4826170" y="549308"/>
                </a:lnTo>
                <a:lnTo>
                  <a:pt x="4846105" y="545282"/>
                </a:lnTo>
                <a:lnTo>
                  <a:pt x="4866046" y="549308"/>
                </a:lnTo>
                <a:lnTo>
                  <a:pt x="4882334" y="560288"/>
                </a:lnTo>
                <a:lnTo>
                  <a:pt x="4893318" y="576576"/>
                </a:lnTo>
                <a:lnTo>
                  <a:pt x="4897347" y="596523"/>
                </a:lnTo>
                <a:lnTo>
                  <a:pt x="4893318" y="616471"/>
                </a:lnTo>
                <a:lnTo>
                  <a:pt x="4882334" y="632758"/>
                </a:lnTo>
                <a:lnTo>
                  <a:pt x="4866046" y="643739"/>
                </a:lnTo>
                <a:lnTo>
                  <a:pt x="4846105" y="647765"/>
                </a:lnTo>
                <a:close/>
              </a:path>
              <a:path w="6975475" h="922655">
                <a:moveTo>
                  <a:pt x="5148829" y="647765"/>
                </a:moveTo>
                <a:lnTo>
                  <a:pt x="5128894" y="643739"/>
                </a:lnTo>
                <a:lnTo>
                  <a:pt x="5112617" y="632758"/>
                </a:lnTo>
                <a:lnTo>
                  <a:pt x="5101644" y="616471"/>
                </a:lnTo>
                <a:lnTo>
                  <a:pt x="5097621" y="596523"/>
                </a:lnTo>
                <a:lnTo>
                  <a:pt x="5101644" y="576576"/>
                </a:lnTo>
                <a:lnTo>
                  <a:pt x="5112617" y="560288"/>
                </a:lnTo>
                <a:lnTo>
                  <a:pt x="5128894" y="549308"/>
                </a:lnTo>
                <a:lnTo>
                  <a:pt x="5148829" y="545282"/>
                </a:lnTo>
                <a:lnTo>
                  <a:pt x="5168769" y="549308"/>
                </a:lnTo>
                <a:lnTo>
                  <a:pt x="5185058" y="560288"/>
                </a:lnTo>
                <a:lnTo>
                  <a:pt x="5196042" y="576576"/>
                </a:lnTo>
                <a:lnTo>
                  <a:pt x="5200071" y="596523"/>
                </a:lnTo>
                <a:lnTo>
                  <a:pt x="5196042" y="616471"/>
                </a:lnTo>
                <a:lnTo>
                  <a:pt x="5185058" y="632758"/>
                </a:lnTo>
                <a:lnTo>
                  <a:pt x="5168769" y="643739"/>
                </a:lnTo>
                <a:lnTo>
                  <a:pt x="5148829" y="647765"/>
                </a:lnTo>
                <a:close/>
              </a:path>
              <a:path w="6975475" h="922655">
                <a:moveTo>
                  <a:pt x="5451587" y="641891"/>
                </a:moveTo>
                <a:lnTo>
                  <a:pt x="5433937" y="638327"/>
                </a:lnTo>
                <a:lnTo>
                  <a:pt x="5419527" y="628606"/>
                </a:lnTo>
                <a:lnTo>
                  <a:pt x="5409814" y="614190"/>
                </a:lnTo>
                <a:lnTo>
                  <a:pt x="5406252" y="596540"/>
                </a:lnTo>
                <a:lnTo>
                  <a:pt x="5409814" y="578890"/>
                </a:lnTo>
                <a:lnTo>
                  <a:pt x="5419527" y="564475"/>
                </a:lnTo>
                <a:lnTo>
                  <a:pt x="5433937" y="554754"/>
                </a:lnTo>
                <a:lnTo>
                  <a:pt x="5451587" y="551189"/>
                </a:lnTo>
                <a:lnTo>
                  <a:pt x="5469217" y="554754"/>
                </a:lnTo>
                <a:lnTo>
                  <a:pt x="5483617" y="564475"/>
                </a:lnTo>
                <a:lnTo>
                  <a:pt x="5493326" y="578890"/>
                </a:lnTo>
                <a:lnTo>
                  <a:pt x="5496887" y="596540"/>
                </a:lnTo>
                <a:lnTo>
                  <a:pt x="5493326" y="614190"/>
                </a:lnTo>
                <a:lnTo>
                  <a:pt x="5483617" y="628606"/>
                </a:lnTo>
                <a:lnTo>
                  <a:pt x="5469217" y="638327"/>
                </a:lnTo>
                <a:lnTo>
                  <a:pt x="5451587" y="641891"/>
                </a:lnTo>
                <a:close/>
              </a:path>
              <a:path w="6975475" h="922655">
                <a:moveTo>
                  <a:pt x="5754310" y="627606"/>
                </a:moveTo>
                <a:lnTo>
                  <a:pt x="5742204" y="625163"/>
                </a:lnTo>
                <a:lnTo>
                  <a:pt x="5732323" y="618501"/>
                </a:lnTo>
                <a:lnTo>
                  <a:pt x="5725663" y="608621"/>
                </a:lnTo>
                <a:lnTo>
                  <a:pt x="5723221" y="596523"/>
                </a:lnTo>
                <a:lnTo>
                  <a:pt x="5725663" y="584425"/>
                </a:lnTo>
                <a:lnTo>
                  <a:pt x="5732323" y="574545"/>
                </a:lnTo>
                <a:lnTo>
                  <a:pt x="5742204" y="567884"/>
                </a:lnTo>
                <a:lnTo>
                  <a:pt x="5754310" y="565441"/>
                </a:lnTo>
                <a:lnTo>
                  <a:pt x="5766397" y="567884"/>
                </a:lnTo>
                <a:lnTo>
                  <a:pt x="5776269" y="574545"/>
                </a:lnTo>
                <a:lnTo>
                  <a:pt x="5782925" y="584425"/>
                </a:lnTo>
                <a:lnTo>
                  <a:pt x="5785366" y="596523"/>
                </a:lnTo>
                <a:lnTo>
                  <a:pt x="5782925" y="608621"/>
                </a:lnTo>
                <a:lnTo>
                  <a:pt x="5776269" y="618501"/>
                </a:lnTo>
                <a:lnTo>
                  <a:pt x="5766397" y="625163"/>
                </a:lnTo>
                <a:lnTo>
                  <a:pt x="5754310" y="627606"/>
                </a:lnTo>
                <a:close/>
              </a:path>
              <a:path w="6975475" h="922655">
                <a:moveTo>
                  <a:pt x="6063954" y="609128"/>
                </a:moveTo>
                <a:lnTo>
                  <a:pt x="6050047" y="609128"/>
                </a:lnTo>
                <a:lnTo>
                  <a:pt x="6044409" y="603491"/>
                </a:lnTo>
                <a:lnTo>
                  <a:pt x="6044409" y="589556"/>
                </a:lnTo>
                <a:lnTo>
                  <a:pt x="6050047" y="583919"/>
                </a:lnTo>
                <a:lnTo>
                  <a:pt x="6063988" y="583919"/>
                </a:lnTo>
                <a:lnTo>
                  <a:pt x="6069625" y="589556"/>
                </a:lnTo>
                <a:lnTo>
                  <a:pt x="6069625" y="603491"/>
                </a:lnTo>
                <a:lnTo>
                  <a:pt x="6063954" y="609128"/>
                </a:lnTo>
                <a:close/>
              </a:path>
              <a:path w="6975475" h="922655">
                <a:moveTo>
                  <a:pt x="911168" y="900273"/>
                </a:moveTo>
                <a:lnTo>
                  <a:pt x="910226" y="900273"/>
                </a:lnTo>
                <a:lnTo>
                  <a:pt x="909855" y="899902"/>
                </a:lnTo>
                <a:lnTo>
                  <a:pt x="909855" y="898960"/>
                </a:lnTo>
                <a:lnTo>
                  <a:pt x="910226" y="898589"/>
                </a:lnTo>
                <a:lnTo>
                  <a:pt x="911168" y="898589"/>
                </a:lnTo>
                <a:lnTo>
                  <a:pt x="911536" y="898960"/>
                </a:lnTo>
                <a:lnTo>
                  <a:pt x="911536" y="899902"/>
                </a:lnTo>
                <a:lnTo>
                  <a:pt x="911168" y="900273"/>
                </a:lnTo>
                <a:close/>
              </a:path>
              <a:path w="6975475" h="922655">
                <a:moveTo>
                  <a:pt x="1215273" y="902795"/>
                </a:moveTo>
                <a:lnTo>
                  <a:pt x="1211556" y="902795"/>
                </a:lnTo>
                <a:lnTo>
                  <a:pt x="1210057" y="901300"/>
                </a:lnTo>
                <a:lnTo>
                  <a:pt x="1210057" y="897563"/>
                </a:lnTo>
                <a:lnTo>
                  <a:pt x="1211556" y="896064"/>
                </a:lnTo>
                <a:lnTo>
                  <a:pt x="1215290" y="896064"/>
                </a:lnTo>
                <a:lnTo>
                  <a:pt x="1216785" y="897563"/>
                </a:lnTo>
                <a:lnTo>
                  <a:pt x="1216785" y="901300"/>
                </a:lnTo>
                <a:lnTo>
                  <a:pt x="1215273" y="902795"/>
                </a:lnTo>
                <a:close/>
              </a:path>
              <a:path w="6975475" h="922655">
                <a:moveTo>
                  <a:pt x="1520315" y="907004"/>
                </a:moveTo>
                <a:lnTo>
                  <a:pt x="1511974" y="907004"/>
                </a:lnTo>
                <a:lnTo>
                  <a:pt x="1508595" y="903622"/>
                </a:lnTo>
                <a:lnTo>
                  <a:pt x="1508595" y="895274"/>
                </a:lnTo>
                <a:lnTo>
                  <a:pt x="1511974" y="891892"/>
                </a:lnTo>
                <a:lnTo>
                  <a:pt x="1520315" y="891892"/>
                </a:lnTo>
                <a:lnTo>
                  <a:pt x="1523698" y="895274"/>
                </a:lnTo>
                <a:lnTo>
                  <a:pt x="1523698" y="903622"/>
                </a:lnTo>
                <a:lnTo>
                  <a:pt x="1520315" y="907004"/>
                </a:lnTo>
                <a:close/>
              </a:path>
              <a:path w="6975475" h="922655">
                <a:moveTo>
                  <a:pt x="1824892" y="910370"/>
                </a:moveTo>
                <a:lnTo>
                  <a:pt x="1812852" y="910370"/>
                </a:lnTo>
                <a:lnTo>
                  <a:pt x="1807957" y="905472"/>
                </a:lnTo>
                <a:lnTo>
                  <a:pt x="1807957" y="893424"/>
                </a:lnTo>
                <a:lnTo>
                  <a:pt x="1812852" y="888526"/>
                </a:lnTo>
                <a:lnTo>
                  <a:pt x="1824892" y="888526"/>
                </a:lnTo>
                <a:lnTo>
                  <a:pt x="1829787" y="893424"/>
                </a:lnTo>
                <a:lnTo>
                  <a:pt x="1829787" y="905472"/>
                </a:lnTo>
                <a:lnTo>
                  <a:pt x="1824892" y="910370"/>
                </a:lnTo>
                <a:close/>
              </a:path>
              <a:path w="6975475" h="922655">
                <a:moveTo>
                  <a:pt x="2129939" y="914576"/>
                </a:moveTo>
                <a:lnTo>
                  <a:pt x="2113253" y="914576"/>
                </a:lnTo>
                <a:lnTo>
                  <a:pt x="2106495" y="907811"/>
                </a:lnTo>
                <a:lnTo>
                  <a:pt x="2106495" y="891115"/>
                </a:lnTo>
                <a:lnTo>
                  <a:pt x="2113253" y="884354"/>
                </a:lnTo>
                <a:lnTo>
                  <a:pt x="2129939" y="884354"/>
                </a:lnTo>
                <a:lnTo>
                  <a:pt x="2136700" y="891115"/>
                </a:lnTo>
                <a:lnTo>
                  <a:pt x="2136700" y="907811"/>
                </a:lnTo>
                <a:lnTo>
                  <a:pt x="2129939" y="914576"/>
                </a:lnTo>
                <a:close/>
              </a:path>
              <a:path w="6975475" h="922655">
                <a:moveTo>
                  <a:pt x="2434060" y="917101"/>
                </a:moveTo>
                <a:lnTo>
                  <a:pt x="2414583" y="917101"/>
                </a:lnTo>
                <a:lnTo>
                  <a:pt x="2406694" y="909209"/>
                </a:lnTo>
                <a:lnTo>
                  <a:pt x="2406694" y="889721"/>
                </a:lnTo>
                <a:lnTo>
                  <a:pt x="2414583" y="881829"/>
                </a:lnTo>
                <a:lnTo>
                  <a:pt x="2434060" y="881829"/>
                </a:lnTo>
                <a:lnTo>
                  <a:pt x="2441945" y="889721"/>
                </a:lnTo>
                <a:lnTo>
                  <a:pt x="2441945" y="909209"/>
                </a:lnTo>
                <a:lnTo>
                  <a:pt x="2434060" y="917101"/>
                </a:lnTo>
                <a:close/>
              </a:path>
              <a:path w="6975475" h="922655">
                <a:moveTo>
                  <a:pt x="2727045" y="920466"/>
                </a:moveTo>
                <a:lnTo>
                  <a:pt x="2718877" y="918815"/>
                </a:lnTo>
                <a:lnTo>
                  <a:pt x="2712205" y="914313"/>
                </a:lnTo>
                <a:lnTo>
                  <a:pt x="2707706" y="907637"/>
                </a:lnTo>
                <a:lnTo>
                  <a:pt x="2706056" y="899463"/>
                </a:lnTo>
                <a:lnTo>
                  <a:pt x="2707706" y="891290"/>
                </a:lnTo>
                <a:lnTo>
                  <a:pt x="2712205" y="884615"/>
                </a:lnTo>
                <a:lnTo>
                  <a:pt x="2718877" y="880114"/>
                </a:lnTo>
                <a:lnTo>
                  <a:pt x="2727045" y="878464"/>
                </a:lnTo>
                <a:lnTo>
                  <a:pt x="2735214" y="880114"/>
                </a:lnTo>
                <a:lnTo>
                  <a:pt x="2741886" y="884615"/>
                </a:lnTo>
                <a:lnTo>
                  <a:pt x="2746385" y="891290"/>
                </a:lnTo>
                <a:lnTo>
                  <a:pt x="2748035" y="899463"/>
                </a:lnTo>
                <a:lnTo>
                  <a:pt x="2746385" y="907637"/>
                </a:lnTo>
                <a:lnTo>
                  <a:pt x="2741886" y="914313"/>
                </a:lnTo>
                <a:lnTo>
                  <a:pt x="2735214" y="918815"/>
                </a:lnTo>
                <a:lnTo>
                  <a:pt x="2727045" y="920466"/>
                </a:lnTo>
                <a:close/>
              </a:path>
              <a:path w="6975475" h="922655">
                <a:moveTo>
                  <a:pt x="3029769" y="922147"/>
                </a:moveTo>
                <a:lnTo>
                  <a:pt x="3020942" y="920366"/>
                </a:lnTo>
                <a:lnTo>
                  <a:pt x="3013736" y="915507"/>
                </a:lnTo>
                <a:lnTo>
                  <a:pt x="3008879" y="908297"/>
                </a:lnTo>
                <a:lnTo>
                  <a:pt x="3007098" y="899463"/>
                </a:lnTo>
                <a:lnTo>
                  <a:pt x="3008879" y="890630"/>
                </a:lnTo>
                <a:lnTo>
                  <a:pt x="3013736" y="883420"/>
                </a:lnTo>
                <a:lnTo>
                  <a:pt x="3020942" y="878560"/>
                </a:lnTo>
                <a:lnTo>
                  <a:pt x="3029769" y="876779"/>
                </a:lnTo>
                <a:lnTo>
                  <a:pt x="3038598" y="878560"/>
                </a:lnTo>
                <a:lnTo>
                  <a:pt x="3045805" y="883420"/>
                </a:lnTo>
                <a:lnTo>
                  <a:pt x="3050662" y="890630"/>
                </a:lnTo>
                <a:lnTo>
                  <a:pt x="3052443" y="899463"/>
                </a:lnTo>
                <a:lnTo>
                  <a:pt x="3050660" y="908297"/>
                </a:lnTo>
                <a:lnTo>
                  <a:pt x="3045798" y="915507"/>
                </a:lnTo>
                <a:lnTo>
                  <a:pt x="3038591" y="920366"/>
                </a:lnTo>
                <a:lnTo>
                  <a:pt x="3029769" y="922147"/>
                </a:lnTo>
                <a:close/>
              </a:path>
              <a:path w="6975475" h="922655">
                <a:moveTo>
                  <a:pt x="3332486" y="922147"/>
                </a:moveTo>
                <a:lnTo>
                  <a:pt x="3323664" y="920366"/>
                </a:lnTo>
                <a:lnTo>
                  <a:pt x="3316465" y="915507"/>
                </a:lnTo>
                <a:lnTo>
                  <a:pt x="3311614" y="908297"/>
                </a:lnTo>
                <a:lnTo>
                  <a:pt x="3309836" y="899463"/>
                </a:lnTo>
                <a:lnTo>
                  <a:pt x="3311614" y="890630"/>
                </a:lnTo>
                <a:lnTo>
                  <a:pt x="3316465" y="883420"/>
                </a:lnTo>
                <a:lnTo>
                  <a:pt x="3323664" y="878560"/>
                </a:lnTo>
                <a:lnTo>
                  <a:pt x="3332486" y="876779"/>
                </a:lnTo>
                <a:lnTo>
                  <a:pt x="3341314" y="878560"/>
                </a:lnTo>
                <a:lnTo>
                  <a:pt x="3348524" y="883420"/>
                </a:lnTo>
                <a:lnTo>
                  <a:pt x="3353387" y="890630"/>
                </a:lnTo>
                <a:lnTo>
                  <a:pt x="3355170" y="899463"/>
                </a:lnTo>
                <a:lnTo>
                  <a:pt x="3353387" y="908297"/>
                </a:lnTo>
                <a:lnTo>
                  <a:pt x="3348524" y="915507"/>
                </a:lnTo>
                <a:lnTo>
                  <a:pt x="3341314" y="920366"/>
                </a:lnTo>
                <a:lnTo>
                  <a:pt x="3332486" y="922147"/>
                </a:lnTo>
                <a:close/>
              </a:path>
              <a:path w="6975475" h="922655">
                <a:moveTo>
                  <a:pt x="3641101" y="922641"/>
                </a:moveTo>
                <a:lnTo>
                  <a:pt x="3629319" y="922641"/>
                </a:lnTo>
                <a:lnTo>
                  <a:pt x="3625739" y="921917"/>
                </a:lnTo>
                <a:lnTo>
                  <a:pt x="3618003" y="916698"/>
                </a:lnTo>
                <a:lnTo>
                  <a:pt x="3612785" y="908957"/>
                </a:lnTo>
                <a:lnTo>
                  <a:pt x="3610872" y="899480"/>
                </a:lnTo>
                <a:lnTo>
                  <a:pt x="3612785" y="890004"/>
                </a:lnTo>
                <a:lnTo>
                  <a:pt x="3618003" y="882264"/>
                </a:lnTo>
                <a:lnTo>
                  <a:pt x="3625739" y="877046"/>
                </a:lnTo>
                <a:lnTo>
                  <a:pt x="3635210" y="875132"/>
                </a:lnTo>
                <a:lnTo>
                  <a:pt x="3644681" y="877046"/>
                </a:lnTo>
                <a:lnTo>
                  <a:pt x="3652417" y="882264"/>
                </a:lnTo>
                <a:lnTo>
                  <a:pt x="3657635" y="890004"/>
                </a:lnTo>
                <a:lnTo>
                  <a:pt x="3659548" y="899480"/>
                </a:lnTo>
                <a:lnTo>
                  <a:pt x="3657635" y="908957"/>
                </a:lnTo>
                <a:lnTo>
                  <a:pt x="3652417" y="916698"/>
                </a:lnTo>
                <a:lnTo>
                  <a:pt x="3644681" y="921917"/>
                </a:lnTo>
                <a:lnTo>
                  <a:pt x="3641101" y="922641"/>
                </a:lnTo>
                <a:close/>
              </a:path>
              <a:path w="6975475" h="922655">
                <a:moveTo>
                  <a:pt x="3937934" y="922147"/>
                </a:moveTo>
                <a:lnTo>
                  <a:pt x="3929111" y="920366"/>
                </a:lnTo>
                <a:lnTo>
                  <a:pt x="3921912" y="915507"/>
                </a:lnTo>
                <a:lnTo>
                  <a:pt x="3917062" y="908297"/>
                </a:lnTo>
                <a:lnTo>
                  <a:pt x="3915284" y="899463"/>
                </a:lnTo>
                <a:lnTo>
                  <a:pt x="3917062" y="890630"/>
                </a:lnTo>
                <a:lnTo>
                  <a:pt x="3921912" y="883420"/>
                </a:lnTo>
                <a:lnTo>
                  <a:pt x="3929111" y="878560"/>
                </a:lnTo>
                <a:lnTo>
                  <a:pt x="3937934" y="876779"/>
                </a:lnTo>
                <a:lnTo>
                  <a:pt x="3946776" y="878560"/>
                </a:lnTo>
                <a:lnTo>
                  <a:pt x="3953985" y="883420"/>
                </a:lnTo>
                <a:lnTo>
                  <a:pt x="3958839" y="890630"/>
                </a:lnTo>
                <a:lnTo>
                  <a:pt x="3960618" y="899463"/>
                </a:lnTo>
                <a:lnTo>
                  <a:pt x="3958834" y="908297"/>
                </a:lnTo>
                <a:lnTo>
                  <a:pt x="3953972" y="915507"/>
                </a:lnTo>
                <a:lnTo>
                  <a:pt x="3946761" y="920366"/>
                </a:lnTo>
                <a:lnTo>
                  <a:pt x="3937934" y="922147"/>
                </a:lnTo>
                <a:close/>
              </a:path>
              <a:path w="6975475" h="922655">
                <a:moveTo>
                  <a:pt x="4240657" y="919626"/>
                </a:moveTo>
                <a:lnTo>
                  <a:pt x="4232824" y="918042"/>
                </a:lnTo>
                <a:lnTo>
                  <a:pt x="4226417" y="913722"/>
                </a:lnTo>
                <a:lnTo>
                  <a:pt x="4222092" y="907313"/>
                </a:lnTo>
                <a:lnTo>
                  <a:pt x="4220505" y="899463"/>
                </a:lnTo>
                <a:lnTo>
                  <a:pt x="4222092" y="891614"/>
                </a:lnTo>
                <a:lnTo>
                  <a:pt x="4226417" y="885206"/>
                </a:lnTo>
                <a:lnTo>
                  <a:pt x="4232824" y="880888"/>
                </a:lnTo>
                <a:lnTo>
                  <a:pt x="4240657" y="879304"/>
                </a:lnTo>
                <a:lnTo>
                  <a:pt x="4248506" y="880888"/>
                </a:lnTo>
                <a:lnTo>
                  <a:pt x="4254911" y="885206"/>
                </a:lnTo>
                <a:lnTo>
                  <a:pt x="4259228" y="891614"/>
                </a:lnTo>
                <a:lnTo>
                  <a:pt x="4260810" y="899463"/>
                </a:lnTo>
                <a:lnTo>
                  <a:pt x="4259228" y="907313"/>
                </a:lnTo>
                <a:lnTo>
                  <a:pt x="4254911" y="913722"/>
                </a:lnTo>
                <a:lnTo>
                  <a:pt x="4248506" y="918042"/>
                </a:lnTo>
                <a:lnTo>
                  <a:pt x="4240657" y="919626"/>
                </a:lnTo>
                <a:close/>
              </a:path>
              <a:path w="6975475" h="922655">
                <a:moveTo>
                  <a:pt x="4552192" y="915416"/>
                </a:moveTo>
                <a:lnTo>
                  <a:pt x="4534605" y="915416"/>
                </a:lnTo>
                <a:lnTo>
                  <a:pt x="4527449" y="908263"/>
                </a:lnTo>
                <a:lnTo>
                  <a:pt x="4527449" y="890663"/>
                </a:lnTo>
                <a:lnTo>
                  <a:pt x="4534605" y="883510"/>
                </a:lnTo>
                <a:lnTo>
                  <a:pt x="4552192" y="883510"/>
                </a:lnTo>
                <a:lnTo>
                  <a:pt x="4559348" y="890663"/>
                </a:lnTo>
                <a:lnTo>
                  <a:pt x="4559348" y="908263"/>
                </a:lnTo>
                <a:lnTo>
                  <a:pt x="4552192" y="915416"/>
                </a:lnTo>
                <a:close/>
              </a:path>
              <a:path w="6975475" h="922655">
                <a:moveTo>
                  <a:pt x="4851675" y="909546"/>
                </a:moveTo>
                <a:lnTo>
                  <a:pt x="4840569" y="909546"/>
                </a:lnTo>
                <a:lnTo>
                  <a:pt x="4836046" y="905033"/>
                </a:lnTo>
                <a:lnTo>
                  <a:pt x="4836046" y="893893"/>
                </a:lnTo>
                <a:lnTo>
                  <a:pt x="4840569" y="889384"/>
                </a:lnTo>
                <a:lnTo>
                  <a:pt x="4851675" y="889384"/>
                </a:lnTo>
                <a:lnTo>
                  <a:pt x="4856198" y="893893"/>
                </a:lnTo>
                <a:lnTo>
                  <a:pt x="4856198" y="905033"/>
                </a:lnTo>
                <a:lnTo>
                  <a:pt x="4851675" y="909546"/>
                </a:lnTo>
                <a:close/>
              </a:path>
              <a:path w="6975475" h="922655">
                <a:moveTo>
                  <a:pt x="5150686" y="902829"/>
                </a:moveTo>
                <a:lnTo>
                  <a:pt x="5146972" y="902829"/>
                </a:lnTo>
                <a:lnTo>
                  <a:pt x="5145487" y="901330"/>
                </a:lnTo>
                <a:lnTo>
                  <a:pt x="5145487" y="897597"/>
                </a:lnTo>
                <a:lnTo>
                  <a:pt x="5146972" y="896098"/>
                </a:lnTo>
                <a:lnTo>
                  <a:pt x="5150720" y="896098"/>
                </a:lnTo>
                <a:lnTo>
                  <a:pt x="5152205" y="897597"/>
                </a:lnTo>
                <a:lnTo>
                  <a:pt x="5152205" y="901330"/>
                </a:lnTo>
                <a:lnTo>
                  <a:pt x="5150686" y="902829"/>
                </a:lnTo>
                <a:close/>
              </a:path>
            </a:pathLst>
          </a:custGeom>
          <a:solidFill>
            <a:srgbClr val="E8C7C6"/>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26161" y="2807069"/>
            <a:ext cx="6789420" cy="4317631"/>
            <a:chOff x="1326161" y="2807070"/>
            <a:chExt cx="6789420" cy="3168650"/>
          </a:xfrm>
        </p:grpSpPr>
        <p:sp>
          <p:nvSpPr>
            <p:cNvPr id="3" name="object 3"/>
            <p:cNvSpPr/>
            <p:nvPr/>
          </p:nvSpPr>
          <p:spPr>
            <a:xfrm>
              <a:off x="1664330" y="3401869"/>
              <a:ext cx="6450965" cy="2573655"/>
            </a:xfrm>
            <a:custGeom>
              <a:avLst/>
              <a:gdLst/>
              <a:ahLst/>
              <a:cxnLst/>
              <a:rect l="l" t="t" r="r" b="b"/>
              <a:pathLst>
                <a:path w="6450965" h="2573654">
                  <a:moveTo>
                    <a:pt x="5965196" y="2573238"/>
                  </a:moveTo>
                  <a:lnTo>
                    <a:pt x="485773" y="2573238"/>
                  </a:lnTo>
                  <a:lnTo>
                    <a:pt x="437762" y="2570861"/>
                  </a:lnTo>
                  <a:lnTo>
                    <a:pt x="390562" y="2563818"/>
                  </a:lnTo>
                  <a:lnTo>
                    <a:pt x="344494" y="2552241"/>
                  </a:lnTo>
                  <a:lnTo>
                    <a:pt x="299877" y="2536261"/>
                  </a:lnTo>
                  <a:lnTo>
                    <a:pt x="257028" y="2516011"/>
                  </a:lnTo>
                  <a:lnTo>
                    <a:pt x="216266" y="2491623"/>
                  </a:lnTo>
                  <a:lnTo>
                    <a:pt x="177911" y="2463228"/>
                  </a:lnTo>
                  <a:lnTo>
                    <a:pt x="142280" y="2430959"/>
                  </a:lnTo>
                  <a:lnTo>
                    <a:pt x="110010" y="2395327"/>
                  </a:lnTo>
                  <a:lnTo>
                    <a:pt x="81615" y="2356972"/>
                  </a:lnTo>
                  <a:lnTo>
                    <a:pt x="57227" y="2316211"/>
                  </a:lnTo>
                  <a:lnTo>
                    <a:pt x="36977" y="2273362"/>
                  </a:lnTo>
                  <a:lnTo>
                    <a:pt x="20997" y="2228744"/>
                  </a:lnTo>
                  <a:lnTo>
                    <a:pt x="9420" y="2182676"/>
                  </a:lnTo>
                  <a:lnTo>
                    <a:pt x="2377" y="2135476"/>
                  </a:lnTo>
                  <a:lnTo>
                    <a:pt x="0" y="2087464"/>
                  </a:lnTo>
                  <a:lnTo>
                    <a:pt x="0" y="485775"/>
                  </a:lnTo>
                  <a:lnTo>
                    <a:pt x="2377" y="437762"/>
                  </a:lnTo>
                  <a:lnTo>
                    <a:pt x="9420" y="390562"/>
                  </a:lnTo>
                  <a:lnTo>
                    <a:pt x="20997" y="344494"/>
                  </a:lnTo>
                  <a:lnTo>
                    <a:pt x="36977" y="299876"/>
                  </a:lnTo>
                  <a:lnTo>
                    <a:pt x="57227" y="257028"/>
                  </a:lnTo>
                  <a:lnTo>
                    <a:pt x="81615" y="216266"/>
                  </a:lnTo>
                  <a:lnTo>
                    <a:pt x="110010" y="177911"/>
                  </a:lnTo>
                  <a:lnTo>
                    <a:pt x="142280" y="142280"/>
                  </a:lnTo>
                  <a:lnTo>
                    <a:pt x="177911" y="110010"/>
                  </a:lnTo>
                  <a:lnTo>
                    <a:pt x="216266" y="81615"/>
                  </a:lnTo>
                  <a:lnTo>
                    <a:pt x="257028" y="57227"/>
                  </a:lnTo>
                  <a:lnTo>
                    <a:pt x="299877" y="36977"/>
                  </a:lnTo>
                  <a:lnTo>
                    <a:pt x="344494" y="20997"/>
                  </a:lnTo>
                  <a:lnTo>
                    <a:pt x="390562" y="9420"/>
                  </a:lnTo>
                  <a:lnTo>
                    <a:pt x="437762" y="2377"/>
                  </a:lnTo>
                  <a:lnTo>
                    <a:pt x="485775" y="0"/>
                  </a:lnTo>
                  <a:lnTo>
                    <a:pt x="5965194" y="0"/>
                  </a:lnTo>
                  <a:lnTo>
                    <a:pt x="6013207" y="2377"/>
                  </a:lnTo>
                  <a:lnTo>
                    <a:pt x="6060407" y="9420"/>
                  </a:lnTo>
                  <a:lnTo>
                    <a:pt x="6106475" y="20997"/>
                  </a:lnTo>
                  <a:lnTo>
                    <a:pt x="6151092" y="36977"/>
                  </a:lnTo>
                  <a:lnTo>
                    <a:pt x="6193941" y="57227"/>
                  </a:lnTo>
                  <a:lnTo>
                    <a:pt x="6234703" y="81615"/>
                  </a:lnTo>
                  <a:lnTo>
                    <a:pt x="6273058" y="110010"/>
                  </a:lnTo>
                  <a:lnTo>
                    <a:pt x="6308689" y="142280"/>
                  </a:lnTo>
                  <a:lnTo>
                    <a:pt x="6340959" y="177911"/>
                  </a:lnTo>
                  <a:lnTo>
                    <a:pt x="6369354" y="216266"/>
                  </a:lnTo>
                  <a:lnTo>
                    <a:pt x="6393742" y="257028"/>
                  </a:lnTo>
                  <a:lnTo>
                    <a:pt x="6413992" y="299876"/>
                  </a:lnTo>
                  <a:lnTo>
                    <a:pt x="6429972" y="344494"/>
                  </a:lnTo>
                  <a:lnTo>
                    <a:pt x="6441549" y="390562"/>
                  </a:lnTo>
                  <a:lnTo>
                    <a:pt x="6448592" y="437762"/>
                  </a:lnTo>
                  <a:lnTo>
                    <a:pt x="6450969" y="485775"/>
                  </a:lnTo>
                  <a:lnTo>
                    <a:pt x="6450969" y="2087464"/>
                  </a:lnTo>
                  <a:lnTo>
                    <a:pt x="6448592" y="2135476"/>
                  </a:lnTo>
                  <a:lnTo>
                    <a:pt x="6441549" y="2182676"/>
                  </a:lnTo>
                  <a:lnTo>
                    <a:pt x="6429972" y="2228744"/>
                  </a:lnTo>
                  <a:lnTo>
                    <a:pt x="6413992" y="2273362"/>
                  </a:lnTo>
                  <a:lnTo>
                    <a:pt x="6393742" y="2316211"/>
                  </a:lnTo>
                  <a:lnTo>
                    <a:pt x="6369354" y="2356972"/>
                  </a:lnTo>
                  <a:lnTo>
                    <a:pt x="6340959" y="2395327"/>
                  </a:lnTo>
                  <a:lnTo>
                    <a:pt x="6308689" y="2430959"/>
                  </a:lnTo>
                  <a:lnTo>
                    <a:pt x="6273058" y="2463228"/>
                  </a:lnTo>
                  <a:lnTo>
                    <a:pt x="6234703" y="2491623"/>
                  </a:lnTo>
                  <a:lnTo>
                    <a:pt x="6193941" y="2516011"/>
                  </a:lnTo>
                  <a:lnTo>
                    <a:pt x="6151092" y="2536261"/>
                  </a:lnTo>
                  <a:lnTo>
                    <a:pt x="6106475" y="2552241"/>
                  </a:lnTo>
                  <a:lnTo>
                    <a:pt x="6060407" y="2563818"/>
                  </a:lnTo>
                  <a:lnTo>
                    <a:pt x="6013207" y="2570861"/>
                  </a:lnTo>
                  <a:lnTo>
                    <a:pt x="5965196" y="2573238"/>
                  </a:lnTo>
                  <a:close/>
                </a:path>
              </a:pathLst>
            </a:custGeom>
            <a:solidFill>
              <a:srgbClr val="E8C7C6"/>
            </a:solidFill>
          </p:spPr>
          <p:txBody>
            <a:bodyPr wrap="square" lIns="0" tIns="0" rIns="0" bIns="0" rtlCol="0"/>
            <a:lstStyle/>
            <a:p>
              <a:endParaRPr/>
            </a:p>
          </p:txBody>
        </p:sp>
        <p:sp>
          <p:nvSpPr>
            <p:cNvPr id="4" name="object 4"/>
            <p:cNvSpPr/>
            <p:nvPr/>
          </p:nvSpPr>
          <p:spPr>
            <a:xfrm>
              <a:off x="1326161" y="2807070"/>
              <a:ext cx="5667375" cy="830580"/>
            </a:xfrm>
            <a:custGeom>
              <a:avLst/>
              <a:gdLst/>
              <a:ahLst/>
              <a:cxnLst/>
              <a:rect l="l" t="t" r="r" b="b"/>
              <a:pathLst>
                <a:path w="5667375" h="830579">
                  <a:moveTo>
                    <a:pt x="5459671" y="830202"/>
                  </a:moveTo>
                  <a:lnTo>
                    <a:pt x="207550" y="830202"/>
                  </a:lnTo>
                  <a:lnTo>
                    <a:pt x="159961" y="824720"/>
                  </a:lnTo>
                  <a:lnTo>
                    <a:pt x="116275" y="809106"/>
                  </a:lnTo>
                  <a:lnTo>
                    <a:pt x="77738" y="784605"/>
                  </a:lnTo>
                  <a:lnTo>
                    <a:pt x="45596" y="752464"/>
                  </a:lnTo>
                  <a:lnTo>
                    <a:pt x="21095" y="713927"/>
                  </a:lnTo>
                  <a:lnTo>
                    <a:pt x="5481" y="670241"/>
                  </a:lnTo>
                  <a:lnTo>
                    <a:pt x="0" y="622651"/>
                  </a:lnTo>
                  <a:lnTo>
                    <a:pt x="0" y="207550"/>
                  </a:lnTo>
                  <a:lnTo>
                    <a:pt x="5481" y="159961"/>
                  </a:lnTo>
                  <a:lnTo>
                    <a:pt x="21095" y="116275"/>
                  </a:lnTo>
                  <a:lnTo>
                    <a:pt x="45596" y="77738"/>
                  </a:lnTo>
                  <a:lnTo>
                    <a:pt x="77738" y="45596"/>
                  </a:lnTo>
                  <a:lnTo>
                    <a:pt x="116275" y="21095"/>
                  </a:lnTo>
                  <a:lnTo>
                    <a:pt x="159961" y="5481"/>
                  </a:lnTo>
                  <a:lnTo>
                    <a:pt x="207550" y="0"/>
                  </a:lnTo>
                  <a:lnTo>
                    <a:pt x="5459671" y="0"/>
                  </a:lnTo>
                  <a:lnTo>
                    <a:pt x="5507260" y="5481"/>
                  </a:lnTo>
                  <a:lnTo>
                    <a:pt x="5550946" y="21095"/>
                  </a:lnTo>
                  <a:lnTo>
                    <a:pt x="5589483" y="45596"/>
                  </a:lnTo>
                  <a:lnTo>
                    <a:pt x="5621624" y="77738"/>
                  </a:lnTo>
                  <a:lnTo>
                    <a:pt x="5646125" y="116275"/>
                  </a:lnTo>
                  <a:lnTo>
                    <a:pt x="5661739" y="159961"/>
                  </a:lnTo>
                  <a:lnTo>
                    <a:pt x="5667221" y="207550"/>
                  </a:lnTo>
                  <a:lnTo>
                    <a:pt x="5667221" y="622651"/>
                  </a:lnTo>
                  <a:lnTo>
                    <a:pt x="5661739" y="670241"/>
                  </a:lnTo>
                  <a:lnTo>
                    <a:pt x="5646125" y="713927"/>
                  </a:lnTo>
                  <a:lnTo>
                    <a:pt x="5621624" y="752464"/>
                  </a:lnTo>
                  <a:lnTo>
                    <a:pt x="5589483" y="784605"/>
                  </a:lnTo>
                  <a:lnTo>
                    <a:pt x="5550946" y="809106"/>
                  </a:lnTo>
                  <a:lnTo>
                    <a:pt x="5507260" y="824720"/>
                  </a:lnTo>
                  <a:lnTo>
                    <a:pt x="5459671" y="830202"/>
                  </a:lnTo>
                  <a:close/>
                </a:path>
              </a:pathLst>
            </a:custGeom>
            <a:solidFill>
              <a:srgbClr val="9EC2D0"/>
            </a:solidFill>
          </p:spPr>
          <p:txBody>
            <a:bodyPr wrap="square" lIns="0" tIns="0" rIns="0" bIns="0" rtlCol="0"/>
            <a:lstStyle/>
            <a:p>
              <a:endParaRPr/>
            </a:p>
          </p:txBody>
        </p:sp>
      </p:grpSp>
      <p:sp>
        <p:nvSpPr>
          <p:cNvPr id="5" name="object 5"/>
          <p:cNvSpPr txBox="1"/>
          <p:nvPr/>
        </p:nvSpPr>
        <p:spPr>
          <a:xfrm>
            <a:off x="3505200" y="1060210"/>
            <a:ext cx="10597505" cy="782265"/>
          </a:xfrm>
          <a:prstGeom prst="rect">
            <a:avLst/>
          </a:prstGeom>
        </p:spPr>
        <p:txBody>
          <a:bodyPr vert="horz" wrap="square" lIns="0" tIns="12700" rIns="0" bIns="0" rtlCol="0">
            <a:spAutoFit/>
          </a:bodyPr>
          <a:lstStyle/>
          <a:p>
            <a:pPr marL="3058160">
              <a:lnSpc>
                <a:spcPct val="100000"/>
              </a:lnSpc>
              <a:spcBef>
                <a:spcPts val="100"/>
              </a:spcBef>
            </a:pPr>
            <a:r>
              <a:rPr lang="en-US" sz="5000" b="1" dirty="0">
                <a:latin typeface="Times New Roman" panose="02020603050405020304" pitchFamily="18" charset="0"/>
                <a:cs typeface="Times New Roman" panose="02020603050405020304" pitchFamily="18" charset="0"/>
              </a:rPr>
              <a:t>Methodology</a:t>
            </a:r>
            <a:endParaRPr sz="5000" b="1" dirty="0">
              <a:latin typeface="Times New Roman" panose="02020603050405020304" pitchFamily="18" charset="0"/>
              <a:cs typeface="Times New Roman" panose="02020603050405020304" pitchFamily="18" charset="0"/>
            </a:endParaRPr>
          </a:p>
        </p:txBody>
      </p:sp>
      <p:grpSp>
        <p:nvGrpSpPr>
          <p:cNvPr id="6" name="object 6"/>
          <p:cNvGrpSpPr/>
          <p:nvPr/>
        </p:nvGrpSpPr>
        <p:grpSpPr>
          <a:xfrm>
            <a:off x="9532202" y="3023157"/>
            <a:ext cx="6804659" cy="4460033"/>
            <a:chOff x="1326161" y="6273754"/>
            <a:chExt cx="6804659" cy="3168650"/>
          </a:xfrm>
        </p:grpSpPr>
        <p:sp>
          <p:nvSpPr>
            <p:cNvPr id="7" name="object 7"/>
            <p:cNvSpPr/>
            <p:nvPr/>
          </p:nvSpPr>
          <p:spPr>
            <a:xfrm>
              <a:off x="1679455" y="6868553"/>
              <a:ext cx="6450965" cy="2573655"/>
            </a:xfrm>
            <a:custGeom>
              <a:avLst/>
              <a:gdLst/>
              <a:ahLst/>
              <a:cxnLst/>
              <a:rect l="l" t="t" r="r" b="b"/>
              <a:pathLst>
                <a:path w="6450965" h="2573654">
                  <a:moveTo>
                    <a:pt x="5965195" y="2573238"/>
                  </a:moveTo>
                  <a:lnTo>
                    <a:pt x="485774" y="2573238"/>
                  </a:lnTo>
                  <a:lnTo>
                    <a:pt x="437762" y="2570861"/>
                  </a:lnTo>
                  <a:lnTo>
                    <a:pt x="390562" y="2563818"/>
                  </a:lnTo>
                  <a:lnTo>
                    <a:pt x="344494" y="2552241"/>
                  </a:lnTo>
                  <a:lnTo>
                    <a:pt x="299876" y="2536261"/>
                  </a:lnTo>
                  <a:lnTo>
                    <a:pt x="257028" y="2516011"/>
                  </a:lnTo>
                  <a:lnTo>
                    <a:pt x="216266" y="2491623"/>
                  </a:lnTo>
                  <a:lnTo>
                    <a:pt x="177911" y="2463228"/>
                  </a:lnTo>
                  <a:lnTo>
                    <a:pt x="142280" y="2430958"/>
                  </a:lnTo>
                  <a:lnTo>
                    <a:pt x="110010" y="2395327"/>
                  </a:lnTo>
                  <a:lnTo>
                    <a:pt x="81615" y="2356972"/>
                  </a:lnTo>
                  <a:lnTo>
                    <a:pt x="57227" y="2316210"/>
                  </a:lnTo>
                  <a:lnTo>
                    <a:pt x="36977" y="2273362"/>
                  </a:lnTo>
                  <a:lnTo>
                    <a:pt x="20997" y="2228744"/>
                  </a:lnTo>
                  <a:lnTo>
                    <a:pt x="9420" y="2182676"/>
                  </a:lnTo>
                  <a:lnTo>
                    <a:pt x="2377" y="2135476"/>
                  </a:lnTo>
                  <a:lnTo>
                    <a:pt x="0" y="2087463"/>
                  </a:lnTo>
                  <a:lnTo>
                    <a:pt x="0" y="485774"/>
                  </a:lnTo>
                  <a:lnTo>
                    <a:pt x="2377" y="437762"/>
                  </a:lnTo>
                  <a:lnTo>
                    <a:pt x="9420" y="390562"/>
                  </a:lnTo>
                  <a:lnTo>
                    <a:pt x="20997" y="344494"/>
                  </a:lnTo>
                  <a:lnTo>
                    <a:pt x="36977" y="299876"/>
                  </a:lnTo>
                  <a:lnTo>
                    <a:pt x="57227" y="257028"/>
                  </a:lnTo>
                  <a:lnTo>
                    <a:pt x="81615" y="216266"/>
                  </a:lnTo>
                  <a:lnTo>
                    <a:pt x="110010" y="177911"/>
                  </a:lnTo>
                  <a:lnTo>
                    <a:pt x="142280" y="142280"/>
                  </a:lnTo>
                  <a:lnTo>
                    <a:pt x="177911" y="110010"/>
                  </a:lnTo>
                  <a:lnTo>
                    <a:pt x="216266" y="81616"/>
                  </a:lnTo>
                  <a:lnTo>
                    <a:pt x="257028" y="57227"/>
                  </a:lnTo>
                  <a:lnTo>
                    <a:pt x="299876" y="36977"/>
                  </a:lnTo>
                  <a:lnTo>
                    <a:pt x="344494" y="20997"/>
                  </a:lnTo>
                  <a:lnTo>
                    <a:pt x="390562" y="9420"/>
                  </a:lnTo>
                  <a:lnTo>
                    <a:pt x="437762" y="2377"/>
                  </a:lnTo>
                  <a:lnTo>
                    <a:pt x="485774" y="0"/>
                  </a:lnTo>
                  <a:lnTo>
                    <a:pt x="5965195" y="0"/>
                  </a:lnTo>
                  <a:lnTo>
                    <a:pt x="6013207" y="2377"/>
                  </a:lnTo>
                  <a:lnTo>
                    <a:pt x="6060407" y="9420"/>
                  </a:lnTo>
                  <a:lnTo>
                    <a:pt x="6106475" y="20997"/>
                  </a:lnTo>
                  <a:lnTo>
                    <a:pt x="6151092" y="36977"/>
                  </a:lnTo>
                  <a:lnTo>
                    <a:pt x="6193941" y="57227"/>
                  </a:lnTo>
                  <a:lnTo>
                    <a:pt x="6234703" y="81616"/>
                  </a:lnTo>
                  <a:lnTo>
                    <a:pt x="6273058" y="110010"/>
                  </a:lnTo>
                  <a:lnTo>
                    <a:pt x="6308689" y="142280"/>
                  </a:lnTo>
                  <a:lnTo>
                    <a:pt x="6340959" y="177911"/>
                  </a:lnTo>
                  <a:lnTo>
                    <a:pt x="6369354" y="216266"/>
                  </a:lnTo>
                  <a:lnTo>
                    <a:pt x="6393742" y="257028"/>
                  </a:lnTo>
                  <a:lnTo>
                    <a:pt x="6413992" y="299876"/>
                  </a:lnTo>
                  <a:lnTo>
                    <a:pt x="6429972" y="344494"/>
                  </a:lnTo>
                  <a:lnTo>
                    <a:pt x="6441549" y="390562"/>
                  </a:lnTo>
                  <a:lnTo>
                    <a:pt x="6448593" y="437762"/>
                  </a:lnTo>
                  <a:lnTo>
                    <a:pt x="6450970" y="485774"/>
                  </a:lnTo>
                  <a:lnTo>
                    <a:pt x="6450970" y="2087463"/>
                  </a:lnTo>
                  <a:lnTo>
                    <a:pt x="6448593" y="2135476"/>
                  </a:lnTo>
                  <a:lnTo>
                    <a:pt x="6441549" y="2182676"/>
                  </a:lnTo>
                  <a:lnTo>
                    <a:pt x="6429972" y="2228744"/>
                  </a:lnTo>
                  <a:lnTo>
                    <a:pt x="6413992" y="2273362"/>
                  </a:lnTo>
                  <a:lnTo>
                    <a:pt x="6393742" y="2316210"/>
                  </a:lnTo>
                  <a:lnTo>
                    <a:pt x="6369354" y="2356972"/>
                  </a:lnTo>
                  <a:lnTo>
                    <a:pt x="6340959" y="2395327"/>
                  </a:lnTo>
                  <a:lnTo>
                    <a:pt x="6308689" y="2430958"/>
                  </a:lnTo>
                  <a:lnTo>
                    <a:pt x="6273058" y="2463228"/>
                  </a:lnTo>
                  <a:lnTo>
                    <a:pt x="6234703" y="2491623"/>
                  </a:lnTo>
                  <a:lnTo>
                    <a:pt x="6193941" y="2516011"/>
                  </a:lnTo>
                  <a:lnTo>
                    <a:pt x="6151092" y="2536261"/>
                  </a:lnTo>
                  <a:lnTo>
                    <a:pt x="6106475" y="2552241"/>
                  </a:lnTo>
                  <a:lnTo>
                    <a:pt x="6060407" y="2563818"/>
                  </a:lnTo>
                  <a:lnTo>
                    <a:pt x="6013207" y="2570861"/>
                  </a:lnTo>
                  <a:lnTo>
                    <a:pt x="5965195" y="2573238"/>
                  </a:lnTo>
                  <a:close/>
                </a:path>
              </a:pathLst>
            </a:custGeom>
            <a:solidFill>
              <a:srgbClr val="E8C7C6"/>
            </a:solidFill>
          </p:spPr>
          <p:txBody>
            <a:bodyPr wrap="square" lIns="0" tIns="0" rIns="0" bIns="0" rtlCol="0"/>
            <a:lstStyle/>
            <a:p>
              <a:endParaRPr/>
            </a:p>
          </p:txBody>
        </p:sp>
        <p:sp>
          <p:nvSpPr>
            <p:cNvPr id="8" name="object 8"/>
            <p:cNvSpPr/>
            <p:nvPr/>
          </p:nvSpPr>
          <p:spPr>
            <a:xfrm>
              <a:off x="1326161" y="6273754"/>
              <a:ext cx="5500370" cy="830580"/>
            </a:xfrm>
            <a:custGeom>
              <a:avLst/>
              <a:gdLst/>
              <a:ahLst/>
              <a:cxnLst/>
              <a:rect l="l" t="t" r="r" b="b"/>
              <a:pathLst>
                <a:path w="5500370" h="830579">
                  <a:moveTo>
                    <a:pt x="5292462" y="830202"/>
                  </a:moveTo>
                  <a:lnTo>
                    <a:pt x="207550" y="830202"/>
                  </a:lnTo>
                  <a:lnTo>
                    <a:pt x="159961" y="824720"/>
                  </a:lnTo>
                  <a:lnTo>
                    <a:pt x="116275" y="809106"/>
                  </a:lnTo>
                  <a:lnTo>
                    <a:pt x="77738" y="784605"/>
                  </a:lnTo>
                  <a:lnTo>
                    <a:pt x="45596" y="752464"/>
                  </a:lnTo>
                  <a:lnTo>
                    <a:pt x="21095" y="713927"/>
                  </a:lnTo>
                  <a:lnTo>
                    <a:pt x="5481" y="670241"/>
                  </a:lnTo>
                  <a:lnTo>
                    <a:pt x="0" y="622651"/>
                  </a:lnTo>
                  <a:lnTo>
                    <a:pt x="0" y="207550"/>
                  </a:lnTo>
                  <a:lnTo>
                    <a:pt x="5481" y="159961"/>
                  </a:lnTo>
                  <a:lnTo>
                    <a:pt x="21095" y="116275"/>
                  </a:lnTo>
                  <a:lnTo>
                    <a:pt x="45596" y="77738"/>
                  </a:lnTo>
                  <a:lnTo>
                    <a:pt x="77738" y="45596"/>
                  </a:lnTo>
                  <a:lnTo>
                    <a:pt x="116275" y="21095"/>
                  </a:lnTo>
                  <a:lnTo>
                    <a:pt x="159961" y="5481"/>
                  </a:lnTo>
                  <a:lnTo>
                    <a:pt x="207550" y="0"/>
                  </a:lnTo>
                  <a:lnTo>
                    <a:pt x="5292462" y="0"/>
                  </a:lnTo>
                  <a:lnTo>
                    <a:pt x="5340051" y="5481"/>
                  </a:lnTo>
                  <a:lnTo>
                    <a:pt x="5383737" y="21095"/>
                  </a:lnTo>
                  <a:lnTo>
                    <a:pt x="5422274" y="45596"/>
                  </a:lnTo>
                  <a:lnTo>
                    <a:pt x="5454416" y="77738"/>
                  </a:lnTo>
                  <a:lnTo>
                    <a:pt x="5478916" y="116275"/>
                  </a:lnTo>
                  <a:lnTo>
                    <a:pt x="5494530" y="159961"/>
                  </a:lnTo>
                  <a:lnTo>
                    <a:pt x="5500012" y="207550"/>
                  </a:lnTo>
                  <a:lnTo>
                    <a:pt x="5500012" y="622651"/>
                  </a:lnTo>
                  <a:lnTo>
                    <a:pt x="5494530" y="670241"/>
                  </a:lnTo>
                  <a:lnTo>
                    <a:pt x="5478916" y="713927"/>
                  </a:lnTo>
                  <a:lnTo>
                    <a:pt x="5454416" y="752464"/>
                  </a:lnTo>
                  <a:lnTo>
                    <a:pt x="5422274" y="784605"/>
                  </a:lnTo>
                  <a:lnTo>
                    <a:pt x="5383737" y="809106"/>
                  </a:lnTo>
                  <a:lnTo>
                    <a:pt x="5340051" y="824720"/>
                  </a:lnTo>
                  <a:lnTo>
                    <a:pt x="5292462" y="830202"/>
                  </a:lnTo>
                  <a:close/>
                </a:path>
              </a:pathLst>
            </a:custGeom>
            <a:solidFill>
              <a:srgbClr val="9EC2D0"/>
            </a:solidFill>
          </p:spPr>
          <p:txBody>
            <a:bodyPr wrap="square" lIns="0" tIns="0" rIns="0" bIns="0" rtlCol="0"/>
            <a:lstStyle/>
            <a:p>
              <a:endParaRPr/>
            </a:p>
          </p:txBody>
        </p:sp>
      </p:grpSp>
      <p:sp>
        <p:nvSpPr>
          <p:cNvPr id="9" name="object 9"/>
          <p:cNvSpPr txBox="1"/>
          <p:nvPr/>
        </p:nvSpPr>
        <p:spPr>
          <a:xfrm>
            <a:off x="1515339" y="4022791"/>
            <a:ext cx="6263005" cy="3297698"/>
          </a:xfrm>
          <a:prstGeom prst="rect">
            <a:avLst/>
          </a:prstGeom>
        </p:spPr>
        <p:txBody>
          <a:bodyPr vert="horz" wrap="square" lIns="0" tIns="12065" rIns="0" bIns="0" rtlCol="0">
            <a:spAutoFit/>
          </a:bodyPr>
          <a:lstStyle/>
          <a:p>
            <a:pPr marL="558800" marR="5080" algn="just">
              <a:lnSpc>
                <a:spcPct val="115599"/>
              </a:lnSpc>
              <a:spcBef>
                <a:spcPts val="95"/>
              </a:spcBef>
            </a:pPr>
            <a:r>
              <a:rPr lang="en-US" sz="2500" dirty="0">
                <a:latin typeface="Times New Roman" panose="02020603050405020304" pitchFamily="18" charset="0"/>
                <a:cs typeface="Times New Roman" panose="02020603050405020304" pitchFamily="18" charset="0"/>
              </a:rPr>
              <a:t>The study of the existing hotel booking system involves analyzing traditional manual booking methods and current online platforms to identify inefficiencies, such as manual errors, double bookings, and lack of real-time availability updates.</a:t>
            </a:r>
            <a:endParaRPr sz="2500" dirty="0">
              <a:latin typeface="Times New Roman" panose="02020603050405020304" pitchFamily="18" charset="0"/>
              <a:cs typeface="Times New Roman" panose="02020603050405020304" pitchFamily="18" charset="0"/>
            </a:endParaRPr>
          </a:p>
          <a:p>
            <a:pPr>
              <a:lnSpc>
                <a:spcPct val="100000"/>
              </a:lnSpc>
              <a:spcBef>
                <a:spcPts val="25"/>
              </a:spcBef>
            </a:pPr>
            <a:endParaRPr sz="3950" dirty="0">
              <a:latin typeface="Verdana"/>
              <a:cs typeface="Verdana"/>
            </a:endParaRPr>
          </a:p>
        </p:txBody>
      </p:sp>
      <p:sp>
        <p:nvSpPr>
          <p:cNvPr id="10" name="object 10"/>
          <p:cNvSpPr/>
          <p:nvPr/>
        </p:nvSpPr>
        <p:spPr>
          <a:xfrm>
            <a:off x="0" y="7524372"/>
            <a:ext cx="119380" cy="2762885"/>
          </a:xfrm>
          <a:custGeom>
            <a:avLst/>
            <a:gdLst/>
            <a:ahLst/>
            <a:cxnLst/>
            <a:rect l="l" t="t" r="r" b="b"/>
            <a:pathLst>
              <a:path w="119380" h="2762884">
                <a:moveTo>
                  <a:pt x="114268" y="0"/>
                </a:moveTo>
                <a:lnTo>
                  <a:pt x="119248" y="2762626"/>
                </a:lnTo>
                <a:lnTo>
                  <a:pt x="4947" y="2762626"/>
                </a:lnTo>
                <a:lnTo>
                  <a:pt x="0" y="17421"/>
                </a:lnTo>
                <a:lnTo>
                  <a:pt x="0" y="205"/>
                </a:lnTo>
                <a:lnTo>
                  <a:pt x="114268" y="0"/>
                </a:lnTo>
                <a:close/>
              </a:path>
            </a:pathLst>
          </a:custGeom>
          <a:solidFill>
            <a:srgbClr val="9EC2D0"/>
          </a:solidFill>
        </p:spPr>
        <p:txBody>
          <a:bodyPr wrap="square" lIns="0" tIns="0" rIns="0" bIns="0" rtlCol="0"/>
          <a:lstStyle/>
          <a:p>
            <a:endParaRPr/>
          </a:p>
        </p:txBody>
      </p:sp>
      <p:sp>
        <p:nvSpPr>
          <p:cNvPr id="11" name="object 11"/>
          <p:cNvSpPr/>
          <p:nvPr/>
        </p:nvSpPr>
        <p:spPr>
          <a:xfrm>
            <a:off x="61758" y="130509"/>
            <a:ext cx="5715" cy="2997835"/>
          </a:xfrm>
          <a:custGeom>
            <a:avLst/>
            <a:gdLst/>
            <a:ahLst/>
            <a:cxnLst/>
            <a:rect l="l" t="t" r="r" b="b"/>
            <a:pathLst>
              <a:path w="5715" h="2997835">
                <a:moveTo>
                  <a:pt x="5402" y="2997455"/>
                </a:moveTo>
                <a:lnTo>
                  <a:pt x="0" y="0"/>
                </a:lnTo>
              </a:path>
            </a:pathLst>
          </a:custGeom>
          <a:ln w="114299">
            <a:solidFill>
              <a:srgbClr val="9EC2D0"/>
            </a:solidFill>
          </a:ln>
        </p:spPr>
        <p:txBody>
          <a:bodyPr wrap="square" lIns="0" tIns="0" rIns="0" bIns="0" rtlCol="0"/>
          <a:lstStyle/>
          <a:p>
            <a:endParaRPr/>
          </a:p>
        </p:txBody>
      </p:sp>
      <p:sp>
        <p:nvSpPr>
          <p:cNvPr id="12" name="object 12"/>
          <p:cNvSpPr/>
          <p:nvPr/>
        </p:nvSpPr>
        <p:spPr>
          <a:xfrm>
            <a:off x="15611883"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70"/>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9"/>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85"/>
                </a:lnTo>
                <a:lnTo>
                  <a:pt x="0" y="0"/>
                </a:lnTo>
                <a:lnTo>
                  <a:pt x="1449211" y="0"/>
                </a:lnTo>
                <a:lnTo>
                  <a:pt x="1449211" y="99698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2"/>
                </a:lnTo>
                <a:lnTo>
                  <a:pt x="1247520" y="1460193"/>
                </a:lnTo>
                <a:lnTo>
                  <a:pt x="1213021" y="1492249"/>
                </a:lnTo>
                <a:lnTo>
                  <a:pt x="1176393" y="1522125"/>
                </a:lnTo>
                <a:lnTo>
                  <a:pt x="1137767" y="1549703"/>
                </a:lnTo>
                <a:lnTo>
                  <a:pt x="1097272" y="1574867"/>
                </a:lnTo>
                <a:lnTo>
                  <a:pt x="1055039" y="1597501"/>
                </a:lnTo>
                <a:lnTo>
                  <a:pt x="1011198" y="1617487"/>
                </a:lnTo>
                <a:lnTo>
                  <a:pt x="965881" y="1634710"/>
                </a:lnTo>
                <a:lnTo>
                  <a:pt x="964317" y="1635449"/>
                </a:lnTo>
                <a:lnTo>
                  <a:pt x="962754" y="1635449"/>
                </a:lnTo>
                <a:lnTo>
                  <a:pt x="961187" y="1636189"/>
                </a:lnTo>
                <a:lnTo>
                  <a:pt x="916352" y="1649143"/>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13" name="object 13"/>
          <p:cNvSpPr txBox="1">
            <a:spLocks noGrp="1"/>
          </p:cNvSpPr>
          <p:nvPr>
            <p:ph type="title"/>
          </p:nvPr>
        </p:nvSpPr>
        <p:spPr>
          <a:xfrm>
            <a:off x="16121513" y="237407"/>
            <a:ext cx="429895" cy="870110"/>
          </a:xfrm>
          <a:prstGeom prst="rect">
            <a:avLst/>
          </a:prstGeom>
        </p:spPr>
        <p:txBody>
          <a:bodyPr vert="horz" wrap="square" lIns="0" tIns="15875" rIns="0" bIns="0" rtlCol="0">
            <a:spAutoFit/>
          </a:bodyPr>
          <a:lstStyle/>
          <a:p>
            <a:pPr marL="12700">
              <a:lnSpc>
                <a:spcPct val="100000"/>
              </a:lnSpc>
              <a:spcBef>
                <a:spcPts val="125"/>
              </a:spcBef>
            </a:pPr>
            <a:r>
              <a:rPr lang="en-US" spc="-70" dirty="0"/>
              <a:t>5</a:t>
            </a:r>
            <a:endParaRPr spc="-70" dirty="0"/>
          </a:p>
        </p:txBody>
      </p:sp>
      <p:sp>
        <p:nvSpPr>
          <p:cNvPr id="14" name="object 14"/>
          <p:cNvSpPr/>
          <p:nvPr/>
        </p:nvSpPr>
        <p:spPr>
          <a:xfrm>
            <a:off x="447269" y="0"/>
            <a:ext cx="7305675" cy="1263015"/>
          </a:xfrm>
          <a:custGeom>
            <a:avLst/>
            <a:gdLst/>
            <a:ahLst/>
            <a:cxnLst/>
            <a:rect l="l" t="t" r="r" b="b"/>
            <a:pathLst>
              <a:path w="7305675" h="1263015">
                <a:moveTo>
                  <a:pt x="1311" y="28118"/>
                </a:moveTo>
                <a:lnTo>
                  <a:pt x="370" y="28118"/>
                </a:lnTo>
                <a:lnTo>
                  <a:pt x="0" y="27747"/>
                </a:lnTo>
                <a:lnTo>
                  <a:pt x="0" y="26805"/>
                </a:lnTo>
                <a:lnTo>
                  <a:pt x="370" y="26434"/>
                </a:lnTo>
                <a:lnTo>
                  <a:pt x="1311" y="26434"/>
                </a:lnTo>
                <a:lnTo>
                  <a:pt x="1681" y="26805"/>
                </a:lnTo>
                <a:lnTo>
                  <a:pt x="1681" y="27747"/>
                </a:lnTo>
                <a:lnTo>
                  <a:pt x="1311" y="28118"/>
                </a:lnTo>
                <a:close/>
              </a:path>
              <a:path w="7305675" h="1263015">
                <a:moveTo>
                  <a:pt x="305415" y="30640"/>
                </a:moveTo>
                <a:lnTo>
                  <a:pt x="301698" y="30640"/>
                </a:lnTo>
                <a:lnTo>
                  <a:pt x="300201" y="29144"/>
                </a:lnTo>
                <a:lnTo>
                  <a:pt x="300201" y="25408"/>
                </a:lnTo>
                <a:lnTo>
                  <a:pt x="301698" y="23909"/>
                </a:lnTo>
                <a:lnTo>
                  <a:pt x="305432" y="23909"/>
                </a:lnTo>
                <a:lnTo>
                  <a:pt x="306929" y="25408"/>
                </a:lnTo>
                <a:lnTo>
                  <a:pt x="306929" y="29144"/>
                </a:lnTo>
                <a:lnTo>
                  <a:pt x="305415" y="30640"/>
                </a:lnTo>
                <a:close/>
              </a:path>
              <a:path w="7305675" h="1263015">
                <a:moveTo>
                  <a:pt x="610008" y="34005"/>
                </a:moveTo>
                <a:lnTo>
                  <a:pt x="602591" y="34005"/>
                </a:lnTo>
                <a:lnTo>
                  <a:pt x="599580" y="30994"/>
                </a:lnTo>
                <a:lnTo>
                  <a:pt x="599580" y="23588"/>
                </a:lnTo>
                <a:lnTo>
                  <a:pt x="602591" y="20577"/>
                </a:lnTo>
                <a:lnTo>
                  <a:pt x="609991" y="20577"/>
                </a:lnTo>
                <a:lnTo>
                  <a:pt x="613002" y="23588"/>
                </a:lnTo>
                <a:lnTo>
                  <a:pt x="613002" y="30994"/>
                </a:lnTo>
                <a:lnTo>
                  <a:pt x="610008" y="34005"/>
                </a:lnTo>
                <a:close/>
              </a:path>
              <a:path w="7305675" h="1263015">
                <a:moveTo>
                  <a:pt x="914581" y="37371"/>
                </a:moveTo>
                <a:lnTo>
                  <a:pt x="903448" y="37371"/>
                </a:lnTo>
                <a:lnTo>
                  <a:pt x="898942" y="32861"/>
                </a:lnTo>
                <a:lnTo>
                  <a:pt x="898942" y="21721"/>
                </a:lnTo>
                <a:lnTo>
                  <a:pt x="903448" y="17212"/>
                </a:lnTo>
                <a:lnTo>
                  <a:pt x="914581" y="17212"/>
                </a:lnTo>
                <a:lnTo>
                  <a:pt x="919088" y="21721"/>
                </a:lnTo>
                <a:lnTo>
                  <a:pt x="919088" y="32861"/>
                </a:lnTo>
                <a:lnTo>
                  <a:pt x="914581" y="37371"/>
                </a:lnTo>
                <a:close/>
              </a:path>
              <a:path w="7305675" h="1263015">
                <a:moveTo>
                  <a:pt x="1219155" y="40736"/>
                </a:moveTo>
                <a:lnTo>
                  <a:pt x="1204323" y="40736"/>
                </a:lnTo>
                <a:lnTo>
                  <a:pt x="1198304" y="34714"/>
                </a:lnTo>
                <a:lnTo>
                  <a:pt x="1198304" y="19872"/>
                </a:lnTo>
                <a:lnTo>
                  <a:pt x="1204323" y="13846"/>
                </a:lnTo>
                <a:lnTo>
                  <a:pt x="1219155" y="13846"/>
                </a:lnTo>
                <a:lnTo>
                  <a:pt x="1225177" y="19872"/>
                </a:lnTo>
                <a:lnTo>
                  <a:pt x="1225177" y="34714"/>
                </a:lnTo>
                <a:lnTo>
                  <a:pt x="1219155" y="40736"/>
                </a:lnTo>
                <a:close/>
              </a:path>
              <a:path w="7305675" h="1263015">
                <a:moveTo>
                  <a:pt x="1523732" y="44105"/>
                </a:moveTo>
                <a:lnTo>
                  <a:pt x="1505196" y="44105"/>
                </a:lnTo>
                <a:lnTo>
                  <a:pt x="1497679" y="36581"/>
                </a:lnTo>
                <a:lnTo>
                  <a:pt x="1497679" y="18035"/>
                </a:lnTo>
                <a:lnTo>
                  <a:pt x="1505196" y="10514"/>
                </a:lnTo>
                <a:lnTo>
                  <a:pt x="1523732" y="10514"/>
                </a:lnTo>
                <a:lnTo>
                  <a:pt x="1531249" y="18035"/>
                </a:lnTo>
                <a:lnTo>
                  <a:pt x="1531249" y="36581"/>
                </a:lnTo>
                <a:lnTo>
                  <a:pt x="1523732" y="44105"/>
                </a:lnTo>
                <a:close/>
              </a:path>
              <a:path w="7305675" h="1263015">
                <a:moveTo>
                  <a:pt x="1817190" y="47467"/>
                </a:moveTo>
                <a:lnTo>
                  <a:pt x="1809345" y="45884"/>
                </a:lnTo>
                <a:lnTo>
                  <a:pt x="1802940" y="41565"/>
                </a:lnTo>
                <a:lnTo>
                  <a:pt x="1798623" y="35157"/>
                </a:lnTo>
                <a:lnTo>
                  <a:pt x="1797041" y="27308"/>
                </a:lnTo>
                <a:lnTo>
                  <a:pt x="1798623" y="19459"/>
                </a:lnTo>
                <a:lnTo>
                  <a:pt x="1802940" y="13051"/>
                </a:lnTo>
                <a:lnTo>
                  <a:pt x="1809345" y="8732"/>
                </a:lnTo>
                <a:lnTo>
                  <a:pt x="1817190" y="7149"/>
                </a:lnTo>
                <a:lnTo>
                  <a:pt x="1825035" y="8732"/>
                </a:lnTo>
                <a:lnTo>
                  <a:pt x="1831439" y="13051"/>
                </a:lnTo>
                <a:lnTo>
                  <a:pt x="1835756" y="19459"/>
                </a:lnTo>
                <a:lnTo>
                  <a:pt x="1837339" y="27308"/>
                </a:lnTo>
                <a:lnTo>
                  <a:pt x="1835756" y="35157"/>
                </a:lnTo>
                <a:lnTo>
                  <a:pt x="1831439" y="41565"/>
                </a:lnTo>
                <a:lnTo>
                  <a:pt x="1825035" y="45884"/>
                </a:lnTo>
                <a:lnTo>
                  <a:pt x="1817190" y="47467"/>
                </a:lnTo>
                <a:close/>
              </a:path>
              <a:path w="7305675" h="1263015">
                <a:moveTo>
                  <a:pt x="2119913" y="50836"/>
                </a:moveTo>
                <a:lnTo>
                  <a:pt x="2110763" y="48987"/>
                </a:lnTo>
                <a:lnTo>
                  <a:pt x="2103290" y="43944"/>
                </a:lnTo>
                <a:lnTo>
                  <a:pt x="2098250" y="36466"/>
                </a:lnTo>
                <a:lnTo>
                  <a:pt x="2096403" y="27308"/>
                </a:lnTo>
                <a:lnTo>
                  <a:pt x="2098250" y="18152"/>
                </a:lnTo>
                <a:lnTo>
                  <a:pt x="2103290" y="10675"/>
                </a:lnTo>
                <a:lnTo>
                  <a:pt x="2110763" y="5633"/>
                </a:lnTo>
                <a:lnTo>
                  <a:pt x="2119913" y="3783"/>
                </a:lnTo>
                <a:lnTo>
                  <a:pt x="2129064" y="5633"/>
                </a:lnTo>
                <a:lnTo>
                  <a:pt x="2136537" y="10675"/>
                </a:lnTo>
                <a:lnTo>
                  <a:pt x="2141577" y="18152"/>
                </a:lnTo>
                <a:lnTo>
                  <a:pt x="2143425" y="27308"/>
                </a:lnTo>
                <a:lnTo>
                  <a:pt x="2141577" y="36466"/>
                </a:lnTo>
                <a:lnTo>
                  <a:pt x="2136537" y="43944"/>
                </a:lnTo>
                <a:lnTo>
                  <a:pt x="2129064" y="48987"/>
                </a:lnTo>
                <a:lnTo>
                  <a:pt x="2119913" y="50836"/>
                </a:lnTo>
                <a:close/>
              </a:path>
              <a:path w="7305675" h="1263015">
                <a:moveTo>
                  <a:pt x="2422641" y="53358"/>
                </a:moveTo>
                <a:lnTo>
                  <a:pt x="2412516" y="51311"/>
                </a:lnTo>
                <a:lnTo>
                  <a:pt x="2404245" y="45731"/>
                </a:lnTo>
                <a:lnTo>
                  <a:pt x="2398667" y="37456"/>
                </a:lnTo>
                <a:lnTo>
                  <a:pt x="2396622" y="27325"/>
                </a:lnTo>
                <a:lnTo>
                  <a:pt x="2398667" y="17195"/>
                </a:lnTo>
                <a:lnTo>
                  <a:pt x="2404245" y="8920"/>
                </a:lnTo>
                <a:lnTo>
                  <a:pt x="2412516" y="3339"/>
                </a:lnTo>
                <a:lnTo>
                  <a:pt x="2422641" y="1292"/>
                </a:lnTo>
                <a:lnTo>
                  <a:pt x="2432764" y="3339"/>
                </a:lnTo>
                <a:lnTo>
                  <a:pt x="2441033" y="8920"/>
                </a:lnTo>
                <a:lnTo>
                  <a:pt x="2446611" y="17195"/>
                </a:lnTo>
                <a:lnTo>
                  <a:pt x="2448656" y="27325"/>
                </a:lnTo>
                <a:lnTo>
                  <a:pt x="2446613" y="37456"/>
                </a:lnTo>
                <a:lnTo>
                  <a:pt x="2441040" y="45731"/>
                </a:lnTo>
                <a:lnTo>
                  <a:pt x="2432771" y="51311"/>
                </a:lnTo>
                <a:lnTo>
                  <a:pt x="2422641" y="53358"/>
                </a:lnTo>
                <a:close/>
              </a:path>
              <a:path w="7305675" h="1263015">
                <a:moveTo>
                  <a:pt x="2725365" y="56723"/>
                </a:moveTo>
                <a:lnTo>
                  <a:pt x="2713927" y="54413"/>
                </a:lnTo>
                <a:lnTo>
                  <a:pt x="2704588" y="48114"/>
                </a:lnTo>
                <a:lnTo>
                  <a:pt x="2698292" y="38770"/>
                </a:lnTo>
                <a:lnTo>
                  <a:pt x="2695983" y="27325"/>
                </a:lnTo>
                <a:lnTo>
                  <a:pt x="2698292" y="15880"/>
                </a:lnTo>
                <a:lnTo>
                  <a:pt x="2704588" y="6536"/>
                </a:lnTo>
                <a:lnTo>
                  <a:pt x="2713927" y="237"/>
                </a:lnTo>
                <a:lnTo>
                  <a:pt x="2715101" y="0"/>
                </a:lnTo>
                <a:lnTo>
                  <a:pt x="2735628" y="0"/>
                </a:lnTo>
                <a:lnTo>
                  <a:pt x="2736802" y="237"/>
                </a:lnTo>
                <a:lnTo>
                  <a:pt x="2746141" y="6536"/>
                </a:lnTo>
                <a:lnTo>
                  <a:pt x="2752437" y="15880"/>
                </a:lnTo>
                <a:lnTo>
                  <a:pt x="2754746" y="27325"/>
                </a:lnTo>
                <a:lnTo>
                  <a:pt x="2752437" y="38770"/>
                </a:lnTo>
                <a:lnTo>
                  <a:pt x="2746141" y="48114"/>
                </a:lnTo>
                <a:lnTo>
                  <a:pt x="2736802" y="54413"/>
                </a:lnTo>
                <a:lnTo>
                  <a:pt x="2725365" y="56723"/>
                </a:lnTo>
                <a:close/>
              </a:path>
              <a:path w="7305675" h="1263015">
                <a:moveTo>
                  <a:pt x="3028088" y="60089"/>
                </a:moveTo>
                <a:lnTo>
                  <a:pt x="3015345" y="57513"/>
                </a:lnTo>
                <a:lnTo>
                  <a:pt x="3004937" y="50490"/>
                </a:lnTo>
                <a:lnTo>
                  <a:pt x="2997919" y="40076"/>
                </a:lnTo>
                <a:lnTo>
                  <a:pt x="2995345" y="27325"/>
                </a:lnTo>
                <a:lnTo>
                  <a:pt x="2997919" y="14574"/>
                </a:lnTo>
                <a:lnTo>
                  <a:pt x="3004937" y="4159"/>
                </a:lnTo>
                <a:lnTo>
                  <a:pt x="3011102" y="0"/>
                </a:lnTo>
                <a:lnTo>
                  <a:pt x="3045076" y="0"/>
                </a:lnTo>
                <a:lnTo>
                  <a:pt x="3051242" y="4159"/>
                </a:lnTo>
                <a:lnTo>
                  <a:pt x="3058261" y="14574"/>
                </a:lnTo>
                <a:lnTo>
                  <a:pt x="3060835" y="27325"/>
                </a:lnTo>
                <a:lnTo>
                  <a:pt x="3058261" y="40076"/>
                </a:lnTo>
                <a:lnTo>
                  <a:pt x="3051242" y="50490"/>
                </a:lnTo>
                <a:lnTo>
                  <a:pt x="3040832" y="57513"/>
                </a:lnTo>
                <a:lnTo>
                  <a:pt x="3028088" y="60089"/>
                </a:lnTo>
                <a:close/>
              </a:path>
              <a:path w="7305675" h="1263015">
                <a:moveTo>
                  <a:pt x="3330812" y="62613"/>
                </a:moveTo>
                <a:lnTo>
                  <a:pt x="3317096" y="59840"/>
                </a:lnTo>
                <a:lnTo>
                  <a:pt x="3305892" y="52279"/>
                </a:lnTo>
                <a:lnTo>
                  <a:pt x="3298335" y="41067"/>
                </a:lnTo>
                <a:lnTo>
                  <a:pt x="3295564" y="27342"/>
                </a:lnTo>
                <a:lnTo>
                  <a:pt x="3298335" y="13616"/>
                </a:lnTo>
                <a:lnTo>
                  <a:pt x="3305892" y="2405"/>
                </a:lnTo>
                <a:lnTo>
                  <a:pt x="3309456" y="0"/>
                </a:lnTo>
                <a:lnTo>
                  <a:pt x="3352171" y="0"/>
                </a:lnTo>
                <a:lnTo>
                  <a:pt x="3355735" y="2405"/>
                </a:lnTo>
                <a:lnTo>
                  <a:pt x="3363292" y="13616"/>
                </a:lnTo>
                <a:lnTo>
                  <a:pt x="3366064" y="27342"/>
                </a:lnTo>
                <a:lnTo>
                  <a:pt x="3363294" y="41067"/>
                </a:lnTo>
                <a:lnTo>
                  <a:pt x="3355742" y="52279"/>
                </a:lnTo>
                <a:lnTo>
                  <a:pt x="3344537" y="59840"/>
                </a:lnTo>
                <a:lnTo>
                  <a:pt x="3330812" y="62613"/>
                </a:lnTo>
                <a:close/>
              </a:path>
              <a:path w="7305675" h="1263015">
                <a:moveTo>
                  <a:pt x="3633529" y="65138"/>
                </a:moveTo>
                <a:lnTo>
                  <a:pt x="3618826" y="62167"/>
                </a:lnTo>
                <a:lnTo>
                  <a:pt x="3606820" y="54066"/>
                </a:lnTo>
                <a:lnTo>
                  <a:pt x="3598725" y="42051"/>
                </a:lnTo>
                <a:lnTo>
                  <a:pt x="3595756" y="27342"/>
                </a:lnTo>
                <a:lnTo>
                  <a:pt x="3598725" y="12634"/>
                </a:lnTo>
                <a:lnTo>
                  <a:pt x="3606820" y="619"/>
                </a:lnTo>
                <a:lnTo>
                  <a:pt x="3607738" y="0"/>
                </a:lnTo>
                <a:lnTo>
                  <a:pt x="3659320" y="0"/>
                </a:lnTo>
                <a:lnTo>
                  <a:pt x="3660239" y="619"/>
                </a:lnTo>
                <a:lnTo>
                  <a:pt x="3668334" y="12634"/>
                </a:lnTo>
                <a:lnTo>
                  <a:pt x="3671302" y="27342"/>
                </a:lnTo>
                <a:lnTo>
                  <a:pt x="3668334" y="42051"/>
                </a:lnTo>
                <a:lnTo>
                  <a:pt x="3660239" y="54066"/>
                </a:lnTo>
                <a:lnTo>
                  <a:pt x="3648232" y="62167"/>
                </a:lnTo>
                <a:lnTo>
                  <a:pt x="3633529" y="65138"/>
                </a:lnTo>
                <a:close/>
              </a:path>
              <a:path w="7305675" h="1263015">
                <a:moveTo>
                  <a:pt x="3936253" y="68504"/>
                </a:moveTo>
                <a:lnTo>
                  <a:pt x="3920245" y="65269"/>
                </a:lnTo>
                <a:lnTo>
                  <a:pt x="3907176" y="56448"/>
                </a:lnTo>
                <a:lnTo>
                  <a:pt x="3898368" y="43365"/>
                </a:lnTo>
                <a:lnTo>
                  <a:pt x="3895138" y="27342"/>
                </a:lnTo>
                <a:lnTo>
                  <a:pt x="3898368" y="11319"/>
                </a:lnTo>
                <a:lnTo>
                  <a:pt x="3905989" y="0"/>
                </a:lnTo>
                <a:lnTo>
                  <a:pt x="3966536" y="0"/>
                </a:lnTo>
                <a:lnTo>
                  <a:pt x="3974167" y="11319"/>
                </a:lnTo>
                <a:lnTo>
                  <a:pt x="3977402" y="27342"/>
                </a:lnTo>
                <a:lnTo>
                  <a:pt x="3974167" y="43365"/>
                </a:lnTo>
                <a:lnTo>
                  <a:pt x="3965346" y="56448"/>
                </a:lnTo>
                <a:lnTo>
                  <a:pt x="3952266" y="65269"/>
                </a:lnTo>
                <a:lnTo>
                  <a:pt x="3936253" y="68504"/>
                </a:lnTo>
                <a:close/>
              </a:path>
              <a:path w="7305675" h="1263015">
                <a:moveTo>
                  <a:pt x="4238977" y="71029"/>
                </a:moveTo>
                <a:lnTo>
                  <a:pt x="4221989" y="67597"/>
                </a:lnTo>
                <a:lnTo>
                  <a:pt x="4208115" y="58237"/>
                </a:lnTo>
                <a:lnTo>
                  <a:pt x="4198761" y="44356"/>
                </a:lnTo>
                <a:lnTo>
                  <a:pt x="4195330" y="27359"/>
                </a:lnTo>
                <a:lnTo>
                  <a:pt x="4198761" y="10362"/>
                </a:lnTo>
                <a:lnTo>
                  <a:pt x="4205744" y="0"/>
                </a:lnTo>
                <a:lnTo>
                  <a:pt x="4272210" y="0"/>
                </a:lnTo>
                <a:lnTo>
                  <a:pt x="4279193" y="10362"/>
                </a:lnTo>
                <a:lnTo>
                  <a:pt x="4282623" y="27359"/>
                </a:lnTo>
                <a:lnTo>
                  <a:pt x="4279193" y="44356"/>
                </a:lnTo>
                <a:lnTo>
                  <a:pt x="4269838" y="58237"/>
                </a:lnTo>
                <a:lnTo>
                  <a:pt x="4255965" y="67597"/>
                </a:lnTo>
                <a:lnTo>
                  <a:pt x="4238977" y="71029"/>
                </a:lnTo>
                <a:close/>
              </a:path>
              <a:path w="7305675" h="1263015">
                <a:moveTo>
                  <a:pt x="4541701" y="73554"/>
                </a:moveTo>
                <a:lnTo>
                  <a:pt x="4523739" y="69924"/>
                </a:lnTo>
                <a:lnTo>
                  <a:pt x="4509071" y="60024"/>
                </a:lnTo>
                <a:lnTo>
                  <a:pt x="4499182" y="45340"/>
                </a:lnTo>
                <a:lnTo>
                  <a:pt x="4495556" y="27359"/>
                </a:lnTo>
                <a:lnTo>
                  <a:pt x="4499182" y="9379"/>
                </a:lnTo>
                <a:lnTo>
                  <a:pt x="4505500" y="0"/>
                </a:lnTo>
                <a:lnTo>
                  <a:pt x="4577932" y="0"/>
                </a:lnTo>
                <a:lnTo>
                  <a:pt x="4584252" y="9379"/>
                </a:lnTo>
                <a:lnTo>
                  <a:pt x="4587879" y="27359"/>
                </a:lnTo>
                <a:lnTo>
                  <a:pt x="4584252" y="45340"/>
                </a:lnTo>
                <a:lnTo>
                  <a:pt x="4574360" y="60024"/>
                </a:lnTo>
                <a:lnTo>
                  <a:pt x="4559682" y="69924"/>
                </a:lnTo>
                <a:lnTo>
                  <a:pt x="4541701" y="73554"/>
                </a:lnTo>
                <a:close/>
              </a:path>
              <a:path w="7305675" h="1263015">
                <a:moveTo>
                  <a:pt x="4844424" y="76075"/>
                </a:moveTo>
                <a:lnTo>
                  <a:pt x="4825483" y="72247"/>
                </a:lnTo>
                <a:lnTo>
                  <a:pt x="4810010" y="61807"/>
                </a:lnTo>
                <a:lnTo>
                  <a:pt x="4799575" y="46322"/>
                </a:lnTo>
                <a:lnTo>
                  <a:pt x="4795748" y="27359"/>
                </a:lnTo>
                <a:lnTo>
                  <a:pt x="4799575" y="8395"/>
                </a:lnTo>
                <a:lnTo>
                  <a:pt x="4805233" y="0"/>
                </a:lnTo>
                <a:lnTo>
                  <a:pt x="4883647" y="0"/>
                </a:lnTo>
                <a:lnTo>
                  <a:pt x="4889307" y="8395"/>
                </a:lnTo>
                <a:lnTo>
                  <a:pt x="4893135" y="27359"/>
                </a:lnTo>
                <a:lnTo>
                  <a:pt x="4889307" y="46322"/>
                </a:lnTo>
                <a:lnTo>
                  <a:pt x="4878868" y="61807"/>
                </a:lnTo>
                <a:lnTo>
                  <a:pt x="4863385" y="72247"/>
                </a:lnTo>
                <a:lnTo>
                  <a:pt x="4844424" y="76075"/>
                </a:lnTo>
                <a:close/>
              </a:path>
              <a:path w="7305675" h="1263015">
                <a:moveTo>
                  <a:pt x="5147149" y="78600"/>
                </a:moveTo>
                <a:lnTo>
                  <a:pt x="5127213" y="74574"/>
                </a:lnTo>
                <a:lnTo>
                  <a:pt x="5110937" y="63594"/>
                </a:lnTo>
                <a:lnTo>
                  <a:pt x="5099964" y="47306"/>
                </a:lnTo>
                <a:lnTo>
                  <a:pt x="5095940" y="27359"/>
                </a:lnTo>
                <a:lnTo>
                  <a:pt x="5099964" y="7411"/>
                </a:lnTo>
                <a:lnTo>
                  <a:pt x="5104957" y="0"/>
                </a:lnTo>
                <a:lnTo>
                  <a:pt x="5189363" y="0"/>
                </a:lnTo>
                <a:lnTo>
                  <a:pt x="5194361" y="7411"/>
                </a:lnTo>
                <a:lnTo>
                  <a:pt x="5198390" y="27359"/>
                </a:lnTo>
                <a:lnTo>
                  <a:pt x="5194361" y="47306"/>
                </a:lnTo>
                <a:lnTo>
                  <a:pt x="5183377" y="63594"/>
                </a:lnTo>
                <a:lnTo>
                  <a:pt x="5167089" y="74574"/>
                </a:lnTo>
                <a:lnTo>
                  <a:pt x="5147149" y="78600"/>
                </a:lnTo>
                <a:close/>
              </a:path>
              <a:path w="7305675" h="1263015">
                <a:moveTo>
                  <a:pt x="5449872" y="81966"/>
                </a:moveTo>
                <a:lnTo>
                  <a:pt x="5428646" y="77675"/>
                </a:lnTo>
                <a:lnTo>
                  <a:pt x="5411306" y="65973"/>
                </a:lnTo>
                <a:lnTo>
                  <a:pt x="5399611" y="48621"/>
                </a:lnTo>
                <a:lnTo>
                  <a:pt x="5395322" y="27376"/>
                </a:lnTo>
                <a:lnTo>
                  <a:pt x="5399611" y="6132"/>
                </a:lnTo>
                <a:lnTo>
                  <a:pt x="5403744" y="0"/>
                </a:lnTo>
                <a:lnTo>
                  <a:pt x="5496032" y="0"/>
                </a:lnTo>
                <a:lnTo>
                  <a:pt x="5500166" y="6132"/>
                </a:lnTo>
                <a:lnTo>
                  <a:pt x="5504456" y="27376"/>
                </a:lnTo>
                <a:lnTo>
                  <a:pt x="5500166" y="48621"/>
                </a:lnTo>
                <a:lnTo>
                  <a:pt x="5488468" y="65973"/>
                </a:lnTo>
                <a:lnTo>
                  <a:pt x="5471118" y="77675"/>
                </a:lnTo>
                <a:lnTo>
                  <a:pt x="5449872" y="81966"/>
                </a:lnTo>
                <a:close/>
              </a:path>
              <a:path w="7305675" h="1263015">
                <a:moveTo>
                  <a:pt x="5752630" y="84491"/>
                </a:moveTo>
                <a:lnTo>
                  <a:pt x="5730410" y="80001"/>
                </a:lnTo>
                <a:lnTo>
                  <a:pt x="5712266" y="67759"/>
                </a:lnTo>
                <a:lnTo>
                  <a:pt x="5700034" y="49604"/>
                </a:lnTo>
                <a:lnTo>
                  <a:pt x="5695548" y="27376"/>
                </a:lnTo>
                <a:lnTo>
                  <a:pt x="5700034" y="5148"/>
                </a:lnTo>
                <a:lnTo>
                  <a:pt x="5703502" y="0"/>
                </a:lnTo>
                <a:lnTo>
                  <a:pt x="5801725" y="0"/>
                </a:lnTo>
                <a:lnTo>
                  <a:pt x="5805193" y="5148"/>
                </a:lnTo>
                <a:lnTo>
                  <a:pt x="5809677" y="27376"/>
                </a:lnTo>
                <a:lnTo>
                  <a:pt x="5805197" y="49604"/>
                </a:lnTo>
                <a:lnTo>
                  <a:pt x="5792977" y="67759"/>
                </a:lnTo>
                <a:lnTo>
                  <a:pt x="5774844" y="80001"/>
                </a:lnTo>
                <a:lnTo>
                  <a:pt x="5752630" y="84491"/>
                </a:lnTo>
                <a:close/>
              </a:path>
              <a:path w="7305675" h="1263015">
                <a:moveTo>
                  <a:pt x="6055354" y="87016"/>
                </a:moveTo>
                <a:lnTo>
                  <a:pt x="6032154" y="82328"/>
                </a:lnTo>
                <a:lnTo>
                  <a:pt x="6013205" y="69545"/>
                </a:lnTo>
                <a:lnTo>
                  <a:pt x="6000427" y="50588"/>
                </a:lnTo>
                <a:lnTo>
                  <a:pt x="5995740" y="27376"/>
                </a:lnTo>
                <a:lnTo>
                  <a:pt x="6000427" y="4163"/>
                </a:lnTo>
                <a:lnTo>
                  <a:pt x="6003233" y="0"/>
                </a:lnTo>
                <a:lnTo>
                  <a:pt x="6107448" y="0"/>
                </a:lnTo>
                <a:lnTo>
                  <a:pt x="6110252" y="4163"/>
                </a:lnTo>
                <a:lnTo>
                  <a:pt x="6114933" y="27376"/>
                </a:lnTo>
                <a:lnTo>
                  <a:pt x="6110252" y="50588"/>
                </a:lnTo>
                <a:lnTo>
                  <a:pt x="6097485" y="69545"/>
                </a:lnTo>
                <a:lnTo>
                  <a:pt x="6078548" y="82328"/>
                </a:lnTo>
                <a:lnTo>
                  <a:pt x="6055354" y="87016"/>
                </a:lnTo>
                <a:close/>
              </a:path>
              <a:path w="7305675" h="1263015">
                <a:moveTo>
                  <a:pt x="6358077" y="91222"/>
                </a:moveTo>
                <a:lnTo>
                  <a:pt x="6333241" y="86206"/>
                </a:lnTo>
                <a:lnTo>
                  <a:pt x="6312962" y="72528"/>
                </a:lnTo>
                <a:lnTo>
                  <a:pt x="6299291" y="52239"/>
                </a:lnTo>
                <a:lnTo>
                  <a:pt x="6294278" y="27392"/>
                </a:lnTo>
                <a:lnTo>
                  <a:pt x="6299291" y="2546"/>
                </a:lnTo>
                <a:lnTo>
                  <a:pt x="6301007" y="0"/>
                </a:lnTo>
                <a:lnTo>
                  <a:pt x="6415115" y="0"/>
                </a:lnTo>
                <a:lnTo>
                  <a:pt x="6416830" y="2546"/>
                </a:lnTo>
                <a:lnTo>
                  <a:pt x="6421843" y="27392"/>
                </a:lnTo>
                <a:lnTo>
                  <a:pt x="6416830" y="52239"/>
                </a:lnTo>
                <a:lnTo>
                  <a:pt x="6403163" y="72528"/>
                </a:lnTo>
                <a:lnTo>
                  <a:pt x="6382894" y="86206"/>
                </a:lnTo>
                <a:lnTo>
                  <a:pt x="6358077" y="91222"/>
                </a:lnTo>
                <a:close/>
              </a:path>
              <a:path w="7305675" h="1263015">
                <a:moveTo>
                  <a:pt x="6660801" y="94587"/>
                </a:moveTo>
                <a:lnTo>
                  <a:pt x="6634654" y="89306"/>
                </a:lnTo>
                <a:lnTo>
                  <a:pt x="6613302" y="74905"/>
                </a:lnTo>
                <a:lnTo>
                  <a:pt x="6598906" y="53547"/>
                </a:lnTo>
                <a:lnTo>
                  <a:pt x="6593626" y="27392"/>
                </a:lnTo>
                <a:lnTo>
                  <a:pt x="6598906" y="1240"/>
                </a:lnTo>
                <a:lnTo>
                  <a:pt x="6599742" y="0"/>
                </a:lnTo>
                <a:lnTo>
                  <a:pt x="6721827" y="0"/>
                </a:lnTo>
                <a:lnTo>
                  <a:pt x="6722663" y="1240"/>
                </a:lnTo>
                <a:lnTo>
                  <a:pt x="6727942" y="27392"/>
                </a:lnTo>
                <a:lnTo>
                  <a:pt x="6722663" y="53547"/>
                </a:lnTo>
                <a:lnTo>
                  <a:pt x="6708271" y="74905"/>
                </a:lnTo>
                <a:lnTo>
                  <a:pt x="6686928" y="89306"/>
                </a:lnTo>
                <a:lnTo>
                  <a:pt x="6660801" y="94587"/>
                </a:lnTo>
                <a:close/>
              </a:path>
              <a:path w="7305675" h="1263015">
                <a:moveTo>
                  <a:pt x="6963525" y="98796"/>
                </a:moveTo>
                <a:lnTo>
                  <a:pt x="6935742" y="93187"/>
                </a:lnTo>
                <a:lnTo>
                  <a:pt x="6913060" y="77887"/>
                </a:lnTo>
                <a:lnTo>
                  <a:pt x="6897770" y="55191"/>
                </a:lnTo>
                <a:lnTo>
                  <a:pt x="6892165" y="27392"/>
                </a:lnTo>
                <a:lnTo>
                  <a:pt x="6897689" y="0"/>
                </a:lnTo>
                <a:lnTo>
                  <a:pt x="7029356" y="0"/>
                </a:lnTo>
                <a:lnTo>
                  <a:pt x="7034885" y="27392"/>
                </a:lnTo>
                <a:lnTo>
                  <a:pt x="7029275" y="55191"/>
                </a:lnTo>
                <a:lnTo>
                  <a:pt x="7013978" y="77887"/>
                </a:lnTo>
                <a:lnTo>
                  <a:pt x="6991294" y="93187"/>
                </a:lnTo>
                <a:lnTo>
                  <a:pt x="6963525" y="98796"/>
                </a:lnTo>
                <a:close/>
              </a:path>
              <a:path w="7305675" h="1263015">
                <a:moveTo>
                  <a:pt x="7266249" y="66873"/>
                </a:moveTo>
                <a:lnTo>
                  <a:pt x="7250884" y="63772"/>
                </a:lnTo>
                <a:lnTo>
                  <a:pt x="7238341" y="55312"/>
                </a:lnTo>
                <a:lnTo>
                  <a:pt x="7229887" y="42762"/>
                </a:lnTo>
                <a:lnTo>
                  <a:pt x="7226788" y="27392"/>
                </a:lnTo>
                <a:lnTo>
                  <a:pt x="7229887" y="12023"/>
                </a:lnTo>
                <a:lnTo>
                  <a:pt x="7237988" y="0"/>
                </a:lnTo>
                <a:lnTo>
                  <a:pt x="7294480" y="0"/>
                </a:lnTo>
                <a:lnTo>
                  <a:pt x="7302577" y="12023"/>
                </a:lnTo>
                <a:lnTo>
                  <a:pt x="7305676" y="27392"/>
                </a:lnTo>
                <a:lnTo>
                  <a:pt x="7302577" y="42762"/>
                </a:lnTo>
                <a:lnTo>
                  <a:pt x="7294127" y="55312"/>
                </a:lnTo>
                <a:lnTo>
                  <a:pt x="7281595" y="63772"/>
                </a:lnTo>
                <a:lnTo>
                  <a:pt x="7266249" y="66873"/>
                </a:lnTo>
                <a:close/>
              </a:path>
              <a:path w="7305675" h="1263015">
                <a:moveTo>
                  <a:pt x="1311" y="331139"/>
                </a:moveTo>
                <a:lnTo>
                  <a:pt x="370" y="331139"/>
                </a:lnTo>
                <a:lnTo>
                  <a:pt x="0" y="330771"/>
                </a:lnTo>
                <a:lnTo>
                  <a:pt x="0" y="329829"/>
                </a:lnTo>
                <a:lnTo>
                  <a:pt x="370" y="329458"/>
                </a:lnTo>
                <a:lnTo>
                  <a:pt x="1311" y="329458"/>
                </a:lnTo>
                <a:lnTo>
                  <a:pt x="1681" y="329829"/>
                </a:lnTo>
                <a:lnTo>
                  <a:pt x="1681" y="330771"/>
                </a:lnTo>
                <a:lnTo>
                  <a:pt x="1311" y="331139"/>
                </a:lnTo>
                <a:close/>
              </a:path>
              <a:path w="7305675" h="1263015">
                <a:moveTo>
                  <a:pt x="305415" y="333664"/>
                </a:moveTo>
                <a:lnTo>
                  <a:pt x="301698" y="333664"/>
                </a:lnTo>
                <a:lnTo>
                  <a:pt x="300201" y="332169"/>
                </a:lnTo>
                <a:lnTo>
                  <a:pt x="300201" y="328432"/>
                </a:lnTo>
                <a:lnTo>
                  <a:pt x="301698" y="326933"/>
                </a:lnTo>
                <a:lnTo>
                  <a:pt x="305432" y="326933"/>
                </a:lnTo>
                <a:lnTo>
                  <a:pt x="306929" y="328432"/>
                </a:lnTo>
                <a:lnTo>
                  <a:pt x="306929" y="332169"/>
                </a:lnTo>
                <a:lnTo>
                  <a:pt x="305415" y="333664"/>
                </a:lnTo>
                <a:close/>
              </a:path>
              <a:path w="7305675" h="1263015">
                <a:moveTo>
                  <a:pt x="610008" y="337030"/>
                </a:moveTo>
                <a:lnTo>
                  <a:pt x="602591" y="337030"/>
                </a:lnTo>
                <a:lnTo>
                  <a:pt x="599580" y="334018"/>
                </a:lnTo>
                <a:lnTo>
                  <a:pt x="599580" y="326616"/>
                </a:lnTo>
                <a:lnTo>
                  <a:pt x="602591" y="323601"/>
                </a:lnTo>
                <a:lnTo>
                  <a:pt x="609991" y="323601"/>
                </a:lnTo>
                <a:lnTo>
                  <a:pt x="613002" y="326616"/>
                </a:lnTo>
                <a:lnTo>
                  <a:pt x="613002" y="334018"/>
                </a:lnTo>
                <a:lnTo>
                  <a:pt x="610008" y="337030"/>
                </a:lnTo>
                <a:close/>
              </a:path>
              <a:path w="7305675" h="1263015">
                <a:moveTo>
                  <a:pt x="914581" y="340395"/>
                </a:moveTo>
                <a:lnTo>
                  <a:pt x="903448" y="340395"/>
                </a:lnTo>
                <a:lnTo>
                  <a:pt x="898942" y="335885"/>
                </a:lnTo>
                <a:lnTo>
                  <a:pt x="898942" y="324746"/>
                </a:lnTo>
                <a:lnTo>
                  <a:pt x="903448" y="320236"/>
                </a:lnTo>
                <a:lnTo>
                  <a:pt x="914581" y="320236"/>
                </a:lnTo>
                <a:lnTo>
                  <a:pt x="919088" y="324746"/>
                </a:lnTo>
                <a:lnTo>
                  <a:pt x="919088" y="335885"/>
                </a:lnTo>
                <a:lnTo>
                  <a:pt x="914581" y="340395"/>
                </a:lnTo>
                <a:close/>
              </a:path>
              <a:path w="7305675" h="1263015">
                <a:moveTo>
                  <a:pt x="1219155" y="343760"/>
                </a:moveTo>
                <a:lnTo>
                  <a:pt x="1204323" y="343760"/>
                </a:lnTo>
                <a:lnTo>
                  <a:pt x="1198304" y="337738"/>
                </a:lnTo>
                <a:lnTo>
                  <a:pt x="1198304" y="322896"/>
                </a:lnTo>
                <a:lnTo>
                  <a:pt x="1204323" y="316870"/>
                </a:lnTo>
                <a:lnTo>
                  <a:pt x="1219155" y="316870"/>
                </a:lnTo>
                <a:lnTo>
                  <a:pt x="1225177" y="322896"/>
                </a:lnTo>
                <a:lnTo>
                  <a:pt x="1225177" y="337738"/>
                </a:lnTo>
                <a:lnTo>
                  <a:pt x="1219155" y="343760"/>
                </a:lnTo>
                <a:close/>
              </a:path>
              <a:path w="7305675" h="1263015">
                <a:moveTo>
                  <a:pt x="1523732" y="347126"/>
                </a:moveTo>
                <a:lnTo>
                  <a:pt x="1505196" y="347126"/>
                </a:lnTo>
                <a:lnTo>
                  <a:pt x="1497679" y="339605"/>
                </a:lnTo>
                <a:lnTo>
                  <a:pt x="1497679" y="321059"/>
                </a:lnTo>
                <a:lnTo>
                  <a:pt x="1505196" y="313539"/>
                </a:lnTo>
                <a:lnTo>
                  <a:pt x="1523732" y="313539"/>
                </a:lnTo>
                <a:lnTo>
                  <a:pt x="1531249" y="321059"/>
                </a:lnTo>
                <a:lnTo>
                  <a:pt x="1531249" y="339605"/>
                </a:lnTo>
                <a:lnTo>
                  <a:pt x="1523732" y="347126"/>
                </a:lnTo>
                <a:close/>
              </a:path>
              <a:path w="7305675" h="1263015">
                <a:moveTo>
                  <a:pt x="1817190" y="350495"/>
                </a:moveTo>
                <a:lnTo>
                  <a:pt x="1809345" y="348911"/>
                </a:lnTo>
                <a:lnTo>
                  <a:pt x="1802940" y="344591"/>
                </a:lnTo>
                <a:lnTo>
                  <a:pt x="1798623" y="338182"/>
                </a:lnTo>
                <a:lnTo>
                  <a:pt x="1797041" y="330332"/>
                </a:lnTo>
                <a:lnTo>
                  <a:pt x="1798623" y="322483"/>
                </a:lnTo>
                <a:lnTo>
                  <a:pt x="1802940" y="316075"/>
                </a:lnTo>
                <a:lnTo>
                  <a:pt x="1809345" y="311757"/>
                </a:lnTo>
                <a:lnTo>
                  <a:pt x="1817190" y="310173"/>
                </a:lnTo>
                <a:lnTo>
                  <a:pt x="1825035" y="311757"/>
                </a:lnTo>
                <a:lnTo>
                  <a:pt x="1831439" y="316075"/>
                </a:lnTo>
                <a:lnTo>
                  <a:pt x="1835756" y="322483"/>
                </a:lnTo>
                <a:lnTo>
                  <a:pt x="1837339" y="330332"/>
                </a:lnTo>
                <a:lnTo>
                  <a:pt x="1835756" y="338182"/>
                </a:lnTo>
                <a:lnTo>
                  <a:pt x="1831439" y="344591"/>
                </a:lnTo>
                <a:lnTo>
                  <a:pt x="1825035" y="348911"/>
                </a:lnTo>
                <a:lnTo>
                  <a:pt x="1817190" y="350495"/>
                </a:lnTo>
                <a:close/>
              </a:path>
              <a:path w="7305675" h="1263015">
                <a:moveTo>
                  <a:pt x="2119913" y="353860"/>
                </a:moveTo>
                <a:lnTo>
                  <a:pt x="2110763" y="352011"/>
                </a:lnTo>
                <a:lnTo>
                  <a:pt x="2103290" y="346969"/>
                </a:lnTo>
                <a:lnTo>
                  <a:pt x="2098250" y="339490"/>
                </a:lnTo>
                <a:lnTo>
                  <a:pt x="2096403" y="330332"/>
                </a:lnTo>
                <a:lnTo>
                  <a:pt x="2098250" y="321177"/>
                </a:lnTo>
                <a:lnTo>
                  <a:pt x="2103290" y="313699"/>
                </a:lnTo>
                <a:lnTo>
                  <a:pt x="2110763" y="308657"/>
                </a:lnTo>
                <a:lnTo>
                  <a:pt x="2119913" y="306808"/>
                </a:lnTo>
                <a:lnTo>
                  <a:pt x="2129064" y="308657"/>
                </a:lnTo>
                <a:lnTo>
                  <a:pt x="2136537" y="313699"/>
                </a:lnTo>
                <a:lnTo>
                  <a:pt x="2141577" y="321177"/>
                </a:lnTo>
                <a:lnTo>
                  <a:pt x="2143425" y="330332"/>
                </a:lnTo>
                <a:lnTo>
                  <a:pt x="2141577" y="339490"/>
                </a:lnTo>
                <a:lnTo>
                  <a:pt x="2136537" y="346969"/>
                </a:lnTo>
                <a:lnTo>
                  <a:pt x="2129064" y="352011"/>
                </a:lnTo>
                <a:lnTo>
                  <a:pt x="2119913" y="353860"/>
                </a:lnTo>
                <a:close/>
              </a:path>
              <a:path w="7305675" h="1263015">
                <a:moveTo>
                  <a:pt x="2422641" y="356382"/>
                </a:moveTo>
                <a:lnTo>
                  <a:pt x="2412516" y="354335"/>
                </a:lnTo>
                <a:lnTo>
                  <a:pt x="2404245" y="348755"/>
                </a:lnTo>
                <a:lnTo>
                  <a:pt x="2398667" y="340481"/>
                </a:lnTo>
                <a:lnTo>
                  <a:pt x="2396622" y="330349"/>
                </a:lnTo>
                <a:lnTo>
                  <a:pt x="2398667" y="320219"/>
                </a:lnTo>
                <a:lnTo>
                  <a:pt x="2404245" y="311944"/>
                </a:lnTo>
                <a:lnTo>
                  <a:pt x="2412516" y="306363"/>
                </a:lnTo>
                <a:lnTo>
                  <a:pt x="2422641" y="304317"/>
                </a:lnTo>
                <a:lnTo>
                  <a:pt x="2432764" y="306363"/>
                </a:lnTo>
                <a:lnTo>
                  <a:pt x="2441033" y="311944"/>
                </a:lnTo>
                <a:lnTo>
                  <a:pt x="2446611" y="320219"/>
                </a:lnTo>
                <a:lnTo>
                  <a:pt x="2448656" y="330349"/>
                </a:lnTo>
                <a:lnTo>
                  <a:pt x="2446613" y="340481"/>
                </a:lnTo>
                <a:lnTo>
                  <a:pt x="2441040" y="348755"/>
                </a:lnTo>
                <a:lnTo>
                  <a:pt x="2432771" y="354335"/>
                </a:lnTo>
                <a:lnTo>
                  <a:pt x="2422641" y="356382"/>
                </a:lnTo>
                <a:close/>
              </a:path>
              <a:path w="7305675" h="1263015">
                <a:moveTo>
                  <a:pt x="2725365" y="359747"/>
                </a:moveTo>
                <a:lnTo>
                  <a:pt x="2713927" y="357438"/>
                </a:lnTo>
                <a:lnTo>
                  <a:pt x="2704588" y="351138"/>
                </a:lnTo>
                <a:lnTo>
                  <a:pt x="2698292" y="341794"/>
                </a:lnTo>
                <a:lnTo>
                  <a:pt x="2695983" y="330349"/>
                </a:lnTo>
                <a:lnTo>
                  <a:pt x="2698292" y="318904"/>
                </a:lnTo>
                <a:lnTo>
                  <a:pt x="2704588" y="309560"/>
                </a:lnTo>
                <a:lnTo>
                  <a:pt x="2713927" y="303261"/>
                </a:lnTo>
                <a:lnTo>
                  <a:pt x="2725365" y="300951"/>
                </a:lnTo>
                <a:lnTo>
                  <a:pt x="2736802" y="303261"/>
                </a:lnTo>
                <a:lnTo>
                  <a:pt x="2746141" y="309560"/>
                </a:lnTo>
                <a:lnTo>
                  <a:pt x="2752437" y="318904"/>
                </a:lnTo>
                <a:lnTo>
                  <a:pt x="2754746" y="330349"/>
                </a:lnTo>
                <a:lnTo>
                  <a:pt x="2752437" y="341794"/>
                </a:lnTo>
                <a:lnTo>
                  <a:pt x="2746141" y="351138"/>
                </a:lnTo>
                <a:lnTo>
                  <a:pt x="2736802" y="357438"/>
                </a:lnTo>
                <a:lnTo>
                  <a:pt x="2725365" y="359747"/>
                </a:lnTo>
                <a:close/>
              </a:path>
              <a:path w="7305675" h="1263015">
                <a:moveTo>
                  <a:pt x="3028088" y="363113"/>
                </a:moveTo>
                <a:lnTo>
                  <a:pt x="3015345" y="360537"/>
                </a:lnTo>
                <a:lnTo>
                  <a:pt x="3004937" y="353515"/>
                </a:lnTo>
                <a:lnTo>
                  <a:pt x="2997919" y="343100"/>
                </a:lnTo>
                <a:lnTo>
                  <a:pt x="2995345" y="330349"/>
                </a:lnTo>
                <a:lnTo>
                  <a:pt x="2997919" y="317598"/>
                </a:lnTo>
                <a:lnTo>
                  <a:pt x="3004937" y="307184"/>
                </a:lnTo>
                <a:lnTo>
                  <a:pt x="3015345" y="300161"/>
                </a:lnTo>
                <a:lnTo>
                  <a:pt x="3028088" y="297586"/>
                </a:lnTo>
                <a:lnTo>
                  <a:pt x="3040832" y="300161"/>
                </a:lnTo>
                <a:lnTo>
                  <a:pt x="3051242" y="307184"/>
                </a:lnTo>
                <a:lnTo>
                  <a:pt x="3058261" y="317598"/>
                </a:lnTo>
                <a:lnTo>
                  <a:pt x="3060835" y="330349"/>
                </a:lnTo>
                <a:lnTo>
                  <a:pt x="3058261" y="343100"/>
                </a:lnTo>
                <a:lnTo>
                  <a:pt x="3051242" y="353515"/>
                </a:lnTo>
                <a:lnTo>
                  <a:pt x="3040832" y="360537"/>
                </a:lnTo>
                <a:lnTo>
                  <a:pt x="3028088" y="363113"/>
                </a:lnTo>
                <a:close/>
              </a:path>
              <a:path w="7305675" h="1263015">
                <a:moveTo>
                  <a:pt x="3330812" y="365638"/>
                </a:moveTo>
                <a:lnTo>
                  <a:pt x="3317096" y="362865"/>
                </a:lnTo>
                <a:lnTo>
                  <a:pt x="3305892" y="355303"/>
                </a:lnTo>
                <a:lnTo>
                  <a:pt x="3298335" y="344091"/>
                </a:lnTo>
                <a:lnTo>
                  <a:pt x="3295564" y="330366"/>
                </a:lnTo>
                <a:lnTo>
                  <a:pt x="3298335" y="316641"/>
                </a:lnTo>
                <a:lnTo>
                  <a:pt x="3305892" y="305429"/>
                </a:lnTo>
                <a:lnTo>
                  <a:pt x="3317096" y="297868"/>
                </a:lnTo>
                <a:lnTo>
                  <a:pt x="3330812" y="295094"/>
                </a:lnTo>
                <a:lnTo>
                  <a:pt x="3344530" y="297868"/>
                </a:lnTo>
                <a:lnTo>
                  <a:pt x="3355735" y="305429"/>
                </a:lnTo>
                <a:lnTo>
                  <a:pt x="3363292" y="316641"/>
                </a:lnTo>
                <a:lnTo>
                  <a:pt x="3366064" y="330366"/>
                </a:lnTo>
                <a:lnTo>
                  <a:pt x="3363294" y="344091"/>
                </a:lnTo>
                <a:lnTo>
                  <a:pt x="3355742" y="355303"/>
                </a:lnTo>
                <a:lnTo>
                  <a:pt x="3344537" y="362865"/>
                </a:lnTo>
                <a:lnTo>
                  <a:pt x="3330812" y="365638"/>
                </a:lnTo>
                <a:close/>
              </a:path>
              <a:path w="7305675" h="1263015">
                <a:moveTo>
                  <a:pt x="3633529" y="368163"/>
                </a:moveTo>
                <a:lnTo>
                  <a:pt x="3618826" y="365191"/>
                </a:lnTo>
                <a:lnTo>
                  <a:pt x="3606820" y="357090"/>
                </a:lnTo>
                <a:lnTo>
                  <a:pt x="3598725" y="345075"/>
                </a:lnTo>
                <a:lnTo>
                  <a:pt x="3595756" y="330366"/>
                </a:lnTo>
                <a:lnTo>
                  <a:pt x="3598725" y="315657"/>
                </a:lnTo>
                <a:lnTo>
                  <a:pt x="3606820" y="303642"/>
                </a:lnTo>
                <a:lnTo>
                  <a:pt x="3618826" y="295541"/>
                </a:lnTo>
                <a:lnTo>
                  <a:pt x="3633529" y="292569"/>
                </a:lnTo>
                <a:lnTo>
                  <a:pt x="3648232" y="295541"/>
                </a:lnTo>
                <a:lnTo>
                  <a:pt x="3660239" y="303642"/>
                </a:lnTo>
                <a:lnTo>
                  <a:pt x="3668334" y="315657"/>
                </a:lnTo>
                <a:lnTo>
                  <a:pt x="3671302" y="330366"/>
                </a:lnTo>
                <a:lnTo>
                  <a:pt x="3668334" y="345075"/>
                </a:lnTo>
                <a:lnTo>
                  <a:pt x="3660239" y="357090"/>
                </a:lnTo>
                <a:lnTo>
                  <a:pt x="3648232" y="365191"/>
                </a:lnTo>
                <a:lnTo>
                  <a:pt x="3633529" y="368163"/>
                </a:lnTo>
                <a:close/>
              </a:path>
              <a:path w="7305675" h="1263015">
                <a:moveTo>
                  <a:pt x="3936253" y="371528"/>
                </a:moveTo>
                <a:lnTo>
                  <a:pt x="3920245" y="368294"/>
                </a:lnTo>
                <a:lnTo>
                  <a:pt x="3907176" y="359473"/>
                </a:lnTo>
                <a:lnTo>
                  <a:pt x="3898368" y="346389"/>
                </a:lnTo>
                <a:lnTo>
                  <a:pt x="3895138" y="330366"/>
                </a:lnTo>
                <a:lnTo>
                  <a:pt x="3898368" y="314343"/>
                </a:lnTo>
                <a:lnTo>
                  <a:pt x="3907176" y="301260"/>
                </a:lnTo>
                <a:lnTo>
                  <a:pt x="3920245" y="292439"/>
                </a:lnTo>
                <a:lnTo>
                  <a:pt x="3936253" y="289204"/>
                </a:lnTo>
                <a:lnTo>
                  <a:pt x="3952266" y="292439"/>
                </a:lnTo>
                <a:lnTo>
                  <a:pt x="3965346" y="301260"/>
                </a:lnTo>
                <a:lnTo>
                  <a:pt x="3974167" y="314343"/>
                </a:lnTo>
                <a:lnTo>
                  <a:pt x="3977402" y="330366"/>
                </a:lnTo>
                <a:lnTo>
                  <a:pt x="3974167" y="346389"/>
                </a:lnTo>
                <a:lnTo>
                  <a:pt x="3965346" y="359473"/>
                </a:lnTo>
                <a:lnTo>
                  <a:pt x="3952266" y="368294"/>
                </a:lnTo>
                <a:lnTo>
                  <a:pt x="3936253" y="371528"/>
                </a:lnTo>
                <a:close/>
              </a:path>
              <a:path w="7305675" h="1263015">
                <a:moveTo>
                  <a:pt x="4238977" y="374053"/>
                </a:moveTo>
                <a:lnTo>
                  <a:pt x="4221989" y="370621"/>
                </a:lnTo>
                <a:lnTo>
                  <a:pt x="4208115" y="361261"/>
                </a:lnTo>
                <a:lnTo>
                  <a:pt x="4198761" y="347380"/>
                </a:lnTo>
                <a:lnTo>
                  <a:pt x="4195330" y="330383"/>
                </a:lnTo>
                <a:lnTo>
                  <a:pt x="4198761" y="313386"/>
                </a:lnTo>
                <a:lnTo>
                  <a:pt x="4208115" y="299506"/>
                </a:lnTo>
                <a:lnTo>
                  <a:pt x="4221989" y="290148"/>
                </a:lnTo>
                <a:lnTo>
                  <a:pt x="4238977" y="286716"/>
                </a:lnTo>
                <a:lnTo>
                  <a:pt x="4255965" y="290148"/>
                </a:lnTo>
                <a:lnTo>
                  <a:pt x="4269838" y="299506"/>
                </a:lnTo>
                <a:lnTo>
                  <a:pt x="4279193" y="313386"/>
                </a:lnTo>
                <a:lnTo>
                  <a:pt x="4282623" y="330383"/>
                </a:lnTo>
                <a:lnTo>
                  <a:pt x="4279193" y="347380"/>
                </a:lnTo>
                <a:lnTo>
                  <a:pt x="4269838" y="361261"/>
                </a:lnTo>
                <a:lnTo>
                  <a:pt x="4255965" y="370621"/>
                </a:lnTo>
                <a:lnTo>
                  <a:pt x="4238977" y="374053"/>
                </a:lnTo>
                <a:close/>
              </a:path>
              <a:path w="7305675" h="1263015">
                <a:moveTo>
                  <a:pt x="4541701" y="376578"/>
                </a:moveTo>
                <a:lnTo>
                  <a:pt x="4523739" y="372948"/>
                </a:lnTo>
                <a:lnTo>
                  <a:pt x="4509071" y="363048"/>
                </a:lnTo>
                <a:lnTo>
                  <a:pt x="4499182" y="348364"/>
                </a:lnTo>
                <a:lnTo>
                  <a:pt x="4495556" y="330383"/>
                </a:lnTo>
                <a:lnTo>
                  <a:pt x="4499182" y="312404"/>
                </a:lnTo>
                <a:lnTo>
                  <a:pt x="4509071" y="297721"/>
                </a:lnTo>
                <a:lnTo>
                  <a:pt x="4523739" y="287821"/>
                </a:lnTo>
                <a:lnTo>
                  <a:pt x="4541701" y="284191"/>
                </a:lnTo>
                <a:lnTo>
                  <a:pt x="4559682" y="287821"/>
                </a:lnTo>
                <a:lnTo>
                  <a:pt x="4574360" y="297721"/>
                </a:lnTo>
                <a:lnTo>
                  <a:pt x="4584252" y="312404"/>
                </a:lnTo>
                <a:lnTo>
                  <a:pt x="4587879" y="330383"/>
                </a:lnTo>
                <a:lnTo>
                  <a:pt x="4584252" y="348364"/>
                </a:lnTo>
                <a:lnTo>
                  <a:pt x="4574360" y="363048"/>
                </a:lnTo>
                <a:lnTo>
                  <a:pt x="4559682" y="372948"/>
                </a:lnTo>
                <a:lnTo>
                  <a:pt x="4541701" y="376578"/>
                </a:lnTo>
                <a:close/>
              </a:path>
              <a:path w="7305675" h="1263015">
                <a:moveTo>
                  <a:pt x="4844424" y="379100"/>
                </a:moveTo>
                <a:lnTo>
                  <a:pt x="4825483" y="375272"/>
                </a:lnTo>
                <a:lnTo>
                  <a:pt x="4810010" y="364833"/>
                </a:lnTo>
                <a:lnTo>
                  <a:pt x="4799575" y="349348"/>
                </a:lnTo>
                <a:lnTo>
                  <a:pt x="4795748" y="330383"/>
                </a:lnTo>
                <a:lnTo>
                  <a:pt x="4799575" y="311420"/>
                </a:lnTo>
                <a:lnTo>
                  <a:pt x="4810010" y="295935"/>
                </a:lnTo>
                <a:lnTo>
                  <a:pt x="4825483" y="285494"/>
                </a:lnTo>
                <a:lnTo>
                  <a:pt x="4844424" y="281666"/>
                </a:lnTo>
                <a:lnTo>
                  <a:pt x="4863385" y="285494"/>
                </a:lnTo>
                <a:lnTo>
                  <a:pt x="4878868" y="295935"/>
                </a:lnTo>
                <a:lnTo>
                  <a:pt x="4889307" y="311420"/>
                </a:lnTo>
                <a:lnTo>
                  <a:pt x="4893135" y="330383"/>
                </a:lnTo>
                <a:lnTo>
                  <a:pt x="4889307" y="349348"/>
                </a:lnTo>
                <a:lnTo>
                  <a:pt x="4878868" y="364833"/>
                </a:lnTo>
                <a:lnTo>
                  <a:pt x="4863385" y="375272"/>
                </a:lnTo>
                <a:lnTo>
                  <a:pt x="4844424" y="379100"/>
                </a:lnTo>
                <a:close/>
              </a:path>
              <a:path w="7305675" h="1263015">
                <a:moveTo>
                  <a:pt x="5147149" y="381625"/>
                </a:moveTo>
                <a:lnTo>
                  <a:pt x="5127213" y="377598"/>
                </a:lnTo>
                <a:lnTo>
                  <a:pt x="5110937" y="366618"/>
                </a:lnTo>
                <a:lnTo>
                  <a:pt x="5099964" y="350330"/>
                </a:lnTo>
                <a:lnTo>
                  <a:pt x="5095940" y="330383"/>
                </a:lnTo>
                <a:lnTo>
                  <a:pt x="5099964" y="310436"/>
                </a:lnTo>
                <a:lnTo>
                  <a:pt x="5110937" y="294148"/>
                </a:lnTo>
                <a:lnTo>
                  <a:pt x="5127213" y="283167"/>
                </a:lnTo>
                <a:lnTo>
                  <a:pt x="5147149" y="279141"/>
                </a:lnTo>
                <a:lnTo>
                  <a:pt x="5167089" y="283167"/>
                </a:lnTo>
                <a:lnTo>
                  <a:pt x="5183377" y="294148"/>
                </a:lnTo>
                <a:lnTo>
                  <a:pt x="5194361" y="310436"/>
                </a:lnTo>
                <a:lnTo>
                  <a:pt x="5198390" y="330383"/>
                </a:lnTo>
                <a:lnTo>
                  <a:pt x="5194361" y="350330"/>
                </a:lnTo>
                <a:lnTo>
                  <a:pt x="5183377" y="366618"/>
                </a:lnTo>
                <a:lnTo>
                  <a:pt x="5167089" y="377598"/>
                </a:lnTo>
                <a:lnTo>
                  <a:pt x="5147149" y="381625"/>
                </a:lnTo>
                <a:close/>
              </a:path>
              <a:path w="7305675" h="1263015">
                <a:moveTo>
                  <a:pt x="5449872" y="384990"/>
                </a:moveTo>
                <a:lnTo>
                  <a:pt x="5428646" y="380699"/>
                </a:lnTo>
                <a:lnTo>
                  <a:pt x="5411306" y="368998"/>
                </a:lnTo>
                <a:lnTo>
                  <a:pt x="5399611" y="351645"/>
                </a:lnTo>
                <a:lnTo>
                  <a:pt x="5395322" y="330400"/>
                </a:lnTo>
                <a:lnTo>
                  <a:pt x="5399611" y="309156"/>
                </a:lnTo>
                <a:lnTo>
                  <a:pt x="5411306" y="291803"/>
                </a:lnTo>
                <a:lnTo>
                  <a:pt x="5428646" y="280101"/>
                </a:lnTo>
                <a:lnTo>
                  <a:pt x="5449872" y="275810"/>
                </a:lnTo>
                <a:lnTo>
                  <a:pt x="5471118" y="280101"/>
                </a:lnTo>
                <a:lnTo>
                  <a:pt x="5488468" y="291803"/>
                </a:lnTo>
                <a:lnTo>
                  <a:pt x="5500166" y="309156"/>
                </a:lnTo>
                <a:lnTo>
                  <a:pt x="5504456" y="330400"/>
                </a:lnTo>
                <a:lnTo>
                  <a:pt x="5500166" y="351645"/>
                </a:lnTo>
                <a:lnTo>
                  <a:pt x="5488468" y="368998"/>
                </a:lnTo>
                <a:lnTo>
                  <a:pt x="5471118" y="380699"/>
                </a:lnTo>
                <a:lnTo>
                  <a:pt x="5449872" y="384990"/>
                </a:lnTo>
                <a:close/>
              </a:path>
              <a:path w="7305675" h="1263015">
                <a:moveTo>
                  <a:pt x="5752630" y="387515"/>
                </a:moveTo>
                <a:lnTo>
                  <a:pt x="5730410" y="383026"/>
                </a:lnTo>
                <a:lnTo>
                  <a:pt x="5712266" y="370784"/>
                </a:lnTo>
                <a:lnTo>
                  <a:pt x="5700034" y="352629"/>
                </a:lnTo>
                <a:lnTo>
                  <a:pt x="5695548" y="330400"/>
                </a:lnTo>
                <a:lnTo>
                  <a:pt x="5700034" y="308172"/>
                </a:lnTo>
                <a:lnTo>
                  <a:pt x="5712266" y="290017"/>
                </a:lnTo>
                <a:lnTo>
                  <a:pt x="5730410" y="277774"/>
                </a:lnTo>
                <a:lnTo>
                  <a:pt x="5752630" y="273285"/>
                </a:lnTo>
                <a:lnTo>
                  <a:pt x="5774830" y="277774"/>
                </a:lnTo>
                <a:lnTo>
                  <a:pt x="5792964" y="290017"/>
                </a:lnTo>
                <a:lnTo>
                  <a:pt x="5805193" y="308172"/>
                </a:lnTo>
                <a:lnTo>
                  <a:pt x="5809677" y="330400"/>
                </a:lnTo>
                <a:lnTo>
                  <a:pt x="5805197" y="352629"/>
                </a:lnTo>
                <a:lnTo>
                  <a:pt x="5792977" y="370784"/>
                </a:lnTo>
                <a:lnTo>
                  <a:pt x="5774844" y="383026"/>
                </a:lnTo>
                <a:lnTo>
                  <a:pt x="5752630" y="387515"/>
                </a:lnTo>
                <a:close/>
              </a:path>
              <a:path w="7305675" h="1263015">
                <a:moveTo>
                  <a:pt x="6055354" y="390040"/>
                </a:moveTo>
                <a:lnTo>
                  <a:pt x="6032154" y="385352"/>
                </a:lnTo>
                <a:lnTo>
                  <a:pt x="6013205" y="372569"/>
                </a:lnTo>
                <a:lnTo>
                  <a:pt x="6000427" y="353612"/>
                </a:lnTo>
                <a:lnTo>
                  <a:pt x="5995740" y="330400"/>
                </a:lnTo>
                <a:lnTo>
                  <a:pt x="6000427" y="307188"/>
                </a:lnTo>
                <a:lnTo>
                  <a:pt x="6013205" y="288232"/>
                </a:lnTo>
                <a:lnTo>
                  <a:pt x="6032154" y="275450"/>
                </a:lnTo>
                <a:lnTo>
                  <a:pt x="6055354" y="270763"/>
                </a:lnTo>
                <a:lnTo>
                  <a:pt x="6078548" y="275450"/>
                </a:lnTo>
                <a:lnTo>
                  <a:pt x="6097485" y="288232"/>
                </a:lnTo>
                <a:lnTo>
                  <a:pt x="6110252" y="307188"/>
                </a:lnTo>
                <a:lnTo>
                  <a:pt x="6114933" y="330400"/>
                </a:lnTo>
                <a:lnTo>
                  <a:pt x="6110252" y="353612"/>
                </a:lnTo>
                <a:lnTo>
                  <a:pt x="6097485" y="372569"/>
                </a:lnTo>
                <a:lnTo>
                  <a:pt x="6078548" y="385352"/>
                </a:lnTo>
                <a:lnTo>
                  <a:pt x="6055354" y="390040"/>
                </a:lnTo>
                <a:close/>
              </a:path>
              <a:path w="7305675" h="1263015">
                <a:moveTo>
                  <a:pt x="6358077" y="394246"/>
                </a:moveTo>
                <a:lnTo>
                  <a:pt x="6333241" y="389230"/>
                </a:lnTo>
                <a:lnTo>
                  <a:pt x="6312962" y="375552"/>
                </a:lnTo>
                <a:lnTo>
                  <a:pt x="6299291" y="355263"/>
                </a:lnTo>
                <a:lnTo>
                  <a:pt x="6294278" y="330417"/>
                </a:lnTo>
                <a:lnTo>
                  <a:pt x="6299291" y="305570"/>
                </a:lnTo>
                <a:lnTo>
                  <a:pt x="6312962" y="285282"/>
                </a:lnTo>
                <a:lnTo>
                  <a:pt x="6333241" y="271603"/>
                </a:lnTo>
                <a:lnTo>
                  <a:pt x="6358077" y="266587"/>
                </a:lnTo>
                <a:lnTo>
                  <a:pt x="6382894" y="271603"/>
                </a:lnTo>
                <a:lnTo>
                  <a:pt x="6403163" y="285282"/>
                </a:lnTo>
                <a:lnTo>
                  <a:pt x="6416830" y="305570"/>
                </a:lnTo>
                <a:lnTo>
                  <a:pt x="6421843" y="330417"/>
                </a:lnTo>
                <a:lnTo>
                  <a:pt x="6416830" y="355263"/>
                </a:lnTo>
                <a:lnTo>
                  <a:pt x="6403163" y="375552"/>
                </a:lnTo>
                <a:lnTo>
                  <a:pt x="6382894" y="389230"/>
                </a:lnTo>
                <a:lnTo>
                  <a:pt x="6358077" y="394246"/>
                </a:lnTo>
                <a:close/>
              </a:path>
              <a:path w="7305675" h="1263015">
                <a:moveTo>
                  <a:pt x="6660801" y="397611"/>
                </a:moveTo>
                <a:lnTo>
                  <a:pt x="6634654" y="392331"/>
                </a:lnTo>
                <a:lnTo>
                  <a:pt x="6613302" y="377930"/>
                </a:lnTo>
                <a:lnTo>
                  <a:pt x="6598906" y="356571"/>
                </a:lnTo>
                <a:lnTo>
                  <a:pt x="6593626" y="330417"/>
                </a:lnTo>
                <a:lnTo>
                  <a:pt x="6598906" y="304264"/>
                </a:lnTo>
                <a:lnTo>
                  <a:pt x="6613302" y="282905"/>
                </a:lnTo>
                <a:lnTo>
                  <a:pt x="6634654" y="268503"/>
                </a:lnTo>
                <a:lnTo>
                  <a:pt x="6660801" y="263222"/>
                </a:lnTo>
                <a:lnTo>
                  <a:pt x="6686928" y="268503"/>
                </a:lnTo>
                <a:lnTo>
                  <a:pt x="6708271" y="282905"/>
                </a:lnTo>
                <a:lnTo>
                  <a:pt x="6722663" y="304264"/>
                </a:lnTo>
                <a:lnTo>
                  <a:pt x="6727942" y="330417"/>
                </a:lnTo>
                <a:lnTo>
                  <a:pt x="6722663" y="356571"/>
                </a:lnTo>
                <a:lnTo>
                  <a:pt x="6708271" y="377930"/>
                </a:lnTo>
                <a:lnTo>
                  <a:pt x="6686928" y="392331"/>
                </a:lnTo>
                <a:lnTo>
                  <a:pt x="6660801" y="397611"/>
                </a:lnTo>
                <a:close/>
              </a:path>
              <a:path w="7305675" h="1263015">
                <a:moveTo>
                  <a:pt x="6963525" y="395930"/>
                </a:moveTo>
                <a:lnTo>
                  <a:pt x="6938026" y="390782"/>
                </a:lnTo>
                <a:lnTo>
                  <a:pt x="6917212" y="376741"/>
                </a:lnTo>
                <a:lnTo>
                  <a:pt x="6903182" y="355916"/>
                </a:lnTo>
                <a:lnTo>
                  <a:pt x="6898038" y="330417"/>
                </a:lnTo>
                <a:lnTo>
                  <a:pt x="6903182" y="304917"/>
                </a:lnTo>
                <a:lnTo>
                  <a:pt x="6917212" y="284094"/>
                </a:lnTo>
                <a:lnTo>
                  <a:pt x="6938026" y="270055"/>
                </a:lnTo>
                <a:lnTo>
                  <a:pt x="6963525" y="264906"/>
                </a:lnTo>
                <a:lnTo>
                  <a:pt x="6989004" y="270055"/>
                </a:lnTo>
                <a:lnTo>
                  <a:pt x="7009809" y="284094"/>
                </a:lnTo>
                <a:lnTo>
                  <a:pt x="7023835" y="304917"/>
                </a:lnTo>
                <a:lnTo>
                  <a:pt x="7028978" y="330417"/>
                </a:lnTo>
                <a:lnTo>
                  <a:pt x="7023835" y="355916"/>
                </a:lnTo>
                <a:lnTo>
                  <a:pt x="7009809" y="376741"/>
                </a:lnTo>
                <a:lnTo>
                  <a:pt x="6989004" y="390782"/>
                </a:lnTo>
                <a:lnTo>
                  <a:pt x="6963525" y="395930"/>
                </a:lnTo>
                <a:close/>
              </a:path>
              <a:path w="7305675" h="1263015">
                <a:moveTo>
                  <a:pt x="7273168" y="343004"/>
                </a:moveTo>
                <a:lnTo>
                  <a:pt x="7259261" y="343004"/>
                </a:lnTo>
                <a:lnTo>
                  <a:pt x="7253624" y="337367"/>
                </a:lnTo>
                <a:lnTo>
                  <a:pt x="7253624" y="323433"/>
                </a:lnTo>
                <a:lnTo>
                  <a:pt x="7259261" y="317795"/>
                </a:lnTo>
                <a:lnTo>
                  <a:pt x="7273202" y="317795"/>
                </a:lnTo>
                <a:lnTo>
                  <a:pt x="7278840" y="323433"/>
                </a:lnTo>
                <a:lnTo>
                  <a:pt x="7278840" y="337367"/>
                </a:lnTo>
                <a:lnTo>
                  <a:pt x="7273168" y="343004"/>
                </a:lnTo>
                <a:close/>
              </a:path>
              <a:path w="7305675" h="1263015">
                <a:moveTo>
                  <a:pt x="304961" y="635831"/>
                </a:moveTo>
                <a:lnTo>
                  <a:pt x="302169" y="635831"/>
                </a:lnTo>
                <a:lnTo>
                  <a:pt x="301043" y="634703"/>
                </a:lnTo>
                <a:lnTo>
                  <a:pt x="301043" y="631908"/>
                </a:lnTo>
                <a:lnTo>
                  <a:pt x="302169" y="630784"/>
                </a:lnTo>
                <a:lnTo>
                  <a:pt x="304961" y="630784"/>
                </a:lnTo>
                <a:lnTo>
                  <a:pt x="306088" y="631908"/>
                </a:lnTo>
                <a:lnTo>
                  <a:pt x="306088" y="634703"/>
                </a:lnTo>
                <a:lnTo>
                  <a:pt x="304961" y="635831"/>
                </a:lnTo>
                <a:close/>
              </a:path>
              <a:path w="7305675" h="1263015">
                <a:moveTo>
                  <a:pt x="610008" y="640037"/>
                </a:moveTo>
                <a:lnTo>
                  <a:pt x="602591" y="640037"/>
                </a:lnTo>
                <a:lnTo>
                  <a:pt x="599580" y="637026"/>
                </a:lnTo>
                <a:lnTo>
                  <a:pt x="599580" y="629623"/>
                </a:lnTo>
                <a:lnTo>
                  <a:pt x="602591" y="626609"/>
                </a:lnTo>
                <a:lnTo>
                  <a:pt x="609991" y="626609"/>
                </a:lnTo>
                <a:lnTo>
                  <a:pt x="613002" y="629623"/>
                </a:lnTo>
                <a:lnTo>
                  <a:pt x="613002" y="637026"/>
                </a:lnTo>
                <a:lnTo>
                  <a:pt x="610008" y="640037"/>
                </a:lnTo>
                <a:close/>
              </a:path>
              <a:path w="7305675" h="1263015">
                <a:moveTo>
                  <a:pt x="914581" y="643402"/>
                </a:moveTo>
                <a:lnTo>
                  <a:pt x="903448" y="643402"/>
                </a:lnTo>
                <a:lnTo>
                  <a:pt x="898942" y="638893"/>
                </a:lnTo>
                <a:lnTo>
                  <a:pt x="898942" y="627753"/>
                </a:lnTo>
                <a:lnTo>
                  <a:pt x="903448" y="623243"/>
                </a:lnTo>
                <a:lnTo>
                  <a:pt x="914581" y="623243"/>
                </a:lnTo>
                <a:lnTo>
                  <a:pt x="919088" y="627753"/>
                </a:lnTo>
                <a:lnTo>
                  <a:pt x="919088" y="638893"/>
                </a:lnTo>
                <a:lnTo>
                  <a:pt x="914581" y="643402"/>
                </a:lnTo>
                <a:close/>
              </a:path>
              <a:path w="7305675" h="1263015">
                <a:moveTo>
                  <a:pt x="1219155" y="646768"/>
                </a:moveTo>
                <a:lnTo>
                  <a:pt x="1204323" y="646768"/>
                </a:lnTo>
                <a:lnTo>
                  <a:pt x="1198304" y="640746"/>
                </a:lnTo>
                <a:lnTo>
                  <a:pt x="1198304" y="625903"/>
                </a:lnTo>
                <a:lnTo>
                  <a:pt x="1204323" y="619878"/>
                </a:lnTo>
                <a:lnTo>
                  <a:pt x="1219155" y="619878"/>
                </a:lnTo>
                <a:lnTo>
                  <a:pt x="1225177" y="625903"/>
                </a:lnTo>
                <a:lnTo>
                  <a:pt x="1225177" y="640746"/>
                </a:lnTo>
                <a:lnTo>
                  <a:pt x="1219155" y="646768"/>
                </a:lnTo>
                <a:close/>
              </a:path>
              <a:path w="7305675" h="1263015">
                <a:moveTo>
                  <a:pt x="1523732" y="650133"/>
                </a:moveTo>
                <a:lnTo>
                  <a:pt x="1505196" y="650133"/>
                </a:lnTo>
                <a:lnTo>
                  <a:pt x="1497679" y="642612"/>
                </a:lnTo>
                <a:lnTo>
                  <a:pt x="1497679" y="624067"/>
                </a:lnTo>
                <a:lnTo>
                  <a:pt x="1505196" y="616546"/>
                </a:lnTo>
                <a:lnTo>
                  <a:pt x="1523732" y="616546"/>
                </a:lnTo>
                <a:lnTo>
                  <a:pt x="1531249" y="624067"/>
                </a:lnTo>
                <a:lnTo>
                  <a:pt x="1531249" y="642612"/>
                </a:lnTo>
                <a:lnTo>
                  <a:pt x="1523732" y="650133"/>
                </a:lnTo>
                <a:close/>
              </a:path>
              <a:path w="7305675" h="1263015">
                <a:moveTo>
                  <a:pt x="1817190" y="653499"/>
                </a:moveTo>
                <a:lnTo>
                  <a:pt x="1809345" y="651915"/>
                </a:lnTo>
                <a:lnTo>
                  <a:pt x="1802940" y="647596"/>
                </a:lnTo>
                <a:lnTo>
                  <a:pt x="1798623" y="641189"/>
                </a:lnTo>
                <a:lnTo>
                  <a:pt x="1797041" y="633340"/>
                </a:lnTo>
                <a:lnTo>
                  <a:pt x="1798623" y="625490"/>
                </a:lnTo>
                <a:lnTo>
                  <a:pt x="1802940" y="619083"/>
                </a:lnTo>
                <a:lnTo>
                  <a:pt x="1809345" y="614764"/>
                </a:lnTo>
                <a:lnTo>
                  <a:pt x="1817190" y="613181"/>
                </a:lnTo>
                <a:lnTo>
                  <a:pt x="1825035" y="614764"/>
                </a:lnTo>
                <a:lnTo>
                  <a:pt x="1831439" y="619083"/>
                </a:lnTo>
                <a:lnTo>
                  <a:pt x="1835756" y="625490"/>
                </a:lnTo>
                <a:lnTo>
                  <a:pt x="1837339" y="633340"/>
                </a:lnTo>
                <a:lnTo>
                  <a:pt x="1835756" y="641189"/>
                </a:lnTo>
                <a:lnTo>
                  <a:pt x="1831439" y="647596"/>
                </a:lnTo>
                <a:lnTo>
                  <a:pt x="1825035" y="651915"/>
                </a:lnTo>
                <a:lnTo>
                  <a:pt x="1817190" y="653499"/>
                </a:lnTo>
                <a:close/>
              </a:path>
              <a:path w="7305675" h="1263015">
                <a:moveTo>
                  <a:pt x="2119913" y="656868"/>
                </a:moveTo>
                <a:lnTo>
                  <a:pt x="2110763" y="655018"/>
                </a:lnTo>
                <a:lnTo>
                  <a:pt x="2103290" y="649976"/>
                </a:lnTo>
                <a:lnTo>
                  <a:pt x="2098250" y="642497"/>
                </a:lnTo>
                <a:lnTo>
                  <a:pt x="2096403" y="633340"/>
                </a:lnTo>
                <a:lnTo>
                  <a:pt x="2098250" y="624184"/>
                </a:lnTo>
                <a:lnTo>
                  <a:pt x="2103290" y="616706"/>
                </a:lnTo>
                <a:lnTo>
                  <a:pt x="2110763" y="611664"/>
                </a:lnTo>
                <a:lnTo>
                  <a:pt x="2119913" y="609815"/>
                </a:lnTo>
                <a:lnTo>
                  <a:pt x="2129064" y="611664"/>
                </a:lnTo>
                <a:lnTo>
                  <a:pt x="2136537" y="616706"/>
                </a:lnTo>
                <a:lnTo>
                  <a:pt x="2141577" y="624184"/>
                </a:lnTo>
                <a:lnTo>
                  <a:pt x="2143425" y="633340"/>
                </a:lnTo>
                <a:lnTo>
                  <a:pt x="2141577" y="642497"/>
                </a:lnTo>
                <a:lnTo>
                  <a:pt x="2136537" y="649976"/>
                </a:lnTo>
                <a:lnTo>
                  <a:pt x="2129064" y="655018"/>
                </a:lnTo>
                <a:lnTo>
                  <a:pt x="2119913" y="656868"/>
                </a:lnTo>
                <a:close/>
              </a:path>
              <a:path w="7305675" h="1263015">
                <a:moveTo>
                  <a:pt x="2422641" y="659389"/>
                </a:moveTo>
                <a:lnTo>
                  <a:pt x="2412516" y="657342"/>
                </a:lnTo>
                <a:lnTo>
                  <a:pt x="2404245" y="651762"/>
                </a:lnTo>
                <a:lnTo>
                  <a:pt x="2398667" y="643486"/>
                </a:lnTo>
                <a:lnTo>
                  <a:pt x="2396622" y="633357"/>
                </a:lnTo>
                <a:lnTo>
                  <a:pt x="2398667" y="623227"/>
                </a:lnTo>
                <a:lnTo>
                  <a:pt x="2404245" y="614951"/>
                </a:lnTo>
                <a:lnTo>
                  <a:pt x="2412516" y="609371"/>
                </a:lnTo>
                <a:lnTo>
                  <a:pt x="2422641" y="607324"/>
                </a:lnTo>
                <a:lnTo>
                  <a:pt x="2432764" y="609371"/>
                </a:lnTo>
                <a:lnTo>
                  <a:pt x="2441033" y="614951"/>
                </a:lnTo>
                <a:lnTo>
                  <a:pt x="2446611" y="623227"/>
                </a:lnTo>
                <a:lnTo>
                  <a:pt x="2448656" y="633357"/>
                </a:lnTo>
                <a:lnTo>
                  <a:pt x="2446613" y="643486"/>
                </a:lnTo>
                <a:lnTo>
                  <a:pt x="2441040" y="651762"/>
                </a:lnTo>
                <a:lnTo>
                  <a:pt x="2432771" y="657342"/>
                </a:lnTo>
                <a:lnTo>
                  <a:pt x="2422641" y="659389"/>
                </a:lnTo>
                <a:close/>
              </a:path>
              <a:path w="7305675" h="1263015">
                <a:moveTo>
                  <a:pt x="2725365" y="662755"/>
                </a:moveTo>
                <a:lnTo>
                  <a:pt x="2713927" y="660445"/>
                </a:lnTo>
                <a:lnTo>
                  <a:pt x="2704588" y="654146"/>
                </a:lnTo>
                <a:lnTo>
                  <a:pt x="2698292" y="644801"/>
                </a:lnTo>
                <a:lnTo>
                  <a:pt x="2695983" y="633357"/>
                </a:lnTo>
                <a:lnTo>
                  <a:pt x="2698292" y="621912"/>
                </a:lnTo>
                <a:lnTo>
                  <a:pt x="2704588" y="612568"/>
                </a:lnTo>
                <a:lnTo>
                  <a:pt x="2713927" y="606268"/>
                </a:lnTo>
                <a:lnTo>
                  <a:pt x="2725365" y="603959"/>
                </a:lnTo>
                <a:lnTo>
                  <a:pt x="2736802" y="606268"/>
                </a:lnTo>
                <a:lnTo>
                  <a:pt x="2746141" y="612568"/>
                </a:lnTo>
                <a:lnTo>
                  <a:pt x="2752437" y="621912"/>
                </a:lnTo>
                <a:lnTo>
                  <a:pt x="2754746" y="633357"/>
                </a:lnTo>
                <a:lnTo>
                  <a:pt x="2752437" y="644801"/>
                </a:lnTo>
                <a:lnTo>
                  <a:pt x="2746141" y="654146"/>
                </a:lnTo>
                <a:lnTo>
                  <a:pt x="2736802" y="660445"/>
                </a:lnTo>
                <a:lnTo>
                  <a:pt x="2725365" y="662755"/>
                </a:lnTo>
                <a:close/>
              </a:path>
              <a:path w="7305675" h="1263015">
                <a:moveTo>
                  <a:pt x="3028088" y="666120"/>
                </a:moveTo>
                <a:lnTo>
                  <a:pt x="3015345" y="663545"/>
                </a:lnTo>
                <a:lnTo>
                  <a:pt x="3004937" y="656522"/>
                </a:lnTo>
                <a:lnTo>
                  <a:pt x="2997919" y="646108"/>
                </a:lnTo>
                <a:lnTo>
                  <a:pt x="2995345" y="633357"/>
                </a:lnTo>
                <a:lnTo>
                  <a:pt x="2997919" y="620606"/>
                </a:lnTo>
                <a:lnTo>
                  <a:pt x="3004937" y="610191"/>
                </a:lnTo>
                <a:lnTo>
                  <a:pt x="3015345" y="603168"/>
                </a:lnTo>
                <a:lnTo>
                  <a:pt x="3028088" y="600593"/>
                </a:lnTo>
                <a:lnTo>
                  <a:pt x="3040832" y="603168"/>
                </a:lnTo>
                <a:lnTo>
                  <a:pt x="3051242" y="610191"/>
                </a:lnTo>
                <a:lnTo>
                  <a:pt x="3058261" y="620606"/>
                </a:lnTo>
                <a:lnTo>
                  <a:pt x="3060835" y="633357"/>
                </a:lnTo>
                <a:lnTo>
                  <a:pt x="3058261" y="646108"/>
                </a:lnTo>
                <a:lnTo>
                  <a:pt x="3051242" y="656522"/>
                </a:lnTo>
                <a:lnTo>
                  <a:pt x="3040832" y="663545"/>
                </a:lnTo>
                <a:lnTo>
                  <a:pt x="3028088" y="666120"/>
                </a:lnTo>
                <a:close/>
              </a:path>
              <a:path w="7305675" h="1263015">
                <a:moveTo>
                  <a:pt x="3330812" y="668645"/>
                </a:moveTo>
                <a:lnTo>
                  <a:pt x="3317096" y="665872"/>
                </a:lnTo>
                <a:lnTo>
                  <a:pt x="3305892" y="658311"/>
                </a:lnTo>
                <a:lnTo>
                  <a:pt x="3298335" y="647099"/>
                </a:lnTo>
                <a:lnTo>
                  <a:pt x="3295564" y="633373"/>
                </a:lnTo>
                <a:lnTo>
                  <a:pt x="3298335" y="619648"/>
                </a:lnTo>
                <a:lnTo>
                  <a:pt x="3305892" y="608436"/>
                </a:lnTo>
                <a:lnTo>
                  <a:pt x="3317096" y="600875"/>
                </a:lnTo>
                <a:lnTo>
                  <a:pt x="3330812" y="598102"/>
                </a:lnTo>
                <a:lnTo>
                  <a:pt x="3344530" y="600875"/>
                </a:lnTo>
                <a:lnTo>
                  <a:pt x="3355735" y="608436"/>
                </a:lnTo>
                <a:lnTo>
                  <a:pt x="3363292" y="619648"/>
                </a:lnTo>
                <a:lnTo>
                  <a:pt x="3366064" y="633373"/>
                </a:lnTo>
                <a:lnTo>
                  <a:pt x="3363294" y="647099"/>
                </a:lnTo>
                <a:lnTo>
                  <a:pt x="3355742" y="658311"/>
                </a:lnTo>
                <a:lnTo>
                  <a:pt x="3344537" y="665872"/>
                </a:lnTo>
                <a:lnTo>
                  <a:pt x="3330812" y="668645"/>
                </a:lnTo>
                <a:close/>
              </a:path>
              <a:path w="7305675" h="1263015">
                <a:moveTo>
                  <a:pt x="3633529" y="671170"/>
                </a:moveTo>
                <a:lnTo>
                  <a:pt x="3618826" y="668199"/>
                </a:lnTo>
                <a:lnTo>
                  <a:pt x="3606820" y="660097"/>
                </a:lnTo>
                <a:lnTo>
                  <a:pt x="3598725" y="648083"/>
                </a:lnTo>
                <a:lnTo>
                  <a:pt x="3595756" y="633373"/>
                </a:lnTo>
                <a:lnTo>
                  <a:pt x="3598725" y="618665"/>
                </a:lnTo>
                <a:lnTo>
                  <a:pt x="3606820" y="606651"/>
                </a:lnTo>
                <a:lnTo>
                  <a:pt x="3618826" y="598548"/>
                </a:lnTo>
                <a:lnTo>
                  <a:pt x="3633529" y="595577"/>
                </a:lnTo>
                <a:lnTo>
                  <a:pt x="3648232" y="598548"/>
                </a:lnTo>
                <a:lnTo>
                  <a:pt x="3660239" y="606651"/>
                </a:lnTo>
                <a:lnTo>
                  <a:pt x="3668334" y="618665"/>
                </a:lnTo>
                <a:lnTo>
                  <a:pt x="3671302" y="633373"/>
                </a:lnTo>
                <a:lnTo>
                  <a:pt x="3668334" y="648083"/>
                </a:lnTo>
                <a:lnTo>
                  <a:pt x="3660239" y="660097"/>
                </a:lnTo>
                <a:lnTo>
                  <a:pt x="3648232" y="668199"/>
                </a:lnTo>
                <a:lnTo>
                  <a:pt x="3633529" y="671170"/>
                </a:lnTo>
                <a:close/>
              </a:path>
              <a:path w="7305675" h="1263015">
                <a:moveTo>
                  <a:pt x="3936253" y="674535"/>
                </a:moveTo>
                <a:lnTo>
                  <a:pt x="3920245" y="671301"/>
                </a:lnTo>
                <a:lnTo>
                  <a:pt x="3907176" y="662480"/>
                </a:lnTo>
                <a:lnTo>
                  <a:pt x="3898368" y="649396"/>
                </a:lnTo>
                <a:lnTo>
                  <a:pt x="3895138" y="633373"/>
                </a:lnTo>
                <a:lnTo>
                  <a:pt x="3898368" y="617351"/>
                </a:lnTo>
                <a:lnTo>
                  <a:pt x="3907176" y="604267"/>
                </a:lnTo>
                <a:lnTo>
                  <a:pt x="3920245" y="595446"/>
                </a:lnTo>
                <a:lnTo>
                  <a:pt x="3936253" y="592211"/>
                </a:lnTo>
                <a:lnTo>
                  <a:pt x="3952266" y="595446"/>
                </a:lnTo>
                <a:lnTo>
                  <a:pt x="3965346" y="604267"/>
                </a:lnTo>
                <a:lnTo>
                  <a:pt x="3974167" y="617351"/>
                </a:lnTo>
                <a:lnTo>
                  <a:pt x="3977402" y="633373"/>
                </a:lnTo>
                <a:lnTo>
                  <a:pt x="3974167" y="649396"/>
                </a:lnTo>
                <a:lnTo>
                  <a:pt x="3965346" y="662480"/>
                </a:lnTo>
                <a:lnTo>
                  <a:pt x="3952266" y="671301"/>
                </a:lnTo>
                <a:lnTo>
                  <a:pt x="3936253" y="674535"/>
                </a:lnTo>
                <a:close/>
              </a:path>
              <a:path w="7305675" h="1263015">
                <a:moveTo>
                  <a:pt x="4238977" y="677060"/>
                </a:moveTo>
                <a:lnTo>
                  <a:pt x="4221989" y="673628"/>
                </a:lnTo>
                <a:lnTo>
                  <a:pt x="4208115" y="664269"/>
                </a:lnTo>
                <a:lnTo>
                  <a:pt x="4198761" y="650387"/>
                </a:lnTo>
                <a:lnTo>
                  <a:pt x="4195330" y="633390"/>
                </a:lnTo>
                <a:lnTo>
                  <a:pt x="4198761" y="616394"/>
                </a:lnTo>
                <a:lnTo>
                  <a:pt x="4208115" y="602514"/>
                </a:lnTo>
                <a:lnTo>
                  <a:pt x="4221989" y="593155"/>
                </a:lnTo>
                <a:lnTo>
                  <a:pt x="4238977" y="589723"/>
                </a:lnTo>
                <a:lnTo>
                  <a:pt x="4255965" y="593155"/>
                </a:lnTo>
                <a:lnTo>
                  <a:pt x="4269838" y="602514"/>
                </a:lnTo>
                <a:lnTo>
                  <a:pt x="4279193" y="616394"/>
                </a:lnTo>
                <a:lnTo>
                  <a:pt x="4282623" y="633390"/>
                </a:lnTo>
                <a:lnTo>
                  <a:pt x="4279193" y="650387"/>
                </a:lnTo>
                <a:lnTo>
                  <a:pt x="4269838" y="664269"/>
                </a:lnTo>
                <a:lnTo>
                  <a:pt x="4255965" y="673628"/>
                </a:lnTo>
                <a:lnTo>
                  <a:pt x="4238977" y="677060"/>
                </a:lnTo>
                <a:close/>
              </a:path>
              <a:path w="7305675" h="1263015">
                <a:moveTo>
                  <a:pt x="4541701" y="679585"/>
                </a:moveTo>
                <a:lnTo>
                  <a:pt x="4523739" y="675955"/>
                </a:lnTo>
                <a:lnTo>
                  <a:pt x="4509071" y="666055"/>
                </a:lnTo>
                <a:lnTo>
                  <a:pt x="4499182" y="651372"/>
                </a:lnTo>
                <a:lnTo>
                  <a:pt x="4495556" y="633390"/>
                </a:lnTo>
                <a:lnTo>
                  <a:pt x="4499182" y="615410"/>
                </a:lnTo>
                <a:lnTo>
                  <a:pt x="4509071" y="600727"/>
                </a:lnTo>
                <a:lnTo>
                  <a:pt x="4523739" y="590828"/>
                </a:lnTo>
                <a:lnTo>
                  <a:pt x="4541701" y="587199"/>
                </a:lnTo>
                <a:lnTo>
                  <a:pt x="4559682" y="590828"/>
                </a:lnTo>
                <a:lnTo>
                  <a:pt x="4574360" y="600727"/>
                </a:lnTo>
                <a:lnTo>
                  <a:pt x="4584252" y="615410"/>
                </a:lnTo>
                <a:lnTo>
                  <a:pt x="4587879" y="633390"/>
                </a:lnTo>
                <a:lnTo>
                  <a:pt x="4584252" y="651372"/>
                </a:lnTo>
                <a:lnTo>
                  <a:pt x="4574360" y="666055"/>
                </a:lnTo>
                <a:lnTo>
                  <a:pt x="4559682" y="675955"/>
                </a:lnTo>
                <a:lnTo>
                  <a:pt x="4541701" y="679585"/>
                </a:lnTo>
                <a:close/>
              </a:path>
              <a:path w="7305675" h="1263015">
                <a:moveTo>
                  <a:pt x="4844424" y="682107"/>
                </a:moveTo>
                <a:lnTo>
                  <a:pt x="4825483" y="678279"/>
                </a:lnTo>
                <a:lnTo>
                  <a:pt x="4810010" y="667839"/>
                </a:lnTo>
                <a:lnTo>
                  <a:pt x="4799575" y="652354"/>
                </a:lnTo>
                <a:lnTo>
                  <a:pt x="4795748" y="633390"/>
                </a:lnTo>
                <a:lnTo>
                  <a:pt x="4799575" y="614427"/>
                </a:lnTo>
                <a:lnTo>
                  <a:pt x="4810010" y="598942"/>
                </a:lnTo>
                <a:lnTo>
                  <a:pt x="4825483" y="588502"/>
                </a:lnTo>
                <a:lnTo>
                  <a:pt x="4844424" y="584674"/>
                </a:lnTo>
                <a:lnTo>
                  <a:pt x="4863385" y="588502"/>
                </a:lnTo>
                <a:lnTo>
                  <a:pt x="4878868" y="598942"/>
                </a:lnTo>
                <a:lnTo>
                  <a:pt x="4889307" y="614427"/>
                </a:lnTo>
                <a:lnTo>
                  <a:pt x="4893135" y="633390"/>
                </a:lnTo>
                <a:lnTo>
                  <a:pt x="4889307" y="652354"/>
                </a:lnTo>
                <a:lnTo>
                  <a:pt x="4878868" y="667839"/>
                </a:lnTo>
                <a:lnTo>
                  <a:pt x="4863385" y="678279"/>
                </a:lnTo>
                <a:lnTo>
                  <a:pt x="4844424" y="682107"/>
                </a:lnTo>
                <a:close/>
              </a:path>
              <a:path w="7305675" h="1263015">
                <a:moveTo>
                  <a:pt x="5147149" y="684632"/>
                </a:moveTo>
                <a:lnTo>
                  <a:pt x="5127213" y="680606"/>
                </a:lnTo>
                <a:lnTo>
                  <a:pt x="5110937" y="669625"/>
                </a:lnTo>
                <a:lnTo>
                  <a:pt x="5099964" y="653338"/>
                </a:lnTo>
                <a:lnTo>
                  <a:pt x="5095940" y="633390"/>
                </a:lnTo>
                <a:lnTo>
                  <a:pt x="5099964" y="613443"/>
                </a:lnTo>
                <a:lnTo>
                  <a:pt x="5110937" y="597155"/>
                </a:lnTo>
                <a:lnTo>
                  <a:pt x="5127213" y="586175"/>
                </a:lnTo>
                <a:lnTo>
                  <a:pt x="5147149" y="582149"/>
                </a:lnTo>
                <a:lnTo>
                  <a:pt x="5167089" y="586175"/>
                </a:lnTo>
                <a:lnTo>
                  <a:pt x="5183377" y="597155"/>
                </a:lnTo>
                <a:lnTo>
                  <a:pt x="5194361" y="613443"/>
                </a:lnTo>
                <a:lnTo>
                  <a:pt x="5198390" y="633390"/>
                </a:lnTo>
                <a:lnTo>
                  <a:pt x="5194361" y="653338"/>
                </a:lnTo>
                <a:lnTo>
                  <a:pt x="5183377" y="669625"/>
                </a:lnTo>
                <a:lnTo>
                  <a:pt x="5167089" y="680606"/>
                </a:lnTo>
                <a:lnTo>
                  <a:pt x="5147149" y="684632"/>
                </a:lnTo>
                <a:close/>
              </a:path>
              <a:path w="7305675" h="1263015">
                <a:moveTo>
                  <a:pt x="5449872" y="687997"/>
                </a:moveTo>
                <a:lnTo>
                  <a:pt x="5428646" y="683706"/>
                </a:lnTo>
                <a:lnTo>
                  <a:pt x="5411306" y="672005"/>
                </a:lnTo>
                <a:lnTo>
                  <a:pt x="5399611" y="654653"/>
                </a:lnTo>
                <a:lnTo>
                  <a:pt x="5395322" y="633407"/>
                </a:lnTo>
                <a:lnTo>
                  <a:pt x="5399611" y="612163"/>
                </a:lnTo>
                <a:lnTo>
                  <a:pt x="5411306" y="594811"/>
                </a:lnTo>
                <a:lnTo>
                  <a:pt x="5428646" y="583109"/>
                </a:lnTo>
                <a:lnTo>
                  <a:pt x="5449872" y="578817"/>
                </a:lnTo>
                <a:lnTo>
                  <a:pt x="5471118" y="583109"/>
                </a:lnTo>
                <a:lnTo>
                  <a:pt x="5488468" y="594811"/>
                </a:lnTo>
                <a:lnTo>
                  <a:pt x="5500166" y="612163"/>
                </a:lnTo>
                <a:lnTo>
                  <a:pt x="5504456" y="633407"/>
                </a:lnTo>
                <a:lnTo>
                  <a:pt x="5500166" y="654653"/>
                </a:lnTo>
                <a:lnTo>
                  <a:pt x="5488468" y="672005"/>
                </a:lnTo>
                <a:lnTo>
                  <a:pt x="5471118" y="683706"/>
                </a:lnTo>
                <a:lnTo>
                  <a:pt x="5449872" y="687997"/>
                </a:lnTo>
                <a:close/>
              </a:path>
              <a:path w="7305675" h="1263015">
                <a:moveTo>
                  <a:pt x="5752630" y="690522"/>
                </a:moveTo>
                <a:lnTo>
                  <a:pt x="5730410" y="686033"/>
                </a:lnTo>
                <a:lnTo>
                  <a:pt x="5712266" y="673792"/>
                </a:lnTo>
                <a:lnTo>
                  <a:pt x="5700034" y="655637"/>
                </a:lnTo>
                <a:lnTo>
                  <a:pt x="5695548" y="633407"/>
                </a:lnTo>
                <a:lnTo>
                  <a:pt x="5700034" y="611179"/>
                </a:lnTo>
                <a:lnTo>
                  <a:pt x="5712266" y="593024"/>
                </a:lnTo>
                <a:lnTo>
                  <a:pt x="5730410" y="580782"/>
                </a:lnTo>
                <a:lnTo>
                  <a:pt x="5752630" y="576292"/>
                </a:lnTo>
                <a:lnTo>
                  <a:pt x="5774830" y="580782"/>
                </a:lnTo>
                <a:lnTo>
                  <a:pt x="5792964" y="593024"/>
                </a:lnTo>
                <a:lnTo>
                  <a:pt x="5805193" y="611179"/>
                </a:lnTo>
                <a:lnTo>
                  <a:pt x="5809677" y="633407"/>
                </a:lnTo>
                <a:lnTo>
                  <a:pt x="5805197" y="655637"/>
                </a:lnTo>
                <a:lnTo>
                  <a:pt x="5792977" y="673792"/>
                </a:lnTo>
                <a:lnTo>
                  <a:pt x="5774844" y="686033"/>
                </a:lnTo>
                <a:lnTo>
                  <a:pt x="5752630" y="690522"/>
                </a:lnTo>
                <a:close/>
              </a:path>
              <a:path w="7305675" h="1263015">
                <a:moveTo>
                  <a:pt x="6055354" y="693047"/>
                </a:moveTo>
                <a:lnTo>
                  <a:pt x="6032154" y="688360"/>
                </a:lnTo>
                <a:lnTo>
                  <a:pt x="6013205" y="675577"/>
                </a:lnTo>
                <a:lnTo>
                  <a:pt x="6000427" y="656619"/>
                </a:lnTo>
                <a:lnTo>
                  <a:pt x="5995740" y="633407"/>
                </a:lnTo>
                <a:lnTo>
                  <a:pt x="6000427" y="610196"/>
                </a:lnTo>
                <a:lnTo>
                  <a:pt x="6013205" y="591239"/>
                </a:lnTo>
                <a:lnTo>
                  <a:pt x="6032154" y="578457"/>
                </a:lnTo>
                <a:lnTo>
                  <a:pt x="6055354" y="573770"/>
                </a:lnTo>
                <a:lnTo>
                  <a:pt x="6078548" y="578457"/>
                </a:lnTo>
                <a:lnTo>
                  <a:pt x="6097485" y="591239"/>
                </a:lnTo>
                <a:lnTo>
                  <a:pt x="6110252" y="610196"/>
                </a:lnTo>
                <a:lnTo>
                  <a:pt x="6114933" y="633407"/>
                </a:lnTo>
                <a:lnTo>
                  <a:pt x="6110252" y="656619"/>
                </a:lnTo>
                <a:lnTo>
                  <a:pt x="6097485" y="675577"/>
                </a:lnTo>
                <a:lnTo>
                  <a:pt x="6078548" y="688360"/>
                </a:lnTo>
                <a:lnTo>
                  <a:pt x="6055354" y="693047"/>
                </a:lnTo>
                <a:close/>
              </a:path>
              <a:path w="7305675" h="1263015">
                <a:moveTo>
                  <a:pt x="6358077" y="695572"/>
                </a:moveTo>
                <a:lnTo>
                  <a:pt x="6333884" y="690687"/>
                </a:lnTo>
                <a:lnTo>
                  <a:pt x="6314131" y="677363"/>
                </a:lnTo>
                <a:lnTo>
                  <a:pt x="6300815" y="657603"/>
                </a:lnTo>
                <a:lnTo>
                  <a:pt x="6295933" y="633407"/>
                </a:lnTo>
                <a:lnTo>
                  <a:pt x="6300815" y="609211"/>
                </a:lnTo>
                <a:lnTo>
                  <a:pt x="6314131" y="589453"/>
                </a:lnTo>
                <a:lnTo>
                  <a:pt x="6333884" y="576131"/>
                </a:lnTo>
                <a:lnTo>
                  <a:pt x="6358077" y="571245"/>
                </a:lnTo>
                <a:lnTo>
                  <a:pt x="6382251" y="576131"/>
                </a:lnTo>
                <a:lnTo>
                  <a:pt x="6401994" y="589453"/>
                </a:lnTo>
                <a:lnTo>
                  <a:pt x="6415306" y="609211"/>
                </a:lnTo>
                <a:lnTo>
                  <a:pt x="6420188" y="633407"/>
                </a:lnTo>
                <a:lnTo>
                  <a:pt x="6415306" y="657603"/>
                </a:lnTo>
                <a:lnTo>
                  <a:pt x="6401994" y="677363"/>
                </a:lnTo>
                <a:lnTo>
                  <a:pt x="6382251" y="690687"/>
                </a:lnTo>
                <a:lnTo>
                  <a:pt x="6358077" y="695572"/>
                </a:lnTo>
                <a:close/>
              </a:path>
              <a:path w="7305675" h="1263015">
                <a:moveTo>
                  <a:pt x="6660801" y="681283"/>
                </a:moveTo>
                <a:lnTo>
                  <a:pt x="6642172" y="677520"/>
                </a:lnTo>
                <a:lnTo>
                  <a:pt x="6626957" y="667259"/>
                </a:lnTo>
                <a:lnTo>
                  <a:pt x="6616697" y="652041"/>
                </a:lnTo>
                <a:lnTo>
                  <a:pt x="6612935" y="633407"/>
                </a:lnTo>
                <a:lnTo>
                  <a:pt x="6616697" y="614773"/>
                </a:lnTo>
                <a:lnTo>
                  <a:pt x="6626957" y="599555"/>
                </a:lnTo>
                <a:lnTo>
                  <a:pt x="6642172" y="589294"/>
                </a:lnTo>
                <a:lnTo>
                  <a:pt x="6660801" y="585531"/>
                </a:lnTo>
                <a:lnTo>
                  <a:pt x="6679411" y="589294"/>
                </a:lnTo>
                <a:lnTo>
                  <a:pt x="6694616" y="599555"/>
                </a:lnTo>
                <a:lnTo>
                  <a:pt x="6704872" y="614773"/>
                </a:lnTo>
                <a:lnTo>
                  <a:pt x="6708633" y="633407"/>
                </a:lnTo>
                <a:lnTo>
                  <a:pt x="6704872" y="652041"/>
                </a:lnTo>
                <a:lnTo>
                  <a:pt x="6694616" y="667259"/>
                </a:lnTo>
                <a:lnTo>
                  <a:pt x="6679411" y="677520"/>
                </a:lnTo>
                <a:lnTo>
                  <a:pt x="6660801" y="681283"/>
                </a:lnTo>
                <a:close/>
              </a:path>
              <a:path w="7305675" h="1263015">
                <a:moveTo>
                  <a:pt x="6970006" y="645171"/>
                </a:moveTo>
                <a:lnTo>
                  <a:pt x="6957010" y="645171"/>
                </a:lnTo>
                <a:lnTo>
                  <a:pt x="6951744" y="639905"/>
                </a:lnTo>
                <a:lnTo>
                  <a:pt x="6951744" y="626913"/>
                </a:lnTo>
                <a:lnTo>
                  <a:pt x="6957010" y="621643"/>
                </a:lnTo>
                <a:lnTo>
                  <a:pt x="6970006" y="621643"/>
                </a:lnTo>
                <a:lnTo>
                  <a:pt x="6975272" y="626913"/>
                </a:lnTo>
                <a:lnTo>
                  <a:pt x="6975272" y="639905"/>
                </a:lnTo>
                <a:lnTo>
                  <a:pt x="6970006" y="645171"/>
                </a:lnTo>
                <a:close/>
              </a:path>
              <a:path w="7305675" h="1263015">
                <a:moveTo>
                  <a:pt x="607685" y="938838"/>
                </a:moveTo>
                <a:lnTo>
                  <a:pt x="604894" y="938838"/>
                </a:lnTo>
                <a:lnTo>
                  <a:pt x="603766" y="937711"/>
                </a:lnTo>
                <a:lnTo>
                  <a:pt x="603766" y="934919"/>
                </a:lnTo>
                <a:lnTo>
                  <a:pt x="604894" y="933788"/>
                </a:lnTo>
                <a:lnTo>
                  <a:pt x="607685" y="933788"/>
                </a:lnTo>
                <a:lnTo>
                  <a:pt x="608813" y="934919"/>
                </a:lnTo>
                <a:lnTo>
                  <a:pt x="608813" y="937711"/>
                </a:lnTo>
                <a:lnTo>
                  <a:pt x="607685" y="938838"/>
                </a:lnTo>
                <a:close/>
              </a:path>
              <a:path w="7305675" h="1263015">
                <a:moveTo>
                  <a:pt x="913187" y="943871"/>
                </a:moveTo>
                <a:lnTo>
                  <a:pt x="904843" y="943871"/>
                </a:lnTo>
                <a:lnTo>
                  <a:pt x="901464" y="940489"/>
                </a:lnTo>
                <a:lnTo>
                  <a:pt x="901464" y="932141"/>
                </a:lnTo>
                <a:lnTo>
                  <a:pt x="904843" y="928759"/>
                </a:lnTo>
                <a:lnTo>
                  <a:pt x="913187" y="928759"/>
                </a:lnTo>
                <a:lnTo>
                  <a:pt x="916566" y="932141"/>
                </a:lnTo>
                <a:lnTo>
                  <a:pt x="916566" y="940489"/>
                </a:lnTo>
                <a:lnTo>
                  <a:pt x="913187" y="943871"/>
                </a:lnTo>
                <a:close/>
              </a:path>
              <a:path w="7305675" h="1263015">
                <a:moveTo>
                  <a:pt x="1218686" y="948901"/>
                </a:moveTo>
                <a:lnTo>
                  <a:pt x="1204778" y="948901"/>
                </a:lnTo>
                <a:lnTo>
                  <a:pt x="1199144" y="943264"/>
                </a:lnTo>
                <a:lnTo>
                  <a:pt x="1199144" y="929329"/>
                </a:lnTo>
                <a:lnTo>
                  <a:pt x="1204778" y="923692"/>
                </a:lnTo>
                <a:lnTo>
                  <a:pt x="1218703" y="923692"/>
                </a:lnTo>
                <a:lnTo>
                  <a:pt x="1224336" y="929329"/>
                </a:lnTo>
                <a:lnTo>
                  <a:pt x="1224336" y="943264"/>
                </a:lnTo>
                <a:lnTo>
                  <a:pt x="1218686" y="948901"/>
                </a:lnTo>
                <a:close/>
              </a:path>
              <a:path w="7305675" h="1263015">
                <a:moveTo>
                  <a:pt x="1523732" y="953110"/>
                </a:moveTo>
                <a:lnTo>
                  <a:pt x="1505196" y="953110"/>
                </a:lnTo>
                <a:lnTo>
                  <a:pt x="1497679" y="945586"/>
                </a:lnTo>
                <a:lnTo>
                  <a:pt x="1497679" y="927041"/>
                </a:lnTo>
                <a:lnTo>
                  <a:pt x="1505196" y="919520"/>
                </a:lnTo>
                <a:lnTo>
                  <a:pt x="1523732" y="919520"/>
                </a:lnTo>
                <a:lnTo>
                  <a:pt x="1531249" y="927041"/>
                </a:lnTo>
                <a:lnTo>
                  <a:pt x="1531249" y="945586"/>
                </a:lnTo>
                <a:lnTo>
                  <a:pt x="1523732" y="953110"/>
                </a:lnTo>
                <a:close/>
              </a:path>
              <a:path w="7305675" h="1263015">
                <a:moveTo>
                  <a:pt x="1817190" y="956476"/>
                </a:moveTo>
                <a:lnTo>
                  <a:pt x="1809345" y="954892"/>
                </a:lnTo>
                <a:lnTo>
                  <a:pt x="1802940" y="950573"/>
                </a:lnTo>
                <a:lnTo>
                  <a:pt x="1798623" y="944165"/>
                </a:lnTo>
                <a:lnTo>
                  <a:pt x="1797041" y="936313"/>
                </a:lnTo>
                <a:lnTo>
                  <a:pt x="1798623" y="928464"/>
                </a:lnTo>
                <a:lnTo>
                  <a:pt x="1802940" y="922056"/>
                </a:lnTo>
                <a:lnTo>
                  <a:pt x="1809345" y="917738"/>
                </a:lnTo>
                <a:lnTo>
                  <a:pt x="1817190" y="916154"/>
                </a:lnTo>
                <a:lnTo>
                  <a:pt x="1825035" y="917738"/>
                </a:lnTo>
                <a:lnTo>
                  <a:pt x="1831439" y="922056"/>
                </a:lnTo>
                <a:lnTo>
                  <a:pt x="1835756" y="928464"/>
                </a:lnTo>
                <a:lnTo>
                  <a:pt x="1837339" y="936313"/>
                </a:lnTo>
                <a:lnTo>
                  <a:pt x="1835756" y="944165"/>
                </a:lnTo>
                <a:lnTo>
                  <a:pt x="1831439" y="950573"/>
                </a:lnTo>
                <a:lnTo>
                  <a:pt x="1825035" y="954892"/>
                </a:lnTo>
                <a:lnTo>
                  <a:pt x="1817190" y="956476"/>
                </a:lnTo>
                <a:close/>
              </a:path>
              <a:path w="7305675" h="1263015">
                <a:moveTo>
                  <a:pt x="2119913" y="959838"/>
                </a:moveTo>
                <a:lnTo>
                  <a:pt x="2110763" y="957989"/>
                </a:lnTo>
                <a:lnTo>
                  <a:pt x="2103290" y="952948"/>
                </a:lnTo>
                <a:lnTo>
                  <a:pt x="2098250" y="945470"/>
                </a:lnTo>
                <a:lnTo>
                  <a:pt x="2096403" y="936313"/>
                </a:lnTo>
                <a:lnTo>
                  <a:pt x="2098250" y="927158"/>
                </a:lnTo>
                <a:lnTo>
                  <a:pt x="2103290" y="919680"/>
                </a:lnTo>
                <a:lnTo>
                  <a:pt x="2110763" y="914638"/>
                </a:lnTo>
                <a:lnTo>
                  <a:pt x="2119913" y="912789"/>
                </a:lnTo>
                <a:lnTo>
                  <a:pt x="2129064" y="914638"/>
                </a:lnTo>
                <a:lnTo>
                  <a:pt x="2136537" y="919680"/>
                </a:lnTo>
                <a:lnTo>
                  <a:pt x="2141577" y="927158"/>
                </a:lnTo>
                <a:lnTo>
                  <a:pt x="2143425" y="936313"/>
                </a:lnTo>
                <a:lnTo>
                  <a:pt x="2141577" y="945470"/>
                </a:lnTo>
                <a:lnTo>
                  <a:pt x="2136537" y="952948"/>
                </a:lnTo>
                <a:lnTo>
                  <a:pt x="2129064" y="957989"/>
                </a:lnTo>
                <a:lnTo>
                  <a:pt x="2119913" y="959838"/>
                </a:lnTo>
                <a:close/>
              </a:path>
              <a:path w="7305675" h="1263015">
                <a:moveTo>
                  <a:pt x="2422641" y="962363"/>
                </a:moveTo>
                <a:lnTo>
                  <a:pt x="2412516" y="960316"/>
                </a:lnTo>
                <a:lnTo>
                  <a:pt x="2404245" y="954736"/>
                </a:lnTo>
                <a:lnTo>
                  <a:pt x="2398667" y="946461"/>
                </a:lnTo>
                <a:lnTo>
                  <a:pt x="2396622" y="936330"/>
                </a:lnTo>
                <a:lnTo>
                  <a:pt x="2398667" y="926200"/>
                </a:lnTo>
                <a:lnTo>
                  <a:pt x="2404245" y="917925"/>
                </a:lnTo>
                <a:lnTo>
                  <a:pt x="2412516" y="912344"/>
                </a:lnTo>
                <a:lnTo>
                  <a:pt x="2422641" y="910298"/>
                </a:lnTo>
                <a:lnTo>
                  <a:pt x="2432764" y="912344"/>
                </a:lnTo>
                <a:lnTo>
                  <a:pt x="2441033" y="917925"/>
                </a:lnTo>
                <a:lnTo>
                  <a:pt x="2446611" y="926200"/>
                </a:lnTo>
                <a:lnTo>
                  <a:pt x="2448656" y="936330"/>
                </a:lnTo>
                <a:lnTo>
                  <a:pt x="2446613" y="946461"/>
                </a:lnTo>
                <a:lnTo>
                  <a:pt x="2441040" y="954736"/>
                </a:lnTo>
                <a:lnTo>
                  <a:pt x="2432771" y="960316"/>
                </a:lnTo>
                <a:lnTo>
                  <a:pt x="2422641" y="962363"/>
                </a:lnTo>
                <a:close/>
              </a:path>
              <a:path w="7305675" h="1263015">
                <a:moveTo>
                  <a:pt x="2725365" y="965728"/>
                </a:moveTo>
                <a:lnTo>
                  <a:pt x="2713927" y="963419"/>
                </a:lnTo>
                <a:lnTo>
                  <a:pt x="2704588" y="957119"/>
                </a:lnTo>
                <a:lnTo>
                  <a:pt x="2698292" y="947775"/>
                </a:lnTo>
                <a:lnTo>
                  <a:pt x="2695983" y="936330"/>
                </a:lnTo>
                <a:lnTo>
                  <a:pt x="2698292" y="924885"/>
                </a:lnTo>
                <a:lnTo>
                  <a:pt x="2704588" y="915541"/>
                </a:lnTo>
                <a:lnTo>
                  <a:pt x="2713927" y="909242"/>
                </a:lnTo>
                <a:lnTo>
                  <a:pt x="2725365" y="906932"/>
                </a:lnTo>
                <a:lnTo>
                  <a:pt x="2736802" y="909242"/>
                </a:lnTo>
                <a:lnTo>
                  <a:pt x="2746141" y="915541"/>
                </a:lnTo>
                <a:lnTo>
                  <a:pt x="2752437" y="924885"/>
                </a:lnTo>
                <a:lnTo>
                  <a:pt x="2754746" y="936330"/>
                </a:lnTo>
                <a:lnTo>
                  <a:pt x="2752437" y="947775"/>
                </a:lnTo>
                <a:lnTo>
                  <a:pt x="2746141" y="957119"/>
                </a:lnTo>
                <a:lnTo>
                  <a:pt x="2736802" y="963419"/>
                </a:lnTo>
                <a:lnTo>
                  <a:pt x="2725365" y="965728"/>
                </a:lnTo>
                <a:close/>
              </a:path>
              <a:path w="7305675" h="1263015">
                <a:moveTo>
                  <a:pt x="3028088" y="969097"/>
                </a:moveTo>
                <a:lnTo>
                  <a:pt x="3015345" y="966521"/>
                </a:lnTo>
                <a:lnTo>
                  <a:pt x="3004937" y="959497"/>
                </a:lnTo>
                <a:lnTo>
                  <a:pt x="2997919" y="949082"/>
                </a:lnTo>
                <a:lnTo>
                  <a:pt x="2995345" y="936330"/>
                </a:lnTo>
                <a:lnTo>
                  <a:pt x="2997919" y="923579"/>
                </a:lnTo>
                <a:lnTo>
                  <a:pt x="3004937" y="913165"/>
                </a:lnTo>
                <a:lnTo>
                  <a:pt x="3015345" y="906142"/>
                </a:lnTo>
                <a:lnTo>
                  <a:pt x="3028088" y="903567"/>
                </a:lnTo>
                <a:lnTo>
                  <a:pt x="3040832" y="906142"/>
                </a:lnTo>
                <a:lnTo>
                  <a:pt x="3051242" y="913165"/>
                </a:lnTo>
                <a:lnTo>
                  <a:pt x="3058261" y="923579"/>
                </a:lnTo>
                <a:lnTo>
                  <a:pt x="3060835" y="936330"/>
                </a:lnTo>
                <a:lnTo>
                  <a:pt x="3058261" y="949082"/>
                </a:lnTo>
                <a:lnTo>
                  <a:pt x="3051242" y="959497"/>
                </a:lnTo>
                <a:lnTo>
                  <a:pt x="3040832" y="966521"/>
                </a:lnTo>
                <a:lnTo>
                  <a:pt x="3028088" y="969097"/>
                </a:lnTo>
                <a:close/>
              </a:path>
              <a:path w="7305675" h="1263015">
                <a:moveTo>
                  <a:pt x="3330812" y="971619"/>
                </a:moveTo>
                <a:lnTo>
                  <a:pt x="3317096" y="968846"/>
                </a:lnTo>
                <a:lnTo>
                  <a:pt x="3305892" y="961284"/>
                </a:lnTo>
                <a:lnTo>
                  <a:pt x="3298335" y="950072"/>
                </a:lnTo>
                <a:lnTo>
                  <a:pt x="3295564" y="936347"/>
                </a:lnTo>
                <a:lnTo>
                  <a:pt x="3298335" y="922622"/>
                </a:lnTo>
                <a:lnTo>
                  <a:pt x="3305892" y="911410"/>
                </a:lnTo>
                <a:lnTo>
                  <a:pt x="3317096" y="903849"/>
                </a:lnTo>
                <a:lnTo>
                  <a:pt x="3330812" y="901075"/>
                </a:lnTo>
                <a:lnTo>
                  <a:pt x="3344530" y="903849"/>
                </a:lnTo>
                <a:lnTo>
                  <a:pt x="3355735" y="911410"/>
                </a:lnTo>
                <a:lnTo>
                  <a:pt x="3363292" y="922622"/>
                </a:lnTo>
                <a:lnTo>
                  <a:pt x="3366064" y="936347"/>
                </a:lnTo>
                <a:lnTo>
                  <a:pt x="3363294" y="950072"/>
                </a:lnTo>
                <a:lnTo>
                  <a:pt x="3355742" y="961284"/>
                </a:lnTo>
                <a:lnTo>
                  <a:pt x="3344537" y="968846"/>
                </a:lnTo>
                <a:lnTo>
                  <a:pt x="3330812" y="971619"/>
                </a:lnTo>
                <a:close/>
              </a:path>
              <a:path w="7305675" h="1263015">
                <a:moveTo>
                  <a:pt x="3633529" y="974144"/>
                </a:moveTo>
                <a:lnTo>
                  <a:pt x="3618826" y="971172"/>
                </a:lnTo>
                <a:lnTo>
                  <a:pt x="3606820" y="963071"/>
                </a:lnTo>
                <a:lnTo>
                  <a:pt x="3598725" y="951056"/>
                </a:lnTo>
                <a:lnTo>
                  <a:pt x="3595756" y="936347"/>
                </a:lnTo>
                <a:lnTo>
                  <a:pt x="3598725" y="921638"/>
                </a:lnTo>
                <a:lnTo>
                  <a:pt x="3606820" y="909623"/>
                </a:lnTo>
                <a:lnTo>
                  <a:pt x="3618826" y="901522"/>
                </a:lnTo>
                <a:lnTo>
                  <a:pt x="3633529" y="898550"/>
                </a:lnTo>
                <a:lnTo>
                  <a:pt x="3648232" y="901522"/>
                </a:lnTo>
                <a:lnTo>
                  <a:pt x="3660239" y="909623"/>
                </a:lnTo>
                <a:lnTo>
                  <a:pt x="3668334" y="921638"/>
                </a:lnTo>
                <a:lnTo>
                  <a:pt x="3671302" y="936347"/>
                </a:lnTo>
                <a:lnTo>
                  <a:pt x="3668334" y="951056"/>
                </a:lnTo>
                <a:lnTo>
                  <a:pt x="3660239" y="963071"/>
                </a:lnTo>
                <a:lnTo>
                  <a:pt x="3648232" y="971172"/>
                </a:lnTo>
                <a:lnTo>
                  <a:pt x="3633529" y="974144"/>
                </a:lnTo>
                <a:close/>
              </a:path>
              <a:path w="7305675" h="1263015">
                <a:moveTo>
                  <a:pt x="3936253" y="977509"/>
                </a:moveTo>
                <a:lnTo>
                  <a:pt x="3920245" y="974275"/>
                </a:lnTo>
                <a:lnTo>
                  <a:pt x="3907176" y="965454"/>
                </a:lnTo>
                <a:lnTo>
                  <a:pt x="3898368" y="952370"/>
                </a:lnTo>
                <a:lnTo>
                  <a:pt x="3895138" y="936347"/>
                </a:lnTo>
                <a:lnTo>
                  <a:pt x="3898368" y="920324"/>
                </a:lnTo>
                <a:lnTo>
                  <a:pt x="3907176" y="907240"/>
                </a:lnTo>
                <a:lnTo>
                  <a:pt x="3920245" y="898419"/>
                </a:lnTo>
                <a:lnTo>
                  <a:pt x="3936253" y="895185"/>
                </a:lnTo>
                <a:lnTo>
                  <a:pt x="3952266" y="898419"/>
                </a:lnTo>
                <a:lnTo>
                  <a:pt x="3965346" y="907240"/>
                </a:lnTo>
                <a:lnTo>
                  <a:pt x="3974167" y="920324"/>
                </a:lnTo>
                <a:lnTo>
                  <a:pt x="3977402" y="936347"/>
                </a:lnTo>
                <a:lnTo>
                  <a:pt x="3974167" y="952370"/>
                </a:lnTo>
                <a:lnTo>
                  <a:pt x="3965346" y="965454"/>
                </a:lnTo>
                <a:lnTo>
                  <a:pt x="3952266" y="974275"/>
                </a:lnTo>
                <a:lnTo>
                  <a:pt x="3936253" y="977509"/>
                </a:lnTo>
                <a:close/>
              </a:path>
              <a:path w="7305675" h="1263015">
                <a:moveTo>
                  <a:pt x="4238977" y="980034"/>
                </a:moveTo>
                <a:lnTo>
                  <a:pt x="4221989" y="976602"/>
                </a:lnTo>
                <a:lnTo>
                  <a:pt x="4208115" y="967242"/>
                </a:lnTo>
                <a:lnTo>
                  <a:pt x="4198761" y="953361"/>
                </a:lnTo>
                <a:lnTo>
                  <a:pt x="4195330" y="936364"/>
                </a:lnTo>
                <a:lnTo>
                  <a:pt x="4198761" y="919367"/>
                </a:lnTo>
                <a:lnTo>
                  <a:pt x="4208115" y="905486"/>
                </a:lnTo>
                <a:lnTo>
                  <a:pt x="4221989" y="896126"/>
                </a:lnTo>
                <a:lnTo>
                  <a:pt x="4238977" y="892694"/>
                </a:lnTo>
                <a:lnTo>
                  <a:pt x="4255965" y="896126"/>
                </a:lnTo>
                <a:lnTo>
                  <a:pt x="4269838" y="905486"/>
                </a:lnTo>
                <a:lnTo>
                  <a:pt x="4279193" y="919367"/>
                </a:lnTo>
                <a:lnTo>
                  <a:pt x="4282623" y="936364"/>
                </a:lnTo>
                <a:lnTo>
                  <a:pt x="4279193" y="953361"/>
                </a:lnTo>
                <a:lnTo>
                  <a:pt x="4269838" y="967242"/>
                </a:lnTo>
                <a:lnTo>
                  <a:pt x="4255965" y="976602"/>
                </a:lnTo>
                <a:lnTo>
                  <a:pt x="4238977" y="980034"/>
                </a:lnTo>
                <a:close/>
              </a:path>
              <a:path w="7305675" h="1263015">
                <a:moveTo>
                  <a:pt x="4541701" y="982559"/>
                </a:moveTo>
                <a:lnTo>
                  <a:pt x="4523739" y="978929"/>
                </a:lnTo>
                <a:lnTo>
                  <a:pt x="4509071" y="969029"/>
                </a:lnTo>
                <a:lnTo>
                  <a:pt x="4499182" y="954345"/>
                </a:lnTo>
                <a:lnTo>
                  <a:pt x="4495556" y="936364"/>
                </a:lnTo>
                <a:lnTo>
                  <a:pt x="4499182" y="918385"/>
                </a:lnTo>
                <a:lnTo>
                  <a:pt x="4509071" y="903702"/>
                </a:lnTo>
                <a:lnTo>
                  <a:pt x="4523739" y="893802"/>
                </a:lnTo>
                <a:lnTo>
                  <a:pt x="4541701" y="890172"/>
                </a:lnTo>
                <a:lnTo>
                  <a:pt x="4559682" y="893802"/>
                </a:lnTo>
                <a:lnTo>
                  <a:pt x="4574360" y="903702"/>
                </a:lnTo>
                <a:lnTo>
                  <a:pt x="4584252" y="918385"/>
                </a:lnTo>
                <a:lnTo>
                  <a:pt x="4587879" y="936364"/>
                </a:lnTo>
                <a:lnTo>
                  <a:pt x="4584252" y="954345"/>
                </a:lnTo>
                <a:lnTo>
                  <a:pt x="4574360" y="969029"/>
                </a:lnTo>
                <a:lnTo>
                  <a:pt x="4559682" y="978929"/>
                </a:lnTo>
                <a:lnTo>
                  <a:pt x="4541701" y="982559"/>
                </a:lnTo>
                <a:close/>
              </a:path>
              <a:path w="7305675" h="1263015">
                <a:moveTo>
                  <a:pt x="4844424" y="985081"/>
                </a:moveTo>
                <a:lnTo>
                  <a:pt x="4825483" y="981253"/>
                </a:lnTo>
                <a:lnTo>
                  <a:pt x="4810010" y="970814"/>
                </a:lnTo>
                <a:lnTo>
                  <a:pt x="4799575" y="955329"/>
                </a:lnTo>
                <a:lnTo>
                  <a:pt x="4795748" y="936364"/>
                </a:lnTo>
                <a:lnTo>
                  <a:pt x="4799575" y="917401"/>
                </a:lnTo>
                <a:lnTo>
                  <a:pt x="4810010" y="901915"/>
                </a:lnTo>
                <a:lnTo>
                  <a:pt x="4825483" y="891475"/>
                </a:lnTo>
                <a:lnTo>
                  <a:pt x="4844424" y="887647"/>
                </a:lnTo>
                <a:lnTo>
                  <a:pt x="4863385" y="891475"/>
                </a:lnTo>
                <a:lnTo>
                  <a:pt x="4878868" y="901915"/>
                </a:lnTo>
                <a:lnTo>
                  <a:pt x="4889307" y="917401"/>
                </a:lnTo>
                <a:lnTo>
                  <a:pt x="4893135" y="936364"/>
                </a:lnTo>
                <a:lnTo>
                  <a:pt x="4889307" y="955329"/>
                </a:lnTo>
                <a:lnTo>
                  <a:pt x="4878868" y="970814"/>
                </a:lnTo>
                <a:lnTo>
                  <a:pt x="4863385" y="981253"/>
                </a:lnTo>
                <a:lnTo>
                  <a:pt x="4844424" y="985081"/>
                </a:lnTo>
                <a:close/>
              </a:path>
              <a:path w="7305675" h="1263015">
                <a:moveTo>
                  <a:pt x="5147149" y="987605"/>
                </a:moveTo>
                <a:lnTo>
                  <a:pt x="5127213" y="983579"/>
                </a:lnTo>
                <a:lnTo>
                  <a:pt x="5110937" y="972599"/>
                </a:lnTo>
                <a:lnTo>
                  <a:pt x="5099964" y="956311"/>
                </a:lnTo>
                <a:lnTo>
                  <a:pt x="5095940" y="936364"/>
                </a:lnTo>
                <a:lnTo>
                  <a:pt x="5099964" y="916416"/>
                </a:lnTo>
                <a:lnTo>
                  <a:pt x="5110937" y="900129"/>
                </a:lnTo>
                <a:lnTo>
                  <a:pt x="5127213" y="889148"/>
                </a:lnTo>
                <a:lnTo>
                  <a:pt x="5147149" y="885122"/>
                </a:lnTo>
                <a:lnTo>
                  <a:pt x="5167089" y="889148"/>
                </a:lnTo>
                <a:lnTo>
                  <a:pt x="5183377" y="900129"/>
                </a:lnTo>
                <a:lnTo>
                  <a:pt x="5194361" y="916416"/>
                </a:lnTo>
                <a:lnTo>
                  <a:pt x="5198390" y="936364"/>
                </a:lnTo>
                <a:lnTo>
                  <a:pt x="5194361" y="956311"/>
                </a:lnTo>
                <a:lnTo>
                  <a:pt x="5183377" y="972599"/>
                </a:lnTo>
                <a:lnTo>
                  <a:pt x="5167089" y="983579"/>
                </a:lnTo>
                <a:lnTo>
                  <a:pt x="5147149" y="987605"/>
                </a:lnTo>
                <a:close/>
              </a:path>
              <a:path w="7305675" h="1263015">
                <a:moveTo>
                  <a:pt x="5449872" y="987605"/>
                </a:moveTo>
                <a:lnTo>
                  <a:pt x="5429937" y="983579"/>
                </a:lnTo>
                <a:lnTo>
                  <a:pt x="5413660" y="972599"/>
                </a:lnTo>
                <a:lnTo>
                  <a:pt x="5402687" y="956311"/>
                </a:lnTo>
                <a:lnTo>
                  <a:pt x="5398664" y="936364"/>
                </a:lnTo>
                <a:lnTo>
                  <a:pt x="5402687" y="916416"/>
                </a:lnTo>
                <a:lnTo>
                  <a:pt x="5413660" y="900129"/>
                </a:lnTo>
                <a:lnTo>
                  <a:pt x="5429937" y="889148"/>
                </a:lnTo>
                <a:lnTo>
                  <a:pt x="5449872" y="885122"/>
                </a:lnTo>
                <a:lnTo>
                  <a:pt x="5469812" y="889148"/>
                </a:lnTo>
                <a:lnTo>
                  <a:pt x="5486101" y="900129"/>
                </a:lnTo>
                <a:lnTo>
                  <a:pt x="5497085" y="916416"/>
                </a:lnTo>
                <a:lnTo>
                  <a:pt x="5501114" y="936364"/>
                </a:lnTo>
                <a:lnTo>
                  <a:pt x="5497085" y="956311"/>
                </a:lnTo>
                <a:lnTo>
                  <a:pt x="5486101" y="972599"/>
                </a:lnTo>
                <a:lnTo>
                  <a:pt x="5469812" y="983579"/>
                </a:lnTo>
                <a:lnTo>
                  <a:pt x="5449872" y="987605"/>
                </a:lnTo>
                <a:close/>
              </a:path>
              <a:path w="7305675" h="1263015">
                <a:moveTo>
                  <a:pt x="5752630" y="981732"/>
                </a:moveTo>
                <a:lnTo>
                  <a:pt x="5734980" y="978167"/>
                </a:lnTo>
                <a:lnTo>
                  <a:pt x="5720570" y="968446"/>
                </a:lnTo>
                <a:lnTo>
                  <a:pt x="5710857" y="954031"/>
                </a:lnTo>
                <a:lnTo>
                  <a:pt x="5707295" y="936381"/>
                </a:lnTo>
                <a:lnTo>
                  <a:pt x="5710857" y="918731"/>
                </a:lnTo>
                <a:lnTo>
                  <a:pt x="5720570" y="904315"/>
                </a:lnTo>
                <a:lnTo>
                  <a:pt x="5734980" y="894594"/>
                </a:lnTo>
                <a:lnTo>
                  <a:pt x="5752630" y="891030"/>
                </a:lnTo>
                <a:lnTo>
                  <a:pt x="5770260" y="894594"/>
                </a:lnTo>
                <a:lnTo>
                  <a:pt x="5784660" y="904315"/>
                </a:lnTo>
                <a:lnTo>
                  <a:pt x="5794370" y="918731"/>
                </a:lnTo>
                <a:lnTo>
                  <a:pt x="5797930" y="936381"/>
                </a:lnTo>
                <a:lnTo>
                  <a:pt x="5794370" y="954031"/>
                </a:lnTo>
                <a:lnTo>
                  <a:pt x="5784660" y="968446"/>
                </a:lnTo>
                <a:lnTo>
                  <a:pt x="5770260" y="978167"/>
                </a:lnTo>
                <a:lnTo>
                  <a:pt x="5752630" y="981732"/>
                </a:lnTo>
                <a:close/>
              </a:path>
              <a:path w="7305675" h="1263015">
                <a:moveTo>
                  <a:pt x="6055354" y="967446"/>
                </a:moveTo>
                <a:lnTo>
                  <a:pt x="6043247" y="965004"/>
                </a:lnTo>
                <a:lnTo>
                  <a:pt x="6033366" y="958342"/>
                </a:lnTo>
                <a:lnTo>
                  <a:pt x="6026706" y="948462"/>
                </a:lnTo>
                <a:lnTo>
                  <a:pt x="6024264" y="936364"/>
                </a:lnTo>
                <a:lnTo>
                  <a:pt x="6026706" y="924266"/>
                </a:lnTo>
                <a:lnTo>
                  <a:pt x="6033366" y="914386"/>
                </a:lnTo>
                <a:lnTo>
                  <a:pt x="6043247" y="907724"/>
                </a:lnTo>
                <a:lnTo>
                  <a:pt x="6055354" y="905281"/>
                </a:lnTo>
                <a:lnTo>
                  <a:pt x="6067440" y="907724"/>
                </a:lnTo>
                <a:lnTo>
                  <a:pt x="6077312" y="914386"/>
                </a:lnTo>
                <a:lnTo>
                  <a:pt x="6083968" y="924266"/>
                </a:lnTo>
                <a:lnTo>
                  <a:pt x="6086409" y="936364"/>
                </a:lnTo>
                <a:lnTo>
                  <a:pt x="6083968" y="948462"/>
                </a:lnTo>
                <a:lnTo>
                  <a:pt x="6077312" y="958342"/>
                </a:lnTo>
                <a:lnTo>
                  <a:pt x="6067440" y="965004"/>
                </a:lnTo>
                <a:lnTo>
                  <a:pt x="6055354" y="967446"/>
                </a:lnTo>
                <a:close/>
              </a:path>
              <a:path w="7305675" h="1263015">
                <a:moveTo>
                  <a:pt x="6364997" y="948968"/>
                </a:moveTo>
                <a:lnTo>
                  <a:pt x="6351090" y="948968"/>
                </a:lnTo>
                <a:lnTo>
                  <a:pt x="6345453" y="943331"/>
                </a:lnTo>
                <a:lnTo>
                  <a:pt x="6345453" y="929397"/>
                </a:lnTo>
                <a:lnTo>
                  <a:pt x="6351090" y="923759"/>
                </a:lnTo>
                <a:lnTo>
                  <a:pt x="6365031" y="923759"/>
                </a:lnTo>
                <a:lnTo>
                  <a:pt x="6370668" y="929397"/>
                </a:lnTo>
                <a:lnTo>
                  <a:pt x="6370668" y="943331"/>
                </a:lnTo>
                <a:lnTo>
                  <a:pt x="6364997" y="948968"/>
                </a:lnTo>
                <a:close/>
              </a:path>
              <a:path w="7305675" h="1263015">
                <a:moveTo>
                  <a:pt x="1212211" y="1240114"/>
                </a:moveTo>
                <a:lnTo>
                  <a:pt x="1211269" y="1240114"/>
                </a:lnTo>
                <a:lnTo>
                  <a:pt x="1210898" y="1239743"/>
                </a:lnTo>
                <a:lnTo>
                  <a:pt x="1210898" y="1238801"/>
                </a:lnTo>
                <a:lnTo>
                  <a:pt x="1211269" y="1238429"/>
                </a:lnTo>
                <a:lnTo>
                  <a:pt x="1212211" y="1238429"/>
                </a:lnTo>
                <a:lnTo>
                  <a:pt x="1212579" y="1238801"/>
                </a:lnTo>
                <a:lnTo>
                  <a:pt x="1212579" y="1239743"/>
                </a:lnTo>
                <a:lnTo>
                  <a:pt x="1212211" y="1240114"/>
                </a:lnTo>
                <a:close/>
              </a:path>
              <a:path w="7305675" h="1263015">
                <a:moveTo>
                  <a:pt x="1516316" y="1242636"/>
                </a:moveTo>
                <a:lnTo>
                  <a:pt x="1512599" y="1242636"/>
                </a:lnTo>
                <a:lnTo>
                  <a:pt x="1511100" y="1241140"/>
                </a:lnTo>
                <a:lnTo>
                  <a:pt x="1511100" y="1237403"/>
                </a:lnTo>
                <a:lnTo>
                  <a:pt x="1512599" y="1235904"/>
                </a:lnTo>
                <a:lnTo>
                  <a:pt x="1516333" y="1235904"/>
                </a:lnTo>
                <a:lnTo>
                  <a:pt x="1517828" y="1237403"/>
                </a:lnTo>
                <a:lnTo>
                  <a:pt x="1517828" y="1241140"/>
                </a:lnTo>
                <a:lnTo>
                  <a:pt x="1516316" y="1242636"/>
                </a:lnTo>
                <a:close/>
              </a:path>
              <a:path w="7305675" h="1263015">
                <a:moveTo>
                  <a:pt x="1821358" y="1246845"/>
                </a:moveTo>
                <a:lnTo>
                  <a:pt x="1813017" y="1246845"/>
                </a:lnTo>
                <a:lnTo>
                  <a:pt x="1809638" y="1243462"/>
                </a:lnTo>
                <a:lnTo>
                  <a:pt x="1809638" y="1235115"/>
                </a:lnTo>
                <a:lnTo>
                  <a:pt x="1813017" y="1231732"/>
                </a:lnTo>
                <a:lnTo>
                  <a:pt x="1821358" y="1231732"/>
                </a:lnTo>
                <a:lnTo>
                  <a:pt x="1824741" y="1235115"/>
                </a:lnTo>
                <a:lnTo>
                  <a:pt x="1824741" y="1243462"/>
                </a:lnTo>
                <a:lnTo>
                  <a:pt x="1821358" y="1246845"/>
                </a:lnTo>
                <a:close/>
              </a:path>
              <a:path w="7305675" h="1263015">
                <a:moveTo>
                  <a:pt x="2125936" y="1250210"/>
                </a:moveTo>
                <a:lnTo>
                  <a:pt x="2113895" y="1250210"/>
                </a:lnTo>
                <a:lnTo>
                  <a:pt x="2109000" y="1245312"/>
                </a:lnTo>
                <a:lnTo>
                  <a:pt x="2109000" y="1233265"/>
                </a:lnTo>
                <a:lnTo>
                  <a:pt x="2113895" y="1228367"/>
                </a:lnTo>
                <a:lnTo>
                  <a:pt x="2125936" y="1228367"/>
                </a:lnTo>
                <a:lnTo>
                  <a:pt x="2130830" y="1233265"/>
                </a:lnTo>
                <a:lnTo>
                  <a:pt x="2130830" y="1245312"/>
                </a:lnTo>
                <a:lnTo>
                  <a:pt x="2125936" y="1250210"/>
                </a:lnTo>
                <a:close/>
              </a:path>
              <a:path w="7305675" h="1263015">
                <a:moveTo>
                  <a:pt x="2430982" y="1254416"/>
                </a:moveTo>
                <a:lnTo>
                  <a:pt x="2414296" y="1254416"/>
                </a:lnTo>
                <a:lnTo>
                  <a:pt x="2407538" y="1247652"/>
                </a:lnTo>
                <a:lnTo>
                  <a:pt x="2407538" y="1230956"/>
                </a:lnTo>
                <a:lnTo>
                  <a:pt x="2414296" y="1224195"/>
                </a:lnTo>
                <a:lnTo>
                  <a:pt x="2430982" y="1224195"/>
                </a:lnTo>
                <a:lnTo>
                  <a:pt x="2437743" y="1230956"/>
                </a:lnTo>
                <a:lnTo>
                  <a:pt x="2437743" y="1247652"/>
                </a:lnTo>
                <a:lnTo>
                  <a:pt x="2430982" y="1254416"/>
                </a:lnTo>
                <a:close/>
              </a:path>
              <a:path w="7305675" h="1263015">
                <a:moveTo>
                  <a:pt x="2735103" y="1256941"/>
                </a:moveTo>
                <a:lnTo>
                  <a:pt x="2715626" y="1256941"/>
                </a:lnTo>
                <a:lnTo>
                  <a:pt x="2707737" y="1249049"/>
                </a:lnTo>
                <a:lnTo>
                  <a:pt x="2707737" y="1229562"/>
                </a:lnTo>
                <a:lnTo>
                  <a:pt x="2715626" y="1221670"/>
                </a:lnTo>
                <a:lnTo>
                  <a:pt x="2735103" y="1221670"/>
                </a:lnTo>
                <a:lnTo>
                  <a:pt x="2742989" y="1229562"/>
                </a:lnTo>
                <a:lnTo>
                  <a:pt x="2742989" y="1249049"/>
                </a:lnTo>
                <a:lnTo>
                  <a:pt x="2735103" y="1256941"/>
                </a:lnTo>
                <a:close/>
              </a:path>
              <a:path w="7305675" h="1263015">
                <a:moveTo>
                  <a:pt x="3028088" y="1260307"/>
                </a:moveTo>
                <a:lnTo>
                  <a:pt x="3019920" y="1258656"/>
                </a:lnTo>
                <a:lnTo>
                  <a:pt x="3013248" y="1254153"/>
                </a:lnTo>
                <a:lnTo>
                  <a:pt x="3008749" y="1247477"/>
                </a:lnTo>
                <a:lnTo>
                  <a:pt x="3007099" y="1239304"/>
                </a:lnTo>
                <a:lnTo>
                  <a:pt x="3008749" y="1231131"/>
                </a:lnTo>
                <a:lnTo>
                  <a:pt x="3013248" y="1224456"/>
                </a:lnTo>
                <a:lnTo>
                  <a:pt x="3019920" y="1219955"/>
                </a:lnTo>
                <a:lnTo>
                  <a:pt x="3028088" y="1218304"/>
                </a:lnTo>
                <a:lnTo>
                  <a:pt x="3036257" y="1219955"/>
                </a:lnTo>
                <a:lnTo>
                  <a:pt x="3042929" y="1224456"/>
                </a:lnTo>
                <a:lnTo>
                  <a:pt x="3047428" y="1231131"/>
                </a:lnTo>
                <a:lnTo>
                  <a:pt x="3049078" y="1239304"/>
                </a:lnTo>
                <a:lnTo>
                  <a:pt x="3047428" y="1247477"/>
                </a:lnTo>
                <a:lnTo>
                  <a:pt x="3042929" y="1254153"/>
                </a:lnTo>
                <a:lnTo>
                  <a:pt x="3036257" y="1258656"/>
                </a:lnTo>
                <a:lnTo>
                  <a:pt x="3028088" y="1260307"/>
                </a:lnTo>
                <a:close/>
              </a:path>
              <a:path w="7305675" h="1263015">
                <a:moveTo>
                  <a:pt x="3330812" y="1261988"/>
                </a:moveTo>
                <a:lnTo>
                  <a:pt x="3321985" y="1260206"/>
                </a:lnTo>
                <a:lnTo>
                  <a:pt x="3314779" y="1255347"/>
                </a:lnTo>
                <a:lnTo>
                  <a:pt x="3309922" y="1248137"/>
                </a:lnTo>
                <a:lnTo>
                  <a:pt x="3308142" y="1239304"/>
                </a:lnTo>
                <a:lnTo>
                  <a:pt x="3309922" y="1230470"/>
                </a:lnTo>
                <a:lnTo>
                  <a:pt x="3314779" y="1223260"/>
                </a:lnTo>
                <a:lnTo>
                  <a:pt x="3321985" y="1218401"/>
                </a:lnTo>
                <a:lnTo>
                  <a:pt x="3330812" y="1216620"/>
                </a:lnTo>
                <a:lnTo>
                  <a:pt x="3339641" y="1218401"/>
                </a:lnTo>
                <a:lnTo>
                  <a:pt x="3346848" y="1223260"/>
                </a:lnTo>
                <a:lnTo>
                  <a:pt x="3351705" y="1230470"/>
                </a:lnTo>
                <a:lnTo>
                  <a:pt x="3353486" y="1239304"/>
                </a:lnTo>
                <a:lnTo>
                  <a:pt x="3351703" y="1248137"/>
                </a:lnTo>
                <a:lnTo>
                  <a:pt x="3346842" y="1255347"/>
                </a:lnTo>
                <a:lnTo>
                  <a:pt x="3339634" y="1260206"/>
                </a:lnTo>
                <a:lnTo>
                  <a:pt x="3330812" y="1261988"/>
                </a:lnTo>
                <a:close/>
              </a:path>
              <a:path w="7305675" h="1263015">
                <a:moveTo>
                  <a:pt x="3633529" y="1261988"/>
                </a:moveTo>
                <a:lnTo>
                  <a:pt x="3624707" y="1260206"/>
                </a:lnTo>
                <a:lnTo>
                  <a:pt x="3617508" y="1255347"/>
                </a:lnTo>
                <a:lnTo>
                  <a:pt x="3612657" y="1248137"/>
                </a:lnTo>
                <a:lnTo>
                  <a:pt x="3610879" y="1239304"/>
                </a:lnTo>
                <a:lnTo>
                  <a:pt x="3612657" y="1230470"/>
                </a:lnTo>
                <a:lnTo>
                  <a:pt x="3617508" y="1223260"/>
                </a:lnTo>
                <a:lnTo>
                  <a:pt x="3624707" y="1218401"/>
                </a:lnTo>
                <a:lnTo>
                  <a:pt x="3633529" y="1216620"/>
                </a:lnTo>
                <a:lnTo>
                  <a:pt x="3642357" y="1218401"/>
                </a:lnTo>
                <a:lnTo>
                  <a:pt x="3649568" y="1223260"/>
                </a:lnTo>
                <a:lnTo>
                  <a:pt x="3654430" y="1230470"/>
                </a:lnTo>
                <a:lnTo>
                  <a:pt x="3656213" y="1239304"/>
                </a:lnTo>
                <a:lnTo>
                  <a:pt x="3654430" y="1248137"/>
                </a:lnTo>
                <a:lnTo>
                  <a:pt x="3649568" y="1255347"/>
                </a:lnTo>
                <a:lnTo>
                  <a:pt x="3642357" y="1260206"/>
                </a:lnTo>
                <a:lnTo>
                  <a:pt x="3633529" y="1261988"/>
                </a:lnTo>
                <a:close/>
              </a:path>
              <a:path w="7305675" h="1263015">
                <a:moveTo>
                  <a:pt x="3942144" y="1262481"/>
                </a:moveTo>
                <a:lnTo>
                  <a:pt x="3930361" y="1262481"/>
                </a:lnTo>
                <a:lnTo>
                  <a:pt x="3926782" y="1261758"/>
                </a:lnTo>
                <a:lnTo>
                  <a:pt x="3919046" y="1256538"/>
                </a:lnTo>
                <a:lnTo>
                  <a:pt x="3913828" y="1248798"/>
                </a:lnTo>
                <a:lnTo>
                  <a:pt x="3911915" y="1239321"/>
                </a:lnTo>
                <a:lnTo>
                  <a:pt x="3913828" y="1229844"/>
                </a:lnTo>
                <a:lnTo>
                  <a:pt x="3919046" y="1222105"/>
                </a:lnTo>
                <a:lnTo>
                  <a:pt x="3926782" y="1216886"/>
                </a:lnTo>
                <a:lnTo>
                  <a:pt x="3936253" y="1214972"/>
                </a:lnTo>
                <a:lnTo>
                  <a:pt x="3945724" y="1216886"/>
                </a:lnTo>
                <a:lnTo>
                  <a:pt x="3953460" y="1222105"/>
                </a:lnTo>
                <a:lnTo>
                  <a:pt x="3958678" y="1229844"/>
                </a:lnTo>
                <a:lnTo>
                  <a:pt x="3960591" y="1239321"/>
                </a:lnTo>
                <a:lnTo>
                  <a:pt x="3958678" y="1248798"/>
                </a:lnTo>
                <a:lnTo>
                  <a:pt x="3953460" y="1256538"/>
                </a:lnTo>
                <a:lnTo>
                  <a:pt x="3945724" y="1261758"/>
                </a:lnTo>
                <a:lnTo>
                  <a:pt x="3942144" y="1262481"/>
                </a:lnTo>
                <a:close/>
              </a:path>
              <a:path w="7305675" h="1263015">
                <a:moveTo>
                  <a:pt x="4238977" y="1261988"/>
                </a:moveTo>
                <a:lnTo>
                  <a:pt x="4230155" y="1260206"/>
                </a:lnTo>
                <a:lnTo>
                  <a:pt x="4222956" y="1255347"/>
                </a:lnTo>
                <a:lnTo>
                  <a:pt x="4218105" y="1248137"/>
                </a:lnTo>
                <a:lnTo>
                  <a:pt x="4216327" y="1239304"/>
                </a:lnTo>
                <a:lnTo>
                  <a:pt x="4218105" y="1230470"/>
                </a:lnTo>
                <a:lnTo>
                  <a:pt x="4222956" y="1223260"/>
                </a:lnTo>
                <a:lnTo>
                  <a:pt x="4230155" y="1218401"/>
                </a:lnTo>
                <a:lnTo>
                  <a:pt x="4238977" y="1216620"/>
                </a:lnTo>
                <a:lnTo>
                  <a:pt x="4247819" y="1218401"/>
                </a:lnTo>
                <a:lnTo>
                  <a:pt x="4255028" y="1223260"/>
                </a:lnTo>
                <a:lnTo>
                  <a:pt x="4259882" y="1230470"/>
                </a:lnTo>
                <a:lnTo>
                  <a:pt x="4261661" y="1239304"/>
                </a:lnTo>
                <a:lnTo>
                  <a:pt x="4259878" y="1248137"/>
                </a:lnTo>
                <a:lnTo>
                  <a:pt x="4255015" y="1255347"/>
                </a:lnTo>
                <a:lnTo>
                  <a:pt x="4247805" y="1260206"/>
                </a:lnTo>
                <a:lnTo>
                  <a:pt x="4238977" y="1261988"/>
                </a:lnTo>
                <a:close/>
              </a:path>
              <a:path w="7305675" h="1263015">
                <a:moveTo>
                  <a:pt x="4541701" y="1259466"/>
                </a:moveTo>
                <a:lnTo>
                  <a:pt x="4533867" y="1257882"/>
                </a:lnTo>
                <a:lnTo>
                  <a:pt x="4527460" y="1253562"/>
                </a:lnTo>
                <a:lnTo>
                  <a:pt x="4523135" y="1247154"/>
                </a:lnTo>
                <a:lnTo>
                  <a:pt x="4521548" y="1239304"/>
                </a:lnTo>
                <a:lnTo>
                  <a:pt x="4523135" y="1231454"/>
                </a:lnTo>
                <a:lnTo>
                  <a:pt x="4527460" y="1225047"/>
                </a:lnTo>
                <a:lnTo>
                  <a:pt x="4533867" y="1220728"/>
                </a:lnTo>
                <a:lnTo>
                  <a:pt x="4541701" y="1219145"/>
                </a:lnTo>
                <a:lnTo>
                  <a:pt x="4549549" y="1220728"/>
                </a:lnTo>
                <a:lnTo>
                  <a:pt x="4555954" y="1225047"/>
                </a:lnTo>
                <a:lnTo>
                  <a:pt x="4560271" y="1231454"/>
                </a:lnTo>
                <a:lnTo>
                  <a:pt x="4561853" y="1239304"/>
                </a:lnTo>
                <a:lnTo>
                  <a:pt x="4560271" y="1247154"/>
                </a:lnTo>
                <a:lnTo>
                  <a:pt x="4555954" y="1253562"/>
                </a:lnTo>
                <a:lnTo>
                  <a:pt x="4549549" y="1257882"/>
                </a:lnTo>
                <a:lnTo>
                  <a:pt x="4541701" y="1259466"/>
                </a:lnTo>
                <a:close/>
              </a:path>
              <a:path w="7305675" h="1263015">
                <a:moveTo>
                  <a:pt x="4853235" y="1255257"/>
                </a:moveTo>
                <a:lnTo>
                  <a:pt x="4835648" y="1255257"/>
                </a:lnTo>
                <a:lnTo>
                  <a:pt x="4828492" y="1248104"/>
                </a:lnTo>
                <a:lnTo>
                  <a:pt x="4828492" y="1230504"/>
                </a:lnTo>
                <a:lnTo>
                  <a:pt x="4835648" y="1223351"/>
                </a:lnTo>
                <a:lnTo>
                  <a:pt x="4853235" y="1223351"/>
                </a:lnTo>
                <a:lnTo>
                  <a:pt x="4860391" y="1230504"/>
                </a:lnTo>
                <a:lnTo>
                  <a:pt x="4860391" y="1248104"/>
                </a:lnTo>
                <a:lnTo>
                  <a:pt x="4853235" y="1255257"/>
                </a:lnTo>
                <a:close/>
              </a:path>
              <a:path w="7305675" h="1263015">
                <a:moveTo>
                  <a:pt x="5152718" y="1249387"/>
                </a:moveTo>
                <a:lnTo>
                  <a:pt x="5141612" y="1249387"/>
                </a:lnTo>
                <a:lnTo>
                  <a:pt x="5137089" y="1244874"/>
                </a:lnTo>
                <a:lnTo>
                  <a:pt x="5137089" y="1233734"/>
                </a:lnTo>
                <a:lnTo>
                  <a:pt x="5141612" y="1229224"/>
                </a:lnTo>
                <a:lnTo>
                  <a:pt x="5152718" y="1229224"/>
                </a:lnTo>
                <a:lnTo>
                  <a:pt x="5157242" y="1233734"/>
                </a:lnTo>
                <a:lnTo>
                  <a:pt x="5157242" y="1244874"/>
                </a:lnTo>
                <a:lnTo>
                  <a:pt x="5152718" y="1249387"/>
                </a:lnTo>
                <a:close/>
              </a:path>
              <a:path w="7305675" h="1263015">
                <a:moveTo>
                  <a:pt x="5451729" y="1242669"/>
                </a:moveTo>
                <a:lnTo>
                  <a:pt x="5448015" y="1242669"/>
                </a:lnTo>
                <a:lnTo>
                  <a:pt x="5446530" y="1241170"/>
                </a:lnTo>
                <a:lnTo>
                  <a:pt x="5446530" y="1237437"/>
                </a:lnTo>
                <a:lnTo>
                  <a:pt x="5448015" y="1235938"/>
                </a:lnTo>
                <a:lnTo>
                  <a:pt x="5451763" y="1235938"/>
                </a:lnTo>
                <a:lnTo>
                  <a:pt x="5453248" y="1237437"/>
                </a:lnTo>
                <a:lnTo>
                  <a:pt x="5453248" y="1241170"/>
                </a:lnTo>
                <a:lnTo>
                  <a:pt x="5451729" y="1242669"/>
                </a:lnTo>
                <a:close/>
              </a:path>
            </a:pathLst>
          </a:custGeom>
          <a:solidFill>
            <a:srgbClr val="E8C7C6"/>
          </a:solidFill>
        </p:spPr>
        <p:txBody>
          <a:bodyPr wrap="square" lIns="0" tIns="0" rIns="0" bIns="0" rtlCol="0"/>
          <a:lstStyle/>
          <a:p>
            <a:endParaRPr dirty="0"/>
          </a:p>
        </p:txBody>
      </p:sp>
      <p:sp>
        <p:nvSpPr>
          <p:cNvPr id="15" name="object 15"/>
          <p:cNvSpPr/>
          <p:nvPr/>
        </p:nvSpPr>
        <p:spPr>
          <a:xfrm>
            <a:off x="9692661" y="9023234"/>
            <a:ext cx="7315200" cy="1264285"/>
          </a:xfrm>
          <a:custGeom>
            <a:avLst/>
            <a:gdLst/>
            <a:ahLst/>
            <a:cxnLst/>
            <a:rect l="l" t="t" r="r" b="b"/>
            <a:pathLst>
              <a:path w="7315200" h="1264284">
                <a:moveTo>
                  <a:pt x="1817659" y="30189"/>
                </a:moveTo>
                <a:lnTo>
                  <a:pt x="1816717" y="30189"/>
                </a:lnTo>
                <a:lnTo>
                  <a:pt x="1816349" y="29819"/>
                </a:lnTo>
                <a:lnTo>
                  <a:pt x="1816349" y="28876"/>
                </a:lnTo>
                <a:lnTo>
                  <a:pt x="1816717" y="28506"/>
                </a:lnTo>
                <a:lnTo>
                  <a:pt x="1817659" y="28506"/>
                </a:lnTo>
                <a:lnTo>
                  <a:pt x="1818030" y="28876"/>
                </a:lnTo>
                <a:lnTo>
                  <a:pt x="1818030" y="29819"/>
                </a:lnTo>
                <a:lnTo>
                  <a:pt x="1817659" y="30189"/>
                </a:lnTo>
                <a:close/>
              </a:path>
              <a:path w="7315200" h="1264284">
                <a:moveTo>
                  <a:pt x="2120838" y="31030"/>
                </a:moveTo>
                <a:lnTo>
                  <a:pt x="2118989" y="31030"/>
                </a:lnTo>
                <a:lnTo>
                  <a:pt x="2118232" y="30273"/>
                </a:lnTo>
                <a:lnTo>
                  <a:pt x="2118232" y="28422"/>
                </a:lnTo>
                <a:lnTo>
                  <a:pt x="2118989" y="27664"/>
                </a:lnTo>
                <a:lnTo>
                  <a:pt x="2120838" y="27664"/>
                </a:lnTo>
                <a:lnTo>
                  <a:pt x="2121594" y="28422"/>
                </a:lnTo>
                <a:lnTo>
                  <a:pt x="2121594" y="30273"/>
                </a:lnTo>
                <a:lnTo>
                  <a:pt x="2120838" y="31030"/>
                </a:lnTo>
                <a:close/>
              </a:path>
              <a:path w="7315200" h="1264284">
                <a:moveTo>
                  <a:pt x="2425415" y="34396"/>
                </a:moveTo>
                <a:lnTo>
                  <a:pt x="2419863" y="34396"/>
                </a:lnTo>
                <a:lnTo>
                  <a:pt x="2417611" y="32141"/>
                </a:lnTo>
                <a:lnTo>
                  <a:pt x="2417611" y="26588"/>
                </a:lnTo>
                <a:lnTo>
                  <a:pt x="2419863" y="24333"/>
                </a:lnTo>
                <a:lnTo>
                  <a:pt x="2425415" y="24333"/>
                </a:lnTo>
                <a:lnTo>
                  <a:pt x="2427667" y="26588"/>
                </a:lnTo>
                <a:lnTo>
                  <a:pt x="2427667" y="32141"/>
                </a:lnTo>
                <a:lnTo>
                  <a:pt x="2425415" y="34396"/>
                </a:lnTo>
                <a:close/>
              </a:path>
              <a:path w="7315200" h="1264284">
                <a:moveTo>
                  <a:pt x="2730006" y="37762"/>
                </a:moveTo>
                <a:lnTo>
                  <a:pt x="2720723" y="37762"/>
                </a:lnTo>
                <a:lnTo>
                  <a:pt x="2716973" y="34009"/>
                </a:lnTo>
                <a:lnTo>
                  <a:pt x="2716973" y="24720"/>
                </a:lnTo>
                <a:lnTo>
                  <a:pt x="2720723" y="20967"/>
                </a:lnTo>
                <a:lnTo>
                  <a:pt x="2730006" y="20967"/>
                </a:lnTo>
                <a:lnTo>
                  <a:pt x="2733756" y="24720"/>
                </a:lnTo>
                <a:lnTo>
                  <a:pt x="2733756" y="34009"/>
                </a:lnTo>
                <a:lnTo>
                  <a:pt x="2730006" y="37762"/>
                </a:lnTo>
                <a:close/>
              </a:path>
              <a:path w="7315200" h="1264284">
                <a:moveTo>
                  <a:pt x="3034580" y="41127"/>
                </a:moveTo>
                <a:lnTo>
                  <a:pt x="3021597" y="41127"/>
                </a:lnTo>
                <a:lnTo>
                  <a:pt x="3016335" y="35860"/>
                </a:lnTo>
                <a:lnTo>
                  <a:pt x="3016335" y="22869"/>
                </a:lnTo>
                <a:lnTo>
                  <a:pt x="3021597" y="17601"/>
                </a:lnTo>
                <a:lnTo>
                  <a:pt x="3034580" y="17601"/>
                </a:lnTo>
                <a:lnTo>
                  <a:pt x="3039845" y="22869"/>
                </a:lnTo>
                <a:lnTo>
                  <a:pt x="3039845" y="35860"/>
                </a:lnTo>
                <a:lnTo>
                  <a:pt x="3034580" y="41127"/>
                </a:lnTo>
                <a:close/>
              </a:path>
              <a:path w="7315200" h="1264284">
                <a:moveTo>
                  <a:pt x="3339157" y="44493"/>
                </a:moveTo>
                <a:lnTo>
                  <a:pt x="3322471" y="44493"/>
                </a:lnTo>
                <a:lnTo>
                  <a:pt x="3315710" y="37728"/>
                </a:lnTo>
                <a:lnTo>
                  <a:pt x="3315710" y="21035"/>
                </a:lnTo>
                <a:lnTo>
                  <a:pt x="3322471" y="14269"/>
                </a:lnTo>
                <a:lnTo>
                  <a:pt x="3339157" y="14269"/>
                </a:lnTo>
                <a:lnTo>
                  <a:pt x="3345918" y="21035"/>
                </a:lnTo>
                <a:lnTo>
                  <a:pt x="3345918" y="37728"/>
                </a:lnTo>
                <a:lnTo>
                  <a:pt x="3339157" y="44493"/>
                </a:lnTo>
                <a:close/>
              </a:path>
              <a:path w="7315200" h="1264284">
                <a:moveTo>
                  <a:pt x="3633529" y="47859"/>
                </a:moveTo>
                <a:lnTo>
                  <a:pt x="3626343" y="46406"/>
                </a:lnTo>
                <a:lnTo>
                  <a:pt x="3620474" y="42444"/>
                </a:lnTo>
                <a:lnTo>
                  <a:pt x="3616516" y="36571"/>
                </a:lnTo>
                <a:lnTo>
                  <a:pt x="3615064" y="29381"/>
                </a:lnTo>
                <a:lnTo>
                  <a:pt x="3616516" y="22192"/>
                </a:lnTo>
                <a:lnTo>
                  <a:pt x="3620474" y="16318"/>
                </a:lnTo>
                <a:lnTo>
                  <a:pt x="3626343" y="12357"/>
                </a:lnTo>
                <a:lnTo>
                  <a:pt x="3633529" y="10904"/>
                </a:lnTo>
                <a:lnTo>
                  <a:pt x="3640715" y="12357"/>
                </a:lnTo>
                <a:lnTo>
                  <a:pt x="3646584" y="16318"/>
                </a:lnTo>
                <a:lnTo>
                  <a:pt x="3650542" y="22192"/>
                </a:lnTo>
                <a:lnTo>
                  <a:pt x="3651994" y="29381"/>
                </a:lnTo>
                <a:lnTo>
                  <a:pt x="3650542" y="36571"/>
                </a:lnTo>
                <a:lnTo>
                  <a:pt x="3646584" y="42444"/>
                </a:lnTo>
                <a:lnTo>
                  <a:pt x="3640715" y="46406"/>
                </a:lnTo>
                <a:lnTo>
                  <a:pt x="3633529" y="47859"/>
                </a:lnTo>
                <a:close/>
              </a:path>
              <a:path w="7315200" h="1264284">
                <a:moveTo>
                  <a:pt x="3936253" y="52066"/>
                </a:moveTo>
                <a:lnTo>
                  <a:pt x="3927431" y="50284"/>
                </a:lnTo>
                <a:lnTo>
                  <a:pt x="3920232" y="45425"/>
                </a:lnTo>
                <a:lnTo>
                  <a:pt x="3915381" y="38215"/>
                </a:lnTo>
                <a:lnTo>
                  <a:pt x="3913603" y="29381"/>
                </a:lnTo>
                <a:lnTo>
                  <a:pt x="3915381" y="20548"/>
                </a:lnTo>
                <a:lnTo>
                  <a:pt x="3920232" y="13338"/>
                </a:lnTo>
                <a:lnTo>
                  <a:pt x="3927431" y="8478"/>
                </a:lnTo>
                <a:lnTo>
                  <a:pt x="3936253" y="6697"/>
                </a:lnTo>
                <a:lnTo>
                  <a:pt x="3945081" y="8478"/>
                </a:lnTo>
                <a:lnTo>
                  <a:pt x="3952292" y="13338"/>
                </a:lnTo>
                <a:lnTo>
                  <a:pt x="3957154" y="20548"/>
                </a:lnTo>
                <a:lnTo>
                  <a:pt x="3958937" y="29381"/>
                </a:lnTo>
                <a:lnTo>
                  <a:pt x="3957154" y="38215"/>
                </a:lnTo>
                <a:lnTo>
                  <a:pt x="3952292" y="45425"/>
                </a:lnTo>
                <a:lnTo>
                  <a:pt x="3945081" y="50284"/>
                </a:lnTo>
                <a:lnTo>
                  <a:pt x="3936253" y="52066"/>
                </a:lnTo>
                <a:close/>
              </a:path>
              <a:path w="7315200" h="1264284">
                <a:moveTo>
                  <a:pt x="4238977" y="54590"/>
                </a:moveTo>
                <a:lnTo>
                  <a:pt x="4229180" y="52610"/>
                </a:lnTo>
                <a:lnTo>
                  <a:pt x="4221187" y="47213"/>
                </a:lnTo>
                <a:lnTo>
                  <a:pt x="4215802" y="39205"/>
                </a:lnTo>
                <a:lnTo>
                  <a:pt x="4213828" y="29398"/>
                </a:lnTo>
                <a:lnTo>
                  <a:pt x="4215802" y="19590"/>
                </a:lnTo>
                <a:lnTo>
                  <a:pt x="4221187" y="11583"/>
                </a:lnTo>
                <a:lnTo>
                  <a:pt x="4229180" y="6185"/>
                </a:lnTo>
                <a:lnTo>
                  <a:pt x="4238977" y="4206"/>
                </a:lnTo>
                <a:lnTo>
                  <a:pt x="4248779" y="6185"/>
                </a:lnTo>
                <a:lnTo>
                  <a:pt x="4256783" y="11583"/>
                </a:lnTo>
                <a:lnTo>
                  <a:pt x="4262180" y="19590"/>
                </a:lnTo>
                <a:lnTo>
                  <a:pt x="4264159" y="29398"/>
                </a:lnTo>
                <a:lnTo>
                  <a:pt x="4262180" y="39205"/>
                </a:lnTo>
                <a:lnTo>
                  <a:pt x="4256783" y="47213"/>
                </a:lnTo>
                <a:lnTo>
                  <a:pt x="4248779" y="52610"/>
                </a:lnTo>
                <a:lnTo>
                  <a:pt x="4238977" y="54590"/>
                </a:lnTo>
                <a:close/>
              </a:path>
              <a:path w="7315200" h="1264284">
                <a:moveTo>
                  <a:pt x="4541701" y="56273"/>
                </a:moveTo>
                <a:lnTo>
                  <a:pt x="4531256" y="54161"/>
                </a:lnTo>
                <a:lnTo>
                  <a:pt x="4522726" y="48401"/>
                </a:lnTo>
                <a:lnTo>
                  <a:pt x="4516974" y="39859"/>
                </a:lnTo>
                <a:lnTo>
                  <a:pt x="4514865" y="29398"/>
                </a:lnTo>
                <a:lnTo>
                  <a:pt x="4516974" y="18937"/>
                </a:lnTo>
                <a:lnTo>
                  <a:pt x="4522726" y="10395"/>
                </a:lnTo>
                <a:lnTo>
                  <a:pt x="4531256" y="4635"/>
                </a:lnTo>
                <a:lnTo>
                  <a:pt x="4541701" y="2523"/>
                </a:lnTo>
                <a:lnTo>
                  <a:pt x="4552165" y="4635"/>
                </a:lnTo>
                <a:lnTo>
                  <a:pt x="4560705" y="10395"/>
                </a:lnTo>
                <a:lnTo>
                  <a:pt x="4566461" y="18937"/>
                </a:lnTo>
                <a:lnTo>
                  <a:pt x="4568571" y="29398"/>
                </a:lnTo>
                <a:lnTo>
                  <a:pt x="4566461" y="39859"/>
                </a:lnTo>
                <a:lnTo>
                  <a:pt x="4560705" y="48401"/>
                </a:lnTo>
                <a:lnTo>
                  <a:pt x="4552165" y="54161"/>
                </a:lnTo>
                <a:lnTo>
                  <a:pt x="4541701" y="56273"/>
                </a:lnTo>
                <a:close/>
              </a:path>
              <a:path w="7315200" h="1264284">
                <a:moveTo>
                  <a:pt x="4844424" y="57114"/>
                </a:moveTo>
                <a:lnTo>
                  <a:pt x="4833648" y="54937"/>
                </a:lnTo>
                <a:lnTo>
                  <a:pt x="4824850" y="48998"/>
                </a:lnTo>
                <a:lnTo>
                  <a:pt x="4818919" y="40189"/>
                </a:lnTo>
                <a:lnTo>
                  <a:pt x="4816745" y="29398"/>
                </a:lnTo>
                <a:lnTo>
                  <a:pt x="4818919" y="18607"/>
                </a:lnTo>
                <a:lnTo>
                  <a:pt x="4824850" y="9797"/>
                </a:lnTo>
                <a:lnTo>
                  <a:pt x="4833648" y="3859"/>
                </a:lnTo>
                <a:lnTo>
                  <a:pt x="4844424" y="1682"/>
                </a:lnTo>
                <a:lnTo>
                  <a:pt x="4855220" y="3859"/>
                </a:lnTo>
                <a:lnTo>
                  <a:pt x="4864028" y="9797"/>
                </a:lnTo>
                <a:lnTo>
                  <a:pt x="4869963" y="18607"/>
                </a:lnTo>
                <a:lnTo>
                  <a:pt x="4872138" y="29398"/>
                </a:lnTo>
                <a:lnTo>
                  <a:pt x="4869963" y="40189"/>
                </a:lnTo>
                <a:lnTo>
                  <a:pt x="4864028" y="48998"/>
                </a:lnTo>
                <a:lnTo>
                  <a:pt x="4855220" y="54937"/>
                </a:lnTo>
                <a:lnTo>
                  <a:pt x="4844424" y="57114"/>
                </a:lnTo>
                <a:close/>
              </a:path>
              <a:path w="7315200" h="1264284">
                <a:moveTo>
                  <a:pt x="5147149" y="58797"/>
                </a:moveTo>
                <a:lnTo>
                  <a:pt x="5135724" y="56487"/>
                </a:lnTo>
                <a:lnTo>
                  <a:pt x="5126388" y="50187"/>
                </a:lnTo>
                <a:lnTo>
                  <a:pt x="5120091" y="40842"/>
                </a:lnTo>
                <a:lnTo>
                  <a:pt x="5117781" y="29398"/>
                </a:lnTo>
                <a:lnTo>
                  <a:pt x="5120091" y="17953"/>
                </a:lnTo>
                <a:lnTo>
                  <a:pt x="5126388" y="8609"/>
                </a:lnTo>
                <a:lnTo>
                  <a:pt x="5135724" y="2309"/>
                </a:lnTo>
                <a:lnTo>
                  <a:pt x="5147149" y="0"/>
                </a:lnTo>
                <a:lnTo>
                  <a:pt x="5158592" y="2309"/>
                </a:lnTo>
                <a:lnTo>
                  <a:pt x="5167938" y="8609"/>
                </a:lnTo>
                <a:lnTo>
                  <a:pt x="5174239" y="17953"/>
                </a:lnTo>
                <a:lnTo>
                  <a:pt x="5176550" y="29398"/>
                </a:lnTo>
                <a:lnTo>
                  <a:pt x="5174239" y="40842"/>
                </a:lnTo>
                <a:lnTo>
                  <a:pt x="5167938" y="50187"/>
                </a:lnTo>
                <a:lnTo>
                  <a:pt x="5158592" y="56487"/>
                </a:lnTo>
                <a:lnTo>
                  <a:pt x="5147149" y="58797"/>
                </a:lnTo>
                <a:close/>
              </a:path>
              <a:path w="7315200" h="1264284">
                <a:moveTo>
                  <a:pt x="5449872" y="57114"/>
                </a:moveTo>
                <a:lnTo>
                  <a:pt x="5439096" y="54937"/>
                </a:lnTo>
                <a:lnTo>
                  <a:pt x="5430298" y="48998"/>
                </a:lnTo>
                <a:lnTo>
                  <a:pt x="5424367" y="40189"/>
                </a:lnTo>
                <a:lnTo>
                  <a:pt x="5422192" y="29398"/>
                </a:lnTo>
                <a:lnTo>
                  <a:pt x="5424367" y="18607"/>
                </a:lnTo>
                <a:lnTo>
                  <a:pt x="5430298" y="9797"/>
                </a:lnTo>
                <a:lnTo>
                  <a:pt x="5439096" y="3859"/>
                </a:lnTo>
                <a:lnTo>
                  <a:pt x="5449872" y="1682"/>
                </a:lnTo>
                <a:lnTo>
                  <a:pt x="5460668" y="3859"/>
                </a:lnTo>
                <a:lnTo>
                  <a:pt x="5469476" y="9797"/>
                </a:lnTo>
                <a:lnTo>
                  <a:pt x="5475411" y="18607"/>
                </a:lnTo>
                <a:lnTo>
                  <a:pt x="5477586" y="29398"/>
                </a:lnTo>
                <a:lnTo>
                  <a:pt x="5475411" y="40189"/>
                </a:lnTo>
                <a:lnTo>
                  <a:pt x="5469476" y="48998"/>
                </a:lnTo>
                <a:lnTo>
                  <a:pt x="5460668" y="54937"/>
                </a:lnTo>
                <a:lnTo>
                  <a:pt x="5449872" y="57114"/>
                </a:lnTo>
                <a:close/>
              </a:path>
              <a:path w="7315200" h="1264284">
                <a:moveTo>
                  <a:pt x="5752630" y="52083"/>
                </a:moveTo>
                <a:lnTo>
                  <a:pt x="5743788" y="50301"/>
                </a:lnTo>
                <a:lnTo>
                  <a:pt x="5736579" y="45442"/>
                </a:lnTo>
                <a:lnTo>
                  <a:pt x="5731724" y="38231"/>
                </a:lnTo>
                <a:lnTo>
                  <a:pt x="5729946" y="29398"/>
                </a:lnTo>
                <a:lnTo>
                  <a:pt x="5731724" y="20564"/>
                </a:lnTo>
                <a:lnTo>
                  <a:pt x="5736579" y="13354"/>
                </a:lnTo>
                <a:lnTo>
                  <a:pt x="5743788" y="8495"/>
                </a:lnTo>
                <a:lnTo>
                  <a:pt x="5752630" y="6714"/>
                </a:lnTo>
                <a:lnTo>
                  <a:pt x="5761452" y="8495"/>
                </a:lnTo>
                <a:lnTo>
                  <a:pt x="5768651" y="13354"/>
                </a:lnTo>
                <a:lnTo>
                  <a:pt x="5773502" y="20564"/>
                </a:lnTo>
                <a:lnTo>
                  <a:pt x="5775280" y="29398"/>
                </a:lnTo>
                <a:lnTo>
                  <a:pt x="5773497" y="38231"/>
                </a:lnTo>
                <a:lnTo>
                  <a:pt x="5768639" y="45442"/>
                </a:lnTo>
                <a:lnTo>
                  <a:pt x="5761438" y="50301"/>
                </a:lnTo>
                <a:lnTo>
                  <a:pt x="5752630" y="52083"/>
                </a:lnTo>
                <a:close/>
              </a:path>
              <a:path w="7315200" h="1264284">
                <a:moveTo>
                  <a:pt x="6062746" y="42843"/>
                </a:moveTo>
                <a:lnTo>
                  <a:pt x="6047927" y="42843"/>
                </a:lnTo>
                <a:lnTo>
                  <a:pt x="6041885" y="36819"/>
                </a:lnTo>
                <a:lnTo>
                  <a:pt x="6041885" y="21977"/>
                </a:lnTo>
                <a:lnTo>
                  <a:pt x="6047927" y="15952"/>
                </a:lnTo>
                <a:lnTo>
                  <a:pt x="6062746" y="15952"/>
                </a:lnTo>
                <a:lnTo>
                  <a:pt x="6068788" y="21977"/>
                </a:lnTo>
                <a:lnTo>
                  <a:pt x="6068788" y="36819"/>
                </a:lnTo>
                <a:lnTo>
                  <a:pt x="6062746" y="42843"/>
                </a:lnTo>
                <a:close/>
              </a:path>
              <a:path w="7315200" h="1264284">
                <a:moveTo>
                  <a:pt x="6359900" y="32764"/>
                </a:moveTo>
                <a:lnTo>
                  <a:pt x="6356187" y="32764"/>
                </a:lnTo>
                <a:lnTo>
                  <a:pt x="6354702" y="31266"/>
                </a:lnTo>
                <a:lnTo>
                  <a:pt x="6354702" y="27530"/>
                </a:lnTo>
                <a:lnTo>
                  <a:pt x="6356187" y="26032"/>
                </a:lnTo>
                <a:lnTo>
                  <a:pt x="6359934" y="26032"/>
                </a:lnTo>
                <a:lnTo>
                  <a:pt x="6361419" y="27530"/>
                </a:lnTo>
                <a:lnTo>
                  <a:pt x="6361419" y="31266"/>
                </a:lnTo>
                <a:lnTo>
                  <a:pt x="6359900" y="32764"/>
                </a:lnTo>
                <a:close/>
              </a:path>
              <a:path w="7315200" h="1264284">
                <a:moveTo>
                  <a:pt x="910409" y="334828"/>
                </a:moveTo>
                <a:lnTo>
                  <a:pt x="907617" y="334828"/>
                </a:lnTo>
                <a:lnTo>
                  <a:pt x="906493" y="333701"/>
                </a:lnTo>
                <a:lnTo>
                  <a:pt x="906493" y="330907"/>
                </a:lnTo>
                <a:lnTo>
                  <a:pt x="907617" y="329780"/>
                </a:lnTo>
                <a:lnTo>
                  <a:pt x="910409" y="329780"/>
                </a:lnTo>
                <a:lnTo>
                  <a:pt x="911536" y="330907"/>
                </a:lnTo>
                <a:lnTo>
                  <a:pt x="911536" y="333701"/>
                </a:lnTo>
                <a:lnTo>
                  <a:pt x="910409" y="334828"/>
                </a:lnTo>
                <a:close/>
              </a:path>
              <a:path w="7315200" h="1264284">
                <a:moveTo>
                  <a:pt x="1215911" y="339862"/>
                </a:moveTo>
                <a:lnTo>
                  <a:pt x="1207570" y="339862"/>
                </a:lnTo>
                <a:lnTo>
                  <a:pt x="1204187" y="336477"/>
                </a:lnTo>
                <a:lnTo>
                  <a:pt x="1204187" y="328131"/>
                </a:lnTo>
                <a:lnTo>
                  <a:pt x="1207570" y="324748"/>
                </a:lnTo>
                <a:lnTo>
                  <a:pt x="1215911" y="324748"/>
                </a:lnTo>
                <a:lnTo>
                  <a:pt x="1219290" y="328131"/>
                </a:lnTo>
                <a:lnTo>
                  <a:pt x="1219290" y="336477"/>
                </a:lnTo>
                <a:lnTo>
                  <a:pt x="1215911" y="339862"/>
                </a:lnTo>
                <a:close/>
              </a:path>
              <a:path w="7315200" h="1264284">
                <a:moveTo>
                  <a:pt x="1521410" y="344891"/>
                </a:moveTo>
                <a:lnTo>
                  <a:pt x="1507502" y="344891"/>
                </a:lnTo>
                <a:lnTo>
                  <a:pt x="1501868" y="339254"/>
                </a:lnTo>
                <a:lnTo>
                  <a:pt x="1501868" y="325321"/>
                </a:lnTo>
                <a:lnTo>
                  <a:pt x="1507502" y="319683"/>
                </a:lnTo>
                <a:lnTo>
                  <a:pt x="1521426" y="319683"/>
                </a:lnTo>
                <a:lnTo>
                  <a:pt x="1527060" y="325321"/>
                </a:lnTo>
                <a:lnTo>
                  <a:pt x="1527060" y="339254"/>
                </a:lnTo>
                <a:lnTo>
                  <a:pt x="1521410" y="344891"/>
                </a:lnTo>
                <a:close/>
              </a:path>
              <a:path w="7315200" h="1264284">
                <a:moveTo>
                  <a:pt x="1826928" y="349924"/>
                </a:moveTo>
                <a:lnTo>
                  <a:pt x="1807451" y="349924"/>
                </a:lnTo>
                <a:lnTo>
                  <a:pt x="1799562" y="342032"/>
                </a:lnTo>
                <a:lnTo>
                  <a:pt x="1799562" y="322544"/>
                </a:lnTo>
                <a:lnTo>
                  <a:pt x="1807451" y="314652"/>
                </a:lnTo>
                <a:lnTo>
                  <a:pt x="1826928" y="314652"/>
                </a:lnTo>
                <a:lnTo>
                  <a:pt x="1834814" y="322544"/>
                </a:lnTo>
                <a:lnTo>
                  <a:pt x="1834814" y="342032"/>
                </a:lnTo>
                <a:lnTo>
                  <a:pt x="1826928" y="349924"/>
                </a:lnTo>
                <a:close/>
              </a:path>
              <a:path w="7315200" h="1264284">
                <a:moveTo>
                  <a:pt x="2119913" y="354954"/>
                </a:moveTo>
                <a:lnTo>
                  <a:pt x="2111085" y="353172"/>
                </a:lnTo>
                <a:lnTo>
                  <a:pt x="2103879" y="348313"/>
                </a:lnTo>
                <a:lnTo>
                  <a:pt x="2099023" y="341104"/>
                </a:lnTo>
                <a:lnTo>
                  <a:pt x="2097243" y="332271"/>
                </a:lnTo>
                <a:lnTo>
                  <a:pt x="2099023" y="323437"/>
                </a:lnTo>
                <a:lnTo>
                  <a:pt x="2103879" y="316227"/>
                </a:lnTo>
                <a:lnTo>
                  <a:pt x="2111085" y="311368"/>
                </a:lnTo>
                <a:lnTo>
                  <a:pt x="2119913" y="309586"/>
                </a:lnTo>
                <a:lnTo>
                  <a:pt x="2128742" y="311368"/>
                </a:lnTo>
                <a:lnTo>
                  <a:pt x="2135948" y="316227"/>
                </a:lnTo>
                <a:lnTo>
                  <a:pt x="2140804" y="323437"/>
                </a:lnTo>
                <a:lnTo>
                  <a:pt x="2142584" y="332271"/>
                </a:lnTo>
                <a:lnTo>
                  <a:pt x="2140801" y="341104"/>
                </a:lnTo>
                <a:lnTo>
                  <a:pt x="2135941" y="348313"/>
                </a:lnTo>
                <a:lnTo>
                  <a:pt x="2128735" y="353172"/>
                </a:lnTo>
                <a:lnTo>
                  <a:pt x="2119913" y="354954"/>
                </a:lnTo>
                <a:close/>
              </a:path>
              <a:path w="7315200" h="1264284">
                <a:moveTo>
                  <a:pt x="2422641" y="358319"/>
                </a:moveTo>
                <a:lnTo>
                  <a:pt x="2412516" y="356273"/>
                </a:lnTo>
                <a:lnTo>
                  <a:pt x="2404245" y="350693"/>
                </a:lnTo>
                <a:lnTo>
                  <a:pt x="2398667" y="342418"/>
                </a:lnTo>
                <a:lnTo>
                  <a:pt x="2396622" y="332288"/>
                </a:lnTo>
                <a:lnTo>
                  <a:pt x="2398667" y="322157"/>
                </a:lnTo>
                <a:lnTo>
                  <a:pt x="2404245" y="313882"/>
                </a:lnTo>
                <a:lnTo>
                  <a:pt x="2412516" y="308301"/>
                </a:lnTo>
                <a:lnTo>
                  <a:pt x="2422641" y="306254"/>
                </a:lnTo>
                <a:lnTo>
                  <a:pt x="2432764" y="308301"/>
                </a:lnTo>
                <a:lnTo>
                  <a:pt x="2441033" y="313882"/>
                </a:lnTo>
                <a:lnTo>
                  <a:pt x="2446611" y="322157"/>
                </a:lnTo>
                <a:lnTo>
                  <a:pt x="2448656" y="332288"/>
                </a:lnTo>
                <a:lnTo>
                  <a:pt x="2446613" y="342418"/>
                </a:lnTo>
                <a:lnTo>
                  <a:pt x="2441040" y="350693"/>
                </a:lnTo>
                <a:lnTo>
                  <a:pt x="2432771" y="356273"/>
                </a:lnTo>
                <a:lnTo>
                  <a:pt x="2422641" y="358319"/>
                </a:lnTo>
                <a:close/>
              </a:path>
              <a:path w="7315200" h="1264284">
                <a:moveTo>
                  <a:pt x="2725365" y="361685"/>
                </a:moveTo>
                <a:lnTo>
                  <a:pt x="2713927" y="359375"/>
                </a:lnTo>
                <a:lnTo>
                  <a:pt x="2704588" y="353076"/>
                </a:lnTo>
                <a:lnTo>
                  <a:pt x="2698292" y="343732"/>
                </a:lnTo>
                <a:lnTo>
                  <a:pt x="2695983" y="332288"/>
                </a:lnTo>
                <a:lnTo>
                  <a:pt x="2698292" y="320843"/>
                </a:lnTo>
                <a:lnTo>
                  <a:pt x="2704588" y="311499"/>
                </a:lnTo>
                <a:lnTo>
                  <a:pt x="2713927" y="305199"/>
                </a:lnTo>
                <a:lnTo>
                  <a:pt x="2725365" y="302889"/>
                </a:lnTo>
                <a:lnTo>
                  <a:pt x="2736802" y="305199"/>
                </a:lnTo>
                <a:lnTo>
                  <a:pt x="2746141" y="311499"/>
                </a:lnTo>
                <a:lnTo>
                  <a:pt x="2752437" y="320843"/>
                </a:lnTo>
                <a:lnTo>
                  <a:pt x="2754746" y="332288"/>
                </a:lnTo>
                <a:lnTo>
                  <a:pt x="2752437" y="343732"/>
                </a:lnTo>
                <a:lnTo>
                  <a:pt x="2746141" y="353076"/>
                </a:lnTo>
                <a:lnTo>
                  <a:pt x="2736802" y="359375"/>
                </a:lnTo>
                <a:lnTo>
                  <a:pt x="2725365" y="361685"/>
                </a:lnTo>
                <a:close/>
              </a:path>
              <a:path w="7315200" h="1264284">
                <a:moveTo>
                  <a:pt x="3028088" y="365050"/>
                </a:moveTo>
                <a:lnTo>
                  <a:pt x="3015345" y="362475"/>
                </a:lnTo>
                <a:lnTo>
                  <a:pt x="3004937" y="355452"/>
                </a:lnTo>
                <a:lnTo>
                  <a:pt x="2997919" y="345038"/>
                </a:lnTo>
                <a:lnTo>
                  <a:pt x="2995345" y="332288"/>
                </a:lnTo>
                <a:lnTo>
                  <a:pt x="2997919" y="319536"/>
                </a:lnTo>
                <a:lnTo>
                  <a:pt x="3004937" y="309122"/>
                </a:lnTo>
                <a:lnTo>
                  <a:pt x="3015345" y="302099"/>
                </a:lnTo>
                <a:lnTo>
                  <a:pt x="3028088" y="299523"/>
                </a:lnTo>
                <a:lnTo>
                  <a:pt x="3040832" y="302099"/>
                </a:lnTo>
                <a:lnTo>
                  <a:pt x="3051242" y="309122"/>
                </a:lnTo>
                <a:lnTo>
                  <a:pt x="3058261" y="319536"/>
                </a:lnTo>
                <a:lnTo>
                  <a:pt x="3060835" y="332288"/>
                </a:lnTo>
                <a:lnTo>
                  <a:pt x="3058261" y="345038"/>
                </a:lnTo>
                <a:lnTo>
                  <a:pt x="3051242" y="355452"/>
                </a:lnTo>
                <a:lnTo>
                  <a:pt x="3040832" y="362475"/>
                </a:lnTo>
                <a:lnTo>
                  <a:pt x="3028088" y="365050"/>
                </a:lnTo>
                <a:close/>
              </a:path>
              <a:path w="7315200" h="1264284">
                <a:moveTo>
                  <a:pt x="3330812" y="367575"/>
                </a:moveTo>
                <a:lnTo>
                  <a:pt x="3317096" y="364802"/>
                </a:lnTo>
                <a:lnTo>
                  <a:pt x="3305892" y="357241"/>
                </a:lnTo>
                <a:lnTo>
                  <a:pt x="3298335" y="346029"/>
                </a:lnTo>
                <a:lnTo>
                  <a:pt x="3295564" y="332304"/>
                </a:lnTo>
                <a:lnTo>
                  <a:pt x="3298335" y="318579"/>
                </a:lnTo>
                <a:lnTo>
                  <a:pt x="3305892" y="307367"/>
                </a:lnTo>
                <a:lnTo>
                  <a:pt x="3317096" y="299806"/>
                </a:lnTo>
                <a:lnTo>
                  <a:pt x="3330812" y="297033"/>
                </a:lnTo>
                <a:lnTo>
                  <a:pt x="3344530" y="299806"/>
                </a:lnTo>
                <a:lnTo>
                  <a:pt x="3355735" y="307367"/>
                </a:lnTo>
                <a:lnTo>
                  <a:pt x="3363292" y="318579"/>
                </a:lnTo>
                <a:lnTo>
                  <a:pt x="3366064" y="332304"/>
                </a:lnTo>
                <a:lnTo>
                  <a:pt x="3363294" y="346029"/>
                </a:lnTo>
                <a:lnTo>
                  <a:pt x="3355742" y="357241"/>
                </a:lnTo>
                <a:lnTo>
                  <a:pt x="3344537" y="364802"/>
                </a:lnTo>
                <a:lnTo>
                  <a:pt x="3330812" y="367575"/>
                </a:lnTo>
                <a:close/>
              </a:path>
              <a:path w="7315200" h="1264284">
                <a:moveTo>
                  <a:pt x="3633529" y="370100"/>
                </a:moveTo>
                <a:lnTo>
                  <a:pt x="3618826" y="367129"/>
                </a:lnTo>
                <a:lnTo>
                  <a:pt x="3606820" y="359027"/>
                </a:lnTo>
                <a:lnTo>
                  <a:pt x="3598725" y="347013"/>
                </a:lnTo>
                <a:lnTo>
                  <a:pt x="3595756" y="332304"/>
                </a:lnTo>
                <a:lnTo>
                  <a:pt x="3598725" y="317595"/>
                </a:lnTo>
                <a:lnTo>
                  <a:pt x="3606820" y="305581"/>
                </a:lnTo>
                <a:lnTo>
                  <a:pt x="3618826" y="297479"/>
                </a:lnTo>
                <a:lnTo>
                  <a:pt x="3633529" y="294508"/>
                </a:lnTo>
                <a:lnTo>
                  <a:pt x="3648232" y="297479"/>
                </a:lnTo>
                <a:lnTo>
                  <a:pt x="3660239" y="305581"/>
                </a:lnTo>
                <a:lnTo>
                  <a:pt x="3668334" y="317595"/>
                </a:lnTo>
                <a:lnTo>
                  <a:pt x="3671302" y="332304"/>
                </a:lnTo>
                <a:lnTo>
                  <a:pt x="3668334" y="347013"/>
                </a:lnTo>
                <a:lnTo>
                  <a:pt x="3660239" y="359027"/>
                </a:lnTo>
                <a:lnTo>
                  <a:pt x="3648232" y="367129"/>
                </a:lnTo>
                <a:lnTo>
                  <a:pt x="3633529" y="370100"/>
                </a:lnTo>
                <a:close/>
              </a:path>
              <a:path w="7315200" h="1264284">
                <a:moveTo>
                  <a:pt x="3936253" y="373466"/>
                </a:moveTo>
                <a:lnTo>
                  <a:pt x="3920245" y="370231"/>
                </a:lnTo>
                <a:lnTo>
                  <a:pt x="3907176" y="361410"/>
                </a:lnTo>
                <a:lnTo>
                  <a:pt x="3898368" y="348327"/>
                </a:lnTo>
                <a:lnTo>
                  <a:pt x="3895138" y="332304"/>
                </a:lnTo>
                <a:lnTo>
                  <a:pt x="3898368" y="316281"/>
                </a:lnTo>
                <a:lnTo>
                  <a:pt x="3907176" y="303198"/>
                </a:lnTo>
                <a:lnTo>
                  <a:pt x="3920245" y="294377"/>
                </a:lnTo>
                <a:lnTo>
                  <a:pt x="3936253" y="291143"/>
                </a:lnTo>
                <a:lnTo>
                  <a:pt x="3952266" y="294377"/>
                </a:lnTo>
                <a:lnTo>
                  <a:pt x="3965346" y="303198"/>
                </a:lnTo>
                <a:lnTo>
                  <a:pt x="3974167" y="316281"/>
                </a:lnTo>
                <a:lnTo>
                  <a:pt x="3977402" y="332304"/>
                </a:lnTo>
                <a:lnTo>
                  <a:pt x="3974167" y="348327"/>
                </a:lnTo>
                <a:lnTo>
                  <a:pt x="3965346" y="361410"/>
                </a:lnTo>
                <a:lnTo>
                  <a:pt x="3952266" y="370231"/>
                </a:lnTo>
                <a:lnTo>
                  <a:pt x="3936253" y="373466"/>
                </a:lnTo>
                <a:close/>
              </a:path>
              <a:path w="7315200" h="1264284">
                <a:moveTo>
                  <a:pt x="4238977" y="375991"/>
                </a:moveTo>
                <a:lnTo>
                  <a:pt x="4221989" y="372558"/>
                </a:lnTo>
                <a:lnTo>
                  <a:pt x="4208115" y="363199"/>
                </a:lnTo>
                <a:lnTo>
                  <a:pt x="4198761" y="349318"/>
                </a:lnTo>
                <a:lnTo>
                  <a:pt x="4195330" y="332321"/>
                </a:lnTo>
                <a:lnTo>
                  <a:pt x="4198761" y="315324"/>
                </a:lnTo>
                <a:lnTo>
                  <a:pt x="4208115" y="301444"/>
                </a:lnTo>
                <a:lnTo>
                  <a:pt x="4221989" y="292084"/>
                </a:lnTo>
                <a:lnTo>
                  <a:pt x="4238977" y="288652"/>
                </a:lnTo>
                <a:lnTo>
                  <a:pt x="4255965" y="292084"/>
                </a:lnTo>
                <a:lnTo>
                  <a:pt x="4269838" y="301444"/>
                </a:lnTo>
                <a:lnTo>
                  <a:pt x="4279193" y="315324"/>
                </a:lnTo>
                <a:lnTo>
                  <a:pt x="4282623" y="332321"/>
                </a:lnTo>
                <a:lnTo>
                  <a:pt x="4279193" y="349318"/>
                </a:lnTo>
                <a:lnTo>
                  <a:pt x="4269838" y="363199"/>
                </a:lnTo>
                <a:lnTo>
                  <a:pt x="4255965" y="372558"/>
                </a:lnTo>
                <a:lnTo>
                  <a:pt x="4238977" y="375991"/>
                </a:lnTo>
                <a:close/>
              </a:path>
              <a:path w="7315200" h="1264284">
                <a:moveTo>
                  <a:pt x="4541701" y="378516"/>
                </a:moveTo>
                <a:lnTo>
                  <a:pt x="4523739" y="374885"/>
                </a:lnTo>
                <a:lnTo>
                  <a:pt x="4509071" y="364985"/>
                </a:lnTo>
                <a:lnTo>
                  <a:pt x="4499182" y="350302"/>
                </a:lnTo>
                <a:lnTo>
                  <a:pt x="4495556" y="332321"/>
                </a:lnTo>
                <a:lnTo>
                  <a:pt x="4499182" y="314341"/>
                </a:lnTo>
                <a:lnTo>
                  <a:pt x="4509071" y="299658"/>
                </a:lnTo>
                <a:lnTo>
                  <a:pt x="4523739" y="289758"/>
                </a:lnTo>
                <a:lnTo>
                  <a:pt x="4541701" y="286128"/>
                </a:lnTo>
                <a:lnTo>
                  <a:pt x="4559682" y="289758"/>
                </a:lnTo>
                <a:lnTo>
                  <a:pt x="4574360" y="299658"/>
                </a:lnTo>
                <a:lnTo>
                  <a:pt x="4584252" y="314341"/>
                </a:lnTo>
                <a:lnTo>
                  <a:pt x="4587879" y="332321"/>
                </a:lnTo>
                <a:lnTo>
                  <a:pt x="4584252" y="350302"/>
                </a:lnTo>
                <a:lnTo>
                  <a:pt x="4574360" y="364985"/>
                </a:lnTo>
                <a:lnTo>
                  <a:pt x="4559682" y="374885"/>
                </a:lnTo>
                <a:lnTo>
                  <a:pt x="4541701" y="378516"/>
                </a:lnTo>
                <a:close/>
              </a:path>
              <a:path w="7315200" h="1264284">
                <a:moveTo>
                  <a:pt x="4844424" y="381037"/>
                </a:moveTo>
                <a:lnTo>
                  <a:pt x="4825483" y="377209"/>
                </a:lnTo>
                <a:lnTo>
                  <a:pt x="4810010" y="366770"/>
                </a:lnTo>
                <a:lnTo>
                  <a:pt x="4799575" y="351285"/>
                </a:lnTo>
                <a:lnTo>
                  <a:pt x="4795748" y="332321"/>
                </a:lnTo>
                <a:lnTo>
                  <a:pt x="4799575" y="313357"/>
                </a:lnTo>
                <a:lnTo>
                  <a:pt x="4810010" y="297872"/>
                </a:lnTo>
                <a:lnTo>
                  <a:pt x="4825483" y="287432"/>
                </a:lnTo>
                <a:lnTo>
                  <a:pt x="4844424" y="283604"/>
                </a:lnTo>
                <a:lnTo>
                  <a:pt x="4863385" y="287432"/>
                </a:lnTo>
                <a:lnTo>
                  <a:pt x="4878868" y="297872"/>
                </a:lnTo>
                <a:lnTo>
                  <a:pt x="4889307" y="313357"/>
                </a:lnTo>
                <a:lnTo>
                  <a:pt x="4893135" y="332321"/>
                </a:lnTo>
                <a:lnTo>
                  <a:pt x="4889307" y="351285"/>
                </a:lnTo>
                <a:lnTo>
                  <a:pt x="4878868" y="366770"/>
                </a:lnTo>
                <a:lnTo>
                  <a:pt x="4863385" y="377209"/>
                </a:lnTo>
                <a:lnTo>
                  <a:pt x="4844424" y="381037"/>
                </a:lnTo>
                <a:close/>
              </a:path>
              <a:path w="7315200" h="1264284">
                <a:moveTo>
                  <a:pt x="5147149" y="383562"/>
                </a:moveTo>
                <a:lnTo>
                  <a:pt x="5127213" y="379536"/>
                </a:lnTo>
                <a:lnTo>
                  <a:pt x="5110937" y="368555"/>
                </a:lnTo>
                <a:lnTo>
                  <a:pt x="5099964" y="352268"/>
                </a:lnTo>
                <a:lnTo>
                  <a:pt x="5095940" y="332321"/>
                </a:lnTo>
                <a:lnTo>
                  <a:pt x="5099964" y="312373"/>
                </a:lnTo>
                <a:lnTo>
                  <a:pt x="5110937" y="296086"/>
                </a:lnTo>
                <a:lnTo>
                  <a:pt x="5127213" y="285105"/>
                </a:lnTo>
                <a:lnTo>
                  <a:pt x="5147149" y="281079"/>
                </a:lnTo>
                <a:lnTo>
                  <a:pt x="5167089" y="285105"/>
                </a:lnTo>
                <a:lnTo>
                  <a:pt x="5183377" y="296086"/>
                </a:lnTo>
                <a:lnTo>
                  <a:pt x="5194361" y="312373"/>
                </a:lnTo>
                <a:lnTo>
                  <a:pt x="5198390" y="332321"/>
                </a:lnTo>
                <a:lnTo>
                  <a:pt x="5194361" y="352268"/>
                </a:lnTo>
                <a:lnTo>
                  <a:pt x="5183377" y="368555"/>
                </a:lnTo>
                <a:lnTo>
                  <a:pt x="5167089" y="379536"/>
                </a:lnTo>
                <a:lnTo>
                  <a:pt x="5147149" y="383562"/>
                </a:lnTo>
                <a:close/>
              </a:path>
              <a:path w="7315200" h="1264284">
                <a:moveTo>
                  <a:pt x="5449872" y="386928"/>
                </a:moveTo>
                <a:lnTo>
                  <a:pt x="5428646" y="382636"/>
                </a:lnTo>
                <a:lnTo>
                  <a:pt x="5411306" y="370935"/>
                </a:lnTo>
                <a:lnTo>
                  <a:pt x="5399611" y="353583"/>
                </a:lnTo>
                <a:lnTo>
                  <a:pt x="5395322" y="332338"/>
                </a:lnTo>
                <a:lnTo>
                  <a:pt x="5399611" y="311093"/>
                </a:lnTo>
                <a:lnTo>
                  <a:pt x="5411306" y="293740"/>
                </a:lnTo>
                <a:lnTo>
                  <a:pt x="5428646" y="282039"/>
                </a:lnTo>
                <a:lnTo>
                  <a:pt x="5449872" y="277747"/>
                </a:lnTo>
                <a:lnTo>
                  <a:pt x="5471118" y="282039"/>
                </a:lnTo>
                <a:lnTo>
                  <a:pt x="5488468" y="293740"/>
                </a:lnTo>
                <a:lnTo>
                  <a:pt x="5500166" y="311093"/>
                </a:lnTo>
                <a:lnTo>
                  <a:pt x="5504456" y="332338"/>
                </a:lnTo>
                <a:lnTo>
                  <a:pt x="5500166" y="353583"/>
                </a:lnTo>
                <a:lnTo>
                  <a:pt x="5488468" y="370935"/>
                </a:lnTo>
                <a:lnTo>
                  <a:pt x="5471118" y="382636"/>
                </a:lnTo>
                <a:lnTo>
                  <a:pt x="5449872" y="386928"/>
                </a:lnTo>
                <a:close/>
              </a:path>
              <a:path w="7315200" h="1264284">
                <a:moveTo>
                  <a:pt x="5752630" y="389452"/>
                </a:moveTo>
                <a:lnTo>
                  <a:pt x="5730410" y="384963"/>
                </a:lnTo>
                <a:lnTo>
                  <a:pt x="5712266" y="372722"/>
                </a:lnTo>
                <a:lnTo>
                  <a:pt x="5700034" y="354567"/>
                </a:lnTo>
                <a:lnTo>
                  <a:pt x="5695548" y="332338"/>
                </a:lnTo>
                <a:lnTo>
                  <a:pt x="5700034" y="310110"/>
                </a:lnTo>
                <a:lnTo>
                  <a:pt x="5712266" y="291955"/>
                </a:lnTo>
                <a:lnTo>
                  <a:pt x="5730410" y="279713"/>
                </a:lnTo>
                <a:lnTo>
                  <a:pt x="5752630" y="275223"/>
                </a:lnTo>
                <a:lnTo>
                  <a:pt x="5774830" y="279713"/>
                </a:lnTo>
                <a:lnTo>
                  <a:pt x="5792964" y="291955"/>
                </a:lnTo>
                <a:lnTo>
                  <a:pt x="5805193" y="310110"/>
                </a:lnTo>
                <a:lnTo>
                  <a:pt x="5809677" y="332338"/>
                </a:lnTo>
                <a:lnTo>
                  <a:pt x="5805197" y="354567"/>
                </a:lnTo>
                <a:lnTo>
                  <a:pt x="5792977" y="372722"/>
                </a:lnTo>
                <a:lnTo>
                  <a:pt x="5774844" y="384963"/>
                </a:lnTo>
                <a:lnTo>
                  <a:pt x="5752630" y="389452"/>
                </a:lnTo>
                <a:close/>
              </a:path>
              <a:path w="7315200" h="1264284">
                <a:moveTo>
                  <a:pt x="6055354" y="391977"/>
                </a:moveTo>
                <a:lnTo>
                  <a:pt x="6032154" y="387290"/>
                </a:lnTo>
                <a:lnTo>
                  <a:pt x="6013205" y="374507"/>
                </a:lnTo>
                <a:lnTo>
                  <a:pt x="6000427" y="355550"/>
                </a:lnTo>
                <a:lnTo>
                  <a:pt x="5995740" y="332338"/>
                </a:lnTo>
                <a:lnTo>
                  <a:pt x="6000427" y="309126"/>
                </a:lnTo>
                <a:lnTo>
                  <a:pt x="6013205" y="290169"/>
                </a:lnTo>
                <a:lnTo>
                  <a:pt x="6032154" y="277386"/>
                </a:lnTo>
                <a:lnTo>
                  <a:pt x="6055354" y="272699"/>
                </a:lnTo>
                <a:lnTo>
                  <a:pt x="6078548" y="277386"/>
                </a:lnTo>
                <a:lnTo>
                  <a:pt x="6097485" y="290169"/>
                </a:lnTo>
                <a:lnTo>
                  <a:pt x="6110252" y="309126"/>
                </a:lnTo>
                <a:lnTo>
                  <a:pt x="6114933" y="332338"/>
                </a:lnTo>
                <a:lnTo>
                  <a:pt x="6110252" y="355550"/>
                </a:lnTo>
                <a:lnTo>
                  <a:pt x="6097485" y="374507"/>
                </a:lnTo>
                <a:lnTo>
                  <a:pt x="6078548" y="387290"/>
                </a:lnTo>
                <a:lnTo>
                  <a:pt x="6055354" y="391977"/>
                </a:lnTo>
                <a:close/>
              </a:path>
              <a:path w="7315200" h="1264284">
                <a:moveTo>
                  <a:pt x="6358077" y="391977"/>
                </a:moveTo>
                <a:lnTo>
                  <a:pt x="6334878" y="387290"/>
                </a:lnTo>
                <a:lnTo>
                  <a:pt x="6315929" y="374507"/>
                </a:lnTo>
                <a:lnTo>
                  <a:pt x="6303151" y="355550"/>
                </a:lnTo>
                <a:lnTo>
                  <a:pt x="6298464" y="332338"/>
                </a:lnTo>
                <a:lnTo>
                  <a:pt x="6303151" y="309126"/>
                </a:lnTo>
                <a:lnTo>
                  <a:pt x="6315929" y="290169"/>
                </a:lnTo>
                <a:lnTo>
                  <a:pt x="6334878" y="277386"/>
                </a:lnTo>
                <a:lnTo>
                  <a:pt x="6358077" y="272699"/>
                </a:lnTo>
                <a:lnTo>
                  <a:pt x="6381271" y="277386"/>
                </a:lnTo>
                <a:lnTo>
                  <a:pt x="6400209" y="290169"/>
                </a:lnTo>
                <a:lnTo>
                  <a:pt x="6412975" y="309126"/>
                </a:lnTo>
                <a:lnTo>
                  <a:pt x="6417656" y="332338"/>
                </a:lnTo>
                <a:lnTo>
                  <a:pt x="6412975" y="355550"/>
                </a:lnTo>
                <a:lnTo>
                  <a:pt x="6400209" y="374507"/>
                </a:lnTo>
                <a:lnTo>
                  <a:pt x="6381271" y="387290"/>
                </a:lnTo>
                <a:lnTo>
                  <a:pt x="6358077" y="391977"/>
                </a:lnTo>
                <a:close/>
              </a:path>
              <a:path w="7315200" h="1264284">
                <a:moveTo>
                  <a:pt x="6660801" y="376865"/>
                </a:moveTo>
                <a:lnTo>
                  <a:pt x="6643482" y="373368"/>
                </a:lnTo>
                <a:lnTo>
                  <a:pt x="6629340" y="363830"/>
                </a:lnTo>
                <a:lnTo>
                  <a:pt x="6619807" y="349682"/>
                </a:lnTo>
                <a:lnTo>
                  <a:pt x="6616311" y="332355"/>
                </a:lnTo>
                <a:lnTo>
                  <a:pt x="6619807" y="315028"/>
                </a:lnTo>
                <a:lnTo>
                  <a:pt x="6629340" y="300880"/>
                </a:lnTo>
                <a:lnTo>
                  <a:pt x="6643482" y="291342"/>
                </a:lnTo>
                <a:lnTo>
                  <a:pt x="6660801" y="287844"/>
                </a:lnTo>
                <a:lnTo>
                  <a:pt x="6678101" y="291342"/>
                </a:lnTo>
                <a:lnTo>
                  <a:pt x="6692232" y="300880"/>
                </a:lnTo>
                <a:lnTo>
                  <a:pt x="6701762" y="315028"/>
                </a:lnTo>
                <a:lnTo>
                  <a:pt x="6705258" y="332355"/>
                </a:lnTo>
                <a:lnTo>
                  <a:pt x="6701762" y="349682"/>
                </a:lnTo>
                <a:lnTo>
                  <a:pt x="6692232" y="363830"/>
                </a:lnTo>
                <a:lnTo>
                  <a:pt x="6678101" y="373368"/>
                </a:lnTo>
                <a:lnTo>
                  <a:pt x="6660801" y="376865"/>
                </a:lnTo>
                <a:close/>
              </a:path>
              <a:path w="7315200" h="1264284">
                <a:moveTo>
                  <a:pt x="6970918" y="345782"/>
                </a:moveTo>
                <a:lnTo>
                  <a:pt x="6956099" y="345782"/>
                </a:lnTo>
                <a:lnTo>
                  <a:pt x="6950090" y="339760"/>
                </a:lnTo>
                <a:lnTo>
                  <a:pt x="6950090" y="324917"/>
                </a:lnTo>
                <a:lnTo>
                  <a:pt x="6956099" y="318892"/>
                </a:lnTo>
                <a:lnTo>
                  <a:pt x="6970918" y="318892"/>
                </a:lnTo>
                <a:lnTo>
                  <a:pt x="6976960" y="324917"/>
                </a:lnTo>
                <a:lnTo>
                  <a:pt x="6976960" y="339760"/>
                </a:lnTo>
                <a:lnTo>
                  <a:pt x="6970918" y="345782"/>
                </a:lnTo>
                <a:close/>
              </a:path>
              <a:path w="7315200" h="1264284">
                <a:moveTo>
                  <a:pt x="304490" y="636928"/>
                </a:moveTo>
                <a:lnTo>
                  <a:pt x="302640" y="636928"/>
                </a:lnTo>
                <a:lnTo>
                  <a:pt x="301883" y="636168"/>
                </a:lnTo>
                <a:lnTo>
                  <a:pt x="301883" y="634318"/>
                </a:lnTo>
                <a:lnTo>
                  <a:pt x="302640" y="633562"/>
                </a:lnTo>
                <a:lnTo>
                  <a:pt x="304490" y="633562"/>
                </a:lnTo>
                <a:lnTo>
                  <a:pt x="305247" y="634318"/>
                </a:lnTo>
                <a:lnTo>
                  <a:pt x="305247" y="636168"/>
                </a:lnTo>
                <a:lnTo>
                  <a:pt x="304490" y="636928"/>
                </a:lnTo>
                <a:close/>
              </a:path>
              <a:path w="7315200" h="1264284">
                <a:moveTo>
                  <a:pt x="609535" y="641134"/>
                </a:moveTo>
                <a:lnTo>
                  <a:pt x="603044" y="641134"/>
                </a:lnTo>
                <a:lnTo>
                  <a:pt x="600421" y="638508"/>
                </a:lnTo>
                <a:lnTo>
                  <a:pt x="600421" y="632013"/>
                </a:lnTo>
                <a:lnTo>
                  <a:pt x="603044" y="629387"/>
                </a:lnTo>
                <a:lnTo>
                  <a:pt x="609535" y="629387"/>
                </a:lnTo>
                <a:lnTo>
                  <a:pt x="612161" y="632013"/>
                </a:lnTo>
                <a:lnTo>
                  <a:pt x="612161" y="638508"/>
                </a:lnTo>
                <a:lnTo>
                  <a:pt x="609535" y="641134"/>
                </a:lnTo>
                <a:close/>
              </a:path>
              <a:path w="7315200" h="1264284">
                <a:moveTo>
                  <a:pt x="914581" y="645340"/>
                </a:moveTo>
                <a:lnTo>
                  <a:pt x="903448" y="645340"/>
                </a:lnTo>
                <a:lnTo>
                  <a:pt x="898942" y="640830"/>
                </a:lnTo>
                <a:lnTo>
                  <a:pt x="898942" y="629691"/>
                </a:lnTo>
                <a:lnTo>
                  <a:pt x="903448" y="625181"/>
                </a:lnTo>
                <a:lnTo>
                  <a:pt x="914581" y="625181"/>
                </a:lnTo>
                <a:lnTo>
                  <a:pt x="919088" y="629691"/>
                </a:lnTo>
                <a:lnTo>
                  <a:pt x="919088" y="640830"/>
                </a:lnTo>
                <a:lnTo>
                  <a:pt x="914581" y="645340"/>
                </a:lnTo>
                <a:close/>
              </a:path>
              <a:path w="7315200" h="1264284">
                <a:moveTo>
                  <a:pt x="1219155" y="648705"/>
                </a:moveTo>
                <a:lnTo>
                  <a:pt x="1204323" y="648705"/>
                </a:lnTo>
                <a:lnTo>
                  <a:pt x="1198304" y="642683"/>
                </a:lnTo>
                <a:lnTo>
                  <a:pt x="1198304" y="627841"/>
                </a:lnTo>
                <a:lnTo>
                  <a:pt x="1204323" y="621815"/>
                </a:lnTo>
                <a:lnTo>
                  <a:pt x="1219155" y="621815"/>
                </a:lnTo>
                <a:lnTo>
                  <a:pt x="1225177" y="627841"/>
                </a:lnTo>
                <a:lnTo>
                  <a:pt x="1225177" y="642683"/>
                </a:lnTo>
                <a:lnTo>
                  <a:pt x="1219155" y="648705"/>
                </a:lnTo>
                <a:close/>
              </a:path>
              <a:path w="7315200" h="1264284">
                <a:moveTo>
                  <a:pt x="1523732" y="652074"/>
                </a:moveTo>
                <a:lnTo>
                  <a:pt x="1505196" y="652074"/>
                </a:lnTo>
                <a:lnTo>
                  <a:pt x="1497679" y="644550"/>
                </a:lnTo>
                <a:lnTo>
                  <a:pt x="1497679" y="626004"/>
                </a:lnTo>
                <a:lnTo>
                  <a:pt x="1505196" y="618484"/>
                </a:lnTo>
                <a:lnTo>
                  <a:pt x="1523732" y="618484"/>
                </a:lnTo>
                <a:lnTo>
                  <a:pt x="1531249" y="626004"/>
                </a:lnTo>
                <a:lnTo>
                  <a:pt x="1531249" y="644550"/>
                </a:lnTo>
                <a:lnTo>
                  <a:pt x="1523732" y="652074"/>
                </a:lnTo>
                <a:close/>
              </a:path>
              <a:path w="7315200" h="1264284">
                <a:moveTo>
                  <a:pt x="1817190" y="655436"/>
                </a:moveTo>
                <a:lnTo>
                  <a:pt x="1809345" y="653853"/>
                </a:lnTo>
                <a:lnTo>
                  <a:pt x="1802940" y="649534"/>
                </a:lnTo>
                <a:lnTo>
                  <a:pt x="1798623" y="643126"/>
                </a:lnTo>
                <a:lnTo>
                  <a:pt x="1797041" y="635277"/>
                </a:lnTo>
                <a:lnTo>
                  <a:pt x="1798623" y="627428"/>
                </a:lnTo>
                <a:lnTo>
                  <a:pt x="1802940" y="621020"/>
                </a:lnTo>
                <a:lnTo>
                  <a:pt x="1809345" y="616701"/>
                </a:lnTo>
                <a:lnTo>
                  <a:pt x="1817190" y="615118"/>
                </a:lnTo>
                <a:lnTo>
                  <a:pt x="1825035" y="616701"/>
                </a:lnTo>
                <a:lnTo>
                  <a:pt x="1831439" y="621020"/>
                </a:lnTo>
                <a:lnTo>
                  <a:pt x="1835756" y="627428"/>
                </a:lnTo>
                <a:lnTo>
                  <a:pt x="1837339" y="635277"/>
                </a:lnTo>
                <a:lnTo>
                  <a:pt x="1835756" y="643126"/>
                </a:lnTo>
                <a:lnTo>
                  <a:pt x="1831439" y="649534"/>
                </a:lnTo>
                <a:lnTo>
                  <a:pt x="1825035" y="653853"/>
                </a:lnTo>
                <a:lnTo>
                  <a:pt x="1817190" y="655436"/>
                </a:lnTo>
                <a:close/>
              </a:path>
              <a:path w="7315200" h="1264284">
                <a:moveTo>
                  <a:pt x="2119913" y="658805"/>
                </a:moveTo>
                <a:lnTo>
                  <a:pt x="2110763" y="656956"/>
                </a:lnTo>
                <a:lnTo>
                  <a:pt x="2103290" y="651913"/>
                </a:lnTo>
                <a:lnTo>
                  <a:pt x="2098250" y="644435"/>
                </a:lnTo>
                <a:lnTo>
                  <a:pt x="2096403" y="635277"/>
                </a:lnTo>
                <a:lnTo>
                  <a:pt x="2098250" y="626122"/>
                </a:lnTo>
                <a:lnTo>
                  <a:pt x="2103290" y="618644"/>
                </a:lnTo>
                <a:lnTo>
                  <a:pt x="2110763" y="613602"/>
                </a:lnTo>
                <a:lnTo>
                  <a:pt x="2119913" y="611753"/>
                </a:lnTo>
                <a:lnTo>
                  <a:pt x="2129064" y="613602"/>
                </a:lnTo>
                <a:lnTo>
                  <a:pt x="2136537" y="618644"/>
                </a:lnTo>
                <a:lnTo>
                  <a:pt x="2141577" y="626122"/>
                </a:lnTo>
                <a:lnTo>
                  <a:pt x="2143425" y="635277"/>
                </a:lnTo>
                <a:lnTo>
                  <a:pt x="2141577" y="644435"/>
                </a:lnTo>
                <a:lnTo>
                  <a:pt x="2136537" y="651913"/>
                </a:lnTo>
                <a:lnTo>
                  <a:pt x="2129064" y="656956"/>
                </a:lnTo>
                <a:lnTo>
                  <a:pt x="2119913" y="658805"/>
                </a:lnTo>
                <a:close/>
              </a:path>
              <a:path w="7315200" h="1264284">
                <a:moveTo>
                  <a:pt x="2422641" y="661327"/>
                </a:moveTo>
                <a:lnTo>
                  <a:pt x="2412516" y="659280"/>
                </a:lnTo>
                <a:lnTo>
                  <a:pt x="2404245" y="653700"/>
                </a:lnTo>
                <a:lnTo>
                  <a:pt x="2398667" y="645425"/>
                </a:lnTo>
                <a:lnTo>
                  <a:pt x="2396622" y="635294"/>
                </a:lnTo>
                <a:lnTo>
                  <a:pt x="2398667" y="625164"/>
                </a:lnTo>
                <a:lnTo>
                  <a:pt x="2404245" y="616889"/>
                </a:lnTo>
                <a:lnTo>
                  <a:pt x="2412516" y="611308"/>
                </a:lnTo>
                <a:lnTo>
                  <a:pt x="2422641" y="609261"/>
                </a:lnTo>
                <a:lnTo>
                  <a:pt x="2432764" y="611308"/>
                </a:lnTo>
                <a:lnTo>
                  <a:pt x="2441033" y="616889"/>
                </a:lnTo>
                <a:lnTo>
                  <a:pt x="2446611" y="625164"/>
                </a:lnTo>
                <a:lnTo>
                  <a:pt x="2448656" y="635294"/>
                </a:lnTo>
                <a:lnTo>
                  <a:pt x="2446613" y="645425"/>
                </a:lnTo>
                <a:lnTo>
                  <a:pt x="2441040" y="653700"/>
                </a:lnTo>
                <a:lnTo>
                  <a:pt x="2432771" y="659280"/>
                </a:lnTo>
                <a:lnTo>
                  <a:pt x="2422641" y="661327"/>
                </a:lnTo>
                <a:close/>
              </a:path>
              <a:path w="7315200" h="1264284">
                <a:moveTo>
                  <a:pt x="2725365" y="664692"/>
                </a:moveTo>
                <a:lnTo>
                  <a:pt x="2713927" y="662382"/>
                </a:lnTo>
                <a:lnTo>
                  <a:pt x="2704588" y="656083"/>
                </a:lnTo>
                <a:lnTo>
                  <a:pt x="2698292" y="646739"/>
                </a:lnTo>
                <a:lnTo>
                  <a:pt x="2695983" y="635294"/>
                </a:lnTo>
                <a:lnTo>
                  <a:pt x="2698292" y="623849"/>
                </a:lnTo>
                <a:lnTo>
                  <a:pt x="2704588" y="614505"/>
                </a:lnTo>
                <a:lnTo>
                  <a:pt x="2713927" y="608206"/>
                </a:lnTo>
                <a:lnTo>
                  <a:pt x="2725365" y="605896"/>
                </a:lnTo>
                <a:lnTo>
                  <a:pt x="2736802" y="608206"/>
                </a:lnTo>
                <a:lnTo>
                  <a:pt x="2746141" y="614505"/>
                </a:lnTo>
                <a:lnTo>
                  <a:pt x="2752437" y="623849"/>
                </a:lnTo>
                <a:lnTo>
                  <a:pt x="2754746" y="635294"/>
                </a:lnTo>
                <a:lnTo>
                  <a:pt x="2752437" y="646739"/>
                </a:lnTo>
                <a:lnTo>
                  <a:pt x="2746141" y="656083"/>
                </a:lnTo>
                <a:lnTo>
                  <a:pt x="2736802" y="662382"/>
                </a:lnTo>
                <a:lnTo>
                  <a:pt x="2725365" y="664692"/>
                </a:lnTo>
                <a:close/>
              </a:path>
              <a:path w="7315200" h="1264284">
                <a:moveTo>
                  <a:pt x="3028088" y="668058"/>
                </a:moveTo>
                <a:lnTo>
                  <a:pt x="3015345" y="665482"/>
                </a:lnTo>
                <a:lnTo>
                  <a:pt x="3004937" y="658460"/>
                </a:lnTo>
                <a:lnTo>
                  <a:pt x="2997919" y="648045"/>
                </a:lnTo>
                <a:lnTo>
                  <a:pt x="2995345" y="635294"/>
                </a:lnTo>
                <a:lnTo>
                  <a:pt x="2997919" y="622543"/>
                </a:lnTo>
                <a:lnTo>
                  <a:pt x="3004937" y="612129"/>
                </a:lnTo>
                <a:lnTo>
                  <a:pt x="3015345" y="605106"/>
                </a:lnTo>
                <a:lnTo>
                  <a:pt x="3028088" y="602530"/>
                </a:lnTo>
                <a:lnTo>
                  <a:pt x="3040832" y="605106"/>
                </a:lnTo>
                <a:lnTo>
                  <a:pt x="3051242" y="612129"/>
                </a:lnTo>
                <a:lnTo>
                  <a:pt x="3058261" y="622543"/>
                </a:lnTo>
                <a:lnTo>
                  <a:pt x="3060835" y="635294"/>
                </a:lnTo>
                <a:lnTo>
                  <a:pt x="3058261" y="648045"/>
                </a:lnTo>
                <a:lnTo>
                  <a:pt x="3051242" y="658460"/>
                </a:lnTo>
                <a:lnTo>
                  <a:pt x="3040832" y="665482"/>
                </a:lnTo>
                <a:lnTo>
                  <a:pt x="3028088" y="668058"/>
                </a:lnTo>
                <a:close/>
              </a:path>
              <a:path w="7315200" h="1264284">
                <a:moveTo>
                  <a:pt x="3330812" y="670583"/>
                </a:moveTo>
                <a:lnTo>
                  <a:pt x="3317096" y="667809"/>
                </a:lnTo>
                <a:lnTo>
                  <a:pt x="3305892" y="660248"/>
                </a:lnTo>
                <a:lnTo>
                  <a:pt x="3298335" y="649036"/>
                </a:lnTo>
                <a:lnTo>
                  <a:pt x="3295564" y="635311"/>
                </a:lnTo>
                <a:lnTo>
                  <a:pt x="3298335" y="621586"/>
                </a:lnTo>
                <a:lnTo>
                  <a:pt x="3305892" y="610374"/>
                </a:lnTo>
                <a:lnTo>
                  <a:pt x="3317096" y="602812"/>
                </a:lnTo>
                <a:lnTo>
                  <a:pt x="3330812" y="600039"/>
                </a:lnTo>
                <a:lnTo>
                  <a:pt x="3344530" y="602812"/>
                </a:lnTo>
                <a:lnTo>
                  <a:pt x="3355735" y="610374"/>
                </a:lnTo>
                <a:lnTo>
                  <a:pt x="3363292" y="621586"/>
                </a:lnTo>
                <a:lnTo>
                  <a:pt x="3366064" y="635311"/>
                </a:lnTo>
                <a:lnTo>
                  <a:pt x="3363294" y="649036"/>
                </a:lnTo>
                <a:lnTo>
                  <a:pt x="3355742" y="660248"/>
                </a:lnTo>
                <a:lnTo>
                  <a:pt x="3344537" y="667809"/>
                </a:lnTo>
                <a:lnTo>
                  <a:pt x="3330812" y="670583"/>
                </a:lnTo>
                <a:close/>
              </a:path>
              <a:path w="7315200" h="1264284">
                <a:moveTo>
                  <a:pt x="3633529" y="673108"/>
                </a:moveTo>
                <a:lnTo>
                  <a:pt x="3618826" y="670136"/>
                </a:lnTo>
                <a:lnTo>
                  <a:pt x="3606820" y="662035"/>
                </a:lnTo>
                <a:lnTo>
                  <a:pt x="3598725" y="650020"/>
                </a:lnTo>
                <a:lnTo>
                  <a:pt x="3595756" y="635311"/>
                </a:lnTo>
                <a:lnTo>
                  <a:pt x="3598725" y="620603"/>
                </a:lnTo>
                <a:lnTo>
                  <a:pt x="3606820" y="608588"/>
                </a:lnTo>
                <a:lnTo>
                  <a:pt x="3618826" y="600486"/>
                </a:lnTo>
                <a:lnTo>
                  <a:pt x="3633529" y="597514"/>
                </a:lnTo>
                <a:lnTo>
                  <a:pt x="3648232" y="600486"/>
                </a:lnTo>
                <a:lnTo>
                  <a:pt x="3660239" y="608588"/>
                </a:lnTo>
                <a:lnTo>
                  <a:pt x="3668334" y="620603"/>
                </a:lnTo>
                <a:lnTo>
                  <a:pt x="3671302" y="635311"/>
                </a:lnTo>
                <a:lnTo>
                  <a:pt x="3668334" y="650020"/>
                </a:lnTo>
                <a:lnTo>
                  <a:pt x="3660239" y="662035"/>
                </a:lnTo>
                <a:lnTo>
                  <a:pt x="3648232" y="670136"/>
                </a:lnTo>
                <a:lnTo>
                  <a:pt x="3633529" y="673108"/>
                </a:lnTo>
                <a:close/>
              </a:path>
              <a:path w="7315200" h="1264284">
                <a:moveTo>
                  <a:pt x="3936253" y="676473"/>
                </a:moveTo>
                <a:lnTo>
                  <a:pt x="3920245" y="673238"/>
                </a:lnTo>
                <a:lnTo>
                  <a:pt x="3907176" y="664417"/>
                </a:lnTo>
                <a:lnTo>
                  <a:pt x="3898368" y="651334"/>
                </a:lnTo>
                <a:lnTo>
                  <a:pt x="3895138" y="635311"/>
                </a:lnTo>
                <a:lnTo>
                  <a:pt x="3898368" y="619288"/>
                </a:lnTo>
                <a:lnTo>
                  <a:pt x="3907176" y="606204"/>
                </a:lnTo>
                <a:lnTo>
                  <a:pt x="3920245" y="597383"/>
                </a:lnTo>
                <a:lnTo>
                  <a:pt x="3936253" y="594149"/>
                </a:lnTo>
                <a:lnTo>
                  <a:pt x="3952266" y="597383"/>
                </a:lnTo>
                <a:lnTo>
                  <a:pt x="3965346" y="606204"/>
                </a:lnTo>
                <a:lnTo>
                  <a:pt x="3974167" y="619288"/>
                </a:lnTo>
                <a:lnTo>
                  <a:pt x="3977402" y="635311"/>
                </a:lnTo>
                <a:lnTo>
                  <a:pt x="3974167" y="651334"/>
                </a:lnTo>
                <a:lnTo>
                  <a:pt x="3965346" y="664417"/>
                </a:lnTo>
                <a:lnTo>
                  <a:pt x="3952266" y="673238"/>
                </a:lnTo>
                <a:lnTo>
                  <a:pt x="3936253" y="676473"/>
                </a:lnTo>
                <a:close/>
              </a:path>
              <a:path w="7315200" h="1264284">
                <a:moveTo>
                  <a:pt x="4238977" y="678998"/>
                </a:moveTo>
                <a:lnTo>
                  <a:pt x="4221989" y="675566"/>
                </a:lnTo>
                <a:lnTo>
                  <a:pt x="4208115" y="666206"/>
                </a:lnTo>
                <a:lnTo>
                  <a:pt x="4198761" y="652325"/>
                </a:lnTo>
                <a:lnTo>
                  <a:pt x="4195330" y="635328"/>
                </a:lnTo>
                <a:lnTo>
                  <a:pt x="4198761" y="618331"/>
                </a:lnTo>
                <a:lnTo>
                  <a:pt x="4208115" y="604451"/>
                </a:lnTo>
                <a:lnTo>
                  <a:pt x="4221989" y="595093"/>
                </a:lnTo>
                <a:lnTo>
                  <a:pt x="4238977" y="591661"/>
                </a:lnTo>
                <a:lnTo>
                  <a:pt x="4255965" y="595093"/>
                </a:lnTo>
                <a:lnTo>
                  <a:pt x="4269838" y="604451"/>
                </a:lnTo>
                <a:lnTo>
                  <a:pt x="4279193" y="618331"/>
                </a:lnTo>
                <a:lnTo>
                  <a:pt x="4282623" y="635328"/>
                </a:lnTo>
                <a:lnTo>
                  <a:pt x="4279193" y="652325"/>
                </a:lnTo>
                <a:lnTo>
                  <a:pt x="4269838" y="666206"/>
                </a:lnTo>
                <a:lnTo>
                  <a:pt x="4255965" y="675566"/>
                </a:lnTo>
                <a:lnTo>
                  <a:pt x="4238977" y="678998"/>
                </a:lnTo>
                <a:close/>
              </a:path>
              <a:path w="7315200" h="1264284">
                <a:moveTo>
                  <a:pt x="4541701" y="681523"/>
                </a:moveTo>
                <a:lnTo>
                  <a:pt x="4523739" y="677893"/>
                </a:lnTo>
                <a:lnTo>
                  <a:pt x="4509071" y="667993"/>
                </a:lnTo>
                <a:lnTo>
                  <a:pt x="4499182" y="653309"/>
                </a:lnTo>
                <a:lnTo>
                  <a:pt x="4495556" y="635328"/>
                </a:lnTo>
                <a:lnTo>
                  <a:pt x="4499182" y="617349"/>
                </a:lnTo>
                <a:lnTo>
                  <a:pt x="4509071" y="602666"/>
                </a:lnTo>
                <a:lnTo>
                  <a:pt x="4523739" y="592766"/>
                </a:lnTo>
                <a:lnTo>
                  <a:pt x="4541701" y="589136"/>
                </a:lnTo>
                <a:lnTo>
                  <a:pt x="4559682" y="592766"/>
                </a:lnTo>
                <a:lnTo>
                  <a:pt x="4574360" y="602666"/>
                </a:lnTo>
                <a:lnTo>
                  <a:pt x="4584252" y="617349"/>
                </a:lnTo>
                <a:lnTo>
                  <a:pt x="4587879" y="635328"/>
                </a:lnTo>
                <a:lnTo>
                  <a:pt x="4584252" y="653309"/>
                </a:lnTo>
                <a:lnTo>
                  <a:pt x="4574360" y="667993"/>
                </a:lnTo>
                <a:lnTo>
                  <a:pt x="4559682" y="677893"/>
                </a:lnTo>
                <a:lnTo>
                  <a:pt x="4541701" y="681523"/>
                </a:lnTo>
                <a:close/>
              </a:path>
              <a:path w="7315200" h="1264284">
                <a:moveTo>
                  <a:pt x="4844424" y="684044"/>
                </a:moveTo>
                <a:lnTo>
                  <a:pt x="4825483" y="680217"/>
                </a:lnTo>
                <a:lnTo>
                  <a:pt x="4810010" y="669778"/>
                </a:lnTo>
                <a:lnTo>
                  <a:pt x="4799575" y="654293"/>
                </a:lnTo>
                <a:lnTo>
                  <a:pt x="4795748" y="635328"/>
                </a:lnTo>
                <a:lnTo>
                  <a:pt x="4799575" y="616364"/>
                </a:lnTo>
                <a:lnTo>
                  <a:pt x="4810010" y="600879"/>
                </a:lnTo>
                <a:lnTo>
                  <a:pt x="4825483" y="590439"/>
                </a:lnTo>
                <a:lnTo>
                  <a:pt x="4844424" y="586611"/>
                </a:lnTo>
                <a:lnTo>
                  <a:pt x="4863385" y="590439"/>
                </a:lnTo>
                <a:lnTo>
                  <a:pt x="4878868" y="600879"/>
                </a:lnTo>
                <a:lnTo>
                  <a:pt x="4889307" y="616364"/>
                </a:lnTo>
                <a:lnTo>
                  <a:pt x="4893135" y="635328"/>
                </a:lnTo>
                <a:lnTo>
                  <a:pt x="4889307" y="654293"/>
                </a:lnTo>
                <a:lnTo>
                  <a:pt x="4878868" y="669778"/>
                </a:lnTo>
                <a:lnTo>
                  <a:pt x="4863385" y="680217"/>
                </a:lnTo>
                <a:lnTo>
                  <a:pt x="4844424" y="684044"/>
                </a:lnTo>
                <a:close/>
              </a:path>
              <a:path w="7315200" h="1264284">
                <a:moveTo>
                  <a:pt x="5147149" y="686569"/>
                </a:moveTo>
                <a:lnTo>
                  <a:pt x="5127213" y="682543"/>
                </a:lnTo>
                <a:lnTo>
                  <a:pt x="5110937" y="671563"/>
                </a:lnTo>
                <a:lnTo>
                  <a:pt x="5099964" y="655275"/>
                </a:lnTo>
                <a:lnTo>
                  <a:pt x="5095940" y="635328"/>
                </a:lnTo>
                <a:lnTo>
                  <a:pt x="5099964" y="615380"/>
                </a:lnTo>
                <a:lnTo>
                  <a:pt x="5110937" y="599093"/>
                </a:lnTo>
                <a:lnTo>
                  <a:pt x="5127213" y="588112"/>
                </a:lnTo>
                <a:lnTo>
                  <a:pt x="5147149" y="584086"/>
                </a:lnTo>
                <a:lnTo>
                  <a:pt x="5167089" y="588112"/>
                </a:lnTo>
                <a:lnTo>
                  <a:pt x="5183377" y="599093"/>
                </a:lnTo>
                <a:lnTo>
                  <a:pt x="5194361" y="615380"/>
                </a:lnTo>
                <a:lnTo>
                  <a:pt x="5198390" y="635328"/>
                </a:lnTo>
                <a:lnTo>
                  <a:pt x="5194361" y="655275"/>
                </a:lnTo>
                <a:lnTo>
                  <a:pt x="5183377" y="671563"/>
                </a:lnTo>
                <a:lnTo>
                  <a:pt x="5167089" y="682543"/>
                </a:lnTo>
                <a:lnTo>
                  <a:pt x="5147149" y="686569"/>
                </a:lnTo>
                <a:close/>
              </a:path>
              <a:path w="7315200" h="1264284">
                <a:moveTo>
                  <a:pt x="5449872" y="689935"/>
                </a:moveTo>
                <a:lnTo>
                  <a:pt x="5428646" y="685644"/>
                </a:lnTo>
                <a:lnTo>
                  <a:pt x="5411306" y="673943"/>
                </a:lnTo>
                <a:lnTo>
                  <a:pt x="5399611" y="656590"/>
                </a:lnTo>
                <a:lnTo>
                  <a:pt x="5395322" y="635345"/>
                </a:lnTo>
                <a:lnTo>
                  <a:pt x="5399611" y="614101"/>
                </a:lnTo>
                <a:lnTo>
                  <a:pt x="5411306" y="596748"/>
                </a:lnTo>
                <a:lnTo>
                  <a:pt x="5428646" y="585046"/>
                </a:lnTo>
                <a:lnTo>
                  <a:pt x="5449872" y="580754"/>
                </a:lnTo>
                <a:lnTo>
                  <a:pt x="5471118" y="585046"/>
                </a:lnTo>
                <a:lnTo>
                  <a:pt x="5488468" y="596748"/>
                </a:lnTo>
                <a:lnTo>
                  <a:pt x="5500166" y="614101"/>
                </a:lnTo>
                <a:lnTo>
                  <a:pt x="5504456" y="635345"/>
                </a:lnTo>
                <a:lnTo>
                  <a:pt x="5500166" y="656590"/>
                </a:lnTo>
                <a:lnTo>
                  <a:pt x="5488468" y="673943"/>
                </a:lnTo>
                <a:lnTo>
                  <a:pt x="5471118" y="685644"/>
                </a:lnTo>
                <a:lnTo>
                  <a:pt x="5449872" y="689935"/>
                </a:lnTo>
                <a:close/>
              </a:path>
              <a:path w="7315200" h="1264284">
                <a:moveTo>
                  <a:pt x="5752630" y="692460"/>
                </a:moveTo>
                <a:lnTo>
                  <a:pt x="5730410" y="687970"/>
                </a:lnTo>
                <a:lnTo>
                  <a:pt x="5712266" y="675728"/>
                </a:lnTo>
                <a:lnTo>
                  <a:pt x="5700034" y="657573"/>
                </a:lnTo>
                <a:lnTo>
                  <a:pt x="5695548" y="635345"/>
                </a:lnTo>
                <a:lnTo>
                  <a:pt x="5700034" y="613117"/>
                </a:lnTo>
                <a:lnTo>
                  <a:pt x="5712266" y="594962"/>
                </a:lnTo>
                <a:lnTo>
                  <a:pt x="5730410" y="582719"/>
                </a:lnTo>
                <a:lnTo>
                  <a:pt x="5752630" y="578230"/>
                </a:lnTo>
                <a:lnTo>
                  <a:pt x="5774830" y="582719"/>
                </a:lnTo>
                <a:lnTo>
                  <a:pt x="5792964" y="594962"/>
                </a:lnTo>
                <a:lnTo>
                  <a:pt x="5805193" y="613117"/>
                </a:lnTo>
                <a:lnTo>
                  <a:pt x="5809677" y="635345"/>
                </a:lnTo>
                <a:lnTo>
                  <a:pt x="5805197" y="657573"/>
                </a:lnTo>
                <a:lnTo>
                  <a:pt x="5792977" y="675728"/>
                </a:lnTo>
                <a:lnTo>
                  <a:pt x="5774844" y="687970"/>
                </a:lnTo>
                <a:lnTo>
                  <a:pt x="5752630" y="692460"/>
                </a:lnTo>
                <a:close/>
              </a:path>
              <a:path w="7315200" h="1264284">
                <a:moveTo>
                  <a:pt x="6055354" y="694985"/>
                </a:moveTo>
                <a:lnTo>
                  <a:pt x="6032154" y="690297"/>
                </a:lnTo>
                <a:lnTo>
                  <a:pt x="6013205" y="677514"/>
                </a:lnTo>
                <a:lnTo>
                  <a:pt x="6000427" y="658557"/>
                </a:lnTo>
                <a:lnTo>
                  <a:pt x="5995740" y="635345"/>
                </a:lnTo>
                <a:lnTo>
                  <a:pt x="6000427" y="612133"/>
                </a:lnTo>
                <a:lnTo>
                  <a:pt x="6013205" y="593177"/>
                </a:lnTo>
                <a:lnTo>
                  <a:pt x="6032154" y="580395"/>
                </a:lnTo>
                <a:lnTo>
                  <a:pt x="6055354" y="575708"/>
                </a:lnTo>
                <a:lnTo>
                  <a:pt x="6078548" y="580395"/>
                </a:lnTo>
                <a:lnTo>
                  <a:pt x="6097485" y="593177"/>
                </a:lnTo>
                <a:lnTo>
                  <a:pt x="6110252" y="612133"/>
                </a:lnTo>
                <a:lnTo>
                  <a:pt x="6114933" y="635345"/>
                </a:lnTo>
                <a:lnTo>
                  <a:pt x="6110252" y="658557"/>
                </a:lnTo>
                <a:lnTo>
                  <a:pt x="6097485" y="677514"/>
                </a:lnTo>
                <a:lnTo>
                  <a:pt x="6078548" y="690297"/>
                </a:lnTo>
                <a:lnTo>
                  <a:pt x="6055354" y="694985"/>
                </a:lnTo>
                <a:close/>
              </a:path>
              <a:path w="7315200" h="1264284">
                <a:moveTo>
                  <a:pt x="6358077" y="699191"/>
                </a:moveTo>
                <a:lnTo>
                  <a:pt x="6333241" y="694175"/>
                </a:lnTo>
                <a:lnTo>
                  <a:pt x="6312962" y="680497"/>
                </a:lnTo>
                <a:lnTo>
                  <a:pt x="6299291" y="660208"/>
                </a:lnTo>
                <a:lnTo>
                  <a:pt x="6294278" y="635362"/>
                </a:lnTo>
                <a:lnTo>
                  <a:pt x="6299291" y="610515"/>
                </a:lnTo>
                <a:lnTo>
                  <a:pt x="6312962" y="590226"/>
                </a:lnTo>
                <a:lnTo>
                  <a:pt x="6333241" y="576548"/>
                </a:lnTo>
                <a:lnTo>
                  <a:pt x="6358077" y="571532"/>
                </a:lnTo>
                <a:lnTo>
                  <a:pt x="6382894" y="576548"/>
                </a:lnTo>
                <a:lnTo>
                  <a:pt x="6403163" y="590226"/>
                </a:lnTo>
                <a:lnTo>
                  <a:pt x="6416830" y="610515"/>
                </a:lnTo>
                <a:lnTo>
                  <a:pt x="6421843" y="635362"/>
                </a:lnTo>
                <a:lnTo>
                  <a:pt x="6416830" y="660208"/>
                </a:lnTo>
                <a:lnTo>
                  <a:pt x="6403163" y="680497"/>
                </a:lnTo>
                <a:lnTo>
                  <a:pt x="6382894" y="694175"/>
                </a:lnTo>
                <a:lnTo>
                  <a:pt x="6358077" y="699191"/>
                </a:lnTo>
                <a:close/>
              </a:path>
              <a:path w="7315200" h="1264284">
                <a:moveTo>
                  <a:pt x="6660801" y="702556"/>
                </a:moveTo>
                <a:lnTo>
                  <a:pt x="6634654" y="697275"/>
                </a:lnTo>
                <a:lnTo>
                  <a:pt x="6613302" y="682874"/>
                </a:lnTo>
                <a:lnTo>
                  <a:pt x="6598906" y="661516"/>
                </a:lnTo>
                <a:lnTo>
                  <a:pt x="6593626" y="635362"/>
                </a:lnTo>
                <a:lnTo>
                  <a:pt x="6598906" y="609209"/>
                </a:lnTo>
                <a:lnTo>
                  <a:pt x="6613302" y="587850"/>
                </a:lnTo>
                <a:lnTo>
                  <a:pt x="6634654" y="573448"/>
                </a:lnTo>
                <a:lnTo>
                  <a:pt x="6660801" y="568167"/>
                </a:lnTo>
                <a:lnTo>
                  <a:pt x="6686928" y="573448"/>
                </a:lnTo>
                <a:lnTo>
                  <a:pt x="6708271" y="587850"/>
                </a:lnTo>
                <a:lnTo>
                  <a:pt x="6722663" y="609209"/>
                </a:lnTo>
                <a:lnTo>
                  <a:pt x="6727942" y="635362"/>
                </a:lnTo>
                <a:lnTo>
                  <a:pt x="6722663" y="661516"/>
                </a:lnTo>
                <a:lnTo>
                  <a:pt x="6708271" y="682874"/>
                </a:lnTo>
                <a:lnTo>
                  <a:pt x="6686928" y="697275"/>
                </a:lnTo>
                <a:lnTo>
                  <a:pt x="6660801" y="702556"/>
                </a:lnTo>
                <a:close/>
              </a:path>
              <a:path w="7315200" h="1264284">
                <a:moveTo>
                  <a:pt x="6963525" y="703397"/>
                </a:moveTo>
                <a:lnTo>
                  <a:pt x="6937047" y="698051"/>
                </a:lnTo>
                <a:lnTo>
                  <a:pt x="6915427" y="683471"/>
                </a:lnTo>
                <a:lnTo>
                  <a:pt x="6900851" y="661845"/>
                </a:lnTo>
                <a:lnTo>
                  <a:pt x="6895507" y="635362"/>
                </a:lnTo>
                <a:lnTo>
                  <a:pt x="6900851" y="608878"/>
                </a:lnTo>
                <a:lnTo>
                  <a:pt x="6915427" y="587253"/>
                </a:lnTo>
                <a:lnTo>
                  <a:pt x="6937047" y="572673"/>
                </a:lnTo>
                <a:lnTo>
                  <a:pt x="6963525" y="567326"/>
                </a:lnTo>
                <a:lnTo>
                  <a:pt x="6989983" y="572673"/>
                </a:lnTo>
                <a:lnTo>
                  <a:pt x="7011593" y="587253"/>
                </a:lnTo>
                <a:lnTo>
                  <a:pt x="7026166" y="608878"/>
                </a:lnTo>
                <a:lnTo>
                  <a:pt x="7031510" y="635362"/>
                </a:lnTo>
                <a:lnTo>
                  <a:pt x="7026166" y="661845"/>
                </a:lnTo>
                <a:lnTo>
                  <a:pt x="7011593" y="683471"/>
                </a:lnTo>
                <a:lnTo>
                  <a:pt x="6989983" y="698051"/>
                </a:lnTo>
                <a:lnTo>
                  <a:pt x="6963525" y="703397"/>
                </a:lnTo>
                <a:close/>
              </a:path>
              <a:path w="7315200" h="1264284">
                <a:moveTo>
                  <a:pt x="7266249" y="653840"/>
                </a:moveTo>
                <a:lnTo>
                  <a:pt x="7259063" y="652386"/>
                </a:lnTo>
                <a:lnTo>
                  <a:pt x="7253194" y="648425"/>
                </a:lnTo>
                <a:lnTo>
                  <a:pt x="7249236" y="642551"/>
                </a:lnTo>
                <a:lnTo>
                  <a:pt x="7247785" y="635362"/>
                </a:lnTo>
                <a:lnTo>
                  <a:pt x="7249236" y="628172"/>
                </a:lnTo>
                <a:lnTo>
                  <a:pt x="7253194" y="622298"/>
                </a:lnTo>
                <a:lnTo>
                  <a:pt x="7259063" y="618337"/>
                </a:lnTo>
                <a:lnTo>
                  <a:pt x="7266249" y="616884"/>
                </a:lnTo>
                <a:lnTo>
                  <a:pt x="7273435" y="618337"/>
                </a:lnTo>
                <a:lnTo>
                  <a:pt x="7279304" y="622298"/>
                </a:lnTo>
                <a:lnTo>
                  <a:pt x="7283262" y="628172"/>
                </a:lnTo>
                <a:lnTo>
                  <a:pt x="7284713" y="635362"/>
                </a:lnTo>
                <a:lnTo>
                  <a:pt x="7283262" y="642551"/>
                </a:lnTo>
                <a:lnTo>
                  <a:pt x="7279304" y="648425"/>
                </a:lnTo>
                <a:lnTo>
                  <a:pt x="7273435" y="652386"/>
                </a:lnTo>
                <a:lnTo>
                  <a:pt x="7266249" y="653840"/>
                </a:lnTo>
                <a:close/>
              </a:path>
              <a:path w="7315200" h="1264284">
                <a:moveTo>
                  <a:pt x="1311" y="939112"/>
                </a:moveTo>
                <a:lnTo>
                  <a:pt x="370" y="939112"/>
                </a:lnTo>
                <a:lnTo>
                  <a:pt x="0" y="938740"/>
                </a:lnTo>
                <a:lnTo>
                  <a:pt x="0" y="937798"/>
                </a:lnTo>
                <a:lnTo>
                  <a:pt x="370" y="937427"/>
                </a:lnTo>
                <a:lnTo>
                  <a:pt x="1311" y="937427"/>
                </a:lnTo>
                <a:lnTo>
                  <a:pt x="1681" y="937798"/>
                </a:lnTo>
                <a:lnTo>
                  <a:pt x="1681" y="938740"/>
                </a:lnTo>
                <a:lnTo>
                  <a:pt x="1311" y="939112"/>
                </a:lnTo>
                <a:close/>
              </a:path>
              <a:path w="7315200" h="1264284">
                <a:moveTo>
                  <a:pt x="305415" y="941633"/>
                </a:moveTo>
                <a:lnTo>
                  <a:pt x="301698" y="941633"/>
                </a:lnTo>
                <a:lnTo>
                  <a:pt x="300201" y="940138"/>
                </a:lnTo>
                <a:lnTo>
                  <a:pt x="300201" y="936401"/>
                </a:lnTo>
                <a:lnTo>
                  <a:pt x="301698" y="934902"/>
                </a:lnTo>
                <a:lnTo>
                  <a:pt x="305432" y="934902"/>
                </a:lnTo>
                <a:lnTo>
                  <a:pt x="306929" y="936401"/>
                </a:lnTo>
                <a:lnTo>
                  <a:pt x="306929" y="940138"/>
                </a:lnTo>
                <a:lnTo>
                  <a:pt x="305415" y="941633"/>
                </a:lnTo>
                <a:close/>
              </a:path>
              <a:path w="7315200" h="1264284">
                <a:moveTo>
                  <a:pt x="610008" y="944999"/>
                </a:moveTo>
                <a:lnTo>
                  <a:pt x="602591" y="944999"/>
                </a:lnTo>
                <a:lnTo>
                  <a:pt x="599580" y="941988"/>
                </a:lnTo>
                <a:lnTo>
                  <a:pt x="599580" y="934585"/>
                </a:lnTo>
                <a:lnTo>
                  <a:pt x="602591" y="931570"/>
                </a:lnTo>
                <a:lnTo>
                  <a:pt x="609991" y="931570"/>
                </a:lnTo>
                <a:lnTo>
                  <a:pt x="613002" y="934585"/>
                </a:lnTo>
                <a:lnTo>
                  <a:pt x="613002" y="941988"/>
                </a:lnTo>
                <a:lnTo>
                  <a:pt x="610008" y="944999"/>
                </a:lnTo>
                <a:close/>
              </a:path>
              <a:path w="7315200" h="1264284">
                <a:moveTo>
                  <a:pt x="914581" y="948364"/>
                </a:moveTo>
                <a:lnTo>
                  <a:pt x="903448" y="948364"/>
                </a:lnTo>
                <a:lnTo>
                  <a:pt x="898942" y="943854"/>
                </a:lnTo>
                <a:lnTo>
                  <a:pt x="898942" y="932715"/>
                </a:lnTo>
                <a:lnTo>
                  <a:pt x="903448" y="928205"/>
                </a:lnTo>
                <a:lnTo>
                  <a:pt x="914581" y="928205"/>
                </a:lnTo>
                <a:lnTo>
                  <a:pt x="919088" y="932715"/>
                </a:lnTo>
                <a:lnTo>
                  <a:pt x="919088" y="943854"/>
                </a:lnTo>
                <a:lnTo>
                  <a:pt x="914581" y="948364"/>
                </a:lnTo>
                <a:close/>
              </a:path>
              <a:path w="7315200" h="1264284">
                <a:moveTo>
                  <a:pt x="1219155" y="951733"/>
                </a:moveTo>
                <a:lnTo>
                  <a:pt x="1204323" y="951733"/>
                </a:lnTo>
                <a:lnTo>
                  <a:pt x="1198304" y="945707"/>
                </a:lnTo>
                <a:lnTo>
                  <a:pt x="1198304" y="930865"/>
                </a:lnTo>
                <a:lnTo>
                  <a:pt x="1204323" y="924840"/>
                </a:lnTo>
                <a:lnTo>
                  <a:pt x="1219155" y="924840"/>
                </a:lnTo>
                <a:lnTo>
                  <a:pt x="1225177" y="930865"/>
                </a:lnTo>
                <a:lnTo>
                  <a:pt x="1225177" y="945707"/>
                </a:lnTo>
                <a:lnTo>
                  <a:pt x="1219155" y="951733"/>
                </a:lnTo>
                <a:close/>
              </a:path>
              <a:path w="7315200" h="1264284">
                <a:moveTo>
                  <a:pt x="1523732" y="955095"/>
                </a:moveTo>
                <a:lnTo>
                  <a:pt x="1505196" y="955095"/>
                </a:lnTo>
                <a:lnTo>
                  <a:pt x="1497679" y="947574"/>
                </a:lnTo>
                <a:lnTo>
                  <a:pt x="1497679" y="929029"/>
                </a:lnTo>
                <a:lnTo>
                  <a:pt x="1505196" y="921508"/>
                </a:lnTo>
                <a:lnTo>
                  <a:pt x="1523732" y="921508"/>
                </a:lnTo>
                <a:lnTo>
                  <a:pt x="1531249" y="929029"/>
                </a:lnTo>
                <a:lnTo>
                  <a:pt x="1531249" y="947574"/>
                </a:lnTo>
                <a:lnTo>
                  <a:pt x="1523732" y="955095"/>
                </a:lnTo>
                <a:close/>
              </a:path>
              <a:path w="7315200" h="1264284">
                <a:moveTo>
                  <a:pt x="1817190" y="958464"/>
                </a:moveTo>
                <a:lnTo>
                  <a:pt x="1809345" y="956880"/>
                </a:lnTo>
                <a:lnTo>
                  <a:pt x="1802940" y="952560"/>
                </a:lnTo>
                <a:lnTo>
                  <a:pt x="1798623" y="946151"/>
                </a:lnTo>
                <a:lnTo>
                  <a:pt x="1797041" y="938301"/>
                </a:lnTo>
                <a:lnTo>
                  <a:pt x="1798623" y="930452"/>
                </a:lnTo>
                <a:lnTo>
                  <a:pt x="1802940" y="924045"/>
                </a:lnTo>
                <a:lnTo>
                  <a:pt x="1809345" y="919726"/>
                </a:lnTo>
                <a:lnTo>
                  <a:pt x="1817190" y="918142"/>
                </a:lnTo>
                <a:lnTo>
                  <a:pt x="1825035" y="919726"/>
                </a:lnTo>
                <a:lnTo>
                  <a:pt x="1831439" y="924045"/>
                </a:lnTo>
                <a:lnTo>
                  <a:pt x="1835756" y="930452"/>
                </a:lnTo>
                <a:lnTo>
                  <a:pt x="1837339" y="938301"/>
                </a:lnTo>
                <a:lnTo>
                  <a:pt x="1835756" y="946151"/>
                </a:lnTo>
                <a:lnTo>
                  <a:pt x="1831439" y="952560"/>
                </a:lnTo>
                <a:lnTo>
                  <a:pt x="1825035" y="956880"/>
                </a:lnTo>
                <a:lnTo>
                  <a:pt x="1817190" y="958464"/>
                </a:lnTo>
                <a:close/>
              </a:path>
              <a:path w="7315200" h="1264284">
                <a:moveTo>
                  <a:pt x="2119913" y="961829"/>
                </a:moveTo>
                <a:lnTo>
                  <a:pt x="2110763" y="959980"/>
                </a:lnTo>
                <a:lnTo>
                  <a:pt x="2103290" y="954938"/>
                </a:lnTo>
                <a:lnTo>
                  <a:pt x="2098250" y="947459"/>
                </a:lnTo>
                <a:lnTo>
                  <a:pt x="2096403" y="938301"/>
                </a:lnTo>
                <a:lnTo>
                  <a:pt x="2098250" y="929146"/>
                </a:lnTo>
                <a:lnTo>
                  <a:pt x="2103290" y="921668"/>
                </a:lnTo>
                <a:lnTo>
                  <a:pt x="2110763" y="916626"/>
                </a:lnTo>
                <a:lnTo>
                  <a:pt x="2119913" y="914777"/>
                </a:lnTo>
                <a:lnTo>
                  <a:pt x="2129064" y="916626"/>
                </a:lnTo>
                <a:lnTo>
                  <a:pt x="2136537" y="921668"/>
                </a:lnTo>
                <a:lnTo>
                  <a:pt x="2141577" y="929146"/>
                </a:lnTo>
                <a:lnTo>
                  <a:pt x="2143425" y="938301"/>
                </a:lnTo>
                <a:lnTo>
                  <a:pt x="2141577" y="947459"/>
                </a:lnTo>
                <a:lnTo>
                  <a:pt x="2136537" y="954938"/>
                </a:lnTo>
                <a:lnTo>
                  <a:pt x="2129064" y="959980"/>
                </a:lnTo>
                <a:lnTo>
                  <a:pt x="2119913" y="961829"/>
                </a:lnTo>
                <a:close/>
              </a:path>
              <a:path w="7315200" h="1264284">
                <a:moveTo>
                  <a:pt x="2422641" y="964351"/>
                </a:moveTo>
                <a:lnTo>
                  <a:pt x="2412516" y="962305"/>
                </a:lnTo>
                <a:lnTo>
                  <a:pt x="2404245" y="956725"/>
                </a:lnTo>
                <a:lnTo>
                  <a:pt x="2398667" y="948450"/>
                </a:lnTo>
                <a:lnTo>
                  <a:pt x="2396622" y="938318"/>
                </a:lnTo>
                <a:lnTo>
                  <a:pt x="2398667" y="928188"/>
                </a:lnTo>
                <a:lnTo>
                  <a:pt x="2404245" y="919913"/>
                </a:lnTo>
                <a:lnTo>
                  <a:pt x="2412516" y="914332"/>
                </a:lnTo>
                <a:lnTo>
                  <a:pt x="2422641" y="912286"/>
                </a:lnTo>
                <a:lnTo>
                  <a:pt x="2432764" y="914332"/>
                </a:lnTo>
                <a:lnTo>
                  <a:pt x="2441033" y="919913"/>
                </a:lnTo>
                <a:lnTo>
                  <a:pt x="2446611" y="928188"/>
                </a:lnTo>
                <a:lnTo>
                  <a:pt x="2448656" y="938318"/>
                </a:lnTo>
                <a:lnTo>
                  <a:pt x="2446613" y="948450"/>
                </a:lnTo>
                <a:lnTo>
                  <a:pt x="2441040" y="956725"/>
                </a:lnTo>
                <a:lnTo>
                  <a:pt x="2432771" y="962305"/>
                </a:lnTo>
                <a:lnTo>
                  <a:pt x="2422641" y="964351"/>
                </a:lnTo>
                <a:close/>
              </a:path>
              <a:path w="7315200" h="1264284">
                <a:moveTo>
                  <a:pt x="2725365" y="967716"/>
                </a:moveTo>
                <a:lnTo>
                  <a:pt x="2713927" y="965407"/>
                </a:lnTo>
                <a:lnTo>
                  <a:pt x="2704588" y="959107"/>
                </a:lnTo>
                <a:lnTo>
                  <a:pt x="2698292" y="949763"/>
                </a:lnTo>
                <a:lnTo>
                  <a:pt x="2695983" y="938318"/>
                </a:lnTo>
                <a:lnTo>
                  <a:pt x="2698292" y="926874"/>
                </a:lnTo>
                <a:lnTo>
                  <a:pt x="2704588" y="917529"/>
                </a:lnTo>
                <a:lnTo>
                  <a:pt x="2713927" y="911230"/>
                </a:lnTo>
                <a:lnTo>
                  <a:pt x="2725365" y="908920"/>
                </a:lnTo>
                <a:lnTo>
                  <a:pt x="2736802" y="911230"/>
                </a:lnTo>
                <a:lnTo>
                  <a:pt x="2746141" y="917529"/>
                </a:lnTo>
                <a:lnTo>
                  <a:pt x="2752437" y="926874"/>
                </a:lnTo>
                <a:lnTo>
                  <a:pt x="2754746" y="938318"/>
                </a:lnTo>
                <a:lnTo>
                  <a:pt x="2752437" y="949763"/>
                </a:lnTo>
                <a:lnTo>
                  <a:pt x="2746141" y="959107"/>
                </a:lnTo>
                <a:lnTo>
                  <a:pt x="2736802" y="965407"/>
                </a:lnTo>
                <a:lnTo>
                  <a:pt x="2725365" y="967716"/>
                </a:lnTo>
                <a:close/>
              </a:path>
              <a:path w="7315200" h="1264284">
                <a:moveTo>
                  <a:pt x="3028088" y="971082"/>
                </a:moveTo>
                <a:lnTo>
                  <a:pt x="3015345" y="968506"/>
                </a:lnTo>
                <a:lnTo>
                  <a:pt x="3004937" y="961484"/>
                </a:lnTo>
                <a:lnTo>
                  <a:pt x="2997919" y="951069"/>
                </a:lnTo>
                <a:lnTo>
                  <a:pt x="2995345" y="938318"/>
                </a:lnTo>
                <a:lnTo>
                  <a:pt x="2997919" y="925567"/>
                </a:lnTo>
                <a:lnTo>
                  <a:pt x="3004937" y="915153"/>
                </a:lnTo>
                <a:lnTo>
                  <a:pt x="3015345" y="908130"/>
                </a:lnTo>
                <a:lnTo>
                  <a:pt x="3028088" y="905555"/>
                </a:lnTo>
                <a:lnTo>
                  <a:pt x="3040832" y="908130"/>
                </a:lnTo>
                <a:lnTo>
                  <a:pt x="3051242" y="915153"/>
                </a:lnTo>
                <a:lnTo>
                  <a:pt x="3058261" y="925567"/>
                </a:lnTo>
                <a:lnTo>
                  <a:pt x="3060835" y="938318"/>
                </a:lnTo>
                <a:lnTo>
                  <a:pt x="3058261" y="951069"/>
                </a:lnTo>
                <a:lnTo>
                  <a:pt x="3051242" y="961484"/>
                </a:lnTo>
                <a:lnTo>
                  <a:pt x="3040832" y="968506"/>
                </a:lnTo>
                <a:lnTo>
                  <a:pt x="3028088" y="971082"/>
                </a:lnTo>
                <a:close/>
              </a:path>
              <a:path w="7315200" h="1264284">
                <a:moveTo>
                  <a:pt x="3330812" y="973607"/>
                </a:moveTo>
                <a:lnTo>
                  <a:pt x="3317096" y="970834"/>
                </a:lnTo>
                <a:lnTo>
                  <a:pt x="3305892" y="963272"/>
                </a:lnTo>
                <a:lnTo>
                  <a:pt x="3298335" y="952060"/>
                </a:lnTo>
                <a:lnTo>
                  <a:pt x="3295564" y="938335"/>
                </a:lnTo>
                <a:lnTo>
                  <a:pt x="3298335" y="924610"/>
                </a:lnTo>
                <a:lnTo>
                  <a:pt x="3305892" y="913398"/>
                </a:lnTo>
                <a:lnTo>
                  <a:pt x="3317096" y="905837"/>
                </a:lnTo>
                <a:lnTo>
                  <a:pt x="3330812" y="903064"/>
                </a:lnTo>
                <a:lnTo>
                  <a:pt x="3344530" y="905837"/>
                </a:lnTo>
                <a:lnTo>
                  <a:pt x="3355735" y="913398"/>
                </a:lnTo>
                <a:lnTo>
                  <a:pt x="3363292" y="924610"/>
                </a:lnTo>
                <a:lnTo>
                  <a:pt x="3366064" y="938335"/>
                </a:lnTo>
                <a:lnTo>
                  <a:pt x="3363294" y="952060"/>
                </a:lnTo>
                <a:lnTo>
                  <a:pt x="3355742" y="963272"/>
                </a:lnTo>
                <a:lnTo>
                  <a:pt x="3344537" y="970834"/>
                </a:lnTo>
                <a:lnTo>
                  <a:pt x="3330812" y="973607"/>
                </a:lnTo>
                <a:close/>
              </a:path>
              <a:path w="7315200" h="1264284">
                <a:moveTo>
                  <a:pt x="3633529" y="976132"/>
                </a:moveTo>
                <a:lnTo>
                  <a:pt x="3618826" y="973161"/>
                </a:lnTo>
                <a:lnTo>
                  <a:pt x="3606820" y="965059"/>
                </a:lnTo>
                <a:lnTo>
                  <a:pt x="3598725" y="953045"/>
                </a:lnTo>
                <a:lnTo>
                  <a:pt x="3595756" y="938335"/>
                </a:lnTo>
                <a:lnTo>
                  <a:pt x="3598725" y="923626"/>
                </a:lnTo>
                <a:lnTo>
                  <a:pt x="3606820" y="911611"/>
                </a:lnTo>
                <a:lnTo>
                  <a:pt x="3618826" y="903510"/>
                </a:lnTo>
                <a:lnTo>
                  <a:pt x="3633529" y="900539"/>
                </a:lnTo>
                <a:lnTo>
                  <a:pt x="3648232" y="903510"/>
                </a:lnTo>
                <a:lnTo>
                  <a:pt x="3660239" y="911611"/>
                </a:lnTo>
                <a:lnTo>
                  <a:pt x="3668334" y="923626"/>
                </a:lnTo>
                <a:lnTo>
                  <a:pt x="3671302" y="938335"/>
                </a:lnTo>
                <a:lnTo>
                  <a:pt x="3668334" y="953045"/>
                </a:lnTo>
                <a:lnTo>
                  <a:pt x="3660239" y="965059"/>
                </a:lnTo>
                <a:lnTo>
                  <a:pt x="3648232" y="973161"/>
                </a:lnTo>
                <a:lnTo>
                  <a:pt x="3633529" y="976132"/>
                </a:lnTo>
                <a:close/>
              </a:path>
              <a:path w="7315200" h="1264284">
                <a:moveTo>
                  <a:pt x="3936253" y="979497"/>
                </a:moveTo>
                <a:lnTo>
                  <a:pt x="3920245" y="976263"/>
                </a:lnTo>
                <a:lnTo>
                  <a:pt x="3907176" y="967442"/>
                </a:lnTo>
                <a:lnTo>
                  <a:pt x="3898368" y="954358"/>
                </a:lnTo>
                <a:lnTo>
                  <a:pt x="3895138" y="938335"/>
                </a:lnTo>
                <a:lnTo>
                  <a:pt x="3898368" y="922312"/>
                </a:lnTo>
                <a:lnTo>
                  <a:pt x="3907176" y="909229"/>
                </a:lnTo>
                <a:lnTo>
                  <a:pt x="3920245" y="900408"/>
                </a:lnTo>
                <a:lnTo>
                  <a:pt x="3936253" y="897173"/>
                </a:lnTo>
                <a:lnTo>
                  <a:pt x="3952266" y="900408"/>
                </a:lnTo>
                <a:lnTo>
                  <a:pt x="3965346" y="909229"/>
                </a:lnTo>
                <a:lnTo>
                  <a:pt x="3974167" y="922312"/>
                </a:lnTo>
                <a:lnTo>
                  <a:pt x="3977402" y="938335"/>
                </a:lnTo>
                <a:lnTo>
                  <a:pt x="3974167" y="954358"/>
                </a:lnTo>
                <a:lnTo>
                  <a:pt x="3965346" y="967442"/>
                </a:lnTo>
                <a:lnTo>
                  <a:pt x="3952266" y="976263"/>
                </a:lnTo>
                <a:lnTo>
                  <a:pt x="3936253" y="979497"/>
                </a:lnTo>
                <a:close/>
              </a:path>
              <a:path w="7315200" h="1264284">
                <a:moveTo>
                  <a:pt x="4238977" y="982022"/>
                </a:moveTo>
                <a:lnTo>
                  <a:pt x="4221989" y="978590"/>
                </a:lnTo>
                <a:lnTo>
                  <a:pt x="4208115" y="969230"/>
                </a:lnTo>
                <a:lnTo>
                  <a:pt x="4198761" y="955349"/>
                </a:lnTo>
                <a:lnTo>
                  <a:pt x="4195330" y="938352"/>
                </a:lnTo>
                <a:lnTo>
                  <a:pt x="4198761" y="921355"/>
                </a:lnTo>
                <a:lnTo>
                  <a:pt x="4208115" y="907475"/>
                </a:lnTo>
                <a:lnTo>
                  <a:pt x="4221989" y="898117"/>
                </a:lnTo>
                <a:lnTo>
                  <a:pt x="4238977" y="894685"/>
                </a:lnTo>
                <a:lnTo>
                  <a:pt x="4255965" y="898117"/>
                </a:lnTo>
                <a:lnTo>
                  <a:pt x="4269838" y="907475"/>
                </a:lnTo>
                <a:lnTo>
                  <a:pt x="4279193" y="921355"/>
                </a:lnTo>
                <a:lnTo>
                  <a:pt x="4282623" y="938352"/>
                </a:lnTo>
                <a:lnTo>
                  <a:pt x="4279193" y="955349"/>
                </a:lnTo>
                <a:lnTo>
                  <a:pt x="4269838" y="969230"/>
                </a:lnTo>
                <a:lnTo>
                  <a:pt x="4255965" y="978590"/>
                </a:lnTo>
                <a:lnTo>
                  <a:pt x="4238977" y="982022"/>
                </a:lnTo>
                <a:close/>
              </a:path>
              <a:path w="7315200" h="1264284">
                <a:moveTo>
                  <a:pt x="4541701" y="984547"/>
                </a:moveTo>
                <a:lnTo>
                  <a:pt x="4523739" y="980917"/>
                </a:lnTo>
                <a:lnTo>
                  <a:pt x="4509071" y="971017"/>
                </a:lnTo>
                <a:lnTo>
                  <a:pt x="4499182" y="956333"/>
                </a:lnTo>
                <a:lnTo>
                  <a:pt x="4495556" y="938352"/>
                </a:lnTo>
                <a:lnTo>
                  <a:pt x="4499182" y="920373"/>
                </a:lnTo>
                <a:lnTo>
                  <a:pt x="4509071" y="905690"/>
                </a:lnTo>
                <a:lnTo>
                  <a:pt x="4523739" y="895791"/>
                </a:lnTo>
                <a:lnTo>
                  <a:pt x="4541701" y="892160"/>
                </a:lnTo>
                <a:lnTo>
                  <a:pt x="4559682" y="895791"/>
                </a:lnTo>
                <a:lnTo>
                  <a:pt x="4574360" y="905690"/>
                </a:lnTo>
                <a:lnTo>
                  <a:pt x="4584252" y="920373"/>
                </a:lnTo>
                <a:lnTo>
                  <a:pt x="4587879" y="938352"/>
                </a:lnTo>
                <a:lnTo>
                  <a:pt x="4584252" y="956333"/>
                </a:lnTo>
                <a:lnTo>
                  <a:pt x="4574360" y="971017"/>
                </a:lnTo>
                <a:lnTo>
                  <a:pt x="4559682" y="980917"/>
                </a:lnTo>
                <a:lnTo>
                  <a:pt x="4541701" y="984547"/>
                </a:lnTo>
                <a:close/>
              </a:path>
              <a:path w="7315200" h="1264284">
                <a:moveTo>
                  <a:pt x="4844424" y="987069"/>
                </a:moveTo>
                <a:lnTo>
                  <a:pt x="4825483" y="983241"/>
                </a:lnTo>
                <a:lnTo>
                  <a:pt x="4810010" y="972802"/>
                </a:lnTo>
                <a:lnTo>
                  <a:pt x="4799575" y="957317"/>
                </a:lnTo>
                <a:lnTo>
                  <a:pt x="4795748" y="938352"/>
                </a:lnTo>
                <a:lnTo>
                  <a:pt x="4799575" y="919389"/>
                </a:lnTo>
                <a:lnTo>
                  <a:pt x="4810010" y="903904"/>
                </a:lnTo>
                <a:lnTo>
                  <a:pt x="4825483" y="893464"/>
                </a:lnTo>
                <a:lnTo>
                  <a:pt x="4844424" y="889635"/>
                </a:lnTo>
                <a:lnTo>
                  <a:pt x="4863385" y="893464"/>
                </a:lnTo>
                <a:lnTo>
                  <a:pt x="4878868" y="903904"/>
                </a:lnTo>
                <a:lnTo>
                  <a:pt x="4889307" y="919389"/>
                </a:lnTo>
                <a:lnTo>
                  <a:pt x="4893135" y="938352"/>
                </a:lnTo>
                <a:lnTo>
                  <a:pt x="4889307" y="957317"/>
                </a:lnTo>
                <a:lnTo>
                  <a:pt x="4878868" y="972802"/>
                </a:lnTo>
                <a:lnTo>
                  <a:pt x="4863385" y="983241"/>
                </a:lnTo>
                <a:lnTo>
                  <a:pt x="4844424" y="987069"/>
                </a:lnTo>
                <a:close/>
              </a:path>
              <a:path w="7315200" h="1264284">
                <a:moveTo>
                  <a:pt x="5147149" y="989594"/>
                </a:moveTo>
                <a:lnTo>
                  <a:pt x="5127213" y="985567"/>
                </a:lnTo>
                <a:lnTo>
                  <a:pt x="5110937" y="974587"/>
                </a:lnTo>
                <a:lnTo>
                  <a:pt x="5099964" y="958299"/>
                </a:lnTo>
                <a:lnTo>
                  <a:pt x="5095940" y="938352"/>
                </a:lnTo>
                <a:lnTo>
                  <a:pt x="5099964" y="918405"/>
                </a:lnTo>
                <a:lnTo>
                  <a:pt x="5110937" y="902117"/>
                </a:lnTo>
                <a:lnTo>
                  <a:pt x="5127213" y="891137"/>
                </a:lnTo>
                <a:lnTo>
                  <a:pt x="5147149" y="887110"/>
                </a:lnTo>
                <a:lnTo>
                  <a:pt x="5167089" y="891137"/>
                </a:lnTo>
                <a:lnTo>
                  <a:pt x="5183377" y="902117"/>
                </a:lnTo>
                <a:lnTo>
                  <a:pt x="5194361" y="918405"/>
                </a:lnTo>
                <a:lnTo>
                  <a:pt x="5198390" y="938352"/>
                </a:lnTo>
                <a:lnTo>
                  <a:pt x="5194361" y="958299"/>
                </a:lnTo>
                <a:lnTo>
                  <a:pt x="5183377" y="974587"/>
                </a:lnTo>
                <a:lnTo>
                  <a:pt x="5167089" y="985567"/>
                </a:lnTo>
                <a:lnTo>
                  <a:pt x="5147149" y="989594"/>
                </a:lnTo>
                <a:close/>
              </a:path>
              <a:path w="7315200" h="1264284">
                <a:moveTo>
                  <a:pt x="5449872" y="992959"/>
                </a:moveTo>
                <a:lnTo>
                  <a:pt x="5428646" y="988668"/>
                </a:lnTo>
                <a:lnTo>
                  <a:pt x="5411306" y="976967"/>
                </a:lnTo>
                <a:lnTo>
                  <a:pt x="5399611" y="959614"/>
                </a:lnTo>
                <a:lnTo>
                  <a:pt x="5395322" y="938369"/>
                </a:lnTo>
                <a:lnTo>
                  <a:pt x="5399611" y="917125"/>
                </a:lnTo>
                <a:lnTo>
                  <a:pt x="5411306" y="899772"/>
                </a:lnTo>
                <a:lnTo>
                  <a:pt x="5428646" y="888070"/>
                </a:lnTo>
                <a:lnTo>
                  <a:pt x="5449872" y="883779"/>
                </a:lnTo>
                <a:lnTo>
                  <a:pt x="5471118" y="888070"/>
                </a:lnTo>
                <a:lnTo>
                  <a:pt x="5488468" y="899772"/>
                </a:lnTo>
                <a:lnTo>
                  <a:pt x="5500166" y="917125"/>
                </a:lnTo>
                <a:lnTo>
                  <a:pt x="5504456" y="938369"/>
                </a:lnTo>
                <a:lnTo>
                  <a:pt x="5500166" y="959614"/>
                </a:lnTo>
                <a:lnTo>
                  <a:pt x="5488468" y="976967"/>
                </a:lnTo>
                <a:lnTo>
                  <a:pt x="5471118" y="988668"/>
                </a:lnTo>
                <a:lnTo>
                  <a:pt x="5449872" y="992959"/>
                </a:lnTo>
                <a:close/>
              </a:path>
              <a:path w="7315200" h="1264284">
                <a:moveTo>
                  <a:pt x="5752630" y="995484"/>
                </a:moveTo>
                <a:lnTo>
                  <a:pt x="5730410" y="990995"/>
                </a:lnTo>
                <a:lnTo>
                  <a:pt x="5712266" y="978753"/>
                </a:lnTo>
                <a:lnTo>
                  <a:pt x="5700034" y="960598"/>
                </a:lnTo>
                <a:lnTo>
                  <a:pt x="5695548" y="938369"/>
                </a:lnTo>
                <a:lnTo>
                  <a:pt x="5700034" y="916141"/>
                </a:lnTo>
                <a:lnTo>
                  <a:pt x="5712266" y="897986"/>
                </a:lnTo>
                <a:lnTo>
                  <a:pt x="5730410" y="885743"/>
                </a:lnTo>
                <a:lnTo>
                  <a:pt x="5752630" y="881254"/>
                </a:lnTo>
                <a:lnTo>
                  <a:pt x="5774830" y="885743"/>
                </a:lnTo>
                <a:lnTo>
                  <a:pt x="5792964" y="897986"/>
                </a:lnTo>
                <a:lnTo>
                  <a:pt x="5805193" y="916141"/>
                </a:lnTo>
                <a:lnTo>
                  <a:pt x="5809677" y="938369"/>
                </a:lnTo>
                <a:lnTo>
                  <a:pt x="5805197" y="960598"/>
                </a:lnTo>
                <a:lnTo>
                  <a:pt x="5792977" y="978753"/>
                </a:lnTo>
                <a:lnTo>
                  <a:pt x="5774844" y="990995"/>
                </a:lnTo>
                <a:lnTo>
                  <a:pt x="5752630" y="995484"/>
                </a:lnTo>
                <a:close/>
              </a:path>
              <a:path w="7315200" h="1264284">
                <a:moveTo>
                  <a:pt x="6055354" y="998009"/>
                </a:moveTo>
                <a:lnTo>
                  <a:pt x="6032154" y="993321"/>
                </a:lnTo>
                <a:lnTo>
                  <a:pt x="6013205" y="980539"/>
                </a:lnTo>
                <a:lnTo>
                  <a:pt x="6000427" y="961581"/>
                </a:lnTo>
                <a:lnTo>
                  <a:pt x="5995740" y="938369"/>
                </a:lnTo>
                <a:lnTo>
                  <a:pt x="6000427" y="915157"/>
                </a:lnTo>
                <a:lnTo>
                  <a:pt x="6013205" y="896201"/>
                </a:lnTo>
                <a:lnTo>
                  <a:pt x="6032154" y="883419"/>
                </a:lnTo>
                <a:lnTo>
                  <a:pt x="6055354" y="878732"/>
                </a:lnTo>
                <a:lnTo>
                  <a:pt x="6078548" y="883419"/>
                </a:lnTo>
                <a:lnTo>
                  <a:pt x="6097485" y="896201"/>
                </a:lnTo>
                <a:lnTo>
                  <a:pt x="6110252" y="915157"/>
                </a:lnTo>
                <a:lnTo>
                  <a:pt x="6114933" y="938369"/>
                </a:lnTo>
                <a:lnTo>
                  <a:pt x="6110252" y="961581"/>
                </a:lnTo>
                <a:lnTo>
                  <a:pt x="6097485" y="980539"/>
                </a:lnTo>
                <a:lnTo>
                  <a:pt x="6078548" y="993321"/>
                </a:lnTo>
                <a:lnTo>
                  <a:pt x="6055354" y="998009"/>
                </a:lnTo>
                <a:close/>
              </a:path>
              <a:path w="7315200" h="1264284">
                <a:moveTo>
                  <a:pt x="6358077" y="1002215"/>
                </a:moveTo>
                <a:lnTo>
                  <a:pt x="6333241" y="997199"/>
                </a:lnTo>
                <a:lnTo>
                  <a:pt x="6312962" y="983521"/>
                </a:lnTo>
                <a:lnTo>
                  <a:pt x="6299291" y="963232"/>
                </a:lnTo>
                <a:lnTo>
                  <a:pt x="6294278" y="938386"/>
                </a:lnTo>
                <a:lnTo>
                  <a:pt x="6299291" y="913539"/>
                </a:lnTo>
                <a:lnTo>
                  <a:pt x="6312962" y="893251"/>
                </a:lnTo>
                <a:lnTo>
                  <a:pt x="6333241" y="879572"/>
                </a:lnTo>
                <a:lnTo>
                  <a:pt x="6358077" y="874557"/>
                </a:lnTo>
                <a:lnTo>
                  <a:pt x="6382894" y="879572"/>
                </a:lnTo>
                <a:lnTo>
                  <a:pt x="6403163" y="893251"/>
                </a:lnTo>
                <a:lnTo>
                  <a:pt x="6416830" y="913539"/>
                </a:lnTo>
                <a:lnTo>
                  <a:pt x="6421843" y="938386"/>
                </a:lnTo>
                <a:lnTo>
                  <a:pt x="6416830" y="963232"/>
                </a:lnTo>
                <a:lnTo>
                  <a:pt x="6403163" y="983521"/>
                </a:lnTo>
                <a:lnTo>
                  <a:pt x="6382894" y="997199"/>
                </a:lnTo>
                <a:lnTo>
                  <a:pt x="6358077" y="1002215"/>
                </a:lnTo>
                <a:close/>
              </a:path>
              <a:path w="7315200" h="1264284">
                <a:moveTo>
                  <a:pt x="6660801" y="1005580"/>
                </a:moveTo>
                <a:lnTo>
                  <a:pt x="6634654" y="1000300"/>
                </a:lnTo>
                <a:lnTo>
                  <a:pt x="6613302" y="985899"/>
                </a:lnTo>
                <a:lnTo>
                  <a:pt x="6598906" y="964540"/>
                </a:lnTo>
                <a:lnTo>
                  <a:pt x="6593626" y="938386"/>
                </a:lnTo>
                <a:lnTo>
                  <a:pt x="6598906" y="912233"/>
                </a:lnTo>
                <a:lnTo>
                  <a:pt x="6613302" y="890874"/>
                </a:lnTo>
                <a:lnTo>
                  <a:pt x="6634654" y="876472"/>
                </a:lnTo>
                <a:lnTo>
                  <a:pt x="6660801" y="871191"/>
                </a:lnTo>
                <a:lnTo>
                  <a:pt x="6686928" y="876472"/>
                </a:lnTo>
                <a:lnTo>
                  <a:pt x="6708271" y="890874"/>
                </a:lnTo>
                <a:lnTo>
                  <a:pt x="6722663" y="912233"/>
                </a:lnTo>
                <a:lnTo>
                  <a:pt x="6727942" y="938386"/>
                </a:lnTo>
                <a:lnTo>
                  <a:pt x="6722663" y="964540"/>
                </a:lnTo>
                <a:lnTo>
                  <a:pt x="6708271" y="985899"/>
                </a:lnTo>
                <a:lnTo>
                  <a:pt x="6686928" y="1000300"/>
                </a:lnTo>
                <a:lnTo>
                  <a:pt x="6660801" y="1005580"/>
                </a:lnTo>
                <a:close/>
              </a:path>
              <a:path w="7315200" h="1264284">
                <a:moveTo>
                  <a:pt x="6963525" y="1009787"/>
                </a:moveTo>
                <a:lnTo>
                  <a:pt x="6935742" y="1004177"/>
                </a:lnTo>
                <a:lnTo>
                  <a:pt x="6913060" y="988879"/>
                </a:lnTo>
                <a:lnTo>
                  <a:pt x="6897770" y="966184"/>
                </a:lnTo>
                <a:lnTo>
                  <a:pt x="6892165" y="938386"/>
                </a:lnTo>
                <a:lnTo>
                  <a:pt x="6897770" y="910589"/>
                </a:lnTo>
                <a:lnTo>
                  <a:pt x="6913060" y="887894"/>
                </a:lnTo>
                <a:lnTo>
                  <a:pt x="6935742" y="872595"/>
                </a:lnTo>
                <a:lnTo>
                  <a:pt x="6963525" y="866985"/>
                </a:lnTo>
                <a:lnTo>
                  <a:pt x="6991294" y="872595"/>
                </a:lnTo>
                <a:lnTo>
                  <a:pt x="7013978" y="887894"/>
                </a:lnTo>
                <a:lnTo>
                  <a:pt x="7029275" y="910589"/>
                </a:lnTo>
                <a:lnTo>
                  <a:pt x="7034885" y="938386"/>
                </a:lnTo>
                <a:lnTo>
                  <a:pt x="7029275" y="966184"/>
                </a:lnTo>
                <a:lnTo>
                  <a:pt x="7013978" y="988879"/>
                </a:lnTo>
                <a:lnTo>
                  <a:pt x="6991294" y="1004177"/>
                </a:lnTo>
                <a:lnTo>
                  <a:pt x="6963525" y="1009787"/>
                </a:lnTo>
                <a:close/>
              </a:path>
              <a:path w="7315200" h="1264284">
                <a:moveTo>
                  <a:pt x="7266249" y="987102"/>
                </a:moveTo>
                <a:lnTo>
                  <a:pt x="7247288" y="983275"/>
                </a:lnTo>
                <a:lnTo>
                  <a:pt x="7231805" y="972836"/>
                </a:lnTo>
                <a:lnTo>
                  <a:pt x="7221366" y="957351"/>
                </a:lnTo>
                <a:lnTo>
                  <a:pt x="7217539" y="938386"/>
                </a:lnTo>
                <a:lnTo>
                  <a:pt x="7221366" y="919422"/>
                </a:lnTo>
                <a:lnTo>
                  <a:pt x="7231805" y="903937"/>
                </a:lnTo>
                <a:lnTo>
                  <a:pt x="7247288" y="893497"/>
                </a:lnTo>
                <a:lnTo>
                  <a:pt x="7266249" y="889669"/>
                </a:lnTo>
                <a:lnTo>
                  <a:pt x="7285190" y="893497"/>
                </a:lnTo>
                <a:lnTo>
                  <a:pt x="7300663" y="903937"/>
                </a:lnTo>
                <a:lnTo>
                  <a:pt x="7311098" y="919422"/>
                </a:lnTo>
                <a:lnTo>
                  <a:pt x="7314925" y="938386"/>
                </a:lnTo>
                <a:lnTo>
                  <a:pt x="7311098" y="957351"/>
                </a:lnTo>
                <a:lnTo>
                  <a:pt x="7300663" y="972836"/>
                </a:lnTo>
                <a:lnTo>
                  <a:pt x="7285190" y="983275"/>
                </a:lnTo>
                <a:lnTo>
                  <a:pt x="7266249" y="987102"/>
                </a:lnTo>
                <a:close/>
              </a:path>
              <a:path w="7315200" h="1264284">
                <a:moveTo>
                  <a:pt x="1311" y="1242136"/>
                </a:moveTo>
                <a:lnTo>
                  <a:pt x="370" y="1242136"/>
                </a:lnTo>
                <a:lnTo>
                  <a:pt x="0" y="1241764"/>
                </a:lnTo>
                <a:lnTo>
                  <a:pt x="0" y="1240823"/>
                </a:lnTo>
                <a:lnTo>
                  <a:pt x="370" y="1240451"/>
                </a:lnTo>
                <a:lnTo>
                  <a:pt x="1311" y="1240451"/>
                </a:lnTo>
                <a:lnTo>
                  <a:pt x="1681" y="1240823"/>
                </a:lnTo>
                <a:lnTo>
                  <a:pt x="1681" y="1241764"/>
                </a:lnTo>
                <a:lnTo>
                  <a:pt x="1311" y="1242136"/>
                </a:lnTo>
                <a:close/>
              </a:path>
              <a:path w="7315200" h="1264284">
                <a:moveTo>
                  <a:pt x="305415" y="1244657"/>
                </a:moveTo>
                <a:lnTo>
                  <a:pt x="301698" y="1244657"/>
                </a:lnTo>
                <a:lnTo>
                  <a:pt x="300201" y="1243162"/>
                </a:lnTo>
                <a:lnTo>
                  <a:pt x="300201" y="1239425"/>
                </a:lnTo>
                <a:lnTo>
                  <a:pt x="301698" y="1237926"/>
                </a:lnTo>
                <a:lnTo>
                  <a:pt x="305432" y="1237926"/>
                </a:lnTo>
                <a:lnTo>
                  <a:pt x="306929" y="1239425"/>
                </a:lnTo>
                <a:lnTo>
                  <a:pt x="306929" y="1243162"/>
                </a:lnTo>
                <a:lnTo>
                  <a:pt x="305415" y="1244657"/>
                </a:lnTo>
                <a:close/>
              </a:path>
              <a:path w="7315200" h="1264284">
                <a:moveTo>
                  <a:pt x="610008" y="1248023"/>
                </a:moveTo>
                <a:lnTo>
                  <a:pt x="602591" y="1248023"/>
                </a:lnTo>
                <a:lnTo>
                  <a:pt x="599580" y="1245012"/>
                </a:lnTo>
                <a:lnTo>
                  <a:pt x="599580" y="1237606"/>
                </a:lnTo>
                <a:lnTo>
                  <a:pt x="602591" y="1234595"/>
                </a:lnTo>
                <a:lnTo>
                  <a:pt x="609991" y="1234595"/>
                </a:lnTo>
                <a:lnTo>
                  <a:pt x="613002" y="1237606"/>
                </a:lnTo>
                <a:lnTo>
                  <a:pt x="613002" y="1245012"/>
                </a:lnTo>
                <a:lnTo>
                  <a:pt x="610008" y="1248023"/>
                </a:lnTo>
                <a:close/>
              </a:path>
              <a:path w="7315200" h="1264284">
                <a:moveTo>
                  <a:pt x="914581" y="1251388"/>
                </a:moveTo>
                <a:lnTo>
                  <a:pt x="903448" y="1251388"/>
                </a:lnTo>
                <a:lnTo>
                  <a:pt x="898942" y="1246879"/>
                </a:lnTo>
                <a:lnTo>
                  <a:pt x="898942" y="1235739"/>
                </a:lnTo>
                <a:lnTo>
                  <a:pt x="903448" y="1231229"/>
                </a:lnTo>
                <a:lnTo>
                  <a:pt x="914581" y="1231229"/>
                </a:lnTo>
                <a:lnTo>
                  <a:pt x="919088" y="1235739"/>
                </a:lnTo>
                <a:lnTo>
                  <a:pt x="919088" y="1246879"/>
                </a:lnTo>
                <a:lnTo>
                  <a:pt x="914581" y="1251388"/>
                </a:lnTo>
                <a:close/>
              </a:path>
              <a:path w="7315200" h="1264284">
                <a:moveTo>
                  <a:pt x="1219155" y="1254754"/>
                </a:moveTo>
                <a:lnTo>
                  <a:pt x="1204323" y="1254754"/>
                </a:lnTo>
                <a:lnTo>
                  <a:pt x="1198304" y="1248732"/>
                </a:lnTo>
                <a:lnTo>
                  <a:pt x="1198304" y="1233889"/>
                </a:lnTo>
                <a:lnTo>
                  <a:pt x="1204323" y="1227864"/>
                </a:lnTo>
                <a:lnTo>
                  <a:pt x="1219155" y="1227864"/>
                </a:lnTo>
                <a:lnTo>
                  <a:pt x="1225177" y="1233889"/>
                </a:lnTo>
                <a:lnTo>
                  <a:pt x="1225177" y="1248732"/>
                </a:lnTo>
                <a:lnTo>
                  <a:pt x="1219155" y="1254754"/>
                </a:lnTo>
                <a:close/>
              </a:path>
              <a:path w="7315200" h="1264284">
                <a:moveTo>
                  <a:pt x="1523732" y="1258123"/>
                </a:moveTo>
                <a:lnTo>
                  <a:pt x="1505196" y="1258123"/>
                </a:lnTo>
                <a:lnTo>
                  <a:pt x="1497679" y="1250598"/>
                </a:lnTo>
                <a:lnTo>
                  <a:pt x="1497679" y="1232053"/>
                </a:lnTo>
                <a:lnTo>
                  <a:pt x="1505196" y="1224532"/>
                </a:lnTo>
                <a:lnTo>
                  <a:pt x="1523732" y="1224532"/>
                </a:lnTo>
                <a:lnTo>
                  <a:pt x="1531249" y="1232053"/>
                </a:lnTo>
                <a:lnTo>
                  <a:pt x="1531249" y="1250598"/>
                </a:lnTo>
                <a:lnTo>
                  <a:pt x="1523732" y="1258123"/>
                </a:lnTo>
                <a:close/>
              </a:path>
              <a:path w="7315200" h="1264284">
                <a:moveTo>
                  <a:pt x="1817190" y="1261485"/>
                </a:moveTo>
                <a:lnTo>
                  <a:pt x="1809345" y="1259901"/>
                </a:lnTo>
                <a:lnTo>
                  <a:pt x="1802940" y="1255583"/>
                </a:lnTo>
                <a:lnTo>
                  <a:pt x="1798623" y="1249175"/>
                </a:lnTo>
                <a:lnTo>
                  <a:pt x="1797041" y="1241326"/>
                </a:lnTo>
                <a:lnTo>
                  <a:pt x="1798623" y="1233476"/>
                </a:lnTo>
                <a:lnTo>
                  <a:pt x="1802940" y="1227069"/>
                </a:lnTo>
                <a:lnTo>
                  <a:pt x="1809345" y="1222750"/>
                </a:lnTo>
                <a:lnTo>
                  <a:pt x="1817190" y="1221167"/>
                </a:lnTo>
                <a:lnTo>
                  <a:pt x="1825035" y="1222750"/>
                </a:lnTo>
                <a:lnTo>
                  <a:pt x="1831439" y="1227069"/>
                </a:lnTo>
                <a:lnTo>
                  <a:pt x="1835756" y="1233476"/>
                </a:lnTo>
                <a:lnTo>
                  <a:pt x="1837339" y="1241326"/>
                </a:lnTo>
                <a:lnTo>
                  <a:pt x="1835756" y="1249175"/>
                </a:lnTo>
                <a:lnTo>
                  <a:pt x="1831439" y="1255583"/>
                </a:lnTo>
                <a:lnTo>
                  <a:pt x="1825035" y="1259901"/>
                </a:lnTo>
                <a:lnTo>
                  <a:pt x="1817190" y="1261485"/>
                </a:lnTo>
                <a:close/>
              </a:path>
              <a:path w="7315200" h="1264284">
                <a:moveTo>
                  <a:pt x="2125303" y="1263764"/>
                </a:moveTo>
                <a:lnTo>
                  <a:pt x="2114524" y="1263764"/>
                </a:lnTo>
                <a:lnTo>
                  <a:pt x="2110763" y="1263004"/>
                </a:lnTo>
                <a:lnTo>
                  <a:pt x="2103290" y="1257962"/>
                </a:lnTo>
                <a:lnTo>
                  <a:pt x="2098250" y="1250483"/>
                </a:lnTo>
                <a:lnTo>
                  <a:pt x="2096403" y="1241326"/>
                </a:lnTo>
                <a:lnTo>
                  <a:pt x="2098250" y="1232170"/>
                </a:lnTo>
                <a:lnTo>
                  <a:pt x="2103290" y="1224692"/>
                </a:lnTo>
                <a:lnTo>
                  <a:pt x="2110763" y="1219650"/>
                </a:lnTo>
                <a:lnTo>
                  <a:pt x="2119913" y="1217801"/>
                </a:lnTo>
                <a:lnTo>
                  <a:pt x="2129064" y="1219650"/>
                </a:lnTo>
                <a:lnTo>
                  <a:pt x="2136537" y="1224692"/>
                </a:lnTo>
                <a:lnTo>
                  <a:pt x="2141577" y="1232170"/>
                </a:lnTo>
                <a:lnTo>
                  <a:pt x="2143425" y="1241326"/>
                </a:lnTo>
                <a:lnTo>
                  <a:pt x="2141577" y="1250483"/>
                </a:lnTo>
                <a:lnTo>
                  <a:pt x="2136537" y="1257962"/>
                </a:lnTo>
                <a:lnTo>
                  <a:pt x="2129064" y="1263004"/>
                </a:lnTo>
                <a:lnTo>
                  <a:pt x="2125303" y="1263764"/>
                </a:lnTo>
                <a:close/>
              </a:path>
              <a:path w="7315200" h="1264284">
                <a:moveTo>
                  <a:pt x="2435089" y="1263764"/>
                </a:moveTo>
                <a:lnTo>
                  <a:pt x="2410197" y="1263764"/>
                </a:lnTo>
                <a:lnTo>
                  <a:pt x="2404245" y="1259749"/>
                </a:lnTo>
                <a:lnTo>
                  <a:pt x="2398667" y="1251474"/>
                </a:lnTo>
                <a:lnTo>
                  <a:pt x="2396622" y="1241343"/>
                </a:lnTo>
                <a:lnTo>
                  <a:pt x="2398667" y="1231213"/>
                </a:lnTo>
                <a:lnTo>
                  <a:pt x="2404245" y="1222938"/>
                </a:lnTo>
                <a:lnTo>
                  <a:pt x="2412516" y="1217357"/>
                </a:lnTo>
                <a:lnTo>
                  <a:pt x="2422641" y="1215310"/>
                </a:lnTo>
                <a:lnTo>
                  <a:pt x="2432764" y="1217357"/>
                </a:lnTo>
                <a:lnTo>
                  <a:pt x="2441033" y="1222938"/>
                </a:lnTo>
                <a:lnTo>
                  <a:pt x="2446611" y="1231213"/>
                </a:lnTo>
                <a:lnTo>
                  <a:pt x="2448656" y="1241343"/>
                </a:lnTo>
                <a:lnTo>
                  <a:pt x="2446613" y="1251474"/>
                </a:lnTo>
                <a:lnTo>
                  <a:pt x="2441040" y="1259749"/>
                </a:lnTo>
                <a:lnTo>
                  <a:pt x="2435089" y="1263764"/>
                </a:lnTo>
                <a:close/>
              </a:path>
              <a:path w="7315200" h="1264284">
                <a:moveTo>
                  <a:pt x="2743720" y="1263764"/>
                </a:moveTo>
                <a:lnTo>
                  <a:pt x="2707009" y="1263764"/>
                </a:lnTo>
                <a:lnTo>
                  <a:pt x="2704588" y="1262132"/>
                </a:lnTo>
                <a:lnTo>
                  <a:pt x="2698292" y="1252787"/>
                </a:lnTo>
                <a:lnTo>
                  <a:pt x="2695983" y="1241343"/>
                </a:lnTo>
                <a:lnTo>
                  <a:pt x="2698292" y="1229898"/>
                </a:lnTo>
                <a:lnTo>
                  <a:pt x="2704588" y="1220553"/>
                </a:lnTo>
                <a:lnTo>
                  <a:pt x="2713927" y="1214254"/>
                </a:lnTo>
                <a:lnTo>
                  <a:pt x="2725365" y="1211944"/>
                </a:lnTo>
                <a:lnTo>
                  <a:pt x="2736802" y="1214254"/>
                </a:lnTo>
                <a:lnTo>
                  <a:pt x="2746141" y="1220553"/>
                </a:lnTo>
                <a:lnTo>
                  <a:pt x="2752437" y="1229898"/>
                </a:lnTo>
                <a:lnTo>
                  <a:pt x="2754746" y="1241343"/>
                </a:lnTo>
                <a:lnTo>
                  <a:pt x="2752437" y="1252787"/>
                </a:lnTo>
                <a:lnTo>
                  <a:pt x="2746141" y="1262132"/>
                </a:lnTo>
                <a:lnTo>
                  <a:pt x="2743720" y="1263764"/>
                </a:lnTo>
                <a:close/>
              </a:path>
              <a:path w="7315200" h="1264284">
                <a:moveTo>
                  <a:pt x="3051743" y="1263764"/>
                </a:moveTo>
                <a:lnTo>
                  <a:pt x="3004436" y="1263764"/>
                </a:lnTo>
                <a:lnTo>
                  <a:pt x="2997919" y="1254093"/>
                </a:lnTo>
                <a:lnTo>
                  <a:pt x="2995345" y="1241343"/>
                </a:lnTo>
                <a:lnTo>
                  <a:pt x="2997919" y="1228592"/>
                </a:lnTo>
                <a:lnTo>
                  <a:pt x="3004937" y="1218177"/>
                </a:lnTo>
                <a:lnTo>
                  <a:pt x="3015345" y="1211154"/>
                </a:lnTo>
                <a:lnTo>
                  <a:pt x="3028088" y="1208579"/>
                </a:lnTo>
                <a:lnTo>
                  <a:pt x="3040832" y="1211154"/>
                </a:lnTo>
                <a:lnTo>
                  <a:pt x="3051242" y="1218177"/>
                </a:lnTo>
                <a:lnTo>
                  <a:pt x="3058261" y="1228592"/>
                </a:lnTo>
                <a:lnTo>
                  <a:pt x="3060835" y="1241343"/>
                </a:lnTo>
                <a:lnTo>
                  <a:pt x="3058261" y="1254093"/>
                </a:lnTo>
                <a:lnTo>
                  <a:pt x="3051743" y="1263764"/>
                </a:lnTo>
                <a:close/>
              </a:path>
              <a:path w="7315200" h="1264284">
                <a:moveTo>
                  <a:pt x="3357448" y="1263764"/>
                </a:moveTo>
                <a:lnTo>
                  <a:pt x="3304185" y="1263764"/>
                </a:lnTo>
                <a:lnTo>
                  <a:pt x="3298335" y="1255085"/>
                </a:lnTo>
                <a:lnTo>
                  <a:pt x="3295564" y="1241359"/>
                </a:lnTo>
                <a:lnTo>
                  <a:pt x="3298335" y="1227634"/>
                </a:lnTo>
                <a:lnTo>
                  <a:pt x="3305892" y="1216422"/>
                </a:lnTo>
                <a:lnTo>
                  <a:pt x="3317096" y="1208861"/>
                </a:lnTo>
                <a:lnTo>
                  <a:pt x="3330812" y="1206088"/>
                </a:lnTo>
                <a:lnTo>
                  <a:pt x="3344530" y="1208861"/>
                </a:lnTo>
                <a:lnTo>
                  <a:pt x="3355735" y="1216422"/>
                </a:lnTo>
                <a:lnTo>
                  <a:pt x="3363292" y="1227634"/>
                </a:lnTo>
                <a:lnTo>
                  <a:pt x="3366064" y="1241359"/>
                </a:lnTo>
                <a:lnTo>
                  <a:pt x="3363294" y="1255085"/>
                </a:lnTo>
                <a:lnTo>
                  <a:pt x="3357448" y="1263764"/>
                </a:lnTo>
                <a:close/>
              </a:path>
              <a:path w="7315200" h="1264284">
                <a:moveTo>
                  <a:pt x="3663148" y="1263764"/>
                </a:moveTo>
                <a:lnTo>
                  <a:pt x="3603910" y="1263764"/>
                </a:lnTo>
                <a:lnTo>
                  <a:pt x="3598725" y="1256069"/>
                </a:lnTo>
                <a:lnTo>
                  <a:pt x="3595756" y="1241359"/>
                </a:lnTo>
                <a:lnTo>
                  <a:pt x="3598725" y="1226651"/>
                </a:lnTo>
                <a:lnTo>
                  <a:pt x="3606820" y="1214637"/>
                </a:lnTo>
                <a:lnTo>
                  <a:pt x="3618826" y="1206534"/>
                </a:lnTo>
                <a:lnTo>
                  <a:pt x="3633529" y="1203563"/>
                </a:lnTo>
                <a:lnTo>
                  <a:pt x="3648232" y="1206534"/>
                </a:lnTo>
                <a:lnTo>
                  <a:pt x="3660239" y="1214637"/>
                </a:lnTo>
                <a:lnTo>
                  <a:pt x="3668334" y="1226651"/>
                </a:lnTo>
                <a:lnTo>
                  <a:pt x="3671302" y="1241359"/>
                </a:lnTo>
                <a:lnTo>
                  <a:pt x="3668334" y="1256069"/>
                </a:lnTo>
                <a:lnTo>
                  <a:pt x="3663148" y="1263764"/>
                </a:lnTo>
                <a:close/>
              </a:path>
              <a:path w="7315200" h="1264284">
                <a:moveTo>
                  <a:pt x="3969864" y="1263764"/>
                </a:moveTo>
                <a:lnTo>
                  <a:pt x="3902665" y="1263764"/>
                </a:lnTo>
                <a:lnTo>
                  <a:pt x="3898368" y="1257382"/>
                </a:lnTo>
                <a:lnTo>
                  <a:pt x="3895138" y="1241359"/>
                </a:lnTo>
                <a:lnTo>
                  <a:pt x="3898368" y="1225337"/>
                </a:lnTo>
                <a:lnTo>
                  <a:pt x="3907176" y="1212253"/>
                </a:lnTo>
                <a:lnTo>
                  <a:pt x="3920245" y="1203432"/>
                </a:lnTo>
                <a:lnTo>
                  <a:pt x="3936253" y="1200197"/>
                </a:lnTo>
                <a:lnTo>
                  <a:pt x="3952266" y="1203432"/>
                </a:lnTo>
                <a:lnTo>
                  <a:pt x="3965346" y="1212253"/>
                </a:lnTo>
                <a:lnTo>
                  <a:pt x="3974167" y="1225337"/>
                </a:lnTo>
                <a:lnTo>
                  <a:pt x="3977402" y="1241359"/>
                </a:lnTo>
                <a:lnTo>
                  <a:pt x="3974167" y="1257382"/>
                </a:lnTo>
                <a:lnTo>
                  <a:pt x="3969864" y="1263764"/>
                </a:lnTo>
                <a:close/>
              </a:path>
              <a:path w="7315200" h="1264284">
                <a:moveTo>
                  <a:pt x="4275560" y="1263764"/>
                </a:moveTo>
                <a:lnTo>
                  <a:pt x="4202394" y="1263764"/>
                </a:lnTo>
                <a:lnTo>
                  <a:pt x="4198761" y="1258373"/>
                </a:lnTo>
                <a:lnTo>
                  <a:pt x="4195330" y="1241376"/>
                </a:lnTo>
                <a:lnTo>
                  <a:pt x="4198761" y="1224379"/>
                </a:lnTo>
                <a:lnTo>
                  <a:pt x="4208115" y="1210498"/>
                </a:lnTo>
                <a:lnTo>
                  <a:pt x="4221989" y="1201138"/>
                </a:lnTo>
                <a:lnTo>
                  <a:pt x="4238977" y="1197706"/>
                </a:lnTo>
                <a:lnTo>
                  <a:pt x="4255965" y="1201138"/>
                </a:lnTo>
                <a:lnTo>
                  <a:pt x="4269838" y="1210498"/>
                </a:lnTo>
                <a:lnTo>
                  <a:pt x="4279193" y="1224379"/>
                </a:lnTo>
                <a:lnTo>
                  <a:pt x="4282623" y="1241376"/>
                </a:lnTo>
                <a:lnTo>
                  <a:pt x="4279193" y="1258373"/>
                </a:lnTo>
                <a:lnTo>
                  <a:pt x="4275560" y="1263764"/>
                </a:lnTo>
                <a:close/>
              </a:path>
              <a:path w="7315200" h="1264284">
                <a:moveTo>
                  <a:pt x="4581283" y="1263764"/>
                </a:moveTo>
                <a:lnTo>
                  <a:pt x="4502150" y="1263764"/>
                </a:lnTo>
                <a:lnTo>
                  <a:pt x="4499182" y="1259357"/>
                </a:lnTo>
                <a:lnTo>
                  <a:pt x="4495556" y="1241376"/>
                </a:lnTo>
                <a:lnTo>
                  <a:pt x="4499182" y="1223397"/>
                </a:lnTo>
                <a:lnTo>
                  <a:pt x="4509071" y="1208714"/>
                </a:lnTo>
                <a:lnTo>
                  <a:pt x="4523739" y="1198815"/>
                </a:lnTo>
                <a:lnTo>
                  <a:pt x="4541701" y="1195185"/>
                </a:lnTo>
                <a:lnTo>
                  <a:pt x="4559682" y="1198815"/>
                </a:lnTo>
                <a:lnTo>
                  <a:pt x="4574360" y="1208714"/>
                </a:lnTo>
                <a:lnTo>
                  <a:pt x="4584252" y="1223397"/>
                </a:lnTo>
                <a:lnTo>
                  <a:pt x="4587879" y="1241376"/>
                </a:lnTo>
                <a:lnTo>
                  <a:pt x="4584252" y="1259357"/>
                </a:lnTo>
                <a:lnTo>
                  <a:pt x="4581283" y="1263764"/>
                </a:lnTo>
                <a:close/>
              </a:path>
              <a:path w="7315200" h="1264284">
                <a:moveTo>
                  <a:pt x="4886998" y="1263764"/>
                </a:moveTo>
                <a:lnTo>
                  <a:pt x="4801883" y="1263764"/>
                </a:lnTo>
                <a:lnTo>
                  <a:pt x="4799575" y="1260340"/>
                </a:lnTo>
                <a:lnTo>
                  <a:pt x="4795748" y="1241376"/>
                </a:lnTo>
                <a:lnTo>
                  <a:pt x="4799575" y="1222413"/>
                </a:lnTo>
                <a:lnTo>
                  <a:pt x="4810010" y="1206928"/>
                </a:lnTo>
                <a:lnTo>
                  <a:pt x="4825483" y="1196488"/>
                </a:lnTo>
                <a:lnTo>
                  <a:pt x="4844424" y="1192660"/>
                </a:lnTo>
                <a:lnTo>
                  <a:pt x="4863385" y="1196488"/>
                </a:lnTo>
                <a:lnTo>
                  <a:pt x="4878868" y="1206928"/>
                </a:lnTo>
                <a:lnTo>
                  <a:pt x="4889307" y="1222413"/>
                </a:lnTo>
                <a:lnTo>
                  <a:pt x="4893135" y="1241376"/>
                </a:lnTo>
                <a:lnTo>
                  <a:pt x="4889307" y="1260340"/>
                </a:lnTo>
                <a:lnTo>
                  <a:pt x="4886998" y="1263764"/>
                </a:lnTo>
                <a:close/>
              </a:path>
              <a:path w="7315200" h="1264284">
                <a:moveTo>
                  <a:pt x="5192715" y="1263764"/>
                </a:moveTo>
                <a:lnTo>
                  <a:pt x="5101608" y="1263764"/>
                </a:lnTo>
                <a:lnTo>
                  <a:pt x="5099964" y="1261324"/>
                </a:lnTo>
                <a:lnTo>
                  <a:pt x="5095940" y="1241376"/>
                </a:lnTo>
                <a:lnTo>
                  <a:pt x="5099964" y="1221429"/>
                </a:lnTo>
                <a:lnTo>
                  <a:pt x="5110937" y="1205141"/>
                </a:lnTo>
                <a:lnTo>
                  <a:pt x="5127213" y="1194161"/>
                </a:lnTo>
                <a:lnTo>
                  <a:pt x="5147149" y="1190135"/>
                </a:lnTo>
                <a:lnTo>
                  <a:pt x="5167089" y="1194161"/>
                </a:lnTo>
                <a:lnTo>
                  <a:pt x="5183377" y="1205141"/>
                </a:lnTo>
                <a:lnTo>
                  <a:pt x="5194361" y="1221429"/>
                </a:lnTo>
                <a:lnTo>
                  <a:pt x="5198390" y="1241376"/>
                </a:lnTo>
                <a:lnTo>
                  <a:pt x="5194361" y="1261324"/>
                </a:lnTo>
                <a:lnTo>
                  <a:pt x="5192715" y="1263764"/>
                </a:lnTo>
                <a:close/>
              </a:path>
              <a:path w="7315200" h="1264284">
                <a:moveTo>
                  <a:pt x="5499407" y="1263764"/>
                </a:moveTo>
                <a:lnTo>
                  <a:pt x="5400370" y="1263764"/>
                </a:lnTo>
                <a:lnTo>
                  <a:pt x="5399611" y="1262638"/>
                </a:lnTo>
                <a:lnTo>
                  <a:pt x="5395322" y="1241393"/>
                </a:lnTo>
                <a:lnTo>
                  <a:pt x="5399611" y="1220149"/>
                </a:lnTo>
                <a:lnTo>
                  <a:pt x="5411306" y="1202797"/>
                </a:lnTo>
                <a:lnTo>
                  <a:pt x="5428646" y="1191095"/>
                </a:lnTo>
                <a:lnTo>
                  <a:pt x="5449872" y="1186803"/>
                </a:lnTo>
                <a:lnTo>
                  <a:pt x="5471118" y="1191095"/>
                </a:lnTo>
                <a:lnTo>
                  <a:pt x="5488468" y="1202797"/>
                </a:lnTo>
                <a:lnTo>
                  <a:pt x="5500166" y="1220149"/>
                </a:lnTo>
                <a:lnTo>
                  <a:pt x="5504456" y="1241393"/>
                </a:lnTo>
                <a:lnTo>
                  <a:pt x="5500166" y="1262638"/>
                </a:lnTo>
                <a:lnTo>
                  <a:pt x="5499407" y="1263764"/>
                </a:lnTo>
                <a:close/>
              </a:path>
              <a:path w="7315200" h="1264284">
                <a:moveTo>
                  <a:pt x="5805101" y="1263764"/>
                </a:moveTo>
                <a:lnTo>
                  <a:pt x="5700130" y="1263764"/>
                </a:lnTo>
                <a:lnTo>
                  <a:pt x="5700034" y="1263621"/>
                </a:lnTo>
                <a:lnTo>
                  <a:pt x="5695548" y="1241393"/>
                </a:lnTo>
                <a:lnTo>
                  <a:pt x="5700034" y="1219165"/>
                </a:lnTo>
                <a:lnTo>
                  <a:pt x="5712266" y="1201010"/>
                </a:lnTo>
                <a:lnTo>
                  <a:pt x="5730410" y="1188768"/>
                </a:lnTo>
                <a:lnTo>
                  <a:pt x="5752630" y="1184278"/>
                </a:lnTo>
                <a:lnTo>
                  <a:pt x="5774830" y="1188768"/>
                </a:lnTo>
                <a:lnTo>
                  <a:pt x="5792964" y="1201010"/>
                </a:lnTo>
                <a:lnTo>
                  <a:pt x="5805193" y="1219165"/>
                </a:lnTo>
                <a:lnTo>
                  <a:pt x="5809677" y="1241393"/>
                </a:lnTo>
                <a:lnTo>
                  <a:pt x="5805197" y="1263621"/>
                </a:lnTo>
                <a:lnTo>
                  <a:pt x="5805101" y="1263764"/>
                </a:lnTo>
                <a:close/>
              </a:path>
              <a:path w="7315200" h="1264284">
                <a:moveTo>
                  <a:pt x="6110421" y="1263764"/>
                </a:moveTo>
                <a:lnTo>
                  <a:pt x="6000257" y="1263764"/>
                </a:lnTo>
                <a:lnTo>
                  <a:pt x="5995740" y="1241393"/>
                </a:lnTo>
                <a:lnTo>
                  <a:pt x="6000427" y="1218181"/>
                </a:lnTo>
                <a:lnTo>
                  <a:pt x="6013205" y="1199223"/>
                </a:lnTo>
                <a:lnTo>
                  <a:pt x="6032154" y="1186441"/>
                </a:lnTo>
                <a:lnTo>
                  <a:pt x="6055354" y="1181753"/>
                </a:lnTo>
                <a:lnTo>
                  <a:pt x="6078548" y="1186441"/>
                </a:lnTo>
                <a:lnTo>
                  <a:pt x="6097485" y="1199223"/>
                </a:lnTo>
                <a:lnTo>
                  <a:pt x="6110252" y="1218181"/>
                </a:lnTo>
                <a:lnTo>
                  <a:pt x="6114933" y="1241393"/>
                </a:lnTo>
                <a:lnTo>
                  <a:pt x="6110421" y="1263764"/>
                </a:lnTo>
                <a:close/>
              </a:path>
              <a:path w="7315200" h="1264284">
                <a:moveTo>
                  <a:pt x="6417333" y="1263764"/>
                </a:moveTo>
                <a:lnTo>
                  <a:pt x="6298788" y="1263764"/>
                </a:lnTo>
                <a:lnTo>
                  <a:pt x="6294278" y="1241410"/>
                </a:lnTo>
                <a:lnTo>
                  <a:pt x="6299291" y="1216564"/>
                </a:lnTo>
                <a:lnTo>
                  <a:pt x="6312962" y="1196275"/>
                </a:lnTo>
                <a:lnTo>
                  <a:pt x="6333241" y="1182596"/>
                </a:lnTo>
                <a:lnTo>
                  <a:pt x="6358077" y="1177581"/>
                </a:lnTo>
                <a:lnTo>
                  <a:pt x="6382894" y="1182596"/>
                </a:lnTo>
                <a:lnTo>
                  <a:pt x="6403163" y="1196275"/>
                </a:lnTo>
                <a:lnTo>
                  <a:pt x="6416830" y="1216564"/>
                </a:lnTo>
                <a:lnTo>
                  <a:pt x="6421843" y="1241410"/>
                </a:lnTo>
                <a:lnTo>
                  <a:pt x="6417333" y="1263764"/>
                </a:lnTo>
                <a:close/>
              </a:path>
              <a:path w="7315200" h="1264284">
                <a:moveTo>
                  <a:pt x="6723430" y="1263764"/>
                </a:moveTo>
                <a:lnTo>
                  <a:pt x="6598139" y="1263764"/>
                </a:lnTo>
                <a:lnTo>
                  <a:pt x="6593626" y="1241410"/>
                </a:lnTo>
                <a:lnTo>
                  <a:pt x="6598906" y="1215257"/>
                </a:lnTo>
                <a:lnTo>
                  <a:pt x="6613302" y="1193898"/>
                </a:lnTo>
                <a:lnTo>
                  <a:pt x="6634654" y="1179497"/>
                </a:lnTo>
                <a:lnTo>
                  <a:pt x="6660801" y="1174215"/>
                </a:lnTo>
                <a:lnTo>
                  <a:pt x="6686928" y="1179497"/>
                </a:lnTo>
                <a:lnTo>
                  <a:pt x="6708271" y="1193898"/>
                </a:lnTo>
                <a:lnTo>
                  <a:pt x="6722663" y="1215257"/>
                </a:lnTo>
                <a:lnTo>
                  <a:pt x="6727942" y="1241410"/>
                </a:lnTo>
                <a:lnTo>
                  <a:pt x="6723430" y="1263764"/>
                </a:lnTo>
                <a:close/>
              </a:path>
              <a:path w="7315200" h="1264284">
                <a:moveTo>
                  <a:pt x="7030374" y="1263764"/>
                </a:moveTo>
                <a:lnTo>
                  <a:pt x="6896673" y="1263764"/>
                </a:lnTo>
                <a:lnTo>
                  <a:pt x="6892165" y="1241410"/>
                </a:lnTo>
                <a:lnTo>
                  <a:pt x="6897770" y="1213613"/>
                </a:lnTo>
                <a:lnTo>
                  <a:pt x="6913060" y="1190918"/>
                </a:lnTo>
                <a:lnTo>
                  <a:pt x="6935742" y="1175619"/>
                </a:lnTo>
                <a:lnTo>
                  <a:pt x="6963525" y="1170009"/>
                </a:lnTo>
                <a:lnTo>
                  <a:pt x="6991294" y="1175619"/>
                </a:lnTo>
                <a:lnTo>
                  <a:pt x="7013978" y="1190918"/>
                </a:lnTo>
                <a:lnTo>
                  <a:pt x="7029275" y="1213613"/>
                </a:lnTo>
                <a:lnTo>
                  <a:pt x="7034885" y="1241410"/>
                </a:lnTo>
                <a:lnTo>
                  <a:pt x="7030374" y="1263764"/>
                </a:lnTo>
                <a:close/>
              </a:path>
              <a:path w="7315200" h="1264284">
                <a:moveTo>
                  <a:pt x="7297874" y="1263764"/>
                </a:moveTo>
                <a:lnTo>
                  <a:pt x="7234592" y="1263764"/>
                </a:lnTo>
                <a:lnTo>
                  <a:pt x="7229887" y="1256780"/>
                </a:lnTo>
                <a:lnTo>
                  <a:pt x="7226788" y="1241410"/>
                </a:lnTo>
                <a:lnTo>
                  <a:pt x="7229887" y="1226041"/>
                </a:lnTo>
                <a:lnTo>
                  <a:pt x="7238341" y="1213493"/>
                </a:lnTo>
                <a:lnTo>
                  <a:pt x="7250884" y="1205034"/>
                </a:lnTo>
                <a:lnTo>
                  <a:pt x="7266249" y="1201932"/>
                </a:lnTo>
                <a:lnTo>
                  <a:pt x="7281595" y="1205034"/>
                </a:lnTo>
                <a:lnTo>
                  <a:pt x="7294127" y="1213493"/>
                </a:lnTo>
                <a:lnTo>
                  <a:pt x="7302577" y="1226041"/>
                </a:lnTo>
                <a:lnTo>
                  <a:pt x="7305676" y="1241410"/>
                </a:lnTo>
                <a:lnTo>
                  <a:pt x="7302577" y="1256780"/>
                </a:lnTo>
                <a:lnTo>
                  <a:pt x="7297874" y="1263764"/>
                </a:lnTo>
                <a:close/>
              </a:path>
            </a:pathLst>
          </a:custGeom>
          <a:solidFill>
            <a:srgbClr val="E8C7C6"/>
          </a:solidFill>
        </p:spPr>
        <p:txBody>
          <a:bodyPr wrap="square" lIns="0" tIns="0" rIns="0" bIns="0" rtlCol="0"/>
          <a:lstStyle/>
          <a:p>
            <a:endParaRPr/>
          </a:p>
        </p:txBody>
      </p:sp>
      <p:sp>
        <p:nvSpPr>
          <p:cNvPr id="18" name="TextBox 17">
            <a:extLst>
              <a:ext uri="{FF2B5EF4-FFF2-40B4-BE49-F238E27FC236}">
                <a16:creationId xmlns:a16="http://schemas.microsoft.com/office/drawing/2014/main" id="{A4D41E1B-F923-F2F8-A961-AA3BC5DABC6D}"/>
              </a:ext>
            </a:extLst>
          </p:cNvPr>
          <p:cNvSpPr txBox="1"/>
          <p:nvPr/>
        </p:nvSpPr>
        <p:spPr>
          <a:xfrm>
            <a:off x="9885496" y="3228655"/>
            <a:ext cx="4744904"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Requirement Collection</a:t>
            </a:r>
          </a:p>
        </p:txBody>
      </p:sp>
      <p:sp>
        <p:nvSpPr>
          <p:cNvPr id="19" name="TextBox 18">
            <a:extLst>
              <a:ext uri="{FF2B5EF4-FFF2-40B4-BE49-F238E27FC236}">
                <a16:creationId xmlns:a16="http://schemas.microsoft.com/office/drawing/2014/main" id="{C3341AF8-546A-8D79-85F3-77F269E1D38B}"/>
              </a:ext>
            </a:extLst>
          </p:cNvPr>
          <p:cNvSpPr txBox="1"/>
          <p:nvPr/>
        </p:nvSpPr>
        <p:spPr>
          <a:xfrm>
            <a:off x="10073456" y="4344031"/>
            <a:ext cx="5753375" cy="861774"/>
          </a:xfrm>
          <a:prstGeom prst="rect">
            <a:avLst/>
          </a:prstGeom>
          <a:noFill/>
        </p:spPr>
        <p:txBody>
          <a:bodyPr wrap="square" rtlCol="0">
            <a:spAutoFit/>
          </a:bodyPr>
          <a:lstStyle/>
          <a:p>
            <a:pPr marL="342900" indent="-342900">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Questionnaire</a:t>
            </a:r>
          </a:p>
          <a:p>
            <a:pPr marL="342900" indent="-342900">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Focus Group Discussion</a:t>
            </a:r>
          </a:p>
        </p:txBody>
      </p:sp>
      <p:sp>
        <p:nvSpPr>
          <p:cNvPr id="20" name="TextBox 19">
            <a:extLst>
              <a:ext uri="{FF2B5EF4-FFF2-40B4-BE49-F238E27FC236}">
                <a16:creationId xmlns:a16="http://schemas.microsoft.com/office/drawing/2014/main" id="{BC303CD6-23B7-BFB1-9AE2-2A1569B92FE3}"/>
              </a:ext>
            </a:extLst>
          </p:cNvPr>
          <p:cNvSpPr txBox="1"/>
          <p:nvPr/>
        </p:nvSpPr>
        <p:spPr>
          <a:xfrm>
            <a:off x="1512580" y="3120140"/>
            <a:ext cx="5105390"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Study of Existing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004815"/>
            <a:ext cx="6845300" cy="132715"/>
          </a:xfrm>
          <a:custGeom>
            <a:avLst/>
            <a:gdLst/>
            <a:ahLst/>
            <a:cxnLst/>
            <a:rect l="l" t="t" r="r" b="b"/>
            <a:pathLst>
              <a:path w="6845300" h="132715">
                <a:moveTo>
                  <a:pt x="6844511" y="132651"/>
                </a:moveTo>
                <a:lnTo>
                  <a:pt x="0" y="114300"/>
                </a:lnTo>
                <a:lnTo>
                  <a:pt x="0" y="0"/>
                </a:lnTo>
                <a:lnTo>
                  <a:pt x="6844817" y="18351"/>
                </a:lnTo>
                <a:lnTo>
                  <a:pt x="6844511" y="132651"/>
                </a:lnTo>
                <a:close/>
              </a:path>
            </a:pathLst>
          </a:custGeom>
          <a:solidFill>
            <a:srgbClr val="9EC2D0"/>
          </a:solidFill>
        </p:spPr>
        <p:txBody>
          <a:bodyPr wrap="square" lIns="0" tIns="0" rIns="0" bIns="0" rtlCol="0"/>
          <a:lstStyle/>
          <a:p>
            <a:endParaRPr/>
          </a:p>
        </p:txBody>
      </p:sp>
      <p:sp>
        <p:nvSpPr>
          <p:cNvPr id="3" name="object 3"/>
          <p:cNvSpPr/>
          <p:nvPr/>
        </p:nvSpPr>
        <p:spPr>
          <a:xfrm>
            <a:off x="11430015" y="9004117"/>
            <a:ext cx="6858000" cy="132715"/>
          </a:xfrm>
          <a:custGeom>
            <a:avLst/>
            <a:gdLst/>
            <a:ahLst/>
            <a:cxnLst/>
            <a:rect l="l" t="t" r="r" b="b"/>
            <a:pathLst>
              <a:path w="6858000" h="132715">
                <a:moveTo>
                  <a:pt x="6857984" y="132686"/>
                </a:moveTo>
                <a:lnTo>
                  <a:pt x="0" y="114299"/>
                </a:lnTo>
                <a:lnTo>
                  <a:pt x="306" y="0"/>
                </a:lnTo>
                <a:lnTo>
                  <a:pt x="6857984" y="18386"/>
                </a:lnTo>
                <a:lnTo>
                  <a:pt x="6857984" y="132686"/>
                </a:lnTo>
                <a:close/>
              </a:path>
            </a:pathLst>
          </a:custGeom>
          <a:solidFill>
            <a:srgbClr val="9EC2D0"/>
          </a:solidFill>
        </p:spPr>
        <p:txBody>
          <a:bodyPr wrap="square" lIns="0" tIns="0" rIns="0" bIns="0" rtlCol="0"/>
          <a:lstStyle/>
          <a:p>
            <a:endParaRPr/>
          </a:p>
        </p:txBody>
      </p:sp>
      <p:sp>
        <p:nvSpPr>
          <p:cNvPr id="4" name="object 4"/>
          <p:cNvSpPr/>
          <p:nvPr/>
        </p:nvSpPr>
        <p:spPr>
          <a:xfrm>
            <a:off x="16306800" y="0"/>
            <a:ext cx="1449705" cy="1623774"/>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r>
              <a:rPr lang="en-US" sz="5550" b="1" dirty="0"/>
              <a:t>   6</a:t>
            </a:r>
          </a:p>
        </p:txBody>
      </p:sp>
      <p:sp>
        <p:nvSpPr>
          <p:cNvPr id="7" name="object 7"/>
          <p:cNvSpPr/>
          <p:nvPr/>
        </p:nvSpPr>
        <p:spPr>
          <a:xfrm>
            <a:off x="14982938" y="6397250"/>
            <a:ext cx="3305175" cy="2456815"/>
          </a:xfrm>
          <a:custGeom>
            <a:avLst/>
            <a:gdLst/>
            <a:ahLst/>
            <a:cxnLst/>
            <a:rect l="l" t="t" r="r" b="b"/>
            <a:pathLst>
              <a:path w="3305175" h="2456815">
                <a:moveTo>
                  <a:pt x="1817659" y="12587"/>
                </a:moveTo>
                <a:lnTo>
                  <a:pt x="1816717" y="12587"/>
                </a:lnTo>
                <a:lnTo>
                  <a:pt x="1816349" y="12217"/>
                </a:lnTo>
                <a:lnTo>
                  <a:pt x="1816349" y="11274"/>
                </a:lnTo>
                <a:lnTo>
                  <a:pt x="1816717" y="10904"/>
                </a:lnTo>
                <a:lnTo>
                  <a:pt x="1817659" y="10904"/>
                </a:lnTo>
                <a:lnTo>
                  <a:pt x="1818030" y="11274"/>
                </a:lnTo>
                <a:lnTo>
                  <a:pt x="1818030" y="12217"/>
                </a:lnTo>
                <a:lnTo>
                  <a:pt x="1817659" y="12587"/>
                </a:lnTo>
                <a:close/>
              </a:path>
              <a:path w="3305175" h="2456815">
                <a:moveTo>
                  <a:pt x="2120838" y="13428"/>
                </a:moveTo>
                <a:lnTo>
                  <a:pt x="2118989" y="13428"/>
                </a:lnTo>
                <a:lnTo>
                  <a:pt x="2118232" y="12671"/>
                </a:lnTo>
                <a:lnTo>
                  <a:pt x="2118232" y="10820"/>
                </a:lnTo>
                <a:lnTo>
                  <a:pt x="2118989" y="10063"/>
                </a:lnTo>
                <a:lnTo>
                  <a:pt x="2120838" y="10063"/>
                </a:lnTo>
                <a:lnTo>
                  <a:pt x="2121594" y="10820"/>
                </a:lnTo>
                <a:lnTo>
                  <a:pt x="2121594" y="12671"/>
                </a:lnTo>
                <a:lnTo>
                  <a:pt x="2120838" y="13428"/>
                </a:lnTo>
                <a:close/>
              </a:path>
              <a:path w="3305175" h="2456815">
                <a:moveTo>
                  <a:pt x="2425415" y="16794"/>
                </a:moveTo>
                <a:lnTo>
                  <a:pt x="2419863" y="16794"/>
                </a:lnTo>
                <a:lnTo>
                  <a:pt x="2417611" y="14539"/>
                </a:lnTo>
                <a:lnTo>
                  <a:pt x="2417611" y="8986"/>
                </a:lnTo>
                <a:lnTo>
                  <a:pt x="2419863" y="6731"/>
                </a:lnTo>
                <a:lnTo>
                  <a:pt x="2425415" y="6731"/>
                </a:lnTo>
                <a:lnTo>
                  <a:pt x="2427667" y="8986"/>
                </a:lnTo>
                <a:lnTo>
                  <a:pt x="2427667" y="14539"/>
                </a:lnTo>
                <a:lnTo>
                  <a:pt x="2425415" y="16794"/>
                </a:lnTo>
                <a:close/>
              </a:path>
              <a:path w="3305175" h="2456815">
                <a:moveTo>
                  <a:pt x="2730006" y="20160"/>
                </a:moveTo>
                <a:lnTo>
                  <a:pt x="2720723" y="20160"/>
                </a:lnTo>
                <a:lnTo>
                  <a:pt x="2716973" y="16407"/>
                </a:lnTo>
                <a:lnTo>
                  <a:pt x="2716973" y="7118"/>
                </a:lnTo>
                <a:lnTo>
                  <a:pt x="2720723" y="3365"/>
                </a:lnTo>
                <a:lnTo>
                  <a:pt x="2730006" y="3365"/>
                </a:lnTo>
                <a:lnTo>
                  <a:pt x="2733756" y="7118"/>
                </a:lnTo>
                <a:lnTo>
                  <a:pt x="2733756" y="16407"/>
                </a:lnTo>
                <a:lnTo>
                  <a:pt x="2730006" y="20160"/>
                </a:lnTo>
                <a:close/>
              </a:path>
              <a:path w="3305175" h="2456815">
                <a:moveTo>
                  <a:pt x="3034580" y="23525"/>
                </a:moveTo>
                <a:lnTo>
                  <a:pt x="3021597" y="23525"/>
                </a:lnTo>
                <a:lnTo>
                  <a:pt x="3016335" y="18258"/>
                </a:lnTo>
                <a:lnTo>
                  <a:pt x="3016335" y="5267"/>
                </a:lnTo>
                <a:lnTo>
                  <a:pt x="3021597" y="0"/>
                </a:lnTo>
                <a:lnTo>
                  <a:pt x="3034580" y="0"/>
                </a:lnTo>
                <a:lnTo>
                  <a:pt x="3039845" y="5267"/>
                </a:lnTo>
                <a:lnTo>
                  <a:pt x="3039845" y="18258"/>
                </a:lnTo>
                <a:lnTo>
                  <a:pt x="3034580" y="23525"/>
                </a:lnTo>
                <a:close/>
              </a:path>
              <a:path w="3305175" h="2456815">
                <a:moveTo>
                  <a:pt x="910409" y="317226"/>
                </a:moveTo>
                <a:lnTo>
                  <a:pt x="907617" y="317226"/>
                </a:lnTo>
                <a:lnTo>
                  <a:pt x="906493" y="316099"/>
                </a:lnTo>
                <a:lnTo>
                  <a:pt x="906493" y="313306"/>
                </a:lnTo>
                <a:lnTo>
                  <a:pt x="907617" y="312178"/>
                </a:lnTo>
                <a:lnTo>
                  <a:pt x="910409" y="312178"/>
                </a:lnTo>
                <a:lnTo>
                  <a:pt x="911536" y="313306"/>
                </a:lnTo>
                <a:lnTo>
                  <a:pt x="911536" y="316099"/>
                </a:lnTo>
                <a:lnTo>
                  <a:pt x="910409" y="317226"/>
                </a:lnTo>
                <a:close/>
              </a:path>
              <a:path w="3305175" h="2456815">
                <a:moveTo>
                  <a:pt x="1215911" y="322260"/>
                </a:moveTo>
                <a:lnTo>
                  <a:pt x="1207570" y="322260"/>
                </a:lnTo>
                <a:lnTo>
                  <a:pt x="1204187" y="318876"/>
                </a:lnTo>
                <a:lnTo>
                  <a:pt x="1204187" y="310529"/>
                </a:lnTo>
                <a:lnTo>
                  <a:pt x="1207570" y="307146"/>
                </a:lnTo>
                <a:lnTo>
                  <a:pt x="1215911" y="307146"/>
                </a:lnTo>
                <a:lnTo>
                  <a:pt x="1219290" y="310529"/>
                </a:lnTo>
                <a:lnTo>
                  <a:pt x="1219290" y="318876"/>
                </a:lnTo>
                <a:lnTo>
                  <a:pt x="1215911" y="322260"/>
                </a:lnTo>
                <a:close/>
              </a:path>
              <a:path w="3305175" h="2456815">
                <a:moveTo>
                  <a:pt x="1521410" y="327289"/>
                </a:moveTo>
                <a:lnTo>
                  <a:pt x="1507502" y="327289"/>
                </a:lnTo>
                <a:lnTo>
                  <a:pt x="1501868" y="321652"/>
                </a:lnTo>
                <a:lnTo>
                  <a:pt x="1501868" y="307719"/>
                </a:lnTo>
                <a:lnTo>
                  <a:pt x="1507502" y="302081"/>
                </a:lnTo>
                <a:lnTo>
                  <a:pt x="1521426" y="302081"/>
                </a:lnTo>
                <a:lnTo>
                  <a:pt x="1527060" y="307719"/>
                </a:lnTo>
                <a:lnTo>
                  <a:pt x="1527060" y="321652"/>
                </a:lnTo>
                <a:lnTo>
                  <a:pt x="1521410" y="327289"/>
                </a:lnTo>
                <a:close/>
              </a:path>
              <a:path w="3305175" h="2456815">
                <a:moveTo>
                  <a:pt x="1826928" y="332322"/>
                </a:moveTo>
                <a:lnTo>
                  <a:pt x="1807451" y="332322"/>
                </a:lnTo>
                <a:lnTo>
                  <a:pt x="1799562" y="324430"/>
                </a:lnTo>
                <a:lnTo>
                  <a:pt x="1799562" y="304942"/>
                </a:lnTo>
                <a:lnTo>
                  <a:pt x="1807451" y="297050"/>
                </a:lnTo>
                <a:lnTo>
                  <a:pt x="1826928" y="297050"/>
                </a:lnTo>
                <a:lnTo>
                  <a:pt x="1834814" y="304942"/>
                </a:lnTo>
                <a:lnTo>
                  <a:pt x="1834814" y="324430"/>
                </a:lnTo>
                <a:lnTo>
                  <a:pt x="1826928" y="332322"/>
                </a:lnTo>
                <a:close/>
              </a:path>
              <a:path w="3305175" h="2456815">
                <a:moveTo>
                  <a:pt x="2119913" y="337352"/>
                </a:moveTo>
                <a:lnTo>
                  <a:pt x="2111085" y="335571"/>
                </a:lnTo>
                <a:lnTo>
                  <a:pt x="2103879" y="330711"/>
                </a:lnTo>
                <a:lnTo>
                  <a:pt x="2099023" y="323502"/>
                </a:lnTo>
                <a:lnTo>
                  <a:pt x="2097243" y="314669"/>
                </a:lnTo>
                <a:lnTo>
                  <a:pt x="2099023" y="305835"/>
                </a:lnTo>
                <a:lnTo>
                  <a:pt x="2103879" y="298625"/>
                </a:lnTo>
                <a:lnTo>
                  <a:pt x="2111085" y="293766"/>
                </a:lnTo>
                <a:lnTo>
                  <a:pt x="2119913" y="291984"/>
                </a:lnTo>
                <a:lnTo>
                  <a:pt x="2128742" y="293766"/>
                </a:lnTo>
                <a:lnTo>
                  <a:pt x="2135948" y="298625"/>
                </a:lnTo>
                <a:lnTo>
                  <a:pt x="2140804" y="305835"/>
                </a:lnTo>
                <a:lnTo>
                  <a:pt x="2142584" y="314669"/>
                </a:lnTo>
                <a:lnTo>
                  <a:pt x="2140801" y="323502"/>
                </a:lnTo>
                <a:lnTo>
                  <a:pt x="2135941" y="330711"/>
                </a:lnTo>
                <a:lnTo>
                  <a:pt x="2128735" y="335571"/>
                </a:lnTo>
                <a:lnTo>
                  <a:pt x="2119913" y="337352"/>
                </a:lnTo>
                <a:close/>
              </a:path>
              <a:path w="3305175" h="2456815">
                <a:moveTo>
                  <a:pt x="2422641" y="340717"/>
                </a:moveTo>
                <a:lnTo>
                  <a:pt x="2412516" y="338671"/>
                </a:lnTo>
                <a:lnTo>
                  <a:pt x="2404245" y="333091"/>
                </a:lnTo>
                <a:lnTo>
                  <a:pt x="2398667" y="324817"/>
                </a:lnTo>
                <a:lnTo>
                  <a:pt x="2396622" y="314686"/>
                </a:lnTo>
                <a:lnTo>
                  <a:pt x="2398667" y="304555"/>
                </a:lnTo>
                <a:lnTo>
                  <a:pt x="2404245" y="296280"/>
                </a:lnTo>
                <a:lnTo>
                  <a:pt x="2412516" y="290699"/>
                </a:lnTo>
                <a:lnTo>
                  <a:pt x="2422641" y="288652"/>
                </a:lnTo>
                <a:lnTo>
                  <a:pt x="2432764" y="290699"/>
                </a:lnTo>
                <a:lnTo>
                  <a:pt x="2441033" y="296280"/>
                </a:lnTo>
                <a:lnTo>
                  <a:pt x="2446611" y="304555"/>
                </a:lnTo>
                <a:lnTo>
                  <a:pt x="2448656" y="314686"/>
                </a:lnTo>
                <a:lnTo>
                  <a:pt x="2446613" y="324817"/>
                </a:lnTo>
                <a:lnTo>
                  <a:pt x="2441040" y="333091"/>
                </a:lnTo>
                <a:lnTo>
                  <a:pt x="2432771" y="338671"/>
                </a:lnTo>
                <a:lnTo>
                  <a:pt x="2422641" y="340717"/>
                </a:lnTo>
                <a:close/>
              </a:path>
              <a:path w="3305175" h="2456815">
                <a:moveTo>
                  <a:pt x="2725365" y="344083"/>
                </a:moveTo>
                <a:lnTo>
                  <a:pt x="2713927" y="341773"/>
                </a:lnTo>
                <a:lnTo>
                  <a:pt x="2704588" y="335474"/>
                </a:lnTo>
                <a:lnTo>
                  <a:pt x="2698292" y="326130"/>
                </a:lnTo>
                <a:lnTo>
                  <a:pt x="2695983" y="314686"/>
                </a:lnTo>
                <a:lnTo>
                  <a:pt x="2698292" y="303241"/>
                </a:lnTo>
                <a:lnTo>
                  <a:pt x="2704588" y="293897"/>
                </a:lnTo>
                <a:lnTo>
                  <a:pt x="2713927" y="287597"/>
                </a:lnTo>
                <a:lnTo>
                  <a:pt x="2725365" y="285287"/>
                </a:lnTo>
                <a:lnTo>
                  <a:pt x="2736802" y="287597"/>
                </a:lnTo>
                <a:lnTo>
                  <a:pt x="2746141" y="293897"/>
                </a:lnTo>
                <a:lnTo>
                  <a:pt x="2752437" y="303241"/>
                </a:lnTo>
                <a:lnTo>
                  <a:pt x="2754746" y="314686"/>
                </a:lnTo>
                <a:lnTo>
                  <a:pt x="2752437" y="326130"/>
                </a:lnTo>
                <a:lnTo>
                  <a:pt x="2746141" y="335474"/>
                </a:lnTo>
                <a:lnTo>
                  <a:pt x="2736802" y="341773"/>
                </a:lnTo>
                <a:lnTo>
                  <a:pt x="2725365" y="344083"/>
                </a:lnTo>
                <a:close/>
              </a:path>
              <a:path w="3305175" h="2456815">
                <a:moveTo>
                  <a:pt x="3028088" y="347448"/>
                </a:moveTo>
                <a:lnTo>
                  <a:pt x="3015345" y="344873"/>
                </a:lnTo>
                <a:lnTo>
                  <a:pt x="3004937" y="337850"/>
                </a:lnTo>
                <a:lnTo>
                  <a:pt x="2997919" y="327436"/>
                </a:lnTo>
                <a:lnTo>
                  <a:pt x="2995345" y="314686"/>
                </a:lnTo>
                <a:lnTo>
                  <a:pt x="2997919" y="301935"/>
                </a:lnTo>
                <a:lnTo>
                  <a:pt x="3004937" y="291520"/>
                </a:lnTo>
                <a:lnTo>
                  <a:pt x="3015345" y="284497"/>
                </a:lnTo>
                <a:lnTo>
                  <a:pt x="3028088" y="281921"/>
                </a:lnTo>
                <a:lnTo>
                  <a:pt x="3040832" y="284497"/>
                </a:lnTo>
                <a:lnTo>
                  <a:pt x="3051242" y="291520"/>
                </a:lnTo>
                <a:lnTo>
                  <a:pt x="3058261" y="301935"/>
                </a:lnTo>
                <a:lnTo>
                  <a:pt x="3060835" y="314686"/>
                </a:lnTo>
                <a:lnTo>
                  <a:pt x="3058261" y="327436"/>
                </a:lnTo>
                <a:lnTo>
                  <a:pt x="3051242" y="337850"/>
                </a:lnTo>
                <a:lnTo>
                  <a:pt x="3040832" y="344873"/>
                </a:lnTo>
                <a:lnTo>
                  <a:pt x="3028088" y="347448"/>
                </a:lnTo>
                <a:close/>
              </a:path>
              <a:path w="3305175" h="2456815">
                <a:moveTo>
                  <a:pt x="3305061" y="338406"/>
                </a:moveTo>
                <a:lnTo>
                  <a:pt x="3298335" y="328427"/>
                </a:lnTo>
                <a:lnTo>
                  <a:pt x="3295564" y="314702"/>
                </a:lnTo>
                <a:lnTo>
                  <a:pt x="3298335" y="300977"/>
                </a:lnTo>
                <a:lnTo>
                  <a:pt x="3305061" y="290998"/>
                </a:lnTo>
                <a:lnTo>
                  <a:pt x="3305061" y="338406"/>
                </a:lnTo>
                <a:close/>
              </a:path>
              <a:path w="3305175" h="2456815">
                <a:moveTo>
                  <a:pt x="304490" y="619326"/>
                </a:moveTo>
                <a:lnTo>
                  <a:pt x="302640" y="619326"/>
                </a:lnTo>
                <a:lnTo>
                  <a:pt x="301883" y="618566"/>
                </a:lnTo>
                <a:lnTo>
                  <a:pt x="301883" y="616717"/>
                </a:lnTo>
                <a:lnTo>
                  <a:pt x="302640" y="615960"/>
                </a:lnTo>
                <a:lnTo>
                  <a:pt x="304490" y="615960"/>
                </a:lnTo>
                <a:lnTo>
                  <a:pt x="305247" y="616717"/>
                </a:lnTo>
                <a:lnTo>
                  <a:pt x="305247" y="618566"/>
                </a:lnTo>
                <a:lnTo>
                  <a:pt x="304490" y="619326"/>
                </a:lnTo>
                <a:close/>
              </a:path>
              <a:path w="3305175" h="2456815">
                <a:moveTo>
                  <a:pt x="609535" y="623532"/>
                </a:moveTo>
                <a:lnTo>
                  <a:pt x="603044" y="623532"/>
                </a:lnTo>
                <a:lnTo>
                  <a:pt x="600421" y="620906"/>
                </a:lnTo>
                <a:lnTo>
                  <a:pt x="600421" y="614411"/>
                </a:lnTo>
                <a:lnTo>
                  <a:pt x="603044" y="611785"/>
                </a:lnTo>
                <a:lnTo>
                  <a:pt x="609535" y="611785"/>
                </a:lnTo>
                <a:lnTo>
                  <a:pt x="612161" y="614411"/>
                </a:lnTo>
                <a:lnTo>
                  <a:pt x="612161" y="620906"/>
                </a:lnTo>
                <a:lnTo>
                  <a:pt x="609535" y="623532"/>
                </a:lnTo>
                <a:close/>
              </a:path>
              <a:path w="3305175" h="2456815">
                <a:moveTo>
                  <a:pt x="914581" y="627738"/>
                </a:moveTo>
                <a:lnTo>
                  <a:pt x="903448" y="627738"/>
                </a:lnTo>
                <a:lnTo>
                  <a:pt x="898942" y="623228"/>
                </a:lnTo>
                <a:lnTo>
                  <a:pt x="898942" y="612089"/>
                </a:lnTo>
                <a:lnTo>
                  <a:pt x="903448" y="607579"/>
                </a:lnTo>
                <a:lnTo>
                  <a:pt x="914581" y="607579"/>
                </a:lnTo>
                <a:lnTo>
                  <a:pt x="919088" y="612089"/>
                </a:lnTo>
                <a:lnTo>
                  <a:pt x="919088" y="623228"/>
                </a:lnTo>
                <a:lnTo>
                  <a:pt x="914581" y="627738"/>
                </a:lnTo>
                <a:close/>
              </a:path>
              <a:path w="3305175" h="2456815">
                <a:moveTo>
                  <a:pt x="1219155" y="631103"/>
                </a:moveTo>
                <a:lnTo>
                  <a:pt x="1204323" y="631103"/>
                </a:lnTo>
                <a:lnTo>
                  <a:pt x="1198304" y="625081"/>
                </a:lnTo>
                <a:lnTo>
                  <a:pt x="1198304" y="610239"/>
                </a:lnTo>
                <a:lnTo>
                  <a:pt x="1204323" y="604213"/>
                </a:lnTo>
                <a:lnTo>
                  <a:pt x="1219155" y="604213"/>
                </a:lnTo>
                <a:lnTo>
                  <a:pt x="1225177" y="610239"/>
                </a:lnTo>
                <a:lnTo>
                  <a:pt x="1225177" y="625081"/>
                </a:lnTo>
                <a:lnTo>
                  <a:pt x="1219155" y="631103"/>
                </a:lnTo>
                <a:close/>
              </a:path>
              <a:path w="3305175" h="2456815">
                <a:moveTo>
                  <a:pt x="1523732" y="634472"/>
                </a:moveTo>
                <a:lnTo>
                  <a:pt x="1505196" y="634472"/>
                </a:lnTo>
                <a:lnTo>
                  <a:pt x="1497679" y="626948"/>
                </a:lnTo>
                <a:lnTo>
                  <a:pt x="1497679" y="608402"/>
                </a:lnTo>
                <a:lnTo>
                  <a:pt x="1505196" y="600882"/>
                </a:lnTo>
                <a:lnTo>
                  <a:pt x="1523732" y="600882"/>
                </a:lnTo>
                <a:lnTo>
                  <a:pt x="1531249" y="608402"/>
                </a:lnTo>
                <a:lnTo>
                  <a:pt x="1531249" y="626948"/>
                </a:lnTo>
                <a:lnTo>
                  <a:pt x="1523732" y="634472"/>
                </a:lnTo>
                <a:close/>
              </a:path>
              <a:path w="3305175" h="2456815">
                <a:moveTo>
                  <a:pt x="1817190" y="637834"/>
                </a:moveTo>
                <a:lnTo>
                  <a:pt x="1809345" y="636251"/>
                </a:lnTo>
                <a:lnTo>
                  <a:pt x="1802940" y="631932"/>
                </a:lnTo>
                <a:lnTo>
                  <a:pt x="1798623" y="625525"/>
                </a:lnTo>
                <a:lnTo>
                  <a:pt x="1797041" y="617675"/>
                </a:lnTo>
                <a:lnTo>
                  <a:pt x="1798623" y="609826"/>
                </a:lnTo>
                <a:lnTo>
                  <a:pt x="1802940" y="603418"/>
                </a:lnTo>
                <a:lnTo>
                  <a:pt x="1809345" y="599100"/>
                </a:lnTo>
                <a:lnTo>
                  <a:pt x="1817190" y="597516"/>
                </a:lnTo>
                <a:lnTo>
                  <a:pt x="1825035" y="599100"/>
                </a:lnTo>
                <a:lnTo>
                  <a:pt x="1831439" y="603418"/>
                </a:lnTo>
                <a:lnTo>
                  <a:pt x="1835756" y="609826"/>
                </a:lnTo>
                <a:lnTo>
                  <a:pt x="1837339" y="617675"/>
                </a:lnTo>
                <a:lnTo>
                  <a:pt x="1835756" y="625525"/>
                </a:lnTo>
                <a:lnTo>
                  <a:pt x="1831439" y="631932"/>
                </a:lnTo>
                <a:lnTo>
                  <a:pt x="1825035" y="636251"/>
                </a:lnTo>
                <a:lnTo>
                  <a:pt x="1817190" y="637834"/>
                </a:lnTo>
                <a:close/>
              </a:path>
              <a:path w="3305175" h="2456815">
                <a:moveTo>
                  <a:pt x="2119913" y="641203"/>
                </a:moveTo>
                <a:lnTo>
                  <a:pt x="2110763" y="639354"/>
                </a:lnTo>
                <a:lnTo>
                  <a:pt x="2103290" y="634312"/>
                </a:lnTo>
                <a:lnTo>
                  <a:pt x="2098250" y="626833"/>
                </a:lnTo>
                <a:lnTo>
                  <a:pt x="2096403" y="617675"/>
                </a:lnTo>
                <a:lnTo>
                  <a:pt x="2098250" y="608520"/>
                </a:lnTo>
                <a:lnTo>
                  <a:pt x="2103290" y="601042"/>
                </a:lnTo>
                <a:lnTo>
                  <a:pt x="2110763" y="596000"/>
                </a:lnTo>
                <a:lnTo>
                  <a:pt x="2119913" y="594151"/>
                </a:lnTo>
                <a:lnTo>
                  <a:pt x="2129064" y="596000"/>
                </a:lnTo>
                <a:lnTo>
                  <a:pt x="2136537" y="601042"/>
                </a:lnTo>
                <a:lnTo>
                  <a:pt x="2141577" y="608520"/>
                </a:lnTo>
                <a:lnTo>
                  <a:pt x="2143425" y="617675"/>
                </a:lnTo>
                <a:lnTo>
                  <a:pt x="2141577" y="626833"/>
                </a:lnTo>
                <a:lnTo>
                  <a:pt x="2136537" y="634312"/>
                </a:lnTo>
                <a:lnTo>
                  <a:pt x="2129064" y="639354"/>
                </a:lnTo>
                <a:lnTo>
                  <a:pt x="2119913" y="641203"/>
                </a:lnTo>
                <a:close/>
              </a:path>
              <a:path w="3305175" h="2456815">
                <a:moveTo>
                  <a:pt x="2422641" y="643725"/>
                </a:moveTo>
                <a:lnTo>
                  <a:pt x="2412516" y="641678"/>
                </a:lnTo>
                <a:lnTo>
                  <a:pt x="2404245" y="636098"/>
                </a:lnTo>
                <a:lnTo>
                  <a:pt x="2398667" y="627823"/>
                </a:lnTo>
                <a:lnTo>
                  <a:pt x="2396622" y="617692"/>
                </a:lnTo>
                <a:lnTo>
                  <a:pt x="2398667" y="607562"/>
                </a:lnTo>
                <a:lnTo>
                  <a:pt x="2404245" y="599287"/>
                </a:lnTo>
                <a:lnTo>
                  <a:pt x="2412516" y="593706"/>
                </a:lnTo>
                <a:lnTo>
                  <a:pt x="2422641" y="591660"/>
                </a:lnTo>
                <a:lnTo>
                  <a:pt x="2432764" y="593706"/>
                </a:lnTo>
                <a:lnTo>
                  <a:pt x="2441033" y="599287"/>
                </a:lnTo>
                <a:lnTo>
                  <a:pt x="2446611" y="607562"/>
                </a:lnTo>
                <a:lnTo>
                  <a:pt x="2448656" y="617692"/>
                </a:lnTo>
                <a:lnTo>
                  <a:pt x="2446613" y="627823"/>
                </a:lnTo>
                <a:lnTo>
                  <a:pt x="2441040" y="636098"/>
                </a:lnTo>
                <a:lnTo>
                  <a:pt x="2432771" y="641678"/>
                </a:lnTo>
                <a:lnTo>
                  <a:pt x="2422641" y="643725"/>
                </a:lnTo>
                <a:close/>
              </a:path>
              <a:path w="3305175" h="2456815">
                <a:moveTo>
                  <a:pt x="2725365" y="647090"/>
                </a:moveTo>
                <a:lnTo>
                  <a:pt x="2713927" y="644781"/>
                </a:lnTo>
                <a:lnTo>
                  <a:pt x="2704588" y="638481"/>
                </a:lnTo>
                <a:lnTo>
                  <a:pt x="2698292" y="629137"/>
                </a:lnTo>
                <a:lnTo>
                  <a:pt x="2695983" y="617692"/>
                </a:lnTo>
                <a:lnTo>
                  <a:pt x="2698292" y="606247"/>
                </a:lnTo>
                <a:lnTo>
                  <a:pt x="2704588" y="596903"/>
                </a:lnTo>
                <a:lnTo>
                  <a:pt x="2713927" y="590604"/>
                </a:lnTo>
                <a:lnTo>
                  <a:pt x="2725365" y="588294"/>
                </a:lnTo>
                <a:lnTo>
                  <a:pt x="2736802" y="590604"/>
                </a:lnTo>
                <a:lnTo>
                  <a:pt x="2746141" y="596903"/>
                </a:lnTo>
                <a:lnTo>
                  <a:pt x="2752437" y="606247"/>
                </a:lnTo>
                <a:lnTo>
                  <a:pt x="2754746" y="617692"/>
                </a:lnTo>
                <a:lnTo>
                  <a:pt x="2752437" y="629137"/>
                </a:lnTo>
                <a:lnTo>
                  <a:pt x="2746141" y="638481"/>
                </a:lnTo>
                <a:lnTo>
                  <a:pt x="2736802" y="644781"/>
                </a:lnTo>
                <a:lnTo>
                  <a:pt x="2725365" y="647090"/>
                </a:lnTo>
                <a:close/>
              </a:path>
              <a:path w="3305175" h="2456815">
                <a:moveTo>
                  <a:pt x="3028088" y="650456"/>
                </a:moveTo>
                <a:lnTo>
                  <a:pt x="3015345" y="647880"/>
                </a:lnTo>
                <a:lnTo>
                  <a:pt x="3004937" y="640858"/>
                </a:lnTo>
                <a:lnTo>
                  <a:pt x="2997919" y="630443"/>
                </a:lnTo>
                <a:lnTo>
                  <a:pt x="2995345" y="617692"/>
                </a:lnTo>
                <a:lnTo>
                  <a:pt x="2997919" y="604941"/>
                </a:lnTo>
                <a:lnTo>
                  <a:pt x="3004937" y="594527"/>
                </a:lnTo>
                <a:lnTo>
                  <a:pt x="3015345" y="587504"/>
                </a:lnTo>
                <a:lnTo>
                  <a:pt x="3028088" y="584929"/>
                </a:lnTo>
                <a:lnTo>
                  <a:pt x="3040832" y="587504"/>
                </a:lnTo>
                <a:lnTo>
                  <a:pt x="3051242" y="594527"/>
                </a:lnTo>
                <a:lnTo>
                  <a:pt x="3058261" y="604941"/>
                </a:lnTo>
                <a:lnTo>
                  <a:pt x="3060835" y="617692"/>
                </a:lnTo>
                <a:lnTo>
                  <a:pt x="3058261" y="630443"/>
                </a:lnTo>
                <a:lnTo>
                  <a:pt x="3051242" y="640858"/>
                </a:lnTo>
                <a:lnTo>
                  <a:pt x="3040832" y="647880"/>
                </a:lnTo>
                <a:lnTo>
                  <a:pt x="3028088" y="650456"/>
                </a:lnTo>
                <a:close/>
              </a:path>
              <a:path w="3305175" h="2456815">
                <a:moveTo>
                  <a:pt x="3305061" y="641414"/>
                </a:moveTo>
                <a:lnTo>
                  <a:pt x="3298335" y="631434"/>
                </a:lnTo>
                <a:lnTo>
                  <a:pt x="3295564" y="617709"/>
                </a:lnTo>
                <a:lnTo>
                  <a:pt x="3298335" y="603984"/>
                </a:lnTo>
                <a:lnTo>
                  <a:pt x="3305061" y="594004"/>
                </a:lnTo>
                <a:lnTo>
                  <a:pt x="3305061" y="641414"/>
                </a:lnTo>
                <a:close/>
              </a:path>
              <a:path w="3305175" h="2456815">
                <a:moveTo>
                  <a:pt x="1311" y="921510"/>
                </a:moveTo>
                <a:lnTo>
                  <a:pt x="370" y="921510"/>
                </a:lnTo>
                <a:lnTo>
                  <a:pt x="0" y="921138"/>
                </a:lnTo>
                <a:lnTo>
                  <a:pt x="0" y="920196"/>
                </a:lnTo>
                <a:lnTo>
                  <a:pt x="370" y="919825"/>
                </a:lnTo>
                <a:lnTo>
                  <a:pt x="1311" y="919825"/>
                </a:lnTo>
                <a:lnTo>
                  <a:pt x="1681" y="920196"/>
                </a:lnTo>
                <a:lnTo>
                  <a:pt x="1681" y="921138"/>
                </a:lnTo>
                <a:lnTo>
                  <a:pt x="1311" y="921510"/>
                </a:lnTo>
                <a:close/>
              </a:path>
              <a:path w="3305175" h="2456815">
                <a:moveTo>
                  <a:pt x="305415" y="924031"/>
                </a:moveTo>
                <a:lnTo>
                  <a:pt x="301698" y="924031"/>
                </a:lnTo>
                <a:lnTo>
                  <a:pt x="300201" y="922536"/>
                </a:lnTo>
                <a:lnTo>
                  <a:pt x="300201" y="918799"/>
                </a:lnTo>
                <a:lnTo>
                  <a:pt x="301698" y="917300"/>
                </a:lnTo>
                <a:lnTo>
                  <a:pt x="305432" y="917300"/>
                </a:lnTo>
                <a:lnTo>
                  <a:pt x="306929" y="918799"/>
                </a:lnTo>
                <a:lnTo>
                  <a:pt x="306929" y="922536"/>
                </a:lnTo>
                <a:lnTo>
                  <a:pt x="305415" y="924031"/>
                </a:lnTo>
                <a:close/>
              </a:path>
              <a:path w="3305175" h="2456815">
                <a:moveTo>
                  <a:pt x="610008" y="927397"/>
                </a:moveTo>
                <a:lnTo>
                  <a:pt x="602591" y="927397"/>
                </a:lnTo>
                <a:lnTo>
                  <a:pt x="599580" y="924386"/>
                </a:lnTo>
                <a:lnTo>
                  <a:pt x="599580" y="916983"/>
                </a:lnTo>
                <a:lnTo>
                  <a:pt x="602591" y="913968"/>
                </a:lnTo>
                <a:lnTo>
                  <a:pt x="609991" y="913968"/>
                </a:lnTo>
                <a:lnTo>
                  <a:pt x="613002" y="916983"/>
                </a:lnTo>
                <a:lnTo>
                  <a:pt x="613002" y="924386"/>
                </a:lnTo>
                <a:lnTo>
                  <a:pt x="610008" y="927397"/>
                </a:lnTo>
                <a:close/>
              </a:path>
              <a:path w="3305175" h="2456815">
                <a:moveTo>
                  <a:pt x="914581" y="930762"/>
                </a:moveTo>
                <a:lnTo>
                  <a:pt x="903448" y="930762"/>
                </a:lnTo>
                <a:lnTo>
                  <a:pt x="898942" y="926252"/>
                </a:lnTo>
                <a:lnTo>
                  <a:pt x="898942" y="915113"/>
                </a:lnTo>
                <a:lnTo>
                  <a:pt x="903448" y="910603"/>
                </a:lnTo>
                <a:lnTo>
                  <a:pt x="914581" y="910603"/>
                </a:lnTo>
                <a:lnTo>
                  <a:pt x="919088" y="915113"/>
                </a:lnTo>
                <a:lnTo>
                  <a:pt x="919088" y="926252"/>
                </a:lnTo>
                <a:lnTo>
                  <a:pt x="914581" y="930762"/>
                </a:lnTo>
                <a:close/>
              </a:path>
              <a:path w="3305175" h="2456815">
                <a:moveTo>
                  <a:pt x="1219155" y="934131"/>
                </a:moveTo>
                <a:lnTo>
                  <a:pt x="1204323" y="934131"/>
                </a:lnTo>
                <a:lnTo>
                  <a:pt x="1198304" y="928106"/>
                </a:lnTo>
                <a:lnTo>
                  <a:pt x="1198304" y="913263"/>
                </a:lnTo>
                <a:lnTo>
                  <a:pt x="1204323" y="907238"/>
                </a:lnTo>
                <a:lnTo>
                  <a:pt x="1219155" y="907238"/>
                </a:lnTo>
                <a:lnTo>
                  <a:pt x="1225177" y="913263"/>
                </a:lnTo>
                <a:lnTo>
                  <a:pt x="1225177" y="928106"/>
                </a:lnTo>
                <a:lnTo>
                  <a:pt x="1219155" y="934131"/>
                </a:lnTo>
                <a:close/>
              </a:path>
              <a:path w="3305175" h="2456815">
                <a:moveTo>
                  <a:pt x="1523732" y="937493"/>
                </a:moveTo>
                <a:lnTo>
                  <a:pt x="1505196" y="937493"/>
                </a:lnTo>
                <a:lnTo>
                  <a:pt x="1497679" y="929972"/>
                </a:lnTo>
                <a:lnTo>
                  <a:pt x="1497679" y="911427"/>
                </a:lnTo>
                <a:lnTo>
                  <a:pt x="1505196" y="903906"/>
                </a:lnTo>
                <a:lnTo>
                  <a:pt x="1523732" y="903906"/>
                </a:lnTo>
                <a:lnTo>
                  <a:pt x="1531249" y="911427"/>
                </a:lnTo>
                <a:lnTo>
                  <a:pt x="1531249" y="929972"/>
                </a:lnTo>
                <a:lnTo>
                  <a:pt x="1523732" y="937493"/>
                </a:lnTo>
                <a:close/>
              </a:path>
              <a:path w="3305175" h="2456815">
                <a:moveTo>
                  <a:pt x="1817190" y="940862"/>
                </a:moveTo>
                <a:lnTo>
                  <a:pt x="1809345" y="939278"/>
                </a:lnTo>
                <a:lnTo>
                  <a:pt x="1802940" y="934958"/>
                </a:lnTo>
                <a:lnTo>
                  <a:pt x="1798623" y="928549"/>
                </a:lnTo>
                <a:lnTo>
                  <a:pt x="1797041" y="920699"/>
                </a:lnTo>
                <a:lnTo>
                  <a:pt x="1798623" y="912850"/>
                </a:lnTo>
                <a:lnTo>
                  <a:pt x="1802940" y="906443"/>
                </a:lnTo>
                <a:lnTo>
                  <a:pt x="1809345" y="902124"/>
                </a:lnTo>
                <a:lnTo>
                  <a:pt x="1817190" y="900540"/>
                </a:lnTo>
                <a:lnTo>
                  <a:pt x="1825035" y="902124"/>
                </a:lnTo>
                <a:lnTo>
                  <a:pt x="1831439" y="906443"/>
                </a:lnTo>
                <a:lnTo>
                  <a:pt x="1835756" y="912850"/>
                </a:lnTo>
                <a:lnTo>
                  <a:pt x="1837339" y="920699"/>
                </a:lnTo>
                <a:lnTo>
                  <a:pt x="1835756" y="928549"/>
                </a:lnTo>
                <a:lnTo>
                  <a:pt x="1831439" y="934958"/>
                </a:lnTo>
                <a:lnTo>
                  <a:pt x="1825035" y="939278"/>
                </a:lnTo>
                <a:lnTo>
                  <a:pt x="1817190" y="940862"/>
                </a:lnTo>
                <a:close/>
              </a:path>
              <a:path w="3305175" h="2456815">
                <a:moveTo>
                  <a:pt x="2119913" y="944227"/>
                </a:moveTo>
                <a:lnTo>
                  <a:pt x="2110763" y="942378"/>
                </a:lnTo>
                <a:lnTo>
                  <a:pt x="2103290" y="937336"/>
                </a:lnTo>
                <a:lnTo>
                  <a:pt x="2098250" y="929857"/>
                </a:lnTo>
                <a:lnTo>
                  <a:pt x="2096403" y="920699"/>
                </a:lnTo>
                <a:lnTo>
                  <a:pt x="2098250" y="911544"/>
                </a:lnTo>
                <a:lnTo>
                  <a:pt x="2103290" y="904066"/>
                </a:lnTo>
                <a:lnTo>
                  <a:pt x="2110763" y="899024"/>
                </a:lnTo>
                <a:lnTo>
                  <a:pt x="2119913" y="897175"/>
                </a:lnTo>
                <a:lnTo>
                  <a:pt x="2129064" y="899024"/>
                </a:lnTo>
                <a:lnTo>
                  <a:pt x="2136537" y="904066"/>
                </a:lnTo>
                <a:lnTo>
                  <a:pt x="2141577" y="911544"/>
                </a:lnTo>
                <a:lnTo>
                  <a:pt x="2143425" y="920699"/>
                </a:lnTo>
                <a:lnTo>
                  <a:pt x="2141577" y="929857"/>
                </a:lnTo>
                <a:lnTo>
                  <a:pt x="2136537" y="937336"/>
                </a:lnTo>
                <a:lnTo>
                  <a:pt x="2129064" y="942378"/>
                </a:lnTo>
                <a:lnTo>
                  <a:pt x="2119913" y="944227"/>
                </a:lnTo>
                <a:close/>
              </a:path>
              <a:path w="3305175" h="2456815">
                <a:moveTo>
                  <a:pt x="2422641" y="946749"/>
                </a:moveTo>
                <a:lnTo>
                  <a:pt x="2412516" y="944703"/>
                </a:lnTo>
                <a:lnTo>
                  <a:pt x="2404245" y="939123"/>
                </a:lnTo>
                <a:lnTo>
                  <a:pt x="2398667" y="930848"/>
                </a:lnTo>
                <a:lnTo>
                  <a:pt x="2396622" y="920716"/>
                </a:lnTo>
                <a:lnTo>
                  <a:pt x="2398667" y="910586"/>
                </a:lnTo>
                <a:lnTo>
                  <a:pt x="2404245" y="902311"/>
                </a:lnTo>
                <a:lnTo>
                  <a:pt x="2412516" y="896731"/>
                </a:lnTo>
                <a:lnTo>
                  <a:pt x="2422641" y="894684"/>
                </a:lnTo>
                <a:lnTo>
                  <a:pt x="2432764" y="896731"/>
                </a:lnTo>
                <a:lnTo>
                  <a:pt x="2441033" y="902311"/>
                </a:lnTo>
                <a:lnTo>
                  <a:pt x="2446611" y="910586"/>
                </a:lnTo>
                <a:lnTo>
                  <a:pt x="2448656" y="920716"/>
                </a:lnTo>
                <a:lnTo>
                  <a:pt x="2446613" y="930848"/>
                </a:lnTo>
                <a:lnTo>
                  <a:pt x="2441040" y="939123"/>
                </a:lnTo>
                <a:lnTo>
                  <a:pt x="2432771" y="944703"/>
                </a:lnTo>
                <a:lnTo>
                  <a:pt x="2422641" y="946749"/>
                </a:lnTo>
                <a:close/>
              </a:path>
              <a:path w="3305175" h="2456815">
                <a:moveTo>
                  <a:pt x="2725365" y="950114"/>
                </a:moveTo>
                <a:lnTo>
                  <a:pt x="2713927" y="947805"/>
                </a:lnTo>
                <a:lnTo>
                  <a:pt x="2704588" y="941505"/>
                </a:lnTo>
                <a:lnTo>
                  <a:pt x="2698292" y="932161"/>
                </a:lnTo>
                <a:lnTo>
                  <a:pt x="2695983" y="920716"/>
                </a:lnTo>
                <a:lnTo>
                  <a:pt x="2698292" y="909272"/>
                </a:lnTo>
                <a:lnTo>
                  <a:pt x="2704588" y="899927"/>
                </a:lnTo>
                <a:lnTo>
                  <a:pt x="2713927" y="893628"/>
                </a:lnTo>
                <a:lnTo>
                  <a:pt x="2725365" y="891318"/>
                </a:lnTo>
                <a:lnTo>
                  <a:pt x="2736802" y="893628"/>
                </a:lnTo>
                <a:lnTo>
                  <a:pt x="2746141" y="899927"/>
                </a:lnTo>
                <a:lnTo>
                  <a:pt x="2752437" y="909272"/>
                </a:lnTo>
                <a:lnTo>
                  <a:pt x="2754746" y="920716"/>
                </a:lnTo>
                <a:lnTo>
                  <a:pt x="2752437" y="932161"/>
                </a:lnTo>
                <a:lnTo>
                  <a:pt x="2746141" y="941505"/>
                </a:lnTo>
                <a:lnTo>
                  <a:pt x="2736802" y="947805"/>
                </a:lnTo>
                <a:lnTo>
                  <a:pt x="2725365" y="950114"/>
                </a:lnTo>
                <a:close/>
              </a:path>
              <a:path w="3305175" h="2456815">
                <a:moveTo>
                  <a:pt x="3028088" y="953480"/>
                </a:moveTo>
                <a:lnTo>
                  <a:pt x="3015345" y="950905"/>
                </a:lnTo>
                <a:lnTo>
                  <a:pt x="3004937" y="943882"/>
                </a:lnTo>
                <a:lnTo>
                  <a:pt x="2997919" y="933467"/>
                </a:lnTo>
                <a:lnTo>
                  <a:pt x="2995345" y="920716"/>
                </a:lnTo>
                <a:lnTo>
                  <a:pt x="2997919" y="907965"/>
                </a:lnTo>
                <a:lnTo>
                  <a:pt x="3004937" y="897551"/>
                </a:lnTo>
                <a:lnTo>
                  <a:pt x="3015345" y="890528"/>
                </a:lnTo>
                <a:lnTo>
                  <a:pt x="3028088" y="887953"/>
                </a:lnTo>
                <a:lnTo>
                  <a:pt x="3040832" y="890528"/>
                </a:lnTo>
                <a:lnTo>
                  <a:pt x="3051242" y="897551"/>
                </a:lnTo>
                <a:lnTo>
                  <a:pt x="3058261" y="907965"/>
                </a:lnTo>
                <a:lnTo>
                  <a:pt x="3060835" y="920716"/>
                </a:lnTo>
                <a:lnTo>
                  <a:pt x="3058261" y="933467"/>
                </a:lnTo>
                <a:lnTo>
                  <a:pt x="3051242" y="943882"/>
                </a:lnTo>
                <a:lnTo>
                  <a:pt x="3040832" y="950905"/>
                </a:lnTo>
                <a:lnTo>
                  <a:pt x="3028088" y="953480"/>
                </a:lnTo>
                <a:close/>
              </a:path>
              <a:path w="3305175" h="2456815">
                <a:moveTo>
                  <a:pt x="3305061" y="944438"/>
                </a:moveTo>
                <a:lnTo>
                  <a:pt x="3298335" y="934459"/>
                </a:lnTo>
                <a:lnTo>
                  <a:pt x="3295564" y="920733"/>
                </a:lnTo>
                <a:lnTo>
                  <a:pt x="3298335" y="907008"/>
                </a:lnTo>
                <a:lnTo>
                  <a:pt x="3305061" y="897029"/>
                </a:lnTo>
                <a:lnTo>
                  <a:pt x="3305061" y="944438"/>
                </a:lnTo>
                <a:close/>
              </a:path>
              <a:path w="3305175" h="2456815">
                <a:moveTo>
                  <a:pt x="1311" y="1224534"/>
                </a:moveTo>
                <a:lnTo>
                  <a:pt x="370" y="1224534"/>
                </a:lnTo>
                <a:lnTo>
                  <a:pt x="0" y="1224163"/>
                </a:lnTo>
                <a:lnTo>
                  <a:pt x="0" y="1223221"/>
                </a:lnTo>
                <a:lnTo>
                  <a:pt x="370" y="1222849"/>
                </a:lnTo>
                <a:lnTo>
                  <a:pt x="1311" y="1222849"/>
                </a:lnTo>
                <a:lnTo>
                  <a:pt x="1681" y="1223221"/>
                </a:lnTo>
                <a:lnTo>
                  <a:pt x="1681" y="1224163"/>
                </a:lnTo>
                <a:lnTo>
                  <a:pt x="1311" y="1224534"/>
                </a:lnTo>
                <a:close/>
              </a:path>
              <a:path w="3305175" h="2456815">
                <a:moveTo>
                  <a:pt x="305415" y="1227055"/>
                </a:moveTo>
                <a:lnTo>
                  <a:pt x="301698" y="1227055"/>
                </a:lnTo>
                <a:lnTo>
                  <a:pt x="300201" y="1225560"/>
                </a:lnTo>
                <a:lnTo>
                  <a:pt x="300201" y="1221823"/>
                </a:lnTo>
                <a:lnTo>
                  <a:pt x="301698" y="1220325"/>
                </a:lnTo>
                <a:lnTo>
                  <a:pt x="305432" y="1220325"/>
                </a:lnTo>
                <a:lnTo>
                  <a:pt x="306929" y="1221823"/>
                </a:lnTo>
                <a:lnTo>
                  <a:pt x="306929" y="1225560"/>
                </a:lnTo>
                <a:lnTo>
                  <a:pt x="305415" y="1227055"/>
                </a:lnTo>
                <a:close/>
              </a:path>
              <a:path w="3305175" h="2456815">
                <a:moveTo>
                  <a:pt x="610008" y="1230421"/>
                </a:moveTo>
                <a:lnTo>
                  <a:pt x="602591" y="1230421"/>
                </a:lnTo>
                <a:lnTo>
                  <a:pt x="599580" y="1227410"/>
                </a:lnTo>
                <a:lnTo>
                  <a:pt x="599580" y="1220004"/>
                </a:lnTo>
                <a:lnTo>
                  <a:pt x="602591" y="1216993"/>
                </a:lnTo>
                <a:lnTo>
                  <a:pt x="609991" y="1216993"/>
                </a:lnTo>
                <a:lnTo>
                  <a:pt x="613002" y="1220004"/>
                </a:lnTo>
                <a:lnTo>
                  <a:pt x="613002" y="1227410"/>
                </a:lnTo>
                <a:lnTo>
                  <a:pt x="610008" y="1230421"/>
                </a:lnTo>
                <a:close/>
              </a:path>
              <a:path w="3305175" h="2456815">
                <a:moveTo>
                  <a:pt x="914581" y="1233786"/>
                </a:moveTo>
                <a:lnTo>
                  <a:pt x="903448" y="1233786"/>
                </a:lnTo>
                <a:lnTo>
                  <a:pt x="898942" y="1229277"/>
                </a:lnTo>
                <a:lnTo>
                  <a:pt x="898942" y="1218137"/>
                </a:lnTo>
                <a:lnTo>
                  <a:pt x="903448" y="1213627"/>
                </a:lnTo>
                <a:lnTo>
                  <a:pt x="914581" y="1213627"/>
                </a:lnTo>
                <a:lnTo>
                  <a:pt x="919088" y="1218137"/>
                </a:lnTo>
                <a:lnTo>
                  <a:pt x="919088" y="1229277"/>
                </a:lnTo>
                <a:lnTo>
                  <a:pt x="914581" y="1233786"/>
                </a:lnTo>
                <a:close/>
              </a:path>
              <a:path w="3305175" h="2456815">
                <a:moveTo>
                  <a:pt x="1219155" y="1237152"/>
                </a:moveTo>
                <a:lnTo>
                  <a:pt x="1204323" y="1237152"/>
                </a:lnTo>
                <a:lnTo>
                  <a:pt x="1198304" y="1231130"/>
                </a:lnTo>
                <a:lnTo>
                  <a:pt x="1198304" y="1216287"/>
                </a:lnTo>
                <a:lnTo>
                  <a:pt x="1204323" y="1210262"/>
                </a:lnTo>
                <a:lnTo>
                  <a:pt x="1219155" y="1210262"/>
                </a:lnTo>
                <a:lnTo>
                  <a:pt x="1225177" y="1216287"/>
                </a:lnTo>
                <a:lnTo>
                  <a:pt x="1225177" y="1231130"/>
                </a:lnTo>
                <a:lnTo>
                  <a:pt x="1219155" y="1237152"/>
                </a:lnTo>
                <a:close/>
              </a:path>
              <a:path w="3305175" h="2456815">
                <a:moveTo>
                  <a:pt x="1523732" y="1240521"/>
                </a:moveTo>
                <a:lnTo>
                  <a:pt x="1505196" y="1240521"/>
                </a:lnTo>
                <a:lnTo>
                  <a:pt x="1497679" y="1232996"/>
                </a:lnTo>
                <a:lnTo>
                  <a:pt x="1497679" y="1214451"/>
                </a:lnTo>
                <a:lnTo>
                  <a:pt x="1505196" y="1206930"/>
                </a:lnTo>
                <a:lnTo>
                  <a:pt x="1523732" y="1206930"/>
                </a:lnTo>
                <a:lnTo>
                  <a:pt x="1531249" y="1214451"/>
                </a:lnTo>
                <a:lnTo>
                  <a:pt x="1531249" y="1232996"/>
                </a:lnTo>
                <a:lnTo>
                  <a:pt x="1523732" y="1240521"/>
                </a:lnTo>
                <a:close/>
              </a:path>
              <a:path w="3305175" h="2456815">
                <a:moveTo>
                  <a:pt x="1817190" y="1243883"/>
                </a:moveTo>
                <a:lnTo>
                  <a:pt x="1809345" y="1242299"/>
                </a:lnTo>
                <a:lnTo>
                  <a:pt x="1802940" y="1237981"/>
                </a:lnTo>
                <a:lnTo>
                  <a:pt x="1798623" y="1231573"/>
                </a:lnTo>
                <a:lnTo>
                  <a:pt x="1797041" y="1223724"/>
                </a:lnTo>
                <a:lnTo>
                  <a:pt x="1798623" y="1215874"/>
                </a:lnTo>
                <a:lnTo>
                  <a:pt x="1802940" y="1209467"/>
                </a:lnTo>
                <a:lnTo>
                  <a:pt x="1809345" y="1205148"/>
                </a:lnTo>
                <a:lnTo>
                  <a:pt x="1817190" y="1203565"/>
                </a:lnTo>
                <a:lnTo>
                  <a:pt x="1825035" y="1205148"/>
                </a:lnTo>
                <a:lnTo>
                  <a:pt x="1831439" y="1209467"/>
                </a:lnTo>
                <a:lnTo>
                  <a:pt x="1835756" y="1215874"/>
                </a:lnTo>
                <a:lnTo>
                  <a:pt x="1837339" y="1223724"/>
                </a:lnTo>
                <a:lnTo>
                  <a:pt x="1835756" y="1231573"/>
                </a:lnTo>
                <a:lnTo>
                  <a:pt x="1831439" y="1237981"/>
                </a:lnTo>
                <a:lnTo>
                  <a:pt x="1825035" y="1242299"/>
                </a:lnTo>
                <a:lnTo>
                  <a:pt x="1817190" y="1243883"/>
                </a:lnTo>
                <a:close/>
              </a:path>
              <a:path w="3305175" h="2456815">
                <a:moveTo>
                  <a:pt x="2119913" y="1247252"/>
                </a:moveTo>
                <a:lnTo>
                  <a:pt x="2110763" y="1245403"/>
                </a:lnTo>
                <a:lnTo>
                  <a:pt x="2103290" y="1240360"/>
                </a:lnTo>
                <a:lnTo>
                  <a:pt x="2098250" y="1232881"/>
                </a:lnTo>
                <a:lnTo>
                  <a:pt x="2096403" y="1223724"/>
                </a:lnTo>
                <a:lnTo>
                  <a:pt x="2098250" y="1214568"/>
                </a:lnTo>
                <a:lnTo>
                  <a:pt x="2103290" y="1207090"/>
                </a:lnTo>
                <a:lnTo>
                  <a:pt x="2110763" y="1202048"/>
                </a:lnTo>
                <a:lnTo>
                  <a:pt x="2119913" y="1200199"/>
                </a:lnTo>
                <a:lnTo>
                  <a:pt x="2129064" y="1202048"/>
                </a:lnTo>
                <a:lnTo>
                  <a:pt x="2136537" y="1207090"/>
                </a:lnTo>
                <a:lnTo>
                  <a:pt x="2141577" y="1214568"/>
                </a:lnTo>
                <a:lnTo>
                  <a:pt x="2143425" y="1223724"/>
                </a:lnTo>
                <a:lnTo>
                  <a:pt x="2141577" y="1232881"/>
                </a:lnTo>
                <a:lnTo>
                  <a:pt x="2136537" y="1240360"/>
                </a:lnTo>
                <a:lnTo>
                  <a:pt x="2129064" y="1245403"/>
                </a:lnTo>
                <a:lnTo>
                  <a:pt x="2119913" y="1247252"/>
                </a:lnTo>
                <a:close/>
              </a:path>
              <a:path w="3305175" h="2456815">
                <a:moveTo>
                  <a:pt x="2422641" y="1249773"/>
                </a:moveTo>
                <a:lnTo>
                  <a:pt x="2412516" y="1247727"/>
                </a:lnTo>
                <a:lnTo>
                  <a:pt x="2404245" y="1242147"/>
                </a:lnTo>
                <a:lnTo>
                  <a:pt x="2398667" y="1233872"/>
                </a:lnTo>
                <a:lnTo>
                  <a:pt x="2396622" y="1223741"/>
                </a:lnTo>
                <a:lnTo>
                  <a:pt x="2398667" y="1213611"/>
                </a:lnTo>
                <a:lnTo>
                  <a:pt x="2404245" y="1205336"/>
                </a:lnTo>
                <a:lnTo>
                  <a:pt x="2412516" y="1199755"/>
                </a:lnTo>
                <a:lnTo>
                  <a:pt x="2422641" y="1197708"/>
                </a:lnTo>
                <a:lnTo>
                  <a:pt x="2432764" y="1199755"/>
                </a:lnTo>
                <a:lnTo>
                  <a:pt x="2441033" y="1205336"/>
                </a:lnTo>
                <a:lnTo>
                  <a:pt x="2446611" y="1213611"/>
                </a:lnTo>
                <a:lnTo>
                  <a:pt x="2448656" y="1223741"/>
                </a:lnTo>
                <a:lnTo>
                  <a:pt x="2446613" y="1233872"/>
                </a:lnTo>
                <a:lnTo>
                  <a:pt x="2441040" y="1242147"/>
                </a:lnTo>
                <a:lnTo>
                  <a:pt x="2432771" y="1247727"/>
                </a:lnTo>
                <a:lnTo>
                  <a:pt x="2422641" y="1249773"/>
                </a:lnTo>
                <a:close/>
              </a:path>
              <a:path w="3305175" h="2456815">
                <a:moveTo>
                  <a:pt x="2725365" y="1253139"/>
                </a:moveTo>
                <a:lnTo>
                  <a:pt x="2713927" y="1250829"/>
                </a:lnTo>
                <a:lnTo>
                  <a:pt x="2704588" y="1244530"/>
                </a:lnTo>
                <a:lnTo>
                  <a:pt x="2698292" y="1235185"/>
                </a:lnTo>
                <a:lnTo>
                  <a:pt x="2695983" y="1223741"/>
                </a:lnTo>
                <a:lnTo>
                  <a:pt x="2698292" y="1212296"/>
                </a:lnTo>
                <a:lnTo>
                  <a:pt x="2704588" y="1202952"/>
                </a:lnTo>
                <a:lnTo>
                  <a:pt x="2713927" y="1196652"/>
                </a:lnTo>
                <a:lnTo>
                  <a:pt x="2725365" y="1194343"/>
                </a:lnTo>
                <a:lnTo>
                  <a:pt x="2736802" y="1196652"/>
                </a:lnTo>
                <a:lnTo>
                  <a:pt x="2746141" y="1202952"/>
                </a:lnTo>
                <a:lnTo>
                  <a:pt x="2752437" y="1212296"/>
                </a:lnTo>
                <a:lnTo>
                  <a:pt x="2754746" y="1223741"/>
                </a:lnTo>
                <a:lnTo>
                  <a:pt x="2752437" y="1235185"/>
                </a:lnTo>
                <a:lnTo>
                  <a:pt x="2746141" y="1244530"/>
                </a:lnTo>
                <a:lnTo>
                  <a:pt x="2736802" y="1250829"/>
                </a:lnTo>
                <a:lnTo>
                  <a:pt x="2725365" y="1253139"/>
                </a:lnTo>
                <a:close/>
              </a:path>
              <a:path w="3305175" h="2456815">
                <a:moveTo>
                  <a:pt x="3028088" y="1256504"/>
                </a:moveTo>
                <a:lnTo>
                  <a:pt x="3015345" y="1253929"/>
                </a:lnTo>
                <a:lnTo>
                  <a:pt x="3004937" y="1246906"/>
                </a:lnTo>
                <a:lnTo>
                  <a:pt x="2997919" y="1236492"/>
                </a:lnTo>
                <a:lnTo>
                  <a:pt x="2995345" y="1223741"/>
                </a:lnTo>
                <a:lnTo>
                  <a:pt x="2997919" y="1210990"/>
                </a:lnTo>
                <a:lnTo>
                  <a:pt x="3004937" y="1200575"/>
                </a:lnTo>
                <a:lnTo>
                  <a:pt x="3015345" y="1193552"/>
                </a:lnTo>
                <a:lnTo>
                  <a:pt x="3028088" y="1190977"/>
                </a:lnTo>
                <a:lnTo>
                  <a:pt x="3040832" y="1193552"/>
                </a:lnTo>
                <a:lnTo>
                  <a:pt x="3051242" y="1200575"/>
                </a:lnTo>
                <a:lnTo>
                  <a:pt x="3058261" y="1210990"/>
                </a:lnTo>
                <a:lnTo>
                  <a:pt x="3060835" y="1223741"/>
                </a:lnTo>
                <a:lnTo>
                  <a:pt x="3058261" y="1236492"/>
                </a:lnTo>
                <a:lnTo>
                  <a:pt x="3051242" y="1246906"/>
                </a:lnTo>
                <a:lnTo>
                  <a:pt x="3040832" y="1253929"/>
                </a:lnTo>
                <a:lnTo>
                  <a:pt x="3028088" y="1256504"/>
                </a:lnTo>
                <a:close/>
              </a:path>
              <a:path w="3305175" h="2456815">
                <a:moveTo>
                  <a:pt x="3305061" y="1247462"/>
                </a:moveTo>
                <a:lnTo>
                  <a:pt x="3298335" y="1237483"/>
                </a:lnTo>
                <a:lnTo>
                  <a:pt x="3295564" y="1223757"/>
                </a:lnTo>
                <a:lnTo>
                  <a:pt x="3298335" y="1210032"/>
                </a:lnTo>
                <a:lnTo>
                  <a:pt x="3305061" y="1200053"/>
                </a:lnTo>
                <a:lnTo>
                  <a:pt x="3305061" y="1247462"/>
                </a:lnTo>
                <a:close/>
              </a:path>
              <a:path w="3305175" h="2456815">
                <a:moveTo>
                  <a:pt x="1311" y="1527555"/>
                </a:moveTo>
                <a:lnTo>
                  <a:pt x="370" y="1527555"/>
                </a:lnTo>
                <a:lnTo>
                  <a:pt x="0" y="1527187"/>
                </a:lnTo>
                <a:lnTo>
                  <a:pt x="0" y="1526245"/>
                </a:lnTo>
                <a:lnTo>
                  <a:pt x="370" y="1525874"/>
                </a:lnTo>
                <a:lnTo>
                  <a:pt x="1311" y="1525874"/>
                </a:lnTo>
                <a:lnTo>
                  <a:pt x="1681" y="1526245"/>
                </a:lnTo>
                <a:lnTo>
                  <a:pt x="1681" y="1527187"/>
                </a:lnTo>
                <a:lnTo>
                  <a:pt x="1311" y="1527555"/>
                </a:lnTo>
                <a:close/>
              </a:path>
              <a:path w="3305175" h="2456815">
                <a:moveTo>
                  <a:pt x="305415" y="1530080"/>
                </a:moveTo>
                <a:lnTo>
                  <a:pt x="301698" y="1530080"/>
                </a:lnTo>
                <a:lnTo>
                  <a:pt x="300201" y="1528584"/>
                </a:lnTo>
                <a:lnTo>
                  <a:pt x="300201" y="1524848"/>
                </a:lnTo>
                <a:lnTo>
                  <a:pt x="301698" y="1523349"/>
                </a:lnTo>
                <a:lnTo>
                  <a:pt x="305432" y="1523349"/>
                </a:lnTo>
                <a:lnTo>
                  <a:pt x="306929" y="1524848"/>
                </a:lnTo>
                <a:lnTo>
                  <a:pt x="306929" y="1528584"/>
                </a:lnTo>
                <a:lnTo>
                  <a:pt x="305415" y="1530080"/>
                </a:lnTo>
                <a:close/>
              </a:path>
              <a:path w="3305175" h="2456815">
                <a:moveTo>
                  <a:pt x="610008" y="1533445"/>
                </a:moveTo>
                <a:lnTo>
                  <a:pt x="602591" y="1533445"/>
                </a:lnTo>
                <a:lnTo>
                  <a:pt x="599580" y="1530434"/>
                </a:lnTo>
                <a:lnTo>
                  <a:pt x="599580" y="1523032"/>
                </a:lnTo>
                <a:lnTo>
                  <a:pt x="602591" y="1520017"/>
                </a:lnTo>
                <a:lnTo>
                  <a:pt x="609991" y="1520017"/>
                </a:lnTo>
                <a:lnTo>
                  <a:pt x="613002" y="1523032"/>
                </a:lnTo>
                <a:lnTo>
                  <a:pt x="613002" y="1530434"/>
                </a:lnTo>
                <a:lnTo>
                  <a:pt x="610008" y="1533445"/>
                </a:lnTo>
                <a:close/>
              </a:path>
              <a:path w="3305175" h="2456815">
                <a:moveTo>
                  <a:pt x="914581" y="1536811"/>
                </a:moveTo>
                <a:lnTo>
                  <a:pt x="903448" y="1536811"/>
                </a:lnTo>
                <a:lnTo>
                  <a:pt x="898942" y="1532301"/>
                </a:lnTo>
                <a:lnTo>
                  <a:pt x="898942" y="1521161"/>
                </a:lnTo>
                <a:lnTo>
                  <a:pt x="903448" y="1516652"/>
                </a:lnTo>
                <a:lnTo>
                  <a:pt x="914581" y="1516652"/>
                </a:lnTo>
                <a:lnTo>
                  <a:pt x="919088" y="1521161"/>
                </a:lnTo>
                <a:lnTo>
                  <a:pt x="919088" y="1532301"/>
                </a:lnTo>
                <a:lnTo>
                  <a:pt x="914581" y="1536811"/>
                </a:lnTo>
                <a:close/>
              </a:path>
              <a:path w="3305175" h="2456815">
                <a:moveTo>
                  <a:pt x="1219155" y="1540176"/>
                </a:moveTo>
                <a:lnTo>
                  <a:pt x="1204323" y="1540176"/>
                </a:lnTo>
                <a:lnTo>
                  <a:pt x="1198304" y="1534154"/>
                </a:lnTo>
                <a:lnTo>
                  <a:pt x="1198304" y="1519312"/>
                </a:lnTo>
                <a:lnTo>
                  <a:pt x="1204323" y="1513286"/>
                </a:lnTo>
                <a:lnTo>
                  <a:pt x="1219155" y="1513286"/>
                </a:lnTo>
                <a:lnTo>
                  <a:pt x="1225177" y="1519312"/>
                </a:lnTo>
                <a:lnTo>
                  <a:pt x="1225177" y="1534154"/>
                </a:lnTo>
                <a:lnTo>
                  <a:pt x="1219155" y="1540176"/>
                </a:lnTo>
                <a:close/>
              </a:path>
              <a:path w="3305175" h="2456815">
                <a:moveTo>
                  <a:pt x="1523732" y="1543542"/>
                </a:moveTo>
                <a:lnTo>
                  <a:pt x="1505196" y="1543542"/>
                </a:lnTo>
                <a:lnTo>
                  <a:pt x="1497679" y="1536021"/>
                </a:lnTo>
                <a:lnTo>
                  <a:pt x="1497679" y="1517475"/>
                </a:lnTo>
                <a:lnTo>
                  <a:pt x="1505196" y="1509954"/>
                </a:lnTo>
                <a:lnTo>
                  <a:pt x="1523732" y="1509954"/>
                </a:lnTo>
                <a:lnTo>
                  <a:pt x="1531249" y="1517475"/>
                </a:lnTo>
                <a:lnTo>
                  <a:pt x="1531249" y="1536021"/>
                </a:lnTo>
                <a:lnTo>
                  <a:pt x="1523732" y="1543542"/>
                </a:lnTo>
                <a:close/>
              </a:path>
              <a:path w="3305175" h="2456815">
                <a:moveTo>
                  <a:pt x="1817190" y="1546910"/>
                </a:moveTo>
                <a:lnTo>
                  <a:pt x="1809345" y="1545327"/>
                </a:lnTo>
                <a:lnTo>
                  <a:pt x="1802940" y="1541006"/>
                </a:lnTo>
                <a:lnTo>
                  <a:pt x="1798623" y="1534598"/>
                </a:lnTo>
                <a:lnTo>
                  <a:pt x="1797041" y="1526748"/>
                </a:lnTo>
                <a:lnTo>
                  <a:pt x="1798623" y="1518899"/>
                </a:lnTo>
                <a:lnTo>
                  <a:pt x="1802940" y="1512491"/>
                </a:lnTo>
                <a:lnTo>
                  <a:pt x="1809345" y="1508172"/>
                </a:lnTo>
                <a:lnTo>
                  <a:pt x="1817190" y="1506589"/>
                </a:lnTo>
                <a:lnTo>
                  <a:pt x="1825035" y="1508172"/>
                </a:lnTo>
                <a:lnTo>
                  <a:pt x="1831439" y="1512491"/>
                </a:lnTo>
                <a:lnTo>
                  <a:pt x="1835756" y="1518899"/>
                </a:lnTo>
                <a:lnTo>
                  <a:pt x="1837339" y="1526748"/>
                </a:lnTo>
                <a:lnTo>
                  <a:pt x="1835756" y="1534598"/>
                </a:lnTo>
                <a:lnTo>
                  <a:pt x="1831439" y="1541006"/>
                </a:lnTo>
                <a:lnTo>
                  <a:pt x="1825035" y="1545327"/>
                </a:lnTo>
                <a:lnTo>
                  <a:pt x="1817190" y="1546910"/>
                </a:lnTo>
                <a:close/>
              </a:path>
              <a:path w="3305175" h="2456815">
                <a:moveTo>
                  <a:pt x="2119913" y="1550276"/>
                </a:moveTo>
                <a:lnTo>
                  <a:pt x="2110763" y="1548427"/>
                </a:lnTo>
                <a:lnTo>
                  <a:pt x="2103290" y="1543384"/>
                </a:lnTo>
                <a:lnTo>
                  <a:pt x="2098250" y="1535906"/>
                </a:lnTo>
                <a:lnTo>
                  <a:pt x="2096403" y="1526748"/>
                </a:lnTo>
                <a:lnTo>
                  <a:pt x="2098250" y="1517592"/>
                </a:lnTo>
                <a:lnTo>
                  <a:pt x="2103290" y="1510115"/>
                </a:lnTo>
                <a:lnTo>
                  <a:pt x="2110763" y="1505073"/>
                </a:lnTo>
                <a:lnTo>
                  <a:pt x="2119913" y="1503223"/>
                </a:lnTo>
                <a:lnTo>
                  <a:pt x="2129064" y="1505073"/>
                </a:lnTo>
                <a:lnTo>
                  <a:pt x="2136537" y="1510115"/>
                </a:lnTo>
                <a:lnTo>
                  <a:pt x="2141577" y="1517592"/>
                </a:lnTo>
                <a:lnTo>
                  <a:pt x="2143425" y="1526748"/>
                </a:lnTo>
                <a:lnTo>
                  <a:pt x="2141577" y="1535906"/>
                </a:lnTo>
                <a:lnTo>
                  <a:pt x="2136537" y="1543384"/>
                </a:lnTo>
                <a:lnTo>
                  <a:pt x="2129064" y="1548427"/>
                </a:lnTo>
                <a:lnTo>
                  <a:pt x="2119913" y="1550276"/>
                </a:lnTo>
                <a:close/>
              </a:path>
              <a:path w="3305175" h="2456815">
                <a:moveTo>
                  <a:pt x="2422641" y="1552798"/>
                </a:moveTo>
                <a:lnTo>
                  <a:pt x="2412516" y="1550751"/>
                </a:lnTo>
                <a:lnTo>
                  <a:pt x="2404245" y="1545171"/>
                </a:lnTo>
                <a:lnTo>
                  <a:pt x="2398667" y="1536896"/>
                </a:lnTo>
                <a:lnTo>
                  <a:pt x="2396622" y="1526765"/>
                </a:lnTo>
                <a:lnTo>
                  <a:pt x="2398667" y="1516635"/>
                </a:lnTo>
                <a:lnTo>
                  <a:pt x="2404245" y="1508360"/>
                </a:lnTo>
                <a:lnTo>
                  <a:pt x="2412516" y="1502779"/>
                </a:lnTo>
                <a:lnTo>
                  <a:pt x="2422641" y="1500732"/>
                </a:lnTo>
                <a:lnTo>
                  <a:pt x="2432764" y="1502779"/>
                </a:lnTo>
                <a:lnTo>
                  <a:pt x="2441033" y="1508360"/>
                </a:lnTo>
                <a:lnTo>
                  <a:pt x="2446611" y="1516635"/>
                </a:lnTo>
                <a:lnTo>
                  <a:pt x="2448656" y="1526765"/>
                </a:lnTo>
                <a:lnTo>
                  <a:pt x="2446613" y="1536896"/>
                </a:lnTo>
                <a:lnTo>
                  <a:pt x="2441040" y="1545171"/>
                </a:lnTo>
                <a:lnTo>
                  <a:pt x="2432771" y="1550751"/>
                </a:lnTo>
                <a:lnTo>
                  <a:pt x="2422641" y="1552798"/>
                </a:lnTo>
                <a:close/>
              </a:path>
              <a:path w="3305175" h="2456815">
                <a:moveTo>
                  <a:pt x="2725365" y="1556163"/>
                </a:moveTo>
                <a:lnTo>
                  <a:pt x="2713927" y="1553853"/>
                </a:lnTo>
                <a:lnTo>
                  <a:pt x="2704588" y="1547554"/>
                </a:lnTo>
                <a:lnTo>
                  <a:pt x="2698292" y="1538210"/>
                </a:lnTo>
                <a:lnTo>
                  <a:pt x="2695983" y="1526765"/>
                </a:lnTo>
                <a:lnTo>
                  <a:pt x="2698292" y="1515320"/>
                </a:lnTo>
                <a:lnTo>
                  <a:pt x="2704588" y="1505976"/>
                </a:lnTo>
                <a:lnTo>
                  <a:pt x="2713927" y="1499676"/>
                </a:lnTo>
                <a:lnTo>
                  <a:pt x="2725365" y="1497367"/>
                </a:lnTo>
                <a:lnTo>
                  <a:pt x="2736802" y="1499676"/>
                </a:lnTo>
                <a:lnTo>
                  <a:pt x="2746141" y="1505976"/>
                </a:lnTo>
                <a:lnTo>
                  <a:pt x="2752437" y="1515320"/>
                </a:lnTo>
                <a:lnTo>
                  <a:pt x="2754746" y="1526765"/>
                </a:lnTo>
                <a:lnTo>
                  <a:pt x="2752437" y="1538210"/>
                </a:lnTo>
                <a:lnTo>
                  <a:pt x="2746141" y="1547554"/>
                </a:lnTo>
                <a:lnTo>
                  <a:pt x="2736802" y="1553853"/>
                </a:lnTo>
                <a:lnTo>
                  <a:pt x="2725365" y="1556163"/>
                </a:lnTo>
                <a:close/>
              </a:path>
              <a:path w="3305175" h="2456815">
                <a:moveTo>
                  <a:pt x="3028088" y="1559528"/>
                </a:moveTo>
                <a:lnTo>
                  <a:pt x="3015345" y="1556953"/>
                </a:lnTo>
                <a:lnTo>
                  <a:pt x="3004937" y="1549930"/>
                </a:lnTo>
                <a:lnTo>
                  <a:pt x="2997919" y="1539516"/>
                </a:lnTo>
                <a:lnTo>
                  <a:pt x="2995345" y="1526765"/>
                </a:lnTo>
                <a:lnTo>
                  <a:pt x="2997919" y="1514014"/>
                </a:lnTo>
                <a:lnTo>
                  <a:pt x="3004937" y="1503599"/>
                </a:lnTo>
                <a:lnTo>
                  <a:pt x="3015345" y="1496577"/>
                </a:lnTo>
                <a:lnTo>
                  <a:pt x="3028088" y="1494001"/>
                </a:lnTo>
                <a:lnTo>
                  <a:pt x="3040832" y="1496577"/>
                </a:lnTo>
                <a:lnTo>
                  <a:pt x="3051242" y="1503599"/>
                </a:lnTo>
                <a:lnTo>
                  <a:pt x="3058261" y="1514014"/>
                </a:lnTo>
                <a:lnTo>
                  <a:pt x="3060835" y="1526765"/>
                </a:lnTo>
                <a:lnTo>
                  <a:pt x="3058261" y="1539516"/>
                </a:lnTo>
                <a:lnTo>
                  <a:pt x="3051242" y="1549930"/>
                </a:lnTo>
                <a:lnTo>
                  <a:pt x="3040832" y="1556953"/>
                </a:lnTo>
                <a:lnTo>
                  <a:pt x="3028088" y="1559528"/>
                </a:lnTo>
                <a:close/>
              </a:path>
              <a:path w="3305175" h="2456815">
                <a:moveTo>
                  <a:pt x="3305061" y="1550486"/>
                </a:moveTo>
                <a:lnTo>
                  <a:pt x="3298335" y="1540507"/>
                </a:lnTo>
                <a:lnTo>
                  <a:pt x="3295564" y="1526782"/>
                </a:lnTo>
                <a:lnTo>
                  <a:pt x="3298335" y="1513056"/>
                </a:lnTo>
                <a:lnTo>
                  <a:pt x="3305061" y="1503077"/>
                </a:lnTo>
                <a:lnTo>
                  <a:pt x="3305061" y="1550486"/>
                </a:lnTo>
                <a:close/>
              </a:path>
              <a:path w="3305175" h="2456815">
                <a:moveTo>
                  <a:pt x="304961" y="1832246"/>
                </a:moveTo>
                <a:lnTo>
                  <a:pt x="302169" y="1832246"/>
                </a:lnTo>
                <a:lnTo>
                  <a:pt x="301043" y="1831119"/>
                </a:lnTo>
                <a:lnTo>
                  <a:pt x="301043" y="1828324"/>
                </a:lnTo>
                <a:lnTo>
                  <a:pt x="302169" y="1827200"/>
                </a:lnTo>
                <a:lnTo>
                  <a:pt x="304961" y="1827200"/>
                </a:lnTo>
                <a:lnTo>
                  <a:pt x="306088" y="1828324"/>
                </a:lnTo>
                <a:lnTo>
                  <a:pt x="306088" y="1831119"/>
                </a:lnTo>
                <a:lnTo>
                  <a:pt x="304961" y="1832246"/>
                </a:lnTo>
                <a:close/>
              </a:path>
              <a:path w="3305175" h="2456815">
                <a:moveTo>
                  <a:pt x="610008" y="1836453"/>
                </a:moveTo>
                <a:lnTo>
                  <a:pt x="602591" y="1836453"/>
                </a:lnTo>
                <a:lnTo>
                  <a:pt x="599580" y="1833441"/>
                </a:lnTo>
                <a:lnTo>
                  <a:pt x="599580" y="1826039"/>
                </a:lnTo>
                <a:lnTo>
                  <a:pt x="602591" y="1823024"/>
                </a:lnTo>
                <a:lnTo>
                  <a:pt x="609991" y="1823024"/>
                </a:lnTo>
                <a:lnTo>
                  <a:pt x="613002" y="1826039"/>
                </a:lnTo>
                <a:lnTo>
                  <a:pt x="613002" y="1833441"/>
                </a:lnTo>
                <a:lnTo>
                  <a:pt x="610008" y="1836453"/>
                </a:lnTo>
                <a:close/>
              </a:path>
              <a:path w="3305175" h="2456815">
                <a:moveTo>
                  <a:pt x="914581" y="1839818"/>
                </a:moveTo>
                <a:lnTo>
                  <a:pt x="903448" y="1839818"/>
                </a:lnTo>
                <a:lnTo>
                  <a:pt x="898942" y="1835308"/>
                </a:lnTo>
                <a:lnTo>
                  <a:pt x="898942" y="1824169"/>
                </a:lnTo>
                <a:lnTo>
                  <a:pt x="903448" y="1819659"/>
                </a:lnTo>
                <a:lnTo>
                  <a:pt x="914581" y="1819659"/>
                </a:lnTo>
                <a:lnTo>
                  <a:pt x="919088" y="1824169"/>
                </a:lnTo>
                <a:lnTo>
                  <a:pt x="919088" y="1835308"/>
                </a:lnTo>
                <a:lnTo>
                  <a:pt x="914581" y="1839818"/>
                </a:lnTo>
                <a:close/>
              </a:path>
              <a:path w="3305175" h="2456815">
                <a:moveTo>
                  <a:pt x="1219155" y="1843183"/>
                </a:moveTo>
                <a:lnTo>
                  <a:pt x="1204323" y="1843183"/>
                </a:lnTo>
                <a:lnTo>
                  <a:pt x="1198304" y="1837161"/>
                </a:lnTo>
                <a:lnTo>
                  <a:pt x="1198304" y="1822319"/>
                </a:lnTo>
                <a:lnTo>
                  <a:pt x="1204323" y="1816294"/>
                </a:lnTo>
                <a:lnTo>
                  <a:pt x="1219155" y="1816294"/>
                </a:lnTo>
                <a:lnTo>
                  <a:pt x="1225177" y="1822319"/>
                </a:lnTo>
                <a:lnTo>
                  <a:pt x="1225177" y="1837161"/>
                </a:lnTo>
                <a:lnTo>
                  <a:pt x="1219155" y="1843183"/>
                </a:lnTo>
                <a:close/>
              </a:path>
              <a:path w="3305175" h="2456815">
                <a:moveTo>
                  <a:pt x="1523732" y="1846549"/>
                </a:moveTo>
                <a:lnTo>
                  <a:pt x="1505196" y="1846549"/>
                </a:lnTo>
                <a:lnTo>
                  <a:pt x="1497679" y="1839028"/>
                </a:lnTo>
                <a:lnTo>
                  <a:pt x="1497679" y="1820483"/>
                </a:lnTo>
                <a:lnTo>
                  <a:pt x="1505196" y="1812962"/>
                </a:lnTo>
                <a:lnTo>
                  <a:pt x="1523732" y="1812962"/>
                </a:lnTo>
                <a:lnTo>
                  <a:pt x="1531249" y="1820483"/>
                </a:lnTo>
                <a:lnTo>
                  <a:pt x="1531249" y="1839028"/>
                </a:lnTo>
                <a:lnTo>
                  <a:pt x="1523732" y="1846549"/>
                </a:lnTo>
                <a:close/>
              </a:path>
              <a:path w="3305175" h="2456815">
                <a:moveTo>
                  <a:pt x="1817190" y="1849914"/>
                </a:moveTo>
                <a:lnTo>
                  <a:pt x="1809345" y="1848331"/>
                </a:lnTo>
                <a:lnTo>
                  <a:pt x="1802940" y="1844012"/>
                </a:lnTo>
                <a:lnTo>
                  <a:pt x="1798623" y="1837605"/>
                </a:lnTo>
                <a:lnTo>
                  <a:pt x="1797041" y="1829755"/>
                </a:lnTo>
                <a:lnTo>
                  <a:pt x="1798623" y="1821906"/>
                </a:lnTo>
                <a:lnTo>
                  <a:pt x="1802940" y="1815499"/>
                </a:lnTo>
                <a:lnTo>
                  <a:pt x="1809345" y="1811180"/>
                </a:lnTo>
                <a:lnTo>
                  <a:pt x="1817190" y="1809596"/>
                </a:lnTo>
                <a:lnTo>
                  <a:pt x="1825035" y="1811180"/>
                </a:lnTo>
                <a:lnTo>
                  <a:pt x="1831439" y="1815499"/>
                </a:lnTo>
                <a:lnTo>
                  <a:pt x="1835756" y="1821906"/>
                </a:lnTo>
                <a:lnTo>
                  <a:pt x="1837339" y="1829755"/>
                </a:lnTo>
                <a:lnTo>
                  <a:pt x="1835756" y="1837605"/>
                </a:lnTo>
                <a:lnTo>
                  <a:pt x="1831439" y="1844012"/>
                </a:lnTo>
                <a:lnTo>
                  <a:pt x="1825035" y="1848331"/>
                </a:lnTo>
                <a:lnTo>
                  <a:pt x="1817190" y="1849914"/>
                </a:lnTo>
                <a:close/>
              </a:path>
              <a:path w="3305175" h="2456815">
                <a:moveTo>
                  <a:pt x="2119913" y="1853283"/>
                </a:moveTo>
                <a:lnTo>
                  <a:pt x="2110763" y="1851434"/>
                </a:lnTo>
                <a:lnTo>
                  <a:pt x="2103290" y="1846392"/>
                </a:lnTo>
                <a:lnTo>
                  <a:pt x="2098250" y="1838913"/>
                </a:lnTo>
                <a:lnTo>
                  <a:pt x="2096403" y="1829755"/>
                </a:lnTo>
                <a:lnTo>
                  <a:pt x="2098250" y="1820600"/>
                </a:lnTo>
                <a:lnTo>
                  <a:pt x="2103290" y="1813122"/>
                </a:lnTo>
                <a:lnTo>
                  <a:pt x="2110763" y="1808080"/>
                </a:lnTo>
                <a:lnTo>
                  <a:pt x="2119913" y="1806231"/>
                </a:lnTo>
                <a:lnTo>
                  <a:pt x="2129064" y="1808080"/>
                </a:lnTo>
                <a:lnTo>
                  <a:pt x="2136537" y="1813122"/>
                </a:lnTo>
                <a:lnTo>
                  <a:pt x="2141577" y="1820600"/>
                </a:lnTo>
                <a:lnTo>
                  <a:pt x="2143425" y="1829755"/>
                </a:lnTo>
                <a:lnTo>
                  <a:pt x="2141577" y="1838913"/>
                </a:lnTo>
                <a:lnTo>
                  <a:pt x="2136537" y="1846392"/>
                </a:lnTo>
                <a:lnTo>
                  <a:pt x="2129064" y="1851434"/>
                </a:lnTo>
                <a:lnTo>
                  <a:pt x="2119913" y="1853283"/>
                </a:lnTo>
                <a:close/>
              </a:path>
              <a:path w="3305175" h="2456815">
                <a:moveTo>
                  <a:pt x="2422641" y="1855805"/>
                </a:moveTo>
                <a:lnTo>
                  <a:pt x="2412516" y="1853758"/>
                </a:lnTo>
                <a:lnTo>
                  <a:pt x="2404245" y="1848177"/>
                </a:lnTo>
                <a:lnTo>
                  <a:pt x="2398667" y="1839902"/>
                </a:lnTo>
                <a:lnTo>
                  <a:pt x="2396622" y="1829772"/>
                </a:lnTo>
                <a:lnTo>
                  <a:pt x="2398667" y="1819642"/>
                </a:lnTo>
                <a:lnTo>
                  <a:pt x="2404245" y="1811367"/>
                </a:lnTo>
                <a:lnTo>
                  <a:pt x="2412516" y="1805786"/>
                </a:lnTo>
                <a:lnTo>
                  <a:pt x="2422641" y="1803740"/>
                </a:lnTo>
                <a:lnTo>
                  <a:pt x="2432764" y="1805786"/>
                </a:lnTo>
                <a:lnTo>
                  <a:pt x="2441033" y="1811367"/>
                </a:lnTo>
                <a:lnTo>
                  <a:pt x="2446611" y="1819642"/>
                </a:lnTo>
                <a:lnTo>
                  <a:pt x="2448656" y="1829772"/>
                </a:lnTo>
                <a:lnTo>
                  <a:pt x="2446613" y="1839902"/>
                </a:lnTo>
                <a:lnTo>
                  <a:pt x="2441040" y="1848177"/>
                </a:lnTo>
                <a:lnTo>
                  <a:pt x="2432771" y="1853758"/>
                </a:lnTo>
                <a:lnTo>
                  <a:pt x="2422641" y="1855805"/>
                </a:lnTo>
                <a:close/>
              </a:path>
              <a:path w="3305175" h="2456815">
                <a:moveTo>
                  <a:pt x="2725365" y="1859170"/>
                </a:moveTo>
                <a:lnTo>
                  <a:pt x="2713927" y="1856861"/>
                </a:lnTo>
                <a:lnTo>
                  <a:pt x="2704588" y="1850561"/>
                </a:lnTo>
                <a:lnTo>
                  <a:pt x="2698292" y="1841217"/>
                </a:lnTo>
                <a:lnTo>
                  <a:pt x="2695983" y="1829772"/>
                </a:lnTo>
                <a:lnTo>
                  <a:pt x="2698292" y="1818328"/>
                </a:lnTo>
                <a:lnTo>
                  <a:pt x="2704588" y="1808983"/>
                </a:lnTo>
                <a:lnTo>
                  <a:pt x="2713927" y="1802684"/>
                </a:lnTo>
                <a:lnTo>
                  <a:pt x="2725365" y="1800374"/>
                </a:lnTo>
                <a:lnTo>
                  <a:pt x="2736802" y="1802684"/>
                </a:lnTo>
                <a:lnTo>
                  <a:pt x="2746141" y="1808983"/>
                </a:lnTo>
                <a:lnTo>
                  <a:pt x="2752437" y="1818328"/>
                </a:lnTo>
                <a:lnTo>
                  <a:pt x="2754746" y="1829772"/>
                </a:lnTo>
                <a:lnTo>
                  <a:pt x="2752437" y="1841217"/>
                </a:lnTo>
                <a:lnTo>
                  <a:pt x="2746141" y="1850561"/>
                </a:lnTo>
                <a:lnTo>
                  <a:pt x="2736802" y="1856861"/>
                </a:lnTo>
                <a:lnTo>
                  <a:pt x="2725365" y="1859170"/>
                </a:lnTo>
                <a:close/>
              </a:path>
              <a:path w="3305175" h="2456815">
                <a:moveTo>
                  <a:pt x="3028088" y="1862536"/>
                </a:moveTo>
                <a:lnTo>
                  <a:pt x="3015345" y="1859960"/>
                </a:lnTo>
                <a:lnTo>
                  <a:pt x="3004937" y="1852938"/>
                </a:lnTo>
                <a:lnTo>
                  <a:pt x="2997919" y="1842523"/>
                </a:lnTo>
                <a:lnTo>
                  <a:pt x="2995345" y="1829772"/>
                </a:lnTo>
                <a:lnTo>
                  <a:pt x="2997919" y="1817021"/>
                </a:lnTo>
                <a:lnTo>
                  <a:pt x="3004937" y="1806607"/>
                </a:lnTo>
                <a:lnTo>
                  <a:pt x="3015345" y="1799584"/>
                </a:lnTo>
                <a:lnTo>
                  <a:pt x="3028088" y="1797009"/>
                </a:lnTo>
                <a:lnTo>
                  <a:pt x="3040832" y="1799584"/>
                </a:lnTo>
                <a:lnTo>
                  <a:pt x="3051242" y="1806607"/>
                </a:lnTo>
                <a:lnTo>
                  <a:pt x="3058261" y="1817021"/>
                </a:lnTo>
                <a:lnTo>
                  <a:pt x="3060835" y="1829772"/>
                </a:lnTo>
                <a:lnTo>
                  <a:pt x="3058261" y="1842523"/>
                </a:lnTo>
                <a:lnTo>
                  <a:pt x="3051242" y="1852938"/>
                </a:lnTo>
                <a:lnTo>
                  <a:pt x="3040832" y="1859960"/>
                </a:lnTo>
                <a:lnTo>
                  <a:pt x="3028088" y="1862536"/>
                </a:lnTo>
                <a:close/>
              </a:path>
              <a:path w="3305175" h="2456815">
                <a:moveTo>
                  <a:pt x="3305061" y="1853494"/>
                </a:moveTo>
                <a:lnTo>
                  <a:pt x="3298335" y="1843514"/>
                </a:lnTo>
                <a:lnTo>
                  <a:pt x="3295564" y="1829789"/>
                </a:lnTo>
                <a:lnTo>
                  <a:pt x="3298335" y="1816064"/>
                </a:lnTo>
                <a:lnTo>
                  <a:pt x="3305061" y="1806085"/>
                </a:lnTo>
                <a:lnTo>
                  <a:pt x="3305061" y="1853494"/>
                </a:lnTo>
                <a:close/>
              </a:path>
              <a:path w="3305175" h="2456815">
                <a:moveTo>
                  <a:pt x="607685" y="2135254"/>
                </a:moveTo>
                <a:lnTo>
                  <a:pt x="604894" y="2135254"/>
                </a:lnTo>
                <a:lnTo>
                  <a:pt x="603766" y="2134126"/>
                </a:lnTo>
                <a:lnTo>
                  <a:pt x="603766" y="2131335"/>
                </a:lnTo>
                <a:lnTo>
                  <a:pt x="604894" y="2130204"/>
                </a:lnTo>
                <a:lnTo>
                  <a:pt x="607685" y="2130204"/>
                </a:lnTo>
                <a:lnTo>
                  <a:pt x="608813" y="2131335"/>
                </a:lnTo>
                <a:lnTo>
                  <a:pt x="608813" y="2134126"/>
                </a:lnTo>
                <a:lnTo>
                  <a:pt x="607685" y="2135254"/>
                </a:lnTo>
                <a:close/>
              </a:path>
              <a:path w="3305175" h="2456815">
                <a:moveTo>
                  <a:pt x="913187" y="2140287"/>
                </a:moveTo>
                <a:lnTo>
                  <a:pt x="904843" y="2140287"/>
                </a:lnTo>
                <a:lnTo>
                  <a:pt x="901464" y="2136904"/>
                </a:lnTo>
                <a:lnTo>
                  <a:pt x="901464" y="2128557"/>
                </a:lnTo>
                <a:lnTo>
                  <a:pt x="904843" y="2125174"/>
                </a:lnTo>
                <a:lnTo>
                  <a:pt x="913187" y="2125174"/>
                </a:lnTo>
                <a:lnTo>
                  <a:pt x="916566" y="2128557"/>
                </a:lnTo>
                <a:lnTo>
                  <a:pt x="916566" y="2136904"/>
                </a:lnTo>
                <a:lnTo>
                  <a:pt x="913187" y="2140287"/>
                </a:lnTo>
                <a:close/>
              </a:path>
              <a:path w="3305175" h="2456815">
                <a:moveTo>
                  <a:pt x="1218686" y="2145317"/>
                </a:moveTo>
                <a:lnTo>
                  <a:pt x="1204778" y="2145317"/>
                </a:lnTo>
                <a:lnTo>
                  <a:pt x="1199144" y="2139679"/>
                </a:lnTo>
                <a:lnTo>
                  <a:pt x="1199144" y="2125745"/>
                </a:lnTo>
                <a:lnTo>
                  <a:pt x="1204778" y="2120108"/>
                </a:lnTo>
                <a:lnTo>
                  <a:pt x="1218703" y="2120108"/>
                </a:lnTo>
                <a:lnTo>
                  <a:pt x="1224336" y="2125745"/>
                </a:lnTo>
                <a:lnTo>
                  <a:pt x="1224336" y="2139679"/>
                </a:lnTo>
                <a:lnTo>
                  <a:pt x="1218686" y="2145317"/>
                </a:lnTo>
                <a:close/>
              </a:path>
              <a:path w="3305175" h="2456815">
                <a:moveTo>
                  <a:pt x="1523732" y="2149526"/>
                </a:moveTo>
                <a:lnTo>
                  <a:pt x="1505196" y="2149526"/>
                </a:lnTo>
                <a:lnTo>
                  <a:pt x="1497679" y="2142002"/>
                </a:lnTo>
                <a:lnTo>
                  <a:pt x="1497679" y="2123456"/>
                </a:lnTo>
                <a:lnTo>
                  <a:pt x="1505196" y="2115935"/>
                </a:lnTo>
                <a:lnTo>
                  <a:pt x="1523732" y="2115935"/>
                </a:lnTo>
                <a:lnTo>
                  <a:pt x="1531249" y="2123456"/>
                </a:lnTo>
                <a:lnTo>
                  <a:pt x="1531249" y="2142002"/>
                </a:lnTo>
                <a:lnTo>
                  <a:pt x="1523732" y="2149526"/>
                </a:lnTo>
                <a:close/>
              </a:path>
              <a:path w="3305175" h="2456815">
                <a:moveTo>
                  <a:pt x="1817190" y="2152891"/>
                </a:moveTo>
                <a:lnTo>
                  <a:pt x="1809345" y="2151308"/>
                </a:lnTo>
                <a:lnTo>
                  <a:pt x="1802940" y="2146989"/>
                </a:lnTo>
                <a:lnTo>
                  <a:pt x="1798623" y="2140580"/>
                </a:lnTo>
                <a:lnTo>
                  <a:pt x="1797041" y="2132729"/>
                </a:lnTo>
                <a:lnTo>
                  <a:pt x="1798623" y="2124880"/>
                </a:lnTo>
                <a:lnTo>
                  <a:pt x="1802940" y="2118472"/>
                </a:lnTo>
                <a:lnTo>
                  <a:pt x="1809345" y="2114153"/>
                </a:lnTo>
                <a:lnTo>
                  <a:pt x="1817190" y="2112570"/>
                </a:lnTo>
                <a:lnTo>
                  <a:pt x="1825035" y="2114153"/>
                </a:lnTo>
                <a:lnTo>
                  <a:pt x="1831439" y="2118472"/>
                </a:lnTo>
                <a:lnTo>
                  <a:pt x="1835756" y="2124880"/>
                </a:lnTo>
                <a:lnTo>
                  <a:pt x="1837339" y="2132729"/>
                </a:lnTo>
                <a:lnTo>
                  <a:pt x="1835756" y="2140580"/>
                </a:lnTo>
                <a:lnTo>
                  <a:pt x="1831439" y="2146989"/>
                </a:lnTo>
                <a:lnTo>
                  <a:pt x="1825035" y="2151308"/>
                </a:lnTo>
                <a:lnTo>
                  <a:pt x="1817190" y="2152891"/>
                </a:lnTo>
                <a:close/>
              </a:path>
              <a:path w="3305175" h="2456815">
                <a:moveTo>
                  <a:pt x="2119913" y="2156254"/>
                </a:moveTo>
                <a:lnTo>
                  <a:pt x="2110763" y="2154405"/>
                </a:lnTo>
                <a:lnTo>
                  <a:pt x="2103290" y="2149364"/>
                </a:lnTo>
                <a:lnTo>
                  <a:pt x="2098250" y="2141886"/>
                </a:lnTo>
                <a:lnTo>
                  <a:pt x="2096403" y="2132729"/>
                </a:lnTo>
                <a:lnTo>
                  <a:pt x="2098250" y="2123573"/>
                </a:lnTo>
                <a:lnTo>
                  <a:pt x="2103290" y="2116096"/>
                </a:lnTo>
                <a:lnTo>
                  <a:pt x="2110763" y="2111053"/>
                </a:lnTo>
                <a:lnTo>
                  <a:pt x="2119913" y="2109204"/>
                </a:lnTo>
                <a:lnTo>
                  <a:pt x="2129064" y="2111053"/>
                </a:lnTo>
                <a:lnTo>
                  <a:pt x="2136537" y="2116096"/>
                </a:lnTo>
                <a:lnTo>
                  <a:pt x="2141577" y="2123573"/>
                </a:lnTo>
                <a:lnTo>
                  <a:pt x="2143425" y="2132729"/>
                </a:lnTo>
                <a:lnTo>
                  <a:pt x="2141577" y="2141886"/>
                </a:lnTo>
                <a:lnTo>
                  <a:pt x="2136537" y="2149364"/>
                </a:lnTo>
                <a:lnTo>
                  <a:pt x="2129064" y="2154405"/>
                </a:lnTo>
                <a:lnTo>
                  <a:pt x="2119913" y="2156254"/>
                </a:lnTo>
                <a:close/>
              </a:path>
              <a:path w="3305175" h="2456815">
                <a:moveTo>
                  <a:pt x="2422641" y="2158779"/>
                </a:moveTo>
                <a:lnTo>
                  <a:pt x="2412516" y="2156732"/>
                </a:lnTo>
                <a:lnTo>
                  <a:pt x="2404245" y="2151152"/>
                </a:lnTo>
                <a:lnTo>
                  <a:pt x="2398667" y="2142877"/>
                </a:lnTo>
                <a:lnTo>
                  <a:pt x="2396622" y="2132746"/>
                </a:lnTo>
                <a:lnTo>
                  <a:pt x="2398667" y="2122616"/>
                </a:lnTo>
                <a:lnTo>
                  <a:pt x="2404245" y="2114341"/>
                </a:lnTo>
                <a:lnTo>
                  <a:pt x="2412516" y="2108760"/>
                </a:lnTo>
                <a:lnTo>
                  <a:pt x="2422641" y="2106713"/>
                </a:lnTo>
                <a:lnTo>
                  <a:pt x="2432764" y="2108760"/>
                </a:lnTo>
                <a:lnTo>
                  <a:pt x="2441033" y="2114341"/>
                </a:lnTo>
                <a:lnTo>
                  <a:pt x="2446611" y="2122616"/>
                </a:lnTo>
                <a:lnTo>
                  <a:pt x="2448656" y="2132746"/>
                </a:lnTo>
                <a:lnTo>
                  <a:pt x="2446613" y="2142877"/>
                </a:lnTo>
                <a:lnTo>
                  <a:pt x="2441040" y="2151152"/>
                </a:lnTo>
                <a:lnTo>
                  <a:pt x="2432771" y="2156732"/>
                </a:lnTo>
                <a:lnTo>
                  <a:pt x="2422641" y="2158779"/>
                </a:lnTo>
                <a:close/>
              </a:path>
              <a:path w="3305175" h="2456815">
                <a:moveTo>
                  <a:pt x="2725365" y="2162144"/>
                </a:moveTo>
                <a:lnTo>
                  <a:pt x="2713927" y="2159834"/>
                </a:lnTo>
                <a:lnTo>
                  <a:pt x="2704588" y="2153535"/>
                </a:lnTo>
                <a:lnTo>
                  <a:pt x="2698292" y="2144191"/>
                </a:lnTo>
                <a:lnTo>
                  <a:pt x="2695983" y="2132746"/>
                </a:lnTo>
                <a:lnTo>
                  <a:pt x="2698292" y="2121301"/>
                </a:lnTo>
                <a:lnTo>
                  <a:pt x="2704588" y="2111957"/>
                </a:lnTo>
                <a:lnTo>
                  <a:pt x="2713927" y="2105657"/>
                </a:lnTo>
                <a:lnTo>
                  <a:pt x="2725365" y="2103348"/>
                </a:lnTo>
                <a:lnTo>
                  <a:pt x="2736802" y="2105657"/>
                </a:lnTo>
                <a:lnTo>
                  <a:pt x="2746141" y="2111957"/>
                </a:lnTo>
                <a:lnTo>
                  <a:pt x="2752437" y="2121301"/>
                </a:lnTo>
                <a:lnTo>
                  <a:pt x="2754746" y="2132746"/>
                </a:lnTo>
                <a:lnTo>
                  <a:pt x="2752437" y="2144191"/>
                </a:lnTo>
                <a:lnTo>
                  <a:pt x="2746141" y="2153535"/>
                </a:lnTo>
                <a:lnTo>
                  <a:pt x="2736802" y="2159834"/>
                </a:lnTo>
                <a:lnTo>
                  <a:pt x="2725365" y="2162144"/>
                </a:lnTo>
                <a:close/>
              </a:path>
              <a:path w="3305175" h="2456815">
                <a:moveTo>
                  <a:pt x="3028088" y="2165513"/>
                </a:moveTo>
                <a:lnTo>
                  <a:pt x="3015345" y="2162937"/>
                </a:lnTo>
                <a:lnTo>
                  <a:pt x="3004937" y="2155913"/>
                </a:lnTo>
                <a:lnTo>
                  <a:pt x="2997919" y="2145497"/>
                </a:lnTo>
                <a:lnTo>
                  <a:pt x="2995345" y="2132746"/>
                </a:lnTo>
                <a:lnTo>
                  <a:pt x="2997919" y="2119995"/>
                </a:lnTo>
                <a:lnTo>
                  <a:pt x="3004937" y="2109580"/>
                </a:lnTo>
                <a:lnTo>
                  <a:pt x="3015345" y="2102558"/>
                </a:lnTo>
                <a:lnTo>
                  <a:pt x="3028088" y="2099982"/>
                </a:lnTo>
                <a:lnTo>
                  <a:pt x="3040832" y="2102558"/>
                </a:lnTo>
                <a:lnTo>
                  <a:pt x="3051242" y="2109580"/>
                </a:lnTo>
                <a:lnTo>
                  <a:pt x="3058261" y="2119995"/>
                </a:lnTo>
                <a:lnTo>
                  <a:pt x="3060835" y="2132746"/>
                </a:lnTo>
                <a:lnTo>
                  <a:pt x="3058261" y="2145497"/>
                </a:lnTo>
                <a:lnTo>
                  <a:pt x="3051242" y="2155913"/>
                </a:lnTo>
                <a:lnTo>
                  <a:pt x="3040832" y="2162937"/>
                </a:lnTo>
                <a:lnTo>
                  <a:pt x="3028088" y="2165513"/>
                </a:lnTo>
                <a:close/>
              </a:path>
              <a:path w="3305175" h="2456815">
                <a:moveTo>
                  <a:pt x="3305061" y="2156467"/>
                </a:moveTo>
                <a:lnTo>
                  <a:pt x="3298335" y="2146488"/>
                </a:lnTo>
                <a:lnTo>
                  <a:pt x="3295564" y="2132763"/>
                </a:lnTo>
                <a:lnTo>
                  <a:pt x="3298335" y="2119037"/>
                </a:lnTo>
                <a:lnTo>
                  <a:pt x="3305061" y="2109058"/>
                </a:lnTo>
                <a:lnTo>
                  <a:pt x="3305061" y="2156467"/>
                </a:lnTo>
                <a:close/>
              </a:path>
              <a:path w="3305175" h="2456815">
                <a:moveTo>
                  <a:pt x="1212211" y="2436530"/>
                </a:moveTo>
                <a:lnTo>
                  <a:pt x="1211269" y="2436530"/>
                </a:lnTo>
                <a:lnTo>
                  <a:pt x="1210898" y="2436158"/>
                </a:lnTo>
                <a:lnTo>
                  <a:pt x="1210898" y="2435217"/>
                </a:lnTo>
                <a:lnTo>
                  <a:pt x="1211269" y="2434845"/>
                </a:lnTo>
                <a:lnTo>
                  <a:pt x="1212211" y="2434845"/>
                </a:lnTo>
                <a:lnTo>
                  <a:pt x="1212579" y="2435217"/>
                </a:lnTo>
                <a:lnTo>
                  <a:pt x="1212579" y="2436158"/>
                </a:lnTo>
                <a:lnTo>
                  <a:pt x="1212211" y="2436530"/>
                </a:lnTo>
                <a:close/>
              </a:path>
              <a:path w="3305175" h="2456815">
                <a:moveTo>
                  <a:pt x="1516316" y="2439051"/>
                </a:moveTo>
                <a:lnTo>
                  <a:pt x="1512599" y="2439051"/>
                </a:lnTo>
                <a:lnTo>
                  <a:pt x="1511100" y="2437556"/>
                </a:lnTo>
                <a:lnTo>
                  <a:pt x="1511100" y="2433819"/>
                </a:lnTo>
                <a:lnTo>
                  <a:pt x="1512599" y="2432320"/>
                </a:lnTo>
                <a:lnTo>
                  <a:pt x="1516333" y="2432320"/>
                </a:lnTo>
                <a:lnTo>
                  <a:pt x="1517828" y="2433819"/>
                </a:lnTo>
                <a:lnTo>
                  <a:pt x="1517828" y="2437556"/>
                </a:lnTo>
                <a:lnTo>
                  <a:pt x="1516316" y="2439051"/>
                </a:lnTo>
                <a:close/>
              </a:path>
              <a:path w="3305175" h="2456815">
                <a:moveTo>
                  <a:pt x="1821358" y="2443261"/>
                </a:moveTo>
                <a:lnTo>
                  <a:pt x="1813017" y="2443261"/>
                </a:lnTo>
                <a:lnTo>
                  <a:pt x="1809638" y="2439878"/>
                </a:lnTo>
                <a:lnTo>
                  <a:pt x="1809638" y="2431530"/>
                </a:lnTo>
                <a:lnTo>
                  <a:pt x="1813017" y="2428148"/>
                </a:lnTo>
                <a:lnTo>
                  <a:pt x="1821358" y="2428148"/>
                </a:lnTo>
                <a:lnTo>
                  <a:pt x="1824741" y="2431530"/>
                </a:lnTo>
                <a:lnTo>
                  <a:pt x="1824741" y="2439878"/>
                </a:lnTo>
                <a:lnTo>
                  <a:pt x="1821358" y="2443261"/>
                </a:lnTo>
                <a:close/>
              </a:path>
              <a:path w="3305175" h="2456815">
                <a:moveTo>
                  <a:pt x="2125936" y="2446626"/>
                </a:moveTo>
                <a:lnTo>
                  <a:pt x="2113895" y="2446626"/>
                </a:lnTo>
                <a:lnTo>
                  <a:pt x="2109000" y="2441728"/>
                </a:lnTo>
                <a:lnTo>
                  <a:pt x="2109000" y="2429681"/>
                </a:lnTo>
                <a:lnTo>
                  <a:pt x="2113895" y="2424783"/>
                </a:lnTo>
                <a:lnTo>
                  <a:pt x="2125936" y="2424783"/>
                </a:lnTo>
                <a:lnTo>
                  <a:pt x="2130830" y="2429681"/>
                </a:lnTo>
                <a:lnTo>
                  <a:pt x="2130830" y="2441728"/>
                </a:lnTo>
                <a:lnTo>
                  <a:pt x="2125936" y="2446626"/>
                </a:lnTo>
                <a:close/>
              </a:path>
              <a:path w="3305175" h="2456815">
                <a:moveTo>
                  <a:pt x="2430982" y="2450832"/>
                </a:moveTo>
                <a:lnTo>
                  <a:pt x="2414296" y="2450832"/>
                </a:lnTo>
                <a:lnTo>
                  <a:pt x="2407538" y="2444067"/>
                </a:lnTo>
                <a:lnTo>
                  <a:pt x="2407538" y="2427372"/>
                </a:lnTo>
                <a:lnTo>
                  <a:pt x="2414296" y="2420610"/>
                </a:lnTo>
                <a:lnTo>
                  <a:pt x="2430982" y="2420610"/>
                </a:lnTo>
                <a:lnTo>
                  <a:pt x="2437743" y="2427372"/>
                </a:lnTo>
                <a:lnTo>
                  <a:pt x="2437743" y="2444067"/>
                </a:lnTo>
                <a:lnTo>
                  <a:pt x="2430982" y="2450832"/>
                </a:lnTo>
                <a:close/>
              </a:path>
              <a:path w="3305175" h="2456815">
                <a:moveTo>
                  <a:pt x="2735103" y="2453357"/>
                </a:moveTo>
                <a:lnTo>
                  <a:pt x="2715626" y="2453357"/>
                </a:lnTo>
                <a:lnTo>
                  <a:pt x="2707737" y="2445465"/>
                </a:lnTo>
                <a:lnTo>
                  <a:pt x="2707737" y="2425978"/>
                </a:lnTo>
                <a:lnTo>
                  <a:pt x="2715626" y="2418085"/>
                </a:lnTo>
                <a:lnTo>
                  <a:pt x="2735103" y="2418085"/>
                </a:lnTo>
                <a:lnTo>
                  <a:pt x="2742989" y="2425978"/>
                </a:lnTo>
                <a:lnTo>
                  <a:pt x="2742989" y="2445465"/>
                </a:lnTo>
                <a:lnTo>
                  <a:pt x="2735103" y="2453357"/>
                </a:lnTo>
                <a:close/>
              </a:path>
              <a:path w="3305175" h="2456815">
                <a:moveTo>
                  <a:pt x="3028088" y="2456722"/>
                </a:moveTo>
                <a:lnTo>
                  <a:pt x="3019920" y="2455071"/>
                </a:lnTo>
                <a:lnTo>
                  <a:pt x="3013248" y="2450569"/>
                </a:lnTo>
                <a:lnTo>
                  <a:pt x="3008749" y="2443893"/>
                </a:lnTo>
                <a:lnTo>
                  <a:pt x="3007099" y="2435719"/>
                </a:lnTo>
                <a:lnTo>
                  <a:pt x="3008749" y="2427547"/>
                </a:lnTo>
                <a:lnTo>
                  <a:pt x="3013248" y="2420871"/>
                </a:lnTo>
                <a:lnTo>
                  <a:pt x="3019920" y="2416370"/>
                </a:lnTo>
                <a:lnTo>
                  <a:pt x="3028088" y="2414720"/>
                </a:lnTo>
                <a:lnTo>
                  <a:pt x="3036257" y="2416370"/>
                </a:lnTo>
                <a:lnTo>
                  <a:pt x="3042929" y="2420871"/>
                </a:lnTo>
                <a:lnTo>
                  <a:pt x="3047428" y="2427547"/>
                </a:lnTo>
                <a:lnTo>
                  <a:pt x="3049078" y="2435719"/>
                </a:lnTo>
                <a:lnTo>
                  <a:pt x="3047428" y="2443893"/>
                </a:lnTo>
                <a:lnTo>
                  <a:pt x="3042929" y="2450569"/>
                </a:lnTo>
                <a:lnTo>
                  <a:pt x="3036257" y="2455071"/>
                </a:lnTo>
                <a:lnTo>
                  <a:pt x="3028088" y="2456722"/>
                </a:lnTo>
                <a:close/>
              </a:path>
            </a:pathLst>
          </a:custGeom>
          <a:solidFill>
            <a:srgbClr val="E8C7C6"/>
          </a:solidFill>
        </p:spPr>
        <p:txBody>
          <a:bodyPr wrap="square" lIns="0" tIns="0" rIns="0" bIns="0" rtlCol="0"/>
          <a:lstStyle/>
          <a:p>
            <a:endParaRPr/>
          </a:p>
        </p:txBody>
      </p:sp>
      <p:sp>
        <p:nvSpPr>
          <p:cNvPr id="8" name="object 8"/>
          <p:cNvSpPr txBox="1"/>
          <p:nvPr/>
        </p:nvSpPr>
        <p:spPr>
          <a:xfrm>
            <a:off x="2355567" y="2554802"/>
            <a:ext cx="7779033" cy="4689874"/>
          </a:xfrm>
          <a:prstGeom prst="rect">
            <a:avLst/>
          </a:prstGeom>
        </p:spPr>
        <p:txBody>
          <a:bodyPr vert="horz" wrap="square" lIns="0" tIns="80010" rIns="0" bIns="0" rtlCol="0">
            <a:spAutoFit/>
          </a:bodyPr>
          <a:lstStyle/>
          <a:p>
            <a:pPr marL="12700">
              <a:lnSpc>
                <a:spcPct val="100000"/>
              </a:lnSpc>
              <a:spcBef>
                <a:spcPts val="630"/>
              </a:spcBef>
            </a:pPr>
            <a:r>
              <a:rPr sz="2500" spc="-35" dirty="0">
                <a:latin typeface="Times New Roman"/>
                <a:cs typeface="Times New Roman"/>
              </a:rPr>
              <a:t>Technical</a:t>
            </a:r>
            <a:r>
              <a:rPr sz="2500" spc="-25" dirty="0">
                <a:latin typeface="Times New Roman"/>
                <a:cs typeface="Times New Roman"/>
              </a:rPr>
              <a:t> </a:t>
            </a:r>
            <a:r>
              <a:rPr sz="2500" spc="-10" dirty="0">
                <a:latin typeface="Times New Roman"/>
                <a:cs typeface="Times New Roman"/>
              </a:rPr>
              <a:t>Feasibility.</a:t>
            </a:r>
            <a:endParaRPr sz="2500" dirty="0">
              <a:latin typeface="Times New Roman"/>
              <a:cs typeface="Times New Roman"/>
            </a:endParaRPr>
          </a:p>
          <a:p>
            <a:pPr marL="12700" marR="5080">
              <a:lnSpc>
                <a:spcPct val="117600"/>
              </a:lnSpc>
              <a:spcBef>
                <a:spcPts val="5"/>
              </a:spcBef>
            </a:pPr>
            <a:r>
              <a:rPr sz="2500" spc="70" dirty="0">
                <a:latin typeface="Times New Roman"/>
                <a:cs typeface="Times New Roman"/>
              </a:rPr>
              <a:t>HTML,</a:t>
            </a:r>
            <a:r>
              <a:rPr sz="2500" spc="5" dirty="0">
                <a:latin typeface="Times New Roman"/>
                <a:cs typeface="Times New Roman"/>
              </a:rPr>
              <a:t> </a:t>
            </a:r>
            <a:r>
              <a:rPr sz="2500" spc="85" dirty="0">
                <a:latin typeface="Times New Roman"/>
                <a:cs typeface="Times New Roman"/>
              </a:rPr>
              <a:t>CSS,</a:t>
            </a:r>
            <a:r>
              <a:rPr sz="2500" spc="10" dirty="0">
                <a:latin typeface="Times New Roman"/>
                <a:cs typeface="Times New Roman"/>
              </a:rPr>
              <a:t> </a:t>
            </a:r>
            <a:r>
              <a:rPr sz="2500" spc="-25" dirty="0">
                <a:latin typeface="Times New Roman"/>
                <a:cs typeface="Times New Roman"/>
              </a:rPr>
              <a:t>Javascript,</a:t>
            </a:r>
            <a:r>
              <a:rPr sz="2500" spc="10" dirty="0">
                <a:latin typeface="Times New Roman"/>
                <a:cs typeface="Times New Roman"/>
              </a:rPr>
              <a:t> </a:t>
            </a:r>
            <a:r>
              <a:rPr sz="2500" spc="-45" dirty="0">
                <a:latin typeface="Times New Roman"/>
                <a:cs typeface="Times New Roman"/>
              </a:rPr>
              <a:t>Jquery</a:t>
            </a:r>
            <a:r>
              <a:rPr sz="2500" spc="10" dirty="0">
                <a:latin typeface="Times New Roman"/>
                <a:cs typeface="Times New Roman"/>
              </a:rPr>
              <a:t> </a:t>
            </a:r>
            <a:r>
              <a:rPr sz="2500" spc="-45" dirty="0">
                <a:latin typeface="Times New Roman"/>
                <a:cs typeface="Times New Roman"/>
              </a:rPr>
              <a:t>for</a:t>
            </a:r>
            <a:r>
              <a:rPr sz="2500" spc="10" dirty="0">
                <a:latin typeface="Times New Roman"/>
                <a:cs typeface="Times New Roman"/>
              </a:rPr>
              <a:t> </a:t>
            </a:r>
            <a:r>
              <a:rPr sz="2500" spc="-55" dirty="0">
                <a:latin typeface="Times New Roman"/>
                <a:cs typeface="Times New Roman"/>
              </a:rPr>
              <a:t>frontend. </a:t>
            </a:r>
            <a:r>
              <a:rPr sz="2500" spc="-620" dirty="0">
                <a:latin typeface="Times New Roman"/>
                <a:cs typeface="Times New Roman"/>
              </a:rPr>
              <a:t> </a:t>
            </a:r>
            <a:r>
              <a:rPr sz="2500" spc="150" dirty="0">
                <a:latin typeface="Times New Roman"/>
                <a:cs typeface="Times New Roman"/>
              </a:rPr>
              <a:t>PHP</a:t>
            </a:r>
            <a:r>
              <a:rPr sz="2500" spc="5" dirty="0">
                <a:latin typeface="Times New Roman"/>
                <a:cs typeface="Times New Roman"/>
              </a:rPr>
              <a:t> </a:t>
            </a:r>
            <a:r>
              <a:rPr sz="2500" spc="-45" dirty="0">
                <a:latin typeface="Times New Roman"/>
                <a:cs typeface="Times New Roman"/>
              </a:rPr>
              <a:t>for</a:t>
            </a:r>
            <a:r>
              <a:rPr sz="2500" spc="5" dirty="0">
                <a:latin typeface="Times New Roman"/>
                <a:cs typeface="Times New Roman"/>
              </a:rPr>
              <a:t> </a:t>
            </a:r>
            <a:r>
              <a:rPr sz="2500" spc="-60" dirty="0">
                <a:latin typeface="Times New Roman"/>
                <a:cs typeface="Times New Roman"/>
              </a:rPr>
              <a:t>backend</a:t>
            </a:r>
            <a:r>
              <a:rPr sz="2500" spc="10" dirty="0">
                <a:latin typeface="Times New Roman"/>
                <a:cs typeface="Times New Roman"/>
              </a:rPr>
              <a:t> </a:t>
            </a:r>
            <a:r>
              <a:rPr sz="2500" spc="-85" dirty="0">
                <a:latin typeface="Times New Roman"/>
                <a:cs typeface="Times New Roman"/>
              </a:rPr>
              <a:t>and</a:t>
            </a:r>
            <a:r>
              <a:rPr sz="2500" spc="5" dirty="0">
                <a:latin typeface="Times New Roman"/>
                <a:cs typeface="Times New Roman"/>
              </a:rPr>
              <a:t> </a:t>
            </a:r>
            <a:r>
              <a:rPr sz="2500" spc="25" dirty="0">
                <a:latin typeface="Times New Roman"/>
                <a:cs typeface="Times New Roman"/>
              </a:rPr>
              <a:t>MySql</a:t>
            </a:r>
            <a:r>
              <a:rPr sz="2500" spc="5" dirty="0">
                <a:latin typeface="Times New Roman"/>
                <a:cs typeface="Times New Roman"/>
              </a:rPr>
              <a:t> </a:t>
            </a:r>
            <a:r>
              <a:rPr sz="2500" spc="-45" dirty="0">
                <a:latin typeface="Times New Roman"/>
                <a:cs typeface="Times New Roman"/>
              </a:rPr>
              <a:t>for</a:t>
            </a:r>
            <a:r>
              <a:rPr sz="2500" spc="5" dirty="0">
                <a:latin typeface="Times New Roman"/>
                <a:cs typeface="Times New Roman"/>
              </a:rPr>
              <a:t> </a:t>
            </a:r>
            <a:r>
              <a:rPr sz="2500" spc="-25" dirty="0">
                <a:latin typeface="Times New Roman"/>
                <a:cs typeface="Times New Roman"/>
              </a:rPr>
              <a:t>database.</a:t>
            </a:r>
            <a:endParaRPr sz="2500" dirty="0">
              <a:latin typeface="Times New Roman"/>
              <a:cs typeface="Times New Roman"/>
            </a:endParaRPr>
          </a:p>
          <a:p>
            <a:pPr>
              <a:lnSpc>
                <a:spcPct val="100000"/>
              </a:lnSpc>
            </a:pPr>
            <a:endParaRPr sz="2500" dirty="0">
              <a:latin typeface="Times New Roman"/>
              <a:cs typeface="Times New Roman"/>
            </a:endParaRPr>
          </a:p>
          <a:p>
            <a:pPr marL="12700">
              <a:lnSpc>
                <a:spcPct val="100000"/>
              </a:lnSpc>
            </a:pPr>
            <a:r>
              <a:rPr sz="2500" spc="-25" dirty="0">
                <a:latin typeface="Times New Roman"/>
                <a:cs typeface="Times New Roman"/>
              </a:rPr>
              <a:t>Operational</a:t>
            </a:r>
            <a:r>
              <a:rPr sz="2500" spc="-40" dirty="0">
                <a:latin typeface="Times New Roman"/>
                <a:cs typeface="Times New Roman"/>
              </a:rPr>
              <a:t> </a:t>
            </a:r>
            <a:r>
              <a:rPr sz="2500" spc="-10" dirty="0">
                <a:latin typeface="Times New Roman"/>
                <a:cs typeface="Times New Roman"/>
              </a:rPr>
              <a:t>Feasibility.</a:t>
            </a:r>
            <a:endParaRPr sz="2500" dirty="0">
              <a:latin typeface="Times New Roman"/>
              <a:cs typeface="Times New Roman"/>
            </a:endParaRPr>
          </a:p>
          <a:p>
            <a:pPr marL="12700" marR="1557655">
              <a:lnSpc>
                <a:spcPct val="117600"/>
              </a:lnSpc>
            </a:pPr>
            <a:r>
              <a:rPr sz="2500" dirty="0">
                <a:latin typeface="Times New Roman"/>
                <a:cs typeface="Times New Roman"/>
              </a:rPr>
              <a:t>Need</a:t>
            </a:r>
            <a:r>
              <a:rPr sz="2500" spc="-10" dirty="0">
                <a:latin typeface="Times New Roman"/>
                <a:cs typeface="Times New Roman"/>
              </a:rPr>
              <a:t> </a:t>
            </a:r>
            <a:r>
              <a:rPr sz="2500" spc="10" dirty="0">
                <a:latin typeface="Times New Roman"/>
                <a:cs typeface="Times New Roman"/>
              </a:rPr>
              <a:t>of</a:t>
            </a:r>
            <a:r>
              <a:rPr sz="2500" spc="-5" dirty="0">
                <a:latin typeface="Times New Roman"/>
                <a:cs typeface="Times New Roman"/>
              </a:rPr>
              <a:t> </a:t>
            </a:r>
            <a:r>
              <a:rPr sz="2500" spc="-105" dirty="0">
                <a:latin typeface="Times New Roman"/>
                <a:cs typeface="Times New Roman"/>
              </a:rPr>
              <a:t>minimum</a:t>
            </a:r>
            <a:r>
              <a:rPr sz="2500" spc="-5" dirty="0">
                <a:latin typeface="Times New Roman"/>
                <a:cs typeface="Times New Roman"/>
              </a:rPr>
              <a:t> </a:t>
            </a:r>
            <a:r>
              <a:rPr sz="2500" spc="-114" dirty="0">
                <a:latin typeface="Times New Roman"/>
                <a:cs typeface="Times New Roman"/>
              </a:rPr>
              <a:t>number</a:t>
            </a:r>
            <a:r>
              <a:rPr sz="2500" spc="-10" dirty="0">
                <a:latin typeface="Times New Roman"/>
                <a:cs typeface="Times New Roman"/>
              </a:rPr>
              <a:t> </a:t>
            </a:r>
            <a:r>
              <a:rPr sz="2500" spc="10" dirty="0">
                <a:latin typeface="Times New Roman"/>
                <a:cs typeface="Times New Roman"/>
              </a:rPr>
              <a:t>of</a:t>
            </a:r>
            <a:r>
              <a:rPr sz="2500" spc="-5" dirty="0">
                <a:latin typeface="Times New Roman"/>
                <a:cs typeface="Times New Roman"/>
              </a:rPr>
              <a:t> </a:t>
            </a:r>
            <a:r>
              <a:rPr sz="2500" spc="10" dirty="0">
                <a:latin typeface="Times New Roman"/>
                <a:cs typeface="Times New Roman"/>
              </a:rPr>
              <a:t>staffs. </a:t>
            </a:r>
            <a:r>
              <a:rPr sz="2500" spc="-625" dirty="0">
                <a:latin typeface="Times New Roman"/>
                <a:cs typeface="Times New Roman"/>
              </a:rPr>
              <a:t> </a:t>
            </a:r>
            <a:r>
              <a:rPr sz="2500" dirty="0">
                <a:latin typeface="Times New Roman"/>
                <a:cs typeface="Times New Roman"/>
              </a:rPr>
              <a:t>Need </a:t>
            </a:r>
            <a:r>
              <a:rPr sz="2500" spc="10" dirty="0">
                <a:latin typeface="Times New Roman"/>
                <a:cs typeface="Times New Roman"/>
              </a:rPr>
              <a:t>of</a:t>
            </a:r>
            <a:r>
              <a:rPr sz="2500" spc="5" dirty="0">
                <a:latin typeface="Times New Roman"/>
                <a:cs typeface="Times New Roman"/>
              </a:rPr>
              <a:t> </a:t>
            </a:r>
            <a:r>
              <a:rPr sz="2500" spc="15" dirty="0">
                <a:latin typeface="Times New Roman"/>
                <a:cs typeface="Times New Roman"/>
              </a:rPr>
              <a:t>a</a:t>
            </a:r>
            <a:r>
              <a:rPr sz="2500" dirty="0">
                <a:latin typeface="Times New Roman"/>
                <a:cs typeface="Times New Roman"/>
              </a:rPr>
              <a:t> </a:t>
            </a:r>
            <a:r>
              <a:rPr sz="2500" spc="-90" dirty="0">
                <a:latin typeface="Times New Roman"/>
                <a:cs typeface="Times New Roman"/>
              </a:rPr>
              <a:t>web</a:t>
            </a:r>
            <a:r>
              <a:rPr sz="2500" spc="5" dirty="0">
                <a:latin typeface="Times New Roman"/>
                <a:cs typeface="Times New Roman"/>
              </a:rPr>
              <a:t> </a:t>
            </a:r>
            <a:r>
              <a:rPr sz="2500" spc="-65" dirty="0">
                <a:latin typeface="Times New Roman"/>
                <a:cs typeface="Times New Roman"/>
              </a:rPr>
              <a:t>browser.</a:t>
            </a:r>
            <a:endParaRPr sz="2500" dirty="0">
              <a:latin typeface="Times New Roman"/>
              <a:cs typeface="Times New Roman"/>
            </a:endParaRPr>
          </a:p>
          <a:p>
            <a:pPr>
              <a:lnSpc>
                <a:spcPct val="100000"/>
              </a:lnSpc>
            </a:pPr>
            <a:endParaRPr sz="2500" dirty="0">
              <a:latin typeface="Times New Roman"/>
              <a:cs typeface="Times New Roman"/>
            </a:endParaRPr>
          </a:p>
          <a:p>
            <a:pPr marL="12700">
              <a:lnSpc>
                <a:spcPct val="100000"/>
              </a:lnSpc>
            </a:pPr>
            <a:r>
              <a:rPr sz="2500" spc="-30" dirty="0">
                <a:latin typeface="Times New Roman"/>
                <a:cs typeface="Times New Roman"/>
              </a:rPr>
              <a:t>Economical</a:t>
            </a:r>
            <a:r>
              <a:rPr sz="2500" spc="-25" dirty="0">
                <a:latin typeface="Times New Roman"/>
                <a:cs typeface="Times New Roman"/>
              </a:rPr>
              <a:t> </a:t>
            </a:r>
            <a:r>
              <a:rPr sz="2500" spc="-10" dirty="0">
                <a:latin typeface="Times New Roman"/>
                <a:cs typeface="Times New Roman"/>
              </a:rPr>
              <a:t>Feasibility.</a:t>
            </a:r>
            <a:endParaRPr sz="2500" dirty="0">
              <a:latin typeface="Times New Roman"/>
              <a:cs typeface="Times New Roman"/>
            </a:endParaRPr>
          </a:p>
          <a:p>
            <a:pPr marL="12700" marR="1205865">
              <a:lnSpc>
                <a:spcPct val="117600"/>
              </a:lnSpc>
              <a:spcBef>
                <a:spcPts val="5"/>
              </a:spcBef>
            </a:pPr>
            <a:r>
              <a:rPr sz="2500" spc="-40" dirty="0">
                <a:latin typeface="Times New Roman"/>
                <a:cs typeface="Times New Roman"/>
              </a:rPr>
              <a:t>Depends</a:t>
            </a:r>
            <a:r>
              <a:rPr sz="2500" spc="-5" dirty="0">
                <a:latin typeface="Times New Roman"/>
                <a:cs typeface="Times New Roman"/>
              </a:rPr>
              <a:t> </a:t>
            </a:r>
            <a:r>
              <a:rPr sz="2500" spc="-60" dirty="0">
                <a:latin typeface="Times New Roman"/>
                <a:cs typeface="Times New Roman"/>
              </a:rPr>
              <a:t>on</a:t>
            </a:r>
            <a:r>
              <a:rPr sz="2500" spc="-5" dirty="0">
                <a:latin typeface="Times New Roman"/>
                <a:cs typeface="Times New Roman"/>
              </a:rPr>
              <a:t> </a:t>
            </a:r>
            <a:r>
              <a:rPr sz="2500" spc="-45" dirty="0">
                <a:latin typeface="Times New Roman"/>
                <a:cs typeface="Times New Roman"/>
              </a:rPr>
              <a:t>the</a:t>
            </a:r>
            <a:r>
              <a:rPr sz="2500" spc="-5" dirty="0">
                <a:latin typeface="Times New Roman"/>
                <a:cs typeface="Times New Roman"/>
              </a:rPr>
              <a:t> </a:t>
            </a:r>
            <a:r>
              <a:rPr sz="2500" spc="-114" dirty="0">
                <a:latin typeface="Times New Roman"/>
                <a:cs typeface="Times New Roman"/>
              </a:rPr>
              <a:t>number</a:t>
            </a:r>
            <a:r>
              <a:rPr sz="2500" spc="-5" dirty="0">
                <a:latin typeface="Times New Roman"/>
                <a:cs typeface="Times New Roman"/>
              </a:rPr>
              <a:t> </a:t>
            </a:r>
            <a:r>
              <a:rPr sz="2500" spc="10" dirty="0">
                <a:latin typeface="Times New Roman"/>
                <a:cs typeface="Times New Roman"/>
              </a:rPr>
              <a:t>of</a:t>
            </a:r>
            <a:r>
              <a:rPr sz="2500" spc="-5" dirty="0">
                <a:latin typeface="Times New Roman"/>
                <a:cs typeface="Times New Roman"/>
              </a:rPr>
              <a:t> </a:t>
            </a:r>
            <a:r>
              <a:rPr sz="2500" spc="-45" dirty="0">
                <a:latin typeface="Times New Roman"/>
                <a:cs typeface="Times New Roman"/>
              </a:rPr>
              <a:t>population. </a:t>
            </a:r>
            <a:r>
              <a:rPr sz="2500" spc="-620" dirty="0">
                <a:latin typeface="Times New Roman"/>
                <a:cs typeface="Times New Roman"/>
              </a:rPr>
              <a:t> </a:t>
            </a:r>
            <a:r>
              <a:rPr sz="2500" spc="50" dirty="0">
                <a:latin typeface="Times New Roman"/>
                <a:cs typeface="Times New Roman"/>
              </a:rPr>
              <a:t>Not</a:t>
            </a:r>
            <a:r>
              <a:rPr sz="2500" dirty="0">
                <a:latin typeface="Times New Roman"/>
                <a:cs typeface="Times New Roman"/>
              </a:rPr>
              <a:t> </a:t>
            </a:r>
            <a:r>
              <a:rPr sz="2500" spc="15" dirty="0">
                <a:latin typeface="Times New Roman"/>
                <a:cs typeface="Times New Roman"/>
              </a:rPr>
              <a:t>a</a:t>
            </a:r>
            <a:r>
              <a:rPr sz="2500" spc="5" dirty="0">
                <a:latin typeface="Times New Roman"/>
                <a:cs typeface="Times New Roman"/>
              </a:rPr>
              <a:t> </a:t>
            </a:r>
            <a:r>
              <a:rPr sz="2500" spc="-65" dirty="0">
                <a:latin typeface="Times New Roman"/>
                <a:cs typeface="Times New Roman"/>
              </a:rPr>
              <a:t>huge</a:t>
            </a:r>
            <a:r>
              <a:rPr sz="2500" dirty="0">
                <a:latin typeface="Times New Roman"/>
                <a:cs typeface="Times New Roman"/>
              </a:rPr>
              <a:t> </a:t>
            </a:r>
            <a:r>
              <a:rPr sz="2500" spc="-65" dirty="0">
                <a:latin typeface="Times New Roman"/>
                <a:cs typeface="Times New Roman"/>
              </a:rPr>
              <a:t>budget</a:t>
            </a:r>
            <a:r>
              <a:rPr sz="2500" spc="5" dirty="0">
                <a:latin typeface="Times New Roman"/>
                <a:cs typeface="Times New Roman"/>
              </a:rPr>
              <a:t> </a:t>
            </a:r>
            <a:r>
              <a:rPr sz="2500" spc="-50" dirty="0">
                <a:latin typeface="Times New Roman"/>
                <a:cs typeface="Times New Roman"/>
              </a:rPr>
              <a:t>project.</a:t>
            </a:r>
            <a:endParaRPr sz="2500" dirty="0">
              <a:latin typeface="Times New Roman"/>
              <a:cs typeface="Times New Roman"/>
            </a:endParaRPr>
          </a:p>
        </p:txBody>
      </p:sp>
      <p:sp>
        <p:nvSpPr>
          <p:cNvPr id="9" name="object 9"/>
          <p:cNvSpPr/>
          <p:nvPr/>
        </p:nvSpPr>
        <p:spPr>
          <a:xfrm>
            <a:off x="148271" y="165047"/>
            <a:ext cx="5518150" cy="1909445"/>
          </a:xfrm>
          <a:custGeom>
            <a:avLst/>
            <a:gdLst/>
            <a:ahLst/>
            <a:cxnLst/>
            <a:rect l="l" t="t" r="r" b="b"/>
            <a:pathLst>
              <a:path w="5518150" h="1909445">
                <a:moveTo>
                  <a:pt x="20148" y="88109"/>
                </a:moveTo>
                <a:lnTo>
                  <a:pt x="12304" y="86526"/>
                </a:lnTo>
                <a:lnTo>
                  <a:pt x="5899" y="82207"/>
                </a:lnTo>
                <a:lnTo>
                  <a:pt x="1582" y="75800"/>
                </a:lnTo>
                <a:lnTo>
                  <a:pt x="0" y="67950"/>
                </a:lnTo>
                <a:lnTo>
                  <a:pt x="1582" y="60101"/>
                </a:lnTo>
                <a:lnTo>
                  <a:pt x="5899" y="53694"/>
                </a:lnTo>
                <a:lnTo>
                  <a:pt x="12304" y="49375"/>
                </a:lnTo>
                <a:lnTo>
                  <a:pt x="20148" y="47791"/>
                </a:lnTo>
                <a:lnTo>
                  <a:pt x="27993" y="49375"/>
                </a:lnTo>
                <a:lnTo>
                  <a:pt x="34398" y="53694"/>
                </a:lnTo>
                <a:lnTo>
                  <a:pt x="38715" y="60101"/>
                </a:lnTo>
                <a:lnTo>
                  <a:pt x="40297" y="67950"/>
                </a:lnTo>
                <a:lnTo>
                  <a:pt x="38715" y="75800"/>
                </a:lnTo>
                <a:lnTo>
                  <a:pt x="34398" y="82207"/>
                </a:lnTo>
                <a:lnTo>
                  <a:pt x="27993" y="86526"/>
                </a:lnTo>
                <a:lnTo>
                  <a:pt x="20148" y="88109"/>
                </a:lnTo>
                <a:close/>
              </a:path>
              <a:path w="5518150" h="1909445">
                <a:moveTo>
                  <a:pt x="322872" y="91478"/>
                </a:moveTo>
                <a:lnTo>
                  <a:pt x="313722" y="89629"/>
                </a:lnTo>
                <a:lnTo>
                  <a:pt x="306248" y="84587"/>
                </a:lnTo>
                <a:lnTo>
                  <a:pt x="301209" y="77108"/>
                </a:lnTo>
                <a:lnTo>
                  <a:pt x="299361" y="67950"/>
                </a:lnTo>
                <a:lnTo>
                  <a:pt x="301209" y="58795"/>
                </a:lnTo>
                <a:lnTo>
                  <a:pt x="306248" y="51317"/>
                </a:lnTo>
                <a:lnTo>
                  <a:pt x="313722" y="46275"/>
                </a:lnTo>
                <a:lnTo>
                  <a:pt x="322872" y="44426"/>
                </a:lnTo>
                <a:lnTo>
                  <a:pt x="332023" y="46275"/>
                </a:lnTo>
                <a:lnTo>
                  <a:pt x="339496" y="51317"/>
                </a:lnTo>
                <a:lnTo>
                  <a:pt x="344535" y="58795"/>
                </a:lnTo>
                <a:lnTo>
                  <a:pt x="346383" y="67950"/>
                </a:lnTo>
                <a:lnTo>
                  <a:pt x="344535" y="77108"/>
                </a:lnTo>
                <a:lnTo>
                  <a:pt x="339496" y="84587"/>
                </a:lnTo>
                <a:lnTo>
                  <a:pt x="332023" y="89629"/>
                </a:lnTo>
                <a:lnTo>
                  <a:pt x="322872" y="91478"/>
                </a:lnTo>
                <a:close/>
              </a:path>
              <a:path w="5518150" h="1909445">
                <a:moveTo>
                  <a:pt x="625600" y="94000"/>
                </a:moveTo>
                <a:lnTo>
                  <a:pt x="615475" y="91953"/>
                </a:lnTo>
                <a:lnTo>
                  <a:pt x="607204" y="86374"/>
                </a:lnTo>
                <a:lnTo>
                  <a:pt x="601626" y="78099"/>
                </a:lnTo>
                <a:lnTo>
                  <a:pt x="599580" y="67967"/>
                </a:lnTo>
                <a:lnTo>
                  <a:pt x="601626" y="57837"/>
                </a:lnTo>
                <a:lnTo>
                  <a:pt x="607204" y="49562"/>
                </a:lnTo>
                <a:lnTo>
                  <a:pt x="615475" y="43981"/>
                </a:lnTo>
                <a:lnTo>
                  <a:pt x="625600" y="41935"/>
                </a:lnTo>
                <a:lnTo>
                  <a:pt x="635722" y="43981"/>
                </a:lnTo>
                <a:lnTo>
                  <a:pt x="643992" y="49562"/>
                </a:lnTo>
                <a:lnTo>
                  <a:pt x="649570" y="57837"/>
                </a:lnTo>
                <a:lnTo>
                  <a:pt x="651615" y="67967"/>
                </a:lnTo>
                <a:lnTo>
                  <a:pt x="649572" y="78099"/>
                </a:lnTo>
                <a:lnTo>
                  <a:pt x="643999" y="86374"/>
                </a:lnTo>
                <a:lnTo>
                  <a:pt x="635730" y="91953"/>
                </a:lnTo>
                <a:lnTo>
                  <a:pt x="625600" y="94000"/>
                </a:lnTo>
                <a:close/>
              </a:path>
              <a:path w="5518150" h="1909445">
                <a:moveTo>
                  <a:pt x="928323" y="97365"/>
                </a:moveTo>
                <a:lnTo>
                  <a:pt x="916886" y="95056"/>
                </a:lnTo>
                <a:lnTo>
                  <a:pt x="907547" y="88756"/>
                </a:lnTo>
                <a:lnTo>
                  <a:pt x="901251" y="79412"/>
                </a:lnTo>
                <a:lnTo>
                  <a:pt x="898942" y="67967"/>
                </a:lnTo>
                <a:lnTo>
                  <a:pt x="901251" y="56523"/>
                </a:lnTo>
                <a:lnTo>
                  <a:pt x="907547" y="47178"/>
                </a:lnTo>
                <a:lnTo>
                  <a:pt x="916886" y="40879"/>
                </a:lnTo>
                <a:lnTo>
                  <a:pt x="928323" y="38569"/>
                </a:lnTo>
                <a:lnTo>
                  <a:pt x="939761" y="40879"/>
                </a:lnTo>
                <a:lnTo>
                  <a:pt x="949100" y="47178"/>
                </a:lnTo>
                <a:lnTo>
                  <a:pt x="955396" y="56523"/>
                </a:lnTo>
                <a:lnTo>
                  <a:pt x="957704" y="67967"/>
                </a:lnTo>
                <a:lnTo>
                  <a:pt x="955396" y="79412"/>
                </a:lnTo>
                <a:lnTo>
                  <a:pt x="949100" y="88756"/>
                </a:lnTo>
                <a:lnTo>
                  <a:pt x="939761" y="95056"/>
                </a:lnTo>
                <a:lnTo>
                  <a:pt x="928323" y="97365"/>
                </a:lnTo>
                <a:close/>
              </a:path>
              <a:path w="5518150" h="1909445">
                <a:moveTo>
                  <a:pt x="1231047" y="100731"/>
                </a:moveTo>
                <a:lnTo>
                  <a:pt x="1218304" y="98155"/>
                </a:lnTo>
                <a:lnTo>
                  <a:pt x="1207896" y="91133"/>
                </a:lnTo>
                <a:lnTo>
                  <a:pt x="1200877" y="80718"/>
                </a:lnTo>
                <a:lnTo>
                  <a:pt x="1198304" y="67967"/>
                </a:lnTo>
                <a:lnTo>
                  <a:pt x="1200877" y="55216"/>
                </a:lnTo>
                <a:lnTo>
                  <a:pt x="1207896" y="44802"/>
                </a:lnTo>
                <a:lnTo>
                  <a:pt x="1218304" y="37779"/>
                </a:lnTo>
                <a:lnTo>
                  <a:pt x="1231047" y="35204"/>
                </a:lnTo>
                <a:lnTo>
                  <a:pt x="1243791" y="37779"/>
                </a:lnTo>
                <a:lnTo>
                  <a:pt x="1254200" y="44802"/>
                </a:lnTo>
                <a:lnTo>
                  <a:pt x="1261220" y="55216"/>
                </a:lnTo>
                <a:lnTo>
                  <a:pt x="1263794" y="67967"/>
                </a:lnTo>
                <a:lnTo>
                  <a:pt x="1261220" y="80718"/>
                </a:lnTo>
                <a:lnTo>
                  <a:pt x="1254200" y="91133"/>
                </a:lnTo>
                <a:lnTo>
                  <a:pt x="1243791" y="98155"/>
                </a:lnTo>
                <a:lnTo>
                  <a:pt x="1231047" y="100731"/>
                </a:lnTo>
                <a:close/>
              </a:path>
              <a:path w="5518150" h="1909445">
                <a:moveTo>
                  <a:pt x="1533771" y="103256"/>
                </a:moveTo>
                <a:lnTo>
                  <a:pt x="1520055" y="100483"/>
                </a:lnTo>
                <a:lnTo>
                  <a:pt x="1508851" y="92921"/>
                </a:lnTo>
                <a:lnTo>
                  <a:pt x="1501294" y="81709"/>
                </a:lnTo>
                <a:lnTo>
                  <a:pt x="1498523" y="67984"/>
                </a:lnTo>
                <a:lnTo>
                  <a:pt x="1501294" y="54259"/>
                </a:lnTo>
                <a:lnTo>
                  <a:pt x="1508851" y="43047"/>
                </a:lnTo>
                <a:lnTo>
                  <a:pt x="1520055" y="35486"/>
                </a:lnTo>
                <a:lnTo>
                  <a:pt x="1533771" y="32712"/>
                </a:lnTo>
                <a:lnTo>
                  <a:pt x="1547489" y="35486"/>
                </a:lnTo>
                <a:lnTo>
                  <a:pt x="1558694" y="43047"/>
                </a:lnTo>
                <a:lnTo>
                  <a:pt x="1566251" y="54259"/>
                </a:lnTo>
                <a:lnTo>
                  <a:pt x="1569022" y="67984"/>
                </a:lnTo>
                <a:lnTo>
                  <a:pt x="1566253" y="81709"/>
                </a:lnTo>
                <a:lnTo>
                  <a:pt x="1558701" y="92921"/>
                </a:lnTo>
                <a:lnTo>
                  <a:pt x="1547496" y="100483"/>
                </a:lnTo>
                <a:lnTo>
                  <a:pt x="1533771" y="103256"/>
                </a:lnTo>
                <a:close/>
              </a:path>
              <a:path w="5518150" h="1909445">
                <a:moveTo>
                  <a:pt x="1836488" y="105781"/>
                </a:moveTo>
                <a:lnTo>
                  <a:pt x="1821785" y="102810"/>
                </a:lnTo>
                <a:lnTo>
                  <a:pt x="1809778" y="94708"/>
                </a:lnTo>
                <a:lnTo>
                  <a:pt x="1801683" y="82693"/>
                </a:lnTo>
                <a:lnTo>
                  <a:pt x="1798715" y="67984"/>
                </a:lnTo>
                <a:lnTo>
                  <a:pt x="1801683" y="53276"/>
                </a:lnTo>
                <a:lnTo>
                  <a:pt x="1809778" y="41262"/>
                </a:lnTo>
                <a:lnTo>
                  <a:pt x="1821785" y="33159"/>
                </a:lnTo>
                <a:lnTo>
                  <a:pt x="1836488" y="30187"/>
                </a:lnTo>
                <a:lnTo>
                  <a:pt x="1851191" y="33159"/>
                </a:lnTo>
                <a:lnTo>
                  <a:pt x="1863197" y="41262"/>
                </a:lnTo>
                <a:lnTo>
                  <a:pt x="1871292" y="53276"/>
                </a:lnTo>
                <a:lnTo>
                  <a:pt x="1874261" y="67984"/>
                </a:lnTo>
                <a:lnTo>
                  <a:pt x="1871292" y="82693"/>
                </a:lnTo>
                <a:lnTo>
                  <a:pt x="1863197" y="94708"/>
                </a:lnTo>
                <a:lnTo>
                  <a:pt x="1851191" y="102810"/>
                </a:lnTo>
                <a:lnTo>
                  <a:pt x="1836488" y="105781"/>
                </a:lnTo>
                <a:close/>
              </a:path>
              <a:path w="5518150" h="1909445">
                <a:moveTo>
                  <a:pt x="2139212" y="109146"/>
                </a:moveTo>
                <a:lnTo>
                  <a:pt x="2123204" y="105912"/>
                </a:lnTo>
                <a:lnTo>
                  <a:pt x="2110135" y="97091"/>
                </a:lnTo>
                <a:lnTo>
                  <a:pt x="2101327" y="84007"/>
                </a:lnTo>
                <a:lnTo>
                  <a:pt x="2098097" y="67984"/>
                </a:lnTo>
                <a:lnTo>
                  <a:pt x="2101327" y="51961"/>
                </a:lnTo>
                <a:lnTo>
                  <a:pt x="2110135" y="38878"/>
                </a:lnTo>
                <a:lnTo>
                  <a:pt x="2123204" y="30057"/>
                </a:lnTo>
                <a:lnTo>
                  <a:pt x="2139212" y="26822"/>
                </a:lnTo>
                <a:lnTo>
                  <a:pt x="2155225" y="30057"/>
                </a:lnTo>
                <a:lnTo>
                  <a:pt x="2168305" y="38878"/>
                </a:lnTo>
                <a:lnTo>
                  <a:pt x="2177126" y="51961"/>
                </a:lnTo>
                <a:lnTo>
                  <a:pt x="2180360" y="67984"/>
                </a:lnTo>
                <a:lnTo>
                  <a:pt x="2177126" y="84007"/>
                </a:lnTo>
                <a:lnTo>
                  <a:pt x="2168305" y="97091"/>
                </a:lnTo>
                <a:lnTo>
                  <a:pt x="2155225" y="105912"/>
                </a:lnTo>
                <a:lnTo>
                  <a:pt x="2139212" y="109146"/>
                </a:lnTo>
                <a:close/>
              </a:path>
              <a:path w="5518150" h="1909445">
                <a:moveTo>
                  <a:pt x="2441936" y="111671"/>
                </a:moveTo>
                <a:lnTo>
                  <a:pt x="2424948" y="108239"/>
                </a:lnTo>
                <a:lnTo>
                  <a:pt x="2411074" y="98879"/>
                </a:lnTo>
                <a:lnTo>
                  <a:pt x="2401719" y="84998"/>
                </a:lnTo>
                <a:lnTo>
                  <a:pt x="2398289" y="68001"/>
                </a:lnTo>
                <a:lnTo>
                  <a:pt x="2401719" y="51004"/>
                </a:lnTo>
                <a:lnTo>
                  <a:pt x="2411074" y="37124"/>
                </a:lnTo>
                <a:lnTo>
                  <a:pt x="2424948" y="27766"/>
                </a:lnTo>
                <a:lnTo>
                  <a:pt x="2441936" y="24334"/>
                </a:lnTo>
                <a:lnTo>
                  <a:pt x="2458923" y="27766"/>
                </a:lnTo>
                <a:lnTo>
                  <a:pt x="2472797" y="37124"/>
                </a:lnTo>
                <a:lnTo>
                  <a:pt x="2482152" y="51004"/>
                </a:lnTo>
                <a:lnTo>
                  <a:pt x="2485582" y="68001"/>
                </a:lnTo>
                <a:lnTo>
                  <a:pt x="2482152" y="84998"/>
                </a:lnTo>
                <a:lnTo>
                  <a:pt x="2472797" y="98879"/>
                </a:lnTo>
                <a:lnTo>
                  <a:pt x="2458923" y="108239"/>
                </a:lnTo>
                <a:lnTo>
                  <a:pt x="2441936" y="111671"/>
                </a:lnTo>
                <a:close/>
              </a:path>
              <a:path w="5518150" h="1909445">
                <a:moveTo>
                  <a:pt x="2744659" y="114196"/>
                </a:moveTo>
                <a:lnTo>
                  <a:pt x="2726698" y="110566"/>
                </a:lnTo>
                <a:lnTo>
                  <a:pt x="2712030" y="100666"/>
                </a:lnTo>
                <a:lnTo>
                  <a:pt x="2702141" y="85982"/>
                </a:lnTo>
                <a:lnTo>
                  <a:pt x="2698515" y="68001"/>
                </a:lnTo>
                <a:lnTo>
                  <a:pt x="2702141" y="50022"/>
                </a:lnTo>
                <a:lnTo>
                  <a:pt x="2712030" y="35339"/>
                </a:lnTo>
                <a:lnTo>
                  <a:pt x="2726698" y="25439"/>
                </a:lnTo>
                <a:lnTo>
                  <a:pt x="2744659" y="21809"/>
                </a:lnTo>
                <a:lnTo>
                  <a:pt x="2762641" y="25439"/>
                </a:lnTo>
                <a:lnTo>
                  <a:pt x="2777318" y="35339"/>
                </a:lnTo>
                <a:lnTo>
                  <a:pt x="2787211" y="50022"/>
                </a:lnTo>
                <a:lnTo>
                  <a:pt x="2790838" y="68001"/>
                </a:lnTo>
                <a:lnTo>
                  <a:pt x="2787211" y="85982"/>
                </a:lnTo>
                <a:lnTo>
                  <a:pt x="2777318" y="100666"/>
                </a:lnTo>
                <a:lnTo>
                  <a:pt x="2762641" y="110566"/>
                </a:lnTo>
                <a:lnTo>
                  <a:pt x="2744659" y="114196"/>
                </a:lnTo>
                <a:close/>
              </a:path>
              <a:path w="5518150" h="1909445">
                <a:moveTo>
                  <a:pt x="3047383" y="116718"/>
                </a:moveTo>
                <a:lnTo>
                  <a:pt x="3028442" y="112890"/>
                </a:lnTo>
                <a:lnTo>
                  <a:pt x="3012969" y="102451"/>
                </a:lnTo>
                <a:lnTo>
                  <a:pt x="3002534" y="86966"/>
                </a:lnTo>
                <a:lnTo>
                  <a:pt x="2998707" y="68001"/>
                </a:lnTo>
                <a:lnTo>
                  <a:pt x="3002534" y="49038"/>
                </a:lnTo>
                <a:lnTo>
                  <a:pt x="3012969" y="33553"/>
                </a:lnTo>
                <a:lnTo>
                  <a:pt x="3028442" y="23112"/>
                </a:lnTo>
                <a:lnTo>
                  <a:pt x="3047383" y="19284"/>
                </a:lnTo>
                <a:lnTo>
                  <a:pt x="3066344" y="23112"/>
                </a:lnTo>
                <a:lnTo>
                  <a:pt x="3081827" y="33553"/>
                </a:lnTo>
                <a:lnTo>
                  <a:pt x="3092266" y="49038"/>
                </a:lnTo>
                <a:lnTo>
                  <a:pt x="3096093" y="68001"/>
                </a:lnTo>
                <a:lnTo>
                  <a:pt x="3092266" y="86966"/>
                </a:lnTo>
                <a:lnTo>
                  <a:pt x="3081827" y="102451"/>
                </a:lnTo>
                <a:lnTo>
                  <a:pt x="3066344" y="112890"/>
                </a:lnTo>
                <a:lnTo>
                  <a:pt x="3047383" y="116718"/>
                </a:lnTo>
                <a:close/>
              </a:path>
              <a:path w="5518150" h="1909445">
                <a:moveTo>
                  <a:pt x="3350107" y="119243"/>
                </a:moveTo>
                <a:lnTo>
                  <a:pt x="3330172" y="115216"/>
                </a:lnTo>
                <a:lnTo>
                  <a:pt x="3313895" y="104236"/>
                </a:lnTo>
                <a:lnTo>
                  <a:pt x="3302923" y="87948"/>
                </a:lnTo>
                <a:lnTo>
                  <a:pt x="3298899" y="68001"/>
                </a:lnTo>
                <a:lnTo>
                  <a:pt x="3302923" y="48054"/>
                </a:lnTo>
                <a:lnTo>
                  <a:pt x="3313895" y="31766"/>
                </a:lnTo>
                <a:lnTo>
                  <a:pt x="3330172" y="20786"/>
                </a:lnTo>
                <a:lnTo>
                  <a:pt x="3350107" y="16759"/>
                </a:lnTo>
                <a:lnTo>
                  <a:pt x="3370047" y="20786"/>
                </a:lnTo>
                <a:lnTo>
                  <a:pt x="3386336" y="31766"/>
                </a:lnTo>
                <a:lnTo>
                  <a:pt x="3397320" y="48054"/>
                </a:lnTo>
                <a:lnTo>
                  <a:pt x="3401349" y="68001"/>
                </a:lnTo>
                <a:lnTo>
                  <a:pt x="3397320" y="87948"/>
                </a:lnTo>
                <a:lnTo>
                  <a:pt x="3386336" y="104236"/>
                </a:lnTo>
                <a:lnTo>
                  <a:pt x="3370047" y="115216"/>
                </a:lnTo>
                <a:lnTo>
                  <a:pt x="3350107" y="119243"/>
                </a:lnTo>
                <a:close/>
              </a:path>
              <a:path w="5518150" h="1909445">
                <a:moveTo>
                  <a:pt x="3652831" y="122608"/>
                </a:moveTo>
                <a:lnTo>
                  <a:pt x="3631605" y="118317"/>
                </a:lnTo>
                <a:lnTo>
                  <a:pt x="3614265" y="106616"/>
                </a:lnTo>
                <a:lnTo>
                  <a:pt x="3602570" y="89263"/>
                </a:lnTo>
                <a:lnTo>
                  <a:pt x="3598281" y="68018"/>
                </a:lnTo>
                <a:lnTo>
                  <a:pt x="3602570" y="46774"/>
                </a:lnTo>
                <a:lnTo>
                  <a:pt x="3614265" y="29421"/>
                </a:lnTo>
                <a:lnTo>
                  <a:pt x="3631605" y="17719"/>
                </a:lnTo>
                <a:lnTo>
                  <a:pt x="3652831" y="13428"/>
                </a:lnTo>
                <a:lnTo>
                  <a:pt x="3674077" y="17719"/>
                </a:lnTo>
                <a:lnTo>
                  <a:pt x="3691427" y="29421"/>
                </a:lnTo>
                <a:lnTo>
                  <a:pt x="3703125" y="46774"/>
                </a:lnTo>
                <a:lnTo>
                  <a:pt x="3707414" y="68018"/>
                </a:lnTo>
                <a:lnTo>
                  <a:pt x="3703125" y="89263"/>
                </a:lnTo>
                <a:lnTo>
                  <a:pt x="3691427" y="106616"/>
                </a:lnTo>
                <a:lnTo>
                  <a:pt x="3674077" y="118317"/>
                </a:lnTo>
                <a:lnTo>
                  <a:pt x="3652831" y="122608"/>
                </a:lnTo>
                <a:close/>
              </a:path>
              <a:path w="5518150" h="1909445">
                <a:moveTo>
                  <a:pt x="3955589" y="125133"/>
                </a:moveTo>
                <a:lnTo>
                  <a:pt x="3933369" y="120643"/>
                </a:lnTo>
                <a:lnTo>
                  <a:pt x="3915225" y="108401"/>
                </a:lnTo>
                <a:lnTo>
                  <a:pt x="3902992" y="90246"/>
                </a:lnTo>
                <a:lnTo>
                  <a:pt x="3898507" y="68018"/>
                </a:lnTo>
                <a:lnTo>
                  <a:pt x="3902992" y="45790"/>
                </a:lnTo>
                <a:lnTo>
                  <a:pt x="3915225" y="27635"/>
                </a:lnTo>
                <a:lnTo>
                  <a:pt x="3933369" y="15392"/>
                </a:lnTo>
                <a:lnTo>
                  <a:pt x="3955589" y="10903"/>
                </a:lnTo>
                <a:lnTo>
                  <a:pt x="3977789" y="15392"/>
                </a:lnTo>
                <a:lnTo>
                  <a:pt x="3995923" y="27635"/>
                </a:lnTo>
                <a:lnTo>
                  <a:pt x="4008151" y="45790"/>
                </a:lnTo>
                <a:lnTo>
                  <a:pt x="4012636" y="68018"/>
                </a:lnTo>
                <a:lnTo>
                  <a:pt x="4008156" y="90246"/>
                </a:lnTo>
                <a:lnTo>
                  <a:pt x="3995935" y="108401"/>
                </a:lnTo>
                <a:lnTo>
                  <a:pt x="3977803" y="120643"/>
                </a:lnTo>
                <a:lnTo>
                  <a:pt x="3955589" y="125133"/>
                </a:lnTo>
                <a:close/>
              </a:path>
              <a:path w="5518150" h="1909445">
                <a:moveTo>
                  <a:pt x="4258312" y="127658"/>
                </a:moveTo>
                <a:lnTo>
                  <a:pt x="4235113" y="122970"/>
                </a:lnTo>
                <a:lnTo>
                  <a:pt x="4216164" y="110188"/>
                </a:lnTo>
                <a:lnTo>
                  <a:pt x="4203385" y="91230"/>
                </a:lnTo>
                <a:lnTo>
                  <a:pt x="4198699" y="68018"/>
                </a:lnTo>
                <a:lnTo>
                  <a:pt x="4203385" y="44806"/>
                </a:lnTo>
                <a:lnTo>
                  <a:pt x="4216164" y="25850"/>
                </a:lnTo>
                <a:lnTo>
                  <a:pt x="4235113" y="13068"/>
                </a:lnTo>
                <a:lnTo>
                  <a:pt x="4258312" y="8381"/>
                </a:lnTo>
                <a:lnTo>
                  <a:pt x="4281506" y="13068"/>
                </a:lnTo>
                <a:lnTo>
                  <a:pt x="4300444" y="25850"/>
                </a:lnTo>
                <a:lnTo>
                  <a:pt x="4313211" y="44806"/>
                </a:lnTo>
                <a:lnTo>
                  <a:pt x="4317892" y="68018"/>
                </a:lnTo>
                <a:lnTo>
                  <a:pt x="4313211" y="91230"/>
                </a:lnTo>
                <a:lnTo>
                  <a:pt x="4300444" y="110188"/>
                </a:lnTo>
                <a:lnTo>
                  <a:pt x="4281506" y="122970"/>
                </a:lnTo>
                <a:lnTo>
                  <a:pt x="4258312" y="127658"/>
                </a:lnTo>
                <a:close/>
              </a:path>
              <a:path w="5518150" h="1909445">
                <a:moveTo>
                  <a:pt x="4561036" y="131864"/>
                </a:moveTo>
                <a:lnTo>
                  <a:pt x="4536200" y="126848"/>
                </a:lnTo>
                <a:lnTo>
                  <a:pt x="4515921" y="113170"/>
                </a:lnTo>
                <a:lnTo>
                  <a:pt x="4502250" y="92881"/>
                </a:lnTo>
                <a:lnTo>
                  <a:pt x="4497237" y="68035"/>
                </a:lnTo>
                <a:lnTo>
                  <a:pt x="4502250" y="43188"/>
                </a:lnTo>
                <a:lnTo>
                  <a:pt x="4515921" y="22900"/>
                </a:lnTo>
                <a:lnTo>
                  <a:pt x="4536200" y="9221"/>
                </a:lnTo>
                <a:lnTo>
                  <a:pt x="4561036" y="4205"/>
                </a:lnTo>
                <a:lnTo>
                  <a:pt x="4585853" y="9221"/>
                </a:lnTo>
                <a:lnTo>
                  <a:pt x="4606122" y="22900"/>
                </a:lnTo>
                <a:lnTo>
                  <a:pt x="4619789" y="43188"/>
                </a:lnTo>
                <a:lnTo>
                  <a:pt x="4624802" y="68035"/>
                </a:lnTo>
                <a:lnTo>
                  <a:pt x="4619789" y="92881"/>
                </a:lnTo>
                <a:lnTo>
                  <a:pt x="4606122" y="113170"/>
                </a:lnTo>
                <a:lnTo>
                  <a:pt x="4585853" y="126848"/>
                </a:lnTo>
                <a:lnTo>
                  <a:pt x="4561036" y="131864"/>
                </a:lnTo>
                <a:close/>
              </a:path>
              <a:path w="5518150" h="1909445">
                <a:moveTo>
                  <a:pt x="4863760" y="135229"/>
                </a:moveTo>
                <a:lnTo>
                  <a:pt x="4837613" y="129949"/>
                </a:lnTo>
                <a:lnTo>
                  <a:pt x="4816261" y="115548"/>
                </a:lnTo>
                <a:lnTo>
                  <a:pt x="4801864" y="94189"/>
                </a:lnTo>
                <a:lnTo>
                  <a:pt x="4796585" y="68035"/>
                </a:lnTo>
                <a:lnTo>
                  <a:pt x="4801864" y="41882"/>
                </a:lnTo>
                <a:lnTo>
                  <a:pt x="4816261" y="20523"/>
                </a:lnTo>
                <a:lnTo>
                  <a:pt x="4837613" y="6121"/>
                </a:lnTo>
                <a:lnTo>
                  <a:pt x="4863760" y="840"/>
                </a:lnTo>
                <a:lnTo>
                  <a:pt x="4889887" y="6121"/>
                </a:lnTo>
                <a:lnTo>
                  <a:pt x="4911229" y="20523"/>
                </a:lnTo>
                <a:lnTo>
                  <a:pt x="4925622" y="41882"/>
                </a:lnTo>
                <a:lnTo>
                  <a:pt x="4930901" y="68035"/>
                </a:lnTo>
                <a:lnTo>
                  <a:pt x="4925622" y="94189"/>
                </a:lnTo>
                <a:lnTo>
                  <a:pt x="4911229" y="115548"/>
                </a:lnTo>
                <a:lnTo>
                  <a:pt x="4889887" y="129949"/>
                </a:lnTo>
                <a:lnTo>
                  <a:pt x="4863760" y="135229"/>
                </a:lnTo>
                <a:close/>
              </a:path>
              <a:path w="5518150" h="1909445">
                <a:moveTo>
                  <a:pt x="5166483" y="136070"/>
                </a:moveTo>
                <a:lnTo>
                  <a:pt x="5140006" y="130724"/>
                </a:lnTo>
                <a:lnTo>
                  <a:pt x="5118386" y="116144"/>
                </a:lnTo>
                <a:lnTo>
                  <a:pt x="5103810" y="94518"/>
                </a:lnTo>
                <a:lnTo>
                  <a:pt x="5098465" y="68035"/>
                </a:lnTo>
                <a:lnTo>
                  <a:pt x="5103810" y="41551"/>
                </a:lnTo>
                <a:lnTo>
                  <a:pt x="5118386" y="19926"/>
                </a:lnTo>
                <a:lnTo>
                  <a:pt x="5140006" y="5346"/>
                </a:lnTo>
                <a:lnTo>
                  <a:pt x="5166483" y="0"/>
                </a:lnTo>
                <a:lnTo>
                  <a:pt x="5192942" y="5346"/>
                </a:lnTo>
                <a:lnTo>
                  <a:pt x="5214552" y="19926"/>
                </a:lnTo>
                <a:lnTo>
                  <a:pt x="5229124" y="41551"/>
                </a:lnTo>
                <a:lnTo>
                  <a:pt x="5234468" y="68035"/>
                </a:lnTo>
                <a:lnTo>
                  <a:pt x="5229124" y="94518"/>
                </a:lnTo>
                <a:lnTo>
                  <a:pt x="5214552" y="116144"/>
                </a:lnTo>
                <a:lnTo>
                  <a:pt x="5192942" y="130724"/>
                </a:lnTo>
                <a:lnTo>
                  <a:pt x="5166483" y="136070"/>
                </a:lnTo>
                <a:close/>
              </a:path>
              <a:path w="5518150" h="1909445">
                <a:moveTo>
                  <a:pt x="5469208" y="86513"/>
                </a:moveTo>
                <a:lnTo>
                  <a:pt x="5462022" y="85060"/>
                </a:lnTo>
                <a:lnTo>
                  <a:pt x="5456153" y="81098"/>
                </a:lnTo>
                <a:lnTo>
                  <a:pt x="5452195" y="75224"/>
                </a:lnTo>
                <a:lnTo>
                  <a:pt x="5450743" y="68035"/>
                </a:lnTo>
                <a:lnTo>
                  <a:pt x="5452195" y="60845"/>
                </a:lnTo>
                <a:lnTo>
                  <a:pt x="5456153" y="54972"/>
                </a:lnTo>
                <a:lnTo>
                  <a:pt x="5462022" y="51010"/>
                </a:lnTo>
                <a:lnTo>
                  <a:pt x="5469208" y="49557"/>
                </a:lnTo>
                <a:lnTo>
                  <a:pt x="5476394" y="51010"/>
                </a:lnTo>
                <a:lnTo>
                  <a:pt x="5482263" y="54972"/>
                </a:lnTo>
                <a:lnTo>
                  <a:pt x="5486221" y="60845"/>
                </a:lnTo>
                <a:lnTo>
                  <a:pt x="5487672" y="68035"/>
                </a:lnTo>
                <a:lnTo>
                  <a:pt x="5486221" y="75224"/>
                </a:lnTo>
                <a:lnTo>
                  <a:pt x="5482263" y="81098"/>
                </a:lnTo>
                <a:lnTo>
                  <a:pt x="5476394" y="85060"/>
                </a:lnTo>
                <a:lnTo>
                  <a:pt x="5469208" y="86513"/>
                </a:lnTo>
                <a:close/>
              </a:path>
              <a:path w="5518150" h="1909445">
                <a:moveTo>
                  <a:pt x="20148" y="391137"/>
                </a:moveTo>
                <a:lnTo>
                  <a:pt x="12304" y="389553"/>
                </a:lnTo>
                <a:lnTo>
                  <a:pt x="5899" y="385233"/>
                </a:lnTo>
                <a:lnTo>
                  <a:pt x="1582" y="378824"/>
                </a:lnTo>
                <a:lnTo>
                  <a:pt x="0" y="370975"/>
                </a:lnTo>
                <a:lnTo>
                  <a:pt x="1582" y="363125"/>
                </a:lnTo>
                <a:lnTo>
                  <a:pt x="5899" y="356718"/>
                </a:lnTo>
                <a:lnTo>
                  <a:pt x="12304" y="352399"/>
                </a:lnTo>
                <a:lnTo>
                  <a:pt x="20148" y="350815"/>
                </a:lnTo>
                <a:lnTo>
                  <a:pt x="27993" y="352399"/>
                </a:lnTo>
                <a:lnTo>
                  <a:pt x="34398" y="356718"/>
                </a:lnTo>
                <a:lnTo>
                  <a:pt x="38715" y="363125"/>
                </a:lnTo>
                <a:lnTo>
                  <a:pt x="40297" y="370975"/>
                </a:lnTo>
                <a:lnTo>
                  <a:pt x="38715" y="378824"/>
                </a:lnTo>
                <a:lnTo>
                  <a:pt x="34398" y="385233"/>
                </a:lnTo>
                <a:lnTo>
                  <a:pt x="27993" y="389553"/>
                </a:lnTo>
                <a:lnTo>
                  <a:pt x="20148" y="391137"/>
                </a:lnTo>
                <a:close/>
              </a:path>
              <a:path w="5518150" h="1909445">
                <a:moveTo>
                  <a:pt x="322872" y="394503"/>
                </a:moveTo>
                <a:lnTo>
                  <a:pt x="313722" y="392653"/>
                </a:lnTo>
                <a:lnTo>
                  <a:pt x="306248" y="387611"/>
                </a:lnTo>
                <a:lnTo>
                  <a:pt x="301209" y="380132"/>
                </a:lnTo>
                <a:lnTo>
                  <a:pt x="299361" y="370975"/>
                </a:lnTo>
                <a:lnTo>
                  <a:pt x="301209" y="361819"/>
                </a:lnTo>
                <a:lnTo>
                  <a:pt x="306248" y="354341"/>
                </a:lnTo>
                <a:lnTo>
                  <a:pt x="313722" y="349299"/>
                </a:lnTo>
                <a:lnTo>
                  <a:pt x="322872" y="347450"/>
                </a:lnTo>
                <a:lnTo>
                  <a:pt x="332023" y="349299"/>
                </a:lnTo>
                <a:lnTo>
                  <a:pt x="339496" y="354341"/>
                </a:lnTo>
                <a:lnTo>
                  <a:pt x="344535" y="361819"/>
                </a:lnTo>
                <a:lnTo>
                  <a:pt x="346383" y="370975"/>
                </a:lnTo>
                <a:lnTo>
                  <a:pt x="344535" y="380132"/>
                </a:lnTo>
                <a:lnTo>
                  <a:pt x="339496" y="387611"/>
                </a:lnTo>
                <a:lnTo>
                  <a:pt x="332023" y="392653"/>
                </a:lnTo>
                <a:lnTo>
                  <a:pt x="322872" y="394503"/>
                </a:lnTo>
                <a:close/>
              </a:path>
              <a:path w="5518150" h="1909445">
                <a:moveTo>
                  <a:pt x="625600" y="397024"/>
                </a:moveTo>
                <a:lnTo>
                  <a:pt x="615475" y="394978"/>
                </a:lnTo>
                <a:lnTo>
                  <a:pt x="607204" y="389398"/>
                </a:lnTo>
                <a:lnTo>
                  <a:pt x="601626" y="381123"/>
                </a:lnTo>
                <a:lnTo>
                  <a:pt x="599580" y="370991"/>
                </a:lnTo>
                <a:lnTo>
                  <a:pt x="601626" y="360862"/>
                </a:lnTo>
                <a:lnTo>
                  <a:pt x="607204" y="352586"/>
                </a:lnTo>
                <a:lnTo>
                  <a:pt x="615475" y="347006"/>
                </a:lnTo>
                <a:lnTo>
                  <a:pt x="625600" y="344959"/>
                </a:lnTo>
                <a:lnTo>
                  <a:pt x="635722" y="347006"/>
                </a:lnTo>
                <a:lnTo>
                  <a:pt x="643992" y="352586"/>
                </a:lnTo>
                <a:lnTo>
                  <a:pt x="649570" y="360862"/>
                </a:lnTo>
                <a:lnTo>
                  <a:pt x="651615" y="370991"/>
                </a:lnTo>
                <a:lnTo>
                  <a:pt x="649572" y="381123"/>
                </a:lnTo>
                <a:lnTo>
                  <a:pt x="643999" y="389398"/>
                </a:lnTo>
                <a:lnTo>
                  <a:pt x="635730" y="394978"/>
                </a:lnTo>
                <a:lnTo>
                  <a:pt x="625600" y="397024"/>
                </a:lnTo>
                <a:close/>
              </a:path>
              <a:path w="5518150" h="1909445">
                <a:moveTo>
                  <a:pt x="928323" y="400390"/>
                </a:moveTo>
                <a:lnTo>
                  <a:pt x="916886" y="398080"/>
                </a:lnTo>
                <a:lnTo>
                  <a:pt x="907547" y="391781"/>
                </a:lnTo>
                <a:lnTo>
                  <a:pt x="901251" y="382436"/>
                </a:lnTo>
                <a:lnTo>
                  <a:pt x="898942" y="370991"/>
                </a:lnTo>
                <a:lnTo>
                  <a:pt x="901251" y="359547"/>
                </a:lnTo>
                <a:lnTo>
                  <a:pt x="907547" y="350202"/>
                </a:lnTo>
                <a:lnTo>
                  <a:pt x="916886" y="343903"/>
                </a:lnTo>
                <a:lnTo>
                  <a:pt x="928323" y="341593"/>
                </a:lnTo>
                <a:lnTo>
                  <a:pt x="939761" y="343903"/>
                </a:lnTo>
                <a:lnTo>
                  <a:pt x="949100" y="350202"/>
                </a:lnTo>
                <a:lnTo>
                  <a:pt x="955396" y="359547"/>
                </a:lnTo>
                <a:lnTo>
                  <a:pt x="957704" y="370991"/>
                </a:lnTo>
                <a:lnTo>
                  <a:pt x="955396" y="382436"/>
                </a:lnTo>
                <a:lnTo>
                  <a:pt x="949100" y="391781"/>
                </a:lnTo>
                <a:lnTo>
                  <a:pt x="939761" y="398080"/>
                </a:lnTo>
                <a:lnTo>
                  <a:pt x="928323" y="400390"/>
                </a:lnTo>
                <a:close/>
              </a:path>
              <a:path w="5518150" h="1909445">
                <a:moveTo>
                  <a:pt x="1231047" y="403755"/>
                </a:moveTo>
                <a:lnTo>
                  <a:pt x="1218304" y="401180"/>
                </a:lnTo>
                <a:lnTo>
                  <a:pt x="1207896" y="394157"/>
                </a:lnTo>
                <a:lnTo>
                  <a:pt x="1200877" y="383742"/>
                </a:lnTo>
                <a:lnTo>
                  <a:pt x="1198304" y="370991"/>
                </a:lnTo>
                <a:lnTo>
                  <a:pt x="1200877" y="358241"/>
                </a:lnTo>
                <a:lnTo>
                  <a:pt x="1207896" y="347826"/>
                </a:lnTo>
                <a:lnTo>
                  <a:pt x="1218304" y="340803"/>
                </a:lnTo>
                <a:lnTo>
                  <a:pt x="1231047" y="338228"/>
                </a:lnTo>
                <a:lnTo>
                  <a:pt x="1243791" y="340803"/>
                </a:lnTo>
                <a:lnTo>
                  <a:pt x="1254200" y="347826"/>
                </a:lnTo>
                <a:lnTo>
                  <a:pt x="1261220" y="358241"/>
                </a:lnTo>
                <a:lnTo>
                  <a:pt x="1263794" y="370991"/>
                </a:lnTo>
                <a:lnTo>
                  <a:pt x="1261220" y="383742"/>
                </a:lnTo>
                <a:lnTo>
                  <a:pt x="1254200" y="394157"/>
                </a:lnTo>
                <a:lnTo>
                  <a:pt x="1243791" y="401180"/>
                </a:lnTo>
                <a:lnTo>
                  <a:pt x="1231047" y="403755"/>
                </a:lnTo>
                <a:close/>
              </a:path>
              <a:path w="5518150" h="1909445">
                <a:moveTo>
                  <a:pt x="1533771" y="406280"/>
                </a:moveTo>
                <a:lnTo>
                  <a:pt x="1520055" y="403507"/>
                </a:lnTo>
                <a:lnTo>
                  <a:pt x="1508851" y="395946"/>
                </a:lnTo>
                <a:lnTo>
                  <a:pt x="1501294" y="384734"/>
                </a:lnTo>
                <a:lnTo>
                  <a:pt x="1498523" y="371008"/>
                </a:lnTo>
                <a:lnTo>
                  <a:pt x="1501294" y="357283"/>
                </a:lnTo>
                <a:lnTo>
                  <a:pt x="1508851" y="346071"/>
                </a:lnTo>
                <a:lnTo>
                  <a:pt x="1520055" y="338510"/>
                </a:lnTo>
                <a:lnTo>
                  <a:pt x="1533771" y="335737"/>
                </a:lnTo>
                <a:lnTo>
                  <a:pt x="1547489" y="338510"/>
                </a:lnTo>
                <a:lnTo>
                  <a:pt x="1558694" y="346071"/>
                </a:lnTo>
                <a:lnTo>
                  <a:pt x="1566251" y="357283"/>
                </a:lnTo>
                <a:lnTo>
                  <a:pt x="1569022" y="371008"/>
                </a:lnTo>
                <a:lnTo>
                  <a:pt x="1566253" y="384734"/>
                </a:lnTo>
                <a:lnTo>
                  <a:pt x="1558701" y="395946"/>
                </a:lnTo>
                <a:lnTo>
                  <a:pt x="1547496" y="403507"/>
                </a:lnTo>
                <a:lnTo>
                  <a:pt x="1533771" y="406280"/>
                </a:lnTo>
                <a:close/>
              </a:path>
              <a:path w="5518150" h="1909445">
                <a:moveTo>
                  <a:pt x="1836488" y="408805"/>
                </a:moveTo>
                <a:lnTo>
                  <a:pt x="1821785" y="405834"/>
                </a:lnTo>
                <a:lnTo>
                  <a:pt x="1809778" y="397732"/>
                </a:lnTo>
                <a:lnTo>
                  <a:pt x="1801683" y="385718"/>
                </a:lnTo>
                <a:lnTo>
                  <a:pt x="1798715" y="371008"/>
                </a:lnTo>
                <a:lnTo>
                  <a:pt x="1801683" y="356299"/>
                </a:lnTo>
                <a:lnTo>
                  <a:pt x="1809778" y="344285"/>
                </a:lnTo>
                <a:lnTo>
                  <a:pt x="1821785" y="336183"/>
                </a:lnTo>
                <a:lnTo>
                  <a:pt x="1836488" y="333212"/>
                </a:lnTo>
                <a:lnTo>
                  <a:pt x="1851191" y="336183"/>
                </a:lnTo>
                <a:lnTo>
                  <a:pt x="1863197" y="344285"/>
                </a:lnTo>
                <a:lnTo>
                  <a:pt x="1871292" y="356299"/>
                </a:lnTo>
                <a:lnTo>
                  <a:pt x="1874261" y="371008"/>
                </a:lnTo>
                <a:lnTo>
                  <a:pt x="1871292" y="385718"/>
                </a:lnTo>
                <a:lnTo>
                  <a:pt x="1863197" y="397732"/>
                </a:lnTo>
                <a:lnTo>
                  <a:pt x="1851191" y="405834"/>
                </a:lnTo>
                <a:lnTo>
                  <a:pt x="1836488" y="408805"/>
                </a:lnTo>
                <a:close/>
              </a:path>
              <a:path w="5518150" h="1909445">
                <a:moveTo>
                  <a:pt x="2139212" y="412170"/>
                </a:moveTo>
                <a:lnTo>
                  <a:pt x="2123204" y="408936"/>
                </a:lnTo>
                <a:lnTo>
                  <a:pt x="2110135" y="400115"/>
                </a:lnTo>
                <a:lnTo>
                  <a:pt x="2101327" y="387031"/>
                </a:lnTo>
                <a:lnTo>
                  <a:pt x="2098097" y="371008"/>
                </a:lnTo>
                <a:lnTo>
                  <a:pt x="2101327" y="354986"/>
                </a:lnTo>
                <a:lnTo>
                  <a:pt x="2110135" y="341902"/>
                </a:lnTo>
                <a:lnTo>
                  <a:pt x="2123204" y="333081"/>
                </a:lnTo>
                <a:lnTo>
                  <a:pt x="2139212" y="329846"/>
                </a:lnTo>
                <a:lnTo>
                  <a:pt x="2155225" y="333081"/>
                </a:lnTo>
                <a:lnTo>
                  <a:pt x="2168305" y="341902"/>
                </a:lnTo>
                <a:lnTo>
                  <a:pt x="2177126" y="354986"/>
                </a:lnTo>
                <a:lnTo>
                  <a:pt x="2180360" y="371008"/>
                </a:lnTo>
                <a:lnTo>
                  <a:pt x="2177126" y="387031"/>
                </a:lnTo>
                <a:lnTo>
                  <a:pt x="2168305" y="400115"/>
                </a:lnTo>
                <a:lnTo>
                  <a:pt x="2155225" y="408936"/>
                </a:lnTo>
                <a:lnTo>
                  <a:pt x="2139212" y="412170"/>
                </a:lnTo>
                <a:close/>
              </a:path>
              <a:path w="5518150" h="1909445">
                <a:moveTo>
                  <a:pt x="2441936" y="414695"/>
                </a:moveTo>
                <a:lnTo>
                  <a:pt x="2424948" y="411263"/>
                </a:lnTo>
                <a:lnTo>
                  <a:pt x="2411074" y="401904"/>
                </a:lnTo>
                <a:lnTo>
                  <a:pt x="2401719" y="388022"/>
                </a:lnTo>
                <a:lnTo>
                  <a:pt x="2398289" y="371025"/>
                </a:lnTo>
                <a:lnTo>
                  <a:pt x="2401719" y="354029"/>
                </a:lnTo>
                <a:lnTo>
                  <a:pt x="2411074" y="340149"/>
                </a:lnTo>
                <a:lnTo>
                  <a:pt x="2424948" y="330790"/>
                </a:lnTo>
                <a:lnTo>
                  <a:pt x="2441936" y="327358"/>
                </a:lnTo>
                <a:lnTo>
                  <a:pt x="2458923" y="330790"/>
                </a:lnTo>
                <a:lnTo>
                  <a:pt x="2472797" y="340149"/>
                </a:lnTo>
                <a:lnTo>
                  <a:pt x="2482152" y="354029"/>
                </a:lnTo>
                <a:lnTo>
                  <a:pt x="2485582" y="371025"/>
                </a:lnTo>
                <a:lnTo>
                  <a:pt x="2482152" y="388022"/>
                </a:lnTo>
                <a:lnTo>
                  <a:pt x="2472797" y="401904"/>
                </a:lnTo>
                <a:lnTo>
                  <a:pt x="2458923" y="411263"/>
                </a:lnTo>
                <a:lnTo>
                  <a:pt x="2441936" y="414695"/>
                </a:lnTo>
                <a:close/>
              </a:path>
              <a:path w="5518150" h="1909445">
                <a:moveTo>
                  <a:pt x="2744659" y="417220"/>
                </a:moveTo>
                <a:lnTo>
                  <a:pt x="2726698" y="413590"/>
                </a:lnTo>
                <a:lnTo>
                  <a:pt x="2712030" y="403690"/>
                </a:lnTo>
                <a:lnTo>
                  <a:pt x="2702141" y="389006"/>
                </a:lnTo>
                <a:lnTo>
                  <a:pt x="2698515" y="371025"/>
                </a:lnTo>
                <a:lnTo>
                  <a:pt x="2702141" y="353046"/>
                </a:lnTo>
                <a:lnTo>
                  <a:pt x="2712030" y="338363"/>
                </a:lnTo>
                <a:lnTo>
                  <a:pt x="2726698" y="328464"/>
                </a:lnTo>
                <a:lnTo>
                  <a:pt x="2744659" y="324833"/>
                </a:lnTo>
                <a:lnTo>
                  <a:pt x="2762641" y="328464"/>
                </a:lnTo>
                <a:lnTo>
                  <a:pt x="2777318" y="338363"/>
                </a:lnTo>
                <a:lnTo>
                  <a:pt x="2787211" y="353046"/>
                </a:lnTo>
                <a:lnTo>
                  <a:pt x="2790838" y="371025"/>
                </a:lnTo>
                <a:lnTo>
                  <a:pt x="2787211" y="389006"/>
                </a:lnTo>
                <a:lnTo>
                  <a:pt x="2777318" y="403690"/>
                </a:lnTo>
                <a:lnTo>
                  <a:pt x="2762641" y="413590"/>
                </a:lnTo>
                <a:lnTo>
                  <a:pt x="2744659" y="417220"/>
                </a:lnTo>
                <a:close/>
              </a:path>
              <a:path w="5518150" h="1909445">
                <a:moveTo>
                  <a:pt x="3047383" y="419742"/>
                </a:moveTo>
                <a:lnTo>
                  <a:pt x="3028442" y="415914"/>
                </a:lnTo>
                <a:lnTo>
                  <a:pt x="3012969" y="405475"/>
                </a:lnTo>
                <a:lnTo>
                  <a:pt x="3002534" y="389990"/>
                </a:lnTo>
                <a:lnTo>
                  <a:pt x="2998707" y="371025"/>
                </a:lnTo>
                <a:lnTo>
                  <a:pt x="3002534" y="352062"/>
                </a:lnTo>
                <a:lnTo>
                  <a:pt x="3012969" y="336577"/>
                </a:lnTo>
                <a:lnTo>
                  <a:pt x="3028442" y="326137"/>
                </a:lnTo>
                <a:lnTo>
                  <a:pt x="3047383" y="322309"/>
                </a:lnTo>
                <a:lnTo>
                  <a:pt x="3066344" y="326137"/>
                </a:lnTo>
                <a:lnTo>
                  <a:pt x="3081827" y="336577"/>
                </a:lnTo>
                <a:lnTo>
                  <a:pt x="3092266" y="352062"/>
                </a:lnTo>
                <a:lnTo>
                  <a:pt x="3096093" y="371025"/>
                </a:lnTo>
                <a:lnTo>
                  <a:pt x="3092266" y="389990"/>
                </a:lnTo>
                <a:lnTo>
                  <a:pt x="3081827" y="405475"/>
                </a:lnTo>
                <a:lnTo>
                  <a:pt x="3066344" y="415914"/>
                </a:lnTo>
                <a:lnTo>
                  <a:pt x="3047383" y="419742"/>
                </a:lnTo>
                <a:close/>
              </a:path>
              <a:path w="5518150" h="1909445">
                <a:moveTo>
                  <a:pt x="3350107" y="422267"/>
                </a:moveTo>
                <a:lnTo>
                  <a:pt x="3330172" y="418241"/>
                </a:lnTo>
                <a:lnTo>
                  <a:pt x="3313895" y="407260"/>
                </a:lnTo>
                <a:lnTo>
                  <a:pt x="3302923" y="390973"/>
                </a:lnTo>
                <a:lnTo>
                  <a:pt x="3298899" y="371025"/>
                </a:lnTo>
                <a:lnTo>
                  <a:pt x="3302923" y="351078"/>
                </a:lnTo>
                <a:lnTo>
                  <a:pt x="3313895" y="334790"/>
                </a:lnTo>
                <a:lnTo>
                  <a:pt x="3330172" y="323810"/>
                </a:lnTo>
                <a:lnTo>
                  <a:pt x="3350107" y="319784"/>
                </a:lnTo>
                <a:lnTo>
                  <a:pt x="3370047" y="323810"/>
                </a:lnTo>
                <a:lnTo>
                  <a:pt x="3386336" y="334790"/>
                </a:lnTo>
                <a:lnTo>
                  <a:pt x="3397320" y="351078"/>
                </a:lnTo>
                <a:lnTo>
                  <a:pt x="3401349" y="371025"/>
                </a:lnTo>
                <a:lnTo>
                  <a:pt x="3397320" y="390973"/>
                </a:lnTo>
                <a:lnTo>
                  <a:pt x="3386336" y="407260"/>
                </a:lnTo>
                <a:lnTo>
                  <a:pt x="3370047" y="418241"/>
                </a:lnTo>
                <a:lnTo>
                  <a:pt x="3350107" y="422267"/>
                </a:lnTo>
                <a:close/>
              </a:path>
              <a:path w="5518150" h="1909445">
                <a:moveTo>
                  <a:pt x="3652831" y="425632"/>
                </a:moveTo>
                <a:lnTo>
                  <a:pt x="3631605" y="421341"/>
                </a:lnTo>
                <a:lnTo>
                  <a:pt x="3614265" y="409640"/>
                </a:lnTo>
                <a:lnTo>
                  <a:pt x="3602570" y="392287"/>
                </a:lnTo>
                <a:lnTo>
                  <a:pt x="3598281" y="371042"/>
                </a:lnTo>
                <a:lnTo>
                  <a:pt x="3602570" y="349798"/>
                </a:lnTo>
                <a:lnTo>
                  <a:pt x="3614265" y="332445"/>
                </a:lnTo>
                <a:lnTo>
                  <a:pt x="3631605" y="320744"/>
                </a:lnTo>
                <a:lnTo>
                  <a:pt x="3652831" y="316452"/>
                </a:lnTo>
                <a:lnTo>
                  <a:pt x="3674077" y="320744"/>
                </a:lnTo>
                <a:lnTo>
                  <a:pt x="3691427" y="332445"/>
                </a:lnTo>
                <a:lnTo>
                  <a:pt x="3703125" y="349798"/>
                </a:lnTo>
                <a:lnTo>
                  <a:pt x="3707414" y="371042"/>
                </a:lnTo>
                <a:lnTo>
                  <a:pt x="3703125" y="392287"/>
                </a:lnTo>
                <a:lnTo>
                  <a:pt x="3691427" y="409640"/>
                </a:lnTo>
                <a:lnTo>
                  <a:pt x="3674077" y="421341"/>
                </a:lnTo>
                <a:lnTo>
                  <a:pt x="3652831" y="425632"/>
                </a:lnTo>
                <a:close/>
              </a:path>
              <a:path w="5518150" h="1909445">
                <a:moveTo>
                  <a:pt x="3955589" y="428157"/>
                </a:moveTo>
                <a:lnTo>
                  <a:pt x="3933369" y="423668"/>
                </a:lnTo>
                <a:lnTo>
                  <a:pt x="3915225" y="411427"/>
                </a:lnTo>
                <a:lnTo>
                  <a:pt x="3902992" y="393272"/>
                </a:lnTo>
                <a:lnTo>
                  <a:pt x="3898507" y="371042"/>
                </a:lnTo>
                <a:lnTo>
                  <a:pt x="3902992" y="348814"/>
                </a:lnTo>
                <a:lnTo>
                  <a:pt x="3915225" y="330659"/>
                </a:lnTo>
                <a:lnTo>
                  <a:pt x="3933369" y="318417"/>
                </a:lnTo>
                <a:lnTo>
                  <a:pt x="3955589" y="313927"/>
                </a:lnTo>
                <a:lnTo>
                  <a:pt x="3977789" y="318417"/>
                </a:lnTo>
                <a:lnTo>
                  <a:pt x="3995923" y="330659"/>
                </a:lnTo>
                <a:lnTo>
                  <a:pt x="4008151" y="348814"/>
                </a:lnTo>
                <a:lnTo>
                  <a:pt x="4012636" y="371042"/>
                </a:lnTo>
                <a:lnTo>
                  <a:pt x="4008156" y="393272"/>
                </a:lnTo>
                <a:lnTo>
                  <a:pt x="3995935" y="411427"/>
                </a:lnTo>
                <a:lnTo>
                  <a:pt x="3977803" y="423668"/>
                </a:lnTo>
                <a:lnTo>
                  <a:pt x="3955589" y="428157"/>
                </a:lnTo>
                <a:close/>
              </a:path>
              <a:path w="5518150" h="1909445">
                <a:moveTo>
                  <a:pt x="4258312" y="430682"/>
                </a:moveTo>
                <a:lnTo>
                  <a:pt x="4235113" y="425995"/>
                </a:lnTo>
                <a:lnTo>
                  <a:pt x="4216164" y="413212"/>
                </a:lnTo>
                <a:lnTo>
                  <a:pt x="4203385" y="394254"/>
                </a:lnTo>
                <a:lnTo>
                  <a:pt x="4198699" y="371042"/>
                </a:lnTo>
                <a:lnTo>
                  <a:pt x="4203385" y="347831"/>
                </a:lnTo>
                <a:lnTo>
                  <a:pt x="4216164" y="328874"/>
                </a:lnTo>
                <a:lnTo>
                  <a:pt x="4235113" y="316092"/>
                </a:lnTo>
                <a:lnTo>
                  <a:pt x="4258312" y="311405"/>
                </a:lnTo>
                <a:lnTo>
                  <a:pt x="4281506" y="316092"/>
                </a:lnTo>
                <a:lnTo>
                  <a:pt x="4300444" y="328874"/>
                </a:lnTo>
                <a:lnTo>
                  <a:pt x="4313211" y="347831"/>
                </a:lnTo>
                <a:lnTo>
                  <a:pt x="4317892" y="371042"/>
                </a:lnTo>
                <a:lnTo>
                  <a:pt x="4313211" y="394254"/>
                </a:lnTo>
                <a:lnTo>
                  <a:pt x="4300444" y="413212"/>
                </a:lnTo>
                <a:lnTo>
                  <a:pt x="4281506" y="425995"/>
                </a:lnTo>
                <a:lnTo>
                  <a:pt x="4258312" y="430682"/>
                </a:lnTo>
                <a:close/>
              </a:path>
              <a:path w="5518150" h="1909445">
                <a:moveTo>
                  <a:pt x="4561036" y="434888"/>
                </a:moveTo>
                <a:lnTo>
                  <a:pt x="4536200" y="429873"/>
                </a:lnTo>
                <a:lnTo>
                  <a:pt x="4515921" y="416194"/>
                </a:lnTo>
                <a:lnTo>
                  <a:pt x="4502250" y="395905"/>
                </a:lnTo>
                <a:lnTo>
                  <a:pt x="4497237" y="371059"/>
                </a:lnTo>
                <a:lnTo>
                  <a:pt x="4502250" y="346213"/>
                </a:lnTo>
                <a:lnTo>
                  <a:pt x="4515921" y="325924"/>
                </a:lnTo>
                <a:lnTo>
                  <a:pt x="4536200" y="312245"/>
                </a:lnTo>
                <a:lnTo>
                  <a:pt x="4561036" y="307230"/>
                </a:lnTo>
                <a:lnTo>
                  <a:pt x="4585853" y="312245"/>
                </a:lnTo>
                <a:lnTo>
                  <a:pt x="4606122" y="325924"/>
                </a:lnTo>
                <a:lnTo>
                  <a:pt x="4619789" y="346213"/>
                </a:lnTo>
                <a:lnTo>
                  <a:pt x="4624802" y="371059"/>
                </a:lnTo>
                <a:lnTo>
                  <a:pt x="4619789" y="395905"/>
                </a:lnTo>
                <a:lnTo>
                  <a:pt x="4606122" y="416194"/>
                </a:lnTo>
                <a:lnTo>
                  <a:pt x="4585853" y="429873"/>
                </a:lnTo>
                <a:lnTo>
                  <a:pt x="4561036" y="434888"/>
                </a:lnTo>
                <a:close/>
              </a:path>
              <a:path w="5518150" h="1909445">
                <a:moveTo>
                  <a:pt x="4863760" y="438254"/>
                </a:moveTo>
                <a:lnTo>
                  <a:pt x="4837613" y="432973"/>
                </a:lnTo>
                <a:lnTo>
                  <a:pt x="4816261" y="418572"/>
                </a:lnTo>
                <a:lnTo>
                  <a:pt x="4801864" y="397213"/>
                </a:lnTo>
                <a:lnTo>
                  <a:pt x="4796585" y="371059"/>
                </a:lnTo>
                <a:lnTo>
                  <a:pt x="4801864" y="344906"/>
                </a:lnTo>
                <a:lnTo>
                  <a:pt x="4816261" y="323547"/>
                </a:lnTo>
                <a:lnTo>
                  <a:pt x="4837613" y="309146"/>
                </a:lnTo>
                <a:lnTo>
                  <a:pt x="4863760" y="303864"/>
                </a:lnTo>
                <a:lnTo>
                  <a:pt x="4889887" y="309146"/>
                </a:lnTo>
                <a:lnTo>
                  <a:pt x="4911229" y="323547"/>
                </a:lnTo>
                <a:lnTo>
                  <a:pt x="4925622" y="344906"/>
                </a:lnTo>
                <a:lnTo>
                  <a:pt x="4930901" y="371059"/>
                </a:lnTo>
                <a:lnTo>
                  <a:pt x="4925622" y="397213"/>
                </a:lnTo>
                <a:lnTo>
                  <a:pt x="4911229" y="418572"/>
                </a:lnTo>
                <a:lnTo>
                  <a:pt x="4889887" y="432973"/>
                </a:lnTo>
                <a:lnTo>
                  <a:pt x="4863760" y="438254"/>
                </a:lnTo>
                <a:close/>
              </a:path>
              <a:path w="5518150" h="1909445">
                <a:moveTo>
                  <a:pt x="5166483" y="442460"/>
                </a:moveTo>
                <a:lnTo>
                  <a:pt x="5138700" y="436851"/>
                </a:lnTo>
                <a:lnTo>
                  <a:pt x="5116018" y="421552"/>
                </a:lnTo>
                <a:lnTo>
                  <a:pt x="5100729" y="398857"/>
                </a:lnTo>
                <a:lnTo>
                  <a:pt x="5095124" y="371059"/>
                </a:lnTo>
                <a:lnTo>
                  <a:pt x="5100729" y="343262"/>
                </a:lnTo>
                <a:lnTo>
                  <a:pt x="5116018" y="320567"/>
                </a:lnTo>
                <a:lnTo>
                  <a:pt x="5138700" y="305268"/>
                </a:lnTo>
                <a:lnTo>
                  <a:pt x="5166483" y="299658"/>
                </a:lnTo>
                <a:lnTo>
                  <a:pt x="5194253" y="305268"/>
                </a:lnTo>
                <a:lnTo>
                  <a:pt x="5216936" y="320567"/>
                </a:lnTo>
                <a:lnTo>
                  <a:pt x="5232234" y="343262"/>
                </a:lnTo>
                <a:lnTo>
                  <a:pt x="5237844" y="371059"/>
                </a:lnTo>
                <a:lnTo>
                  <a:pt x="5232234" y="398857"/>
                </a:lnTo>
                <a:lnTo>
                  <a:pt x="5216936" y="421552"/>
                </a:lnTo>
                <a:lnTo>
                  <a:pt x="5194253" y="436851"/>
                </a:lnTo>
                <a:lnTo>
                  <a:pt x="5166483" y="442460"/>
                </a:lnTo>
                <a:close/>
              </a:path>
              <a:path w="5518150" h="1909445">
                <a:moveTo>
                  <a:pt x="5469208" y="419776"/>
                </a:moveTo>
                <a:lnTo>
                  <a:pt x="5450247" y="415948"/>
                </a:lnTo>
                <a:lnTo>
                  <a:pt x="5434764" y="405509"/>
                </a:lnTo>
                <a:lnTo>
                  <a:pt x="5424325" y="390024"/>
                </a:lnTo>
                <a:lnTo>
                  <a:pt x="5420497" y="371059"/>
                </a:lnTo>
                <a:lnTo>
                  <a:pt x="5424325" y="352096"/>
                </a:lnTo>
                <a:lnTo>
                  <a:pt x="5434764" y="336611"/>
                </a:lnTo>
                <a:lnTo>
                  <a:pt x="5450247" y="326170"/>
                </a:lnTo>
                <a:lnTo>
                  <a:pt x="5469208" y="322342"/>
                </a:lnTo>
                <a:lnTo>
                  <a:pt x="5488149" y="326170"/>
                </a:lnTo>
                <a:lnTo>
                  <a:pt x="5503622" y="336611"/>
                </a:lnTo>
                <a:lnTo>
                  <a:pt x="5514057" y="352096"/>
                </a:lnTo>
                <a:lnTo>
                  <a:pt x="5517884" y="371059"/>
                </a:lnTo>
                <a:lnTo>
                  <a:pt x="5514057" y="390024"/>
                </a:lnTo>
                <a:lnTo>
                  <a:pt x="5503622" y="405509"/>
                </a:lnTo>
                <a:lnTo>
                  <a:pt x="5488149" y="415948"/>
                </a:lnTo>
                <a:lnTo>
                  <a:pt x="5469208" y="419776"/>
                </a:lnTo>
                <a:close/>
              </a:path>
              <a:path w="5518150" h="1909445">
                <a:moveTo>
                  <a:pt x="20148" y="694158"/>
                </a:moveTo>
                <a:lnTo>
                  <a:pt x="12304" y="692575"/>
                </a:lnTo>
                <a:lnTo>
                  <a:pt x="5899" y="688256"/>
                </a:lnTo>
                <a:lnTo>
                  <a:pt x="1582" y="681848"/>
                </a:lnTo>
                <a:lnTo>
                  <a:pt x="0" y="673999"/>
                </a:lnTo>
                <a:lnTo>
                  <a:pt x="1582" y="666149"/>
                </a:lnTo>
                <a:lnTo>
                  <a:pt x="5899" y="659742"/>
                </a:lnTo>
                <a:lnTo>
                  <a:pt x="12304" y="655423"/>
                </a:lnTo>
                <a:lnTo>
                  <a:pt x="20148" y="653840"/>
                </a:lnTo>
                <a:lnTo>
                  <a:pt x="27993" y="655423"/>
                </a:lnTo>
                <a:lnTo>
                  <a:pt x="34398" y="659742"/>
                </a:lnTo>
                <a:lnTo>
                  <a:pt x="38715" y="666149"/>
                </a:lnTo>
                <a:lnTo>
                  <a:pt x="40297" y="673999"/>
                </a:lnTo>
                <a:lnTo>
                  <a:pt x="38715" y="681848"/>
                </a:lnTo>
                <a:lnTo>
                  <a:pt x="34398" y="688256"/>
                </a:lnTo>
                <a:lnTo>
                  <a:pt x="27993" y="692575"/>
                </a:lnTo>
                <a:lnTo>
                  <a:pt x="20148" y="694158"/>
                </a:lnTo>
                <a:close/>
              </a:path>
              <a:path w="5518150" h="1909445">
                <a:moveTo>
                  <a:pt x="322872" y="697527"/>
                </a:moveTo>
                <a:lnTo>
                  <a:pt x="313722" y="695678"/>
                </a:lnTo>
                <a:lnTo>
                  <a:pt x="306248" y="690635"/>
                </a:lnTo>
                <a:lnTo>
                  <a:pt x="301209" y="683156"/>
                </a:lnTo>
                <a:lnTo>
                  <a:pt x="299361" y="673999"/>
                </a:lnTo>
                <a:lnTo>
                  <a:pt x="301209" y="664843"/>
                </a:lnTo>
                <a:lnTo>
                  <a:pt x="306248" y="657366"/>
                </a:lnTo>
                <a:lnTo>
                  <a:pt x="313722" y="652323"/>
                </a:lnTo>
                <a:lnTo>
                  <a:pt x="322872" y="650474"/>
                </a:lnTo>
                <a:lnTo>
                  <a:pt x="332023" y="652323"/>
                </a:lnTo>
                <a:lnTo>
                  <a:pt x="339496" y="657366"/>
                </a:lnTo>
                <a:lnTo>
                  <a:pt x="344535" y="664843"/>
                </a:lnTo>
                <a:lnTo>
                  <a:pt x="346383" y="673999"/>
                </a:lnTo>
                <a:lnTo>
                  <a:pt x="344535" y="683156"/>
                </a:lnTo>
                <a:lnTo>
                  <a:pt x="339496" y="690635"/>
                </a:lnTo>
                <a:lnTo>
                  <a:pt x="332023" y="695678"/>
                </a:lnTo>
                <a:lnTo>
                  <a:pt x="322872" y="697527"/>
                </a:lnTo>
                <a:close/>
              </a:path>
              <a:path w="5518150" h="1909445">
                <a:moveTo>
                  <a:pt x="625600" y="700048"/>
                </a:moveTo>
                <a:lnTo>
                  <a:pt x="615475" y="698002"/>
                </a:lnTo>
                <a:lnTo>
                  <a:pt x="607204" y="692422"/>
                </a:lnTo>
                <a:lnTo>
                  <a:pt x="601626" y="684147"/>
                </a:lnTo>
                <a:lnTo>
                  <a:pt x="599580" y="674016"/>
                </a:lnTo>
                <a:lnTo>
                  <a:pt x="601626" y="663886"/>
                </a:lnTo>
                <a:lnTo>
                  <a:pt x="607204" y="655611"/>
                </a:lnTo>
                <a:lnTo>
                  <a:pt x="615475" y="650030"/>
                </a:lnTo>
                <a:lnTo>
                  <a:pt x="625600" y="647983"/>
                </a:lnTo>
                <a:lnTo>
                  <a:pt x="635722" y="650030"/>
                </a:lnTo>
                <a:lnTo>
                  <a:pt x="643992" y="655611"/>
                </a:lnTo>
                <a:lnTo>
                  <a:pt x="649570" y="663886"/>
                </a:lnTo>
                <a:lnTo>
                  <a:pt x="651615" y="674016"/>
                </a:lnTo>
                <a:lnTo>
                  <a:pt x="649572" y="684147"/>
                </a:lnTo>
                <a:lnTo>
                  <a:pt x="643999" y="692422"/>
                </a:lnTo>
                <a:lnTo>
                  <a:pt x="635730" y="698002"/>
                </a:lnTo>
                <a:lnTo>
                  <a:pt x="625600" y="700048"/>
                </a:lnTo>
                <a:close/>
              </a:path>
              <a:path w="5518150" h="1909445">
                <a:moveTo>
                  <a:pt x="928323" y="703414"/>
                </a:moveTo>
                <a:lnTo>
                  <a:pt x="916886" y="701104"/>
                </a:lnTo>
                <a:lnTo>
                  <a:pt x="907547" y="694805"/>
                </a:lnTo>
                <a:lnTo>
                  <a:pt x="901251" y="685460"/>
                </a:lnTo>
                <a:lnTo>
                  <a:pt x="898942" y="674016"/>
                </a:lnTo>
                <a:lnTo>
                  <a:pt x="901251" y="662571"/>
                </a:lnTo>
                <a:lnTo>
                  <a:pt x="907547" y="653227"/>
                </a:lnTo>
                <a:lnTo>
                  <a:pt x="916886" y="646927"/>
                </a:lnTo>
                <a:lnTo>
                  <a:pt x="928323" y="644618"/>
                </a:lnTo>
                <a:lnTo>
                  <a:pt x="939761" y="646927"/>
                </a:lnTo>
                <a:lnTo>
                  <a:pt x="949100" y="653227"/>
                </a:lnTo>
                <a:lnTo>
                  <a:pt x="955396" y="662571"/>
                </a:lnTo>
                <a:lnTo>
                  <a:pt x="957704" y="674016"/>
                </a:lnTo>
                <a:lnTo>
                  <a:pt x="955396" y="685460"/>
                </a:lnTo>
                <a:lnTo>
                  <a:pt x="949100" y="694805"/>
                </a:lnTo>
                <a:lnTo>
                  <a:pt x="939761" y="701104"/>
                </a:lnTo>
                <a:lnTo>
                  <a:pt x="928323" y="703414"/>
                </a:lnTo>
                <a:close/>
              </a:path>
              <a:path w="5518150" h="1909445">
                <a:moveTo>
                  <a:pt x="1231047" y="706779"/>
                </a:moveTo>
                <a:lnTo>
                  <a:pt x="1218304" y="704204"/>
                </a:lnTo>
                <a:lnTo>
                  <a:pt x="1207896" y="697181"/>
                </a:lnTo>
                <a:lnTo>
                  <a:pt x="1200877" y="686767"/>
                </a:lnTo>
                <a:lnTo>
                  <a:pt x="1198304" y="674016"/>
                </a:lnTo>
                <a:lnTo>
                  <a:pt x="1200877" y="661265"/>
                </a:lnTo>
                <a:lnTo>
                  <a:pt x="1207896" y="650850"/>
                </a:lnTo>
                <a:lnTo>
                  <a:pt x="1218304" y="643828"/>
                </a:lnTo>
                <a:lnTo>
                  <a:pt x="1231047" y="641252"/>
                </a:lnTo>
                <a:lnTo>
                  <a:pt x="1243791" y="643828"/>
                </a:lnTo>
                <a:lnTo>
                  <a:pt x="1254200" y="650850"/>
                </a:lnTo>
                <a:lnTo>
                  <a:pt x="1261220" y="661265"/>
                </a:lnTo>
                <a:lnTo>
                  <a:pt x="1263794" y="674016"/>
                </a:lnTo>
                <a:lnTo>
                  <a:pt x="1261220" y="686767"/>
                </a:lnTo>
                <a:lnTo>
                  <a:pt x="1254200" y="697181"/>
                </a:lnTo>
                <a:lnTo>
                  <a:pt x="1243791" y="704204"/>
                </a:lnTo>
                <a:lnTo>
                  <a:pt x="1231047" y="706779"/>
                </a:lnTo>
                <a:close/>
              </a:path>
              <a:path w="5518150" h="1909445">
                <a:moveTo>
                  <a:pt x="1533771" y="709304"/>
                </a:moveTo>
                <a:lnTo>
                  <a:pt x="1520055" y="706531"/>
                </a:lnTo>
                <a:lnTo>
                  <a:pt x="1508851" y="698970"/>
                </a:lnTo>
                <a:lnTo>
                  <a:pt x="1501294" y="687758"/>
                </a:lnTo>
                <a:lnTo>
                  <a:pt x="1498523" y="674033"/>
                </a:lnTo>
                <a:lnTo>
                  <a:pt x="1501294" y="660307"/>
                </a:lnTo>
                <a:lnTo>
                  <a:pt x="1508851" y="649095"/>
                </a:lnTo>
                <a:lnTo>
                  <a:pt x="1520055" y="641534"/>
                </a:lnTo>
                <a:lnTo>
                  <a:pt x="1533771" y="638761"/>
                </a:lnTo>
                <a:lnTo>
                  <a:pt x="1547489" y="641534"/>
                </a:lnTo>
                <a:lnTo>
                  <a:pt x="1558694" y="649095"/>
                </a:lnTo>
                <a:lnTo>
                  <a:pt x="1566251" y="660307"/>
                </a:lnTo>
                <a:lnTo>
                  <a:pt x="1569022" y="674033"/>
                </a:lnTo>
                <a:lnTo>
                  <a:pt x="1566253" y="687758"/>
                </a:lnTo>
                <a:lnTo>
                  <a:pt x="1558701" y="698970"/>
                </a:lnTo>
                <a:lnTo>
                  <a:pt x="1547496" y="706531"/>
                </a:lnTo>
                <a:lnTo>
                  <a:pt x="1533771" y="709304"/>
                </a:lnTo>
                <a:close/>
              </a:path>
              <a:path w="5518150" h="1909445">
                <a:moveTo>
                  <a:pt x="1836488" y="711829"/>
                </a:moveTo>
                <a:lnTo>
                  <a:pt x="1821785" y="708858"/>
                </a:lnTo>
                <a:lnTo>
                  <a:pt x="1809778" y="700756"/>
                </a:lnTo>
                <a:lnTo>
                  <a:pt x="1801683" y="688742"/>
                </a:lnTo>
                <a:lnTo>
                  <a:pt x="1798715" y="674033"/>
                </a:lnTo>
                <a:lnTo>
                  <a:pt x="1801683" y="659325"/>
                </a:lnTo>
                <a:lnTo>
                  <a:pt x="1809778" y="647310"/>
                </a:lnTo>
                <a:lnTo>
                  <a:pt x="1821785" y="639208"/>
                </a:lnTo>
                <a:lnTo>
                  <a:pt x="1836488" y="636236"/>
                </a:lnTo>
                <a:lnTo>
                  <a:pt x="1851191" y="639208"/>
                </a:lnTo>
                <a:lnTo>
                  <a:pt x="1863197" y="647310"/>
                </a:lnTo>
                <a:lnTo>
                  <a:pt x="1871292" y="659325"/>
                </a:lnTo>
                <a:lnTo>
                  <a:pt x="1874261" y="674033"/>
                </a:lnTo>
                <a:lnTo>
                  <a:pt x="1871292" y="688742"/>
                </a:lnTo>
                <a:lnTo>
                  <a:pt x="1863197" y="700756"/>
                </a:lnTo>
                <a:lnTo>
                  <a:pt x="1851191" y="708858"/>
                </a:lnTo>
                <a:lnTo>
                  <a:pt x="1836488" y="711829"/>
                </a:lnTo>
                <a:close/>
              </a:path>
              <a:path w="5518150" h="1909445">
                <a:moveTo>
                  <a:pt x="2139212" y="715195"/>
                </a:moveTo>
                <a:lnTo>
                  <a:pt x="2123204" y="711960"/>
                </a:lnTo>
                <a:lnTo>
                  <a:pt x="2110135" y="703139"/>
                </a:lnTo>
                <a:lnTo>
                  <a:pt x="2101327" y="690055"/>
                </a:lnTo>
                <a:lnTo>
                  <a:pt x="2098097" y="674033"/>
                </a:lnTo>
                <a:lnTo>
                  <a:pt x="2101327" y="658010"/>
                </a:lnTo>
                <a:lnTo>
                  <a:pt x="2110135" y="644926"/>
                </a:lnTo>
                <a:lnTo>
                  <a:pt x="2123204" y="636105"/>
                </a:lnTo>
                <a:lnTo>
                  <a:pt x="2139212" y="632870"/>
                </a:lnTo>
                <a:lnTo>
                  <a:pt x="2155225" y="636105"/>
                </a:lnTo>
                <a:lnTo>
                  <a:pt x="2168305" y="644926"/>
                </a:lnTo>
                <a:lnTo>
                  <a:pt x="2177126" y="658010"/>
                </a:lnTo>
                <a:lnTo>
                  <a:pt x="2180360" y="674033"/>
                </a:lnTo>
                <a:lnTo>
                  <a:pt x="2177126" y="690055"/>
                </a:lnTo>
                <a:lnTo>
                  <a:pt x="2168305" y="703139"/>
                </a:lnTo>
                <a:lnTo>
                  <a:pt x="2155225" y="711960"/>
                </a:lnTo>
                <a:lnTo>
                  <a:pt x="2139212" y="715195"/>
                </a:lnTo>
                <a:close/>
              </a:path>
              <a:path w="5518150" h="1909445">
                <a:moveTo>
                  <a:pt x="2441936" y="717720"/>
                </a:moveTo>
                <a:lnTo>
                  <a:pt x="2424948" y="714287"/>
                </a:lnTo>
                <a:lnTo>
                  <a:pt x="2411074" y="704928"/>
                </a:lnTo>
                <a:lnTo>
                  <a:pt x="2401719" y="691047"/>
                </a:lnTo>
                <a:lnTo>
                  <a:pt x="2398289" y="674049"/>
                </a:lnTo>
                <a:lnTo>
                  <a:pt x="2401719" y="657052"/>
                </a:lnTo>
                <a:lnTo>
                  <a:pt x="2411074" y="643171"/>
                </a:lnTo>
                <a:lnTo>
                  <a:pt x="2424948" y="633812"/>
                </a:lnTo>
                <a:lnTo>
                  <a:pt x="2441936" y="630379"/>
                </a:lnTo>
                <a:lnTo>
                  <a:pt x="2458923" y="633812"/>
                </a:lnTo>
                <a:lnTo>
                  <a:pt x="2472797" y="643171"/>
                </a:lnTo>
                <a:lnTo>
                  <a:pt x="2482152" y="657052"/>
                </a:lnTo>
                <a:lnTo>
                  <a:pt x="2485582" y="674049"/>
                </a:lnTo>
                <a:lnTo>
                  <a:pt x="2482152" y="691047"/>
                </a:lnTo>
                <a:lnTo>
                  <a:pt x="2472797" y="704928"/>
                </a:lnTo>
                <a:lnTo>
                  <a:pt x="2458923" y="714287"/>
                </a:lnTo>
                <a:lnTo>
                  <a:pt x="2441936" y="717720"/>
                </a:lnTo>
                <a:close/>
              </a:path>
              <a:path w="5518150" h="1909445">
                <a:moveTo>
                  <a:pt x="2744659" y="720245"/>
                </a:moveTo>
                <a:lnTo>
                  <a:pt x="2726698" y="716614"/>
                </a:lnTo>
                <a:lnTo>
                  <a:pt x="2712030" y="706714"/>
                </a:lnTo>
                <a:lnTo>
                  <a:pt x="2702141" y="692031"/>
                </a:lnTo>
                <a:lnTo>
                  <a:pt x="2698515" y="674049"/>
                </a:lnTo>
                <a:lnTo>
                  <a:pt x="2702141" y="656070"/>
                </a:lnTo>
                <a:lnTo>
                  <a:pt x="2712030" y="641388"/>
                </a:lnTo>
                <a:lnTo>
                  <a:pt x="2726698" y="631488"/>
                </a:lnTo>
                <a:lnTo>
                  <a:pt x="2744659" y="627858"/>
                </a:lnTo>
                <a:lnTo>
                  <a:pt x="2762641" y="631488"/>
                </a:lnTo>
                <a:lnTo>
                  <a:pt x="2777318" y="641388"/>
                </a:lnTo>
                <a:lnTo>
                  <a:pt x="2787211" y="656070"/>
                </a:lnTo>
                <a:lnTo>
                  <a:pt x="2790838" y="674049"/>
                </a:lnTo>
                <a:lnTo>
                  <a:pt x="2787211" y="692031"/>
                </a:lnTo>
                <a:lnTo>
                  <a:pt x="2777318" y="706714"/>
                </a:lnTo>
                <a:lnTo>
                  <a:pt x="2762641" y="716614"/>
                </a:lnTo>
                <a:lnTo>
                  <a:pt x="2744659" y="720245"/>
                </a:lnTo>
                <a:close/>
              </a:path>
              <a:path w="5518150" h="1909445">
                <a:moveTo>
                  <a:pt x="3047383" y="722766"/>
                </a:moveTo>
                <a:lnTo>
                  <a:pt x="3028442" y="718938"/>
                </a:lnTo>
                <a:lnTo>
                  <a:pt x="3012969" y="708498"/>
                </a:lnTo>
                <a:lnTo>
                  <a:pt x="3002534" y="693013"/>
                </a:lnTo>
                <a:lnTo>
                  <a:pt x="2998707" y="674049"/>
                </a:lnTo>
                <a:lnTo>
                  <a:pt x="3002534" y="655086"/>
                </a:lnTo>
                <a:lnTo>
                  <a:pt x="3012969" y="639601"/>
                </a:lnTo>
                <a:lnTo>
                  <a:pt x="3028442" y="629161"/>
                </a:lnTo>
                <a:lnTo>
                  <a:pt x="3047383" y="625333"/>
                </a:lnTo>
                <a:lnTo>
                  <a:pt x="3066344" y="629161"/>
                </a:lnTo>
                <a:lnTo>
                  <a:pt x="3081827" y="639601"/>
                </a:lnTo>
                <a:lnTo>
                  <a:pt x="3092266" y="655086"/>
                </a:lnTo>
                <a:lnTo>
                  <a:pt x="3096093" y="674049"/>
                </a:lnTo>
                <a:lnTo>
                  <a:pt x="3092266" y="693013"/>
                </a:lnTo>
                <a:lnTo>
                  <a:pt x="3081827" y="708498"/>
                </a:lnTo>
                <a:lnTo>
                  <a:pt x="3066344" y="718938"/>
                </a:lnTo>
                <a:lnTo>
                  <a:pt x="3047383" y="722766"/>
                </a:lnTo>
                <a:close/>
              </a:path>
              <a:path w="5518150" h="1909445">
                <a:moveTo>
                  <a:pt x="3350107" y="725291"/>
                </a:moveTo>
                <a:lnTo>
                  <a:pt x="3330172" y="721265"/>
                </a:lnTo>
                <a:lnTo>
                  <a:pt x="3313895" y="710284"/>
                </a:lnTo>
                <a:lnTo>
                  <a:pt x="3302923" y="693997"/>
                </a:lnTo>
                <a:lnTo>
                  <a:pt x="3298899" y="674049"/>
                </a:lnTo>
                <a:lnTo>
                  <a:pt x="3302923" y="654102"/>
                </a:lnTo>
                <a:lnTo>
                  <a:pt x="3313895" y="637815"/>
                </a:lnTo>
                <a:lnTo>
                  <a:pt x="3330172" y="626834"/>
                </a:lnTo>
                <a:lnTo>
                  <a:pt x="3350107" y="622808"/>
                </a:lnTo>
                <a:lnTo>
                  <a:pt x="3370047" y="626834"/>
                </a:lnTo>
                <a:lnTo>
                  <a:pt x="3386336" y="637815"/>
                </a:lnTo>
                <a:lnTo>
                  <a:pt x="3397320" y="654102"/>
                </a:lnTo>
                <a:lnTo>
                  <a:pt x="3401349" y="674049"/>
                </a:lnTo>
                <a:lnTo>
                  <a:pt x="3397320" y="693997"/>
                </a:lnTo>
                <a:lnTo>
                  <a:pt x="3386336" y="710284"/>
                </a:lnTo>
                <a:lnTo>
                  <a:pt x="3370047" y="721265"/>
                </a:lnTo>
                <a:lnTo>
                  <a:pt x="3350107" y="725291"/>
                </a:lnTo>
                <a:close/>
              </a:path>
              <a:path w="5518150" h="1909445">
                <a:moveTo>
                  <a:pt x="3652831" y="728657"/>
                </a:moveTo>
                <a:lnTo>
                  <a:pt x="3631605" y="724365"/>
                </a:lnTo>
                <a:lnTo>
                  <a:pt x="3614265" y="712664"/>
                </a:lnTo>
                <a:lnTo>
                  <a:pt x="3602570" y="695312"/>
                </a:lnTo>
                <a:lnTo>
                  <a:pt x="3598281" y="674066"/>
                </a:lnTo>
                <a:lnTo>
                  <a:pt x="3602570" y="652822"/>
                </a:lnTo>
                <a:lnTo>
                  <a:pt x="3614265" y="635470"/>
                </a:lnTo>
                <a:lnTo>
                  <a:pt x="3631605" y="623768"/>
                </a:lnTo>
                <a:lnTo>
                  <a:pt x="3652831" y="619476"/>
                </a:lnTo>
                <a:lnTo>
                  <a:pt x="3674077" y="623768"/>
                </a:lnTo>
                <a:lnTo>
                  <a:pt x="3691427" y="635470"/>
                </a:lnTo>
                <a:lnTo>
                  <a:pt x="3703125" y="652822"/>
                </a:lnTo>
                <a:lnTo>
                  <a:pt x="3707414" y="674066"/>
                </a:lnTo>
                <a:lnTo>
                  <a:pt x="3703125" y="695312"/>
                </a:lnTo>
                <a:lnTo>
                  <a:pt x="3691427" y="712664"/>
                </a:lnTo>
                <a:lnTo>
                  <a:pt x="3674077" y="724365"/>
                </a:lnTo>
                <a:lnTo>
                  <a:pt x="3652831" y="728657"/>
                </a:lnTo>
                <a:close/>
              </a:path>
              <a:path w="5518150" h="1909445">
                <a:moveTo>
                  <a:pt x="3955589" y="731181"/>
                </a:moveTo>
                <a:lnTo>
                  <a:pt x="3933369" y="726692"/>
                </a:lnTo>
                <a:lnTo>
                  <a:pt x="3915225" y="714449"/>
                </a:lnTo>
                <a:lnTo>
                  <a:pt x="3902992" y="696294"/>
                </a:lnTo>
                <a:lnTo>
                  <a:pt x="3898507" y="674066"/>
                </a:lnTo>
                <a:lnTo>
                  <a:pt x="3902992" y="651838"/>
                </a:lnTo>
                <a:lnTo>
                  <a:pt x="3915225" y="633683"/>
                </a:lnTo>
                <a:lnTo>
                  <a:pt x="3933369" y="621441"/>
                </a:lnTo>
                <a:lnTo>
                  <a:pt x="3955589" y="616951"/>
                </a:lnTo>
                <a:lnTo>
                  <a:pt x="3977789" y="621441"/>
                </a:lnTo>
                <a:lnTo>
                  <a:pt x="3995923" y="633683"/>
                </a:lnTo>
                <a:lnTo>
                  <a:pt x="4008151" y="651838"/>
                </a:lnTo>
                <a:lnTo>
                  <a:pt x="4012636" y="674066"/>
                </a:lnTo>
                <a:lnTo>
                  <a:pt x="4008156" y="696294"/>
                </a:lnTo>
                <a:lnTo>
                  <a:pt x="3995935" y="714449"/>
                </a:lnTo>
                <a:lnTo>
                  <a:pt x="3977803" y="726692"/>
                </a:lnTo>
                <a:lnTo>
                  <a:pt x="3955589" y="731181"/>
                </a:lnTo>
                <a:close/>
              </a:path>
              <a:path w="5518150" h="1909445">
                <a:moveTo>
                  <a:pt x="4258312" y="733706"/>
                </a:moveTo>
                <a:lnTo>
                  <a:pt x="4235113" y="729019"/>
                </a:lnTo>
                <a:lnTo>
                  <a:pt x="4216164" y="716236"/>
                </a:lnTo>
                <a:lnTo>
                  <a:pt x="4203385" y="697278"/>
                </a:lnTo>
                <a:lnTo>
                  <a:pt x="4198699" y="674066"/>
                </a:lnTo>
                <a:lnTo>
                  <a:pt x="4203385" y="650854"/>
                </a:lnTo>
                <a:lnTo>
                  <a:pt x="4216164" y="631897"/>
                </a:lnTo>
                <a:lnTo>
                  <a:pt x="4235113" y="619114"/>
                </a:lnTo>
                <a:lnTo>
                  <a:pt x="4258312" y="614426"/>
                </a:lnTo>
                <a:lnTo>
                  <a:pt x="4281506" y="619114"/>
                </a:lnTo>
                <a:lnTo>
                  <a:pt x="4300444" y="631897"/>
                </a:lnTo>
                <a:lnTo>
                  <a:pt x="4313211" y="650854"/>
                </a:lnTo>
                <a:lnTo>
                  <a:pt x="4317892" y="674066"/>
                </a:lnTo>
                <a:lnTo>
                  <a:pt x="4313211" y="697278"/>
                </a:lnTo>
                <a:lnTo>
                  <a:pt x="4300444" y="716236"/>
                </a:lnTo>
                <a:lnTo>
                  <a:pt x="4281506" y="729019"/>
                </a:lnTo>
                <a:lnTo>
                  <a:pt x="4258312" y="733706"/>
                </a:lnTo>
                <a:close/>
              </a:path>
              <a:path w="5518150" h="1909445">
                <a:moveTo>
                  <a:pt x="4561036" y="737912"/>
                </a:moveTo>
                <a:lnTo>
                  <a:pt x="4536200" y="732897"/>
                </a:lnTo>
                <a:lnTo>
                  <a:pt x="4515921" y="719218"/>
                </a:lnTo>
                <a:lnTo>
                  <a:pt x="4502250" y="698930"/>
                </a:lnTo>
                <a:lnTo>
                  <a:pt x="4497237" y="674083"/>
                </a:lnTo>
                <a:lnTo>
                  <a:pt x="4502250" y="649237"/>
                </a:lnTo>
                <a:lnTo>
                  <a:pt x="4515921" y="628948"/>
                </a:lnTo>
                <a:lnTo>
                  <a:pt x="4536200" y="615270"/>
                </a:lnTo>
                <a:lnTo>
                  <a:pt x="4561036" y="610254"/>
                </a:lnTo>
                <a:lnTo>
                  <a:pt x="4585853" y="615270"/>
                </a:lnTo>
                <a:lnTo>
                  <a:pt x="4606122" y="628948"/>
                </a:lnTo>
                <a:lnTo>
                  <a:pt x="4619789" y="649237"/>
                </a:lnTo>
                <a:lnTo>
                  <a:pt x="4624802" y="674083"/>
                </a:lnTo>
                <a:lnTo>
                  <a:pt x="4619789" y="698930"/>
                </a:lnTo>
                <a:lnTo>
                  <a:pt x="4606122" y="719218"/>
                </a:lnTo>
                <a:lnTo>
                  <a:pt x="4585853" y="732897"/>
                </a:lnTo>
                <a:lnTo>
                  <a:pt x="4561036" y="737912"/>
                </a:lnTo>
                <a:close/>
              </a:path>
              <a:path w="5518150" h="1909445">
                <a:moveTo>
                  <a:pt x="4863760" y="741278"/>
                </a:moveTo>
                <a:lnTo>
                  <a:pt x="4837613" y="735997"/>
                </a:lnTo>
                <a:lnTo>
                  <a:pt x="4816261" y="721596"/>
                </a:lnTo>
                <a:lnTo>
                  <a:pt x="4801864" y="700237"/>
                </a:lnTo>
                <a:lnTo>
                  <a:pt x="4796585" y="674083"/>
                </a:lnTo>
                <a:lnTo>
                  <a:pt x="4801864" y="647931"/>
                </a:lnTo>
                <a:lnTo>
                  <a:pt x="4816261" y="626572"/>
                </a:lnTo>
                <a:lnTo>
                  <a:pt x="4837613" y="612170"/>
                </a:lnTo>
                <a:lnTo>
                  <a:pt x="4863760" y="606889"/>
                </a:lnTo>
                <a:lnTo>
                  <a:pt x="4889887" y="612170"/>
                </a:lnTo>
                <a:lnTo>
                  <a:pt x="4911229" y="626572"/>
                </a:lnTo>
                <a:lnTo>
                  <a:pt x="4925622" y="647931"/>
                </a:lnTo>
                <a:lnTo>
                  <a:pt x="4930901" y="674083"/>
                </a:lnTo>
                <a:lnTo>
                  <a:pt x="4925622" y="700237"/>
                </a:lnTo>
                <a:lnTo>
                  <a:pt x="4911229" y="721596"/>
                </a:lnTo>
                <a:lnTo>
                  <a:pt x="4889887" y="735997"/>
                </a:lnTo>
                <a:lnTo>
                  <a:pt x="4863760" y="741278"/>
                </a:lnTo>
                <a:close/>
              </a:path>
              <a:path w="5518150" h="1909445">
                <a:moveTo>
                  <a:pt x="5166483" y="745487"/>
                </a:moveTo>
                <a:lnTo>
                  <a:pt x="5138700" y="739878"/>
                </a:lnTo>
                <a:lnTo>
                  <a:pt x="5116018" y="724578"/>
                </a:lnTo>
                <a:lnTo>
                  <a:pt x="5100729" y="701882"/>
                </a:lnTo>
                <a:lnTo>
                  <a:pt x="5095124" y="674083"/>
                </a:lnTo>
                <a:lnTo>
                  <a:pt x="5100729" y="646286"/>
                </a:lnTo>
                <a:lnTo>
                  <a:pt x="5116018" y="623591"/>
                </a:lnTo>
                <a:lnTo>
                  <a:pt x="5138700" y="608292"/>
                </a:lnTo>
                <a:lnTo>
                  <a:pt x="5166483" y="602683"/>
                </a:lnTo>
                <a:lnTo>
                  <a:pt x="5194253" y="608292"/>
                </a:lnTo>
                <a:lnTo>
                  <a:pt x="5216936" y="623591"/>
                </a:lnTo>
                <a:lnTo>
                  <a:pt x="5232234" y="646286"/>
                </a:lnTo>
                <a:lnTo>
                  <a:pt x="5237844" y="674083"/>
                </a:lnTo>
                <a:lnTo>
                  <a:pt x="5232234" y="701882"/>
                </a:lnTo>
                <a:lnTo>
                  <a:pt x="5216936" y="724578"/>
                </a:lnTo>
                <a:lnTo>
                  <a:pt x="5194253" y="739878"/>
                </a:lnTo>
                <a:lnTo>
                  <a:pt x="5166483" y="745487"/>
                </a:lnTo>
                <a:close/>
              </a:path>
              <a:path w="5518150" h="1909445">
                <a:moveTo>
                  <a:pt x="5469208" y="713564"/>
                </a:moveTo>
                <a:lnTo>
                  <a:pt x="5453842" y="710462"/>
                </a:lnTo>
                <a:lnTo>
                  <a:pt x="5441300" y="702002"/>
                </a:lnTo>
                <a:lnTo>
                  <a:pt x="5432846" y="689453"/>
                </a:lnTo>
                <a:lnTo>
                  <a:pt x="5429746" y="674083"/>
                </a:lnTo>
                <a:lnTo>
                  <a:pt x="5432846" y="658714"/>
                </a:lnTo>
                <a:lnTo>
                  <a:pt x="5441300" y="646166"/>
                </a:lnTo>
                <a:lnTo>
                  <a:pt x="5453842" y="637707"/>
                </a:lnTo>
                <a:lnTo>
                  <a:pt x="5469208" y="634606"/>
                </a:lnTo>
                <a:lnTo>
                  <a:pt x="5484554" y="637707"/>
                </a:lnTo>
                <a:lnTo>
                  <a:pt x="5497086" y="646166"/>
                </a:lnTo>
                <a:lnTo>
                  <a:pt x="5505536" y="658714"/>
                </a:lnTo>
                <a:lnTo>
                  <a:pt x="5508635" y="674083"/>
                </a:lnTo>
                <a:lnTo>
                  <a:pt x="5505536" y="689453"/>
                </a:lnTo>
                <a:lnTo>
                  <a:pt x="5497086" y="702002"/>
                </a:lnTo>
                <a:lnTo>
                  <a:pt x="5484554" y="710462"/>
                </a:lnTo>
                <a:lnTo>
                  <a:pt x="5469208" y="713564"/>
                </a:lnTo>
                <a:close/>
              </a:path>
              <a:path w="5518150" h="1909445">
                <a:moveTo>
                  <a:pt x="20148" y="997185"/>
                </a:moveTo>
                <a:lnTo>
                  <a:pt x="12304" y="995602"/>
                </a:lnTo>
                <a:lnTo>
                  <a:pt x="5899" y="991282"/>
                </a:lnTo>
                <a:lnTo>
                  <a:pt x="1582" y="984873"/>
                </a:lnTo>
                <a:lnTo>
                  <a:pt x="0" y="977023"/>
                </a:lnTo>
                <a:lnTo>
                  <a:pt x="1582" y="969174"/>
                </a:lnTo>
                <a:lnTo>
                  <a:pt x="5899" y="962766"/>
                </a:lnTo>
                <a:lnTo>
                  <a:pt x="12304" y="958447"/>
                </a:lnTo>
                <a:lnTo>
                  <a:pt x="20148" y="956864"/>
                </a:lnTo>
                <a:lnTo>
                  <a:pt x="27993" y="958447"/>
                </a:lnTo>
                <a:lnTo>
                  <a:pt x="34398" y="962766"/>
                </a:lnTo>
                <a:lnTo>
                  <a:pt x="38715" y="969174"/>
                </a:lnTo>
                <a:lnTo>
                  <a:pt x="40297" y="977023"/>
                </a:lnTo>
                <a:lnTo>
                  <a:pt x="38715" y="984873"/>
                </a:lnTo>
                <a:lnTo>
                  <a:pt x="34398" y="991282"/>
                </a:lnTo>
                <a:lnTo>
                  <a:pt x="27993" y="995602"/>
                </a:lnTo>
                <a:lnTo>
                  <a:pt x="20148" y="997185"/>
                </a:lnTo>
                <a:close/>
              </a:path>
              <a:path w="5518150" h="1909445">
                <a:moveTo>
                  <a:pt x="322872" y="1000551"/>
                </a:moveTo>
                <a:lnTo>
                  <a:pt x="313722" y="998702"/>
                </a:lnTo>
                <a:lnTo>
                  <a:pt x="306248" y="993659"/>
                </a:lnTo>
                <a:lnTo>
                  <a:pt x="301209" y="986181"/>
                </a:lnTo>
                <a:lnTo>
                  <a:pt x="299361" y="977023"/>
                </a:lnTo>
                <a:lnTo>
                  <a:pt x="301209" y="967868"/>
                </a:lnTo>
                <a:lnTo>
                  <a:pt x="306248" y="960390"/>
                </a:lnTo>
                <a:lnTo>
                  <a:pt x="313722" y="955348"/>
                </a:lnTo>
                <a:lnTo>
                  <a:pt x="322872" y="953499"/>
                </a:lnTo>
                <a:lnTo>
                  <a:pt x="332023" y="955348"/>
                </a:lnTo>
                <a:lnTo>
                  <a:pt x="339496" y="960390"/>
                </a:lnTo>
                <a:lnTo>
                  <a:pt x="344535" y="967868"/>
                </a:lnTo>
                <a:lnTo>
                  <a:pt x="346383" y="977023"/>
                </a:lnTo>
                <a:lnTo>
                  <a:pt x="344535" y="986181"/>
                </a:lnTo>
                <a:lnTo>
                  <a:pt x="339496" y="993659"/>
                </a:lnTo>
                <a:lnTo>
                  <a:pt x="332023" y="998702"/>
                </a:lnTo>
                <a:lnTo>
                  <a:pt x="322872" y="1000551"/>
                </a:lnTo>
                <a:close/>
              </a:path>
              <a:path w="5518150" h="1909445">
                <a:moveTo>
                  <a:pt x="625600" y="1003073"/>
                </a:moveTo>
                <a:lnTo>
                  <a:pt x="615475" y="1001026"/>
                </a:lnTo>
                <a:lnTo>
                  <a:pt x="607204" y="995446"/>
                </a:lnTo>
                <a:lnTo>
                  <a:pt x="601626" y="987171"/>
                </a:lnTo>
                <a:lnTo>
                  <a:pt x="599580" y="977040"/>
                </a:lnTo>
                <a:lnTo>
                  <a:pt x="601626" y="966910"/>
                </a:lnTo>
                <a:lnTo>
                  <a:pt x="607204" y="958635"/>
                </a:lnTo>
                <a:lnTo>
                  <a:pt x="615475" y="953054"/>
                </a:lnTo>
                <a:lnTo>
                  <a:pt x="625600" y="951007"/>
                </a:lnTo>
                <a:lnTo>
                  <a:pt x="635722" y="953054"/>
                </a:lnTo>
                <a:lnTo>
                  <a:pt x="643992" y="958635"/>
                </a:lnTo>
                <a:lnTo>
                  <a:pt x="649570" y="966910"/>
                </a:lnTo>
                <a:lnTo>
                  <a:pt x="651615" y="977040"/>
                </a:lnTo>
                <a:lnTo>
                  <a:pt x="649572" y="987171"/>
                </a:lnTo>
                <a:lnTo>
                  <a:pt x="643999" y="995446"/>
                </a:lnTo>
                <a:lnTo>
                  <a:pt x="635730" y="1001026"/>
                </a:lnTo>
                <a:lnTo>
                  <a:pt x="625600" y="1003073"/>
                </a:lnTo>
                <a:close/>
              </a:path>
              <a:path w="5518150" h="1909445">
                <a:moveTo>
                  <a:pt x="928323" y="1006438"/>
                </a:moveTo>
                <a:lnTo>
                  <a:pt x="916886" y="1004128"/>
                </a:lnTo>
                <a:lnTo>
                  <a:pt x="907547" y="997829"/>
                </a:lnTo>
                <a:lnTo>
                  <a:pt x="901251" y="988485"/>
                </a:lnTo>
                <a:lnTo>
                  <a:pt x="898942" y="977040"/>
                </a:lnTo>
                <a:lnTo>
                  <a:pt x="901251" y="965595"/>
                </a:lnTo>
                <a:lnTo>
                  <a:pt x="907547" y="956251"/>
                </a:lnTo>
                <a:lnTo>
                  <a:pt x="916886" y="949952"/>
                </a:lnTo>
                <a:lnTo>
                  <a:pt x="928323" y="947642"/>
                </a:lnTo>
                <a:lnTo>
                  <a:pt x="939761" y="949952"/>
                </a:lnTo>
                <a:lnTo>
                  <a:pt x="949100" y="956251"/>
                </a:lnTo>
                <a:lnTo>
                  <a:pt x="955396" y="965595"/>
                </a:lnTo>
                <a:lnTo>
                  <a:pt x="957704" y="977040"/>
                </a:lnTo>
                <a:lnTo>
                  <a:pt x="955396" y="988485"/>
                </a:lnTo>
                <a:lnTo>
                  <a:pt x="949100" y="997829"/>
                </a:lnTo>
                <a:lnTo>
                  <a:pt x="939761" y="1004128"/>
                </a:lnTo>
                <a:lnTo>
                  <a:pt x="928323" y="1006438"/>
                </a:lnTo>
                <a:close/>
              </a:path>
              <a:path w="5518150" h="1909445">
                <a:moveTo>
                  <a:pt x="1231047" y="1009804"/>
                </a:moveTo>
                <a:lnTo>
                  <a:pt x="1218304" y="1007228"/>
                </a:lnTo>
                <a:lnTo>
                  <a:pt x="1207896" y="1000205"/>
                </a:lnTo>
                <a:lnTo>
                  <a:pt x="1200877" y="989791"/>
                </a:lnTo>
                <a:lnTo>
                  <a:pt x="1198304" y="977040"/>
                </a:lnTo>
                <a:lnTo>
                  <a:pt x="1200877" y="964289"/>
                </a:lnTo>
                <a:lnTo>
                  <a:pt x="1207896" y="953874"/>
                </a:lnTo>
                <a:lnTo>
                  <a:pt x="1218304" y="946852"/>
                </a:lnTo>
                <a:lnTo>
                  <a:pt x="1231047" y="944276"/>
                </a:lnTo>
                <a:lnTo>
                  <a:pt x="1243791" y="946852"/>
                </a:lnTo>
                <a:lnTo>
                  <a:pt x="1254200" y="953874"/>
                </a:lnTo>
                <a:lnTo>
                  <a:pt x="1261220" y="964289"/>
                </a:lnTo>
                <a:lnTo>
                  <a:pt x="1263794" y="977040"/>
                </a:lnTo>
                <a:lnTo>
                  <a:pt x="1261220" y="989791"/>
                </a:lnTo>
                <a:lnTo>
                  <a:pt x="1254200" y="1000205"/>
                </a:lnTo>
                <a:lnTo>
                  <a:pt x="1243791" y="1007228"/>
                </a:lnTo>
                <a:lnTo>
                  <a:pt x="1231047" y="1009804"/>
                </a:lnTo>
                <a:close/>
              </a:path>
              <a:path w="5518150" h="1909445">
                <a:moveTo>
                  <a:pt x="1533771" y="1012329"/>
                </a:moveTo>
                <a:lnTo>
                  <a:pt x="1520055" y="1009555"/>
                </a:lnTo>
                <a:lnTo>
                  <a:pt x="1508851" y="1001994"/>
                </a:lnTo>
                <a:lnTo>
                  <a:pt x="1501294" y="990782"/>
                </a:lnTo>
                <a:lnTo>
                  <a:pt x="1498523" y="977057"/>
                </a:lnTo>
                <a:lnTo>
                  <a:pt x="1501294" y="963332"/>
                </a:lnTo>
                <a:lnTo>
                  <a:pt x="1508851" y="952120"/>
                </a:lnTo>
                <a:lnTo>
                  <a:pt x="1520055" y="944558"/>
                </a:lnTo>
                <a:lnTo>
                  <a:pt x="1533771" y="941785"/>
                </a:lnTo>
                <a:lnTo>
                  <a:pt x="1547489" y="944558"/>
                </a:lnTo>
                <a:lnTo>
                  <a:pt x="1558694" y="952120"/>
                </a:lnTo>
                <a:lnTo>
                  <a:pt x="1566251" y="963332"/>
                </a:lnTo>
                <a:lnTo>
                  <a:pt x="1569022" y="977057"/>
                </a:lnTo>
                <a:lnTo>
                  <a:pt x="1566253" y="990782"/>
                </a:lnTo>
                <a:lnTo>
                  <a:pt x="1558701" y="1001994"/>
                </a:lnTo>
                <a:lnTo>
                  <a:pt x="1547496" y="1009555"/>
                </a:lnTo>
                <a:lnTo>
                  <a:pt x="1533771" y="1012329"/>
                </a:lnTo>
                <a:close/>
              </a:path>
              <a:path w="5518150" h="1909445">
                <a:moveTo>
                  <a:pt x="1836488" y="1014853"/>
                </a:moveTo>
                <a:lnTo>
                  <a:pt x="1821785" y="1011882"/>
                </a:lnTo>
                <a:lnTo>
                  <a:pt x="1809778" y="1003781"/>
                </a:lnTo>
                <a:lnTo>
                  <a:pt x="1801683" y="991766"/>
                </a:lnTo>
                <a:lnTo>
                  <a:pt x="1798715" y="977057"/>
                </a:lnTo>
                <a:lnTo>
                  <a:pt x="1801683" y="962347"/>
                </a:lnTo>
                <a:lnTo>
                  <a:pt x="1809778" y="950333"/>
                </a:lnTo>
                <a:lnTo>
                  <a:pt x="1821785" y="942231"/>
                </a:lnTo>
                <a:lnTo>
                  <a:pt x="1836488" y="939260"/>
                </a:lnTo>
                <a:lnTo>
                  <a:pt x="1851191" y="942231"/>
                </a:lnTo>
                <a:lnTo>
                  <a:pt x="1863197" y="950333"/>
                </a:lnTo>
                <a:lnTo>
                  <a:pt x="1871292" y="962347"/>
                </a:lnTo>
                <a:lnTo>
                  <a:pt x="1874261" y="977057"/>
                </a:lnTo>
                <a:lnTo>
                  <a:pt x="1871292" y="991766"/>
                </a:lnTo>
                <a:lnTo>
                  <a:pt x="1863197" y="1003781"/>
                </a:lnTo>
                <a:lnTo>
                  <a:pt x="1851191" y="1011882"/>
                </a:lnTo>
                <a:lnTo>
                  <a:pt x="1836488" y="1014853"/>
                </a:lnTo>
                <a:close/>
              </a:path>
              <a:path w="5518150" h="1909445">
                <a:moveTo>
                  <a:pt x="2139212" y="1018219"/>
                </a:moveTo>
                <a:lnTo>
                  <a:pt x="2123204" y="1014984"/>
                </a:lnTo>
                <a:lnTo>
                  <a:pt x="2110135" y="1006163"/>
                </a:lnTo>
                <a:lnTo>
                  <a:pt x="2101327" y="993080"/>
                </a:lnTo>
                <a:lnTo>
                  <a:pt x="2098097" y="977057"/>
                </a:lnTo>
                <a:lnTo>
                  <a:pt x="2101327" y="961034"/>
                </a:lnTo>
                <a:lnTo>
                  <a:pt x="2110135" y="947950"/>
                </a:lnTo>
                <a:lnTo>
                  <a:pt x="2123204" y="939129"/>
                </a:lnTo>
                <a:lnTo>
                  <a:pt x="2139212" y="935895"/>
                </a:lnTo>
                <a:lnTo>
                  <a:pt x="2155225" y="939129"/>
                </a:lnTo>
                <a:lnTo>
                  <a:pt x="2168305" y="947950"/>
                </a:lnTo>
                <a:lnTo>
                  <a:pt x="2177126" y="961034"/>
                </a:lnTo>
                <a:lnTo>
                  <a:pt x="2180360" y="977057"/>
                </a:lnTo>
                <a:lnTo>
                  <a:pt x="2177126" y="993080"/>
                </a:lnTo>
                <a:lnTo>
                  <a:pt x="2168305" y="1006163"/>
                </a:lnTo>
                <a:lnTo>
                  <a:pt x="2155225" y="1014984"/>
                </a:lnTo>
                <a:lnTo>
                  <a:pt x="2139212" y="1018219"/>
                </a:lnTo>
                <a:close/>
              </a:path>
              <a:path w="5518150" h="1909445">
                <a:moveTo>
                  <a:pt x="2441936" y="1020744"/>
                </a:moveTo>
                <a:lnTo>
                  <a:pt x="2424948" y="1017312"/>
                </a:lnTo>
                <a:lnTo>
                  <a:pt x="2411074" y="1007952"/>
                </a:lnTo>
                <a:lnTo>
                  <a:pt x="2401719" y="994071"/>
                </a:lnTo>
                <a:lnTo>
                  <a:pt x="2398289" y="977074"/>
                </a:lnTo>
                <a:lnTo>
                  <a:pt x="2401719" y="960077"/>
                </a:lnTo>
                <a:lnTo>
                  <a:pt x="2411074" y="946197"/>
                </a:lnTo>
                <a:lnTo>
                  <a:pt x="2424948" y="936839"/>
                </a:lnTo>
                <a:lnTo>
                  <a:pt x="2441936" y="933407"/>
                </a:lnTo>
                <a:lnTo>
                  <a:pt x="2458923" y="936839"/>
                </a:lnTo>
                <a:lnTo>
                  <a:pt x="2472797" y="946197"/>
                </a:lnTo>
                <a:lnTo>
                  <a:pt x="2482152" y="960077"/>
                </a:lnTo>
                <a:lnTo>
                  <a:pt x="2485582" y="977074"/>
                </a:lnTo>
                <a:lnTo>
                  <a:pt x="2482152" y="994071"/>
                </a:lnTo>
                <a:lnTo>
                  <a:pt x="2472797" y="1007952"/>
                </a:lnTo>
                <a:lnTo>
                  <a:pt x="2458923" y="1017312"/>
                </a:lnTo>
                <a:lnTo>
                  <a:pt x="2441936" y="1020744"/>
                </a:lnTo>
                <a:close/>
              </a:path>
              <a:path w="5518150" h="1909445">
                <a:moveTo>
                  <a:pt x="2744659" y="1023269"/>
                </a:moveTo>
                <a:lnTo>
                  <a:pt x="2726698" y="1019639"/>
                </a:lnTo>
                <a:lnTo>
                  <a:pt x="2712030" y="1009739"/>
                </a:lnTo>
                <a:lnTo>
                  <a:pt x="2702141" y="995055"/>
                </a:lnTo>
                <a:lnTo>
                  <a:pt x="2698515" y="977074"/>
                </a:lnTo>
                <a:lnTo>
                  <a:pt x="2702141" y="959094"/>
                </a:lnTo>
                <a:lnTo>
                  <a:pt x="2712030" y="944412"/>
                </a:lnTo>
                <a:lnTo>
                  <a:pt x="2726698" y="934512"/>
                </a:lnTo>
                <a:lnTo>
                  <a:pt x="2744659" y="930882"/>
                </a:lnTo>
                <a:lnTo>
                  <a:pt x="2762641" y="934512"/>
                </a:lnTo>
                <a:lnTo>
                  <a:pt x="2777318" y="944412"/>
                </a:lnTo>
                <a:lnTo>
                  <a:pt x="2787211" y="959094"/>
                </a:lnTo>
                <a:lnTo>
                  <a:pt x="2790838" y="977074"/>
                </a:lnTo>
                <a:lnTo>
                  <a:pt x="2787211" y="995055"/>
                </a:lnTo>
                <a:lnTo>
                  <a:pt x="2777318" y="1009739"/>
                </a:lnTo>
                <a:lnTo>
                  <a:pt x="2762641" y="1019639"/>
                </a:lnTo>
                <a:lnTo>
                  <a:pt x="2744659" y="1023269"/>
                </a:lnTo>
                <a:close/>
              </a:path>
              <a:path w="5518150" h="1909445">
                <a:moveTo>
                  <a:pt x="3047383" y="1025790"/>
                </a:moveTo>
                <a:lnTo>
                  <a:pt x="3028442" y="1021963"/>
                </a:lnTo>
                <a:lnTo>
                  <a:pt x="3012969" y="1011523"/>
                </a:lnTo>
                <a:lnTo>
                  <a:pt x="3002534" y="996038"/>
                </a:lnTo>
                <a:lnTo>
                  <a:pt x="2998707" y="977074"/>
                </a:lnTo>
                <a:lnTo>
                  <a:pt x="3002534" y="958110"/>
                </a:lnTo>
                <a:lnTo>
                  <a:pt x="3012969" y="942625"/>
                </a:lnTo>
                <a:lnTo>
                  <a:pt x="3028442" y="932185"/>
                </a:lnTo>
                <a:lnTo>
                  <a:pt x="3047383" y="928357"/>
                </a:lnTo>
                <a:lnTo>
                  <a:pt x="3066344" y="932185"/>
                </a:lnTo>
                <a:lnTo>
                  <a:pt x="3081827" y="942625"/>
                </a:lnTo>
                <a:lnTo>
                  <a:pt x="3092266" y="958110"/>
                </a:lnTo>
                <a:lnTo>
                  <a:pt x="3096093" y="977074"/>
                </a:lnTo>
                <a:lnTo>
                  <a:pt x="3092266" y="996038"/>
                </a:lnTo>
                <a:lnTo>
                  <a:pt x="3081827" y="1011523"/>
                </a:lnTo>
                <a:lnTo>
                  <a:pt x="3066344" y="1021963"/>
                </a:lnTo>
                <a:lnTo>
                  <a:pt x="3047383" y="1025790"/>
                </a:lnTo>
                <a:close/>
              </a:path>
              <a:path w="5518150" h="1909445">
                <a:moveTo>
                  <a:pt x="3350107" y="1028315"/>
                </a:moveTo>
                <a:lnTo>
                  <a:pt x="3330172" y="1024289"/>
                </a:lnTo>
                <a:lnTo>
                  <a:pt x="3313895" y="1013309"/>
                </a:lnTo>
                <a:lnTo>
                  <a:pt x="3302923" y="997021"/>
                </a:lnTo>
                <a:lnTo>
                  <a:pt x="3298899" y="977074"/>
                </a:lnTo>
                <a:lnTo>
                  <a:pt x="3302923" y="957126"/>
                </a:lnTo>
                <a:lnTo>
                  <a:pt x="3313895" y="940839"/>
                </a:lnTo>
                <a:lnTo>
                  <a:pt x="3330172" y="929858"/>
                </a:lnTo>
                <a:lnTo>
                  <a:pt x="3350107" y="925832"/>
                </a:lnTo>
                <a:lnTo>
                  <a:pt x="3370047" y="929858"/>
                </a:lnTo>
                <a:lnTo>
                  <a:pt x="3386336" y="940839"/>
                </a:lnTo>
                <a:lnTo>
                  <a:pt x="3397320" y="957126"/>
                </a:lnTo>
                <a:lnTo>
                  <a:pt x="3401349" y="977074"/>
                </a:lnTo>
                <a:lnTo>
                  <a:pt x="3397320" y="997021"/>
                </a:lnTo>
                <a:lnTo>
                  <a:pt x="3386336" y="1013309"/>
                </a:lnTo>
                <a:lnTo>
                  <a:pt x="3370047" y="1024289"/>
                </a:lnTo>
                <a:lnTo>
                  <a:pt x="3350107" y="1028315"/>
                </a:lnTo>
                <a:close/>
              </a:path>
              <a:path w="5518150" h="1909445">
                <a:moveTo>
                  <a:pt x="3652831" y="1031681"/>
                </a:moveTo>
                <a:lnTo>
                  <a:pt x="3631605" y="1027390"/>
                </a:lnTo>
                <a:lnTo>
                  <a:pt x="3614265" y="1015688"/>
                </a:lnTo>
                <a:lnTo>
                  <a:pt x="3602570" y="998336"/>
                </a:lnTo>
                <a:lnTo>
                  <a:pt x="3598281" y="977091"/>
                </a:lnTo>
                <a:lnTo>
                  <a:pt x="3602570" y="955847"/>
                </a:lnTo>
                <a:lnTo>
                  <a:pt x="3614265" y="938494"/>
                </a:lnTo>
                <a:lnTo>
                  <a:pt x="3631605" y="926792"/>
                </a:lnTo>
                <a:lnTo>
                  <a:pt x="3652831" y="922500"/>
                </a:lnTo>
                <a:lnTo>
                  <a:pt x="3674077" y="926792"/>
                </a:lnTo>
                <a:lnTo>
                  <a:pt x="3691427" y="938494"/>
                </a:lnTo>
                <a:lnTo>
                  <a:pt x="3703125" y="955847"/>
                </a:lnTo>
                <a:lnTo>
                  <a:pt x="3707414" y="977091"/>
                </a:lnTo>
                <a:lnTo>
                  <a:pt x="3703125" y="998336"/>
                </a:lnTo>
                <a:lnTo>
                  <a:pt x="3691427" y="1015688"/>
                </a:lnTo>
                <a:lnTo>
                  <a:pt x="3674077" y="1027390"/>
                </a:lnTo>
                <a:lnTo>
                  <a:pt x="3652831" y="1031681"/>
                </a:lnTo>
                <a:close/>
              </a:path>
              <a:path w="5518150" h="1909445">
                <a:moveTo>
                  <a:pt x="3955589" y="1034206"/>
                </a:moveTo>
                <a:lnTo>
                  <a:pt x="3933369" y="1029717"/>
                </a:lnTo>
                <a:lnTo>
                  <a:pt x="3915225" y="1017475"/>
                </a:lnTo>
                <a:lnTo>
                  <a:pt x="3902992" y="999320"/>
                </a:lnTo>
                <a:lnTo>
                  <a:pt x="3898507" y="977091"/>
                </a:lnTo>
                <a:lnTo>
                  <a:pt x="3902992" y="954863"/>
                </a:lnTo>
                <a:lnTo>
                  <a:pt x="3915225" y="936707"/>
                </a:lnTo>
                <a:lnTo>
                  <a:pt x="3933369" y="924465"/>
                </a:lnTo>
                <a:lnTo>
                  <a:pt x="3955589" y="919975"/>
                </a:lnTo>
                <a:lnTo>
                  <a:pt x="3977789" y="924465"/>
                </a:lnTo>
                <a:lnTo>
                  <a:pt x="3995923" y="936707"/>
                </a:lnTo>
                <a:lnTo>
                  <a:pt x="4008151" y="954863"/>
                </a:lnTo>
                <a:lnTo>
                  <a:pt x="4012636" y="977091"/>
                </a:lnTo>
                <a:lnTo>
                  <a:pt x="4008156" y="999320"/>
                </a:lnTo>
                <a:lnTo>
                  <a:pt x="3995935" y="1017475"/>
                </a:lnTo>
                <a:lnTo>
                  <a:pt x="3977803" y="1029717"/>
                </a:lnTo>
                <a:lnTo>
                  <a:pt x="3955589" y="1034206"/>
                </a:lnTo>
                <a:close/>
              </a:path>
              <a:path w="5518150" h="1909445">
                <a:moveTo>
                  <a:pt x="4258312" y="1036731"/>
                </a:moveTo>
                <a:lnTo>
                  <a:pt x="4235113" y="1032043"/>
                </a:lnTo>
                <a:lnTo>
                  <a:pt x="4216164" y="1019260"/>
                </a:lnTo>
                <a:lnTo>
                  <a:pt x="4203385" y="1000303"/>
                </a:lnTo>
                <a:lnTo>
                  <a:pt x="4198699" y="977091"/>
                </a:lnTo>
                <a:lnTo>
                  <a:pt x="4203385" y="953879"/>
                </a:lnTo>
                <a:lnTo>
                  <a:pt x="4216164" y="934923"/>
                </a:lnTo>
                <a:lnTo>
                  <a:pt x="4235113" y="922141"/>
                </a:lnTo>
                <a:lnTo>
                  <a:pt x="4258312" y="917454"/>
                </a:lnTo>
                <a:lnTo>
                  <a:pt x="4281506" y="922141"/>
                </a:lnTo>
                <a:lnTo>
                  <a:pt x="4300444" y="934923"/>
                </a:lnTo>
                <a:lnTo>
                  <a:pt x="4313211" y="953879"/>
                </a:lnTo>
                <a:lnTo>
                  <a:pt x="4317892" y="977091"/>
                </a:lnTo>
                <a:lnTo>
                  <a:pt x="4313211" y="1000303"/>
                </a:lnTo>
                <a:lnTo>
                  <a:pt x="4300444" y="1019260"/>
                </a:lnTo>
                <a:lnTo>
                  <a:pt x="4281506" y="1032043"/>
                </a:lnTo>
                <a:lnTo>
                  <a:pt x="4258312" y="1036731"/>
                </a:lnTo>
                <a:close/>
              </a:path>
              <a:path w="5518150" h="1909445">
                <a:moveTo>
                  <a:pt x="4561036" y="1040937"/>
                </a:moveTo>
                <a:lnTo>
                  <a:pt x="4536200" y="1035921"/>
                </a:lnTo>
                <a:lnTo>
                  <a:pt x="4515921" y="1022243"/>
                </a:lnTo>
                <a:lnTo>
                  <a:pt x="4502250" y="1001954"/>
                </a:lnTo>
                <a:lnTo>
                  <a:pt x="4497237" y="977107"/>
                </a:lnTo>
                <a:lnTo>
                  <a:pt x="4502250" y="952261"/>
                </a:lnTo>
                <a:lnTo>
                  <a:pt x="4515921" y="931972"/>
                </a:lnTo>
                <a:lnTo>
                  <a:pt x="4536200" y="918294"/>
                </a:lnTo>
                <a:lnTo>
                  <a:pt x="4561036" y="913278"/>
                </a:lnTo>
                <a:lnTo>
                  <a:pt x="4585853" y="918294"/>
                </a:lnTo>
                <a:lnTo>
                  <a:pt x="4606122" y="931972"/>
                </a:lnTo>
                <a:lnTo>
                  <a:pt x="4619789" y="952261"/>
                </a:lnTo>
                <a:lnTo>
                  <a:pt x="4624802" y="977107"/>
                </a:lnTo>
                <a:lnTo>
                  <a:pt x="4619789" y="1001954"/>
                </a:lnTo>
                <a:lnTo>
                  <a:pt x="4606122" y="1022243"/>
                </a:lnTo>
                <a:lnTo>
                  <a:pt x="4585853" y="1035921"/>
                </a:lnTo>
                <a:lnTo>
                  <a:pt x="4561036" y="1040937"/>
                </a:lnTo>
                <a:close/>
              </a:path>
              <a:path w="5518150" h="1909445">
                <a:moveTo>
                  <a:pt x="4863760" y="1044302"/>
                </a:moveTo>
                <a:lnTo>
                  <a:pt x="4837613" y="1039021"/>
                </a:lnTo>
                <a:lnTo>
                  <a:pt x="4816261" y="1024620"/>
                </a:lnTo>
                <a:lnTo>
                  <a:pt x="4801864" y="1003262"/>
                </a:lnTo>
                <a:lnTo>
                  <a:pt x="4796585" y="977107"/>
                </a:lnTo>
                <a:lnTo>
                  <a:pt x="4801864" y="950955"/>
                </a:lnTo>
                <a:lnTo>
                  <a:pt x="4816261" y="929596"/>
                </a:lnTo>
                <a:lnTo>
                  <a:pt x="4837613" y="915194"/>
                </a:lnTo>
                <a:lnTo>
                  <a:pt x="4863760" y="909913"/>
                </a:lnTo>
                <a:lnTo>
                  <a:pt x="4889887" y="915194"/>
                </a:lnTo>
                <a:lnTo>
                  <a:pt x="4911229" y="929596"/>
                </a:lnTo>
                <a:lnTo>
                  <a:pt x="4925622" y="950955"/>
                </a:lnTo>
                <a:lnTo>
                  <a:pt x="4930901" y="977107"/>
                </a:lnTo>
                <a:lnTo>
                  <a:pt x="4925622" y="1003262"/>
                </a:lnTo>
                <a:lnTo>
                  <a:pt x="4911229" y="1024620"/>
                </a:lnTo>
                <a:lnTo>
                  <a:pt x="4889887" y="1039021"/>
                </a:lnTo>
                <a:lnTo>
                  <a:pt x="4863760" y="1044302"/>
                </a:lnTo>
                <a:close/>
              </a:path>
              <a:path w="5518150" h="1909445">
                <a:moveTo>
                  <a:pt x="5166483" y="1042621"/>
                </a:moveTo>
                <a:lnTo>
                  <a:pt x="5140985" y="1037472"/>
                </a:lnTo>
                <a:lnTo>
                  <a:pt x="5120170" y="1023432"/>
                </a:lnTo>
                <a:lnTo>
                  <a:pt x="5106141" y="1002607"/>
                </a:lnTo>
                <a:lnTo>
                  <a:pt x="5100997" y="977107"/>
                </a:lnTo>
                <a:lnTo>
                  <a:pt x="5106141" y="951608"/>
                </a:lnTo>
                <a:lnTo>
                  <a:pt x="5120170" y="930785"/>
                </a:lnTo>
                <a:lnTo>
                  <a:pt x="5140985" y="916745"/>
                </a:lnTo>
                <a:lnTo>
                  <a:pt x="5166483" y="911597"/>
                </a:lnTo>
                <a:lnTo>
                  <a:pt x="5191963" y="916745"/>
                </a:lnTo>
                <a:lnTo>
                  <a:pt x="5212768" y="930785"/>
                </a:lnTo>
                <a:lnTo>
                  <a:pt x="5226794" y="951608"/>
                </a:lnTo>
                <a:lnTo>
                  <a:pt x="5231937" y="977107"/>
                </a:lnTo>
                <a:lnTo>
                  <a:pt x="5226794" y="1002607"/>
                </a:lnTo>
                <a:lnTo>
                  <a:pt x="5212768" y="1023432"/>
                </a:lnTo>
                <a:lnTo>
                  <a:pt x="5191963" y="1037472"/>
                </a:lnTo>
                <a:lnTo>
                  <a:pt x="5166483" y="1042621"/>
                </a:lnTo>
                <a:close/>
              </a:path>
              <a:path w="5518150" h="1909445">
                <a:moveTo>
                  <a:pt x="5476127" y="989695"/>
                </a:moveTo>
                <a:lnTo>
                  <a:pt x="5462220" y="989695"/>
                </a:lnTo>
                <a:lnTo>
                  <a:pt x="5456583" y="984058"/>
                </a:lnTo>
                <a:lnTo>
                  <a:pt x="5456583" y="970123"/>
                </a:lnTo>
                <a:lnTo>
                  <a:pt x="5462220" y="964486"/>
                </a:lnTo>
                <a:lnTo>
                  <a:pt x="5476161" y="964486"/>
                </a:lnTo>
                <a:lnTo>
                  <a:pt x="5481799" y="970123"/>
                </a:lnTo>
                <a:lnTo>
                  <a:pt x="5481799" y="984058"/>
                </a:lnTo>
                <a:lnTo>
                  <a:pt x="5476127" y="989695"/>
                </a:lnTo>
                <a:close/>
              </a:path>
              <a:path w="5518150" h="1909445">
                <a:moveTo>
                  <a:pt x="20148" y="1300189"/>
                </a:moveTo>
                <a:lnTo>
                  <a:pt x="12304" y="1298606"/>
                </a:lnTo>
                <a:lnTo>
                  <a:pt x="5899" y="1294287"/>
                </a:lnTo>
                <a:lnTo>
                  <a:pt x="1582" y="1287880"/>
                </a:lnTo>
                <a:lnTo>
                  <a:pt x="0" y="1280030"/>
                </a:lnTo>
                <a:lnTo>
                  <a:pt x="1582" y="1272181"/>
                </a:lnTo>
                <a:lnTo>
                  <a:pt x="5899" y="1265774"/>
                </a:lnTo>
                <a:lnTo>
                  <a:pt x="12304" y="1261455"/>
                </a:lnTo>
                <a:lnTo>
                  <a:pt x="20148" y="1259871"/>
                </a:lnTo>
                <a:lnTo>
                  <a:pt x="27993" y="1261455"/>
                </a:lnTo>
                <a:lnTo>
                  <a:pt x="34398" y="1265774"/>
                </a:lnTo>
                <a:lnTo>
                  <a:pt x="38715" y="1272181"/>
                </a:lnTo>
                <a:lnTo>
                  <a:pt x="40297" y="1280030"/>
                </a:lnTo>
                <a:lnTo>
                  <a:pt x="38715" y="1287880"/>
                </a:lnTo>
                <a:lnTo>
                  <a:pt x="34398" y="1294287"/>
                </a:lnTo>
                <a:lnTo>
                  <a:pt x="27993" y="1298606"/>
                </a:lnTo>
                <a:lnTo>
                  <a:pt x="20148" y="1300189"/>
                </a:lnTo>
                <a:close/>
              </a:path>
              <a:path w="5518150" h="1909445">
                <a:moveTo>
                  <a:pt x="322872" y="1303558"/>
                </a:moveTo>
                <a:lnTo>
                  <a:pt x="313722" y="1301709"/>
                </a:lnTo>
                <a:lnTo>
                  <a:pt x="306248" y="1296667"/>
                </a:lnTo>
                <a:lnTo>
                  <a:pt x="301209" y="1289188"/>
                </a:lnTo>
                <a:lnTo>
                  <a:pt x="299361" y="1280030"/>
                </a:lnTo>
                <a:lnTo>
                  <a:pt x="301209" y="1270875"/>
                </a:lnTo>
                <a:lnTo>
                  <a:pt x="306248" y="1263397"/>
                </a:lnTo>
                <a:lnTo>
                  <a:pt x="313722" y="1258355"/>
                </a:lnTo>
                <a:lnTo>
                  <a:pt x="322872" y="1256506"/>
                </a:lnTo>
                <a:lnTo>
                  <a:pt x="332023" y="1258355"/>
                </a:lnTo>
                <a:lnTo>
                  <a:pt x="339496" y="1263397"/>
                </a:lnTo>
                <a:lnTo>
                  <a:pt x="344535" y="1270875"/>
                </a:lnTo>
                <a:lnTo>
                  <a:pt x="346383" y="1280030"/>
                </a:lnTo>
                <a:lnTo>
                  <a:pt x="344535" y="1289188"/>
                </a:lnTo>
                <a:lnTo>
                  <a:pt x="339496" y="1296667"/>
                </a:lnTo>
                <a:lnTo>
                  <a:pt x="332023" y="1301709"/>
                </a:lnTo>
                <a:lnTo>
                  <a:pt x="322872" y="1303558"/>
                </a:lnTo>
                <a:close/>
              </a:path>
              <a:path w="5518150" h="1909445">
                <a:moveTo>
                  <a:pt x="625600" y="1306080"/>
                </a:moveTo>
                <a:lnTo>
                  <a:pt x="615475" y="1304033"/>
                </a:lnTo>
                <a:lnTo>
                  <a:pt x="607204" y="1298452"/>
                </a:lnTo>
                <a:lnTo>
                  <a:pt x="601626" y="1290177"/>
                </a:lnTo>
                <a:lnTo>
                  <a:pt x="599580" y="1280047"/>
                </a:lnTo>
                <a:lnTo>
                  <a:pt x="601626" y="1269917"/>
                </a:lnTo>
                <a:lnTo>
                  <a:pt x="607204" y="1261642"/>
                </a:lnTo>
                <a:lnTo>
                  <a:pt x="615475" y="1256061"/>
                </a:lnTo>
                <a:lnTo>
                  <a:pt x="625600" y="1254015"/>
                </a:lnTo>
                <a:lnTo>
                  <a:pt x="635722" y="1256061"/>
                </a:lnTo>
                <a:lnTo>
                  <a:pt x="643992" y="1261642"/>
                </a:lnTo>
                <a:lnTo>
                  <a:pt x="649570" y="1269917"/>
                </a:lnTo>
                <a:lnTo>
                  <a:pt x="651615" y="1280047"/>
                </a:lnTo>
                <a:lnTo>
                  <a:pt x="649572" y="1290177"/>
                </a:lnTo>
                <a:lnTo>
                  <a:pt x="643999" y="1298452"/>
                </a:lnTo>
                <a:lnTo>
                  <a:pt x="635730" y="1304033"/>
                </a:lnTo>
                <a:lnTo>
                  <a:pt x="625600" y="1306080"/>
                </a:lnTo>
                <a:close/>
              </a:path>
              <a:path w="5518150" h="1909445">
                <a:moveTo>
                  <a:pt x="928323" y="1309445"/>
                </a:moveTo>
                <a:lnTo>
                  <a:pt x="916886" y="1307136"/>
                </a:lnTo>
                <a:lnTo>
                  <a:pt x="907547" y="1300836"/>
                </a:lnTo>
                <a:lnTo>
                  <a:pt x="901251" y="1291492"/>
                </a:lnTo>
                <a:lnTo>
                  <a:pt x="898942" y="1280047"/>
                </a:lnTo>
                <a:lnTo>
                  <a:pt x="901251" y="1268603"/>
                </a:lnTo>
                <a:lnTo>
                  <a:pt x="907547" y="1259258"/>
                </a:lnTo>
                <a:lnTo>
                  <a:pt x="916886" y="1252959"/>
                </a:lnTo>
                <a:lnTo>
                  <a:pt x="928323" y="1250649"/>
                </a:lnTo>
                <a:lnTo>
                  <a:pt x="939761" y="1252959"/>
                </a:lnTo>
                <a:lnTo>
                  <a:pt x="949100" y="1259258"/>
                </a:lnTo>
                <a:lnTo>
                  <a:pt x="955396" y="1268603"/>
                </a:lnTo>
                <a:lnTo>
                  <a:pt x="957704" y="1280047"/>
                </a:lnTo>
                <a:lnTo>
                  <a:pt x="955396" y="1291492"/>
                </a:lnTo>
                <a:lnTo>
                  <a:pt x="949100" y="1300836"/>
                </a:lnTo>
                <a:lnTo>
                  <a:pt x="939761" y="1307136"/>
                </a:lnTo>
                <a:lnTo>
                  <a:pt x="928323" y="1309445"/>
                </a:lnTo>
                <a:close/>
              </a:path>
              <a:path w="5518150" h="1909445">
                <a:moveTo>
                  <a:pt x="1231047" y="1312811"/>
                </a:moveTo>
                <a:lnTo>
                  <a:pt x="1218304" y="1310235"/>
                </a:lnTo>
                <a:lnTo>
                  <a:pt x="1207896" y="1303213"/>
                </a:lnTo>
                <a:lnTo>
                  <a:pt x="1200877" y="1292798"/>
                </a:lnTo>
                <a:lnTo>
                  <a:pt x="1198304" y="1280047"/>
                </a:lnTo>
                <a:lnTo>
                  <a:pt x="1200877" y="1267296"/>
                </a:lnTo>
                <a:lnTo>
                  <a:pt x="1207896" y="1256882"/>
                </a:lnTo>
                <a:lnTo>
                  <a:pt x="1218304" y="1249859"/>
                </a:lnTo>
                <a:lnTo>
                  <a:pt x="1231047" y="1247284"/>
                </a:lnTo>
                <a:lnTo>
                  <a:pt x="1243791" y="1249859"/>
                </a:lnTo>
                <a:lnTo>
                  <a:pt x="1254200" y="1256882"/>
                </a:lnTo>
                <a:lnTo>
                  <a:pt x="1261220" y="1267296"/>
                </a:lnTo>
                <a:lnTo>
                  <a:pt x="1263794" y="1280047"/>
                </a:lnTo>
                <a:lnTo>
                  <a:pt x="1261220" y="1292798"/>
                </a:lnTo>
                <a:lnTo>
                  <a:pt x="1254200" y="1303213"/>
                </a:lnTo>
                <a:lnTo>
                  <a:pt x="1243791" y="1310235"/>
                </a:lnTo>
                <a:lnTo>
                  <a:pt x="1231047" y="1312811"/>
                </a:lnTo>
                <a:close/>
              </a:path>
              <a:path w="5518150" h="1909445">
                <a:moveTo>
                  <a:pt x="1533771" y="1315336"/>
                </a:moveTo>
                <a:lnTo>
                  <a:pt x="1520055" y="1312563"/>
                </a:lnTo>
                <a:lnTo>
                  <a:pt x="1508851" y="1305001"/>
                </a:lnTo>
                <a:lnTo>
                  <a:pt x="1501294" y="1293790"/>
                </a:lnTo>
                <a:lnTo>
                  <a:pt x="1498523" y="1280064"/>
                </a:lnTo>
                <a:lnTo>
                  <a:pt x="1501294" y="1266339"/>
                </a:lnTo>
                <a:lnTo>
                  <a:pt x="1508851" y="1255127"/>
                </a:lnTo>
                <a:lnTo>
                  <a:pt x="1520055" y="1247566"/>
                </a:lnTo>
                <a:lnTo>
                  <a:pt x="1533771" y="1244792"/>
                </a:lnTo>
                <a:lnTo>
                  <a:pt x="1547489" y="1247566"/>
                </a:lnTo>
                <a:lnTo>
                  <a:pt x="1558694" y="1255127"/>
                </a:lnTo>
                <a:lnTo>
                  <a:pt x="1566251" y="1266339"/>
                </a:lnTo>
                <a:lnTo>
                  <a:pt x="1569022" y="1280064"/>
                </a:lnTo>
                <a:lnTo>
                  <a:pt x="1566253" y="1293790"/>
                </a:lnTo>
                <a:lnTo>
                  <a:pt x="1558701" y="1305001"/>
                </a:lnTo>
                <a:lnTo>
                  <a:pt x="1547496" y="1312563"/>
                </a:lnTo>
                <a:lnTo>
                  <a:pt x="1533771" y="1315336"/>
                </a:lnTo>
                <a:close/>
              </a:path>
              <a:path w="5518150" h="1909445">
                <a:moveTo>
                  <a:pt x="1836488" y="1317861"/>
                </a:moveTo>
                <a:lnTo>
                  <a:pt x="1821785" y="1314890"/>
                </a:lnTo>
                <a:lnTo>
                  <a:pt x="1809778" y="1306788"/>
                </a:lnTo>
                <a:lnTo>
                  <a:pt x="1801683" y="1294774"/>
                </a:lnTo>
                <a:lnTo>
                  <a:pt x="1798715" y="1280064"/>
                </a:lnTo>
                <a:lnTo>
                  <a:pt x="1801683" y="1265356"/>
                </a:lnTo>
                <a:lnTo>
                  <a:pt x="1809778" y="1253342"/>
                </a:lnTo>
                <a:lnTo>
                  <a:pt x="1821785" y="1245239"/>
                </a:lnTo>
                <a:lnTo>
                  <a:pt x="1836488" y="1242268"/>
                </a:lnTo>
                <a:lnTo>
                  <a:pt x="1851191" y="1245239"/>
                </a:lnTo>
                <a:lnTo>
                  <a:pt x="1863197" y="1253342"/>
                </a:lnTo>
                <a:lnTo>
                  <a:pt x="1871292" y="1265356"/>
                </a:lnTo>
                <a:lnTo>
                  <a:pt x="1874261" y="1280064"/>
                </a:lnTo>
                <a:lnTo>
                  <a:pt x="1871292" y="1294774"/>
                </a:lnTo>
                <a:lnTo>
                  <a:pt x="1863197" y="1306788"/>
                </a:lnTo>
                <a:lnTo>
                  <a:pt x="1851191" y="1314890"/>
                </a:lnTo>
                <a:lnTo>
                  <a:pt x="1836488" y="1317861"/>
                </a:lnTo>
                <a:close/>
              </a:path>
              <a:path w="5518150" h="1909445">
                <a:moveTo>
                  <a:pt x="2139212" y="1321226"/>
                </a:moveTo>
                <a:lnTo>
                  <a:pt x="2123204" y="1317992"/>
                </a:lnTo>
                <a:lnTo>
                  <a:pt x="2110135" y="1309171"/>
                </a:lnTo>
                <a:lnTo>
                  <a:pt x="2101327" y="1296087"/>
                </a:lnTo>
                <a:lnTo>
                  <a:pt x="2098097" y="1280064"/>
                </a:lnTo>
                <a:lnTo>
                  <a:pt x="2101327" y="1264041"/>
                </a:lnTo>
                <a:lnTo>
                  <a:pt x="2110135" y="1250958"/>
                </a:lnTo>
                <a:lnTo>
                  <a:pt x="2123204" y="1242137"/>
                </a:lnTo>
                <a:lnTo>
                  <a:pt x="2139212" y="1238902"/>
                </a:lnTo>
                <a:lnTo>
                  <a:pt x="2155225" y="1242137"/>
                </a:lnTo>
                <a:lnTo>
                  <a:pt x="2168305" y="1250958"/>
                </a:lnTo>
                <a:lnTo>
                  <a:pt x="2177126" y="1264041"/>
                </a:lnTo>
                <a:lnTo>
                  <a:pt x="2180360" y="1280064"/>
                </a:lnTo>
                <a:lnTo>
                  <a:pt x="2177126" y="1296087"/>
                </a:lnTo>
                <a:lnTo>
                  <a:pt x="2168305" y="1309171"/>
                </a:lnTo>
                <a:lnTo>
                  <a:pt x="2155225" y="1317992"/>
                </a:lnTo>
                <a:lnTo>
                  <a:pt x="2139212" y="1321226"/>
                </a:lnTo>
                <a:close/>
              </a:path>
              <a:path w="5518150" h="1909445">
                <a:moveTo>
                  <a:pt x="2441936" y="1323751"/>
                </a:moveTo>
                <a:lnTo>
                  <a:pt x="2424948" y="1320319"/>
                </a:lnTo>
                <a:lnTo>
                  <a:pt x="2411074" y="1310959"/>
                </a:lnTo>
                <a:lnTo>
                  <a:pt x="2401719" y="1297078"/>
                </a:lnTo>
                <a:lnTo>
                  <a:pt x="2398289" y="1280081"/>
                </a:lnTo>
                <a:lnTo>
                  <a:pt x="2401719" y="1263084"/>
                </a:lnTo>
                <a:lnTo>
                  <a:pt x="2411074" y="1249204"/>
                </a:lnTo>
                <a:lnTo>
                  <a:pt x="2424948" y="1239846"/>
                </a:lnTo>
                <a:lnTo>
                  <a:pt x="2441936" y="1236414"/>
                </a:lnTo>
                <a:lnTo>
                  <a:pt x="2458923" y="1239846"/>
                </a:lnTo>
                <a:lnTo>
                  <a:pt x="2472797" y="1249204"/>
                </a:lnTo>
                <a:lnTo>
                  <a:pt x="2482152" y="1263084"/>
                </a:lnTo>
                <a:lnTo>
                  <a:pt x="2485582" y="1280081"/>
                </a:lnTo>
                <a:lnTo>
                  <a:pt x="2482152" y="1297078"/>
                </a:lnTo>
                <a:lnTo>
                  <a:pt x="2472797" y="1310959"/>
                </a:lnTo>
                <a:lnTo>
                  <a:pt x="2458923" y="1320319"/>
                </a:lnTo>
                <a:lnTo>
                  <a:pt x="2441936" y="1323751"/>
                </a:lnTo>
                <a:close/>
              </a:path>
              <a:path w="5518150" h="1909445">
                <a:moveTo>
                  <a:pt x="2744659" y="1326276"/>
                </a:moveTo>
                <a:lnTo>
                  <a:pt x="2726698" y="1322646"/>
                </a:lnTo>
                <a:lnTo>
                  <a:pt x="2712030" y="1312746"/>
                </a:lnTo>
                <a:lnTo>
                  <a:pt x="2702141" y="1298062"/>
                </a:lnTo>
                <a:lnTo>
                  <a:pt x="2698515" y="1280081"/>
                </a:lnTo>
                <a:lnTo>
                  <a:pt x="2702141" y="1262100"/>
                </a:lnTo>
                <a:lnTo>
                  <a:pt x="2712030" y="1247418"/>
                </a:lnTo>
                <a:lnTo>
                  <a:pt x="2726698" y="1237519"/>
                </a:lnTo>
                <a:lnTo>
                  <a:pt x="2744659" y="1233889"/>
                </a:lnTo>
                <a:lnTo>
                  <a:pt x="2762641" y="1237519"/>
                </a:lnTo>
                <a:lnTo>
                  <a:pt x="2777318" y="1247418"/>
                </a:lnTo>
                <a:lnTo>
                  <a:pt x="2787211" y="1262100"/>
                </a:lnTo>
                <a:lnTo>
                  <a:pt x="2790838" y="1280081"/>
                </a:lnTo>
                <a:lnTo>
                  <a:pt x="2787211" y="1298062"/>
                </a:lnTo>
                <a:lnTo>
                  <a:pt x="2777318" y="1312746"/>
                </a:lnTo>
                <a:lnTo>
                  <a:pt x="2762641" y="1322646"/>
                </a:lnTo>
                <a:lnTo>
                  <a:pt x="2744659" y="1326276"/>
                </a:lnTo>
                <a:close/>
              </a:path>
              <a:path w="5518150" h="1909445">
                <a:moveTo>
                  <a:pt x="3047383" y="1328798"/>
                </a:moveTo>
                <a:lnTo>
                  <a:pt x="3028442" y="1324970"/>
                </a:lnTo>
                <a:lnTo>
                  <a:pt x="3012969" y="1314530"/>
                </a:lnTo>
                <a:lnTo>
                  <a:pt x="3002534" y="1299044"/>
                </a:lnTo>
                <a:lnTo>
                  <a:pt x="2998707" y="1280081"/>
                </a:lnTo>
                <a:lnTo>
                  <a:pt x="3002534" y="1261118"/>
                </a:lnTo>
                <a:lnTo>
                  <a:pt x="3012969" y="1245633"/>
                </a:lnTo>
                <a:lnTo>
                  <a:pt x="3028442" y="1235193"/>
                </a:lnTo>
                <a:lnTo>
                  <a:pt x="3047383" y="1231364"/>
                </a:lnTo>
                <a:lnTo>
                  <a:pt x="3066344" y="1235193"/>
                </a:lnTo>
                <a:lnTo>
                  <a:pt x="3081827" y="1245633"/>
                </a:lnTo>
                <a:lnTo>
                  <a:pt x="3092266" y="1261118"/>
                </a:lnTo>
                <a:lnTo>
                  <a:pt x="3096093" y="1280081"/>
                </a:lnTo>
                <a:lnTo>
                  <a:pt x="3092266" y="1299044"/>
                </a:lnTo>
                <a:lnTo>
                  <a:pt x="3081827" y="1314530"/>
                </a:lnTo>
                <a:lnTo>
                  <a:pt x="3066344" y="1324970"/>
                </a:lnTo>
                <a:lnTo>
                  <a:pt x="3047383" y="1328798"/>
                </a:lnTo>
                <a:close/>
              </a:path>
              <a:path w="5518150" h="1909445">
                <a:moveTo>
                  <a:pt x="3350107" y="1331323"/>
                </a:moveTo>
                <a:lnTo>
                  <a:pt x="3330172" y="1327297"/>
                </a:lnTo>
                <a:lnTo>
                  <a:pt x="3313895" y="1316316"/>
                </a:lnTo>
                <a:lnTo>
                  <a:pt x="3302923" y="1300029"/>
                </a:lnTo>
                <a:lnTo>
                  <a:pt x="3298899" y="1280081"/>
                </a:lnTo>
                <a:lnTo>
                  <a:pt x="3302923" y="1260134"/>
                </a:lnTo>
                <a:lnTo>
                  <a:pt x="3313895" y="1243846"/>
                </a:lnTo>
                <a:lnTo>
                  <a:pt x="3330172" y="1232866"/>
                </a:lnTo>
                <a:lnTo>
                  <a:pt x="3350107" y="1228840"/>
                </a:lnTo>
                <a:lnTo>
                  <a:pt x="3370047" y="1232866"/>
                </a:lnTo>
                <a:lnTo>
                  <a:pt x="3386336" y="1243846"/>
                </a:lnTo>
                <a:lnTo>
                  <a:pt x="3397320" y="1260134"/>
                </a:lnTo>
                <a:lnTo>
                  <a:pt x="3401349" y="1280081"/>
                </a:lnTo>
                <a:lnTo>
                  <a:pt x="3397320" y="1300029"/>
                </a:lnTo>
                <a:lnTo>
                  <a:pt x="3386336" y="1316316"/>
                </a:lnTo>
                <a:lnTo>
                  <a:pt x="3370047" y="1327297"/>
                </a:lnTo>
                <a:lnTo>
                  <a:pt x="3350107" y="1331323"/>
                </a:lnTo>
                <a:close/>
              </a:path>
              <a:path w="5518150" h="1909445">
                <a:moveTo>
                  <a:pt x="3652831" y="1334688"/>
                </a:moveTo>
                <a:lnTo>
                  <a:pt x="3631605" y="1330397"/>
                </a:lnTo>
                <a:lnTo>
                  <a:pt x="3614265" y="1318696"/>
                </a:lnTo>
                <a:lnTo>
                  <a:pt x="3602570" y="1301343"/>
                </a:lnTo>
                <a:lnTo>
                  <a:pt x="3598281" y="1280098"/>
                </a:lnTo>
                <a:lnTo>
                  <a:pt x="3602570" y="1258854"/>
                </a:lnTo>
                <a:lnTo>
                  <a:pt x="3614265" y="1241501"/>
                </a:lnTo>
                <a:lnTo>
                  <a:pt x="3631605" y="1229799"/>
                </a:lnTo>
                <a:lnTo>
                  <a:pt x="3652831" y="1225508"/>
                </a:lnTo>
                <a:lnTo>
                  <a:pt x="3674077" y="1229799"/>
                </a:lnTo>
                <a:lnTo>
                  <a:pt x="3691427" y="1241501"/>
                </a:lnTo>
                <a:lnTo>
                  <a:pt x="3703125" y="1258854"/>
                </a:lnTo>
                <a:lnTo>
                  <a:pt x="3707414" y="1280098"/>
                </a:lnTo>
                <a:lnTo>
                  <a:pt x="3703125" y="1301343"/>
                </a:lnTo>
                <a:lnTo>
                  <a:pt x="3691427" y="1318696"/>
                </a:lnTo>
                <a:lnTo>
                  <a:pt x="3674077" y="1330397"/>
                </a:lnTo>
                <a:lnTo>
                  <a:pt x="3652831" y="1334688"/>
                </a:lnTo>
                <a:close/>
              </a:path>
              <a:path w="5518150" h="1909445">
                <a:moveTo>
                  <a:pt x="3955589" y="1337213"/>
                </a:moveTo>
                <a:lnTo>
                  <a:pt x="3933369" y="1332724"/>
                </a:lnTo>
                <a:lnTo>
                  <a:pt x="3915225" y="1320482"/>
                </a:lnTo>
                <a:lnTo>
                  <a:pt x="3902992" y="1302327"/>
                </a:lnTo>
                <a:lnTo>
                  <a:pt x="3898507" y="1280098"/>
                </a:lnTo>
                <a:lnTo>
                  <a:pt x="3902992" y="1257870"/>
                </a:lnTo>
                <a:lnTo>
                  <a:pt x="3915225" y="1239715"/>
                </a:lnTo>
                <a:lnTo>
                  <a:pt x="3933369" y="1227472"/>
                </a:lnTo>
                <a:lnTo>
                  <a:pt x="3955589" y="1222983"/>
                </a:lnTo>
                <a:lnTo>
                  <a:pt x="3977789" y="1227472"/>
                </a:lnTo>
                <a:lnTo>
                  <a:pt x="3995923" y="1239715"/>
                </a:lnTo>
                <a:lnTo>
                  <a:pt x="4008151" y="1257870"/>
                </a:lnTo>
                <a:lnTo>
                  <a:pt x="4012636" y="1280098"/>
                </a:lnTo>
                <a:lnTo>
                  <a:pt x="4008156" y="1302327"/>
                </a:lnTo>
                <a:lnTo>
                  <a:pt x="3995935" y="1320482"/>
                </a:lnTo>
                <a:lnTo>
                  <a:pt x="3977803" y="1332724"/>
                </a:lnTo>
                <a:lnTo>
                  <a:pt x="3955589" y="1337213"/>
                </a:lnTo>
                <a:close/>
              </a:path>
              <a:path w="5518150" h="1909445">
                <a:moveTo>
                  <a:pt x="4258312" y="1339738"/>
                </a:moveTo>
                <a:lnTo>
                  <a:pt x="4235113" y="1335050"/>
                </a:lnTo>
                <a:lnTo>
                  <a:pt x="4216164" y="1322268"/>
                </a:lnTo>
                <a:lnTo>
                  <a:pt x="4203385" y="1303310"/>
                </a:lnTo>
                <a:lnTo>
                  <a:pt x="4198699" y="1280098"/>
                </a:lnTo>
                <a:lnTo>
                  <a:pt x="4203385" y="1256886"/>
                </a:lnTo>
                <a:lnTo>
                  <a:pt x="4216164" y="1237930"/>
                </a:lnTo>
                <a:lnTo>
                  <a:pt x="4235113" y="1225148"/>
                </a:lnTo>
                <a:lnTo>
                  <a:pt x="4258312" y="1220461"/>
                </a:lnTo>
                <a:lnTo>
                  <a:pt x="4281506" y="1225148"/>
                </a:lnTo>
                <a:lnTo>
                  <a:pt x="4300444" y="1237930"/>
                </a:lnTo>
                <a:lnTo>
                  <a:pt x="4313211" y="1256886"/>
                </a:lnTo>
                <a:lnTo>
                  <a:pt x="4317892" y="1280098"/>
                </a:lnTo>
                <a:lnTo>
                  <a:pt x="4313211" y="1303310"/>
                </a:lnTo>
                <a:lnTo>
                  <a:pt x="4300444" y="1322268"/>
                </a:lnTo>
                <a:lnTo>
                  <a:pt x="4281506" y="1335050"/>
                </a:lnTo>
                <a:lnTo>
                  <a:pt x="4258312" y="1339738"/>
                </a:lnTo>
                <a:close/>
              </a:path>
              <a:path w="5518150" h="1909445">
                <a:moveTo>
                  <a:pt x="4561036" y="1342263"/>
                </a:moveTo>
                <a:lnTo>
                  <a:pt x="4536843" y="1337377"/>
                </a:lnTo>
                <a:lnTo>
                  <a:pt x="4517090" y="1324054"/>
                </a:lnTo>
                <a:lnTo>
                  <a:pt x="4503774" y="1304294"/>
                </a:lnTo>
                <a:lnTo>
                  <a:pt x="4498891" y="1280098"/>
                </a:lnTo>
                <a:lnTo>
                  <a:pt x="4503774" y="1255902"/>
                </a:lnTo>
                <a:lnTo>
                  <a:pt x="4517090" y="1236143"/>
                </a:lnTo>
                <a:lnTo>
                  <a:pt x="4536843" y="1222821"/>
                </a:lnTo>
                <a:lnTo>
                  <a:pt x="4561036" y="1217936"/>
                </a:lnTo>
                <a:lnTo>
                  <a:pt x="4585210" y="1222821"/>
                </a:lnTo>
                <a:lnTo>
                  <a:pt x="4604952" y="1236143"/>
                </a:lnTo>
                <a:lnTo>
                  <a:pt x="4618265" y="1255902"/>
                </a:lnTo>
                <a:lnTo>
                  <a:pt x="4623147" y="1280098"/>
                </a:lnTo>
                <a:lnTo>
                  <a:pt x="4618265" y="1304294"/>
                </a:lnTo>
                <a:lnTo>
                  <a:pt x="4604952" y="1324054"/>
                </a:lnTo>
                <a:lnTo>
                  <a:pt x="4585210" y="1337377"/>
                </a:lnTo>
                <a:lnTo>
                  <a:pt x="4561036" y="1342263"/>
                </a:lnTo>
                <a:close/>
              </a:path>
              <a:path w="5518150" h="1909445">
                <a:moveTo>
                  <a:pt x="4863760" y="1327974"/>
                </a:moveTo>
                <a:lnTo>
                  <a:pt x="4845130" y="1324211"/>
                </a:lnTo>
                <a:lnTo>
                  <a:pt x="4829915" y="1313950"/>
                </a:lnTo>
                <a:lnTo>
                  <a:pt x="4819656" y="1298732"/>
                </a:lnTo>
                <a:lnTo>
                  <a:pt x="4815894" y="1280098"/>
                </a:lnTo>
                <a:lnTo>
                  <a:pt x="4819656" y="1261464"/>
                </a:lnTo>
                <a:lnTo>
                  <a:pt x="4829915" y="1246246"/>
                </a:lnTo>
                <a:lnTo>
                  <a:pt x="4845130" y="1235985"/>
                </a:lnTo>
                <a:lnTo>
                  <a:pt x="4863760" y="1232222"/>
                </a:lnTo>
                <a:lnTo>
                  <a:pt x="4882370" y="1235985"/>
                </a:lnTo>
                <a:lnTo>
                  <a:pt x="4897575" y="1246246"/>
                </a:lnTo>
                <a:lnTo>
                  <a:pt x="4907830" y="1261464"/>
                </a:lnTo>
                <a:lnTo>
                  <a:pt x="4911592" y="1280098"/>
                </a:lnTo>
                <a:lnTo>
                  <a:pt x="4907830" y="1298732"/>
                </a:lnTo>
                <a:lnTo>
                  <a:pt x="4897575" y="1313950"/>
                </a:lnTo>
                <a:lnTo>
                  <a:pt x="4882370" y="1324211"/>
                </a:lnTo>
                <a:lnTo>
                  <a:pt x="4863760" y="1327974"/>
                </a:lnTo>
                <a:close/>
              </a:path>
              <a:path w="5518150" h="1909445">
                <a:moveTo>
                  <a:pt x="5172965" y="1291862"/>
                </a:moveTo>
                <a:lnTo>
                  <a:pt x="5159969" y="1291862"/>
                </a:lnTo>
                <a:lnTo>
                  <a:pt x="5154703" y="1286596"/>
                </a:lnTo>
                <a:lnTo>
                  <a:pt x="5154703" y="1273603"/>
                </a:lnTo>
                <a:lnTo>
                  <a:pt x="5159969" y="1268334"/>
                </a:lnTo>
                <a:lnTo>
                  <a:pt x="5172965" y="1268334"/>
                </a:lnTo>
                <a:lnTo>
                  <a:pt x="5178230" y="1273603"/>
                </a:lnTo>
                <a:lnTo>
                  <a:pt x="5178230" y="1286596"/>
                </a:lnTo>
                <a:lnTo>
                  <a:pt x="5172965" y="1291862"/>
                </a:lnTo>
                <a:close/>
              </a:path>
              <a:path w="5518150" h="1909445">
                <a:moveTo>
                  <a:pt x="20148" y="1603167"/>
                </a:moveTo>
                <a:lnTo>
                  <a:pt x="12304" y="1601583"/>
                </a:lnTo>
                <a:lnTo>
                  <a:pt x="5899" y="1597264"/>
                </a:lnTo>
                <a:lnTo>
                  <a:pt x="1582" y="1590855"/>
                </a:lnTo>
                <a:lnTo>
                  <a:pt x="0" y="1583004"/>
                </a:lnTo>
                <a:lnTo>
                  <a:pt x="1582" y="1575155"/>
                </a:lnTo>
                <a:lnTo>
                  <a:pt x="5899" y="1568747"/>
                </a:lnTo>
                <a:lnTo>
                  <a:pt x="12304" y="1564428"/>
                </a:lnTo>
                <a:lnTo>
                  <a:pt x="20148" y="1562845"/>
                </a:lnTo>
                <a:lnTo>
                  <a:pt x="27993" y="1564428"/>
                </a:lnTo>
                <a:lnTo>
                  <a:pt x="34398" y="1568747"/>
                </a:lnTo>
                <a:lnTo>
                  <a:pt x="38715" y="1575155"/>
                </a:lnTo>
                <a:lnTo>
                  <a:pt x="40297" y="1583004"/>
                </a:lnTo>
                <a:lnTo>
                  <a:pt x="38715" y="1590855"/>
                </a:lnTo>
                <a:lnTo>
                  <a:pt x="34398" y="1597264"/>
                </a:lnTo>
                <a:lnTo>
                  <a:pt x="27993" y="1601583"/>
                </a:lnTo>
                <a:lnTo>
                  <a:pt x="20148" y="1603167"/>
                </a:lnTo>
                <a:close/>
              </a:path>
              <a:path w="5518150" h="1909445">
                <a:moveTo>
                  <a:pt x="322872" y="1606529"/>
                </a:moveTo>
                <a:lnTo>
                  <a:pt x="313722" y="1604680"/>
                </a:lnTo>
                <a:lnTo>
                  <a:pt x="306248" y="1599639"/>
                </a:lnTo>
                <a:lnTo>
                  <a:pt x="301209" y="1592161"/>
                </a:lnTo>
                <a:lnTo>
                  <a:pt x="299361" y="1583004"/>
                </a:lnTo>
                <a:lnTo>
                  <a:pt x="301209" y="1573848"/>
                </a:lnTo>
                <a:lnTo>
                  <a:pt x="306248" y="1566371"/>
                </a:lnTo>
                <a:lnTo>
                  <a:pt x="313722" y="1561329"/>
                </a:lnTo>
                <a:lnTo>
                  <a:pt x="322872" y="1559479"/>
                </a:lnTo>
                <a:lnTo>
                  <a:pt x="332023" y="1561329"/>
                </a:lnTo>
                <a:lnTo>
                  <a:pt x="339496" y="1566371"/>
                </a:lnTo>
                <a:lnTo>
                  <a:pt x="344535" y="1573848"/>
                </a:lnTo>
                <a:lnTo>
                  <a:pt x="346383" y="1583004"/>
                </a:lnTo>
                <a:lnTo>
                  <a:pt x="344535" y="1592161"/>
                </a:lnTo>
                <a:lnTo>
                  <a:pt x="339496" y="1599639"/>
                </a:lnTo>
                <a:lnTo>
                  <a:pt x="332023" y="1604680"/>
                </a:lnTo>
                <a:lnTo>
                  <a:pt x="322872" y="1606529"/>
                </a:lnTo>
                <a:close/>
              </a:path>
              <a:path w="5518150" h="1909445">
                <a:moveTo>
                  <a:pt x="625600" y="1609054"/>
                </a:moveTo>
                <a:lnTo>
                  <a:pt x="615475" y="1607007"/>
                </a:lnTo>
                <a:lnTo>
                  <a:pt x="607204" y="1601427"/>
                </a:lnTo>
                <a:lnTo>
                  <a:pt x="601626" y="1593152"/>
                </a:lnTo>
                <a:lnTo>
                  <a:pt x="599580" y="1583021"/>
                </a:lnTo>
                <a:lnTo>
                  <a:pt x="601626" y="1572891"/>
                </a:lnTo>
                <a:lnTo>
                  <a:pt x="607204" y="1564616"/>
                </a:lnTo>
                <a:lnTo>
                  <a:pt x="615475" y="1559035"/>
                </a:lnTo>
                <a:lnTo>
                  <a:pt x="625600" y="1556988"/>
                </a:lnTo>
                <a:lnTo>
                  <a:pt x="635722" y="1559035"/>
                </a:lnTo>
                <a:lnTo>
                  <a:pt x="643992" y="1564616"/>
                </a:lnTo>
                <a:lnTo>
                  <a:pt x="649570" y="1572891"/>
                </a:lnTo>
                <a:lnTo>
                  <a:pt x="651615" y="1583021"/>
                </a:lnTo>
                <a:lnTo>
                  <a:pt x="649572" y="1593152"/>
                </a:lnTo>
                <a:lnTo>
                  <a:pt x="643999" y="1601427"/>
                </a:lnTo>
                <a:lnTo>
                  <a:pt x="635730" y="1607007"/>
                </a:lnTo>
                <a:lnTo>
                  <a:pt x="625600" y="1609054"/>
                </a:lnTo>
                <a:close/>
              </a:path>
              <a:path w="5518150" h="1909445">
                <a:moveTo>
                  <a:pt x="928323" y="1612419"/>
                </a:moveTo>
                <a:lnTo>
                  <a:pt x="916886" y="1610109"/>
                </a:lnTo>
                <a:lnTo>
                  <a:pt x="907547" y="1603810"/>
                </a:lnTo>
                <a:lnTo>
                  <a:pt x="901251" y="1594466"/>
                </a:lnTo>
                <a:lnTo>
                  <a:pt x="898942" y="1583021"/>
                </a:lnTo>
                <a:lnTo>
                  <a:pt x="901251" y="1571576"/>
                </a:lnTo>
                <a:lnTo>
                  <a:pt x="907547" y="1562232"/>
                </a:lnTo>
                <a:lnTo>
                  <a:pt x="916886" y="1555932"/>
                </a:lnTo>
                <a:lnTo>
                  <a:pt x="928323" y="1553623"/>
                </a:lnTo>
                <a:lnTo>
                  <a:pt x="939761" y="1555932"/>
                </a:lnTo>
                <a:lnTo>
                  <a:pt x="949100" y="1562232"/>
                </a:lnTo>
                <a:lnTo>
                  <a:pt x="955396" y="1571576"/>
                </a:lnTo>
                <a:lnTo>
                  <a:pt x="957704" y="1583021"/>
                </a:lnTo>
                <a:lnTo>
                  <a:pt x="955396" y="1594466"/>
                </a:lnTo>
                <a:lnTo>
                  <a:pt x="949100" y="1603810"/>
                </a:lnTo>
                <a:lnTo>
                  <a:pt x="939761" y="1610109"/>
                </a:lnTo>
                <a:lnTo>
                  <a:pt x="928323" y="1612419"/>
                </a:lnTo>
                <a:close/>
              </a:path>
              <a:path w="5518150" h="1909445">
                <a:moveTo>
                  <a:pt x="1231047" y="1615788"/>
                </a:moveTo>
                <a:lnTo>
                  <a:pt x="1218304" y="1613212"/>
                </a:lnTo>
                <a:lnTo>
                  <a:pt x="1207896" y="1606188"/>
                </a:lnTo>
                <a:lnTo>
                  <a:pt x="1200877" y="1595772"/>
                </a:lnTo>
                <a:lnTo>
                  <a:pt x="1198304" y="1583021"/>
                </a:lnTo>
                <a:lnTo>
                  <a:pt x="1200877" y="1570270"/>
                </a:lnTo>
                <a:lnTo>
                  <a:pt x="1207896" y="1559855"/>
                </a:lnTo>
                <a:lnTo>
                  <a:pt x="1218304" y="1552833"/>
                </a:lnTo>
                <a:lnTo>
                  <a:pt x="1231047" y="1550257"/>
                </a:lnTo>
                <a:lnTo>
                  <a:pt x="1243791" y="1552833"/>
                </a:lnTo>
                <a:lnTo>
                  <a:pt x="1254200" y="1559855"/>
                </a:lnTo>
                <a:lnTo>
                  <a:pt x="1261220" y="1570270"/>
                </a:lnTo>
                <a:lnTo>
                  <a:pt x="1263794" y="1583021"/>
                </a:lnTo>
                <a:lnTo>
                  <a:pt x="1261220" y="1595772"/>
                </a:lnTo>
                <a:lnTo>
                  <a:pt x="1254200" y="1606188"/>
                </a:lnTo>
                <a:lnTo>
                  <a:pt x="1243791" y="1613212"/>
                </a:lnTo>
                <a:lnTo>
                  <a:pt x="1231047" y="1615788"/>
                </a:lnTo>
                <a:close/>
              </a:path>
              <a:path w="5518150" h="1909445">
                <a:moveTo>
                  <a:pt x="1533771" y="1618310"/>
                </a:moveTo>
                <a:lnTo>
                  <a:pt x="1520055" y="1615536"/>
                </a:lnTo>
                <a:lnTo>
                  <a:pt x="1508851" y="1607975"/>
                </a:lnTo>
                <a:lnTo>
                  <a:pt x="1501294" y="1596763"/>
                </a:lnTo>
                <a:lnTo>
                  <a:pt x="1498523" y="1583038"/>
                </a:lnTo>
                <a:lnTo>
                  <a:pt x="1501294" y="1569312"/>
                </a:lnTo>
                <a:lnTo>
                  <a:pt x="1508851" y="1558101"/>
                </a:lnTo>
                <a:lnTo>
                  <a:pt x="1520055" y="1550539"/>
                </a:lnTo>
                <a:lnTo>
                  <a:pt x="1533771" y="1547766"/>
                </a:lnTo>
                <a:lnTo>
                  <a:pt x="1547489" y="1550539"/>
                </a:lnTo>
                <a:lnTo>
                  <a:pt x="1558694" y="1558101"/>
                </a:lnTo>
                <a:lnTo>
                  <a:pt x="1566251" y="1569312"/>
                </a:lnTo>
                <a:lnTo>
                  <a:pt x="1569022" y="1583038"/>
                </a:lnTo>
                <a:lnTo>
                  <a:pt x="1566253" y="1596763"/>
                </a:lnTo>
                <a:lnTo>
                  <a:pt x="1558701" y="1607975"/>
                </a:lnTo>
                <a:lnTo>
                  <a:pt x="1547496" y="1615536"/>
                </a:lnTo>
                <a:lnTo>
                  <a:pt x="1533771" y="1618310"/>
                </a:lnTo>
                <a:close/>
              </a:path>
              <a:path w="5518150" h="1909445">
                <a:moveTo>
                  <a:pt x="1836488" y="1620834"/>
                </a:moveTo>
                <a:lnTo>
                  <a:pt x="1821785" y="1617863"/>
                </a:lnTo>
                <a:lnTo>
                  <a:pt x="1809778" y="1609762"/>
                </a:lnTo>
                <a:lnTo>
                  <a:pt x="1801683" y="1597747"/>
                </a:lnTo>
                <a:lnTo>
                  <a:pt x="1798715" y="1583038"/>
                </a:lnTo>
                <a:lnTo>
                  <a:pt x="1801683" y="1568328"/>
                </a:lnTo>
                <a:lnTo>
                  <a:pt x="1809778" y="1556314"/>
                </a:lnTo>
                <a:lnTo>
                  <a:pt x="1821785" y="1548212"/>
                </a:lnTo>
                <a:lnTo>
                  <a:pt x="1836488" y="1545241"/>
                </a:lnTo>
                <a:lnTo>
                  <a:pt x="1851191" y="1548212"/>
                </a:lnTo>
                <a:lnTo>
                  <a:pt x="1863197" y="1556314"/>
                </a:lnTo>
                <a:lnTo>
                  <a:pt x="1871292" y="1568328"/>
                </a:lnTo>
                <a:lnTo>
                  <a:pt x="1874261" y="1583038"/>
                </a:lnTo>
                <a:lnTo>
                  <a:pt x="1871292" y="1597747"/>
                </a:lnTo>
                <a:lnTo>
                  <a:pt x="1863197" y="1609762"/>
                </a:lnTo>
                <a:lnTo>
                  <a:pt x="1851191" y="1617863"/>
                </a:lnTo>
                <a:lnTo>
                  <a:pt x="1836488" y="1620834"/>
                </a:lnTo>
                <a:close/>
              </a:path>
              <a:path w="5518150" h="1909445">
                <a:moveTo>
                  <a:pt x="2139212" y="1624200"/>
                </a:moveTo>
                <a:lnTo>
                  <a:pt x="2123204" y="1620965"/>
                </a:lnTo>
                <a:lnTo>
                  <a:pt x="2110135" y="1612144"/>
                </a:lnTo>
                <a:lnTo>
                  <a:pt x="2101327" y="1599061"/>
                </a:lnTo>
                <a:lnTo>
                  <a:pt x="2098097" y="1583038"/>
                </a:lnTo>
                <a:lnTo>
                  <a:pt x="2101327" y="1567015"/>
                </a:lnTo>
                <a:lnTo>
                  <a:pt x="2110135" y="1553931"/>
                </a:lnTo>
                <a:lnTo>
                  <a:pt x="2123204" y="1545110"/>
                </a:lnTo>
                <a:lnTo>
                  <a:pt x="2139212" y="1541876"/>
                </a:lnTo>
                <a:lnTo>
                  <a:pt x="2155225" y="1545110"/>
                </a:lnTo>
                <a:lnTo>
                  <a:pt x="2168305" y="1553931"/>
                </a:lnTo>
                <a:lnTo>
                  <a:pt x="2177126" y="1567015"/>
                </a:lnTo>
                <a:lnTo>
                  <a:pt x="2180360" y="1583038"/>
                </a:lnTo>
                <a:lnTo>
                  <a:pt x="2177126" y="1599061"/>
                </a:lnTo>
                <a:lnTo>
                  <a:pt x="2168305" y="1612144"/>
                </a:lnTo>
                <a:lnTo>
                  <a:pt x="2155225" y="1620965"/>
                </a:lnTo>
                <a:lnTo>
                  <a:pt x="2139212" y="1624200"/>
                </a:lnTo>
                <a:close/>
              </a:path>
              <a:path w="5518150" h="1909445">
                <a:moveTo>
                  <a:pt x="2441936" y="1626725"/>
                </a:moveTo>
                <a:lnTo>
                  <a:pt x="2424948" y="1623293"/>
                </a:lnTo>
                <a:lnTo>
                  <a:pt x="2411074" y="1613933"/>
                </a:lnTo>
                <a:lnTo>
                  <a:pt x="2401719" y="1600052"/>
                </a:lnTo>
                <a:lnTo>
                  <a:pt x="2398289" y="1583055"/>
                </a:lnTo>
                <a:lnTo>
                  <a:pt x="2401719" y="1566058"/>
                </a:lnTo>
                <a:lnTo>
                  <a:pt x="2411074" y="1552176"/>
                </a:lnTo>
                <a:lnTo>
                  <a:pt x="2424948" y="1542817"/>
                </a:lnTo>
                <a:lnTo>
                  <a:pt x="2441936" y="1539384"/>
                </a:lnTo>
                <a:lnTo>
                  <a:pt x="2458923" y="1542817"/>
                </a:lnTo>
                <a:lnTo>
                  <a:pt x="2472797" y="1552176"/>
                </a:lnTo>
                <a:lnTo>
                  <a:pt x="2482152" y="1566058"/>
                </a:lnTo>
                <a:lnTo>
                  <a:pt x="2485582" y="1583055"/>
                </a:lnTo>
                <a:lnTo>
                  <a:pt x="2482152" y="1600052"/>
                </a:lnTo>
                <a:lnTo>
                  <a:pt x="2472797" y="1613933"/>
                </a:lnTo>
                <a:lnTo>
                  <a:pt x="2458923" y="1623293"/>
                </a:lnTo>
                <a:lnTo>
                  <a:pt x="2441936" y="1626725"/>
                </a:lnTo>
                <a:close/>
              </a:path>
              <a:path w="5518150" h="1909445">
                <a:moveTo>
                  <a:pt x="2744659" y="1629250"/>
                </a:moveTo>
                <a:lnTo>
                  <a:pt x="2726698" y="1625619"/>
                </a:lnTo>
                <a:lnTo>
                  <a:pt x="2712030" y="1615719"/>
                </a:lnTo>
                <a:lnTo>
                  <a:pt x="2702141" y="1601036"/>
                </a:lnTo>
                <a:lnTo>
                  <a:pt x="2698515" y="1583055"/>
                </a:lnTo>
                <a:lnTo>
                  <a:pt x="2702141" y="1565075"/>
                </a:lnTo>
                <a:lnTo>
                  <a:pt x="2712030" y="1550393"/>
                </a:lnTo>
                <a:lnTo>
                  <a:pt x="2726698" y="1540493"/>
                </a:lnTo>
                <a:lnTo>
                  <a:pt x="2744659" y="1536863"/>
                </a:lnTo>
                <a:lnTo>
                  <a:pt x="2762641" y="1540493"/>
                </a:lnTo>
                <a:lnTo>
                  <a:pt x="2777318" y="1550393"/>
                </a:lnTo>
                <a:lnTo>
                  <a:pt x="2787211" y="1565075"/>
                </a:lnTo>
                <a:lnTo>
                  <a:pt x="2790838" y="1583055"/>
                </a:lnTo>
                <a:lnTo>
                  <a:pt x="2787211" y="1601036"/>
                </a:lnTo>
                <a:lnTo>
                  <a:pt x="2777318" y="1615719"/>
                </a:lnTo>
                <a:lnTo>
                  <a:pt x="2762641" y="1625619"/>
                </a:lnTo>
                <a:lnTo>
                  <a:pt x="2744659" y="1629250"/>
                </a:lnTo>
                <a:close/>
              </a:path>
              <a:path w="5518150" h="1909445">
                <a:moveTo>
                  <a:pt x="3047383" y="1631771"/>
                </a:moveTo>
                <a:lnTo>
                  <a:pt x="3028442" y="1627944"/>
                </a:lnTo>
                <a:lnTo>
                  <a:pt x="3012969" y="1617504"/>
                </a:lnTo>
                <a:lnTo>
                  <a:pt x="3002534" y="1602019"/>
                </a:lnTo>
                <a:lnTo>
                  <a:pt x="2998707" y="1583055"/>
                </a:lnTo>
                <a:lnTo>
                  <a:pt x="3002534" y="1564091"/>
                </a:lnTo>
                <a:lnTo>
                  <a:pt x="3012969" y="1548606"/>
                </a:lnTo>
                <a:lnTo>
                  <a:pt x="3028442" y="1538166"/>
                </a:lnTo>
                <a:lnTo>
                  <a:pt x="3047383" y="1534338"/>
                </a:lnTo>
                <a:lnTo>
                  <a:pt x="3066344" y="1538166"/>
                </a:lnTo>
                <a:lnTo>
                  <a:pt x="3081827" y="1548606"/>
                </a:lnTo>
                <a:lnTo>
                  <a:pt x="3092266" y="1564091"/>
                </a:lnTo>
                <a:lnTo>
                  <a:pt x="3096093" y="1583055"/>
                </a:lnTo>
                <a:lnTo>
                  <a:pt x="3092266" y="1602019"/>
                </a:lnTo>
                <a:lnTo>
                  <a:pt x="3081827" y="1617504"/>
                </a:lnTo>
                <a:lnTo>
                  <a:pt x="3066344" y="1627944"/>
                </a:lnTo>
                <a:lnTo>
                  <a:pt x="3047383" y="1631771"/>
                </a:lnTo>
                <a:close/>
              </a:path>
              <a:path w="5518150" h="1909445">
                <a:moveTo>
                  <a:pt x="3350107" y="1634296"/>
                </a:moveTo>
                <a:lnTo>
                  <a:pt x="3330172" y="1630270"/>
                </a:lnTo>
                <a:lnTo>
                  <a:pt x="3313895" y="1619290"/>
                </a:lnTo>
                <a:lnTo>
                  <a:pt x="3302923" y="1603002"/>
                </a:lnTo>
                <a:lnTo>
                  <a:pt x="3298899" y="1583055"/>
                </a:lnTo>
                <a:lnTo>
                  <a:pt x="3302923" y="1563107"/>
                </a:lnTo>
                <a:lnTo>
                  <a:pt x="3313895" y="1546820"/>
                </a:lnTo>
                <a:lnTo>
                  <a:pt x="3330172" y="1535839"/>
                </a:lnTo>
                <a:lnTo>
                  <a:pt x="3350107" y="1531813"/>
                </a:lnTo>
                <a:lnTo>
                  <a:pt x="3370047" y="1535839"/>
                </a:lnTo>
                <a:lnTo>
                  <a:pt x="3386336" y="1546820"/>
                </a:lnTo>
                <a:lnTo>
                  <a:pt x="3397320" y="1563107"/>
                </a:lnTo>
                <a:lnTo>
                  <a:pt x="3401349" y="1583055"/>
                </a:lnTo>
                <a:lnTo>
                  <a:pt x="3397320" y="1603002"/>
                </a:lnTo>
                <a:lnTo>
                  <a:pt x="3386336" y="1619290"/>
                </a:lnTo>
                <a:lnTo>
                  <a:pt x="3370047" y="1630270"/>
                </a:lnTo>
                <a:lnTo>
                  <a:pt x="3350107" y="1634296"/>
                </a:lnTo>
                <a:close/>
              </a:path>
              <a:path w="5518150" h="1909445">
                <a:moveTo>
                  <a:pt x="3652831" y="1634296"/>
                </a:moveTo>
                <a:lnTo>
                  <a:pt x="3632896" y="1630270"/>
                </a:lnTo>
                <a:lnTo>
                  <a:pt x="3616619" y="1619290"/>
                </a:lnTo>
                <a:lnTo>
                  <a:pt x="3605646" y="1603002"/>
                </a:lnTo>
                <a:lnTo>
                  <a:pt x="3601623" y="1583055"/>
                </a:lnTo>
                <a:lnTo>
                  <a:pt x="3605646" y="1563107"/>
                </a:lnTo>
                <a:lnTo>
                  <a:pt x="3616619" y="1546820"/>
                </a:lnTo>
                <a:lnTo>
                  <a:pt x="3632896" y="1535839"/>
                </a:lnTo>
                <a:lnTo>
                  <a:pt x="3652831" y="1531813"/>
                </a:lnTo>
                <a:lnTo>
                  <a:pt x="3672771" y="1535839"/>
                </a:lnTo>
                <a:lnTo>
                  <a:pt x="3689060" y="1546820"/>
                </a:lnTo>
                <a:lnTo>
                  <a:pt x="3700044" y="1563107"/>
                </a:lnTo>
                <a:lnTo>
                  <a:pt x="3704073" y="1583055"/>
                </a:lnTo>
                <a:lnTo>
                  <a:pt x="3700044" y="1603002"/>
                </a:lnTo>
                <a:lnTo>
                  <a:pt x="3689060" y="1619290"/>
                </a:lnTo>
                <a:lnTo>
                  <a:pt x="3672771" y="1630270"/>
                </a:lnTo>
                <a:lnTo>
                  <a:pt x="3652831" y="1634296"/>
                </a:lnTo>
                <a:close/>
              </a:path>
              <a:path w="5518150" h="1909445">
                <a:moveTo>
                  <a:pt x="3955589" y="1628423"/>
                </a:moveTo>
                <a:lnTo>
                  <a:pt x="3937938" y="1624858"/>
                </a:lnTo>
                <a:lnTo>
                  <a:pt x="3923529" y="1615137"/>
                </a:lnTo>
                <a:lnTo>
                  <a:pt x="3913815" y="1600722"/>
                </a:lnTo>
                <a:lnTo>
                  <a:pt x="3910254" y="1583072"/>
                </a:lnTo>
                <a:lnTo>
                  <a:pt x="3913815" y="1565422"/>
                </a:lnTo>
                <a:lnTo>
                  <a:pt x="3923529" y="1551006"/>
                </a:lnTo>
                <a:lnTo>
                  <a:pt x="3937938" y="1541285"/>
                </a:lnTo>
                <a:lnTo>
                  <a:pt x="3955589" y="1537720"/>
                </a:lnTo>
                <a:lnTo>
                  <a:pt x="3973219" y="1541285"/>
                </a:lnTo>
                <a:lnTo>
                  <a:pt x="3987619" y="1551006"/>
                </a:lnTo>
                <a:lnTo>
                  <a:pt x="3997328" y="1565422"/>
                </a:lnTo>
                <a:lnTo>
                  <a:pt x="4000889" y="1583072"/>
                </a:lnTo>
                <a:lnTo>
                  <a:pt x="3997328" y="1600722"/>
                </a:lnTo>
                <a:lnTo>
                  <a:pt x="3987619" y="1615137"/>
                </a:lnTo>
                <a:lnTo>
                  <a:pt x="3973219" y="1624858"/>
                </a:lnTo>
                <a:lnTo>
                  <a:pt x="3955589" y="1628423"/>
                </a:lnTo>
                <a:close/>
              </a:path>
              <a:path w="5518150" h="1909445">
                <a:moveTo>
                  <a:pt x="4258312" y="1614137"/>
                </a:moveTo>
                <a:lnTo>
                  <a:pt x="4246206" y="1611694"/>
                </a:lnTo>
                <a:lnTo>
                  <a:pt x="4236324" y="1605033"/>
                </a:lnTo>
                <a:lnTo>
                  <a:pt x="4229665" y="1595153"/>
                </a:lnTo>
                <a:lnTo>
                  <a:pt x="4227223" y="1583055"/>
                </a:lnTo>
                <a:lnTo>
                  <a:pt x="4229665" y="1570957"/>
                </a:lnTo>
                <a:lnTo>
                  <a:pt x="4236324" y="1561077"/>
                </a:lnTo>
                <a:lnTo>
                  <a:pt x="4246206" y="1554415"/>
                </a:lnTo>
                <a:lnTo>
                  <a:pt x="4258312" y="1551972"/>
                </a:lnTo>
                <a:lnTo>
                  <a:pt x="4270399" y="1554415"/>
                </a:lnTo>
                <a:lnTo>
                  <a:pt x="4280271" y="1561077"/>
                </a:lnTo>
                <a:lnTo>
                  <a:pt x="4286927" y="1570957"/>
                </a:lnTo>
                <a:lnTo>
                  <a:pt x="4289368" y="1583055"/>
                </a:lnTo>
                <a:lnTo>
                  <a:pt x="4286927" y="1595153"/>
                </a:lnTo>
                <a:lnTo>
                  <a:pt x="4280271" y="1605033"/>
                </a:lnTo>
                <a:lnTo>
                  <a:pt x="4270399" y="1611694"/>
                </a:lnTo>
                <a:lnTo>
                  <a:pt x="4258312" y="1614137"/>
                </a:lnTo>
                <a:close/>
              </a:path>
              <a:path w="5518150" h="1909445">
                <a:moveTo>
                  <a:pt x="4567956" y="1595659"/>
                </a:moveTo>
                <a:lnTo>
                  <a:pt x="4554049" y="1595659"/>
                </a:lnTo>
                <a:lnTo>
                  <a:pt x="4548411" y="1590022"/>
                </a:lnTo>
                <a:lnTo>
                  <a:pt x="4548411" y="1576088"/>
                </a:lnTo>
                <a:lnTo>
                  <a:pt x="4554049" y="1570450"/>
                </a:lnTo>
                <a:lnTo>
                  <a:pt x="4567990" y="1570450"/>
                </a:lnTo>
                <a:lnTo>
                  <a:pt x="4573627" y="1576088"/>
                </a:lnTo>
                <a:lnTo>
                  <a:pt x="4573627" y="1590022"/>
                </a:lnTo>
                <a:lnTo>
                  <a:pt x="4567956" y="1595659"/>
                </a:lnTo>
                <a:close/>
              </a:path>
              <a:path w="5518150" h="1909445">
                <a:moveTo>
                  <a:pt x="24317" y="1893536"/>
                </a:moveTo>
                <a:lnTo>
                  <a:pt x="15976" y="1893536"/>
                </a:lnTo>
                <a:lnTo>
                  <a:pt x="12597" y="1890153"/>
                </a:lnTo>
                <a:lnTo>
                  <a:pt x="12597" y="1881805"/>
                </a:lnTo>
                <a:lnTo>
                  <a:pt x="15976" y="1878423"/>
                </a:lnTo>
                <a:lnTo>
                  <a:pt x="24317" y="1878423"/>
                </a:lnTo>
                <a:lnTo>
                  <a:pt x="27700" y="1881805"/>
                </a:lnTo>
                <a:lnTo>
                  <a:pt x="27700" y="1890153"/>
                </a:lnTo>
                <a:lnTo>
                  <a:pt x="24317" y="1893536"/>
                </a:lnTo>
                <a:close/>
              </a:path>
              <a:path w="5518150" h="1909445">
                <a:moveTo>
                  <a:pt x="328894" y="1896901"/>
                </a:moveTo>
                <a:lnTo>
                  <a:pt x="316854" y="1896901"/>
                </a:lnTo>
                <a:lnTo>
                  <a:pt x="311959" y="1892003"/>
                </a:lnTo>
                <a:lnTo>
                  <a:pt x="311959" y="1879956"/>
                </a:lnTo>
                <a:lnTo>
                  <a:pt x="316854" y="1875058"/>
                </a:lnTo>
                <a:lnTo>
                  <a:pt x="328894" y="1875058"/>
                </a:lnTo>
                <a:lnTo>
                  <a:pt x="333789" y="1879956"/>
                </a:lnTo>
                <a:lnTo>
                  <a:pt x="333789" y="1892003"/>
                </a:lnTo>
                <a:lnTo>
                  <a:pt x="328894" y="1896901"/>
                </a:lnTo>
                <a:close/>
              </a:path>
              <a:path w="5518150" h="1909445">
                <a:moveTo>
                  <a:pt x="633941" y="1901107"/>
                </a:moveTo>
                <a:lnTo>
                  <a:pt x="617255" y="1901107"/>
                </a:lnTo>
                <a:lnTo>
                  <a:pt x="610497" y="1894343"/>
                </a:lnTo>
                <a:lnTo>
                  <a:pt x="610497" y="1877647"/>
                </a:lnTo>
                <a:lnTo>
                  <a:pt x="617255" y="1870885"/>
                </a:lnTo>
                <a:lnTo>
                  <a:pt x="633941" y="1870885"/>
                </a:lnTo>
                <a:lnTo>
                  <a:pt x="640702" y="1877647"/>
                </a:lnTo>
                <a:lnTo>
                  <a:pt x="640702" y="1894343"/>
                </a:lnTo>
                <a:lnTo>
                  <a:pt x="633941" y="1901107"/>
                </a:lnTo>
                <a:close/>
              </a:path>
              <a:path w="5518150" h="1909445">
                <a:moveTo>
                  <a:pt x="938062" y="1903632"/>
                </a:moveTo>
                <a:lnTo>
                  <a:pt x="918585" y="1903632"/>
                </a:lnTo>
                <a:lnTo>
                  <a:pt x="910696" y="1895740"/>
                </a:lnTo>
                <a:lnTo>
                  <a:pt x="910696" y="1876253"/>
                </a:lnTo>
                <a:lnTo>
                  <a:pt x="918585" y="1868360"/>
                </a:lnTo>
                <a:lnTo>
                  <a:pt x="938062" y="1868360"/>
                </a:lnTo>
                <a:lnTo>
                  <a:pt x="945947" y="1876253"/>
                </a:lnTo>
                <a:lnTo>
                  <a:pt x="945947" y="1895740"/>
                </a:lnTo>
                <a:lnTo>
                  <a:pt x="938062" y="1903632"/>
                </a:lnTo>
                <a:close/>
              </a:path>
              <a:path w="5518150" h="1909445">
                <a:moveTo>
                  <a:pt x="1231047" y="1906997"/>
                </a:moveTo>
                <a:lnTo>
                  <a:pt x="1222879" y="1905346"/>
                </a:lnTo>
                <a:lnTo>
                  <a:pt x="1216207" y="1900844"/>
                </a:lnTo>
                <a:lnTo>
                  <a:pt x="1211708" y="1894168"/>
                </a:lnTo>
                <a:lnTo>
                  <a:pt x="1210058" y="1885995"/>
                </a:lnTo>
                <a:lnTo>
                  <a:pt x="1211708" y="1877822"/>
                </a:lnTo>
                <a:lnTo>
                  <a:pt x="1216207" y="1871147"/>
                </a:lnTo>
                <a:lnTo>
                  <a:pt x="1222879" y="1866646"/>
                </a:lnTo>
                <a:lnTo>
                  <a:pt x="1231047" y="1864995"/>
                </a:lnTo>
                <a:lnTo>
                  <a:pt x="1239216" y="1866646"/>
                </a:lnTo>
                <a:lnTo>
                  <a:pt x="1245888" y="1871147"/>
                </a:lnTo>
                <a:lnTo>
                  <a:pt x="1250387" y="1877822"/>
                </a:lnTo>
                <a:lnTo>
                  <a:pt x="1252037" y="1885995"/>
                </a:lnTo>
                <a:lnTo>
                  <a:pt x="1250387" y="1894168"/>
                </a:lnTo>
                <a:lnTo>
                  <a:pt x="1245888" y="1900844"/>
                </a:lnTo>
                <a:lnTo>
                  <a:pt x="1239216" y="1905346"/>
                </a:lnTo>
                <a:lnTo>
                  <a:pt x="1231047" y="1906997"/>
                </a:lnTo>
                <a:close/>
              </a:path>
              <a:path w="5518150" h="1909445">
                <a:moveTo>
                  <a:pt x="1533771" y="1908679"/>
                </a:moveTo>
                <a:lnTo>
                  <a:pt x="1524944" y="1906897"/>
                </a:lnTo>
                <a:lnTo>
                  <a:pt x="1517738" y="1902038"/>
                </a:lnTo>
                <a:lnTo>
                  <a:pt x="1512881" y="1894828"/>
                </a:lnTo>
                <a:lnTo>
                  <a:pt x="1511100" y="1885995"/>
                </a:lnTo>
                <a:lnTo>
                  <a:pt x="1512881" y="1877161"/>
                </a:lnTo>
                <a:lnTo>
                  <a:pt x="1517738" y="1869951"/>
                </a:lnTo>
                <a:lnTo>
                  <a:pt x="1524944" y="1865092"/>
                </a:lnTo>
                <a:lnTo>
                  <a:pt x="1533771" y="1863310"/>
                </a:lnTo>
                <a:lnTo>
                  <a:pt x="1542600" y="1865092"/>
                </a:lnTo>
                <a:lnTo>
                  <a:pt x="1549807" y="1869951"/>
                </a:lnTo>
                <a:lnTo>
                  <a:pt x="1554664" y="1877161"/>
                </a:lnTo>
                <a:lnTo>
                  <a:pt x="1556445" y="1885995"/>
                </a:lnTo>
                <a:lnTo>
                  <a:pt x="1554662" y="1894828"/>
                </a:lnTo>
                <a:lnTo>
                  <a:pt x="1549800" y="1902038"/>
                </a:lnTo>
                <a:lnTo>
                  <a:pt x="1542593" y="1906897"/>
                </a:lnTo>
                <a:lnTo>
                  <a:pt x="1533771" y="1908679"/>
                </a:lnTo>
                <a:close/>
              </a:path>
              <a:path w="5518150" h="1909445">
                <a:moveTo>
                  <a:pt x="1836488" y="1908679"/>
                </a:moveTo>
                <a:lnTo>
                  <a:pt x="1827665" y="1906897"/>
                </a:lnTo>
                <a:lnTo>
                  <a:pt x="1820466" y="1902038"/>
                </a:lnTo>
                <a:lnTo>
                  <a:pt x="1815616" y="1894828"/>
                </a:lnTo>
                <a:lnTo>
                  <a:pt x="1813838" y="1885995"/>
                </a:lnTo>
                <a:lnTo>
                  <a:pt x="1815616" y="1877161"/>
                </a:lnTo>
                <a:lnTo>
                  <a:pt x="1820466" y="1869951"/>
                </a:lnTo>
                <a:lnTo>
                  <a:pt x="1827665" y="1865092"/>
                </a:lnTo>
                <a:lnTo>
                  <a:pt x="1836488" y="1863310"/>
                </a:lnTo>
                <a:lnTo>
                  <a:pt x="1845316" y="1865092"/>
                </a:lnTo>
                <a:lnTo>
                  <a:pt x="1852526" y="1869951"/>
                </a:lnTo>
                <a:lnTo>
                  <a:pt x="1857389" y="1877161"/>
                </a:lnTo>
                <a:lnTo>
                  <a:pt x="1859172" y="1885995"/>
                </a:lnTo>
                <a:lnTo>
                  <a:pt x="1857389" y="1894828"/>
                </a:lnTo>
                <a:lnTo>
                  <a:pt x="1852526" y="1902038"/>
                </a:lnTo>
                <a:lnTo>
                  <a:pt x="1845316" y="1906897"/>
                </a:lnTo>
                <a:lnTo>
                  <a:pt x="1836488" y="1908679"/>
                </a:lnTo>
                <a:close/>
              </a:path>
              <a:path w="5518150" h="1909445">
                <a:moveTo>
                  <a:pt x="2145103" y="1909172"/>
                </a:moveTo>
                <a:lnTo>
                  <a:pt x="2133320" y="1909172"/>
                </a:lnTo>
                <a:lnTo>
                  <a:pt x="2129741" y="1908449"/>
                </a:lnTo>
                <a:lnTo>
                  <a:pt x="2122005" y="1903229"/>
                </a:lnTo>
                <a:lnTo>
                  <a:pt x="2116787" y="1895488"/>
                </a:lnTo>
                <a:lnTo>
                  <a:pt x="2114874" y="1886011"/>
                </a:lnTo>
                <a:lnTo>
                  <a:pt x="2116787" y="1876535"/>
                </a:lnTo>
                <a:lnTo>
                  <a:pt x="2122005" y="1868795"/>
                </a:lnTo>
                <a:lnTo>
                  <a:pt x="2129741" y="1863577"/>
                </a:lnTo>
                <a:lnTo>
                  <a:pt x="2139212" y="1861663"/>
                </a:lnTo>
                <a:lnTo>
                  <a:pt x="2148682" y="1863577"/>
                </a:lnTo>
                <a:lnTo>
                  <a:pt x="2156419" y="1868795"/>
                </a:lnTo>
                <a:lnTo>
                  <a:pt x="2161636" y="1876535"/>
                </a:lnTo>
                <a:lnTo>
                  <a:pt x="2163550" y="1886011"/>
                </a:lnTo>
                <a:lnTo>
                  <a:pt x="2161636" y="1895488"/>
                </a:lnTo>
                <a:lnTo>
                  <a:pt x="2156419" y="1903229"/>
                </a:lnTo>
                <a:lnTo>
                  <a:pt x="2148682" y="1908449"/>
                </a:lnTo>
                <a:lnTo>
                  <a:pt x="2145103" y="1909172"/>
                </a:lnTo>
                <a:close/>
              </a:path>
              <a:path w="5518150" h="1909445">
                <a:moveTo>
                  <a:pt x="2441936" y="1908679"/>
                </a:moveTo>
                <a:lnTo>
                  <a:pt x="2433113" y="1906897"/>
                </a:lnTo>
                <a:lnTo>
                  <a:pt x="2425914" y="1902038"/>
                </a:lnTo>
                <a:lnTo>
                  <a:pt x="2421064" y="1894828"/>
                </a:lnTo>
                <a:lnTo>
                  <a:pt x="2419286" y="1885995"/>
                </a:lnTo>
                <a:lnTo>
                  <a:pt x="2421064" y="1877161"/>
                </a:lnTo>
                <a:lnTo>
                  <a:pt x="2425914" y="1869951"/>
                </a:lnTo>
                <a:lnTo>
                  <a:pt x="2433113" y="1865092"/>
                </a:lnTo>
                <a:lnTo>
                  <a:pt x="2441936" y="1863310"/>
                </a:lnTo>
                <a:lnTo>
                  <a:pt x="2450778" y="1865092"/>
                </a:lnTo>
                <a:lnTo>
                  <a:pt x="2457987" y="1869951"/>
                </a:lnTo>
                <a:lnTo>
                  <a:pt x="2462841" y="1877161"/>
                </a:lnTo>
                <a:lnTo>
                  <a:pt x="2464620" y="1885995"/>
                </a:lnTo>
                <a:lnTo>
                  <a:pt x="2462836" y="1894828"/>
                </a:lnTo>
                <a:lnTo>
                  <a:pt x="2457974" y="1902038"/>
                </a:lnTo>
                <a:lnTo>
                  <a:pt x="2450763" y="1906897"/>
                </a:lnTo>
                <a:lnTo>
                  <a:pt x="2441936" y="1908679"/>
                </a:lnTo>
                <a:close/>
              </a:path>
              <a:path w="5518150" h="1909445">
                <a:moveTo>
                  <a:pt x="2744659" y="1906157"/>
                </a:moveTo>
                <a:lnTo>
                  <a:pt x="2736825" y="1904573"/>
                </a:lnTo>
                <a:lnTo>
                  <a:pt x="2730419" y="1900253"/>
                </a:lnTo>
                <a:lnTo>
                  <a:pt x="2726094" y="1893844"/>
                </a:lnTo>
                <a:lnTo>
                  <a:pt x="2724507" y="1885995"/>
                </a:lnTo>
                <a:lnTo>
                  <a:pt x="2726094" y="1878145"/>
                </a:lnTo>
                <a:lnTo>
                  <a:pt x="2730419" y="1871738"/>
                </a:lnTo>
                <a:lnTo>
                  <a:pt x="2736825" y="1867419"/>
                </a:lnTo>
                <a:lnTo>
                  <a:pt x="2744659" y="1865836"/>
                </a:lnTo>
                <a:lnTo>
                  <a:pt x="2752508" y="1867419"/>
                </a:lnTo>
                <a:lnTo>
                  <a:pt x="2758913" y="1871738"/>
                </a:lnTo>
                <a:lnTo>
                  <a:pt x="2763230" y="1878145"/>
                </a:lnTo>
                <a:lnTo>
                  <a:pt x="2764812" y="1885995"/>
                </a:lnTo>
                <a:lnTo>
                  <a:pt x="2763230" y="1893844"/>
                </a:lnTo>
                <a:lnTo>
                  <a:pt x="2758913" y="1900253"/>
                </a:lnTo>
                <a:lnTo>
                  <a:pt x="2752508" y="1904573"/>
                </a:lnTo>
                <a:lnTo>
                  <a:pt x="2744659" y="1906157"/>
                </a:lnTo>
                <a:close/>
              </a:path>
              <a:path w="5518150" h="1909445">
                <a:moveTo>
                  <a:pt x="3056194" y="1901948"/>
                </a:moveTo>
                <a:lnTo>
                  <a:pt x="3038607" y="1901948"/>
                </a:lnTo>
                <a:lnTo>
                  <a:pt x="3031451" y="1894795"/>
                </a:lnTo>
                <a:lnTo>
                  <a:pt x="3031451" y="1877194"/>
                </a:lnTo>
                <a:lnTo>
                  <a:pt x="3038607" y="1870041"/>
                </a:lnTo>
                <a:lnTo>
                  <a:pt x="3056194" y="1870041"/>
                </a:lnTo>
                <a:lnTo>
                  <a:pt x="3063350" y="1877194"/>
                </a:lnTo>
                <a:lnTo>
                  <a:pt x="3063350" y="1894795"/>
                </a:lnTo>
                <a:lnTo>
                  <a:pt x="3056194" y="1901948"/>
                </a:lnTo>
                <a:close/>
              </a:path>
              <a:path w="5518150" h="1909445">
                <a:moveTo>
                  <a:pt x="3355677" y="1896077"/>
                </a:moveTo>
                <a:lnTo>
                  <a:pt x="3344571" y="1896077"/>
                </a:lnTo>
                <a:lnTo>
                  <a:pt x="3340048" y="1891564"/>
                </a:lnTo>
                <a:lnTo>
                  <a:pt x="3340048" y="1880425"/>
                </a:lnTo>
                <a:lnTo>
                  <a:pt x="3344571" y="1875915"/>
                </a:lnTo>
                <a:lnTo>
                  <a:pt x="3355677" y="1875915"/>
                </a:lnTo>
                <a:lnTo>
                  <a:pt x="3360200" y="1880425"/>
                </a:lnTo>
                <a:lnTo>
                  <a:pt x="3360200" y="1891564"/>
                </a:lnTo>
                <a:lnTo>
                  <a:pt x="3355677" y="1896077"/>
                </a:lnTo>
                <a:close/>
              </a:path>
              <a:path w="5518150" h="1909445">
                <a:moveTo>
                  <a:pt x="3654688" y="1889360"/>
                </a:moveTo>
                <a:lnTo>
                  <a:pt x="3650974" y="1889360"/>
                </a:lnTo>
                <a:lnTo>
                  <a:pt x="3649489" y="1887861"/>
                </a:lnTo>
                <a:lnTo>
                  <a:pt x="3649489" y="1884128"/>
                </a:lnTo>
                <a:lnTo>
                  <a:pt x="3650974" y="1882629"/>
                </a:lnTo>
                <a:lnTo>
                  <a:pt x="3654721" y="1882629"/>
                </a:lnTo>
                <a:lnTo>
                  <a:pt x="3656206" y="1884128"/>
                </a:lnTo>
                <a:lnTo>
                  <a:pt x="3656206" y="1887861"/>
                </a:lnTo>
                <a:lnTo>
                  <a:pt x="3654688" y="1889360"/>
                </a:lnTo>
                <a:close/>
              </a:path>
            </a:pathLst>
          </a:custGeom>
          <a:solidFill>
            <a:srgbClr val="E8C7C6"/>
          </a:solidFill>
        </p:spPr>
        <p:txBody>
          <a:bodyPr wrap="square" lIns="0" tIns="0" rIns="0" bIns="0" rtlCol="0"/>
          <a:lstStyle/>
          <a:p>
            <a:endParaRPr/>
          </a:p>
        </p:txBody>
      </p:sp>
      <p:sp>
        <p:nvSpPr>
          <p:cNvPr id="12" name="TextBox 11">
            <a:extLst>
              <a:ext uri="{FF2B5EF4-FFF2-40B4-BE49-F238E27FC236}">
                <a16:creationId xmlns:a16="http://schemas.microsoft.com/office/drawing/2014/main" id="{AAB33135-8492-B556-FC9E-47CCF93E4FCC}"/>
              </a:ext>
            </a:extLst>
          </p:cNvPr>
          <p:cNvSpPr txBox="1"/>
          <p:nvPr/>
        </p:nvSpPr>
        <p:spPr>
          <a:xfrm>
            <a:off x="6172200" y="723900"/>
            <a:ext cx="6553200" cy="861774"/>
          </a:xfrm>
          <a:prstGeom prst="rect">
            <a:avLst/>
          </a:prstGeom>
          <a:noFill/>
        </p:spPr>
        <p:txBody>
          <a:bodyPr wrap="square" rtlCol="0">
            <a:spAutoFit/>
          </a:bodyPr>
          <a:lstStyle/>
          <a:p>
            <a:r>
              <a:rPr lang="en-US" sz="5000" b="1" dirty="0">
                <a:latin typeface="Times New Roman" panose="02020603050405020304" pitchFamily="18" charset="0"/>
                <a:cs typeface="Times New Roman" panose="02020603050405020304" pitchFamily="18" charset="0"/>
              </a:rPr>
              <a:t>Feasibility Study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004815"/>
            <a:ext cx="6845300" cy="132715"/>
          </a:xfrm>
          <a:custGeom>
            <a:avLst/>
            <a:gdLst/>
            <a:ahLst/>
            <a:cxnLst/>
            <a:rect l="l" t="t" r="r" b="b"/>
            <a:pathLst>
              <a:path w="6845300" h="132715">
                <a:moveTo>
                  <a:pt x="6844511" y="132651"/>
                </a:moveTo>
                <a:lnTo>
                  <a:pt x="0" y="114300"/>
                </a:lnTo>
                <a:lnTo>
                  <a:pt x="0" y="0"/>
                </a:lnTo>
                <a:lnTo>
                  <a:pt x="6844817" y="18351"/>
                </a:lnTo>
                <a:lnTo>
                  <a:pt x="6844511" y="132651"/>
                </a:lnTo>
                <a:close/>
              </a:path>
            </a:pathLst>
          </a:custGeom>
          <a:solidFill>
            <a:srgbClr val="9EC2D0"/>
          </a:solidFill>
        </p:spPr>
        <p:txBody>
          <a:bodyPr wrap="square" lIns="0" tIns="0" rIns="0" bIns="0" rtlCol="0"/>
          <a:lstStyle/>
          <a:p>
            <a:endParaRPr/>
          </a:p>
        </p:txBody>
      </p:sp>
      <p:sp>
        <p:nvSpPr>
          <p:cNvPr id="3" name="object 3"/>
          <p:cNvSpPr/>
          <p:nvPr/>
        </p:nvSpPr>
        <p:spPr>
          <a:xfrm>
            <a:off x="11430015" y="9004117"/>
            <a:ext cx="6858000" cy="132715"/>
          </a:xfrm>
          <a:custGeom>
            <a:avLst/>
            <a:gdLst/>
            <a:ahLst/>
            <a:cxnLst/>
            <a:rect l="l" t="t" r="r" b="b"/>
            <a:pathLst>
              <a:path w="6858000" h="132715">
                <a:moveTo>
                  <a:pt x="6857984" y="132686"/>
                </a:moveTo>
                <a:lnTo>
                  <a:pt x="0" y="114299"/>
                </a:lnTo>
                <a:lnTo>
                  <a:pt x="306" y="0"/>
                </a:lnTo>
                <a:lnTo>
                  <a:pt x="6857984" y="18386"/>
                </a:lnTo>
                <a:lnTo>
                  <a:pt x="6857984" y="132686"/>
                </a:lnTo>
                <a:close/>
              </a:path>
            </a:pathLst>
          </a:custGeom>
          <a:solidFill>
            <a:srgbClr val="9EC2D0"/>
          </a:solidFill>
        </p:spPr>
        <p:txBody>
          <a:bodyPr wrap="square" lIns="0" tIns="0" rIns="0" bIns="0" rtlCol="0"/>
          <a:lstStyle/>
          <a:p>
            <a:endParaRPr/>
          </a:p>
        </p:txBody>
      </p:sp>
      <p:sp>
        <p:nvSpPr>
          <p:cNvPr id="5" name="object 5"/>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dirty="0"/>
          </a:p>
        </p:txBody>
      </p:sp>
      <p:sp>
        <p:nvSpPr>
          <p:cNvPr id="6" name="object 6"/>
          <p:cNvSpPr txBox="1">
            <a:spLocks noGrp="1"/>
          </p:cNvSpPr>
          <p:nvPr>
            <p:ph type="title"/>
          </p:nvPr>
        </p:nvSpPr>
        <p:spPr>
          <a:xfrm>
            <a:off x="533400" y="390089"/>
            <a:ext cx="4267200" cy="870110"/>
          </a:xfrm>
          <a:prstGeom prst="rect">
            <a:avLst/>
          </a:prstGeom>
        </p:spPr>
        <p:txBody>
          <a:bodyPr vert="horz" wrap="square" lIns="0" tIns="15875" rIns="0" bIns="0" rtlCol="0">
            <a:spAutoFit/>
          </a:bodyPr>
          <a:lstStyle/>
          <a:p>
            <a:pPr marL="15005685">
              <a:lnSpc>
                <a:spcPct val="100000"/>
              </a:lnSpc>
              <a:spcBef>
                <a:spcPts val="125"/>
              </a:spcBef>
            </a:pPr>
            <a:r>
              <a:rPr lang="en-US" spc="-70" dirty="0"/>
              <a:t>  </a:t>
            </a:r>
            <a:endParaRPr spc="-70" dirty="0"/>
          </a:p>
        </p:txBody>
      </p:sp>
      <p:sp>
        <p:nvSpPr>
          <p:cNvPr id="7" name="object 7"/>
          <p:cNvSpPr txBox="1"/>
          <p:nvPr/>
        </p:nvSpPr>
        <p:spPr>
          <a:xfrm>
            <a:off x="5592838" y="1184571"/>
            <a:ext cx="10312652" cy="879475"/>
          </a:xfrm>
          <a:prstGeom prst="rect">
            <a:avLst/>
          </a:prstGeom>
        </p:spPr>
        <p:txBody>
          <a:bodyPr vert="horz" wrap="square" lIns="0" tIns="12700" rIns="0" bIns="0" rtlCol="0">
            <a:spAutoFit/>
          </a:bodyPr>
          <a:lstStyle/>
          <a:p>
            <a:pPr marL="12700">
              <a:lnSpc>
                <a:spcPct val="100000"/>
              </a:lnSpc>
              <a:spcBef>
                <a:spcPts val="100"/>
              </a:spcBef>
            </a:pPr>
            <a:r>
              <a:rPr sz="5000" b="1" spc="-1060" dirty="0">
                <a:latin typeface="Times New Roman" panose="02020603050405020304" pitchFamily="18" charset="0"/>
                <a:cs typeface="Times New Roman" panose="02020603050405020304" pitchFamily="18" charset="0"/>
              </a:rPr>
              <a:t>W</a:t>
            </a:r>
            <a:r>
              <a:rPr sz="5000" b="1" spc="-660" dirty="0">
                <a:latin typeface="Times New Roman" panose="02020603050405020304" pitchFamily="18" charset="0"/>
                <a:cs typeface="Times New Roman" panose="02020603050405020304" pitchFamily="18" charset="0"/>
              </a:rPr>
              <a:t>A</a:t>
            </a:r>
            <a:r>
              <a:rPr sz="5000" b="1" spc="-730" dirty="0">
                <a:latin typeface="Times New Roman" panose="02020603050405020304" pitchFamily="18" charset="0"/>
                <a:cs typeface="Times New Roman" panose="02020603050405020304" pitchFamily="18" charset="0"/>
              </a:rPr>
              <a:t>T</a:t>
            </a:r>
            <a:r>
              <a:rPr sz="5000" b="1" spc="-715" dirty="0">
                <a:latin typeface="Times New Roman" panose="02020603050405020304" pitchFamily="18" charset="0"/>
                <a:cs typeface="Times New Roman" panose="02020603050405020304" pitchFamily="18" charset="0"/>
              </a:rPr>
              <a:t>E</a:t>
            </a:r>
            <a:r>
              <a:rPr sz="5000" b="1" spc="-670" dirty="0">
                <a:latin typeface="Times New Roman" panose="02020603050405020304" pitchFamily="18" charset="0"/>
                <a:cs typeface="Times New Roman" panose="02020603050405020304" pitchFamily="18" charset="0"/>
              </a:rPr>
              <a:t>R</a:t>
            </a:r>
            <a:r>
              <a:rPr sz="5000" b="1" spc="-625" dirty="0">
                <a:latin typeface="Times New Roman" panose="02020603050405020304" pitchFamily="18" charset="0"/>
                <a:cs typeface="Times New Roman" panose="02020603050405020304" pitchFamily="18" charset="0"/>
              </a:rPr>
              <a:t>F</a:t>
            </a:r>
            <a:r>
              <a:rPr sz="5000" b="1" spc="-660" dirty="0">
                <a:latin typeface="Times New Roman" panose="02020603050405020304" pitchFamily="18" charset="0"/>
                <a:cs typeface="Times New Roman" panose="02020603050405020304" pitchFamily="18" charset="0"/>
              </a:rPr>
              <a:t>A</a:t>
            </a:r>
            <a:r>
              <a:rPr sz="5000" b="1" spc="-635" dirty="0">
                <a:latin typeface="Times New Roman" panose="02020603050405020304" pitchFamily="18" charset="0"/>
                <a:cs typeface="Times New Roman" panose="02020603050405020304" pitchFamily="18" charset="0"/>
              </a:rPr>
              <a:t>L</a:t>
            </a:r>
            <a:r>
              <a:rPr sz="5000" b="1" spc="-630" dirty="0">
                <a:latin typeface="Times New Roman" panose="02020603050405020304" pitchFamily="18" charset="0"/>
                <a:cs typeface="Times New Roman" panose="02020603050405020304" pitchFamily="18" charset="0"/>
              </a:rPr>
              <a:t>L</a:t>
            </a:r>
            <a:r>
              <a:rPr sz="5600" b="1" spc="-910" dirty="0">
                <a:latin typeface="Times New Roman" panose="02020603050405020304" pitchFamily="18" charset="0"/>
                <a:cs typeface="Times New Roman" panose="02020603050405020304" pitchFamily="18" charset="0"/>
              </a:rPr>
              <a:t> </a:t>
            </a:r>
            <a:r>
              <a:rPr lang="en-US" sz="5600" b="1" spc="-910" dirty="0">
                <a:latin typeface="Times New Roman" panose="02020603050405020304" pitchFamily="18" charset="0"/>
                <a:cs typeface="Times New Roman" panose="02020603050405020304" pitchFamily="18" charset="0"/>
              </a:rPr>
              <a:t>  </a:t>
            </a:r>
            <a:r>
              <a:rPr sz="5000" b="1" spc="-520" dirty="0">
                <a:latin typeface="Times New Roman" panose="02020603050405020304" pitchFamily="18" charset="0"/>
                <a:cs typeface="Times New Roman" panose="02020603050405020304" pitchFamily="18" charset="0"/>
              </a:rPr>
              <a:t>M</a:t>
            </a:r>
            <a:r>
              <a:rPr sz="5000" b="1" spc="-715" dirty="0">
                <a:latin typeface="Times New Roman" panose="02020603050405020304" pitchFamily="18" charset="0"/>
                <a:cs typeface="Times New Roman" panose="02020603050405020304" pitchFamily="18" charset="0"/>
              </a:rPr>
              <a:t>E</a:t>
            </a:r>
            <a:r>
              <a:rPr sz="5000" b="1" spc="-730" dirty="0">
                <a:latin typeface="Times New Roman" panose="02020603050405020304" pitchFamily="18" charset="0"/>
                <a:cs typeface="Times New Roman" panose="02020603050405020304" pitchFamily="18" charset="0"/>
              </a:rPr>
              <a:t>T</a:t>
            </a:r>
            <a:r>
              <a:rPr sz="5000" b="1" spc="-535" dirty="0">
                <a:latin typeface="Times New Roman" panose="02020603050405020304" pitchFamily="18" charset="0"/>
                <a:cs typeface="Times New Roman" panose="02020603050405020304" pitchFamily="18" charset="0"/>
              </a:rPr>
              <a:t>H</a:t>
            </a:r>
            <a:r>
              <a:rPr sz="5000" b="1" spc="-730" dirty="0">
                <a:latin typeface="Times New Roman" panose="02020603050405020304" pitchFamily="18" charset="0"/>
                <a:cs typeface="Times New Roman" panose="02020603050405020304" pitchFamily="18" charset="0"/>
              </a:rPr>
              <a:t>O</a:t>
            </a:r>
            <a:r>
              <a:rPr sz="5000" b="1" spc="-925" dirty="0">
                <a:latin typeface="Times New Roman" panose="02020603050405020304" pitchFamily="18" charset="0"/>
                <a:cs typeface="Times New Roman" panose="02020603050405020304" pitchFamily="18" charset="0"/>
              </a:rPr>
              <a:t>D</a:t>
            </a:r>
            <a:r>
              <a:rPr sz="5000" b="1" spc="-730" dirty="0">
                <a:latin typeface="Times New Roman" panose="02020603050405020304" pitchFamily="18" charset="0"/>
                <a:cs typeface="Times New Roman" panose="02020603050405020304" pitchFamily="18" charset="0"/>
              </a:rPr>
              <a:t>O</a:t>
            </a:r>
            <a:r>
              <a:rPr sz="5000" b="1" spc="-635" dirty="0">
                <a:latin typeface="Times New Roman" panose="02020603050405020304" pitchFamily="18" charset="0"/>
                <a:cs typeface="Times New Roman" panose="02020603050405020304" pitchFamily="18" charset="0"/>
              </a:rPr>
              <a:t>L</a:t>
            </a:r>
            <a:r>
              <a:rPr sz="5000" b="1" spc="-730" dirty="0">
                <a:latin typeface="Times New Roman" panose="02020603050405020304" pitchFamily="18" charset="0"/>
                <a:cs typeface="Times New Roman" panose="02020603050405020304" pitchFamily="18" charset="0"/>
              </a:rPr>
              <a:t>O</a:t>
            </a:r>
            <a:r>
              <a:rPr sz="5000" b="1" spc="-825" dirty="0">
                <a:latin typeface="Times New Roman" panose="02020603050405020304" pitchFamily="18" charset="0"/>
                <a:cs typeface="Times New Roman" panose="02020603050405020304" pitchFamily="18" charset="0"/>
              </a:rPr>
              <a:t>G</a:t>
            </a:r>
            <a:r>
              <a:rPr sz="5000" b="1" spc="-434" dirty="0">
                <a:latin typeface="Times New Roman" panose="02020603050405020304" pitchFamily="18" charset="0"/>
                <a:cs typeface="Times New Roman" panose="02020603050405020304" pitchFamily="18" charset="0"/>
              </a:rPr>
              <a:t>Y</a:t>
            </a:r>
            <a:endParaRPr sz="5000" b="1" dirty="0">
              <a:latin typeface="Times New Roman" panose="02020603050405020304" pitchFamily="18" charset="0"/>
              <a:cs typeface="Times New Roman" panose="02020603050405020304" pitchFamily="18" charset="0"/>
            </a:endParaRPr>
          </a:p>
        </p:txBody>
      </p:sp>
      <p:sp>
        <p:nvSpPr>
          <p:cNvPr id="8" name="object 8"/>
          <p:cNvSpPr/>
          <p:nvPr/>
        </p:nvSpPr>
        <p:spPr>
          <a:xfrm>
            <a:off x="14982938" y="6397250"/>
            <a:ext cx="3305175" cy="2456815"/>
          </a:xfrm>
          <a:custGeom>
            <a:avLst/>
            <a:gdLst/>
            <a:ahLst/>
            <a:cxnLst/>
            <a:rect l="l" t="t" r="r" b="b"/>
            <a:pathLst>
              <a:path w="3305175" h="2456815">
                <a:moveTo>
                  <a:pt x="1817659" y="12587"/>
                </a:moveTo>
                <a:lnTo>
                  <a:pt x="1816717" y="12587"/>
                </a:lnTo>
                <a:lnTo>
                  <a:pt x="1816349" y="12217"/>
                </a:lnTo>
                <a:lnTo>
                  <a:pt x="1816349" y="11274"/>
                </a:lnTo>
                <a:lnTo>
                  <a:pt x="1816717" y="10904"/>
                </a:lnTo>
                <a:lnTo>
                  <a:pt x="1817659" y="10904"/>
                </a:lnTo>
                <a:lnTo>
                  <a:pt x="1818030" y="11274"/>
                </a:lnTo>
                <a:lnTo>
                  <a:pt x="1818030" y="12217"/>
                </a:lnTo>
                <a:lnTo>
                  <a:pt x="1817659" y="12587"/>
                </a:lnTo>
                <a:close/>
              </a:path>
              <a:path w="3305175" h="2456815">
                <a:moveTo>
                  <a:pt x="2120838" y="13428"/>
                </a:moveTo>
                <a:lnTo>
                  <a:pt x="2118989" y="13428"/>
                </a:lnTo>
                <a:lnTo>
                  <a:pt x="2118232" y="12671"/>
                </a:lnTo>
                <a:lnTo>
                  <a:pt x="2118232" y="10820"/>
                </a:lnTo>
                <a:lnTo>
                  <a:pt x="2118989" y="10063"/>
                </a:lnTo>
                <a:lnTo>
                  <a:pt x="2120838" y="10063"/>
                </a:lnTo>
                <a:lnTo>
                  <a:pt x="2121594" y="10820"/>
                </a:lnTo>
                <a:lnTo>
                  <a:pt x="2121594" y="12671"/>
                </a:lnTo>
                <a:lnTo>
                  <a:pt x="2120838" y="13428"/>
                </a:lnTo>
                <a:close/>
              </a:path>
              <a:path w="3305175" h="2456815">
                <a:moveTo>
                  <a:pt x="2425415" y="16794"/>
                </a:moveTo>
                <a:lnTo>
                  <a:pt x="2419863" y="16794"/>
                </a:lnTo>
                <a:lnTo>
                  <a:pt x="2417611" y="14539"/>
                </a:lnTo>
                <a:lnTo>
                  <a:pt x="2417611" y="8986"/>
                </a:lnTo>
                <a:lnTo>
                  <a:pt x="2419863" y="6731"/>
                </a:lnTo>
                <a:lnTo>
                  <a:pt x="2425415" y="6731"/>
                </a:lnTo>
                <a:lnTo>
                  <a:pt x="2427667" y="8986"/>
                </a:lnTo>
                <a:lnTo>
                  <a:pt x="2427667" y="14539"/>
                </a:lnTo>
                <a:lnTo>
                  <a:pt x="2425415" y="16794"/>
                </a:lnTo>
                <a:close/>
              </a:path>
              <a:path w="3305175" h="2456815">
                <a:moveTo>
                  <a:pt x="2730006" y="20160"/>
                </a:moveTo>
                <a:lnTo>
                  <a:pt x="2720723" y="20160"/>
                </a:lnTo>
                <a:lnTo>
                  <a:pt x="2716973" y="16407"/>
                </a:lnTo>
                <a:lnTo>
                  <a:pt x="2716973" y="7118"/>
                </a:lnTo>
                <a:lnTo>
                  <a:pt x="2720723" y="3365"/>
                </a:lnTo>
                <a:lnTo>
                  <a:pt x="2730006" y="3365"/>
                </a:lnTo>
                <a:lnTo>
                  <a:pt x="2733756" y="7118"/>
                </a:lnTo>
                <a:lnTo>
                  <a:pt x="2733756" y="16407"/>
                </a:lnTo>
                <a:lnTo>
                  <a:pt x="2730006" y="20160"/>
                </a:lnTo>
                <a:close/>
              </a:path>
              <a:path w="3305175" h="2456815">
                <a:moveTo>
                  <a:pt x="3034580" y="23525"/>
                </a:moveTo>
                <a:lnTo>
                  <a:pt x="3021597" y="23525"/>
                </a:lnTo>
                <a:lnTo>
                  <a:pt x="3016335" y="18258"/>
                </a:lnTo>
                <a:lnTo>
                  <a:pt x="3016335" y="5267"/>
                </a:lnTo>
                <a:lnTo>
                  <a:pt x="3021597" y="0"/>
                </a:lnTo>
                <a:lnTo>
                  <a:pt x="3034580" y="0"/>
                </a:lnTo>
                <a:lnTo>
                  <a:pt x="3039845" y="5267"/>
                </a:lnTo>
                <a:lnTo>
                  <a:pt x="3039845" y="18258"/>
                </a:lnTo>
                <a:lnTo>
                  <a:pt x="3034580" y="23525"/>
                </a:lnTo>
                <a:close/>
              </a:path>
              <a:path w="3305175" h="2456815">
                <a:moveTo>
                  <a:pt x="910409" y="317226"/>
                </a:moveTo>
                <a:lnTo>
                  <a:pt x="907617" y="317226"/>
                </a:lnTo>
                <a:lnTo>
                  <a:pt x="906493" y="316099"/>
                </a:lnTo>
                <a:lnTo>
                  <a:pt x="906493" y="313306"/>
                </a:lnTo>
                <a:lnTo>
                  <a:pt x="907617" y="312178"/>
                </a:lnTo>
                <a:lnTo>
                  <a:pt x="910409" y="312178"/>
                </a:lnTo>
                <a:lnTo>
                  <a:pt x="911536" y="313306"/>
                </a:lnTo>
                <a:lnTo>
                  <a:pt x="911536" y="316099"/>
                </a:lnTo>
                <a:lnTo>
                  <a:pt x="910409" y="317226"/>
                </a:lnTo>
                <a:close/>
              </a:path>
              <a:path w="3305175" h="2456815">
                <a:moveTo>
                  <a:pt x="1215911" y="322260"/>
                </a:moveTo>
                <a:lnTo>
                  <a:pt x="1207570" y="322260"/>
                </a:lnTo>
                <a:lnTo>
                  <a:pt x="1204187" y="318876"/>
                </a:lnTo>
                <a:lnTo>
                  <a:pt x="1204187" y="310529"/>
                </a:lnTo>
                <a:lnTo>
                  <a:pt x="1207570" y="307146"/>
                </a:lnTo>
                <a:lnTo>
                  <a:pt x="1215911" y="307146"/>
                </a:lnTo>
                <a:lnTo>
                  <a:pt x="1219290" y="310529"/>
                </a:lnTo>
                <a:lnTo>
                  <a:pt x="1219290" y="318876"/>
                </a:lnTo>
                <a:lnTo>
                  <a:pt x="1215911" y="322260"/>
                </a:lnTo>
                <a:close/>
              </a:path>
              <a:path w="3305175" h="2456815">
                <a:moveTo>
                  <a:pt x="1521410" y="327289"/>
                </a:moveTo>
                <a:lnTo>
                  <a:pt x="1507502" y="327289"/>
                </a:lnTo>
                <a:lnTo>
                  <a:pt x="1501868" y="321652"/>
                </a:lnTo>
                <a:lnTo>
                  <a:pt x="1501868" y="307719"/>
                </a:lnTo>
                <a:lnTo>
                  <a:pt x="1507502" y="302081"/>
                </a:lnTo>
                <a:lnTo>
                  <a:pt x="1521426" y="302081"/>
                </a:lnTo>
                <a:lnTo>
                  <a:pt x="1527060" y="307719"/>
                </a:lnTo>
                <a:lnTo>
                  <a:pt x="1527060" y="321652"/>
                </a:lnTo>
                <a:lnTo>
                  <a:pt x="1521410" y="327289"/>
                </a:lnTo>
                <a:close/>
              </a:path>
              <a:path w="3305175" h="2456815">
                <a:moveTo>
                  <a:pt x="1826928" y="332322"/>
                </a:moveTo>
                <a:lnTo>
                  <a:pt x="1807451" y="332322"/>
                </a:lnTo>
                <a:lnTo>
                  <a:pt x="1799562" y="324430"/>
                </a:lnTo>
                <a:lnTo>
                  <a:pt x="1799562" y="304942"/>
                </a:lnTo>
                <a:lnTo>
                  <a:pt x="1807451" y="297050"/>
                </a:lnTo>
                <a:lnTo>
                  <a:pt x="1826928" y="297050"/>
                </a:lnTo>
                <a:lnTo>
                  <a:pt x="1834814" y="304942"/>
                </a:lnTo>
                <a:lnTo>
                  <a:pt x="1834814" y="324430"/>
                </a:lnTo>
                <a:lnTo>
                  <a:pt x="1826928" y="332322"/>
                </a:lnTo>
                <a:close/>
              </a:path>
              <a:path w="3305175" h="2456815">
                <a:moveTo>
                  <a:pt x="2119913" y="337352"/>
                </a:moveTo>
                <a:lnTo>
                  <a:pt x="2111085" y="335571"/>
                </a:lnTo>
                <a:lnTo>
                  <a:pt x="2103879" y="330711"/>
                </a:lnTo>
                <a:lnTo>
                  <a:pt x="2099023" y="323502"/>
                </a:lnTo>
                <a:lnTo>
                  <a:pt x="2097243" y="314669"/>
                </a:lnTo>
                <a:lnTo>
                  <a:pt x="2099023" y="305835"/>
                </a:lnTo>
                <a:lnTo>
                  <a:pt x="2103879" y="298625"/>
                </a:lnTo>
                <a:lnTo>
                  <a:pt x="2111085" y="293766"/>
                </a:lnTo>
                <a:lnTo>
                  <a:pt x="2119913" y="291984"/>
                </a:lnTo>
                <a:lnTo>
                  <a:pt x="2128742" y="293766"/>
                </a:lnTo>
                <a:lnTo>
                  <a:pt x="2135948" y="298625"/>
                </a:lnTo>
                <a:lnTo>
                  <a:pt x="2140804" y="305835"/>
                </a:lnTo>
                <a:lnTo>
                  <a:pt x="2142584" y="314669"/>
                </a:lnTo>
                <a:lnTo>
                  <a:pt x="2140801" y="323502"/>
                </a:lnTo>
                <a:lnTo>
                  <a:pt x="2135941" y="330711"/>
                </a:lnTo>
                <a:lnTo>
                  <a:pt x="2128735" y="335571"/>
                </a:lnTo>
                <a:lnTo>
                  <a:pt x="2119913" y="337352"/>
                </a:lnTo>
                <a:close/>
              </a:path>
              <a:path w="3305175" h="2456815">
                <a:moveTo>
                  <a:pt x="2422641" y="340717"/>
                </a:moveTo>
                <a:lnTo>
                  <a:pt x="2412516" y="338671"/>
                </a:lnTo>
                <a:lnTo>
                  <a:pt x="2404245" y="333091"/>
                </a:lnTo>
                <a:lnTo>
                  <a:pt x="2398667" y="324817"/>
                </a:lnTo>
                <a:lnTo>
                  <a:pt x="2396622" y="314686"/>
                </a:lnTo>
                <a:lnTo>
                  <a:pt x="2398667" y="304555"/>
                </a:lnTo>
                <a:lnTo>
                  <a:pt x="2404245" y="296280"/>
                </a:lnTo>
                <a:lnTo>
                  <a:pt x="2412516" y="290699"/>
                </a:lnTo>
                <a:lnTo>
                  <a:pt x="2422641" y="288652"/>
                </a:lnTo>
                <a:lnTo>
                  <a:pt x="2432764" y="290699"/>
                </a:lnTo>
                <a:lnTo>
                  <a:pt x="2441033" y="296280"/>
                </a:lnTo>
                <a:lnTo>
                  <a:pt x="2446611" y="304555"/>
                </a:lnTo>
                <a:lnTo>
                  <a:pt x="2448656" y="314686"/>
                </a:lnTo>
                <a:lnTo>
                  <a:pt x="2446613" y="324817"/>
                </a:lnTo>
                <a:lnTo>
                  <a:pt x="2441040" y="333091"/>
                </a:lnTo>
                <a:lnTo>
                  <a:pt x="2432771" y="338671"/>
                </a:lnTo>
                <a:lnTo>
                  <a:pt x="2422641" y="340717"/>
                </a:lnTo>
                <a:close/>
              </a:path>
              <a:path w="3305175" h="2456815">
                <a:moveTo>
                  <a:pt x="2725365" y="344083"/>
                </a:moveTo>
                <a:lnTo>
                  <a:pt x="2713927" y="341773"/>
                </a:lnTo>
                <a:lnTo>
                  <a:pt x="2704588" y="335474"/>
                </a:lnTo>
                <a:lnTo>
                  <a:pt x="2698292" y="326130"/>
                </a:lnTo>
                <a:lnTo>
                  <a:pt x="2695983" y="314686"/>
                </a:lnTo>
                <a:lnTo>
                  <a:pt x="2698292" y="303241"/>
                </a:lnTo>
                <a:lnTo>
                  <a:pt x="2704588" y="293897"/>
                </a:lnTo>
                <a:lnTo>
                  <a:pt x="2713927" y="287597"/>
                </a:lnTo>
                <a:lnTo>
                  <a:pt x="2725365" y="285287"/>
                </a:lnTo>
                <a:lnTo>
                  <a:pt x="2736802" y="287597"/>
                </a:lnTo>
                <a:lnTo>
                  <a:pt x="2746141" y="293897"/>
                </a:lnTo>
                <a:lnTo>
                  <a:pt x="2752437" y="303241"/>
                </a:lnTo>
                <a:lnTo>
                  <a:pt x="2754746" y="314686"/>
                </a:lnTo>
                <a:lnTo>
                  <a:pt x="2752437" y="326130"/>
                </a:lnTo>
                <a:lnTo>
                  <a:pt x="2746141" y="335474"/>
                </a:lnTo>
                <a:lnTo>
                  <a:pt x="2736802" y="341773"/>
                </a:lnTo>
                <a:lnTo>
                  <a:pt x="2725365" y="344083"/>
                </a:lnTo>
                <a:close/>
              </a:path>
              <a:path w="3305175" h="2456815">
                <a:moveTo>
                  <a:pt x="3028088" y="347448"/>
                </a:moveTo>
                <a:lnTo>
                  <a:pt x="3015345" y="344873"/>
                </a:lnTo>
                <a:lnTo>
                  <a:pt x="3004937" y="337850"/>
                </a:lnTo>
                <a:lnTo>
                  <a:pt x="2997919" y="327436"/>
                </a:lnTo>
                <a:lnTo>
                  <a:pt x="2995345" y="314686"/>
                </a:lnTo>
                <a:lnTo>
                  <a:pt x="2997919" y="301935"/>
                </a:lnTo>
                <a:lnTo>
                  <a:pt x="3004937" y="291520"/>
                </a:lnTo>
                <a:lnTo>
                  <a:pt x="3015345" y="284497"/>
                </a:lnTo>
                <a:lnTo>
                  <a:pt x="3028088" y="281921"/>
                </a:lnTo>
                <a:lnTo>
                  <a:pt x="3040832" y="284497"/>
                </a:lnTo>
                <a:lnTo>
                  <a:pt x="3051242" y="291520"/>
                </a:lnTo>
                <a:lnTo>
                  <a:pt x="3058261" y="301935"/>
                </a:lnTo>
                <a:lnTo>
                  <a:pt x="3060835" y="314686"/>
                </a:lnTo>
                <a:lnTo>
                  <a:pt x="3058261" y="327436"/>
                </a:lnTo>
                <a:lnTo>
                  <a:pt x="3051242" y="337850"/>
                </a:lnTo>
                <a:lnTo>
                  <a:pt x="3040832" y="344873"/>
                </a:lnTo>
                <a:lnTo>
                  <a:pt x="3028088" y="347448"/>
                </a:lnTo>
                <a:close/>
              </a:path>
              <a:path w="3305175" h="2456815">
                <a:moveTo>
                  <a:pt x="3305061" y="338406"/>
                </a:moveTo>
                <a:lnTo>
                  <a:pt x="3298335" y="328427"/>
                </a:lnTo>
                <a:lnTo>
                  <a:pt x="3295564" y="314702"/>
                </a:lnTo>
                <a:lnTo>
                  <a:pt x="3298335" y="300977"/>
                </a:lnTo>
                <a:lnTo>
                  <a:pt x="3305061" y="290998"/>
                </a:lnTo>
                <a:lnTo>
                  <a:pt x="3305061" y="338406"/>
                </a:lnTo>
                <a:close/>
              </a:path>
              <a:path w="3305175" h="2456815">
                <a:moveTo>
                  <a:pt x="304490" y="619326"/>
                </a:moveTo>
                <a:lnTo>
                  <a:pt x="302640" y="619326"/>
                </a:lnTo>
                <a:lnTo>
                  <a:pt x="301883" y="618566"/>
                </a:lnTo>
                <a:lnTo>
                  <a:pt x="301883" y="616717"/>
                </a:lnTo>
                <a:lnTo>
                  <a:pt x="302640" y="615960"/>
                </a:lnTo>
                <a:lnTo>
                  <a:pt x="304490" y="615960"/>
                </a:lnTo>
                <a:lnTo>
                  <a:pt x="305247" y="616717"/>
                </a:lnTo>
                <a:lnTo>
                  <a:pt x="305247" y="618566"/>
                </a:lnTo>
                <a:lnTo>
                  <a:pt x="304490" y="619326"/>
                </a:lnTo>
                <a:close/>
              </a:path>
              <a:path w="3305175" h="2456815">
                <a:moveTo>
                  <a:pt x="609535" y="623532"/>
                </a:moveTo>
                <a:lnTo>
                  <a:pt x="603044" y="623532"/>
                </a:lnTo>
                <a:lnTo>
                  <a:pt x="600421" y="620906"/>
                </a:lnTo>
                <a:lnTo>
                  <a:pt x="600421" y="614411"/>
                </a:lnTo>
                <a:lnTo>
                  <a:pt x="603044" y="611785"/>
                </a:lnTo>
                <a:lnTo>
                  <a:pt x="609535" y="611785"/>
                </a:lnTo>
                <a:lnTo>
                  <a:pt x="612161" y="614411"/>
                </a:lnTo>
                <a:lnTo>
                  <a:pt x="612161" y="620906"/>
                </a:lnTo>
                <a:lnTo>
                  <a:pt x="609535" y="623532"/>
                </a:lnTo>
                <a:close/>
              </a:path>
              <a:path w="3305175" h="2456815">
                <a:moveTo>
                  <a:pt x="914581" y="627738"/>
                </a:moveTo>
                <a:lnTo>
                  <a:pt x="903448" y="627738"/>
                </a:lnTo>
                <a:lnTo>
                  <a:pt x="898942" y="623228"/>
                </a:lnTo>
                <a:lnTo>
                  <a:pt x="898942" y="612089"/>
                </a:lnTo>
                <a:lnTo>
                  <a:pt x="903448" y="607579"/>
                </a:lnTo>
                <a:lnTo>
                  <a:pt x="914581" y="607579"/>
                </a:lnTo>
                <a:lnTo>
                  <a:pt x="919088" y="612089"/>
                </a:lnTo>
                <a:lnTo>
                  <a:pt x="919088" y="623228"/>
                </a:lnTo>
                <a:lnTo>
                  <a:pt x="914581" y="627738"/>
                </a:lnTo>
                <a:close/>
              </a:path>
              <a:path w="3305175" h="2456815">
                <a:moveTo>
                  <a:pt x="1219155" y="631103"/>
                </a:moveTo>
                <a:lnTo>
                  <a:pt x="1204323" y="631103"/>
                </a:lnTo>
                <a:lnTo>
                  <a:pt x="1198304" y="625081"/>
                </a:lnTo>
                <a:lnTo>
                  <a:pt x="1198304" y="610239"/>
                </a:lnTo>
                <a:lnTo>
                  <a:pt x="1204323" y="604213"/>
                </a:lnTo>
                <a:lnTo>
                  <a:pt x="1219155" y="604213"/>
                </a:lnTo>
                <a:lnTo>
                  <a:pt x="1225177" y="610239"/>
                </a:lnTo>
                <a:lnTo>
                  <a:pt x="1225177" y="625081"/>
                </a:lnTo>
                <a:lnTo>
                  <a:pt x="1219155" y="631103"/>
                </a:lnTo>
                <a:close/>
              </a:path>
              <a:path w="3305175" h="2456815">
                <a:moveTo>
                  <a:pt x="1523732" y="634472"/>
                </a:moveTo>
                <a:lnTo>
                  <a:pt x="1505196" y="634472"/>
                </a:lnTo>
                <a:lnTo>
                  <a:pt x="1497679" y="626948"/>
                </a:lnTo>
                <a:lnTo>
                  <a:pt x="1497679" y="608402"/>
                </a:lnTo>
                <a:lnTo>
                  <a:pt x="1505196" y="600882"/>
                </a:lnTo>
                <a:lnTo>
                  <a:pt x="1523732" y="600882"/>
                </a:lnTo>
                <a:lnTo>
                  <a:pt x="1531249" y="608402"/>
                </a:lnTo>
                <a:lnTo>
                  <a:pt x="1531249" y="626948"/>
                </a:lnTo>
                <a:lnTo>
                  <a:pt x="1523732" y="634472"/>
                </a:lnTo>
                <a:close/>
              </a:path>
              <a:path w="3305175" h="2456815">
                <a:moveTo>
                  <a:pt x="1817190" y="637834"/>
                </a:moveTo>
                <a:lnTo>
                  <a:pt x="1809345" y="636251"/>
                </a:lnTo>
                <a:lnTo>
                  <a:pt x="1802940" y="631932"/>
                </a:lnTo>
                <a:lnTo>
                  <a:pt x="1798623" y="625525"/>
                </a:lnTo>
                <a:lnTo>
                  <a:pt x="1797041" y="617675"/>
                </a:lnTo>
                <a:lnTo>
                  <a:pt x="1798623" y="609826"/>
                </a:lnTo>
                <a:lnTo>
                  <a:pt x="1802940" y="603418"/>
                </a:lnTo>
                <a:lnTo>
                  <a:pt x="1809345" y="599100"/>
                </a:lnTo>
                <a:lnTo>
                  <a:pt x="1817190" y="597516"/>
                </a:lnTo>
                <a:lnTo>
                  <a:pt x="1825035" y="599100"/>
                </a:lnTo>
                <a:lnTo>
                  <a:pt x="1831439" y="603418"/>
                </a:lnTo>
                <a:lnTo>
                  <a:pt x="1835756" y="609826"/>
                </a:lnTo>
                <a:lnTo>
                  <a:pt x="1837339" y="617675"/>
                </a:lnTo>
                <a:lnTo>
                  <a:pt x="1835756" y="625525"/>
                </a:lnTo>
                <a:lnTo>
                  <a:pt x="1831439" y="631932"/>
                </a:lnTo>
                <a:lnTo>
                  <a:pt x="1825035" y="636251"/>
                </a:lnTo>
                <a:lnTo>
                  <a:pt x="1817190" y="637834"/>
                </a:lnTo>
                <a:close/>
              </a:path>
              <a:path w="3305175" h="2456815">
                <a:moveTo>
                  <a:pt x="2119913" y="641203"/>
                </a:moveTo>
                <a:lnTo>
                  <a:pt x="2110763" y="639354"/>
                </a:lnTo>
                <a:lnTo>
                  <a:pt x="2103290" y="634312"/>
                </a:lnTo>
                <a:lnTo>
                  <a:pt x="2098250" y="626833"/>
                </a:lnTo>
                <a:lnTo>
                  <a:pt x="2096403" y="617675"/>
                </a:lnTo>
                <a:lnTo>
                  <a:pt x="2098250" y="608520"/>
                </a:lnTo>
                <a:lnTo>
                  <a:pt x="2103290" y="601042"/>
                </a:lnTo>
                <a:lnTo>
                  <a:pt x="2110763" y="596000"/>
                </a:lnTo>
                <a:lnTo>
                  <a:pt x="2119913" y="594151"/>
                </a:lnTo>
                <a:lnTo>
                  <a:pt x="2129064" y="596000"/>
                </a:lnTo>
                <a:lnTo>
                  <a:pt x="2136537" y="601042"/>
                </a:lnTo>
                <a:lnTo>
                  <a:pt x="2141577" y="608520"/>
                </a:lnTo>
                <a:lnTo>
                  <a:pt x="2143425" y="617675"/>
                </a:lnTo>
                <a:lnTo>
                  <a:pt x="2141577" y="626833"/>
                </a:lnTo>
                <a:lnTo>
                  <a:pt x="2136537" y="634312"/>
                </a:lnTo>
                <a:lnTo>
                  <a:pt x="2129064" y="639354"/>
                </a:lnTo>
                <a:lnTo>
                  <a:pt x="2119913" y="641203"/>
                </a:lnTo>
                <a:close/>
              </a:path>
              <a:path w="3305175" h="2456815">
                <a:moveTo>
                  <a:pt x="2422641" y="643725"/>
                </a:moveTo>
                <a:lnTo>
                  <a:pt x="2412516" y="641678"/>
                </a:lnTo>
                <a:lnTo>
                  <a:pt x="2404245" y="636098"/>
                </a:lnTo>
                <a:lnTo>
                  <a:pt x="2398667" y="627823"/>
                </a:lnTo>
                <a:lnTo>
                  <a:pt x="2396622" y="617692"/>
                </a:lnTo>
                <a:lnTo>
                  <a:pt x="2398667" y="607562"/>
                </a:lnTo>
                <a:lnTo>
                  <a:pt x="2404245" y="599287"/>
                </a:lnTo>
                <a:lnTo>
                  <a:pt x="2412516" y="593706"/>
                </a:lnTo>
                <a:lnTo>
                  <a:pt x="2422641" y="591660"/>
                </a:lnTo>
                <a:lnTo>
                  <a:pt x="2432764" y="593706"/>
                </a:lnTo>
                <a:lnTo>
                  <a:pt x="2441033" y="599287"/>
                </a:lnTo>
                <a:lnTo>
                  <a:pt x="2446611" y="607562"/>
                </a:lnTo>
                <a:lnTo>
                  <a:pt x="2448656" y="617692"/>
                </a:lnTo>
                <a:lnTo>
                  <a:pt x="2446613" y="627823"/>
                </a:lnTo>
                <a:lnTo>
                  <a:pt x="2441040" y="636098"/>
                </a:lnTo>
                <a:lnTo>
                  <a:pt x="2432771" y="641678"/>
                </a:lnTo>
                <a:lnTo>
                  <a:pt x="2422641" y="643725"/>
                </a:lnTo>
                <a:close/>
              </a:path>
              <a:path w="3305175" h="2456815">
                <a:moveTo>
                  <a:pt x="2725365" y="647090"/>
                </a:moveTo>
                <a:lnTo>
                  <a:pt x="2713927" y="644781"/>
                </a:lnTo>
                <a:lnTo>
                  <a:pt x="2704588" y="638481"/>
                </a:lnTo>
                <a:lnTo>
                  <a:pt x="2698292" y="629137"/>
                </a:lnTo>
                <a:lnTo>
                  <a:pt x="2695983" y="617692"/>
                </a:lnTo>
                <a:lnTo>
                  <a:pt x="2698292" y="606247"/>
                </a:lnTo>
                <a:lnTo>
                  <a:pt x="2704588" y="596903"/>
                </a:lnTo>
                <a:lnTo>
                  <a:pt x="2713927" y="590604"/>
                </a:lnTo>
                <a:lnTo>
                  <a:pt x="2725365" y="588294"/>
                </a:lnTo>
                <a:lnTo>
                  <a:pt x="2736802" y="590604"/>
                </a:lnTo>
                <a:lnTo>
                  <a:pt x="2746141" y="596903"/>
                </a:lnTo>
                <a:lnTo>
                  <a:pt x="2752437" y="606247"/>
                </a:lnTo>
                <a:lnTo>
                  <a:pt x="2754746" y="617692"/>
                </a:lnTo>
                <a:lnTo>
                  <a:pt x="2752437" y="629137"/>
                </a:lnTo>
                <a:lnTo>
                  <a:pt x="2746141" y="638481"/>
                </a:lnTo>
                <a:lnTo>
                  <a:pt x="2736802" y="644781"/>
                </a:lnTo>
                <a:lnTo>
                  <a:pt x="2725365" y="647090"/>
                </a:lnTo>
                <a:close/>
              </a:path>
              <a:path w="3305175" h="2456815">
                <a:moveTo>
                  <a:pt x="3028088" y="650456"/>
                </a:moveTo>
                <a:lnTo>
                  <a:pt x="3015345" y="647880"/>
                </a:lnTo>
                <a:lnTo>
                  <a:pt x="3004937" y="640858"/>
                </a:lnTo>
                <a:lnTo>
                  <a:pt x="2997919" y="630443"/>
                </a:lnTo>
                <a:lnTo>
                  <a:pt x="2995345" y="617692"/>
                </a:lnTo>
                <a:lnTo>
                  <a:pt x="2997919" y="604941"/>
                </a:lnTo>
                <a:lnTo>
                  <a:pt x="3004937" y="594527"/>
                </a:lnTo>
                <a:lnTo>
                  <a:pt x="3015345" y="587504"/>
                </a:lnTo>
                <a:lnTo>
                  <a:pt x="3028088" y="584929"/>
                </a:lnTo>
                <a:lnTo>
                  <a:pt x="3040832" y="587504"/>
                </a:lnTo>
                <a:lnTo>
                  <a:pt x="3051242" y="594527"/>
                </a:lnTo>
                <a:lnTo>
                  <a:pt x="3058261" y="604941"/>
                </a:lnTo>
                <a:lnTo>
                  <a:pt x="3060835" y="617692"/>
                </a:lnTo>
                <a:lnTo>
                  <a:pt x="3058261" y="630443"/>
                </a:lnTo>
                <a:lnTo>
                  <a:pt x="3051242" y="640858"/>
                </a:lnTo>
                <a:lnTo>
                  <a:pt x="3040832" y="647880"/>
                </a:lnTo>
                <a:lnTo>
                  <a:pt x="3028088" y="650456"/>
                </a:lnTo>
                <a:close/>
              </a:path>
              <a:path w="3305175" h="2456815">
                <a:moveTo>
                  <a:pt x="3305061" y="641414"/>
                </a:moveTo>
                <a:lnTo>
                  <a:pt x="3298335" y="631434"/>
                </a:lnTo>
                <a:lnTo>
                  <a:pt x="3295564" y="617709"/>
                </a:lnTo>
                <a:lnTo>
                  <a:pt x="3298335" y="603984"/>
                </a:lnTo>
                <a:lnTo>
                  <a:pt x="3305061" y="594004"/>
                </a:lnTo>
                <a:lnTo>
                  <a:pt x="3305061" y="641414"/>
                </a:lnTo>
                <a:close/>
              </a:path>
              <a:path w="3305175" h="2456815">
                <a:moveTo>
                  <a:pt x="1311" y="921510"/>
                </a:moveTo>
                <a:lnTo>
                  <a:pt x="370" y="921510"/>
                </a:lnTo>
                <a:lnTo>
                  <a:pt x="0" y="921138"/>
                </a:lnTo>
                <a:lnTo>
                  <a:pt x="0" y="920196"/>
                </a:lnTo>
                <a:lnTo>
                  <a:pt x="370" y="919825"/>
                </a:lnTo>
                <a:lnTo>
                  <a:pt x="1311" y="919825"/>
                </a:lnTo>
                <a:lnTo>
                  <a:pt x="1681" y="920196"/>
                </a:lnTo>
                <a:lnTo>
                  <a:pt x="1681" y="921138"/>
                </a:lnTo>
                <a:lnTo>
                  <a:pt x="1311" y="921510"/>
                </a:lnTo>
                <a:close/>
              </a:path>
              <a:path w="3305175" h="2456815">
                <a:moveTo>
                  <a:pt x="305415" y="924031"/>
                </a:moveTo>
                <a:lnTo>
                  <a:pt x="301698" y="924031"/>
                </a:lnTo>
                <a:lnTo>
                  <a:pt x="300201" y="922536"/>
                </a:lnTo>
                <a:lnTo>
                  <a:pt x="300201" y="918799"/>
                </a:lnTo>
                <a:lnTo>
                  <a:pt x="301698" y="917300"/>
                </a:lnTo>
                <a:lnTo>
                  <a:pt x="305432" y="917300"/>
                </a:lnTo>
                <a:lnTo>
                  <a:pt x="306929" y="918799"/>
                </a:lnTo>
                <a:lnTo>
                  <a:pt x="306929" y="922536"/>
                </a:lnTo>
                <a:lnTo>
                  <a:pt x="305415" y="924031"/>
                </a:lnTo>
                <a:close/>
              </a:path>
              <a:path w="3305175" h="2456815">
                <a:moveTo>
                  <a:pt x="610008" y="927397"/>
                </a:moveTo>
                <a:lnTo>
                  <a:pt x="602591" y="927397"/>
                </a:lnTo>
                <a:lnTo>
                  <a:pt x="599580" y="924386"/>
                </a:lnTo>
                <a:lnTo>
                  <a:pt x="599580" y="916983"/>
                </a:lnTo>
                <a:lnTo>
                  <a:pt x="602591" y="913968"/>
                </a:lnTo>
                <a:lnTo>
                  <a:pt x="609991" y="913968"/>
                </a:lnTo>
                <a:lnTo>
                  <a:pt x="613002" y="916983"/>
                </a:lnTo>
                <a:lnTo>
                  <a:pt x="613002" y="924386"/>
                </a:lnTo>
                <a:lnTo>
                  <a:pt x="610008" y="927397"/>
                </a:lnTo>
                <a:close/>
              </a:path>
              <a:path w="3305175" h="2456815">
                <a:moveTo>
                  <a:pt x="914581" y="930762"/>
                </a:moveTo>
                <a:lnTo>
                  <a:pt x="903448" y="930762"/>
                </a:lnTo>
                <a:lnTo>
                  <a:pt x="898942" y="926252"/>
                </a:lnTo>
                <a:lnTo>
                  <a:pt x="898942" y="915113"/>
                </a:lnTo>
                <a:lnTo>
                  <a:pt x="903448" y="910603"/>
                </a:lnTo>
                <a:lnTo>
                  <a:pt x="914581" y="910603"/>
                </a:lnTo>
                <a:lnTo>
                  <a:pt x="919088" y="915113"/>
                </a:lnTo>
                <a:lnTo>
                  <a:pt x="919088" y="926252"/>
                </a:lnTo>
                <a:lnTo>
                  <a:pt x="914581" y="930762"/>
                </a:lnTo>
                <a:close/>
              </a:path>
              <a:path w="3305175" h="2456815">
                <a:moveTo>
                  <a:pt x="1219155" y="934131"/>
                </a:moveTo>
                <a:lnTo>
                  <a:pt x="1204323" y="934131"/>
                </a:lnTo>
                <a:lnTo>
                  <a:pt x="1198304" y="928106"/>
                </a:lnTo>
                <a:lnTo>
                  <a:pt x="1198304" y="913263"/>
                </a:lnTo>
                <a:lnTo>
                  <a:pt x="1204323" y="907238"/>
                </a:lnTo>
                <a:lnTo>
                  <a:pt x="1219155" y="907238"/>
                </a:lnTo>
                <a:lnTo>
                  <a:pt x="1225177" y="913263"/>
                </a:lnTo>
                <a:lnTo>
                  <a:pt x="1225177" y="928106"/>
                </a:lnTo>
                <a:lnTo>
                  <a:pt x="1219155" y="934131"/>
                </a:lnTo>
                <a:close/>
              </a:path>
              <a:path w="3305175" h="2456815">
                <a:moveTo>
                  <a:pt x="1523732" y="937493"/>
                </a:moveTo>
                <a:lnTo>
                  <a:pt x="1505196" y="937493"/>
                </a:lnTo>
                <a:lnTo>
                  <a:pt x="1497679" y="929972"/>
                </a:lnTo>
                <a:lnTo>
                  <a:pt x="1497679" y="911427"/>
                </a:lnTo>
                <a:lnTo>
                  <a:pt x="1505196" y="903906"/>
                </a:lnTo>
                <a:lnTo>
                  <a:pt x="1523732" y="903906"/>
                </a:lnTo>
                <a:lnTo>
                  <a:pt x="1531249" y="911427"/>
                </a:lnTo>
                <a:lnTo>
                  <a:pt x="1531249" y="929972"/>
                </a:lnTo>
                <a:lnTo>
                  <a:pt x="1523732" y="937493"/>
                </a:lnTo>
                <a:close/>
              </a:path>
              <a:path w="3305175" h="2456815">
                <a:moveTo>
                  <a:pt x="1817190" y="940862"/>
                </a:moveTo>
                <a:lnTo>
                  <a:pt x="1809345" y="939278"/>
                </a:lnTo>
                <a:lnTo>
                  <a:pt x="1802940" y="934958"/>
                </a:lnTo>
                <a:lnTo>
                  <a:pt x="1798623" y="928549"/>
                </a:lnTo>
                <a:lnTo>
                  <a:pt x="1797041" y="920699"/>
                </a:lnTo>
                <a:lnTo>
                  <a:pt x="1798623" y="912850"/>
                </a:lnTo>
                <a:lnTo>
                  <a:pt x="1802940" y="906443"/>
                </a:lnTo>
                <a:lnTo>
                  <a:pt x="1809345" y="902124"/>
                </a:lnTo>
                <a:lnTo>
                  <a:pt x="1817190" y="900540"/>
                </a:lnTo>
                <a:lnTo>
                  <a:pt x="1825035" y="902124"/>
                </a:lnTo>
                <a:lnTo>
                  <a:pt x="1831439" y="906443"/>
                </a:lnTo>
                <a:lnTo>
                  <a:pt x="1835756" y="912850"/>
                </a:lnTo>
                <a:lnTo>
                  <a:pt x="1837339" y="920699"/>
                </a:lnTo>
                <a:lnTo>
                  <a:pt x="1835756" y="928549"/>
                </a:lnTo>
                <a:lnTo>
                  <a:pt x="1831439" y="934958"/>
                </a:lnTo>
                <a:lnTo>
                  <a:pt x="1825035" y="939278"/>
                </a:lnTo>
                <a:lnTo>
                  <a:pt x="1817190" y="940862"/>
                </a:lnTo>
                <a:close/>
              </a:path>
              <a:path w="3305175" h="2456815">
                <a:moveTo>
                  <a:pt x="2119913" y="944227"/>
                </a:moveTo>
                <a:lnTo>
                  <a:pt x="2110763" y="942378"/>
                </a:lnTo>
                <a:lnTo>
                  <a:pt x="2103290" y="937336"/>
                </a:lnTo>
                <a:lnTo>
                  <a:pt x="2098250" y="929857"/>
                </a:lnTo>
                <a:lnTo>
                  <a:pt x="2096403" y="920699"/>
                </a:lnTo>
                <a:lnTo>
                  <a:pt x="2098250" y="911544"/>
                </a:lnTo>
                <a:lnTo>
                  <a:pt x="2103290" y="904066"/>
                </a:lnTo>
                <a:lnTo>
                  <a:pt x="2110763" y="899024"/>
                </a:lnTo>
                <a:lnTo>
                  <a:pt x="2119913" y="897175"/>
                </a:lnTo>
                <a:lnTo>
                  <a:pt x="2129064" y="899024"/>
                </a:lnTo>
                <a:lnTo>
                  <a:pt x="2136537" y="904066"/>
                </a:lnTo>
                <a:lnTo>
                  <a:pt x="2141577" y="911544"/>
                </a:lnTo>
                <a:lnTo>
                  <a:pt x="2143425" y="920699"/>
                </a:lnTo>
                <a:lnTo>
                  <a:pt x="2141577" y="929857"/>
                </a:lnTo>
                <a:lnTo>
                  <a:pt x="2136537" y="937336"/>
                </a:lnTo>
                <a:lnTo>
                  <a:pt x="2129064" y="942378"/>
                </a:lnTo>
                <a:lnTo>
                  <a:pt x="2119913" y="944227"/>
                </a:lnTo>
                <a:close/>
              </a:path>
              <a:path w="3305175" h="2456815">
                <a:moveTo>
                  <a:pt x="2422641" y="946749"/>
                </a:moveTo>
                <a:lnTo>
                  <a:pt x="2412516" y="944703"/>
                </a:lnTo>
                <a:lnTo>
                  <a:pt x="2404245" y="939123"/>
                </a:lnTo>
                <a:lnTo>
                  <a:pt x="2398667" y="930848"/>
                </a:lnTo>
                <a:lnTo>
                  <a:pt x="2396622" y="920716"/>
                </a:lnTo>
                <a:lnTo>
                  <a:pt x="2398667" y="910586"/>
                </a:lnTo>
                <a:lnTo>
                  <a:pt x="2404245" y="902311"/>
                </a:lnTo>
                <a:lnTo>
                  <a:pt x="2412516" y="896731"/>
                </a:lnTo>
                <a:lnTo>
                  <a:pt x="2422641" y="894684"/>
                </a:lnTo>
                <a:lnTo>
                  <a:pt x="2432764" y="896731"/>
                </a:lnTo>
                <a:lnTo>
                  <a:pt x="2441033" y="902311"/>
                </a:lnTo>
                <a:lnTo>
                  <a:pt x="2446611" y="910586"/>
                </a:lnTo>
                <a:lnTo>
                  <a:pt x="2448656" y="920716"/>
                </a:lnTo>
                <a:lnTo>
                  <a:pt x="2446613" y="930848"/>
                </a:lnTo>
                <a:lnTo>
                  <a:pt x="2441040" y="939123"/>
                </a:lnTo>
                <a:lnTo>
                  <a:pt x="2432771" y="944703"/>
                </a:lnTo>
                <a:lnTo>
                  <a:pt x="2422641" y="946749"/>
                </a:lnTo>
                <a:close/>
              </a:path>
              <a:path w="3305175" h="2456815">
                <a:moveTo>
                  <a:pt x="2725365" y="950114"/>
                </a:moveTo>
                <a:lnTo>
                  <a:pt x="2713927" y="947805"/>
                </a:lnTo>
                <a:lnTo>
                  <a:pt x="2704588" y="941505"/>
                </a:lnTo>
                <a:lnTo>
                  <a:pt x="2698292" y="932161"/>
                </a:lnTo>
                <a:lnTo>
                  <a:pt x="2695983" y="920716"/>
                </a:lnTo>
                <a:lnTo>
                  <a:pt x="2698292" y="909272"/>
                </a:lnTo>
                <a:lnTo>
                  <a:pt x="2704588" y="899927"/>
                </a:lnTo>
                <a:lnTo>
                  <a:pt x="2713927" y="893628"/>
                </a:lnTo>
                <a:lnTo>
                  <a:pt x="2725365" y="891318"/>
                </a:lnTo>
                <a:lnTo>
                  <a:pt x="2736802" y="893628"/>
                </a:lnTo>
                <a:lnTo>
                  <a:pt x="2746141" y="899927"/>
                </a:lnTo>
                <a:lnTo>
                  <a:pt x="2752437" y="909272"/>
                </a:lnTo>
                <a:lnTo>
                  <a:pt x="2754746" y="920716"/>
                </a:lnTo>
                <a:lnTo>
                  <a:pt x="2752437" y="932161"/>
                </a:lnTo>
                <a:lnTo>
                  <a:pt x="2746141" y="941505"/>
                </a:lnTo>
                <a:lnTo>
                  <a:pt x="2736802" y="947805"/>
                </a:lnTo>
                <a:lnTo>
                  <a:pt x="2725365" y="950114"/>
                </a:lnTo>
                <a:close/>
              </a:path>
              <a:path w="3305175" h="2456815">
                <a:moveTo>
                  <a:pt x="3028088" y="953480"/>
                </a:moveTo>
                <a:lnTo>
                  <a:pt x="3015345" y="950905"/>
                </a:lnTo>
                <a:lnTo>
                  <a:pt x="3004937" y="943882"/>
                </a:lnTo>
                <a:lnTo>
                  <a:pt x="2997919" y="933467"/>
                </a:lnTo>
                <a:lnTo>
                  <a:pt x="2995345" y="920716"/>
                </a:lnTo>
                <a:lnTo>
                  <a:pt x="2997919" y="907965"/>
                </a:lnTo>
                <a:lnTo>
                  <a:pt x="3004937" y="897551"/>
                </a:lnTo>
                <a:lnTo>
                  <a:pt x="3015345" y="890528"/>
                </a:lnTo>
                <a:lnTo>
                  <a:pt x="3028088" y="887953"/>
                </a:lnTo>
                <a:lnTo>
                  <a:pt x="3040832" y="890528"/>
                </a:lnTo>
                <a:lnTo>
                  <a:pt x="3051242" y="897551"/>
                </a:lnTo>
                <a:lnTo>
                  <a:pt x="3058261" y="907965"/>
                </a:lnTo>
                <a:lnTo>
                  <a:pt x="3060835" y="920716"/>
                </a:lnTo>
                <a:lnTo>
                  <a:pt x="3058261" y="933467"/>
                </a:lnTo>
                <a:lnTo>
                  <a:pt x="3051242" y="943882"/>
                </a:lnTo>
                <a:lnTo>
                  <a:pt x="3040832" y="950905"/>
                </a:lnTo>
                <a:lnTo>
                  <a:pt x="3028088" y="953480"/>
                </a:lnTo>
                <a:close/>
              </a:path>
              <a:path w="3305175" h="2456815">
                <a:moveTo>
                  <a:pt x="3305061" y="944438"/>
                </a:moveTo>
                <a:lnTo>
                  <a:pt x="3298335" y="934459"/>
                </a:lnTo>
                <a:lnTo>
                  <a:pt x="3295564" y="920733"/>
                </a:lnTo>
                <a:lnTo>
                  <a:pt x="3298335" y="907008"/>
                </a:lnTo>
                <a:lnTo>
                  <a:pt x="3305061" y="897029"/>
                </a:lnTo>
                <a:lnTo>
                  <a:pt x="3305061" y="944438"/>
                </a:lnTo>
                <a:close/>
              </a:path>
              <a:path w="3305175" h="2456815">
                <a:moveTo>
                  <a:pt x="1311" y="1224534"/>
                </a:moveTo>
                <a:lnTo>
                  <a:pt x="370" y="1224534"/>
                </a:lnTo>
                <a:lnTo>
                  <a:pt x="0" y="1224163"/>
                </a:lnTo>
                <a:lnTo>
                  <a:pt x="0" y="1223221"/>
                </a:lnTo>
                <a:lnTo>
                  <a:pt x="370" y="1222849"/>
                </a:lnTo>
                <a:lnTo>
                  <a:pt x="1311" y="1222849"/>
                </a:lnTo>
                <a:lnTo>
                  <a:pt x="1681" y="1223221"/>
                </a:lnTo>
                <a:lnTo>
                  <a:pt x="1681" y="1224163"/>
                </a:lnTo>
                <a:lnTo>
                  <a:pt x="1311" y="1224534"/>
                </a:lnTo>
                <a:close/>
              </a:path>
              <a:path w="3305175" h="2456815">
                <a:moveTo>
                  <a:pt x="305415" y="1227055"/>
                </a:moveTo>
                <a:lnTo>
                  <a:pt x="301698" y="1227055"/>
                </a:lnTo>
                <a:lnTo>
                  <a:pt x="300201" y="1225560"/>
                </a:lnTo>
                <a:lnTo>
                  <a:pt x="300201" y="1221823"/>
                </a:lnTo>
                <a:lnTo>
                  <a:pt x="301698" y="1220325"/>
                </a:lnTo>
                <a:lnTo>
                  <a:pt x="305432" y="1220325"/>
                </a:lnTo>
                <a:lnTo>
                  <a:pt x="306929" y="1221823"/>
                </a:lnTo>
                <a:lnTo>
                  <a:pt x="306929" y="1225560"/>
                </a:lnTo>
                <a:lnTo>
                  <a:pt x="305415" y="1227055"/>
                </a:lnTo>
                <a:close/>
              </a:path>
              <a:path w="3305175" h="2456815">
                <a:moveTo>
                  <a:pt x="610008" y="1230421"/>
                </a:moveTo>
                <a:lnTo>
                  <a:pt x="602591" y="1230421"/>
                </a:lnTo>
                <a:lnTo>
                  <a:pt x="599580" y="1227410"/>
                </a:lnTo>
                <a:lnTo>
                  <a:pt x="599580" y="1220004"/>
                </a:lnTo>
                <a:lnTo>
                  <a:pt x="602591" y="1216993"/>
                </a:lnTo>
                <a:lnTo>
                  <a:pt x="609991" y="1216993"/>
                </a:lnTo>
                <a:lnTo>
                  <a:pt x="613002" y="1220004"/>
                </a:lnTo>
                <a:lnTo>
                  <a:pt x="613002" y="1227410"/>
                </a:lnTo>
                <a:lnTo>
                  <a:pt x="610008" y="1230421"/>
                </a:lnTo>
                <a:close/>
              </a:path>
              <a:path w="3305175" h="2456815">
                <a:moveTo>
                  <a:pt x="914581" y="1233786"/>
                </a:moveTo>
                <a:lnTo>
                  <a:pt x="903448" y="1233786"/>
                </a:lnTo>
                <a:lnTo>
                  <a:pt x="898942" y="1229277"/>
                </a:lnTo>
                <a:lnTo>
                  <a:pt x="898942" y="1218137"/>
                </a:lnTo>
                <a:lnTo>
                  <a:pt x="903448" y="1213627"/>
                </a:lnTo>
                <a:lnTo>
                  <a:pt x="914581" y="1213627"/>
                </a:lnTo>
                <a:lnTo>
                  <a:pt x="919088" y="1218137"/>
                </a:lnTo>
                <a:lnTo>
                  <a:pt x="919088" y="1229277"/>
                </a:lnTo>
                <a:lnTo>
                  <a:pt x="914581" y="1233786"/>
                </a:lnTo>
                <a:close/>
              </a:path>
              <a:path w="3305175" h="2456815">
                <a:moveTo>
                  <a:pt x="1219155" y="1237152"/>
                </a:moveTo>
                <a:lnTo>
                  <a:pt x="1204323" y="1237152"/>
                </a:lnTo>
                <a:lnTo>
                  <a:pt x="1198304" y="1231130"/>
                </a:lnTo>
                <a:lnTo>
                  <a:pt x="1198304" y="1216287"/>
                </a:lnTo>
                <a:lnTo>
                  <a:pt x="1204323" y="1210262"/>
                </a:lnTo>
                <a:lnTo>
                  <a:pt x="1219155" y="1210262"/>
                </a:lnTo>
                <a:lnTo>
                  <a:pt x="1225177" y="1216287"/>
                </a:lnTo>
                <a:lnTo>
                  <a:pt x="1225177" y="1231130"/>
                </a:lnTo>
                <a:lnTo>
                  <a:pt x="1219155" y="1237152"/>
                </a:lnTo>
                <a:close/>
              </a:path>
              <a:path w="3305175" h="2456815">
                <a:moveTo>
                  <a:pt x="1523732" y="1240521"/>
                </a:moveTo>
                <a:lnTo>
                  <a:pt x="1505196" y="1240521"/>
                </a:lnTo>
                <a:lnTo>
                  <a:pt x="1497679" y="1232996"/>
                </a:lnTo>
                <a:lnTo>
                  <a:pt x="1497679" y="1214451"/>
                </a:lnTo>
                <a:lnTo>
                  <a:pt x="1505196" y="1206930"/>
                </a:lnTo>
                <a:lnTo>
                  <a:pt x="1523732" y="1206930"/>
                </a:lnTo>
                <a:lnTo>
                  <a:pt x="1531249" y="1214451"/>
                </a:lnTo>
                <a:lnTo>
                  <a:pt x="1531249" y="1232996"/>
                </a:lnTo>
                <a:lnTo>
                  <a:pt x="1523732" y="1240521"/>
                </a:lnTo>
                <a:close/>
              </a:path>
              <a:path w="3305175" h="2456815">
                <a:moveTo>
                  <a:pt x="1817190" y="1243883"/>
                </a:moveTo>
                <a:lnTo>
                  <a:pt x="1809345" y="1242299"/>
                </a:lnTo>
                <a:lnTo>
                  <a:pt x="1802940" y="1237981"/>
                </a:lnTo>
                <a:lnTo>
                  <a:pt x="1798623" y="1231573"/>
                </a:lnTo>
                <a:lnTo>
                  <a:pt x="1797041" y="1223724"/>
                </a:lnTo>
                <a:lnTo>
                  <a:pt x="1798623" y="1215874"/>
                </a:lnTo>
                <a:lnTo>
                  <a:pt x="1802940" y="1209467"/>
                </a:lnTo>
                <a:lnTo>
                  <a:pt x="1809345" y="1205148"/>
                </a:lnTo>
                <a:lnTo>
                  <a:pt x="1817190" y="1203565"/>
                </a:lnTo>
                <a:lnTo>
                  <a:pt x="1825035" y="1205148"/>
                </a:lnTo>
                <a:lnTo>
                  <a:pt x="1831439" y="1209467"/>
                </a:lnTo>
                <a:lnTo>
                  <a:pt x="1835756" y="1215874"/>
                </a:lnTo>
                <a:lnTo>
                  <a:pt x="1837339" y="1223724"/>
                </a:lnTo>
                <a:lnTo>
                  <a:pt x="1835756" y="1231573"/>
                </a:lnTo>
                <a:lnTo>
                  <a:pt x="1831439" y="1237981"/>
                </a:lnTo>
                <a:lnTo>
                  <a:pt x="1825035" y="1242299"/>
                </a:lnTo>
                <a:lnTo>
                  <a:pt x="1817190" y="1243883"/>
                </a:lnTo>
                <a:close/>
              </a:path>
              <a:path w="3305175" h="2456815">
                <a:moveTo>
                  <a:pt x="2119913" y="1247252"/>
                </a:moveTo>
                <a:lnTo>
                  <a:pt x="2110763" y="1245403"/>
                </a:lnTo>
                <a:lnTo>
                  <a:pt x="2103290" y="1240360"/>
                </a:lnTo>
                <a:lnTo>
                  <a:pt x="2098250" y="1232881"/>
                </a:lnTo>
                <a:lnTo>
                  <a:pt x="2096403" y="1223724"/>
                </a:lnTo>
                <a:lnTo>
                  <a:pt x="2098250" y="1214568"/>
                </a:lnTo>
                <a:lnTo>
                  <a:pt x="2103290" y="1207090"/>
                </a:lnTo>
                <a:lnTo>
                  <a:pt x="2110763" y="1202048"/>
                </a:lnTo>
                <a:lnTo>
                  <a:pt x="2119913" y="1200199"/>
                </a:lnTo>
                <a:lnTo>
                  <a:pt x="2129064" y="1202048"/>
                </a:lnTo>
                <a:lnTo>
                  <a:pt x="2136537" y="1207090"/>
                </a:lnTo>
                <a:lnTo>
                  <a:pt x="2141577" y="1214568"/>
                </a:lnTo>
                <a:lnTo>
                  <a:pt x="2143425" y="1223724"/>
                </a:lnTo>
                <a:lnTo>
                  <a:pt x="2141577" y="1232881"/>
                </a:lnTo>
                <a:lnTo>
                  <a:pt x="2136537" y="1240360"/>
                </a:lnTo>
                <a:lnTo>
                  <a:pt x="2129064" y="1245403"/>
                </a:lnTo>
                <a:lnTo>
                  <a:pt x="2119913" y="1247252"/>
                </a:lnTo>
                <a:close/>
              </a:path>
              <a:path w="3305175" h="2456815">
                <a:moveTo>
                  <a:pt x="2422641" y="1249773"/>
                </a:moveTo>
                <a:lnTo>
                  <a:pt x="2412516" y="1247727"/>
                </a:lnTo>
                <a:lnTo>
                  <a:pt x="2404245" y="1242147"/>
                </a:lnTo>
                <a:lnTo>
                  <a:pt x="2398667" y="1233872"/>
                </a:lnTo>
                <a:lnTo>
                  <a:pt x="2396622" y="1223741"/>
                </a:lnTo>
                <a:lnTo>
                  <a:pt x="2398667" y="1213611"/>
                </a:lnTo>
                <a:lnTo>
                  <a:pt x="2404245" y="1205336"/>
                </a:lnTo>
                <a:lnTo>
                  <a:pt x="2412516" y="1199755"/>
                </a:lnTo>
                <a:lnTo>
                  <a:pt x="2422641" y="1197708"/>
                </a:lnTo>
                <a:lnTo>
                  <a:pt x="2432764" y="1199755"/>
                </a:lnTo>
                <a:lnTo>
                  <a:pt x="2441033" y="1205336"/>
                </a:lnTo>
                <a:lnTo>
                  <a:pt x="2446611" y="1213611"/>
                </a:lnTo>
                <a:lnTo>
                  <a:pt x="2448656" y="1223741"/>
                </a:lnTo>
                <a:lnTo>
                  <a:pt x="2446613" y="1233872"/>
                </a:lnTo>
                <a:lnTo>
                  <a:pt x="2441040" y="1242147"/>
                </a:lnTo>
                <a:lnTo>
                  <a:pt x="2432771" y="1247727"/>
                </a:lnTo>
                <a:lnTo>
                  <a:pt x="2422641" y="1249773"/>
                </a:lnTo>
                <a:close/>
              </a:path>
              <a:path w="3305175" h="2456815">
                <a:moveTo>
                  <a:pt x="2725365" y="1253139"/>
                </a:moveTo>
                <a:lnTo>
                  <a:pt x="2713927" y="1250829"/>
                </a:lnTo>
                <a:lnTo>
                  <a:pt x="2704588" y="1244530"/>
                </a:lnTo>
                <a:lnTo>
                  <a:pt x="2698292" y="1235185"/>
                </a:lnTo>
                <a:lnTo>
                  <a:pt x="2695983" y="1223741"/>
                </a:lnTo>
                <a:lnTo>
                  <a:pt x="2698292" y="1212296"/>
                </a:lnTo>
                <a:lnTo>
                  <a:pt x="2704588" y="1202952"/>
                </a:lnTo>
                <a:lnTo>
                  <a:pt x="2713927" y="1196652"/>
                </a:lnTo>
                <a:lnTo>
                  <a:pt x="2725365" y="1194343"/>
                </a:lnTo>
                <a:lnTo>
                  <a:pt x="2736802" y="1196652"/>
                </a:lnTo>
                <a:lnTo>
                  <a:pt x="2746141" y="1202952"/>
                </a:lnTo>
                <a:lnTo>
                  <a:pt x="2752437" y="1212296"/>
                </a:lnTo>
                <a:lnTo>
                  <a:pt x="2754746" y="1223741"/>
                </a:lnTo>
                <a:lnTo>
                  <a:pt x="2752437" y="1235185"/>
                </a:lnTo>
                <a:lnTo>
                  <a:pt x="2746141" y="1244530"/>
                </a:lnTo>
                <a:lnTo>
                  <a:pt x="2736802" y="1250829"/>
                </a:lnTo>
                <a:lnTo>
                  <a:pt x="2725365" y="1253139"/>
                </a:lnTo>
                <a:close/>
              </a:path>
              <a:path w="3305175" h="2456815">
                <a:moveTo>
                  <a:pt x="3028088" y="1256504"/>
                </a:moveTo>
                <a:lnTo>
                  <a:pt x="3015345" y="1253929"/>
                </a:lnTo>
                <a:lnTo>
                  <a:pt x="3004937" y="1246906"/>
                </a:lnTo>
                <a:lnTo>
                  <a:pt x="2997919" y="1236492"/>
                </a:lnTo>
                <a:lnTo>
                  <a:pt x="2995345" y="1223741"/>
                </a:lnTo>
                <a:lnTo>
                  <a:pt x="2997919" y="1210990"/>
                </a:lnTo>
                <a:lnTo>
                  <a:pt x="3004937" y="1200575"/>
                </a:lnTo>
                <a:lnTo>
                  <a:pt x="3015345" y="1193552"/>
                </a:lnTo>
                <a:lnTo>
                  <a:pt x="3028088" y="1190977"/>
                </a:lnTo>
                <a:lnTo>
                  <a:pt x="3040832" y="1193552"/>
                </a:lnTo>
                <a:lnTo>
                  <a:pt x="3051242" y="1200575"/>
                </a:lnTo>
                <a:lnTo>
                  <a:pt x="3058261" y="1210990"/>
                </a:lnTo>
                <a:lnTo>
                  <a:pt x="3060835" y="1223741"/>
                </a:lnTo>
                <a:lnTo>
                  <a:pt x="3058261" y="1236492"/>
                </a:lnTo>
                <a:lnTo>
                  <a:pt x="3051242" y="1246906"/>
                </a:lnTo>
                <a:lnTo>
                  <a:pt x="3040832" y="1253929"/>
                </a:lnTo>
                <a:lnTo>
                  <a:pt x="3028088" y="1256504"/>
                </a:lnTo>
                <a:close/>
              </a:path>
              <a:path w="3305175" h="2456815">
                <a:moveTo>
                  <a:pt x="3305061" y="1247462"/>
                </a:moveTo>
                <a:lnTo>
                  <a:pt x="3298335" y="1237483"/>
                </a:lnTo>
                <a:lnTo>
                  <a:pt x="3295564" y="1223757"/>
                </a:lnTo>
                <a:lnTo>
                  <a:pt x="3298335" y="1210032"/>
                </a:lnTo>
                <a:lnTo>
                  <a:pt x="3305061" y="1200053"/>
                </a:lnTo>
                <a:lnTo>
                  <a:pt x="3305061" y="1247462"/>
                </a:lnTo>
                <a:close/>
              </a:path>
              <a:path w="3305175" h="2456815">
                <a:moveTo>
                  <a:pt x="1311" y="1527555"/>
                </a:moveTo>
                <a:lnTo>
                  <a:pt x="370" y="1527555"/>
                </a:lnTo>
                <a:lnTo>
                  <a:pt x="0" y="1527187"/>
                </a:lnTo>
                <a:lnTo>
                  <a:pt x="0" y="1526245"/>
                </a:lnTo>
                <a:lnTo>
                  <a:pt x="370" y="1525874"/>
                </a:lnTo>
                <a:lnTo>
                  <a:pt x="1311" y="1525874"/>
                </a:lnTo>
                <a:lnTo>
                  <a:pt x="1681" y="1526245"/>
                </a:lnTo>
                <a:lnTo>
                  <a:pt x="1681" y="1527187"/>
                </a:lnTo>
                <a:lnTo>
                  <a:pt x="1311" y="1527555"/>
                </a:lnTo>
                <a:close/>
              </a:path>
              <a:path w="3305175" h="2456815">
                <a:moveTo>
                  <a:pt x="305415" y="1530080"/>
                </a:moveTo>
                <a:lnTo>
                  <a:pt x="301698" y="1530080"/>
                </a:lnTo>
                <a:lnTo>
                  <a:pt x="300201" y="1528584"/>
                </a:lnTo>
                <a:lnTo>
                  <a:pt x="300201" y="1524848"/>
                </a:lnTo>
                <a:lnTo>
                  <a:pt x="301698" y="1523349"/>
                </a:lnTo>
                <a:lnTo>
                  <a:pt x="305432" y="1523349"/>
                </a:lnTo>
                <a:lnTo>
                  <a:pt x="306929" y="1524848"/>
                </a:lnTo>
                <a:lnTo>
                  <a:pt x="306929" y="1528584"/>
                </a:lnTo>
                <a:lnTo>
                  <a:pt x="305415" y="1530080"/>
                </a:lnTo>
                <a:close/>
              </a:path>
              <a:path w="3305175" h="2456815">
                <a:moveTo>
                  <a:pt x="610008" y="1533445"/>
                </a:moveTo>
                <a:lnTo>
                  <a:pt x="602591" y="1533445"/>
                </a:lnTo>
                <a:lnTo>
                  <a:pt x="599580" y="1530434"/>
                </a:lnTo>
                <a:lnTo>
                  <a:pt x="599580" y="1523032"/>
                </a:lnTo>
                <a:lnTo>
                  <a:pt x="602591" y="1520017"/>
                </a:lnTo>
                <a:lnTo>
                  <a:pt x="609991" y="1520017"/>
                </a:lnTo>
                <a:lnTo>
                  <a:pt x="613002" y="1523032"/>
                </a:lnTo>
                <a:lnTo>
                  <a:pt x="613002" y="1530434"/>
                </a:lnTo>
                <a:lnTo>
                  <a:pt x="610008" y="1533445"/>
                </a:lnTo>
                <a:close/>
              </a:path>
              <a:path w="3305175" h="2456815">
                <a:moveTo>
                  <a:pt x="914581" y="1536811"/>
                </a:moveTo>
                <a:lnTo>
                  <a:pt x="903448" y="1536811"/>
                </a:lnTo>
                <a:lnTo>
                  <a:pt x="898942" y="1532301"/>
                </a:lnTo>
                <a:lnTo>
                  <a:pt x="898942" y="1521161"/>
                </a:lnTo>
                <a:lnTo>
                  <a:pt x="903448" y="1516652"/>
                </a:lnTo>
                <a:lnTo>
                  <a:pt x="914581" y="1516652"/>
                </a:lnTo>
                <a:lnTo>
                  <a:pt x="919088" y="1521161"/>
                </a:lnTo>
                <a:lnTo>
                  <a:pt x="919088" y="1532301"/>
                </a:lnTo>
                <a:lnTo>
                  <a:pt x="914581" y="1536811"/>
                </a:lnTo>
                <a:close/>
              </a:path>
              <a:path w="3305175" h="2456815">
                <a:moveTo>
                  <a:pt x="1219155" y="1540176"/>
                </a:moveTo>
                <a:lnTo>
                  <a:pt x="1204323" y="1540176"/>
                </a:lnTo>
                <a:lnTo>
                  <a:pt x="1198304" y="1534154"/>
                </a:lnTo>
                <a:lnTo>
                  <a:pt x="1198304" y="1519312"/>
                </a:lnTo>
                <a:lnTo>
                  <a:pt x="1204323" y="1513286"/>
                </a:lnTo>
                <a:lnTo>
                  <a:pt x="1219155" y="1513286"/>
                </a:lnTo>
                <a:lnTo>
                  <a:pt x="1225177" y="1519312"/>
                </a:lnTo>
                <a:lnTo>
                  <a:pt x="1225177" y="1534154"/>
                </a:lnTo>
                <a:lnTo>
                  <a:pt x="1219155" y="1540176"/>
                </a:lnTo>
                <a:close/>
              </a:path>
              <a:path w="3305175" h="2456815">
                <a:moveTo>
                  <a:pt x="1523732" y="1543542"/>
                </a:moveTo>
                <a:lnTo>
                  <a:pt x="1505196" y="1543542"/>
                </a:lnTo>
                <a:lnTo>
                  <a:pt x="1497679" y="1536021"/>
                </a:lnTo>
                <a:lnTo>
                  <a:pt x="1497679" y="1517475"/>
                </a:lnTo>
                <a:lnTo>
                  <a:pt x="1505196" y="1509954"/>
                </a:lnTo>
                <a:lnTo>
                  <a:pt x="1523732" y="1509954"/>
                </a:lnTo>
                <a:lnTo>
                  <a:pt x="1531249" y="1517475"/>
                </a:lnTo>
                <a:lnTo>
                  <a:pt x="1531249" y="1536021"/>
                </a:lnTo>
                <a:lnTo>
                  <a:pt x="1523732" y="1543542"/>
                </a:lnTo>
                <a:close/>
              </a:path>
              <a:path w="3305175" h="2456815">
                <a:moveTo>
                  <a:pt x="1817190" y="1546910"/>
                </a:moveTo>
                <a:lnTo>
                  <a:pt x="1809345" y="1545327"/>
                </a:lnTo>
                <a:lnTo>
                  <a:pt x="1802940" y="1541006"/>
                </a:lnTo>
                <a:lnTo>
                  <a:pt x="1798623" y="1534598"/>
                </a:lnTo>
                <a:lnTo>
                  <a:pt x="1797041" y="1526748"/>
                </a:lnTo>
                <a:lnTo>
                  <a:pt x="1798623" y="1518899"/>
                </a:lnTo>
                <a:lnTo>
                  <a:pt x="1802940" y="1512491"/>
                </a:lnTo>
                <a:lnTo>
                  <a:pt x="1809345" y="1508172"/>
                </a:lnTo>
                <a:lnTo>
                  <a:pt x="1817190" y="1506589"/>
                </a:lnTo>
                <a:lnTo>
                  <a:pt x="1825035" y="1508172"/>
                </a:lnTo>
                <a:lnTo>
                  <a:pt x="1831439" y="1512491"/>
                </a:lnTo>
                <a:lnTo>
                  <a:pt x="1835756" y="1518899"/>
                </a:lnTo>
                <a:lnTo>
                  <a:pt x="1837339" y="1526748"/>
                </a:lnTo>
                <a:lnTo>
                  <a:pt x="1835756" y="1534598"/>
                </a:lnTo>
                <a:lnTo>
                  <a:pt x="1831439" y="1541006"/>
                </a:lnTo>
                <a:lnTo>
                  <a:pt x="1825035" y="1545327"/>
                </a:lnTo>
                <a:lnTo>
                  <a:pt x="1817190" y="1546910"/>
                </a:lnTo>
                <a:close/>
              </a:path>
              <a:path w="3305175" h="2456815">
                <a:moveTo>
                  <a:pt x="2119913" y="1550276"/>
                </a:moveTo>
                <a:lnTo>
                  <a:pt x="2110763" y="1548427"/>
                </a:lnTo>
                <a:lnTo>
                  <a:pt x="2103290" y="1543384"/>
                </a:lnTo>
                <a:lnTo>
                  <a:pt x="2098250" y="1535906"/>
                </a:lnTo>
                <a:lnTo>
                  <a:pt x="2096403" y="1526748"/>
                </a:lnTo>
                <a:lnTo>
                  <a:pt x="2098250" y="1517592"/>
                </a:lnTo>
                <a:lnTo>
                  <a:pt x="2103290" y="1510115"/>
                </a:lnTo>
                <a:lnTo>
                  <a:pt x="2110763" y="1505073"/>
                </a:lnTo>
                <a:lnTo>
                  <a:pt x="2119913" y="1503223"/>
                </a:lnTo>
                <a:lnTo>
                  <a:pt x="2129064" y="1505073"/>
                </a:lnTo>
                <a:lnTo>
                  <a:pt x="2136537" y="1510115"/>
                </a:lnTo>
                <a:lnTo>
                  <a:pt x="2141577" y="1517592"/>
                </a:lnTo>
                <a:lnTo>
                  <a:pt x="2143425" y="1526748"/>
                </a:lnTo>
                <a:lnTo>
                  <a:pt x="2141577" y="1535906"/>
                </a:lnTo>
                <a:lnTo>
                  <a:pt x="2136537" y="1543384"/>
                </a:lnTo>
                <a:lnTo>
                  <a:pt x="2129064" y="1548427"/>
                </a:lnTo>
                <a:lnTo>
                  <a:pt x="2119913" y="1550276"/>
                </a:lnTo>
                <a:close/>
              </a:path>
              <a:path w="3305175" h="2456815">
                <a:moveTo>
                  <a:pt x="2422641" y="1552798"/>
                </a:moveTo>
                <a:lnTo>
                  <a:pt x="2412516" y="1550751"/>
                </a:lnTo>
                <a:lnTo>
                  <a:pt x="2404245" y="1545171"/>
                </a:lnTo>
                <a:lnTo>
                  <a:pt x="2398667" y="1536896"/>
                </a:lnTo>
                <a:lnTo>
                  <a:pt x="2396622" y="1526765"/>
                </a:lnTo>
                <a:lnTo>
                  <a:pt x="2398667" y="1516635"/>
                </a:lnTo>
                <a:lnTo>
                  <a:pt x="2404245" y="1508360"/>
                </a:lnTo>
                <a:lnTo>
                  <a:pt x="2412516" y="1502779"/>
                </a:lnTo>
                <a:lnTo>
                  <a:pt x="2422641" y="1500732"/>
                </a:lnTo>
                <a:lnTo>
                  <a:pt x="2432764" y="1502779"/>
                </a:lnTo>
                <a:lnTo>
                  <a:pt x="2441033" y="1508360"/>
                </a:lnTo>
                <a:lnTo>
                  <a:pt x="2446611" y="1516635"/>
                </a:lnTo>
                <a:lnTo>
                  <a:pt x="2448656" y="1526765"/>
                </a:lnTo>
                <a:lnTo>
                  <a:pt x="2446613" y="1536896"/>
                </a:lnTo>
                <a:lnTo>
                  <a:pt x="2441040" y="1545171"/>
                </a:lnTo>
                <a:lnTo>
                  <a:pt x="2432771" y="1550751"/>
                </a:lnTo>
                <a:lnTo>
                  <a:pt x="2422641" y="1552798"/>
                </a:lnTo>
                <a:close/>
              </a:path>
              <a:path w="3305175" h="2456815">
                <a:moveTo>
                  <a:pt x="2725365" y="1556163"/>
                </a:moveTo>
                <a:lnTo>
                  <a:pt x="2713927" y="1553853"/>
                </a:lnTo>
                <a:lnTo>
                  <a:pt x="2704588" y="1547554"/>
                </a:lnTo>
                <a:lnTo>
                  <a:pt x="2698292" y="1538210"/>
                </a:lnTo>
                <a:lnTo>
                  <a:pt x="2695983" y="1526765"/>
                </a:lnTo>
                <a:lnTo>
                  <a:pt x="2698292" y="1515320"/>
                </a:lnTo>
                <a:lnTo>
                  <a:pt x="2704588" y="1505976"/>
                </a:lnTo>
                <a:lnTo>
                  <a:pt x="2713927" y="1499676"/>
                </a:lnTo>
                <a:lnTo>
                  <a:pt x="2725365" y="1497367"/>
                </a:lnTo>
                <a:lnTo>
                  <a:pt x="2736802" y="1499676"/>
                </a:lnTo>
                <a:lnTo>
                  <a:pt x="2746141" y="1505976"/>
                </a:lnTo>
                <a:lnTo>
                  <a:pt x="2752437" y="1515320"/>
                </a:lnTo>
                <a:lnTo>
                  <a:pt x="2754746" y="1526765"/>
                </a:lnTo>
                <a:lnTo>
                  <a:pt x="2752437" y="1538210"/>
                </a:lnTo>
                <a:lnTo>
                  <a:pt x="2746141" y="1547554"/>
                </a:lnTo>
                <a:lnTo>
                  <a:pt x="2736802" y="1553853"/>
                </a:lnTo>
                <a:lnTo>
                  <a:pt x="2725365" y="1556163"/>
                </a:lnTo>
                <a:close/>
              </a:path>
              <a:path w="3305175" h="2456815">
                <a:moveTo>
                  <a:pt x="3028088" y="1559528"/>
                </a:moveTo>
                <a:lnTo>
                  <a:pt x="3015345" y="1556953"/>
                </a:lnTo>
                <a:lnTo>
                  <a:pt x="3004937" y="1549930"/>
                </a:lnTo>
                <a:lnTo>
                  <a:pt x="2997919" y="1539516"/>
                </a:lnTo>
                <a:lnTo>
                  <a:pt x="2995345" y="1526765"/>
                </a:lnTo>
                <a:lnTo>
                  <a:pt x="2997919" y="1514014"/>
                </a:lnTo>
                <a:lnTo>
                  <a:pt x="3004937" y="1503599"/>
                </a:lnTo>
                <a:lnTo>
                  <a:pt x="3015345" y="1496577"/>
                </a:lnTo>
                <a:lnTo>
                  <a:pt x="3028088" y="1494001"/>
                </a:lnTo>
                <a:lnTo>
                  <a:pt x="3040832" y="1496577"/>
                </a:lnTo>
                <a:lnTo>
                  <a:pt x="3051242" y="1503599"/>
                </a:lnTo>
                <a:lnTo>
                  <a:pt x="3058261" y="1514014"/>
                </a:lnTo>
                <a:lnTo>
                  <a:pt x="3060835" y="1526765"/>
                </a:lnTo>
                <a:lnTo>
                  <a:pt x="3058261" y="1539516"/>
                </a:lnTo>
                <a:lnTo>
                  <a:pt x="3051242" y="1549930"/>
                </a:lnTo>
                <a:lnTo>
                  <a:pt x="3040832" y="1556953"/>
                </a:lnTo>
                <a:lnTo>
                  <a:pt x="3028088" y="1559528"/>
                </a:lnTo>
                <a:close/>
              </a:path>
              <a:path w="3305175" h="2456815">
                <a:moveTo>
                  <a:pt x="3305061" y="1550486"/>
                </a:moveTo>
                <a:lnTo>
                  <a:pt x="3298335" y="1540507"/>
                </a:lnTo>
                <a:lnTo>
                  <a:pt x="3295564" y="1526782"/>
                </a:lnTo>
                <a:lnTo>
                  <a:pt x="3298335" y="1513056"/>
                </a:lnTo>
                <a:lnTo>
                  <a:pt x="3305061" y="1503077"/>
                </a:lnTo>
                <a:lnTo>
                  <a:pt x="3305061" y="1550486"/>
                </a:lnTo>
                <a:close/>
              </a:path>
              <a:path w="3305175" h="2456815">
                <a:moveTo>
                  <a:pt x="304961" y="1832246"/>
                </a:moveTo>
                <a:lnTo>
                  <a:pt x="302169" y="1832246"/>
                </a:lnTo>
                <a:lnTo>
                  <a:pt x="301043" y="1831119"/>
                </a:lnTo>
                <a:lnTo>
                  <a:pt x="301043" y="1828324"/>
                </a:lnTo>
                <a:lnTo>
                  <a:pt x="302169" y="1827200"/>
                </a:lnTo>
                <a:lnTo>
                  <a:pt x="304961" y="1827200"/>
                </a:lnTo>
                <a:lnTo>
                  <a:pt x="306088" y="1828324"/>
                </a:lnTo>
                <a:lnTo>
                  <a:pt x="306088" y="1831119"/>
                </a:lnTo>
                <a:lnTo>
                  <a:pt x="304961" y="1832246"/>
                </a:lnTo>
                <a:close/>
              </a:path>
              <a:path w="3305175" h="2456815">
                <a:moveTo>
                  <a:pt x="610008" y="1836453"/>
                </a:moveTo>
                <a:lnTo>
                  <a:pt x="602591" y="1836453"/>
                </a:lnTo>
                <a:lnTo>
                  <a:pt x="599580" y="1833441"/>
                </a:lnTo>
                <a:lnTo>
                  <a:pt x="599580" y="1826039"/>
                </a:lnTo>
                <a:lnTo>
                  <a:pt x="602591" y="1823024"/>
                </a:lnTo>
                <a:lnTo>
                  <a:pt x="609991" y="1823024"/>
                </a:lnTo>
                <a:lnTo>
                  <a:pt x="613002" y="1826039"/>
                </a:lnTo>
                <a:lnTo>
                  <a:pt x="613002" y="1833441"/>
                </a:lnTo>
                <a:lnTo>
                  <a:pt x="610008" y="1836453"/>
                </a:lnTo>
                <a:close/>
              </a:path>
              <a:path w="3305175" h="2456815">
                <a:moveTo>
                  <a:pt x="914581" y="1839818"/>
                </a:moveTo>
                <a:lnTo>
                  <a:pt x="903448" y="1839818"/>
                </a:lnTo>
                <a:lnTo>
                  <a:pt x="898942" y="1835308"/>
                </a:lnTo>
                <a:lnTo>
                  <a:pt x="898942" y="1824169"/>
                </a:lnTo>
                <a:lnTo>
                  <a:pt x="903448" y="1819659"/>
                </a:lnTo>
                <a:lnTo>
                  <a:pt x="914581" y="1819659"/>
                </a:lnTo>
                <a:lnTo>
                  <a:pt x="919088" y="1824169"/>
                </a:lnTo>
                <a:lnTo>
                  <a:pt x="919088" y="1835308"/>
                </a:lnTo>
                <a:lnTo>
                  <a:pt x="914581" y="1839818"/>
                </a:lnTo>
                <a:close/>
              </a:path>
              <a:path w="3305175" h="2456815">
                <a:moveTo>
                  <a:pt x="1219155" y="1843183"/>
                </a:moveTo>
                <a:lnTo>
                  <a:pt x="1204323" y="1843183"/>
                </a:lnTo>
                <a:lnTo>
                  <a:pt x="1198304" y="1837161"/>
                </a:lnTo>
                <a:lnTo>
                  <a:pt x="1198304" y="1822319"/>
                </a:lnTo>
                <a:lnTo>
                  <a:pt x="1204323" y="1816294"/>
                </a:lnTo>
                <a:lnTo>
                  <a:pt x="1219155" y="1816294"/>
                </a:lnTo>
                <a:lnTo>
                  <a:pt x="1225177" y="1822319"/>
                </a:lnTo>
                <a:lnTo>
                  <a:pt x="1225177" y="1837161"/>
                </a:lnTo>
                <a:lnTo>
                  <a:pt x="1219155" y="1843183"/>
                </a:lnTo>
                <a:close/>
              </a:path>
              <a:path w="3305175" h="2456815">
                <a:moveTo>
                  <a:pt x="1523732" y="1846549"/>
                </a:moveTo>
                <a:lnTo>
                  <a:pt x="1505196" y="1846549"/>
                </a:lnTo>
                <a:lnTo>
                  <a:pt x="1497679" y="1839028"/>
                </a:lnTo>
                <a:lnTo>
                  <a:pt x="1497679" y="1820483"/>
                </a:lnTo>
                <a:lnTo>
                  <a:pt x="1505196" y="1812962"/>
                </a:lnTo>
                <a:lnTo>
                  <a:pt x="1523732" y="1812962"/>
                </a:lnTo>
                <a:lnTo>
                  <a:pt x="1531249" y="1820483"/>
                </a:lnTo>
                <a:lnTo>
                  <a:pt x="1531249" y="1839028"/>
                </a:lnTo>
                <a:lnTo>
                  <a:pt x="1523732" y="1846549"/>
                </a:lnTo>
                <a:close/>
              </a:path>
              <a:path w="3305175" h="2456815">
                <a:moveTo>
                  <a:pt x="1817190" y="1849914"/>
                </a:moveTo>
                <a:lnTo>
                  <a:pt x="1809345" y="1848331"/>
                </a:lnTo>
                <a:lnTo>
                  <a:pt x="1802940" y="1844012"/>
                </a:lnTo>
                <a:lnTo>
                  <a:pt x="1798623" y="1837605"/>
                </a:lnTo>
                <a:lnTo>
                  <a:pt x="1797041" y="1829755"/>
                </a:lnTo>
                <a:lnTo>
                  <a:pt x="1798623" y="1821906"/>
                </a:lnTo>
                <a:lnTo>
                  <a:pt x="1802940" y="1815499"/>
                </a:lnTo>
                <a:lnTo>
                  <a:pt x="1809345" y="1811180"/>
                </a:lnTo>
                <a:lnTo>
                  <a:pt x="1817190" y="1809596"/>
                </a:lnTo>
                <a:lnTo>
                  <a:pt x="1825035" y="1811180"/>
                </a:lnTo>
                <a:lnTo>
                  <a:pt x="1831439" y="1815499"/>
                </a:lnTo>
                <a:lnTo>
                  <a:pt x="1835756" y="1821906"/>
                </a:lnTo>
                <a:lnTo>
                  <a:pt x="1837339" y="1829755"/>
                </a:lnTo>
                <a:lnTo>
                  <a:pt x="1835756" y="1837605"/>
                </a:lnTo>
                <a:lnTo>
                  <a:pt x="1831439" y="1844012"/>
                </a:lnTo>
                <a:lnTo>
                  <a:pt x="1825035" y="1848331"/>
                </a:lnTo>
                <a:lnTo>
                  <a:pt x="1817190" y="1849914"/>
                </a:lnTo>
                <a:close/>
              </a:path>
              <a:path w="3305175" h="2456815">
                <a:moveTo>
                  <a:pt x="2119913" y="1853283"/>
                </a:moveTo>
                <a:lnTo>
                  <a:pt x="2110763" y="1851434"/>
                </a:lnTo>
                <a:lnTo>
                  <a:pt x="2103290" y="1846392"/>
                </a:lnTo>
                <a:lnTo>
                  <a:pt x="2098250" y="1838913"/>
                </a:lnTo>
                <a:lnTo>
                  <a:pt x="2096403" y="1829755"/>
                </a:lnTo>
                <a:lnTo>
                  <a:pt x="2098250" y="1820600"/>
                </a:lnTo>
                <a:lnTo>
                  <a:pt x="2103290" y="1813122"/>
                </a:lnTo>
                <a:lnTo>
                  <a:pt x="2110763" y="1808080"/>
                </a:lnTo>
                <a:lnTo>
                  <a:pt x="2119913" y="1806231"/>
                </a:lnTo>
                <a:lnTo>
                  <a:pt x="2129064" y="1808080"/>
                </a:lnTo>
                <a:lnTo>
                  <a:pt x="2136537" y="1813122"/>
                </a:lnTo>
                <a:lnTo>
                  <a:pt x="2141577" y="1820600"/>
                </a:lnTo>
                <a:lnTo>
                  <a:pt x="2143425" y="1829755"/>
                </a:lnTo>
                <a:lnTo>
                  <a:pt x="2141577" y="1838913"/>
                </a:lnTo>
                <a:lnTo>
                  <a:pt x="2136537" y="1846392"/>
                </a:lnTo>
                <a:lnTo>
                  <a:pt x="2129064" y="1851434"/>
                </a:lnTo>
                <a:lnTo>
                  <a:pt x="2119913" y="1853283"/>
                </a:lnTo>
                <a:close/>
              </a:path>
              <a:path w="3305175" h="2456815">
                <a:moveTo>
                  <a:pt x="2422641" y="1855805"/>
                </a:moveTo>
                <a:lnTo>
                  <a:pt x="2412516" y="1853758"/>
                </a:lnTo>
                <a:lnTo>
                  <a:pt x="2404245" y="1848177"/>
                </a:lnTo>
                <a:lnTo>
                  <a:pt x="2398667" y="1839902"/>
                </a:lnTo>
                <a:lnTo>
                  <a:pt x="2396622" y="1829772"/>
                </a:lnTo>
                <a:lnTo>
                  <a:pt x="2398667" y="1819642"/>
                </a:lnTo>
                <a:lnTo>
                  <a:pt x="2404245" y="1811367"/>
                </a:lnTo>
                <a:lnTo>
                  <a:pt x="2412516" y="1805786"/>
                </a:lnTo>
                <a:lnTo>
                  <a:pt x="2422641" y="1803740"/>
                </a:lnTo>
                <a:lnTo>
                  <a:pt x="2432764" y="1805786"/>
                </a:lnTo>
                <a:lnTo>
                  <a:pt x="2441033" y="1811367"/>
                </a:lnTo>
                <a:lnTo>
                  <a:pt x="2446611" y="1819642"/>
                </a:lnTo>
                <a:lnTo>
                  <a:pt x="2448656" y="1829772"/>
                </a:lnTo>
                <a:lnTo>
                  <a:pt x="2446613" y="1839902"/>
                </a:lnTo>
                <a:lnTo>
                  <a:pt x="2441040" y="1848177"/>
                </a:lnTo>
                <a:lnTo>
                  <a:pt x="2432771" y="1853758"/>
                </a:lnTo>
                <a:lnTo>
                  <a:pt x="2422641" y="1855805"/>
                </a:lnTo>
                <a:close/>
              </a:path>
              <a:path w="3305175" h="2456815">
                <a:moveTo>
                  <a:pt x="2725365" y="1859170"/>
                </a:moveTo>
                <a:lnTo>
                  <a:pt x="2713927" y="1856861"/>
                </a:lnTo>
                <a:lnTo>
                  <a:pt x="2704588" y="1850561"/>
                </a:lnTo>
                <a:lnTo>
                  <a:pt x="2698292" y="1841217"/>
                </a:lnTo>
                <a:lnTo>
                  <a:pt x="2695983" y="1829772"/>
                </a:lnTo>
                <a:lnTo>
                  <a:pt x="2698292" y="1818328"/>
                </a:lnTo>
                <a:lnTo>
                  <a:pt x="2704588" y="1808983"/>
                </a:lnTo>
                <a:lnTo>
                  <a:pt x="2713927" y="1802684"/>
                </a:lnTo>
                <a:lnTo>
                  <a:pt x="2725365" y="1800374"/>
                </a:lnTo>
                <a:lnTo>
                  <a:pt x="2736802" y="1802684"/>
                </a:lnTo>
                <a:lnTo>
                  <a:pt x="2746141" y="1808983"/>
                </a:lnTo>
                <a:lnTo>
                  <a:pt x="2752437" y="1818328"/>
                </a:lnTo>
                <a:lnTo>
                  <a:pt x="2754746" y="1829772"/>
                </a:lnTo>
                <a:lnTo>
                  <a:pt x="2752437" y="1841217"/>
                </a:lnTo>
                <a:lnTo>
                  <a:pt x="2746141" y="1850561"/>
                </a:lnTo>
                <a:lnTo>
                  <a:pt x="2736802" y="1856861"/>
                </a:lnTo>
                <a:lnTo>
                  <a:pt x="2725365" y="1859170"/>
                </a:lnTo>
                <a:close/>
              </a:path>
              <a:path w="3305175" h="2456815">
                <a:moveTo>
                  <a:pt x="3028088" y="1862536"/>
                </a:moveTo>
                <a:lnTo>
                  <a:pt x="3015345" y="1859960"/>
                </a:lnTo>
                <a:lnTo>
                  <a:pt x="3004937" y="1852938"/>
                </a:lnTo>
                <a:lnTo>
                  <a:pt x="2997919" y="1842523"/>
                </a:lnTo>
                <a:lnTo>
                  <a:pt x="2995345" y="1829772"/>
                </a:lnTo>
                <a:lnTo>
                  <a:pt x="2997919" y="1817021"/>
                </a:lnTo>
                <a:lnTo>
                  <a:pt x="3004937" y="1806607"/>
                </a:lnTo>
                <a:lnTo>
                  <a:pt x="3015345" y="1799584"/>
                </a:lnTo>
                <a:lnTo>
                  <a:pt x="3028088" y="1797009"/>
                </a:lnTo>
                <a:lnTo>
                  <a:pt x="3040832" y="1799584"/>
                </a:lnTo>
                <a:lnTo>
                  <a:pt x="3051242" y="1806607"/>
                </a:lnTo>
                <a:lnTo>
                  <a:pt x="3058261" y="1817021"/>
                </a:lnTo>
                <a:lnTo>
                  <a:pt x="3060835" y="1829772"/>
                </a:lnTo>
                <a:lnTo>
                  <a:pt x="3058261" y="1842523"/>
                </a:lnTo>
                <a:lnTo>
                  <a:pt x="3051242" y="1852938"/>
                </a:lnTo>
                <a:lnTo>
                  <a:pt x="3040832" y="1859960"/>
                </a:lnTo>
                <a:lnTo>
                  <a:pt x="3028088" y="1862536"/>
                </a:lnTo>
                <a:close/>
              </a:path>
              <a:path w="3305175" h="2456815">
                <a:moveTo>
                  <a:pt x="3305061" y="1853494"/>
                </a:moveTo>
                <a:lnTo>
                  <a:pt x="3298335" y="1843514"/>
                </a:lnTo>
                <a:lnTo>
                  <a:pt x="3295564" y="1829789"/>
                </a:lnTo>
                <a:lnTo>
                  <a:pt x="3298335" y="1816064"/>
                </a:lnTo>
                <a:lnTo>
                  <a:pt x="3305061" y="1806085"/>
                </a:lnTo>
                <a:lnTo>
                  <a:pt x="3305061" y="1853494"/>
                </a:lnTo>
                <a:close/>
              </a:path>
              <a:path w="3305175" h="2456815">
                <a:moveTo>
                  <a:pt x="607685" y="2135254"/>
                </a:moveTo>
                <a:lnTo>
                  <a:pt x="604894" y="2135254"/>
                </a:lnTo>
                <a:lnTo>
                  <a:pt x="603766" y="2134126"/>
                </a:lnTo>
                <a:lnTo>
                  <a:pt x="603766" y="2131335"/>
                </a:lnTo>
                <a:lnTo>
                  <a:pt x="604894" y="2130204"/>
                </a:lnTo>
                <a:lnTo>
                  <a:pt x="607685" y="2130204"/>
                </a:lnTo>
                <a:lnTo>
                  <a:pt x="608813" y="2131335"/>
                </a:lnTo>
                <a:lnTo>
                  <a:pt x="608813" y="2134126"/>
                </a:lnTo>
                <a:lnTo>
                  <a:pt x="607685" y="2135254"/>
                </a:lnTo>
                <a:close/>
              </a:path>
              <a:path w="3305175" h="2456815">
                <a:moveTo>
                  <a:pt x="913187" y="2140287"/>
                </a:moveTo>
                <a:lnTo>
                  <a:pt x="904843" y="2140287"/>
                </a:lnTo>
                <a:lnTo>
                  <a:pt x="901464" y="2136904"/>
                </a:lnTo>
                <a:lnTo>
                  <a:pt x="901464" y="2128557"/>
                </a:lnTo>
                <a:lnTo>
                  <a:pt x="904843" y="2125174"/>
                </a:lnTo>
                <a:lnTo>
                  <a:pt x="913187" y="2125174"/>
                </a:lnTo>
                <a:lnTo>
                  <a:pt x="916566" y="2128557"/>
                </a:lnTo>
                <a:lnTo>
                  <a:pt x="916566" y="2136904"/>
                </a:lnTo>
                <a:lnTo>
                  <a:pt x="913187" y="2140287"/>
                </a:lnTo>
                <a:close/>
              </a:path>
              <a:path w="3305175" h="2456815">
                <a:moveTo>
                  <a:pt x="1218686" y="2145317"/>
                </a:moveTo>
                <a:lnTo>
                  <a:pt x="1204778" y="2145317"/>
                </a:lnTo>
                <a:lnTo>
                  <a:pt x="1199144" y="2139679"/>
                </a:lnTo>
                <a:lnTo>
                  <a:pt x="1199144" y="2125745"/>
                </a:lnTo>
                <a:lnTo>
                  <a:pt x="1204778" y="2120108"/>
                </a:lnTo>
                <a:lnTo>
                  <a:pt x="1218703" y="2120108"/>
                </a:lnTo>
                <a:lnTo>
                  <a:pt x="1224336" y="2125745"/>
                </a:lnTo>
                <a:lnTo>
                  <a:pt x="1224336" y="2139679"/>
                </a:lnTo>
                <a:lnTo>
                  <a:pt x="1218686" y="2145317"/>
                </a:lnTo>
                <a:close/>
              </a:path>
              <a:path w="3305175" h="2456815">
                <a:moveTo>
                  <a:pt x="1523732" y="2149526"/>
                </a:moveTo>
                <a:lnTo>
                  <a:pt x="1505196" y="2149526"/>
                </a:lnTo>
                <a:lnTo>
                  <a:pt x="1497679" y="2142002"/>
                </a:lnTo>
                <a:lnTo>
                  <a:pt x="1497679" y="2123456"/>
                </a:lnTo>
                <a:lnTo>
                  <a:pt x="1505196" y="2115935"/>
                </a:lnTo>
                <a:lnTo>
                  <a:pt x="1523732" y="2115935"/>
                </a:lnTo>
                <a:lnTo>
                  <a:pt x="1531249" y="2123456"/>
                </a:lnTo>
                <a:lnTo>
                  <a:pt x="1531249" y="2142002"/>
                </a:lnTo>
                <a:lnTo>
                  <a:pt x="1523732" y="2149526"/>
                </a:lnTo>
                <a:close/>
              </a:path>
              <a:path w="3305175" h="2456815">
                <a:moveTo>
                  <a:pt x="1817190" y="2152891"/>
                </a:moveTo>
                <a:lnTo>
                  <a:pt x="1809345" y="2151308"/>
                </a:lnTo>
                <a:lnTo>
                  <a:pt x="1802940" y="2146989"/>
                </a:lnTo>
                <a:lnTo>
                  <a:pt x="1798623" y="2140580"/>
                </a:lnTo>
                <a:lnTo>
                  <a:pt x="1797041" y="2132729"/>
                </a:lnTo>
                <a:lnTo>
                  <a:pt x="1798623" y="2124880"/>
                </a:lnTo>
                <a:lnTo>
                  <a:pt x="1802940" y="2118472"/>
                </a:lnTo>
                <a:lnTo>
                  <a:pt x="1809345" y="2114153"/>
                </a:lnTo>
                <a:lnTo>
                  <a:pt x="1817190" y="2112570"/>
                </a:lnTo>
                <a:lnTo>
                  <a:pt x="1825035" y="2114153"/>
                </a:lnTo>
                <a:lnTo>
                  <a:pt x="1831439" y="2118472"/>
                </a:lnTo>
                <a:lnTo>
                  <a:pt x="1835756" y="2124880"/>
                </a:lnTo>
                <a:lnTo>
                  <a:pt x="1837339" y="2132729"/>
                </a:lnTo>
                <a:lnTo>
                  <a:pt x="1835756" y="2140580"/>
                </a:lnTo>
                <a:lnTo>
                  <a:pt x="1831439" y="2146989"/>
                </a:lnTo>
                <a:lnTo>
                  <a:pt x="1825035" y="2151308"/>
                </a:lnTo>
                <a:lnTo>
                  <a:pt x="1817190" y="2152891"/>
                </a:lnTo>
                <a:close/>
              </a:path>
              <a:path w="3305175" h="2456815">
                <a:moveTo>
                  <a:pt x="2119913" y="2156254"/>
                </a:moveTo>
                <a:lnTo>
                  <a:pt x="2110763" y="2154405"/>
                </a:lnTo>
                <a:lnTo>
                  <a:pt x="2103290" y="2149364"/>
                </a:lnTo>
                <a:lnTo>
                  <a:pt x="2098250" y="2141886"/>
                </a:lnTo>
                <a:lnTo>
                  <a:pt x="2096403" y="2132729"/>
                </a:lnTo>
                <a:lnTo>
                  <a:pt x="2098250" y="2123573"/>
                </a:lnTo>
                <a:lnTo>
                  <a:pt x="2103290" y="2116096"/>
                </a:lnTo>
                <a:lnTo>
                  <a:pt x="2110763" y="2111053"/>
                </a:lnTo>
                <a:lnTo>
                  <a:pt x="2119913" y="2109204"/>
                </a:lnTo>
                <a:lnTo>
                  <a:pt x="2129064" y="2111053"/>
                </a:lnTo>
                <a:lnTo>
                  <a:pt x="2136537" y="2116096"/>
                </a:lnTo>
                <a:lnTo>
                  <a:pt x="2141577" y="2123573"/>
                </a:lnTo>
                <a:lnTo>
                  <a:pt x="2143425" y="2132729"/>
                </a:lnTo>
                <a:lnTo>
                  <a:pt x="2141577" y="2141886"/>
                </a:lnTo>
                <a:lnTo>
                  <a:pt x="2136537" y="2149364"/>
                </a:lnTo>
                <a:lnTo>
                  <a:pt x="2129064" y="2154405"/>
                </a:lnTo>
                <a:lnTo>
                  <a:pt x="2119913" y="2156254"/>
                </a:lnTo>
                <a:close/>
              </a:path>
              <a:path w="3305175" h="2456815">
                <a:moveTo>
                  <a:pt x="2422641" y="2158779"/>
                </a:moveTo>
                <a:lnTo>
                  <a:pt x="2412516" y="2156732"/>
                </a:lnTo>
                <a:lnTo>
                  <a:pt x="2404245" y="2151152"/>
                </a:lnTo>
                <a:lnTo>
                  <a:pt x="2398667" y="2142877"/>
                </a:lnTo>
                <a:lnTo>
                  <a:pt x="2396622" y="2132746"/>
                </a:lnTo>
                <a:lnTo>
                  <a:pt x="2398667" y="2122616"/>
                </a:lnTo>
                <a:lnTo>
                  <a:pt x="2404245" y="2114341"/>
                </a:lnTo>
                <a:lnTo>
                  <a:pt x="2412516" y="2108760"/>
                </a:lnTo>
                <a:lnTo>
                  <a:pt x="2422641" y="2106713"/>
                </a:lnTo>
                <a:lnTo>
                  <a:pt x="2432764" y="2108760"/>
                </a:lnTo>
                <a:lnTo>
                  <a:pt x="2441033" y="2114341"/>
                </a:lnTo>
                <a:lnTo>
                  <a:pt x="2446611" y="2122616"/>
                </a:lnTo>
                <a:lnTo>
                  <a:pt x="2448656" y="2132746"/>
                </a:lnTo>
                <a:lnTo>
                  <a:pt x="2446613" y="2142877"/>
                </a:lnTo>
                <a:lnTo>
                  <a:pt x="2441040" y="2151152"/>
                </a:lnTo>
                <a:lnTo>
                  <a:pt x="2432771" y="2156732"/>
                </a:lnTo>
                <a:lnTo>
                  <a:pt x="2422641" y="2158779"/>
                </a:lnTo>
                <a:close/>
              </a:path>
              <a:path w="3305175" h="2456815">
                <a:moveTo>
                  <a:pt x="2725365" y="2162144"/>
                </a:moveTo>
                <a:lnTo>
                  <a:pt x="2713927" y="2159834"/>
                </a:lnTo>
                <a:lnTo>
                  <a:pt x="2704588" y="2153535"/>
                </a:lnTo>
                <a:lnTo>
                  <a:pt x="2698292" y="2144191"/>
                </a:lnTo>
                <a:lnTo>
                  <a:pt x="2695983" y="2132746"/>
                </a:lnTo>
                <a:lnTo>
                  <a:pt x="2698292" y="2121301"/>
                </a:lnTo>
                <a:lnTo>
                  <a:pt x="2704588" y="2111957"/>
                </a:lnTo>
                <a:lnTo>
                  <a:pt x="2713927" y="2105657"/>
                </a:lnTo>
                <a:lnTo>
                  <a:pt x="2725365" y="2103348"/>
                </a:lnTo>
                <a:lnTo>
                  <a:pt x="2736802" y="2105657"/>
                </a:lnTo>
                <a:lnTo>
                  <a:pt x="2746141" y="2111957"/>
                </a:lnTo>
                <a:lnTo>
                  <a:pt x="2752437" y="2121301"/>
                </a:lnTo>
                <a:lnTo>
                  <a:pt x="2754746" y="2132746"/>
                </a:lnTo>
                <a:lnTo>
                  <a:pt x="2752437" y="2144191"/>
                </a:lnTo>
                <a:lnTo>
                  <a:pt x="2746141" y="2153535"/>
                </a:lnTo>
                <a:lnTo>
                  <a:pt x="2736802" y="2159834"/>
                </a:lnTo>
                <a:lnTo>
                  <a:pt x="2725365" y="2162144"/>
                </a:lnTo>
                <a:close/>
              </a:path>
              <a:path w="3305175" h="2456815">
                <a:moveTo>
                  <a:pt x="3028088" y="2165513"/>
                </a:moveTo>
                <a:lnTo>
                  <a:pt x="3015345" y="2162937"/>
                </a:lnTo>
                <a:lnTo>
                  <a:pt x="3004937" y="2155913"/>
                </a:lnTo>
                <a:lnTo>
                  <a:pt x="2997919" y="2145497"/>
                </a:lnTo>
                <a:lnTo>
                  <a:pt x="2995345" y="2132746"/>
                </a:lnTo>
                <a:lnTo>
                  <a:pt x="2997919" y="2119995"/>
                </a:lnTo>
                <a:lnTo>
                  <a:pt x="3004937" y="2109580"/>
                </a:lnTo>
                <a:lnTo>
                  <a:pt x="3015345" y="2102558"/>
                </a:lnTo>
                <a:lnTo>
                  <a:pt x="3028088" y="2099982"/>
                </a:lnTo>
                <a:lnTo>
                  <a:pt x="3040832" y="2102558"/>
                </a:lnTo>
                <a:lnTo>
                  <a:pt x="3051242" y="2109580"/>
                </a:lnTo>
                <a:lnTo>
                  <a:pt x="3058261" y="2119995"/>
                </a:lnTo>
                <a:lnTo>
                  <a:pt x="3060835" y="2132746"/>
                </a:lnTo>
                <a:lnTo>
                  <a:pt x="3058261" y="2145497"/>
                </a:lnTo>
                <a:lnTo>
                  <a:pt x="3051242" y="2155913"/>
                </a:lnTo>
                <a:lnTo>
                  <a:pt x="3040832" y="2162937"/>
                </a:lnTo>
                <a:lnTo>
                  <a:pt x="3028088" y="2165513"/>
                </a:lnTo>
                <a:close/>
              </a:path>
              <a:path w="3305175" h="2456815">
                <a:moveTo>
                  <a:pt x="3305061" y="2156467"/>
                </a:moveTo>
                <a:lnTo>
                  <a:pt x="3298335" y="2146488"/>
                </a:lnTo>
                <a:lnTo>
                  <a:pt x="3295564" y="2132763"/>
                </a:lnTo>
                <a:lnTo>
                  <a:pt x="3298335" y="2119037"/>
                </a:lnTo>
                <a:lnTo>
                  <a:pt x="3305061" y="2109058"/>
                </a:lnTo>
                <a:lnTo>
                  <a:pt x="3305061" y="2156467"/>
                </a:lnTo>
                <a:close/>
              </a:path>
              <a:path w="3305175" h="2456815">
                <a:moveTo>
                  <a:pt x="1212211" y="2436530"/>
                </a:moveTo>
                <a:lnTo>
                  <a:pt x="1211269" y="2436530"/>
                </a:lnTo>
                <a:lnTo>
                  <a:pt x="1210898" y="2436158"/>
                </a:lnTo>
                <a:lnTo>
                  <a:pt x="1210898" y="2435217"/>
                </a:lnTo>
                <a:lnTo>
                  <a:pt x="1211269" y="2434845"/>
                </a:lnTo>
                <a:lnTo>
                  <a:pt x="1212211" y="2434845"/>
                </a:lnTo>
                <a:lnTo>
                  <a:pt x="1212579" y="2435217"/>
                </a:lnTo>
                <a:lnTo>
                  <a:pt x="1212579" y="2436158"/>
                </a:lnTo>
                <a:lnTo>
                  <a:pt x="1212211" y="2436530"/>
                </a:lnTo>
                <a:close/>
              </a:path>
              <a:path w="3305175" h="2456815">
                <a:moveTo>
                  <a:pt x="1516316" y="2439051"/>
                </a:moveTo>
                <a:lnTo>
                  <a:pt x="1512599" y="2439051"/>
                </a:lnTo>
                <a:lnTo>
                  <a:pt x="1511100" y="2437556"/>
                </a:lnTo>
                <a:lnTo>
                  <a:pt x="1511100" y="2433819"/>
                </a:lnTo>
                <a:lnTo>
                  <a:pt x="1512599" y="2432320"/>
                </a:lnTo>
                <a:lnTo>
                  <a:pt x="1516333" y="2432320"/>
                </a:lnTo>
                <a:lnTo>
                  <a:pt x="1517828" y="2433819"/>
                </a:lnTo>
                <a:lnTo>
                  <a:pt x="1517828" y="2437556"/>
                </a:lnTo>
                <a:lnTo>
                  <a:pt x="1516316" y="2439051"/>
                </a:lnTo>
                <a:close/>
              </a:path>
              <a:path w="3305175" h="2456815">
                <a:moveTo>
                  <a:pt x="1821358" y="2443261"/>
                </a:moveTo>
                <a:lnTo>
                  <a:pt x="1813017" y="2443261"/>
                </a:lnTo>
                <a:lnTo>
                  <a:pt x="1809638" y="2439878"/>
                </a:lnTo>
                <a:lnTo>
                  <a:pt x="1809638" y="2431530"/>
                </a:lnTo>
                <a:lnTo>
                  <a:pt x="1813017" y="2428148"/>
                </a:lnTo>
                <a:lnTo>
                  <a:pt x="1821358" y="2428148"/>
                </a:lnTo>
                <a:lnTo>
                  <a:pt x="1824741" y="2431530"/>
                </a:lnTo>
                <a:lnTo>
                  <a:pt x="1824741" y="2439878"/>
                </a:lnTo>
                <a:lnTo>
                  <a:pt x="1821358" y="2443261"/>
                </a:lnTo>
                <a:close/>
              </a:path>
              <a:path w="3305175" h="2456815">
                <a:moveTo>
                  <a:pt x="2125936" y="2446626"/>
                </a:moveTo>
                <a:lnTo>
                  <a:pt x="2113895" y="2446626"/>
                </a:lnTo>
                <a:lnTo>
                  <a:pt x="2109000" y="2441728"/>
                </a:lnTo>
                <a:lnTo>
                  <a:pt x="2109000" y="2429681"/>
                </a:lnTo>
                <a:lnTo>
                  <a:pt x="2113895" y="2424783"/>
                </a:lnTo>
                <a:lnTo>
                  <a:pt x="2125936" y="2424783"/>
                </a:lnTo>
                <a:lnTo>
                  <a:pt x="2130830" y="2429681"/>
                </a:lnTo>
                <a:lnTo>
                  <a:pt x="2130830" y="2441728"/>
                </a:lnTo>
                <a:lnTo>
                  <a:pt x="2125936" y="2446626"/>
                </a:lnTo>
                <a:close/>
              </a:path>
              <a:path w="3305175" h="2456815">
                <a:moveTo>
                  <a:pt x="2430982" y="2450832"/>
                </a:moveTo>
                <a:lnTo>
                  <a:pt x="2414296" y="2450832"/>
                </a:lnTo>
                <a:lnTo>
                  <a:pt x="2407538" y="2444067"/>
                </a:lnTo>
                <a:lnTo>
                  <a:pt x="2407538" y="2427372"/>
                </a:lnTo>
                <a:lnTo>
                  <a:pt x="2414296" y="2420610"/>
                </a:lnTo>
                <a:lnTo>
                  <a:pt x="2430982" y="2420610"/>
                </a:lnTo>
                <a:lnTo>
                  <a:pt x="2437743" y="2427372"/>
                </a:lnTo>
                <a:lnTo>
                  <a:pt x="2437743" y="2444067"/>
                </a:lnTo>
                <a:lnTo>
                  <a:pt x="2430982" y="2450832"/>
                </a:lnTo>
                <a:close/>
              </a:path>
              <a:path w="3305175" h="2456815">
                <a:moveTo>
                  <a:pt x="2735103" y="2453357"/>
                </a:moveTo>
                <a:lnTo>
                  <a:pt x="2715626" y="2453357"/>
                </a:lnTo>
                <a:lnTo>
                  <a:pt x="2707737" y="2445465"/>
                </a:lnTo>
                <a:lnTo>
                  <a:pt x="2707737" y="2425978"/>
                </a:lnTo>
                <a:lnTo>
                  <a:pt x="2715626" y="2418085"/>
                </a:lnTo>
                <a:lnTo>
                  <a:pt x="2735103" y="2418085"/>
                </a:lnTo>
                <a:lnTo>
                  <a:pt x="2742989" y="2425978"/>
                </a:lnTo>
                <a:lnTo>
                  <a:pt x="2742989" y="2445465"/>
                </a:lnTo>
                <a:lnTo>
                  <a:pt x="2735103" y="2453357"/>
                </a:lnTo>
                <a:close/>
              </a:path>
              <a:path w="3305175" h="2456815">
                <a:moveTo>
                  <a:pt x="3028088" y="2456722"/>
                </a:moveTo>
                <a:lnTo>
                  <a:pt x="3019920" y="2455071"/>
                </a:lnTo>
                <a:lnTo>
                  <a:pt x="3013248" y="2450569"/>
                </a:lnTo>
                <a:lnTo>
                  <a:pt x="3008749" y="2443893"/>
                </a:lnTo>
                <a:lnTo>
                  <a:pt x="3007099" y="2435719"/>
                </a:lnTo>
                <a:lnTo>
                  <a:pt x="3008749" y="2427547"/>
                </a:lnTo>
                <a:lnTo>
                  <a:pt x="3013248" y="2420871"/>
                </a:lnTo>
                <a:lnTo>
                  <a:pt x="3019920" y="2416370"/>
                </a:lnTo>
                <a:lnTo>
                  <a:pt x="3028088" y="2414720"/>
                </a:lnTo>
                <a:lnTo>
                  <a:pt x="3036257" y="2416370"/>
                </a:lnTo>
                <a:lnTo>
                  <a:pt x="3042929" y="2420871"/>
                </a:lnTo>
                <a:lnTo>
                  <a:pt x="3047428" y="2427547"/>
                </a:lnTo>
                <a:lnTo>
                  <a:pt x="3049078" y="2435719"/>
                </a:lnTo>
                <a:lnTo>
                  <a:pt x="3047428" y="2443893"/>
                </a:lnTo>
                <a:lnTo>
                  <a:pt x="3042929" y="2450569"/>
                </a:lnTo>
                <a:lnTo>
                  <a:pt x="3036257" y="2455071"/>
                </a:lnTo>
                <a:lnTo>
                  <a:pt x="3028088" y="2456722"/>
                </a:lnTo>
                <a:close/>
              </a:path>
            </a:pathLst>
          </a:custGeom>
          <a:solidFill>
            <a:srgbClr val="E8C7C6"/>
          </a:solidFill>
        </p:spPr>
        <p:txBody>
          <a:bodyPr wrap="square" lIns="0" tIns="0" rIns="0" bIns="0" rtlCol="0"/>
          <a:lstStyle/>
          <a:p>
            <a:endParaRPr/>
          </a:p>
        </p:txBody>
      </p:sp>
      <p:sp>
        <p:nvSpPr>
          <p:cNvPr id="17" name="object 17"/>
          <p:cNvSpPr/>
          <p:nvPr/>
        </p:nvSpPr>
        <p:spPr>
          <a:xfrm>
            <a:off x="148271" y="165047"/>
            <a:ext cx="5518150" cy="1909445"/>
          </a:xfrm>
          <a:custGeom>
            <a:avLst/>
            <a:gdLst/>
            <a:ahLst/>
            <a:cxnLst/>
            <a:rect l="l" t="t" r="r" b="b"/>
            <a:pathLst>
              <a:path w="5518150" h="1909445">
                <a:moveTo>
                  <a:pt x="20148" y="88109"/>
                </a:moveTo>
                <a:lnTo>
                  <a:pt x="12304" y="86526"/>
                </a:lnTo>
                <a:lnTo>
                  <a:pt x="5899" y="82207"/>
                </a:lnTo>
                <a:lnTo>
                  <a:pt x="1582" y="75800"/>
                </a:lnTo>
                <a:lnTo>
                  <a:pt x="0" y="67950"/>
                </a:lnTo>
                <a:lnTo>
                  <a:pt x="1582" y="60101"/>
                </a:lnTo>
                <a:lnTo>
                  <a:pt x="5899" y="53694"/>
                </a:lnTo>
                <a:lnTo>
                  <a:pt x="12304" y="49375"/>
                </a:lnTo>
                <a:lnTo>
                  <a:pt x="20148" y="47791"/>
                </a:lnTo>
                <a:lnTo>
                  <a:pt x="27993" y="49375"/>
                </a:lnTo>
                <a:lnTo>
                  <a:pt x="34398" y="53694"/>
                </a:lnTo>
                <a:lnTo>
                  <a:pt x="38715" y="60101"/>
                </a:lnTo>
                <a:lnTo>
                  <a:pt x="40297" y="67950"/>
                </a:lnTo>
                <a:lnTo>
                  <a:pt x="38715" y="75800"/>
                </a:lnTo>
                <a:lnTo>
                  <a:pt x="34398" y="82207"/>
                </a:lnTo>
                <a:lnTo>
                  <a:pt x="27993" y="86526"/>
                </a:lnTo>
                <a:lnTo>
                  <a:pt x="20148" y="88109"/>
                </a:lnTo>
                <a:close/>
              </a:path>
              <a:path w="5518150" h="1909445">
                <a:moveTo>
                  <a:pt x="322872" y="91478"/>
                </a:moveTo>
                <a:lnTo>
                  <a:pt x="313722" y="89629"/>
                </a:lnTo>
                <a:lnTo>
                  <a:pt x="306248" y="84587"/>
                </a:lnTo>
                <a:lnTo>
                  <a:pt x="301209" y="77108"/>
                </a:lnTo>
                <a:lnTo>
                  <a:pt x="299361" y="67950"/>
                </a:lnTo>
                <a:lnTo>
                  <a:pt x="301209" y="58795"/>
                </a:lnTo>
                <a:lnTo>
                  <a:pt x="306248" y="51317"/>
                </a:lnTo>
                <a:lnTo>
                  <a:pt x="313722" y="46275"/>
                </a:lnTo>
                <a:lnTo>
                  <a:pt x="322872" y="44426"/>
                </a:lnTo>
                <a:lnTo>
                  <a:pt x="332023" y="46275"/>
                </a:lnTo>
                <a:lnTo>
                  <a:pt x="339496" y="51317"/>
                </a:lnTo>
                <a:lnTo>
                  <a:pt x="344535" y="58795"/>
                </a:lnTo>
                <a:lnTo>
                  <a:pt x="346383" y="67950"/>
                </a:lnTo>
                <a:lnTo>
                  <a:pt x="344535" y="77108"/>
                </a:lnTo>
                <a:lnTo>
                  <a:pt x="339496" y="84587"/>
                </a:lnTo>
                <a:lnTo>
                  <a:pt x="332023" y="89629"/>
                </a:lnTo>
                <a:lnTo>
                  <a:pt x="322872" y="91478"/>
                </a:lnTo>
                <a:close/>
              </a:path>
              <a:path w="5518150" h="1909445">
                <a:moveTo>
                  <a:pt x="625600" y="94000"/>
                </a:moveTo>
                <a:lnTo>
                  <a:pt x="615475" y="91953"/>
                </a:lnTo>
                <a:lnTo>
                  <a:pt x="607204" y="86374"/>
                </a:lnTo>
                <a:lnTo>
                  <a:pt x="601626" y="78099"/>
                </a:lnTo>
                <a:lnTo>
                  <a:pt x="599580" y="67967"/>
                </a:lnTo>
                <a:lnTo>
                  <a:pt x="601626" y="57837"/>
                </a:lnTo>
                <a:lnTo>
                  <a:pt x="607204" y="49562"/>
                </a:lnTo>
                <a:lnTo>
                  <a:pt x="615475" y="43981"/>
                </a:lnTo>
                <a:lnTo>
                  <a:pt x="625600" y="41935"/>
                </a:lnTo>
                <a:lnTo>
                  <a:pt x="635722" y="43981"/>
                </a:lnTo>
                <a:lnTo>
                  <a:pt x="643992" y="49562"/>
                </a:lnTo>
                <a:lnTo>
                  <a:pt x="649570" y="57837"/>
                </a:lnTo>
                <a:lnTo>
                  <a:pt x="651615" y="67967"/>
                </a:lnTo>
                <a:lnTo>
                  <a:pt x="649572" y="78099"/>
                </a:lnTo>
                <a:lnTo>
                  <a:pt x="643999" y="86374"/>
                </a:lnTo>
                <a:lnTo>
                  <a:pt x="635730" y="91953"/>
                </a:lnTo>
                <a:lnTo>
                  <a:pt x="625600" y="94000"/>
                </a:lnTo>
                <a:close/>
              </a:path>
              <a:path w="5518150" h="1909445">
                <a:moveTo>
                  <a:pt x="928323" y="97365"/>
                </a:moveTo>
                <a:lnTo>
                  <a:pt x="916886" y="95056"/>
                </a:lnTo>
                <a:lnTo>
                  <a:pt x="907547" y="88756"/>
                </a:lnTo>
                <a:lnTo>
                  <a:pt x="901251" y="79412"/>
                </a:lnTo>
                <a:lnTo>
                  <a:pt x="898942" y="67967"/>
                </a:lnTo>
                <a:lnTo>
                  <a:pt x="901251" y="56523"/>
                </a:lnTo>
                <a:lnTo>
                  <a:pt x="907547" y="47178"/>
                </a:lnTo>
                <a:lnTo>
                  <a:pt x="916886" y="40879"/>
                </a:lnTo>
                <a:lnTo>
                  <a:pt x="928323" y="38569"/>
                </a:lnTo>
                <a:lnTo>
                  <a:pt x="939761" y="40879"/>
                </a:lnTo>
                <a:lnTo>
                  <a:pt x="949100" y="47178"/>
                </a:lnTo>
                <a:lnTo>
                  <a:pt x="955396" y="56523"/>
                </a:lnTo>
                <a:lnTo>
                  <a:pt x="957704" y="67967"/>
                </a:lnTo>
                <a:lnTo>
                  <a:pt x="955396" y="79412"/>
                </a:lnTo>
                <a:lnTo>
                  <a:pt x="949100" y="88756"/>
                </a:lnTo>
                <a:lnTo>
                  <a:pt x="939761" y="95056"/>
                </a:lnTo>
                <a:lnTo>
                  <a:pt x="928323" y="97365"/>
                </a:lnTo>
                <a:close/>
              </a:path>
              <a:path w="5518150" h="1909445">
                <a:moveTo>
                  <a:pt x="1231047" y="100731"/>
                </a:moveTo>
                <a:lnTo>
                  <a:pt x="1218304" y="98155"/>
                </a:lnTo>
                <a:lnTo>
                  <a:pt x="1207896" y="91133"/>
                </a:lnTo>
                <a:lnTo>
                  <a:pt x="1200877" y="80718"/>
                </a:lnTo>
                <a:lnTo>
                  <a:pt x="1198304" y="67967"/>
                </a:lnTo>
                <a:lnTo>
                  <a:pt x="1200877" y="55216"/>
                </a:lnTo>
                <a:lnTo>
                  <a:pt x="1207896" y="44802"/>
                </a:lnTo>
                <a:lnTo>
                  <a:pt x="1218304" y="37779"/>
                </a:lnTo>
                <a:lnTo>
                  <a:pt x="1231047" y="35204"/>
                </a:lnTo>
                <a:lnTo>
                  <a:pt x="1243791" y="37779"/>
                </a:lnTo>
                <a:lnTo>
                  <a:pt x="1254200" y="44802"/>
                </a:lnTo>
                <a:lnTo>
                  <a:pt x="1261220" y="55216"/>
                </a:lnTo>
                <a:lnTo>
                  <a:pt x="1263794" y="67967"/>
                </a:lnTo>
                <a:lnTo>
                  <a:pt x="1261220" y="80718"/>
                </a:lnTo>
                <a:lnTo>
                  <a:pt x="1254200" y="91133"/>
                </a:lnTo>
                <a:lnTo>
                  <a:pt x="1243791" y="98155"/>
                </a:lnTo>
                <a:lnTo>
                  <a:pt x="1231047" y="100731"/>
                </a:lnTo>
                <a:close/>
              </a:path>
              <a:path w="5518150" h="1909445">
                <a:moveTo>
                  <a:pt x="1533771" y="103256"/>
                </a:moveTo>
                <a:lnTo>
                  <a:pt x="1520055" y="100483"/>
                </a:lnTo>
                <a:lnTo>
                  <a:pt x="1508851" y="92921"/>
                </a:lnTo>
                <a:lnTo>
                  <a:pt x="1501294" y="81709"/>
                </a:lnTo>
                <a:lnTo>
                  <a:pt x="1498523" y="67984"/>
                </a:lnTo>
                <a:lnTo>
                  <a:pt x="1501294" y="54259"/>
                </a:lnTo>
                <a:lnTo>
                  <a:pt x="1508851" y="43047"/>
                </a:lnTo>
                <a:lnTo>
                  <a:pt x="1520055" y="35486"/>
                </a:lnTo>
                <a:lnTo>
                  <a:pt x="1533771" y="32712"/>
                </a:lnTo>
                <a:lnTo>
                  <a:pt x="1547489" y="35486"/>
                </a:lnTo>
                <a:lnTo>
                  <a:pt x="1558694" y="43047"/>
                </a:lnTo>
                <a:lnTo>
                  <a:pt x="1566251" y="54259"/>
                </a:lnTo>
                <a:lnTo>
                  <a:pt x="1569022" y="67984"/>
                </a:lnTo>
                <a:lnTo>
                  <a:pt x="1566253" y="81709"/>
                </a:lnTo>
                <a:lnTo>
                  <a:pt x="1558701" y="92921"/>
                </a:lnTo>
                <a:lnTo>
                  <a:pt x="1547496" y="100483"/>
                </a:lnTo>
                <a:lnTo>
                  <a:pt x="1533771" y="103256"/>
                </a:lnTo>
                <a:close/>
              </a:path>
              <a:path w="5518150" h="1909445">
                <a:moveTo>
                  <a:pt x="1836488" y="105781"/>
                </a:moveTo>
                <a:lnTo>
                  <a:pt x="1821785" y="102810"/>
                </a:lnTo>
                <a:lnTo>
                  <a:pt x="1809778" y="94708"/>
                </a:lnTo>
                <a:lnTo>
                  <a:pt x="1801683" y="82693"/>
                </a:lnTo>
                <a:lnTo>
                  <a:pt x="1798715" y="67984"/>
                </a:lnTo>
                <a:lnTo>
                  <a:pt x="1801683" y="53276"/>
                </a:lnTo>
                <a:lnTo>
                  <a:pt x="1809778" y="41262"/>
                </a:lnTo>
                <a:lnTo>
                  <a:pt x="1821785" y="33159"/>
                </a:lnTo>
                <a:lnTo>
                  <a:pt x="1836488" y="30187"/>
                </a:lnTo>
                <a:lnTo>
                  <a:pt x="1851191" y="33159"/>
                </a:lnTo>
                <a:lnTo>
                  <a:pt x="1863197" y="41262"/>
                </a:lnTo>
                <a:lnTo>
                  <a:pt x="1871292" y="53276"/>
                </a:lnTo>
                <a:lnTo>
                  <a:pt x="1874261" y="67984"/>
                </a:lnTo>
                <a:lnTo>
                  <a:pt x="1871292" y="82693"/>
                </a:lnTo>
                <a:lnTo>
                  <a:pt x="1863197" y="94708"/>
                </a:lnTo>
                <a:lnTo>
                  <a:pt x="1851191" y="102810"/>
                </a:lnTo>
                <a:lnTo>
                  <a:pt x="1836488" y="105781"/>
                </a:lnTo>
                <a:close/>
              </a:path>
              <a:path w="5518150" h="1909445">
                <a:moveTo>
                  <a:pt x="2139212" y="109146"/>
                </a:moveTo>
                <a:lnTo>
                  <a:pt x="2123204" y="105912"/>
                </a:lnTo>
                <a:lnTo>
                  <a:pt x="2110135" y="97091"/>
                </a:lnTo>
                <a:lnTo>
                  <a:pt x="2101327" y="84007"/>
                </a:lnTo>
                <a:lnTo>
                  <a:pt x="2098097" y="67984"/>
                </a:lnTo>
                <a:lnTo>
                  <a:pt x="2101327" y="51961"/>
                </a:lnTo>
                <a:lnTo>
                  <a:pt x="2110135" y="38878"/>
                </a:lnTo>
                <a:lnTo>
                  <a:pt x="2123204" y="30057"/>
                </a:lnTo>
                <a:lnTo>
                  <a:pt x="2139212" y="26822"/>
                </a:lnTo>
                <a:lnTo>
                  <a:pt x="2155225" y="30057"/>
                </a:lnTo>
                <a:lnTo>
                  <a:pt x="2168305" y="38878"/>
                </a:lnTo>
                <a:lnTo>
                  <a:pt x="2177126" y="51961"/>
                </a:lnTo>
                <a:lnTo>
                  <a:pt x="2180360" y="67984"/>
                </a:lnTo>
                <a:lnTo>
                  <a:pt x="2177126" y="84007"/>
                </a:lnTo>
                <a:lnTo>
                  <a:pt x="2168305" y="97091"/>
                </a:lnTo>
                <a:lnTo>
                  <a:pt x="2155225" y="105912"/>
                </a:lnTo>
                <a:lnTo>
                  <a:pt x="2139212" y="109146"/>
                </a:lnTo>
                <a:close/>
              </a:path>
              <a:path w="5518150" h="1909445">
                <a:moveTo>
                  <a:pt x="2441936" y="111671"/>
                </a:moveTo>
                <a:lnTo>
                  <a:pt x="2424948" y="108239"/>
                </a:lnTo>
                <a:lnTo>
                  <a:pt x="2411074" y="98879"/>
                </a:lnTo>
                <a:lnTo>
                  <a:pt x="2401719" y="84998"/>
                </a:lnTo>
                <a:lnTo>
                  <a:pt x="2398289" y="68001"/>
                </a:lnTo>
                <a:lnTo>
                  <a:pt x="2401719" y="51004"/>
                </a:lnTo>
                <a:lnTo>
                  <a:pt x="2411074" y="37124"/>
                </a:lnTo>
                <a:lnTo>
                  <a:pt x="2424948" y="27766"/>
                </a:lnTo>
                <a:lnTo>
                  <a:pt x="2441936" y="24334"/>
                </a:lnTo>
                <a:lnTo>
                  <a:pt x="2458923" y="27766"/>
                </a:lnTo>
                <a:lnTo>
                  <a:pt x="2472797" y="37124"/>
                </a:lnTo>
                <a:lnTo>
                  <a:pt x="2482152" y="51004"/>
                </a:lnTo>
                <a:lnTo>
                  <a:pt x="2485582" y="68001"/>
                </a:lnTo>
                <a:lnTo>
                  <a:pt x="2482152" y="84998"/>
                </a:lnTo>
                <a:lnTo>
                  <a:pt x="2472797" y="98879"/>
                </a:lnTo>
                <a:lnTo>
                  <a:pt x="2458923" y="108239"/>
                </a:lnTo>
                <a:lnTo>
                  <a:pt x="2441936" y="111671"/>
                </a:lnTo>
                <a:close/>
              </a:path>
              <a:path w="5518150" h="1909445">
                <a:moveTo>
                  <a:pt x="2744659" y="114196"/>
                </a:moveTo>
                <a:lnTo>
                  <a:pt x="2726698" y="110566"/>
                </a:lnTo>
                <a:lnTo>
                  <a:pt x="2712030" y="100666"/>
                </a:lnTo>
                <a:lnTo>
                  <a:pt x="2702141" y="85982"/>
                </a:lnTo>
                <a:lnTo>
                  <a:pt x="2698515" y="68001"/>
                </a:lnTo>
                <a:lnTo>
                  <a:pt x="2702141" y="50022"/>
                </a:lnTo>
                <a:lnTo>
                  <a:pt x="2712030" y="35339"/>
                </a:lnTo>
                <a:lnTo>
                  <a:pt x="2726698" y="25439"/>
                </a:lnTo>
                <a:lnTo>
                  <a:pt x="2744659" y="21809"/>
                </a:lnTo>
                <a:lnTo>
                  <a:pt x="2762641" y="25439"/>
                </a:lnTo>
                <a:lnTo>
                  <a:pt x="2777318" y="35339"/>
                </a:lnTo>
                <a:lnTo>
                  <a:pt x="2787211" y="50022"/>
                </a:lnTo>
                <a:lnTo>
                  <a:pt x="2790838" y="68001"/>
                </a:lnTo>
                <a:lnTo>
                  <a:pt x="2787211" y="85982"/>
                </a:lnTo>
                <a:lnTo>
                  <a:pt x="2777318" y="100666"/>
                </a:lnTo>
                <a:lnTo>
                  <a:pt x="2762641" y="110566"/>
                </a:lnTo>
                <a:lnTo>
                  <a:pt x="2744659" y="114196"/>
                </a:lnTo>
                <a:close/>
              </a:path>
              <a:path w="5518150" h="1909445">
                <a:moveTo>
                  <a:pt x="3047383" y="116718"/>
                </a:moveTo>
                <a:lnTo>
                  <a:pt x="3028442" y="112890"/>
                </a:lnTo>
                <a:lnTo>
                  <a:pt x="3012969" y="102451"/>
                </a:lnTo>
                <a:lnTo>
                  <a:pt x="3002534" y="86966"/>
                </a:lnTo>
                <a:lnTo>
                  <a:pt x="2998707" y="68001"/>
                </a:lnTo>
                <a:lnTo>
                  <a:pt x="3002534" y="49038"/>
                </a:lnTo>
                <a:lnTo>
                  <a:pt x="3012969" y="33553"/>
                </a:lnTo>
                <a:lnTo>
                  <a:pt x="3028442" y="23112"/>
                </a:lnTo>
                <a:lnTo>
                  <a:pt x="3047383" y="19284"/>
                </a:lnTo>
                <a:lnTo>
                  <a:pt x="3066344" y="23112"/>
                </a:lnTo>
                <a:lnTo>
                  <a:pt x="3081827" y="33553"/>
                </a:lnTo>
                <a:lnTo>
                  <a:pt x="3092266" y="49038"/>
                </a:lnTo>
                <a:lnTo>
                  <a:pt x="3096093" y="68001"/>
                </a:lnTo>
                <a:lnTo>
                  <a:pt x="3092266" y="86966"/>
                </a:lnTo>
                <a:lnTo>
                  <a:pt x="3081827" y="102451"/>
                </a:lnTo>
                <a:lnTo>
                  <a:pt x="3066344" y="112890"/>
                </a:lnTo>
                <a:lnTo>
                  <a:pt x="3047383" y="116718"/>
                </a:lnTo>
                <a:close/>
              </a:path>
              <a:path w="5518150" h="1909445">
                <a:moveTo>
                  <a:pt x="3350107" y="119243"/>
                </a:moveTo>
                <a:lnTo>
                  <a:pt x="3330172" y="115216"/>
                </a:lnTo>
                <a:lnTo>
                  <a:pt x="3313895" y="104236"/>
                </a:lnTo>
                <a:lnTo>
                  <a:pt x="3302923" y="87948"/>
                </a:lnTo>
                <a:lnTo>
                  <a:pt x="3298899" y="68001"/>
                </a:lnTo>
                <a:lnTo>
                  <a:pt x="3302923" y="48054"/>
                </a:lnTo>
                <a:lnTo>
                  <a:pt x="3313895" y="31766"/>
                </a:lnTo>
                <a:lnTo>
                  <a:pt x="3330172" y="20786"/>
                </a:lnTo>
                <a:lnTo>
                  <a:pt x="3350107" y="16759"/>
                </a:lnTo>
                <a:lnTo>
                  <a:pt x="3370047" y="20786"/>
                </a:lnTo>
                <a:lnTo>
                  <a:pt x="3386336" y="31766"/>
                </a:lnTo>
                <a:lnTo>
                  <a:pt x="3397320" y="48054"/>
                </a:lnTo>
                <a:lnTo>
                  <a:pt x="3401349" y="68001"/>
                </a:lnTo>
                <a:lnTo>
                  <a:pt x="3397320" y="87948"/>
                </a:lnTo>
                <a:lnTo>
                  <a:pt x="3386336" y="104236"/>
                </a:lnTo>
                <a:lnTo>
                  <a:pt x="3370047" y="115216"/>
                </a:lnTo>
                <a:lnTo>
                  <a:pt x="3350107" y="119243"/>
                </a:lnTo>
                <a:close/>
              </a:path>
              <a:path w="5518150" h="1909445">
                <a:moveTo>
                  <a:pt x="3652831" y="122608"/>
                </a:moveTo>
                <a:lnTo>
                  <a:pt x="3631605" y="118317"/>
                </a:lnTo>
                <a:lnTo>
                  <a:pt x="3614265" y="106616"/>
                </a:lnTo>
                <a:lnTo>
                  <a:pt x="3602570" y="89263"/>
                </a:lnTo>
                <a:lnTo>
                  <a:pt x="3598281" y="68018"/>
                </a:lnTo>
                <a:lnTo>
                  <a:pt x="3602570" y="46774"/>
                </a:lnTo>
                <a:lnTo>
                  <a:pt x="3614265" y="29421"/>
                </a:lnTo>
                <a:lnTo>
                  <a:pt x="3631605" y="17719"/>
                </a:lnTo>
                <a:lnTo>
                  <a:pt x="3652831" y="13428"/>
                </a:lnTo>
                <a:lnTo>
                  <a:pt x="3674077" y="17719"/>
                </a:lnTo>
                <a:lnTo>
                  <a:pt x="3691427" y="29421"/>
                </a:lnTo>
                <a:lnTo>
                  <a:pt x="3703125" y="46774"/>
                </a:lnTo>
                <a:lnTo>
                  <a:pt x="3707414" y="68018"/>
                </a:lnTo>
                <a:lnTo>
                  <a:pt x="3703125" y="89263"/>
                </a:lnTo>
                <a:lnTo>
                  <a:pt x="3691427" y="106616"/>
                </a:lnTo>
                <a:lnTo>
                  <a:pt x="3674077" y="118317"/>
                </a:lnTo>
                <a:lnTo>
                  <a:pt x="3652831" y="122608"/>
                </a:lnTo>
                <a:close/>
              </a:path>
              <a:path w="5518150" h="1909445">
                <a:moveTo>
                  <a:pt x="3955589" y="125133"/>
                </a:moveTo>
                <a:lnTo>
                  <a:pt x="3933369" y="120643"/>
                </a:lnTo>
                <a:lnTo>
                  <a:pt x="3915225" y="108401"/>
                </a:lnTo>
                <a:lnTo>
                  <a:pt x="3902992" y="90246"/>
                </a:lnTo>
                <a:lnTo>
                  <a:pt x="3898507" y="68018"/>
                </a:lnTo>
                <a:lnTo>
                  <a:pt x="3902992" y="45790"/>
                </a:lnTo>
                <a:lnTo>
                  <a:pt x="3915225" y="27635"/>
                </a:lnTo>
                <a:lnTo>
                  <a:pt x="3933369" y="15392"/>
                </a:lnTo>
                <a:lnTo>
                  <a:pt x="3955589" y="10903"/>
                </a:lnTo>
                <a:lnTo>
                  <a:pt x="3977789" y="15392"/>
                </a:lnTo>
                <a:lnTo>
                  <a:pt x="3995923" y="27635"/>
                </a:lnTo>
                <a:lnTo>
                  <a:pt x="4008151" y="45790"/>
                </a:lnTo>
                <a:lnTo>
                  <a:pt x="4012636" y="68018"/>
                </a:lnTo>
                <a:lnTo>
                  <a:pt x="4008156" y="90246"/>
                </a:lnTo>
                <a:lnTo>
                  <a:pt x="3995935" y="108401"/>
                </a:lnTo>
                <a:lnTo>
                  <a:pt x="3977803" y="120643"/>
                </a:lnTo>
                <a:lnTo>
                  <a:pt x="3955589" y="125133"/>
                </a:lnTo>
                <a:close/>
              </a:path>
              <a:path w="5518150" h="1909445">
                <a:moveTo>
                  <a:pt x="4258312" y="127658"/>
                </a:moveTo>
                <a:lnTo>
                  <a:pt x="4235113" y="122970"/>
                </a:lnTo>
                <a:lnTo>
                  <a:pt x="4216164" y="110188"/>
                </a:lnTo>
                <a:lnTo>
                  <a:pt x="4203385" y="91230"/>
                </a:lnTo>
                <a:lnTo>
                  <a:pt x="4198699" y="68018"/>
                </a:lnTo>
                <a:lnTo>
                  <a:pt x="4203385" y="44806"/>
                </a:lnTo>
                <a:lnTo>
                  <a:pt x="4216164" y="25850"/>
                </a:lnTo>
                <a:lnTo>
                  <a:pt x="4235113" y="13068"/>
                </a:lnTo>
                <a:lnTo>
                  <a:pt x="4258312" y="8381"/>
                </a:lnTo>
                <a:lnTo>
                  <a:pt x="4281506" y="13068"/>
                </a:lnTo>
                <a:lnTo>
                  <a:pt x="4300444" y="25850"/>
                </a:lnTo>
                <a:lnTo>
                  <a:pt x="4313211" y="44806"/>
                </a:lnTo>
                <a:lnTo>
                  <a:pt x="4317892" y="68018"/>
                </a:lnTo>
                <a:lnTo>
                  <a:pt x="4313211" y="91230"/>
                </a:lnTo>
                <a:lnTo>
                  <a:pt x="4300444" y="110188"/>
                </a:lnTo>
                <a:lnTo>
                  <a:pt x="4281506" y="122970"/>
                </a:lnTo>
                <a:lnTo>
                  <a:pt x="4258312" y="127658"/>
                </a:lnTo>
                <a:close/>
              </a:path>
              <a:path w="5518150" h="1909445">
                <a:moveTo>
                  <a:pt x="4561036" y="131864"/>
                </a:moveTo>
                <a:lnTo>
                  <a:pt x="4536200" y="126848"/>
                </a:lnTo>
                <a:lnTo>
                  <a:pt x="4515921" y="113170"/>
                </a:lnTo>
                <a:lnTo>
                  <a:pt x="4502250" y="92881"/>
                </a:lnTo>
                <a:lnTo>
                  <a:pt x="4497237" y="68035"/>
                </a:lnTo>
                <a:lnTo>
                  <a:pt x="4502250" y="43188"/>
                </a:lnTo>
                <a:lnTo>
                  <a:pt x="4515921" y="22900"/>
                </a:lnTo>
                <a:lnTo>
                  <a:pt x="4536200" y="9221"/>
                </a:lnTo>
                <a:lnTo>
                  <a:pt x="4561036" y="4205"/>
                </a:lnTo>
                <a:lnTo>
                  <a:pt x="4585853" y="9221"/>
                </a:lnTo>
                <a:lnTo>
                  <a:pt x="4606122" y="22900"/>
                </a:lnTo>
                <a:lnTo>
                  <a:pt x="4619789" y="43188"/>
                </a:lnTo>
                <a:lnTo>
                  <a:pt x="4624802" y="68035"/>
                </a:lnTo>
                <a:lnTo>
                  <a:pt x="4619789" y="92881"/>
                </a:lnTo>
                <a:lnTo>
                  <a:pt x="4606122" y="113170"/>
                </a:lnTo>
                <a:lnTo>
                  <a:pt x="4585853" y="126848"/>
                </a:lnTo>
                <a:lnTo>
                  <a:pt x="4561036" y="131864"/>
                </a:lnTo>
                <a:close/>
              </a:path>
              <a:path w="5518150" h="1909445">
                <a:moveTo>
                  <a:pt x="4863760" y="135229"/>
                </a:moveTo>
                <a:lnTo>
                  <a:pt x="4837613" y="129949"/>
                </a:lnTo>
                <a:lnTo>
                  <a:pt x="4816261" y="115548"/>
                </a:lnTo>
                <a:lnTo>
                  <a:pt x="4801864" y="94189"/>
                </a:lnTo>
                <a:lnTo>
                  <a:pt x="4796585" y="68035"/>
                </a:lnTo>
                <a:lnTo>
                  <a:pt x="4801864" y="41882"/>
                </a:lnTo>
                <a:lnTo>
                  <a:pt x="4816261" y="20523"/>
                </a:lnTo>
                <a:lnTo>
                  <a:pt x="4837613" y="6121"/>
                </a:lnTo>
                <a:lnTo>
                  <a:pt x="4863760" y="840"/>
                </a:lnTo>
                <a:lnTo>
                  <a:pt x="4889887" y="6121"/>
                </a:lnTo>
                <a:lnTo>
                  <a:pt x="4911229" y="20523"/>
                </a:lnTo>
                <a:lnTo>
                  <a:pt x="4925622" y="41882"/>
                </a:lnTo>
                <a:lnTo>
                  <a:pt x="4930901" y="68035"/>
                </a:lnTo>
                <a:lnTo>
                  <a:pt x="4925622" y="94189"/>
                </a:lnTo>
                <a:lnTo>
                  <a:pt x="4911229" y="115548"/>
                </a:lnTo>
                <a:lnTo>
                  <a:pt x="4889887" y="129949"/>
                </a:lnTo>
                <a:lnTo>
                  <a:pt x="4863760" y="135229"/>
                </a:lnTo>
                <a:close/>
              </a:path>
              <a:path w="5518150" h="1909445">
                <a:moveTo>
                  <a:pt x="5166483" y="136070"/>
                </a:moveTo>
                <a:lnTo>
                  <a:pt x="5140006" y="130724"/>
                </a:lnTo>
                <a:lnTo>
                  <a:pt x="5118386" y="116144"/>
                </a:lnTo>
                <a:lnTo>
                  <a:pt x="5103810" y="94518"/>
                </a:lnTo>
                <a:lnTo>
                  <a:pt x="5098465" y="68035"/>
                </a:lnTo>
                <a:lnTo>
                  <a:pt x="5103810" y="41551"/>
                </a:lnTo>
                <a:lnTo>
                  <a:pt x="5118386" y="19926"/>
                </a:lnTo>
                <a:lnTo>
                  <a:pt x="5140006" y="5346"/>
                </a:lnTo>
                <a:lnTo>
                  <a:pt x="5166483" y="0"/>
                </a:lnTo>
                <a:lnTo>
                  <a:pt x="5192942" y="5346"/>
                </a:lnTo>
                <a:lnTo>
                  <a:pt x="5214552" y="19926"/>
                </a:lnTo>
                <a:lnTo>
                  <a:pt x="5229124" y="41551"/>
                </a:lnTo>
                <a:lnTo>
                  <a:pt x="5234468" y="68035"/>
                </a:lnTo>
                <a:lnTo>
                  <a:pt x="5229124" y="94518"/>
                </a:lnTo>
                <a:lnTo>
                  <a:pt x="5214552" y="116144"/>
                </a:lnTo>
                <a:lnTo>
                  <a:pt x="5192942" y="130724"/>
                </a:lnTo>
                <a:lnTo>
                  <a:pt x="5166483" y="136070"/>
                </a:lnTo>
                <a:close/>
              </a:path>
              <a:path w="5518150" h="1909445">
                <a:moveTo>
                  <a:pt x="5469208" y="86513"/>
                </a:moveTo>
                <a:lnTo>
                  <a:pt x="5462022" y="85060"/>
                </a:lnTo>
                <a:lnTo>
                  <a:pt x="5456153" y="81098"/>
                </a:lnTo>
                <a:lnTo>
                  <a:pt x="5452195" y="75224"/>
                </a:lnTo>
                <a:lnTo>
                  <a:pt x="5450743" y="68035"/>
                </a:lnTo>
                <a:lnTo>
                  <a:pt x="5452195" y="60845"/>
                </a:lnTo>
                <a:lnTo>
                  <a:pt x="5456153" y="54972"/>
                </a:lnTo>
                <a:lnTo>
                  <a:pt x="5462022" y="51010"/>
                </a:lnTo>
                <a:lnTo>
                  <a:pt x="5469208" y="49557"/>
                </a:lnTo>
                <a:lnTo>
                  <a:pt x="5476394" y="51010"/>
                </a:lnTo>
                <a:lnTo>
                  <a:pt x="5482263" y="54972"/>
                </a:lnTo>
                <a:lnTo>
                  <a:pt x="5486221" y="60845"/>
                </a:lnTo>
                <a:lnTo>
                  <a:pt x="5487672" y="68035"/>
                </a:lnTo>
                <a:lnTo>
                  <a:pt x="5486221" y="75224"/>
                </a:lnTo>
                <a:lnTo>
                  <a:pt x="5482263" y="81098"/>
                </a:lnTo>
                <a:lnTo>
                  <a:pt x="5476394" y="85060"/>
                </a:lnTo>
                <a:lnTo>
                  <a:pt x="5469208" y="86513"/>
                </a:lnTo>
                <a:close/>
              </a:path>
              <a:path w="5518150" h="1909445">
                <a:moveTo>
                  <a:pt x="20148" y="391137"/>
                </a:moveTo>
                <a:lnTo>
                  <a:pt x="12304" y="389553"/>
                </a:lnTo>
                <a:lnTo>
                  <a:pt x="5899" y="385233"/>
                </a:lnTo>
                <a:lnTo>
                  <a:pt x="1582" y="378824"/>
                </a:lnTo>
                <a:lnTo>
                  <a:pt x="0" y="370975"/>
                </a:lnTo>
                <a:lnTo>
                  <a:pt x="1582" y="363125"/>
                </a:lnTo>
                <a:lnTo>
                  <a:pt x="5899" y="356718"/>
                </a:lnTo>
                <a:lnTo>
                  <a:pt x="12304" y="352399"/>
                </a:lnTo>
                <a:lnTo>
                  <a:pt x="20148" y="350815"/>
                </a:lnTo>
                <a:lnTo>
                  <a:pt x="27993" y="352399"/>
                </a:lnTo>
                <a:lnTo>
                  <a:pt x="34398" y="356718"/>
                </a:lnTo>
                <a:lnTo>
                  <a:pt x="38715" y="363125"/>
                </a:lnTo>
                <a:lnTo>
                  <a:pt x="40297" y="370975"/>
                </a:lnTo>
                <a:lnTo>
                  <a:pt x="38715" y="378824"/>
                </a:lnTo>
                <a:lnTo>
                  <a:pt x="34398" y="385233"/>
                </a:lnTo>
                <a:lnTo>
                  <a:pt x="27993" y="389553"/>
                </a:lnTo>
                <a:lnTo>
                  <a:pt x="20148" y="391137"/>
                </a:lnTo>
                <a:close/>
              </a:path>
              <a:path w="5518150" h="1909445">
                <a:moveTo>
                  <a:pt x="322872" y="394503"/>
                </a:moveTo>
                <a:lnTo>
                  <a:pt x="313722" y="392653"/>
                </a:lnTo>
                <a:lnTo>
                  <a:pt x="306248" y="387611"/>
                </a:lnTo>
                <a:lnTo>
                  <a:pt x="301209" y="380132"/>
                </a:lnTo>
                <a:lnTo>
                  <a:pt x="299361" y="370975"/>
                </a:lnTo>
                <a:lnTo>
                  <a:pt x="301209" y="361819"/>
                </a:lnTo>
                <a:lnTo>
                  <a:pt x="306248" y="354341"/>
                </a:lnTo>
                <a:lnTo>
                  <a:pt x="313722" y="349299"/>
                </a:lnTo>
                <a:lnTo>
                  <a:pt x="322872" y="347450"/>
                </a:lnTo>
                <a:lnTo>
                  <a:pt x="332023" y="349299"/>
                </a:lnTo>
                <a:lnTo>
                  <a:pt x="339496" y="354341"/>
                </a:lnTo>
                <a:lnTo>
                  <a:pt x="344535" y="361819"/>
                </a:lnTo>
                <a:lnTo>
                  <a:pt x="346383" y="370975"/>
                </a:lnTo>
                <a:lnTo>
                  <a:pt x="344535" y="380132"/>
                </a:lnTo>
                <a:lnTo>
                  <a:pt x="339496" y="387611"/>
                </a:lnTo>
                <a:lnTo>
                  <a:pt x="332023" y="392653"/>
                </a:lnTo>
                <a:lnTo>
                  <a:pt x="322872" y="394503"/>
                </a:lnTo>
                <a:close/>
              </a:path>
              <a:path w="5518150" h="1909445">
                <a:moveTo>
                  <a:pt x="625600" y="397024"/>
                </a:moveTo>
                <a:lnTo>
                  <a:pt x="615475" y="394978"/>
                </a:lnTo>
                <a:lnTo>
                  <a:pt x="607204" y="389398"/>
                </a:lnTo>
                <a:lnTo>
                  <a:pt x="601626" y="381123"/>
                </a:lnTo>
                <a:lnTo>
                  <a:pt x="599580" y="370991"/>
                </a:lnTo>
                <a:lnTo>
                  <a:pt x="601626" y="360862"/>
                </a:lnTo>
                <a:lnTo>
                  <a:pt x="607204" y="352586"/>
                </a:lnTo>
                <a:lnTo>
                  <a:pt x="615475" y="347006"/>
                </a:lnTo>
                <a:lnTo>
                  <a:pt x="625600" y="344959"/>
                </a:lnTo>
                <a:lnTo>
                  <a:pt x="635722" y="347006"/>
                </a:lnTo>
                <a:lnTo>
                  <a:pt x="643992" y="352586"/>
                </a:lnTo>
                <a:lnTo>
                  <a:pt x="649570" y="360862"/>
                </a:lnTo>
                <a:lnTo>
                  <a:pt x="651615" y="370991"/>
                </a:lnTo>
                <a:lnTo>
                  <a:pt x="649572" y="381123"/>
                </a:lnTo>
                <a:lnTo>
                  <a:pt x="643999" y="389398"/>
                </a:lnTo>
                <a:lnTo>
                  <a:pt x="635730" y="394978"/>
                </a:lnTo>
                <a:lnTo>
                  <a:pt x="625600" y="397024"/>
                </a:lnTo>
                <a:close/>
              </a:path>
              <a:path w="5518150" h="1909445">
                <a:moveTo>
                  <a:pt x="928323" y="400390"/>
                </a:moveTo>
                <a:lnTo>
                  <a:pt x="916886" y="398080"/>
                </a:lnTo>
                <a:lnTo>
                  <a:pt x="907547" y="391781"/>
                </a:lnTo>
                <a:lnTo>
                  <a:pt x="901251" y="382436"/>
                </a:lnTo>
                <a:lnTo>
                  <a:pt x="898942" y="370991"/>
                </a:lnTo>
                <a:lnTo>
                  <a:pt x="901251" y="359547"/>
                </a:lnTo>
                <a:lnTo>
                  <a:pt x="907547" y="350202"/>
                </a:lnTo>
                <a:lnTo>
                  <a:pt x="916886" y="343903"/>
                </a:lnTo>
                <a:lnTo>
                  <a:pt x="928323" y="341593"/>
                </a:lnTo>
                <a:lnTo>
                  <a:pt x="939761" y="343903"/>
                </a:lnTo>
                <a:lnTo>
                  <a:pt x="949100" y="350202"/>
                </a:lnTo>
                <a:lnTo>
                  <a:pt x="955396" y="359547"/>
                </a:lnTo>
                <a:lnTo>
                  <a:pt x="957704" y="370991"/>
                </a:lnTo>
                <a:lnTo>
                  <a:pt x="955396" y="382436"/>
                </a:lnTo>
                <a:lnTo>
                  <a:pt x="949100" y="391781"/>
                </a:lnTo>
                <a:lnTo>
                  <a:pt x="939761" y="398080"/>
                </a:lnTo>
                <a:lnTo>
                  <a:pt x="928323" y="400390"/>
                </a:lnTo>
                <a:close/>
              </a:path>
              <a:path w="5518150" h="1909445">
                <a:moveTo>
                  <a:pt x="1231047" y="403755"/>
                </a:moveTo>
                <a:lnTo>
                  <a:pt x="1218304" y="401180"/>
                </a:lnTo>
                <a:lnTo>
                  <a:pt x="1207896" y="394157"/>
                </a:lnTo>
                <a:lnTo>
                  <a:pt x="1200877" y="383742"/>
                </a:lnTo>
                <a:lnTo>
                  <a:pt x="1198304" y="370991"/>
                </a:lnTo>
                <a:lnTo>
                  <a:pt x="1200877" y="358241"/>
                </a:lnTo>
                <a:lnTo>
                  <a:pt x="1207896" y="347826"/>
                </a:lnTo>
                <a:lnTo>
                  <a:pt x="1218304" y="340803"/>
                </a:lnTo>
                <a:lnTo>
                  <a:pt x="1231047" y="338228"/>
                </a:lnTo>
                <a:lnTo>
                  <a:pt x="1243791" y="340803"/>
                </a:lnTo>
                <a:lnTo>
                  <a:pt x="1254200" y="347826"/>
                </a:lnTo>
                <a:lnTo>
                  <a:pt x="1261220" y="358241"/>
                </a:lnTo>
                <a:lnTo>
                  <a:pt x="1263794" y="370991"/>
                </a:lnTo>
                <a:lnTo>
                  <a:pt x="1261220" y="383742"/>
                </a:lnTo>
                <a:lnTo>
                  <a:pt x="1254200" y="394157"/>
                </a:lnTo>
                <a:lnTo>
                  <a:pt x="1243791" y="401180"/>
                </a:lnTo>
                <a:lnTo>
                  <a:pt x="1231047" y="403755"/>
                </a:lnTo>
                <a:close/>
              </a:path>
              <a:path w="5518150" h="1909445">
                <a:moveTo>
                  <a:pt x="1533771" y="406280"/>
                </a:moveTo>
                <a:lnTo>
                  <a:pt x="1520055" y="403507"/>
                </a:lnTo>
                <a:lnTo>
                  <a:pt x="1508851" y="395946"/>
                </a:lnTo>
                <a:lnTo>
                  <a:pt x="1501294" y="384734"/>
                </a:lnTo>
                <a:lnTo>
                  <a:pt x="1498523" y="371008"/>
                </a:lnTo>
                <a:lnTo>
                  <a:pt x="1501294" y="357283"/>
                </a:lnTo>
                <a:lnTo>
                  <a:pt x="1508851" y="346071"/>
                </a:lnTo>
                <a:lnTo>
                  <a:pt x="1520055" y="338510"/>
                </a:lnTo>
                <a:lnTo>
                  <a:pt x="1533771" y="335737"/>
                </a:lnTo>
                <a:lnTo>
                  <a:pt x="1547489" y="338510"/>
                </a:lnTo>
                <a:lnTo>
                  <a:pt x="1558694" y="346071"/>
                </a:lnTo>
                <a:lnTo>
                  <a:pt x="1566251" y="357283"/>
                </a:lnTo>
                <a:lnTo>
                  <a:pt x="1569022" y="371008"/>
                </a:lnTo>
                <a:lnTo>
                  <a:pt x="1566253" y="384734"/>
                </a:lnTo>
                <a:lnTo>
                  <a:pt x="1558701" y="395946"/>
                </a:lnTo>
                <a:lnTo>
                  <a:pt x="1547496" y="403507"/>
                </a:lnTo>
                <a:lnTo>
                  <a:pt x="1533771" y="406280"/>
                </a:lnTo>
                <a:close/>
              </a:path>
              <a:path w="5518150" h="1909445">
                <a:moveTo>
                  <a:pt x="1836488" y="408805"/>
                </a:moveTo>
                <a:lnTo>
                  <a:pt x="1821785" y="405834"/>
                </a:lnTo>
                <a:lnTo>
                  <a:pt x="1809778" y="397732"/>
                </a:lnTo>
                <a:lnTo>
                  <a:pt x="1801683" y="385718"/>
                </a:lnTo>
                <a:lnTo>
                  <a:pt x="1798715" y="371008"/>
                </a:lnTo>
                <a:lnTo>
                  <a:pt x="1801683" y="356299"/>
                </a:lnTo>
                <a:lnTo>
                  <a:pt x="1809778" y="344285"/>
                </a:lnTo>
                <a:lnTo>
                  <a:pt x="1821785" y="336183"/>
                </a:lnTo>
                <a:lnTo>
                  <a:pt x="1836488" y="333212"/>
                </a:lnTo>
                <a:lnTo>
                  <a:pt x="1851191" y="336183"/>
                </a:lnTo>
                <a:lnTo>
                  <a:pt x="1863197" y="344285"/>
                </a:lnTo>
                <a:lnTo>
                  <a:pt x="1871292" y="356299"/>
                </a:lnTo>
                <a:lnTo>
                  <a:pt x="1874261" y="371008"/>
                </a:lnTo>
                <a:lnTo>
                  <a:pt x="1871292" y="385718"/>
                </a:lnTo>
                <a:lnTo>
                  <a:pt x="1863197" y="397732"/>
                </a:lnTo>
                <a:lnTo>
                  <a:pt x="1851191" y="405834"/>
                </a:lnTo>
                <a:lnTo>
                  <a:pt x="1836488" y="408805"/>
                </a:lnTo>
                <a:close/>
              </a:path>
              <a:path w="5518150" h="1909445">
                <a:moveTo>
                  <a:pt x="2139212" y="412170"/>
                </a:moveTo>
                <a:lnTo>
                  <a:pt x="2123204" y="408936"/>
                </a:lnTo>
                <a:lnTo>
                  <a:pt x="2110135" y="400115"/>
                </a:lnTo>
                <a:lnTo>
                  <a:pt x="2101327" y="387031"/>
                </a:lnTo>
                <a:lnTo>
                  <a:pt x="2098097" y="371008"/>
                </a:lnTo>
                <a:lnTo>
                  <a:pt x="2101327" y="354986"/>
                </a:lnTo>
                <a:lnTo>
                  <a:pt x="2110135" y="341902"/>
                </a:lnTo>
                <a:lnTo>
                  <a:pt x="2123204" y="333081"/>
                </a:lnTo>
                <a:lnTo>
                  <a:pt x="2139212" y="329846"/>
                </a:lnTo>
                <a:lnTo>
                  <a:pt x="2155225" y="333081"/>
                </a:lnTo>
                <a:lnTo>
                  <a:pt x="2168305" y="341902"/>
                </a:lnTo>
                <a:lnTo>
                  <a:pt x="2177126" y="354986"/>
                </a:lnTo>
                <a:lnTo>
                  <a:pt x="2180360" y="371008"/>
                </a:lnTo>
                <a:lnTo>
                  <a:pt x="2177126" y="387031"/>
                </a:lnTo>
                <a:lnTo>
                  <a:pt x="2168305" y="400115"/>
                </a:lnTo>
                <a:lnTo>
                  <a:pt x="2155225" y="408936"/>
                </a:lnTo>
                <a:lnTo>
                  <a:pt x="2139212" y="412170"/>
                </a:lnTo>
                <a:close/>
              </a:path>
              <a:path w="5518150" h="1909445">
                <a:moveTo>
                  <a:pt x="2441936" y="414695"/>
                </a:moveTo>
                <a:lnTo>
                  <a:pt x="2424948" y="411263"/>
                </a:lnTo>
                <a:lnTo>
                  <a:pt x="2411074" y="401904"/>
                </a:lnTo>
                <a:lnTo>
                  <a:pt x="2401719" y="388022"/>
                </a:lnTo>
                <a:lnTo>
                  <a:pt x="2398289" y="371025"/>
                </a:lnTo>
                <a:lnTo>
                  <a:pt x="2401719" y="354029"/>
                </a:lnTo>
                <a:lnTo>
                  <a:pt x="2411074" y="340149"/>
                </a:lnTo>
                <a:lnTo>
                  <a:pt x="2424948" y="330790"/>
                </a:lnTo>
                <a:lnTo>
                  <a:pt x="2441936" y="327358"/>
                </a:lnTo>
                <a:lnTo>
                  <a:pt x="2458923" y="330790"/>
                </a:lnTo>
                <a:lnTo>
                  <a:pt x="2472797" y="340149"/>
                </a:lnTo>
                <a:lnTo>
                  <a:pt x="2482152" y="354029"/>
                </a:lnTo>
                <a:lnTo>
                  <a:pt x="2485582" y="371025"/>
                </a:lnTo>
                <a:lnTo>
                  <a:pt x="2482152" y="388022"/>
                </a:lnTo>
                <a:lnTo>
                  <a:pt x="2472797" y="401904"/>
                </a:lnTo>
                <a:lnTo>
                  <a:pt x="2458923" y="411263"/>
                </a:lnTo>
                <a:lnTo>
                  <a:pt x="2441936" y="414695"/>
                </a:lnTo>
                <a:close/>
              </a:path>
              <a:path w="5518150" h="1909445">
                <a:moveTo>
                  <a:pt x="2744659" y="417220"/>
                </a:moveTo>
                <a:lnTo>
                  <a:pt x="2726698" y="413590"/>
                </a:lnTo>
                <a:lnTo>
                  <a:pt x="2712030" y="403690"/>
                </a:lnTo>
                <a:lnTo>
                  <a:pt x="2702141" y="389006"/>
                </a:lnTo>
                <a:lnTo>
                  <a:pt x="2698515" y="371025"/>
                </a:lnTo>
                <a:lnTo>
                  <a:pt x="2702141" y="353046"/>
                </a:lnTo>
                <a:lnTo>
                  <a:pt x="2712030" y="338363"/>
                </a:lnTo>
                <a:lnTo>
                  <a:pt x="2726698" y="328464"/>
                </a:lnTo>
                <a:lnTo>
                  <a:pt x="2744659" y="324833"/>
                </a:lnTo>
                <a:lnTo>
                  <a:pt x="2762641" y="328464"/>
                </a:lnTo>
                <a:lnTo>
                  <a:pt x="2777318" y="338363"/>
                </a:lnTo>
                <a:lnTo>
                  <a:pt x="2787211" y="353046"/>
                </a:lnTo>
                <a:lnTo>
                  <a:pt x="2790838" y="371025"/>
                </a:lnTo>
                <a:lnTo>
                  <a:pt x="2787211" y="389006"/>
                </a:lnTo>
                <a:lnTo>
                  <a:pt x="2777318" y="403690"/>
                </a:lnTo>
                <a:lnTo>
                  <a:pt x="2762641" y="413590"/>
                </a:lnTo>
                <a:lnTo>
                  <a:pt x="2744659" y="417220"/>
                </a:lnTo>
                <a:close/>
              </a:path>
              <a:path w="5518150" h="1909445">
                <a:moveTo>
                  <a:pt x="3047383" y="419742"/>
                </a:moveTo>
                <a:lnTo>
                  <a:pt x="3028442" y="415914"/>
                </a:lnTo>
                <a:lnTo>
                  <a:pt x="3012969" y="405475"/>
                </a:lnTo>
                <a:lnTo>
                  <a:pt x="3002534" y="389990"/>
                </a:lnTo>
                <a:lnTo>
                  <a:pt x="2998707" y="371025"/>
                </a:lnTo>
                <a:lnTo>
                  <a:pt x="3002534" y="352062"/>
                </a:lnTo>
                <a:lnTo>
                  <a:pt x="3012969" y="336577"/>
                </a:lnTo>
                <a:lnTo>
                  <a:pt x="3028442" y="326137"/>
                </a:lnTo>
                <a:lnTo>
                  <a:pt x="3047383" y="322309"/>
                </a:lnTo>
                <a:lnTo>
                  <a:pt x="3066344" y="326137"/>
                </a:lnTo>
                <a:lnTo>
                  <a:pt x="3081827" y="336577"/>
                </a:lnTo>
                <a:lnTo>
                  <a:pt x="3092266" y="352062"/>
                </a:lnTo>
                <a:lnTo>
                  <a:pt x="3096093" y="371025"/>
                </a:lnTo>
                <a:lnTo>
                  <a:pt x="3092266" y="389990"/>
                </a:lnTo>
                <a:lnTo>
                  <a:pt x="3081827" y="405475"/>
                </a:lnTo>
                <a:lnTo>
                  <a:pt x="3066344" y="415914"/>
                </a:lnTo>
                <a:lnTo>
                  <a:pt x="3047383" y="419742"/>
                </a:lnTo>
                <a:close/>
              </a:path>
              <a:path w="5518150" h="1909445">
                <a:moveTo>
                  <a:pt x="3350107" y="422267"/>
                </a:moveTo>
                <a:lnTo>
                  <a:pt x="3330172" y="418241"/>
                </a:lnTo>
                <a:lnTo>
                  <a:pt x="3313895" y="407260"/>
                </a:lnTo>
                <a:lnTo>
                  <a:pt x="3302923" y="390973"/>
                </a:lnTo>
                <a:lnTo>
                  <a:pt x="3298899" y="371025"/>
                </a:lnTo>
                <a:lnTo>
                  <a:pt x="3302923" y="351078"/>
                </a:lnTo>
                <a:lnTo>
                  <a:pt x="3313895" y="334790"/>
                </a:lnTo>
                <a:lnTo>
                  <a:pt x="3330172" y="323810"/>
                </a:lnTo>
                <a:lnTo>
                  <a:pt x="3350107" y="319784"/>
                </a:lnTo>
                <a:lnTo>
                  <a:pt x="3370047" y="323810"/>
                </a:lnTo>
                <a:lnTo>
                  <a:pt x="3386336" y="334790"/>
                </a:lnTo>
                <a:lnTo>
                  <a:pt x="3397320" y="351078"/>
                </a:lnTo>
                <a:lnTo>
                  <a:pt x="3401349" y="371025"/>
                </a:lnTo>
                <a:lnTo>
                  <a:pt x="3397320" y="390973"/>
                </a:lnTo>
                <a:lnTo>
                  <a:pt x="3386336" y="407260"/>
                </a:lnTo>
                <a:lnTo>
                  <a:pt x="3370047" y="418241"/>
                </a:lnTo>
                <a:lnTo>
                  <a:pt x="3350107" y="422267"/>
                </a:lnTo>
                <a:close/>
              </a:path>
              <a:path w="5518150" h="1909445">
                <a:moveTo>
                  <a:pt x="3652831" y="425632"/>
                </a:moveTo>
                <a:lnTo>
                  <a:pt x="3631605" y="421341"/>
                </a:lnTo>
                <a:lnTo>
                  <a:pt x="3614265" y="409640"/>
                </a:lnTo>
                <a:lnTo>
                  <a:pt x="3602570" y="392287"/>
                </a:lnTo>
                <a:lnTo>
                  <a:pt x="3598281" y="371042"/>
                </a:lnTo>
                <a:lnTo>
                  <a:pt x="3602570" y="349798"/>
                </a:lnTo>
                <a:lnTo>
                  <a:pt x="3614265" y="332445"/>
                </a:lnTo>
                <a:lnTo>
                  <a:pt x="3631605" y="320744"/>
                </a:lnTo>
                <a:lnTo>
                  <a:pt x="3652831" y="316452"/>
                </a:lnTo>
                <a:lnTo>
                  <a:pt x="3674077" y="320744"/>
                </a:lnTo>
                <a:lnTo>
                  <a:pt x="3691427" y="332445"/>
                </a:lnTo>
                <a:lnTo>
                  <a:pt x="3703125" y="349798"/>
                </a:lnTo>
                <a:lnTo>
                  <a:pt x="3707414" y="371042"/>
                </a:lnTo>
                <a:lnTo>
                  <a:pt x="3703125" y="392287"/>
                </a:lnTo>
                <a:lnTo>
                  <a:pt x="3691427" y="409640"/>
                </a:lnTo>
                <a:lnTo>
                  <a:pt x="3674077" y="421341"/>
                </a:lnTo>
                <a:lnTo>
                  <a:pt x="3652831" y="425632"/>
                </a:lnTo>
                <a:close/>
              </a:path>
              <a:path w="5518150" h="1909445">
                <a:moveTo>
                  <a:pt x="3955589" y="428157"/>
                </a:moveTo>
                <a:lnTo>
                  <a:pt x="3933369" y="423668"/>
                </a:lnTo>
                <a:lnTo>
                  <a:pt x="3915225" y="411427"/>
                </a:lnTo>
                <a:lnTo>
                  <a:pt x="3902992" y="393272"/>
                </a:lnTo>
                <a:lnTo>
                  <a:pt x="3898507" y="371042"/>
                </a:lnTo>
                <a:lnTo>
                  <a:pt x="3902992" y="348814"/>
                </a:lnTo>
                <a:lnTo>
                  <a:pt x="3915225" y="330659"/>
                </a:lnTo>
                <a:lnTo>
                  <a:pt x="3933369" y="318417"/>
                </a:lnTo>
                <a:lnTo>
                  <a:pt x="3955589" y="313927"/>
                </a:lnTo>
                <a:lnTo>
                  <a:pt x="3977789" y="318417"/>
                </a:lnTo>
                <a:lnTo>
                  <a:pt x="3995923" y="330659"/>
                </a:lnTo>
                <a:lnTo>
                  <a:pt x="4008151" y="348814"/>
                </a:lnTo>
                <a:lnTo>
                  <a:pt x="4012636" y="371042"/>
                </a:lnTo>
                <a:lnTo>
                  <a:pt x="4008156" y="393272"/>
                </a:lnTo>
                <a:lnTo>
                  <a:pt x="3995935" y="411427"/>
                </a:lnTo>
                <a:lnTo>
                  <a:pt x="3977803" y="423668"/>
                </a:lnTo>
                <a:lnTo>
                  <a:pt x="3955589" y="428157"/>
                </a:lnTo>
                <a:close/>
              </a:path>
              <a:path w="5518150" h="1909445">
                <a:moveTo>
                  <a:pt x="4258312" y="430682"/>
                </a:moveTo>
                <a:lnTo>
                  <a:pt x="4235113" y="425995"/>
                </a:lnTo>
                <a:lnTo>
                  <a:pt x="4216164" y="413212"/>
                </a:lnTo>
                <a:lnTo>
                  <a:pt x="4203385" y="394254"/>
                </a:lnTo>
                <a:lnTo>
                  <a:pt x="4198699" y="371042"/>
                </a:lnTo>
                <a:lnTo>
                  <a:pt x="4203385" y="347831"/>
                </a:lnTo>
                <a:lnTo>
                  <a:pt x="4216164" y="328874"/>
                </a:lnTo>
                <a:lnTo>
                  <a:pt x="4235113" y="316092"/>
                </a:lnTo>
                <a:lnTo>
                  <a:pt x="4258312" y="311405"/>
                </a:lnTo>
                <a:lnTo>
                  <a:pt x="4281506" y="316092"/>
                </a:lnTo>
                <a:lnTo>
                  <a:pt x="4300444" y="328874"/>
                </a:lnTo>
                <a:lnTo>
                  <a:pt x="4313211" y="347831"/>
                </a:lnTo>
                <a:lnTo>
                  <a:pt x="4317892" y="371042"/>
                </a:lnTo>
                <a:lnTo>
                  <a:pt x="4313211" y="394254"/>
                </a:lnTo>
                <a:lnTo>
                  <a:pt x="4300444" y="413212"/>
                </a:lnTo>
                <a:lnTo>
                  <a:pt x="4281506" y="425995"/>
                </a:lnTo>
                <a:lnTo>
                  <a:pt x="4258312" y="430682"/>
                </a:lnTo>
                <a:close/>
              </a:path>
              <a:path w="5518150" h="1909445">
                <a:moveTo>
                  <a:pt x="4561036" y="434888"/>
                </a:moveTo>
                <a:lnTo>
                  <a:pt x="4536200" y="429873"/>
                </a:lnTo>
                <a:lnTo>
                  <a:pt x="4515921" y="416194"/>
                </a:lnTo>
                <a:lnTo>
                  <a:pt x="4502250" y="395905"/>
                </a:lnTo>
                <a:lnTo>
                  <a:pt x="4497237" y="371059"/>
                </a:lnTo>
                <a:lnTo>
                  <a:pt x="4502250" y="346213"/>
                </a:lnTo>
                <a:lnTo>
                  <a:pt x="4515921" y="325924"/>
                </a:lnTo>
                <a:lnTo>
                  <a:pt x="4536200" y="312245"/>
                </a:lnTo>
                <a:lnTo>
                  <a:pt x="4561036" y="307230"/>
                </a:lnTo>
                <a:lnTo>
                  <a:pt x="4585853" y="312245"/>
                </a:lnTo>
                <a:lnTo>
                  <a:pt x="4606122" y="325924"/>
                </a:lnTo>
                <a:lnTo>
                  <a:pt x="4619789" y="346213"/>
                </a:lnTo>
                <a:lnTo>
                  <a:pt x="4624802" y="371059"/>
                </a:lnTo>
                <a:lnTo>
                  <a:pt x="4619789" y="395905"/>
                </a:lnTo>
                <a:lnTo>
                  <a:pt x="4606122" y="416194"/>
                </a:lnTo>
                <a:lnTo>
                  <a:pt x="4585853" y="429873"/>
                </a:lnTo>
                <a:lnTo>
                  <a:pt x="4561036" y="434888"/>
                </a:lnTo>
                <a:close/>
              </a:path>
              <a:path w="5518150" h="1909445">
                <a:moveTo>
                  <a:pt x="4863760" y="438254"/>
                </a:moveTo>
                <a:lnTo>
                  <a:pt x="4837613" y="432973"/>
                </a:lnTo>
                <a:lnTo>
                  <a:pt x="4816261" y="418572"/>
                </a:lnTo>
                <a:lnTo>
                  <a:pt x="4801864" y="397213"/>
                </a:lnTo>
                <a:lnTo>
                  <a:pt x="4796585" y="371059"/>
                </a:lnTo>
                <a:lnTo>
                  <a:pt x="4801864" y="344906"/>
                </a:lnTo>
                <a:lnTo>
                  <a:pt x="4816261" y="323547"/>
                </a:lnTo>
                <a:lnTo>
                  <a:pt x="4837613" y="309146"/>
                </a:lnTo>
                <a:lnTo>
                  <a:pt x="4863760" y="303864"/>
                </a:lnTo>
                <a:lnTo>
                  <a:pt x="4889887" y="309146"/>
                </a:lnTo>
                <a:lnTo>
                  <a:pt x="4911229" y="323547"/>
                </a:lnTo>
                <a:lnTo>
                  <a:pt x="4925622" y="344906"/>
                </a:lnTo>
                <a:lnTo>
                  <a:pt x="4930901" y="371059"/>
                </a:lnTo>
                <a:lnTo>
                  <a:pt x="4925622" y="397213"/>
                </a:lnTo>
                <a:lnTo>
                  <a:pt x="4911229" y="418572"/>
                </a:lnTo>
                <a:lnTo>
                  <a:pt x="4889887" y="432973"/>
                </a:lnTo>
                <a:lnTo>
                  <a:pt x="4863760" y="438254"/>
                </a:lnTo>
                <a:close/>
              </a:path>
              <a:path w="5518150" h="1909445">
                <a:moveTo>
                  <a:pt x="5166483" y="442460"/>
                </a:moveTo>
                <a:lnTo>
                  <a:pt x="5138700" y="436851"/>
                </a:lnTo>
                <a:lnTo>
                  <a:pt x="5116018" y="421552"/>
                </a:lnTo>
                <a:lnTo>
                  <a:pt x="5100729" y="398857"/>
                </a:lnTo>
                <a:lnTo>
                  <a:pt x="5095124" y="371059"/>
                </a:lnTo>
                <a:lnTo>
                  <a:pt x="5100729" y="343262"/>
                </a:lnTo>
                <a:lnTo>
                  <a:pt x="5116018" y="320567"/>
                </a:lnTo>
                <a:lnTo>
                  <a:pt x="5138700" y="305268"/>
                </a:lnTo>
                <a:lnTo>
                  <a:pt x="5166483" y="299658"/>
                </a:lnTo>
                <a:lnTo>
                  <a:pt x="5194253" y="305268"/>
                </a:lnTo>
                <a:lnTo>
                  <a:pt x="5216936" y="320567"/>
                </a:lnTo>
                <a:lnTo>
                  <a:pt x="5232234" y="343262"/>
                </a:lnTo>
                <a:lnTo>
                  <a:pt x="5237844" y="371059"/>
                </a:lnTo>
                <a:lnTo>
                  <a:pt x="5232234" y="398857"/>
                </a:lnTo>
                <a:lnTo>
                  <a:pt x="5216936" y="421552"/>
                </a:lnTo>
                <a:lnTo>
                  <a:pt x="5194253" y="436851"/>
                </a:lnTo>
                <a:lnTo>
                  <a:pt x="5166483" y="442460"/>
                </a:lnTo>
                <a:close/>
              </a:path>
              <a:path w="5518150" h="1909445">
                <a:moveTo>
                  <a:pt x="5469208" y="419776"/>
                </a:moveTo>
                <a:lnTo>
                  <a:pt x="5450247" y="415948"/>
                </a:lnTo>
                <a:lnTo>
                  <a:pt x="5434764" y="405509"/>
                </a:lnTo>
                <a:lnTo>
                  <a:pt x="5424325" y="390024"/>
                </a:lnTo>
                <a:lnTo>
                  <a:pt x="5420497" y="371059"/>
                </a:lnTo>
                <a:lnTo>
                  <a:pt x="5424325" y="352096"/>
                </a:lnTo>
                <a:lnTo>
                  <a:pt x="5434764" y="336611"/>
                </a:lnTo>
                <a:lnTo>
                  <a:pt x="5450247" y="326170"/>
                </a:lnTo>
                <a:lnTo>
                  <a:pt x="5469208" y="322342"/>
                </a:lnTo>
                <a:lnTo>
                  <a:pt x="5488149" y="326170"/>
                </a:lnTo>
                <a:lnTo>
                  <a:pt x="5503622" y="336611"/>
                </a:lnTo>
                <a:lnTo>
                  <a:pt x="5514057" y="352096"/>
                </a:lnTo>
                <a:lnTo>
                  <a:pt x="5517884" y="371059"/>
                </a:lnTo>
                <a:lnTo>
                  <a:pt x="5514057" y="390024"/>
                </a:lnTo>
                <a:lnTo>
                  <a:pt x="5503622" y="405509"/>
                </a:lnTo>
                <a:lnTo>
                  <a:pt x="5488149" y="415948"/>
                </a:lnTo>
                <a:lnTo>
                  <a:pt x="5469208" y="419776"/>
                </a:lnTo>
                <a:close/>
              </a:path>
              <a:path w="5518150" h="1909445">
                <a:moveTo>
                  <a:pt x="20148" y="694158"/>
                </a:moveTo>
                <a:lnTo>
                  <a:pt x="12304" y="692575"/>
                </a:lnTo>
                <a:lnTo>
                  <a:pt x="5899" y="688256"/>
                </a:lnTo>
                <a:lnTo>
                  <a:pt x="1582" y="681848"/>
                </a:lnTo>
                <a:lnTo>
                  <a:pt x="0" y="673999"/>
                </a:lnTo>
                <a:lnTo>
                  <a:pt x="1582" y="666149"/>
                </a:lnTo>
                <a:lnTo>
                  <a:pt x="5899" y="659742"/>
                </a:lnTo>
                <a:lnTo>
                  <a:pt x="12304" y="655423"/>
                </a:lnTo>
                <a:lnTo>
                  <a:pt x="20148" y="653840"/>
                </a:lnTo>
                <a:lnTo>
                  <a:pt x="27993" y="655423"/>
                </a:lnTo>
                <a:lnTo>
                  <a:pt x="34398" y="659742"/>
                </a:lnTo>
                <a:lnTo>
                  <a:pt x="38715" y="666149"/>
                </a:lnTo>
                <a:lnTo>
                  <a:pt x="40297" y="673999"/>
                </a:lnTo>
                <a:lnTo>
                  <a:pt x="38715" y="681848"/>
                </a:lnTo>
                <a:lnTo>
                  <a:pt x="34398" y="688256"/>
                </a:lnTo>
                <a:lnTo>
                  <a:pt x="27993" y="692575"/>
                </a:lnTo>
                <a:lnTo>
                  <a:pt x="20148" y="694158"/>
                </a:lnTo>
                <a:close/>
              </a:path>
              <a:path w="5518150" h="1909445">
                <a:moveTo>
                  <a:pt x="322872" y="697527"/>
                </a:moveTo>
                <a:lnTo>
                  <a:pt x="313722" y="695678"/>
                </a:lnTo>
                <a:lnTo>
                  <a:pt x="306248" y="690635"/>
                </a:lnTo>
                <a:lnTo>
                  <a:pt x="301209" y="683156"/>
                </a:lnTo>
                <a:lnTo>
                  <a:pt x="299361" y="673999"/>
                </a:lnTo>
                <a:lnTo>
                  <a:pt x="301209" y="664843"/>
                </a:lnTo>
                <a:lnTo>
                  <a:pt x="306248" y="657366"/>
                </a:lnTo>
                <a:lnTo>
                  <a:pt x="313722" y="652323"/>
                </a:lnTo>
                <a:lnTo>
                  <a:pt x="322872" y="650474"/>
                </a:lnTo>
                <a:lnTo>
                  <a:pt x="332023" y="652323"/>
                </a:lnTo>
                <a:lnTo>
                  <a:pt x="339496" y="657366"/>
                </a:lnTo>
                <a:lnTo>
                  <a:pt x="344535" y="664843"/>
                </a:lnTo>
                <a:lnTo>
                  <a:pt x="346383" y="673999"/>
                </a:lnTo>
                <a:lnTo>
                  <a:pt x="344535" y="683156"/>
                </a:lnTo>
                <a:lnTo>
                  <a:pt x="339496" y="690635"/>
                </a:lnTo>
                <a:lnTo>
                  <a:pt x="332023" y="695678"/>
                </a:lnTo>
                <a:lnTo>
                  <a:pt x="322872" y="697527"/>
                </a:lnTo>
                <a:close/>
              </a:path>
              <a:path w="5518150" h="1909445">
                <a:moveTo>
                  <a:pt x="625600" y="700048"/>
                </a:moveTo>
                <a:lnTo>
                  <a:pt x="615475" y="698002"/>
                </a:lnTo>
                <a:lnTo>
                  <a:pt x="607204" y="692422"/>
                </a:lnTo>
                <a:lnTo>
                  <a:pt x="601626" y="684147"/>
                </a:lnTo>
                <a:lnTo>
                  <a:pt x="599580" y="674016"/>
                </a:lnTo>
                <a:lnTo>
                  <a:pt x="601626" y="663886"/>
                </a:lnTo>
                <a:lnTo>
                  <a:pt x="607204" y="655611"/>
                </a:lnTo>
                <a:lnTo>
                  <a:pt x="615475" y="650030"/>
                </a:lnTo>
                <a:lnTo>
                  <a:pt x="625600" y="647983"/>
                </a:lnTo>
                <a:lnTo>
                  <a:pt x="635722" y="650030"/>
                </a:lnTo>
                <a:lnTo>
                  <a:pt x="643992" y="655611"/>
                </a:lnTo>
                <a:lnTo>
                  <a:pt x="649570" y="663886"/>
                </a:lnTo>
                <a:lnTo>
                  <a:pt x="651615" y="674016"/>
                </a:lnTo>
                <a:lnTo>
                  <a:pt x="649572" y="684147"/>
                </a:lnTo>
                <a:lnTo>
                  <a:pt x="643999" y="692422"/>
                </a:lnTo>
                <a:lnTo>
                  <a:pt x="635730" y="698002"/>
                </a:lnTo>
                <a:lnTo>
                  <a:pt x="625600" y="700048"/>
                </a:lnTo>
                <a:close/>
              </a:path>
              <a:path w="5518150" h="1909445">
                <a:moveTo>
                  <a:pt x="928323" y="703414"/>
                </a:moveTo>
                <a:lnTo>
                  <a:pt x="916886" y="701104"/>
                </a:lnTo>
                <a:lnTo>
                  <a:pt x="907547" y="694805"/>
                </a:lnTo>
                <a:lnTo>
                  <a:pt x="901251" y="685460"/>
                </a:lnTo>
                <a:lnTo>
                  <a:pt x="898942" y="674016"/>
                </a:lnTo>
                <a:lnTo>
                  <a:pt x="901251" y="662571"/>
                </a:lnTo>
                <a:lnTo>
                  <a:pt x="907547" y="653227"/>
                </a:lnTo>
                <a:lnTo>
                  <a:pt x="916886" y="646927"/>
                </a:lnTo>
                <a:lnTo>
                  <a:pt x="928323" y="644618"/>
                </a:lnTo>
                <a:lnTo>
                  <a:pt x="939761" y="646927"/>
                </a:lnTo>
                <a:lnTo>
                  <a:pt x="949100" y="653227"/>
                </a:lnTo>
                <a:lnTo>
                  <a:pt x="955396" y="662571"/>
                </a:lnTo>
                <a:lnTo>
                  <a:pt x="957704" y="674016"/>
                </a:lnTo>
                <a:lnTo>
                  <a:pt x="955396" y="685460"/>
                </a:lnTo>
                <a:lnTo>
                  <a:pt x="949100" y="694805"/>
                </a:lnTo>
                <a:lnTo>
                  <a:pt x="939761" y="701104"/>
                </a:lnTo>
                <a:lnTo>
                  <a:pt x="928323" y="703414"/>
                </a:lnTo>
                <a:close/>
              </a:path>
              <a:path w="5518150" h="1909445">
                <a:moveTo>
                  <a:pt x="1231047" y="706779"/>
                </a:moveTo>
                <a:lnTo>
                  <a:pt x="1218304" y="704204"/>
                </a:lnTo>
                <a:lnTo>
                  <a:pt x="1207896" y="697181"/>
                </a:lnTo>
                <a:lnTo>
                  <a:pt x="1200877" y="686767"/>
                </a:lnTo>
                <a:lnTo>
                  <a:pt x="1198304" y="674016"/>
                </a:lnTo>
                <a:lnTo>
                  <a:pt x="1200877" y="661265"/>
                </a:lnTo>
                <a:lnTo>
                  <a:pt x="1207896" y="650850"/>
                </a:lnTo>
                <a:lnTo>
                  <a:pt x="1218304" y="643828"/>
                </a:lnTo>
                <a:lnTo>
                  <a:pt x="1231047" y="641252"/>
                </a:lnTo>
                <a:lnTo>
                  <a:pt x="1243791" y="643828"/>
                </a:lnTo>
                <a:lnTo>
                  <a:pt x="1254200" y="650850"/>
                </a:lnTo>
                <a:lnTo>
                  <a:pt x="1261220" y="661265"/>
                </a:lnTo>
                <a:lnTo>
                  <a:pt x="1263794" y="674016"/>
                </a:lnTo>
                <a:lnTo>
                  <a:pt x="1261220" y="686767"/>
                </a:lnTo>
                <a:lnTo>
                  <a:pt x="1254200" y="697181"/>
                </a:lnTo>
                <a:lnTo>
                  <a:pt x="1243791" y="704204"/>
                </a:lnTo>
                <a:lnTo>
                  <a:pt x="1231047" y="706779"/>
                </a:lnTo>
                <a:close/>
              </a:path>
              <a:path w="5518150" h="1909445">
                <a:moveTo>
                  <a:pt x="1533771" y="709304"/>
                </a:moveTo>
                <a:lnTo>
                  <a:pt x="1520055" y="706531"/>
                </a:lnTo>
                <a:lnTo>
                  <a:pt x="1508851" y="698970"/>
                </a:lnTo>
                <a:lnTo>
                  <a:pt x="1501294" y="687758"/>
                </a:lnTo>
                <a:lnTo>
                  <a:pt x="1498523" y="674033"/>
                </a:lnTo>
                <a:lnTo>
                  <a:pt x="1501294" y="660307"/>
                </a:lnTo>
                <a:lnTo>
                  <a:pt x="1508851" y="649095"/>
                </a:lnTo>
                <a:lnTo>
                  <a:pt x="1520055" y="641534"/>
                </a:lnTo>
                <a:lnTo>
                  <a:pt x="1533771" y="638761"/>
                </a:lnTo>
                <a:lnTo>
                  <a:pt x="1547489" y="641534"/>
                </a:lnTo>
                <a:lnTo>
                  <a:pt x="1558694" y="649095"/>
                </a:lnTo>
                <a:lnTo>
                  <a:pt x="1566251" y="660307"/>
                </a:lnTo>
                <a:lnTo>
                  <a:pt x="1569022" y="674033"/>
                </a:lnTo>
                <a:lnTo>
                  <a:pt x="1566253" y="687758"/>
                </a:lnTo>
                <a:lnTo>
                  <a:pt x="1558701" y="698970"/>
                </a:lnTo>
                <a:lnTo>
                  <a:pt x="1547496" y="706531"/>
                </a:lnTo>
                <a:lnTo>
                  <a:pt x="1533771" y="709304"/>
                </a:lnTo>
                <a:close/>
              </a:path>
              <a:path w="5518150" h="1909445">
                <a:moveTo>
                  <a:pt x="1836488" y="711829"/>
                </a:moveTo>
                <a:lnTo>
                  <a:pt x="1821785" y="708858"/>
                </a:lnTo>
                <a:lnTo>
                  <a:pt x="1809778" y="700756"/>
                </a:lnTo>
                <a:lnTo>
                  <a:pt x="1801683" y="688742"/>
                </a:lnTo>
                <a:lnTo>
                  <a:pt x="1798715" y="674033"/>
                </a:lnTo>
                <a:lnTo>
                  <a:pt x="1801683" y="659325"/>
                </a:lnTo>
                <a:lnTo>
                  <a:pt x="1809778" y="647310"/>
                </a:lnTo>
                <a:lnTo>
                  <a:pt x="1821785" y="639208"/>
                </a:lnTo>
                <a:lnTo>
                  <a:pt x="1836488" y="636236"/>
                </a:lnTo>
                <a:lnTo>
                  <a:pt x="1851191" y="639208"/>
                </a:lnTo>
                <a:lnTo>
                  <a:pt x="1863197" y="647310"/>
                </a:lnTo>
                <a:lnTo>
                  <a:pt x="1871292" y="659325"/>
                </a:lnTo>
                <a:lnTo>
                  <a:pt x="1874261" y="674033"/>
                </a:lnTo>
                <a:lnTo>
                  <a:pt x="1871292" y="688742"/>
                </a:lnTo>
                <a:lnTo>
                  <a:pt x="1863197" y="700756"/>
                </a:lnTo>
                <a:lnTo>
                  <a:pt x="1851191" y="708858"/>
                </a:lnTo>
                <a:lnTo>
                  <a:pt x="1836488" y="711829"/>
                </a:lnTo>
                <a:close/>
              </a:path>
              <a:path w="5518150" h="1909445">
                <a:moveTo>
                  <a:pt x="2139212" y="715195"/>
                </a:moveTo>
                <a:lnTo>
                  <a:pt x="2123204" y="711960"/>
                </a:lnTo>
                <a:lnTo>
                  <a:pt x="2110135" y="703139"/>
                </a:lnTo>
                <a:lnTo>
                  <a:pt x="2101327" y="690055"/>
                </a:lnTo>
                <a:lnTo>
                  <a:pt x="2098097" y="674033"/>
                </a:lnTo>
                <a:lnTo>
                  <a:pt x="2101327" y="658010"/>
                </a:lnTo>
                <a:lnTo>
                  <a:pt x="2110135" y="644926"/>
                </a:lnTo>
                <a:lnTo>
                  <a:pt x="2123204" y="636105"/>
                </a:lnTo>
                <a:lnTo>
                  <a:pt x="2139212" y="632870"/>
                </a:lnTo>
                <a:lnTo>
                  <a:pt x="2155225" y="636105"/>
                </a:lnTo>
                <a:lnTo>
                  <a:pt x="2168305" y="644926"/>
                </a:lnTo>
                <a:lnTo>
                  <a:pt x="2177126" y="658010"/>
                </a:lnTo>
                <a:lnTo>
                  <a:pt x="2180360" y="674033"/>
                </a:lnTo>
                <a:lnTo>
                  <a:pt x="2177126" y="690055"/>
                </a:lnTo>
                <a:lnTo>
                  <a:pt x="2168305" y="703139"/>
                </a:lnTo>
                <a:lnTo>
                  <a:pt x="2155225" y="711960"/>
                </a:lnTo>
                <a:lnTo>
                  <a:pt x="2139212" y="715195"/>
                </a:lnTo>
                <a:close/>
              </a:path>
              <a:path w="5518150" h="1909445">
                <a:moveTo>
                  <a:pt x="2441936" y="717720"/>
                </a:moveTo>
                <a:lnTo>
                  <a:pt x="2424948" y="714287"/>
                </a:lnTo>
                <a:lnTo>
                  <a:pt x="2411074" y="704928"/>
                </a:lnTo>
                <a:lnTo>
                  <a:pt x="2401719" y="691047"/>
                </a:lnTo>
                <a:lnTo>
                  <a:pt x="2398289" y="674049"/>
                </a:lnTo>
                <a:lnTo>
                  <a:pt x="2401719" y="657052"/>
                </a:lnTo>
                <a:lnTo>
                  <a:pt x="2411074" y="643171"/>
                </a:lnTo>
                <a:lnTo>
                  <a:pt x="2424948" y="633812"/>
                </a:lnTo>
                <a:lnTo>
                  <a:pt x="2441936" y="630379"/>
                </a:lnTo>
                <a:lnTo>
                  <a:pt x="2458923" y="633812"/>
                </a:lnTo>
                <a:lnTo>
                  <a:pt x="2472797" y="643171"/>
                </a:lnTo>
                <a:lnTo>
                  <a:pt x="2482152" y="657052"/>
                </a:lnTo>
                <a:lnTo>
                  <a:pt x="2485582" y="674049"/>
                </a:lnTo>
                <a:lnTo>
                  <a:pt x="2482152" y="691047"/>
                </a:lnTo>
                <a:lnTo>
                  <a:pt x="2472797" y="704928"/>
                </a:lnTo>
                <a:lnTo>
                  <a:pt x="2458923" y="714287"/>
                </a:lnTo>
                <a:lnTo>
                  <a:pt x="2441936" y="717720"/>
                </a:lnTo>
                <a:close/>
              </a:path>
              <a:path w="5518150" h="1909445">
                <a:moveTo>
                  <a:pt x="2744659" y="720245"/>
                </a:moveTo>
                <a:lnTo>
                  <a:pt x="2726698" y="716614"/>
                </a:lnTo>
                <a:lnTo>
                  <a:pt x="2712030" y="706714"/>
                </a:lnTo>
                <a:lnTo>
                  <a:pt x="2702141" y="692031"/>
                </a:lnTo>
                <a:lnTo>
                  <a:pt x="2698515" y="674049"/>
                </a:lnTo>
                <a:lnTo>
                  <a:pt x="2702141" y="656070"/>
                </a:lnTo>
                <a:lnTo>
                  <a:pt x="2712030" y="641388"/>
                </a:lnTo>
                <a:lnTo>
                  <a:pt x="2726698" y="631488"/>
                </a:lnTo>
                <a:lnTo>
                  <a:pt x="2744659" y="627858"/>
                </a:lnTo>
                <a:lnTo>
                  <a:pt x="2762641" y="631488"/>
                </a:lnTo>
                <a:lnTo>
                  <a:pt x="2777318" y="641388"/>
                </a:lnTo>
                <a:lnTo>
                  <a:pt x="2787211" y="656070"/>
                </a:lnTo>
                <a:lnTo>
                  <a:pt x="2790838" y="674049"/>
                </a:lnTo>
                <a:lnTo>
                  <a:pt x="2787211" y="692031"/>
                </a:lnTo>
                <a:lnTo>
                  <a:pt x="2777318" y="706714"/>
                </a:lnTo>
                <a:lnTo>
                  <a:pt x="2762641" y="716614"/>
                </a:lnTo>
                <a:lnTo>
                  <a:pt x="2744659" y="720245"/>
                </a:lnTo>
                <a:close/>
              </a:path>
              <a:path w="5518150" h="1909445">
                <a:moveTo>
                  <a:pt x="3047383" y="722766"/>
                </a:moveTo>
                <a:lnTo>
                  <a:pt x="3028442" y="718938"/>
                </a:lnTo>
                <a:lnTo>
                  <a:pt x="3012969" y="708498"/>
                </a:lnTo>
                <a:lnTo>
                  <a:pt x="3002534" y="693013"/>
                </a:lnTo>
                <a:lnTo>
                  <a:pt x="2998707" y="674049"/>
                </a:lnTo>
                <a:lnTo>
                  <a:pt x="3002534" y="655086"/>
                </a:lnTo>
                <a:lnTo>
                  <a:pt x="3012969" y="639601"/>
                </a:lnTo>
                <a:lnTo>
                  <a:pt x="3028442" y="629161"/>
                </a:lnTo>
                <a:lnTo>
                  <a:pt x="3047383" y="625333"/>
                </a:lnTo>
                <a:lnTo>
                  <a:pt x="3066344" y="629161"/>
                </a:lnTo>
                <a:lnTo>
                  <a:pt x="3081827" y="639601"/>
                </a:lnTo>
                <a:lnTo>
                  <a:pt x="3092266" y="655086"/>
                </a:lnTo>
                <a:lnTo>
                  <a:pt x="3096093" y="674049"/>
                </a:lnTo>
                <a:lnTo>
                  <a:pt x="3092266" y="693013"/>
                </a:lnTo>
                <a:lnTo>
                  <a:pt x="3081827" y="708498"/>
                </a:lnTo>
                <a:lnTo>
                  <a:pt x="3066344" y="718938"/>
                </a:lnTo>
                <a:lnTo>
                  <a:pt x="3047383" y="722766"/>
                </a:lnTo>
                <a:close/>
              </a:path>
              <a:path w="5518150" h="1909445">
                <a:moveTo>
                  <a:pt x="3350107" y="725291"/>
                </a:moveTo>
                <a:lnTo>
                  <a:pt x="3330172" y="721265"/>
                </a:lnTo>
                <a:lnTo>
                  <a:pt x="3313895" y="710284"/>
                </a:lnTo>
                <a:lnTo>
                  <a:pt x="3302923" y="693997"/>
                </a:lnTo>
                <a:lnTo>
                  <a:pt x="3298899" y="674049"/>
                </a:lnTo>
                <a:lnTo>
                  <a:pt x="3302923" y="654102"/>
                </a:lnTo>
                <a:lnTo>
                  <a:pt x="3313895" y="637815"/>
                </a:lnTo>
                <a:lnTo>
                  <a:pt x="3330172" y="626834"/>
                </a:lnTo>
                <a:lnTo>
                  <a:pt x="3350107" y="622808"/>
                </a:lnTo>
                <a:lnTo>
                  <a:pt x="3370047" y="626834"/>
                </a:lnTo>
                <a:lnTo>
                  <a:pt x="3386336" y="637815"/>
                </a:lnTo>
                <a:lnTo>
                  <a:pt x="3397320" y="654102"/>
                </a:lnTo>
                <a:lnTo>
                  <a:pt x="3401349" y="674049"/>
                </a:lnTo>
                <a:lnTo>
                  <a:pt x="3397320" y="693997"/>
                </a:lnTo>
                <a:lnTo>
                  <a:pt x="3386336" y="710284"/>
                </a:lnTo>
                <a:lnTo>
                  <a:pt x="3370047" y="721265"/>
                </a:lnTo>
                <a:lnTo>
                  <a:pt x="3350107" y="725291"/>
                </a:lnTo>
                <a:close/>
              </a:path>
              <a:path w="5518150" h="1909445">
                <a:moveTo>
                  <a:pt x="3652831" y="728657"/>
                </a:moveTo>
                <a:lnTo>
                  <a:pt x="3631605" y="724365"/>
                </a:lnTo>
                <a:lnTo>
                  <a:pt x="3614265" y="712664"/>
                </a:lnTo>
                <a:lnTo>
                  <a:pt x="3602570" y="695312"/>
                </a:lnTo>
                <a:lnTo>
                  <a:pt x="3598281" y="674066"/>
                </a:lnTo>
                <a:lnTo>
                  <a:pt x="3602570" y="652822"/>
                </a:lnTo>
                <a:lnTo>
                  <a:pt x="3614265" y="635470"/>
                </a:lnTo>
                <a:lnTo>
                  <a:pt x="3631605" y="623768"/>
                </a:lnTo>
                <a:lnTo>
                  <a:pt x="3652831" y="619476"/>
                </a:lnTo>
                <a:lnTo>
                  <a:pt x="3674077" y="623768"/>
                </a:lnTo>
                <a:lnTo>
                  <a:pt x="3691427" y="635470"/>
                </a:lnTo>
                <a:lnTo>
                  <a:pt x="3703125" y="652822"/>
                </a:lnTo>
                <a:lnTo>
                  <a:pt x="3707414" y="674066"/>
                </a:lnTo>
                <a:lnTo>
                  <a:pt x="3703125" y="695312"/>
                </a:lnTo>
                <a:lnTo>
                  <a:pt x="3691427" y="712664"/>
                </a:lnTo>
                <a:lnTo>
                  <a:pt x="3674077" y="724365"/>
                </a:lnTo>
                <a:lnTo>
                  <a:pt x="3652831" y="728657"/>
                </a:lnTo>
                <a:close/>
              </a:path>
              <a:path w="5518150" h="1909445">
                <a:moveTo>
                  <a:pt x="3955589" y="731181"/>
                </a:moveTo>
                <a:lnTo>
                  <a:pt x="3933369" y="726692"/>
                </a:lnTo>
                <a:lnTo>
                  <a:pt x="3915225" y="714449"/>
                </a:lnTo>
                <a:lnTo>
                  <a:pt x="3902992" y="696294"/>
                </a:lnTo>
                <a:lnTo>
                  <a:pt x="3898507" y="674066"/>
                </a:lnTo>
                <a:lnTo>
                  <a:pt x="3902992" y="651838"/>
                </a:lnTo>
                <a:lnTo>
                  <a:pt x="3915225" y="633683"/>
                </a:lnTo>
                <a:lnTo>
                  <a:pt x="3933369" y="621441"/>
                </a:lnTo>
                <a:lnTo>
                  <a:pt x="3955589" y="616951"/>
                </a:lnTo>
                <a:lnTo>
                  <a:pt x="3977789" y="621441"/>
                </a:lnTo>
                <a:lnTo>
                  <a:pt x="3995923" y="633683"/>
                </a:lnTo>
                <a:lnTo>
                  <a:pt x="4008151" y="651838"/>
                </a:lnTo>
                <a:lnTo>
                  <a:pt x="4012636" y="674066"/>
                </a:lnTo>
                <a:lnTo>
                  <a:pt x="4008156" y="696294"/>
                </a:lnTo>
                <a:lnTo>
                  <a:pt x="3995935" y="714449"/>
                </a:lnTo>
                <a:lnTo>
                  <a:pt x="3977803" y="726692"/>
                </a:lnTo>
                <a:lnTo>
                  <a:pt x="3955589" y="731181"/>
                </a:lnTo>
                <a:close/>
              </a:path>
              <a:path w="5518150" h="1909445">
                <a:moveTo>
                  <a:pt x="4258312" y="733706"/>
                </a:moveTo>
                <a:lnTo>
                  <a:pt x="4235113" y="729019"/>
                </a:lnTo>
                <a:lnTo>
                  <a:pt x="4216164" y="716236"/>
                </a:lnTo>
                <a:lnTo>
                  <a:pt x="4203385" y="697278"/>
                </a:lnTo>
                <a:lnTo>
                  <a:pt x="4198699" y="674066"/>
                </a:lnTo>
                <a:lnTo>
                  <a:pt x="4203385" y="650854"/>
                </a:lnTo>
                <a:lnTo>
                  <a:pt x="4216164" y="631897"/>
                </a:lnTo>
                <a:lnTo>
                  <a:pt x="4235113" y="619114"/>
                </a:lnTo>
                <a:lnTo>
                  <a:pt x="4258312" y="614426"/>
                </a:lnTo>
                <a:lnTo>
                  <a:pt x="4281506" y="619114"/>
                </a:lnTo>
                <a:lnTo>
                  <a:pt x="4300444" y="631897"/>
                </a:lnTo>
                <a:lnTo>
                  <a:pt x="4313211" y="650854"/>
                </a:lnTo>
                <a:lnTo>
                  <a:pt x="4317892" y="674066"/>
                </a:lnTo>
                <a:lnTo>
                  <a:pt x="4313211" y="697278"/>
                </a:lnTo>
                <a:lnTo>
                  <a:pt x="4300444" y="716236"/>
                </a:lnTo>
                <a:lnTo>
                  <a:pt x="4281506" y="729019"/>
                </a:lnTo>
                <a:lnTo>
                  <a:pt x="4258312" y="733706"/>
                </a:lnTo>
                <a:close/>
              </a:path>
              <a:path w="5518150" h="1909445">
                <a:moveTo>
                  <a:pt x="4561036" y="737912"/>
                </a:moveTo>
                <a:lnTo>
                  <a:pt x="4536200" y="732897"/>
                </a:lnTo>
                <a:lnTo>
                  <a:pt x="4515921" y="719218"/>
                </a:lnTo>
                <a:lnTo>
                  <a:pt x="4502250" y="698930"/>
                </a:lnTo>
                <a:lnTo>
                  <a:pt x="4497237" y="674083"/>
                </a:lnTo>
                <a:lnTo>
                  <a:pt x="4502250" y="649237"/>
                </a:lnTo>
                <a:lnTo>
                  <a:pt x="4515921" y="628948"/>
                </a:lnTo>
                <a:lnTo>
                  <a:pt x="4536200" y="615270"/>
                </a:lnTo>
                <a:lnTo>
                  <a:pt x="4561036" y="610254"/>
                </a:lnTo>
                <a:lnTo>
                  <a:pt x="4585853" y="615270"/>
                </a:lnTo>
                <a:lnTo>
                  <a:pt x="4606122" y="628948"/>
                </a:lnTo>
                <a:lnTo>
                  <a:pt x="4619789" y="649237"/>
                </a:lnTo>
                <a:lnTo>
                  <a:pt x="4624802" y="674083"/>
                </a:lnTo>
                <a:lnTo>
                  <a:pt x="4619789" y="698930"/>
                </a:lnTo>
                <a:lnTo>
                  <a:pt x="4606122" y="719218"/>
                </a:lnTo>
                <a:lnTo>
                  <a:pt x="4585853" y="732897"/>
                </a:lnTo>
                <a:lnTo>
                  <a:pt x="4561036" y="737912"/>
                </a:lnTo>
                <a:close/>
              </a:path>
              <a:path w="5518150" h="1909445">
                <a:moveTo>
                  <a:pt x="4863760" y="741278"/>
                </a:moveTo>
                <a:lnTo>
                  <a:pt x="4837613" y="735997"/>
                </a:lnTo>
                <a:lnTo>
                  <a:pt x="4816261" y="721596"/>
                </a:lnTo>
                <a:lnTo>
                  <a:pt x="4801864" y="700237"/>
                </a:lnTo>
                <a:lnTo>
                  <a:pt x="4796585" y="674083"/>
                </a:lnTo>
                <a:lnTo>
                  <a:pt x="4801864" y="647931"/>
                </a:lnTo>
                <a:lnTo>
                  <a:pt x="4816261" y="626572"/>
                </a:lnTo>
                <a:lnTo>
                  <a:pt x="4837613" y="612170"/>
                </a:lnTo>
                <a:lnTo>
                  <a:pt x="4863760" y="606889"/>
                </a:lnTo>
                <a:lnTo>
                  <a:pt x="4889887" y="612170"/>
                </a:lnTo>
                <a:lnTo>
                  <a:pt x="4911229" y="626572"/>
                </a:lnTo>
                <a:lnTo>
                  <a:pt x="4925622" y="647931"/>
                </a:lnTo>
                <a:lnTo>
                  <a:pt x="4930901" y="674083"/>
                </a:lnTo>
                <a:lnTo>
                  <a:pt x="4925622" y="700237"/>
                </a:lnTo>
                <a:lnTo>
                  <a:pt x="4911229" y="721596"/>
                </a:lnTo>
                <a:lnTo>
                  <a:pt x="4889887" y="735997"/>
                </a:lnTo>
                <a:lnTo>
                  <a:pt x="4863760" y="741278"/>
                </a:lnTo>
                <a:close/>
              </a:path>
              <a:path w="5518150" h="1909445">
                <a:moveTo>
                  <a:pt x="5166483" y="745487"/>
                </a:moveTo>
                <a:lnTo>
                  <a:pt x="5138700" y="739878"/>
                </a:lnTo>
                <a:lnTo>
                  <a:pt x="5116018" y="724578"/>
                </a:lnTo>
                <a:lnTo>
                  <a:pt x="5100729" y="701882"/>
                </a:lnTo>
                <a:lnTo>
                  <a:pt x="5095124" y="674083"/>
                </a:lnTo>
                <a:lnTo>
                  <a:pt x="5100729" y="646286"/>
                </a:lnTo>
                <a:lnTo>
                  <a:pt x="5116018" y="623591"/>
                </a:lnTo>
                <a:lnTo>
                  <a:pt x="5138700" y="608292"/>
                </a:lnTo>
                <a:lnTo>
                  <a:pt x="5166483" y="602683"/>
                </a:lnTo>
                <a:lnTo>
                  <a:pt x="5194253" y="608292"/>
                </a:lnTo>
                <a:lnTo>
                  <a:pt x="5216936" y="623591"/>
                </a:lnTo>
                <a:lnTo>
                  <a:pt x="5232234" y="646286"/>
                </a:lnTo>
                <a:lnTo>
                  <a:pt x="5237844" y="674083"/>
                </a:lnTo>
                <a:lnTo>
                  <a:pt x="5232234" y="701882"/>
                </a:lnTo>
                <a:lnTo>
                  <a:pt x="5216936" y="724578"/>
                </a:lnTo>
                <a:lnTo>
                  <a:pt x="5194253" y="739878"/>
                </a:lnTo>
                <a:lnTo>
                  <a:pt x="5166483" y="745487"/>
                </a:lnTo>
                <a:close/>
              </a:path>
              <a:path w="5518150" h="1909445">
                <a:moveTo>
                  <a:pt x="5469208" y="713564"/>
                </a:moveTo>
                <a:lnTo>
                  <a:pt x="5453842" y="710462"/>
                </a:lnTo>
                <a:lnTo>
                  <a:pt x="5441300" y="702002"/>
                </a:lnTo>
                <a:lnTo>
                  <a:pt x="5432846" y="689453"/>
                </a:lnTo>
                <a:lnTo>
                  <a:pt x="5429746" y="674083"/>
                </a:lnTo>
                <a:lnTo>
                  <a:pt x="5432846" y="658714"/>
                </a:lnTo>
                <a:lnTo>
                  <a:pt x="5441300" y="646166"/>
                </a:lnTo>
                <a:lnTo>
                  <a:pt x="5453842" y="637707"/>
                </a:lnTo>
                <a:lnTo>
                  <a:pt x="5469208" y="634606"/>
                </a:lnTo>
                <a:lnTo>
                  <a:pt x="5484554" y="637707"/>
                </a:lnTo>
                <a:lnTo>
                  <a:pt x="5497086" y="646166"/>
                </a:lnTo>
                <a:lnTo>
                  <a:pt x="5505536" y="658714"/>
                </a:lnTo>
                <a:lnTo>
                  <a:pt x="5508635" y="674083"/>
                </a:lnTo>
                <a:lnTo>
                  <a:pt x="5505536" y="689453"/>
                </a:lnTo>
                <a:lnTo>
                  <a:pt x="5497086" y="702002"/>
                </a:lnTo>
                <a:lnTo>
                  <a:pt x="5484554" y="710462"/>
                </a:lnTo>
                <a:lnTo>
                  <a:pt x="5469208" y="713564"/>
                </a:lnTo>
                <a:close/>
              </a:path>
              <a:path w="5518150" h="1909445">
                <a:moveTo>
                  <a:pt x="20148" y="997185"/>
                </a:moveTo>
                <a:lnTo>
                  <a:pt x="12304" y="995602"/>
                </a:lnTo>
                <a:lnTo>
                  <a:pt x="5899" y="991282"/>
                </a:lnTo>
                <a:lnTo>
                  <a:pt x="1582" y="984873"/>
                </a:lnTo>
                <a:lnTo>
                  <a:pt x="0" y="977023"/>
                </a:lnTo>
                <a:lnTo>
                  <a:pt x="1582" y="969174"/>
                </a:lnTo>
                <a:lnTo>
                  <a:pt x="5899" y="962766"/>
                </a:lnTo>
                <a:lnTo>
                  <a:pt x="12304" y="958447"/>
                </a:lnTo>
                <a:lnTo>
                  <a:pt x="20148" y="956864"/>
                </a:lnTo>
                <a:lnTo>
                  <a:pt x="27993" y="958447"/>
                </a:lnTo>
                <a:lnTo>
                  <a:pt x="34398" y="962766"/>
                </a:lnTo>
                <a:lnTo>
                  <a:pt x="38715" y="969174"/>
                </a:lnTo>
                <a:lnTo>
                  <a:pt x="40297" y="977023"/>
                </a:lnTo>
                <a:lnTo>
                  <a:pt x="38715" y="984873"/>
                </a:lnTo>
                <a:lnTo>
                  <a:pt x="34398" y="991282"/>
                </a:lnTo>
                <a:lnTo>
                  <a:pt x="27993" y="995602"/>
                </a:lnTo>
                <a:lnTo>
                  <a:pt x="20148" y="997185"/>
                </a:lnTo>
                <a:close/>
              </a:path>
              <a:path w="5518150" h="1909445">
                <a:moveTo>
                  <a:pt x="322872" y="1000551"/>
                </a:moveTo>
                <a:lnTo>
                  <a:pt x="313722" y="998702"/>
                </a:lnTo>
                <a:lnTo>
                  <a:pt x="306248" y="993659"/>
                </a:lnTo>
                <a:lnTo>
                  <a:pt x="301209" y="986181"/>
                </a:lnTo>
                <a:lnTo>
                  <a:pt x="299361" y="977023"/>
                </a:lnTo>
                <a:lnTo>
                  <a:pt x="301209" y="967868"/>
                </a:lnTo>
                <a:lnTo>
                  <a:pt x="306248" y="960390"/>
                </a:lnTo>
                <a:lnTo>
                  <a:pt x="313722" y="955348"/>
                </a:lnTo>
                <a:lnTo>
                  <a:pt x="322872" y="953499"/>
                </a:lnTo>
                <a:lnTo>
                  <a:pt x="332023" y="955348"/>
                </a:lnTo>
                <a:lnTo>
                  <a:pt x="339496" y="960390"/>
                </a:lnTo>
                <a:lnTo>
                  <a:pt x="344535" y="967868"/>
                </a:lnTo>
                <a:lnTo>
                  <a:pt x="346383" y="977023"/>
                </a:lnTo>
                <a:lnTo>
                  <a:pt x="344535" y="986181"/>
                </a:lnTo>
                <a:lnTo>
                  <a:pt x="339496" y="993659"/>
                </a:lnTo>
                <a:lnTo>
                  <a:pt x="332023" y="998702"/>
                </a:lnTo>
                <a:lnTo>
                  <a:pt x="322872" y="1000551"/>
                </a:lnTo>
                <a:close/>
              </a:path>
              <a:path w="5518150" h="1909445">
                <a:moveTo>
                  <a:pt x="625600" y="1003073"/>
                </a:moveTo>
                <a:lnTo>
                  <a:pt x="615475" y="1001026"/>
                </a:lnTo>
                <a:lnTo>
                  <a:pt x="607204" y="995446"/>
                </a:lnTo>
                <a:lnTo>
                  <a:pt x="601626" y="987171"/>
                </a:lnTo>
                <a:lnTo>
                  <a:pt x="599580" y="977040"/>
                </a:lnTo>
                <a:lnTo>
                  <a:pt x="601626" y="966910"/>
                </a:lnTo>
                <a:lnTo>
                  <a:pt x="607204" y="958635"/>
                </a:lnTo>
                <a:lnTo>
                  <a:pt x="615475" y="953054"/>
                </a:lnTo>
                <a:lnTo>
                  <a:pt x="625600" y="951007"/>
                </a:lnTo>
                <a:lnTo>
                  <a:pt x="635722" y="953054"/>
                </a:lnTo>
                <a:lnTo>
                  <a:pt x="643992" y="958635"/>
                </a:lnTo>
                <a:lnTo>
                  <a:pt x="649570" y="966910"/>
                </a:lnTo>
                <a:lnTo>
                  <a:pt x="651615" y="977040"/>
                </a:lnTo>
                <a:lnTo>
                  <a:pt x="649572" y="987171"/>
                </a:lnTo>
                <a:lnTo>
                  <a:pt x="643999" y="995446"/>
                </a:lnTo>
                <a:lnTo>
                  <a:pt x="635730" y="1001026"/>
                </a:lnTo>
                <a:lnTo>
                  <a:pt x="625600" y="1003073"/>
                </a:lnTo>
                <a:close/>
              </a:path>
              <a:path w="5518150" h="1909445">
                <a:moveTo>
                  <a:pt x="928323" y="1006438"/>
                </a:moveTo>
                <a:lnTo>
                  <a:pt x="916886" y="1004128"/>
                </a:lnTo>
                <a:lnTo>
                  <a:pt x="907547" y="997829"/>
                </a:lnTo>
                <a:lnTo>
                  <a:pt x="901251" y="988485"/>
                </a:lnTo>
                <a:lnTo>
                  <a:pt x="898942" y="977040"/>
                </a:lnTo>
                <a:lnTo>
                  <a:pt x="901251" y="965595"/>
                </a:lnTo>
                <a:lnTo>
                  <a:pt x="907547" y="956251"/>
                </a:lnTo>
                <a:lnTo>
                  <a:pt x="916886" y="949952"/>
                </a:lnTo>
                <a:lnTo>
                  <a:pt x="928323" y="947642"/>
                </a:lnTo>
                <a:lnTo>
                  <a:pt x="939761" y="949952"/>
                </a:lnTo>
                <a:lnTo>
                  <a:pt x="949100" y="956251"/>
                </a:lnTo>
                <a:lnTo>
                  <a:pt x="955396" y="965595"/>
                </a:lnTo>
                <a:lnTo>
                  <a:pt x="957704" y="977040"/>
                </a:lnTo>
                <a:lnTo>
                  <a:pt x="955396" y="988485"/>
                </a:lnTo>
                <a:lnTo>
                  <a:pt x="949100" y="997829"/>
                </a:lnTo>
                <a:lnTo>
                  <a:pt x="939761" y="1004128"/>
                </a:lnTo>
                <a:lnTo>
                  <a:pt x="928323" y="1006438"/>
                </a:lnTo>
                <a:close/>
              </a:path>
              <a:path w="5518150" h="1909445">
                <a:moveTo>
                  <a:pt x="1231047" y="1009804"/>
                </a:moveTo>
                <a:lnTo>
                  <a:pt x="1218304" y="1007228"/>
                </a:lnTo>
                <a:lnTo>
                  <a:pt x="1207896" y="1000205"/>
                </a:lnTo>
                <a:lnTo>
                  <a:pt x="1200877" y="989791"/>
                </a:lnTo>
                <a:lnTo>
                  <a:pt x="1198304" y="977040"/>
                </a:lnTo>
                <a:lnTo>
                  <a:pt x="1200877" y="964289"/>
                </a:lnTo>
                <a:lnTo>
                  <a:pt x="1207896" y="953874"/>
                </a:lnTo>
                <a:lnTo>
                  <a:pt x="1218304" y="946852"/>
                </a:lnTo>
                <a:lnTo>
                  <a:pt x="1231047" y="944276"/>
                </a:lnTo>
                <a:lnTo>
                  <a:pt x="1243791" y="946852"/>
                </a:lnTo>
                <a:lnTo>
                  <a:pt x="1254200" y="953874"/>
                </a:lnTo>
                <a:lnTo>
                  <a:pt x="1261220" y="964289"/>
                </a:lnTo>
                <a:lnTo>
                  <a:pt x="1263794" y="977040"/>
                </a:lnTo>
                <a:lnTo>
                  <a:pt x="1261220" y="989791"/>
                </a:lnTo>
                <a:lnTo>
                  <a:pt x="1254200" y="1000205"/>
                </a:lnTo>
                <a:lnTo>
                  <a:pt x="1243791" y="1007228"/>
                </a:lnTo>
                <a:lnTo>
                  <a:pt x="1231047" y="1009804"/>
                </a:lnTo>
                <a:close/>
              </a:path>
              <a:path w="5518150" h="1909445">
                <a:moveTo>
                  <a:pt x="1533771" y="1012329"/>
                </a:moveTo>
                <a:lnTo>
                  <a:pt x="1520055" y="1009555"/>
                </a:lnTo>
                <a:lnTo>
                  <a:pt x="1508851" y="1001994"/>
                </a:lnTo>
                <a:lnTo>
                  <a:pt x="1501294" y="990782"/>
                </a:lnTo>
                <a:lnTo>
                  <a:pt x="1498523" y="977057"/>
                </a:lnTo>
                <a:lnTo>
                  <a:pt x="1501294" y="963332"/>
                </a:lnTo>
                <a:lnTo>
                  <a:pt x="1508851" y="952120"/>
                </a:lnTo>
                <a:lnTo>
                  <a:pt x="1520055" y="944558"/>
                </a:lnTo>
                <a:lnTo>
                  <a:pt x="1533771" y="941785"/>
                </a:lnTo>
                <a:lnTo>
                  <a:pt x="1547489" y="944558"/>
                </a:lnTo>
                <a:lnTo>
                  <a:pt x="1558694" y="952120"/>
                </a:lnTo>
                <a:lnTo>
                  <a:pt x="1566251" y="963332"/>
                </a:lnTo>
                <a:lnTo>
                  <a:pt x="1569022" y="977057"/>
                </a:lnTo>
                <a:lnTo>
                  <a:pt x="1566253" y="990782"/>
                </a:lnTo>
                <a:lnTo>
                  <a:pt x="1558701" y="1001994"/>
                </a:lnTo>
                <a:lnTo>
                  <a:pt x="1547496" y="1009555"/>
                </a:lnTo>
                <a:lnTo>
                  <a:pt x="1533771" y="1012329"/>
                </a:lnTo>
                <a:close/>
              </a:path>
              <a:path w="5518150" h="1909445">
                <a:moveTo>
                  <a:pt x="1836488" y="1014853"/>
                </a:moveTo>
                <a:lnTo>
                  <a:pt x="1821785" y="1011882"/>
                </a:lnTo>
                <a:lnTo>
                  <a:pt x="1809778" y="1003781"/>
                </a:lnTo>
                <a:lnTo>
                  <a:pt x="1801683" y="991766"/>
                </a:lnTo>
                <a:lnTo>
                  <a:pt x="1798715" y="977057"/>
                </a:lnTo>
                <a:lnTo>
                  <a:pt x="1801683" y="962347"/>
                </a:lnTo>
                <a:lnTo>
                  <a:pt x="1809778" y="950333"/>
                </a:lnTo>
                <a:lnTo>
                  <a:pt x="1821785" y="942231"/>
                </a:lnTo>
                <a:lnTo>
                  <a:pt x="1836488" y="939260"/>
                </a:lnTo>
                <a:lnTo>
                  <a:pt x="1851191" y="942231"/>
                </a:lnTo>
                <a:lnTo>
                  <a:pt x="1863197" y="950333"/>
                </a:lnTo>
                <a:lnTo>
                  <a:pt x="1871292" y="962347"/>
                </a:lnTo>
                <a:lnTo>
                  <a:pt x="1874261" y="977057"/>
                </a:lnTo>
                <a:lnTo>
                  <a:pt x="1871292" y="991766"/>
                </a:lnTo>
                <a:lnTo>
                  <a:pt x="1863197" y="1003781"/>
                </a:lnTo>
                <a:lnTo>
                  <a:pt x="1851191" y="1011882"/>
                </a:lnTo>
                <a:lnTo>
                  <a:pt x="1836488" y="1014853"/>
                </a:lnTo>
                <a:close/>
              </a:path>
              <a:path w="5518150" h="1909445">
                <a:moveTo>
                  <a:pt x="2139212" y="1018219"/>
                </a:moveTo>
                <a:lnTo>
                  <a:pt x="2123204" y="1014984"/>
                </a:lnTo>
                <a:lnTo>
                  <a:pt x="2110135" y="1006163"/>
                </a:lnTo>
                <a:lnTo>
                  <a:pt x="2101327" y="993080"/>
                </a:lnTo>
                <a:lnTo>
                  <a:pt x="2098097" y="977057"/>
                </a:lnTo>
                <a:lnTo>
                  <a:pt x="2101327" y="961034"/>
                </a:lnTo>
                <a:lnTo>
                  <a:pt x="2110135" y="947950"/>
                </a:lnTo>
                <a:lnTo>
                  <a:pt x="2123204" y="939129"/>
                </a:lnTo>
                <a:lnTo>
                  <a:pt x="2139212" y="935895"/>
                </a:lnTo>
                <a:lnTo>
                  <a:pt x="2155225" y="939129"/>
                </a:lnTo>
                <a:lnTo>
                  <a:pt x="2168305" y="947950"/>
                </a:lnTo>
                <a:lnTo>
                  <a:pt x="2177126" y="961034"/>
                </a:lnTo>
                <a:lnTo>
                  <a:pt x="2180360" y="977057"/>
                </a:lnTo>
                <a:lnTo>
                  <a:pt x="2177126" y="993080"/>
                </a:lnTo>
                <a:lnTo>
                  <a:pt x="2168305" y="1006163"/>
                </a:lnTo>
                <a:lnTo>
                  <a:pt x="2155225" y="1014984"/>
                </a:lnTo>
                <a:lnTo>
                  <a:pt x="2139212" y="1018219"/>
                </a:lnTo>
                <a:close/>
              </a:path>
              <a:path w="5518150" h="1909445">
                <a:moveTo>
                  <a:pt x="2441936" y="1020744"/>
                </a:moveTo>
                <a:lnTo>
                  <a:pt x="2424948" y="1017312"/>
                </a:lnTo>
                <a:lnTo>
                  <a:pt x="2411074" y="1007952"/>
                </a:lnTo>
                <a:lnTo>
                  <a:pt x="2401719" y="994071"/>
                </a:lnTo>
                <a:lnTo>
                  <a:pt x="2398289" y="977074"/>
                </a:lnTo>
                <a:lnTo>
                  <a:pt x="2401719" y="960077"/>
                </a:lnTo>
                <a:lnTo>
                  <a:pt x="2411074" y="946197"/>
                </a:lnTo>
                <a:lnTo>
                  <a:pt x="2424948" y="936839"/>
                </a:lnTo>
                <a:lnTo>
                  <a:pt x="2441936" y="933407"/>
                </a:lnTo>
                <a:lnTo>
                  <a:pt x="2458923" y="936839"/>
                </a:lnTo>
                <a:lnTo>
                  <a:pt x="2472797" y="946197"/>
                </a:lnTo>
                <a:lnTo>
                  <a:pt x="2482152" y="960077"/>
                </a:lnTo>
                <a:lnTo>
                  <a:pt x="2485582" y="977074"/>
                </a:lnTo>
                <a:lnTo>
                  <a:pt x="2482152" y="994071"/>
                </a:lnTo>
                <a:lnTo>
                  <a:pt x="2472797" y="1007952"/>
                </a:lnTo>
                <a:lnTo>
                  <a:pt x="2458923" y="1017312"/>
                </a:lnTo>
                <a:lnTo>
                  <a:pt x="2441936" y="1020744"/>
                </a:lnTo>
                <a:close/>
              </a:path>
              <a:path w="5518150" h="1909445">
                <a:moveTo>
                  <a:pt x="2744659" y="1023269"/>
                </a:moveTo>
                <a:lnTo>
                  <a:pt x="2726698" y="1019639"/>
                </a:lnTo>
                <a:lnTo>
                  <a:pt x="2712030" y="1009739"/>
                </a:lnTo>
                <a:lnTo>
                  <a:pt x="2702141" y="995055"/>
                </a:lnTo>
                <a:lnTo>
                  <a:pt x="2698515" y="977074"/>
                </a:lnTo>
                <a:lnTo>
                  <a:pt x="2702141" y="959094"/>
                </a:lnTo>
                <a:lnTo>
                  <a:pt x="2712030" y="944412"/>
                </a:lnTo>
                <a:lnTo>
                  <a:pt x="2726698" y="934512"/>
                </a:lnTo>
                <a:lnTo>
                  <a:pt x="2744659" y="930882"/>
                </a:lnTo>
                <a:lnTo>
                  <a:pt x="2762641" y="934512"/>
                </a:lnTo>
                <a:lnTo>
                  <a:pt x="2777318" y="944412"/>
                </a:lnTo>
                <a:lnTo>
                  <a:pt x="2787211" y="959094"/>
                </a:lnTo>
                <a:lnTo>
                  <a:pt x="2790838" y="977074"/>
                </a:lnTo>
                <a:lnTo>
                  <a:pt x="2787211" y="995055"/>
                </a:lnTo>
                <a:lnTo>
                  <a:pt x="2777318" y="1009739"/>
                </a:lnTo>
                <a:lnTo>
                  <a:pt x="2762641" y="1019639"/>
                </a:lnTo>
                <a:lnTo>
                  <a:pt x="2744659" y="1023269"/>
                </a:lnTo>
                <a:close/>
              </a:path>
              <a:path w="5518150" h="1909445">
                <a:moveTo>
                  <a:pt x="3047383" y="1025790"/>
                </a:moveTo>
                <a:lnTo>
                  <a:pt x="3028442" y="1021963"/>
                </a:lnTo>
                <a:lnTo>
                  <a:pt x="3012969" y="1011523"/>
                </a:lnTo>
                <a:lnTo>
                  <a:pt x="3002534" y="996038"/>
                </a:lnTo>
                <a:lnTo>
                  <a:pt x="2998707" y="977074"/>
                </a:lnTo>
                <a:lnTo>
                  <a:pt x="3002534" y="958110"/>
                </a:lnTo>
                <a:lnTo>
                  <a:pt x="3012969" y="942625"/>
                </a:lnTo>
                <a:lnTo>
                  <a:pt x="3028442" y="932185"/>
                </a:lnTo>
                <a:lnTo>
                  <a:pt x="3047383" y="928357"/>
                </a:lnTo>
                <a:lnTo>
                  <a:pt x="3066344" y="932185"/>
                </a:lnTo>
                <a:lnTo>
                  <a:pt x="3081827" y="942625"/>
                </a:lnTo>
                <a:lnTo>
                  <a:pt x="3092266" y="958110"/>
                </a:lnTo>
                <a:lnTo>
                  <a:pt x="3096093" y="977074"/>
                </a:lnTo>
                <a:lnTo>
                  <a:pt x="3092266" y="996038"/>
                </a:lnTo>
                <a:lnTo>
                  <a:pt x="3081827" y="1011523"/>
                </a:lnTo>
                <a:lnTo>
                  <a:pt x="3066344" y="1021963"/>
                </a:lnTo>
                <a:lnTo>
                  <a:pt x="3047383" y="1025790"/>
                </a:lnTo>
                <a:close/>
              </a:path>
              <a:path w="5518150" h="1909445">
                <a:moveTo>
                  <a:pt x="3350107" y="1028315"/>
                </a:moveTo>
                <a:lnTo>
                  <a:pt x="3330172" y="1024289"/>
                </a:lnTo>
                <a:lnTo>
                  <a:pt x="3313895" y="1013309"/>
                </a:lnTo>
                <a:lnTo>
                  <a:pt x="3302923" y="997021"/>
                </a:lnTo>
                <a:lnTo>
                  <a:pt x="3298899" y="977074"/>
                </a:lnTo>
                <a:lnTo>
                  <a:pt x="3302923" y="957126"/>
                </a:lnTo>
                <a:lnTo>
                  <a:pt x="3313895" y="940839"/>
                </a:lnTo>
                <a:lnTo>
                  <a:pt x="3330172" y="929858"/>
                </a:lnTo>
                <a:lnTo>
                  <a:pt x="3350107" y="925832"/>
                </a:lnTo>
                <a:lnTo>
                  <a:pt x="3370047" y="929858"/>
                </a:lnTo>
                <a:lnTo>
                  <a:pt x="3386336" y="940839"/>
                </a:lnTo>
                <a:lnTo>
                  <a:pt x="3397320" y="957126"/>
                </a:lnTo>
                <a:lnTo>
                  <a:pt x="3401349" y="977074"/>
                </a:lnTo>
                <a:lnTo>
                  <a:pt x="3397320" y="997021"/>
                </a:lnTo>
                <a:lnTo>
                  <a:pt x="3386336" y="1013309"/>
                </a:lnTo>
                <a:lnTo>
                  <a:pt x="3370047" y="1024289"/>
                </a:lnTo>
                <a:lnTo>
                  <a:pt x="3350107" y="1028315"/>
                </a:lnTo>
                <a:close/>
              </a:path>
              <a:path w="5518150" h="1909445">
                <a:moveTo>
                  <a:pt x="3652831" y="1031681"/>
                </a:moveTo>
                <a:lnTo>
                  <a:pt x="3631605" y="1027390"/>
                </a:lnTo>
                <a:lnTo>
                  <a:pt x="3614265" y="1015688"/>
                </a:lnTo>
                <a:lnTo>
                  <a:pt x="3602570" y="998336"/>
                </a:lnTo>
                <a:lnTo>
                  <a:pt x="3598281" y="977091"/>
                </a:lnTo>
                <a:lnTo>
                  <a:pt x="3602570" y="955847"/>
                </a:lnTo>
                <a:lnTo>
                  <a:pt x="3614265" y="938494"/>
                </a:lnTo>
                <a:lnTo>
                  <a:pt x="3631605" y="926792"/>
                </a:lnTo>
                <a:lnTo>
                  <a:pt x="3652831" y="922500"/>
                </a:lnTo>
                <a:lnTo>
                  <a:pt x="3674077" y="926792"/>
                </a:lnTo>
                <a:lnTo>
                  <a:pt x="3691427" y="938494"/>
                </a:lnTo>
                <a:lnTo>
                  <a:pt x="3703125" y="955847"/>
                </a:lnTo>
                <a:lnTo>
                  <a:pt x="3707414" y="977091"/>
                </a:lnTo>
                <a:lnTo>
                  <a:pt x="3703125" y="998336"/>
                </a:lnTo>
                <a:lnTo>
                  <a:pt x="3691427" y="1015688"/>
                </a:lnTo>
                <a:lnTo>
                  <a:pt x="3674077" y="1027390"/>
                </a:lnTo>
                <a:lnTo>
                  <a:pt x="3652831" y="1031681"/>
                </a:lnTo>
                <a:close/>
              </a:path>
              <a:path w="5518150" h="1909445">
                <a:moveTo>
                  <a:pt x="3955589" y="1034206"/>
                </a:moveTo>
                <a:lnTo>
                  <a:pt x="3933369" y="1029717"/>
                </a:lnTo>
                <a:lnTo>
                  <a:pt x="3915225" y="1017475"/>
                </a:lnTo>
                <a:lnTo>
                  <a:pt x="3902992" y="999320"/>
                </a:lnTo>
                <a:lnTo>
                  <a:pt x="3898507" y="977091"/>
                </a:lnTo>
                <a:lnTo>
                  <a:pt x="3902992" y="954863"/>
                </a:lnTo>
                <a:lnTo>
                  <a:pt x="3915225" y="936707"/>
                </a:lnTo>
                <a:lnTo>
                  <a:pt x="3933369" y="924465"/>
                </a:lnTo>
                <a:lnTo>
                  <a:pt x="3955589" y="919975"/>
                </a:lnTo>
                <a:lnTo>
                  <a:pt x="3977789" y="924465"/>
                </a:lnTo>
                <a:lnTo>
                  <a:pt x="3995923" y="936707"/>
                </a:lnTo>
                <a:lnTo>
                  <a:pt x="4008151" y="954863"/>
                </a:lnTo>
                <a:lnTo>
                  <a:pt x="4012636" y="977091"/>
                </a:lnTo>
                <a:lnTo>
                  <a:pt x="4008156" y="999320"/>
                </a:lnTo>
                <a:lnTo>
                  <a:pt x="3995935" y="1017475"/>
                </a:lnTo>
                <a:lnTo>
                  <a:pt x="3977803" y="1029717"/>
                </a:lnTo>
                <a:lnTo>
                  <a:pt x="3955589" y="1034206"/>
                </a:lnTo>
                <a:close/>
              </a:path>
              <a:path w="5518150" h="1909445">
                <a:moveTo>
                  <a:pt x="4258312" y="1036731"/>
                </a:moveTo>
                <a:lnTo>
                  <a:pt x="4235113" y="1032043"/>
                </a:lnTo>
                <a:lnTo>
                  <a:pt x="4216164" y="1019260"/>
                </a:lnTo>
                <a:lnTo>
                  <a:pt x="4203385" y="1000303"/>
                </a:lnTo>
                <a:lnTo>
                  <a:pt x="4198699" y="977091"/>
                </a:lnTo>
                <a:lnTo>
                  <a:pt x="4203385" y="953879"/>
                </a:lnTo>
                <a:lnTo>
                  <a:pt x="4216164" y="934923"/>
                </a:lnTo>
                <a:lnTo>
                  <a:pt x="4235113" y="922141"/>
                </a:lnTo>
                <a:lnTo>
                  <a:pt x="4258312" y="917454"/>
                </a:lnTo>
                <a:lnTo>
                  <a:pt x="4281506" y="922141"/>
                </a:lnTo>
                <a:lnTo>
                  <a:pt x="4300444" y="934923"/>
                </a:lnTo>
                <a:lnTo>
                  <a:pt x="4313211" y="953879"/>
                </a:lnTo>
                <a:lnTo>
                  <a:pt x="4317892" y="977091"/>
                </a:lnTo>
                <a:lnTo>
                  <a:pt x="4313211" y="1000303"/>
                </a:lnTo>
                <a:lnTo>
                  <a:pt x="4300444" y="1019260"/>
                </a:lnTo>
                <a:lnTo>
                  <a:pt x="4281506" y="1032043"/>
                </a:lnTo>
                <a:lnTo>
                  <a:pt x="4258312" y="1036731"/>
                </a:lnTo>
                <a:close/>
              </a:path>
              <a:path w="5518150" h="1909445">
                <a:moveTo>
                  <a:pt x="4561036" y="1040937"/>
                </a:moveTo>
                <a:lnTo>
                  <a:pt x="4536200" y="1035921"/>
                </a:lnTo>
                <a:lnTo>
                  <a:pt x="4515921" y="1022243"/>
                </a:lnTo>
                <a:lnTo>
                  <a:pt x="4502250" y="1001954"/>
                </a:lnTo>
                <a:lnTo>
                  <a:pt x="4497237" y="977107"/>
                </a:lnTo>
                <a:lnTo>
                  <a:pt x="4502250" y="952261"/>
                </a:lnTo>
                <a:lnTo>
                  <a:pt x="4515921" y="931972"/>
                </a:lnTo>
                <a:lnTo>
                  <a:pt x="4536200" y="918294"/>
                </a:lnTo>
                <a:lnTo>
                  <a:pt x="4561036" y="913278"/>
                </a:lnTo>
                <a:lnTo>
                  <a:pt x="4585853" y="918294"/>
                </a:lnTo>
                <a:lnTo>
                  <a:pt x="4606122" y="931972"/>
                </a:lnTo>
                <a:lnTo>
                  <a:pt x="4619789" y="952261"/>
                </a:lnTo>
                <a:lnTo>
                  <a:pt x="4624802" y="977107"/>
                </a:lnTo>
                <a:lnTo>
                  <a:pt x="4619789" y="1001954"/>
                </a:lnTo>
                <a:lnTo>
                  <a:pt x="4606122" y="1022243"/>
                </a:lnTo>
                <a:lnTo>
                  <a:pt x="4585853" y="1035921"/>
                </a:lnTo>
                <a:lnTo>
                  <a:pt x="4561036" y="1040937"/>
                </a:lnTo>
                <a:close/>
              </a:path>
              <a:path w="5518150" h="1909445">
                <a:moveTo>
                  <a:pt x="4863760" y="1044302"/>
                </a:moveTo>
                <a:lnTo>
                  <a:pt x="4837613" y="1039021"/>
                </a:lnTo>
                <a:lnTo>
                  <a:pt x="4816261" y="1024620"/>
                </a:lnTo>
                <a:lnTo>
                  <a:pt x="4801864" y="1003262"/>
                </a:lnTo>
                <a:lnTo>
                  <a:pt x="4796585" y="977107"/>
                </a:lnTo>
                <a:lnTo>
                  <a:pt x="4801864" y="950955"/>
                </a:lnTo>
                <a:lnTo>
                  <a:pt x="4816261" y="929596"/>
                </a:lnTo>
                <a:lnTo>
                  <a:pt x="4837613" y="915194"/>
                </a:lnTo>
                <a:lnTo>
                  <a:pt x="4863760" y="909913"/>
                </a:lnTo>
                <a:lnTo>
                  <a:pt x="4889887" y="915194"/>
                </a:lnTo>
                <a:lnTo>
                  <a:pt x="4911229" y="929596"/>
                </a:lnTo>
                <a:lnTo>
                  <a:pt x="4925622" y="950955"/>
                </a:lnTo>
                <a:lnTo>
                  <a:pt x="4930901" y="977107"/>
                </a:lnTo>
                <a:lnTo>
                  <a:pt x="4925622" y="1003262"/>
                </a:lnTo>
                <a:lnTo>
                  <a:pt x="4911229" y="1024620"/>
                </a:lnTo>
                <a:lnTo>
                  <a:pt x="4889887" y="1039021"/>
                </a:lnTo>
                <a:lnTo>
                  <a:pt x="4863760" y="1044302"/>
                </a:lnTo>
                <a:close/>
              </a:path>
              <a:path w="5518150" h="1909445">
                <a:moveTo>
                  <a:pt x="5166483" y="1042621"/>
                </a:moveTo>
                <a:lnTo>
                  <a:pt x="5140985" y="1037472"/>
                </a:lnTo>
                <a:lnTo>
                  <a:pt x="5120170" y="1023432"/>
                </a:lnTo>
                <a:lnTo>
                  <a:pt x="5106141" y="1002607"/>
                </a:lnTo>
                <a:lnTo>
                  <a:pt x="5100997" y="977107"/>
                </a:lnTo>
                <a:lnTo>
                  <a:pt x="5106141" y="951608"/>
                </a:lnTo>
                <a:lnTo>
                  <a:pt x="5120170" y="930785"/>
                </a:lnTo>
                <a:lnTo>
                  <a:pt x="5140985" y="916745"/>
                </a:lnTo>
                <a:lnTo>
                  <a:pt x="5166483" y="911597"/>
                </a:lnTo>
                <a:lnTo>
                  <a:pt x="5191963" y="916745"/>
                </a:lnTo>
                <a:lnTo>
                  <a:pt x="5212768" y="930785"/>
                </a:lnTo>
                <a:lnTo>
                  <a:pt x="5226794" y="951608"/>
                </a:lnTo>
                <a:lnTo>
                  <a:pt x="5231937" y="977107"/>
                </a:lnTo>
                <a:lnTo>
                  <a:pt x="5226794" y="1002607"/>
                </a:lnTo>
                <a:lnTo>
                  <a:pt x="5212768" y="1023432"/>
                </a:lnTo>
                <a:lnTo>
                  <a:pt x="5191963" y="1037472"/>
                </a:lnTo>
                <a:lnTo>
                  <a:pt x="5166483" y="1042621"/>
                </a:lnTo>
                <a:close/>
              </a:path>
              <a:path w="5518150" h="1909445">
                <a:moveTo>
                  <a:pt x="5476127" y="989695"/>
                </a:moveTo>
                <a:lnTo>
                  <a:pt x="5462220" y="989695"/>
                </a:lnTo>
                <a:lnTo>
                  <a:pt x="5456583" y="984058"/>
                </a:lnTo>
                <a:lnTo>
                  <a:pt x="5456583" y="970123"/>
                </a:lnTo>
                <a:lnTo>
                  <a:pt x="5462220" y="964486"/>
                </a:lnTo>
                <a:lnTo>
                  <a:pt x="5476161" y="964486"/>
                </a:lnTo>
                <a:lnTo>
                  <a:pt x="5481799" y="970123"/>
                </a:lnTo>
                <a:lnTo>
                  <a:pt x="5481799" y="984058"/>
                </a:lnTo>
                <a:lnTo>
                  <a:pt x="5476127" y="989695"/>
                </a:lnTo>
                <a:close/>
              </a:path>
              <a:path w="5518150" h="1909445">
                <a:moveTo>
                  <a:pt x="20148" y="1300189"/>
                </a:moveTo>
                <a:lnTo>
                  <a:pt x="12304" y="1298606"/>
                </a:lnTo>
                <a:lnTo>
                  <a:pt x="5899" y="1294287"/>
                </a:lnTo>
                <a:lnTo>
                  <a:pt x="1582" y="1287880"/>
                </a:lnTo>
                <a:lnTo>
                  <a:pt x="0" y="1280030"/>
                </a:lnTo>
                <a:lnTo>
                  <a:pt x="1582" y="1272181"/>
                </a:lnTo>
                <a:lnTo>
                  <a:pt x="5899" y="1265774"/>
                </a:lnTo>
                <a:lnTo>
                  <a:pt x="12304" y="1261455"/>
                </a:lnTo>
                <a:lnTo>
                  <a:pt x="20148" y="1259871"/>
                </a:lnTo>
                <a:lnTo>
                  <a:pt x="27993" y="1261455"/>
                </a:lnTo>
                <a:lnTo>
                  <a:pt x="34398" y="1265774"/>
                </a:lnTo>
                <a:lnTo>
                  <a:pt x="38715" y="1272181"/>
                </a:lnTo>
                <a:lnTo>
                  <a:pt x="40297" y="1280030"/>
                </a:lnTo>
                <a:lnTo>
                  <a:pt x="38715" y="1287880"/>
                </a:lnTo>
                <a:lnTo>
                  <a:pt x="34398" y="1294287"/>
                </a:lnTo>
                <a:lnTo>
                  <a:pt x="27993" y="1298606"/>
                </a:lnTo>
                <a:lnTo>
                  <a:pt x="20148" y="1300189"/>
                </a:lnTo>
                <a:close/>
              </a:path>
              <a:path w="5518150" h="1909445">
                <a:moveTo>
                  <a:pt x="322872" y="1303558"/>
                </a:moveTo>
                <a:lnTo>
                  <a:pt x="313722" y="1301709"/>
                </a:lnTo>
                <a:lnTo>
                  <a:pt x="306248" y="1296667"/>
                </a:lnTo>
                <a:lnTo>
                  <a:pt x="301209" y="1289188"/>
                </a:lnTo>
                <a:lnTo>
                  <a:pt x="299361" y="1280030"/>
                </a:lnTo>
                <a:lnTo>
                  <a:pt x="301209" y="1270875"/>
                </a:lnTo>
                <a:lnTo>
                  <a:pt x="306248" y="1263397"/>
                </a:lnTo>
                <a:lnTo>
                  <a:pt x="313722" y="1258355"/>
                </a:lnTo>
                <a:lnTo>
                  <a:pt x="322872" y="1256506"/>
                </a:lnTo>
                <a:lnTo>
                  <a:pt x="332023" y="1258355"/>
                </a:lnTo>
                <a:lnTo>
                  <a:pt x="339496" y="1263397"/>
                </a:lnTo>
                <a:lnTo>
                  <a:pt x="344535" y="1270875"/>
                </a:lnTo>
                <a:lnTo>
                  <a:pt x="346383" y="1280030"/>
                </a:lnTo>
                <a:lnTo>
                  <a:pt x="344535" y="1289188"/>
                </a:lnTo>
                <a:lnTo>
                  <a:pt x="339496" y="1296667"/>
                </a:lnTo>
                <a:lnTo>
                  <a:pt x="332023" y="1301709"/>
                </a:lnTo>
                <a:lnTo>
                  <a:pt x="322872" y="1303558"/>
                </a:lnTo>
                <a:close/>
              </a:path>
              <a:path w="5518150" h="1909445">
                <a:moveTo>
                  <a:pt x="625600" y="1306080"/>
                </a:moveTo>
                <a:lnTo>
                  <a:pt x="615475" y="1304033"/>
                </a:lnTo>
                <a:lnTo>
                  <a:pt x="607204" y="1298452"/>
                </a:lnTo>
                <a:lnTo>
                  <a:pt x="601626" y="1290177"/>
                </a:lnTo>
                <a:lnTo>
                  <a:pt x="599580" y="1280047"/>
                </a:lnTo>
                <a:lnTo>
                  <a:pt x="601626" y="1269917"/>
                </a:lnTo>
                <a:lnTo>
                  <a:pt x="607204" y="1261642"/>
                </a:lnTo>
                <a:lnTo>
                  <a:pt x="615475" y="1256061"/>
                </a:lnTo>
                <a:lnTo>
                  <a:pt x="625600" y="1254015"/>
                </a:lnTo>
                <a:lnTo>
                  <a:pt x="635722" y="1256061"/>
                </a:lnTo>
                <a:lnTo>
                  <a:pt x="643992" y="1261642"/>
                </a:lnTo>
                <a:lnTo>
                  <a:pt x="649570" y="1269917"/>
                </a:lnTo>
                <a:lnTo>
                  <a:pt x="651615" y="1280047"/>
                </a:lnTo>
                <a:lnTo>
                  <a:pt x="649572" y="1290177"/>
                </a:lnTo>
                <a:lnTo>
                  <a:pt x="643999" y="1298452"/>
                </a:lnTo>
                <a:lnTo>
                  <a:pt x="635730" y="1304033"/>
                </a:lnTo>
                <a:lnTo>
                  <a:pt x="625600" y="1306080"/>
                </a:lnTo>
                <a:close/>
              </a:path>
              <a:path w="5518150" h="1909445">
                <a:moveTo>
                  <a:pt x="928323" y="1309445"/>
                </a:moveTo>
                <a:lnTo>
                  <a:pt x="916886" y="1307136"/>
                </a:lnTo>
                <a:lnTo>
                  <a:pt x="907547" y="1300836"/>
                </a:lnTo>
                <a:lnTo>
                  <a:pt x="901251" y="1291492"/>
                </a:lnTo>
                <a:lnTo>
                  <a:pt x="898942" y="1280047"/>
                </a:lnTo>
                <a:lnTo>
                  <a:pt x="901251" y="1268603"/>
                </a:lnTo>
                <a:lnTo>
                  <a:pt x="907547" y="1259258"/>
                </a:lnTo>
                <a:lnTo>
                  <a:pt x="916886" y="1252959"/>
                </a:lnTo>
                <a:lnTo>
                  <a:pt x="928323" y="1250649"/>
                </a:lnTo>
                <a:lnTo>
                  <a:pt x="939761" y="1252959"/>
                </a:lnTo>
                <a:lnTo>
                  <a:pt x="949100" y="1259258"/>
                </a:lnTo>
                <a:lnTo>
                  <a:pt x="955396" y="1268603"/>
                </a:lnTo>
                <a:lnTo>
                  <a:pt x="957704" y="1280047"/>
                </a:lnTo>
                <a:lnTo>
                  <a:pt x="955396" y="1291492"/>
                </a:lnTo>
                <a:lnTo>
                  <a:pt x="949100" y="1300836"/>
                </a:lnTo>
                <a:lnTo>
                  <a:pt x="939761" y="1307136"/>
                </a:lnTo>
                <a:lnTo>
                  <a:pt x="928323" y="1309445"/>
                </a:lnTo>
                <a:close/>
              </a:path>
              <a:path w="5518150" h="1909445">
                <a:moveTo>
                  <a:pt x="1231047" y="1312811"/>
                </a:moveTo>
                <a:lnTo>
                  <a:pt x="1218304" y="1310235"/>
                </a:lnTo>
                <a:lnTo>
                  <a:pt x="1207896" y="1303213"/>
                </a:lnTo>
                <a:lnTo>
                  <a:pt x="1200877" y="1292798"/>
                </a:lnTo>
                <a:lnTo>
                  <a:pt x="1198304" y="1280047"/>
                </a:lnTo>
                <a:lnTo>
                  <a:pt x="1200877" y="1267296"/>
                </a:lnTo>
                <a:lnTo>
                  <a:pt x="1207896" y="1256882"/>
                </a:lnTo>
                <a:lnTo>
                  <a:pt x="1218304" y="1249859"/>
                </a:lnTo>
                <a:lnTo>
                  <a:pt x="1231047" y="1247284"/>
                </a:lnTo>
                <a:lnTo>
                  <a:pt x="1243791" y="1249859"/>
                </a:lnTo>
                <a:lnTo>
                  <a:pt x="1254200" y="1256882"/>
                </a:lnTo>
                <a:lnTo>
                  <a:pt x="1261220" y="1267296"/>
                </a:lnTo>
                <a:lnTo>
                  <a:pt x="1263794" y="1280047"/>
                </a:lnTo>
                <a:lnTo>
                  <a:pt x="1261220" y="1292798"/>
                </a:lnTo>
                <a:lnTo>
                  <a:pt x="1254200" y="1303213"/>
                </a:lnTo>
                <a:lnTo>
                  <a:pt x="1243791" y="1310235"/>
                </a:lnTo>
                <a:lnTo>
                  <a:pt x="1231047" y="1312811"/>
                </a:lnTo>
                <a:close/>
              </a:path>
              <a:path w="5518150" h="1909445">
                <a:moveTo>
                  <a:pt x="1533771" y="1315336"/>
                </a:moveTo>
                <a:lnTo>
                  <a:pt x="1520055" y="1312563"/>
                </a:lnTo>
                <a:lnTo>
                  <a:pt x="1508851" y="1305001"/>
                </a:lnTo>
                <a:lnTo>
                  <a:pt x="1501294" y="1293790"/>
                </a:lnTo>
                <a:lnTo>
                  <a:pt x="1498523" y="1280064"/>
                </a:lnTo>
                <a:lnTo>
                  <a:pt x="1501294" y="1266339"/>
                </a:lnTo>
                <a:lnTo>
                  <a:pt x="1508851" y="1255127"/>
                </a:lnTo>
                <a:lnTo>
                  <a:pt x="1520055" y="1247566"/>
                </a:lnTo>
                <a:lnTo>
                  <a:pt x="1533771" y="1244792"/>
                </a:lnTo>
                <a:lnTo>
                  <a:pt x="1547489" y="1247566"/>
                </a:lnTo>
                <a:lnTo>
                  <a:pt x="1558694" y="1255127"/>
                </a:lnTo>
                <a:lnTo>
                  <a:pt x="1566251" y="1266339"/>
                </a:lnTo>
                <a:lnTo>
                  <a:pt x="1569022" y="1280064"/>
                </a:lnTo>
                <a:lnTo>
                  <a:pt x="1566253" y="1293790"/>
                </a:lnTo>
                <a:lnTo>
                  <a:pt x="1558701" y="1305001"/>
                </a:lnTo>
                <a:lnTo>
                  <a:pt x="1547496" y="1312563"/>
                </a:lnTo>
                <a:lnTo>
                  <a:pt x="1533771" y="1315336"/>
                </a:lnTo>
                <a:close/>
              </a:path>
              <a:path w="5518150" h="1909445">
                <a:moveTo>
                  <a:pt x="1836488" y="1317861"/>
                </a:moveTo>
                <a:lnTo>
                  <a:pt x="1821785" y="1314890"/>
                </a:lnTo>
                <a:lnTo>
                  <a:pt x="1809778" y="1306788"/>
                </a:lnTo>
                <a:lnTo>
                  <a:pt x="1801683" y="1294774"/>
                </a:lnTo>
                <a:lnTo>
                  <a:pt x="1798715" y="1280064"/>
                </a:lnTo>
                <a:lnTo>
                  <a:pt x="1801683" y="1265356"/>
                </a:lnTo>
                <a:lnTo>
                  <a:pt x="1809778" y="1253342"/>
                </a:lnTo>
                <a:lnTo>
                  <a:pt x="1821785" y="1245239"/>
                </a:lnTo>
                <a:lnTo>
                  <a:pt x="1836488" y="1242268"/>
                </a:lnTo>
                <a:lnTo>
                  <a:pt x="1851191" y="1245239"/>
                </a:lnTo>
                <a:lnTo>
                  <a:pt x="1863197" y="1253342"/>
                </a:lnTo>
                <a:lnTo>
                  <a:pt x="1871292" y="1265356"/>
                </a:lnTo>
                <a:lnTo>
                  <a:pt x="1874261" y="1280064"/>
                </a:lnTo>
                <a:lnTo>
                  <a:pt x="1871292" y="1294774"/>
                </a:lnTo>
                <a:lnTo>
                  <a:pt x="1863197" y="1306788"/>
                </a:lnTo>
                <a:lnTo>
                  <a:pt x="1851191" y="1314890"/>
                </a:lnTo>
                <a:lnTo>
                  <a:pt x="1836488" y="1317861"/>
                </a:lnTo>
                <a:close/>
              </a:path>
              <a:path w="5518150" h="1909445">
                <a:moveTo>
                  <a:pt x="2139212" y="1321226"/>
                </a:moveTo>
                <a:lnTo>
                  <a:pt x="2123204" y="1317992"/>
                </a:lnTo>
                <a:lnTo>
                  <a:pt x="2110135" y="1309171"/>
                </a:lnTo>
                <a:lnTo>
                  <a:pt x="2101327" y="1296087"/>
                </a:lnTo>
                <a:lnTo>
                  <a:pt x="2098097" y="1280064"/>
                </a:lnTo>
                <a:lnTo>
                  <a:pt x="2101327" y="1264041"/>
                </a:lnTo>
                <a:lnTo>
                  <a:pt x="2110135" y="1250958"/>
                </a:lnTo>
                <a:lnTo>
                  <a:pt x="2123204" y="1242137"/>
                </a:lnTo>
                <a:lnTo>
                  <a:pt x="2139212" y="1238902"/>
                </a:lnTo>
                <a:lnTo>
                  <a:pt x="2155225" y="1242137"/>
                </a:lnTo>
                <a:lnTo>
                  <a:pt x="2168305" y="1250958"/>
                </a:lnTo>
                <a:lnTo>
                  <a:pt x="2177126" y="1264041"/>
                </a:lnTo>
                <a:lnTo>
                  <a:pt x="2180360" y="1280064"/>
                </a:lnTo>
                <a:lnTo>
                  <a:pt x="2177126" y="1296087"/>
                </a:lnTo>
                <a:lnTo>
                  <a:pt x="2168305" y="1309171"/>
                </a:lnTo>
                <a:lnTo>
                  <a:pt x="2155225" y="1317992"/>
                </a:lnTo>
                <a:lnTo>
                  <a:pt x="2139212" y="1321226"/>
                </a:lnTo>
                <a:close/>
              </a:path>
              <a:path w="5518150" h="1909445">
                <a:moveTo>
                  <a:pt x="2441936" y="1323751"/>
                </a:moveTo>
                <a:lnTo>
                  <a:pt x="2424948" y="1320319"/>
                </a:lnTo>
                <a:lnTo>
                  <a:pt x="2411074" y="1310959"/>
                </a:lnTo>
                <a:lnTo>
                  <a:pt x="2401719" y="1297078"/>
                </a:lnTo>
                <a:lnTo>
                  <a:pt x="2398289" y="1280081"/>
                </a:lnTo>
                <a:lnTo>
                  <a:pt x="2401719" y="1263084"/>
                </a:lnTo>
                <a:lnTo>
                  <a:pt x="2411074" y="1249204"/>
                </a:lnTo>
                <a:lnTo>
                  <a:pt x="2424948" y="1239846"/>
                </a:lnTo>
                <a:lnTo>
                  <a:pt x="2441936" y="1236414"/>
                </a:lnTo>
                <a:lnTo>
                  <a:pt x="2458923" y="1239846"/>
                </a:lnTo>
                <a:lnTo>
                  <a:pt x="2472797" y="1249204"/>
                </a:lnTo>
                <a:lnTo>
                  <a:pt x="2482152" y="1263084"/>
                </a:lnTo>
                <a:lnTo>
                  <a:pt x="2485582" y="1280081"/>
                </a:lnTo>
                <a:lnTo>
                  <a:pt x="2482152" y="1297078"/>
                </a:lnTo>
                <a:lnTo>
                  <a:pt x="2472797" y="1310959"/>
                </a:lnTo>
                <a:lnTo>
                  <a:pt x="2458923" y="1320319"/>
                </a:lnTo>
                <a:lnTo>
                  <a:pt x="2441936" y="1323751"/>
                </a:lnTo>
                <a:close/>
              </a:path>
              <a:path w="5518150" h="1909445">
                <a:moveTo>
                  <a:pt x="2744659" y="1326276"/>
                </a:moveTo>
                <a:lnTo>
                  <a:pt x="2726698" y="1322646"/>
                </a:lnTo>
                <a:lnTo>
                  <a:pt x="2712030" y="1312746"/>
                </a:lnTo>
                <a:lnTo>
                  <a:pt x="2702141" y="1298062"/>
                </a:lnTo>
                <a:lnTo>
                  <a:pt x="2698515" y="1280081"/>
                </a:lnTo>
                <a:lnTo>
                  <a:pt x="2702141" y="1262100"/>
                </a:lnTo>
                <a:lnTo>
                  <a:pt x="2712030" y="1247418"/>
                </a:lnTo>
                <a:lnTo>
                  <a:pt x="2726698" y="1237519"/>
                </a:lnTo>
                <a:lnTo>
                  <a:pt x="2744659" y="1233889"/>
                </a:lnTo>
                <a:lnTo>
                  <a:pt x="2762641" y="1237519"/>
                </a:lnTo>
                <a:lnTo>
                  <a:pt x="2777318" y="1247418"/>
                </a:lnTo>
                <a:lnTo>
                  <a:pt x="2787211" y="1262100"/>
                </a:lnTo>
                <a:lnTo>
                  <a:pt x="2790838" y="1280081"/>
                </a:lnTo>
                <a:lnTo>
                  <a:pt x="2787211" y="1298062"/>
                </a:lnTo>
                <a:lnTo>
                  <a:pt x="2777318" y="1312746"/>
                </a:lnTo>
                <a:lnTo>
                  <a:pt x="2762641" y="1322646"/>
                </a:lnTo>
                <a:lnTo>
                  <a:pt x="2744659" y="1326276"/>
                </a:lnTo>
                <a:close/>
              </a:path>
              <a:path w="5518150" h="1909445">
                <a:moveTo>
                  <a:pt x="3047383" y="1328798"/>
                </a:moveTo>
                <a:lnTo>
                  <a:pt x="3028442" y="1324970"/>
                </a:lnTo>
                <a:lnTo>
                  <a:pt x="3012969" y="1314530"/>
                </a:lnTo>
                <a:lnTo>
                  <a:pt x="3002534" y="1299044"/>
                </a:lnTo>
                <a:lnTo>
                  <a:pt x="2998707" y="1280081"/>
                </a:lnTo>
                <a:lnTo>
                  <a:pt x="3002534" y="1261118"/>
                </a:lnTo>
                <a:lnTo>
                  <a:pt x="3012969" y="1245633"/>
                </a:lnTo>
                <a:lnTo>
                  <a:pt x="3028442" y="1235193"/>
                </a:lnTo>
                <a:lnTo>
                  <a:pt x="3047383" y="1231364"/>
                </a:lnTo>
                <a:lnTo>
                  <a:pt x="3066344" y="1235193"/>
                </a:lnTo>
                <a:lnTo>
                  <a:pt x="3081827" y="1245633"/>
                </a:lnTo>
                <a:lnTo>
                  <a:pt x="3092266" y="1261118"/>
                </a:lnTo>
                <a:lnTo>
                  <a:pt x="3096093" y="1280081"/>
                </a:lnTo>
                <a:lnTo>
                  <a:pt x="3092266" y="1299044"/>
                </a:lnTo>
                <a:lnTo>
                  <a:pt x="3081827" y="1314530"/>
                </a:lnTo>
                <a:lnTo>
                  <a:pt x="3066344" y="1324970"/>
                </a:lnTo>
                <a:lnTo>
                  <a:pt x="3047383" y="1328798"/>
                </a:lnTo>
                <a:close/>
              </a:path>
              <a:path w="5518150" h="1909445">
                <a:moveTo>
                  <a:pt x="3350107" y="1331323"/>
                </a:moveTo>
                <a:lnTo>
                  <a:pt x="3330172" y="1327297"/>
                </a:lnTo>
                <a:lnTo>
                  <a:pt x="3313895" y="1316316"/>
                </a:lnTo>
                <a:lnTo>
                  <a:pt x="3302923" y="1300029"/>
                </a:lnTo>
                <a:lnTo>
                  <a:pt x="3298899" y="1280081"/>
                </a:lnTo>
                <a:lnTo>
                  <a:pt x="3302923" y="1260134"/>
                </a:lnTo>
                <a:lnTo>
                  <a:pt x="3313895" y="1243846"/>
                </a:lnTo>
                <a:lnTo>
                  <a:pt x="3330172" y="1232866"/>
                </a:lnTo>
                <a:lnTo>
                  <a:pt x="3350107" y="1228840"/>
                </a:lnTo>
                <a:lnTo>
                  <a:pt x="3370047" y="1232866"/>
                </a:lnTo>
                <a:lnTo>
                  <a:pt x="3386336" y="1243846"/>
                </a:lnTo>
                <a:lnTo>
                  <a:pt x="3397320" y="1260134"/>
                </a:lnTo>
                <a:lnTo>
                  <a:pt x="3401349" y="1280081"/>
                </a:lnTo>
                <a:lnTo>
                  <a:pt x="3397320" y="1300029"/>
                </a:lnTo>
                <a:lnTo>
                  <a:pt x="3386336" y="1316316"/>
                </a:lnTo>
                <a:lnTo>
                  <a:pt x="3370047" y="1327297"/>
                </a:lnTo>
                <a:lnTo>
                  <a:pt x="3350107" y="1331323"/>
                </a:lnTo>
                <a:close/>
              </a:path>
              <a:path w="5518150" h="1909445">
                <a:moveTo>
                  <a:pt x="3652831" y="1334688"/>
                </a:moveTo>
                <a:lnTo>
                  <a:pt x="3631605" y="1330397"/>
                </a:lnTo>
                <a:lnTo>
                  <a:pt x="3614265" y="1318696"/>
                </a:lnTo>
                <a:lnTo>
                  <a:pt x="3602570" y="1301343"/>
                </a:lnTo>
                <a:lnTo>
                  <a:pt x="3598281" y="1280098"/>
                </a:lnTo>
                <a:lnTo>
                  <a:pt x="3602570" y="1258854"/>
                </a:lnTo>
                <a:lnTo>
                  <a:pt x="3614265" y="1241501"/>
                </a:lnTo>
                <a:lnTo>
                  <a:pt x="3631605" y="1229799"/>
                </a:lnTo>
                <a:lnTo>
                  <a:pt x="3652831" y="1225508"/>
                </a:lnTo>
                <a:lnTo>
                  <a:pt x="3674077" y="1229799"/>
                </a:lnTo>
                <a:lnTo>
                  <a:pt x="3691427" y="1241501"/>
                </a:lnTo>
                <a:lnTo>
                  <a:pt x="3703125" y="1258854"/>
                </a:lnTo>
                <a:lnTo>
                  <a:pt x="3707414" y="1280098"/>
                </a:lnTo>
                <a:lnTo>
                  <a:pt x="3703125" y="1301343"/>
                </a:lnTo>
                <a:lnTo>
                  <a:pt x="3691427" y="1318696"/>
                </a:lnTo>
                <a:lnTo>
                  <a:pt x="3674077" y="1330397"/>
                </a:lnTo>
                <a:lnTo>
                  <a:pt x="3652831" y="1334688"/>
                </a:lnTo>
                <a:close/>
              </a:path>
              <a:path w="5518150" h="1909445">
                <a:moveTo>
                  <a:pt x="3955589" y="1337213"/>
                </a:moveTo>
                <a:lnTo>
                  <a:pt x="3933369" y="1332724"/>
                </a:lnTo>
                <a:lnTo>
                  <a:pt x="3915225" y="1320482"/>
                </a:lnTo>
                <a:lnTo>
                  <a:pt x="3902992" y="1302327"/>
                </a:lnTo>
                <a:lnTo>
                  <a:pt x="3898507" y="1280098"/>
                </a:lnTo>
                <a:lnTo>
                  <a:pt x="3902992" y="1257870"/>
                </a:lnTo>
                <a:lnTo>
                  <a:pt x="3915225" y="1239715"/>
                </a:lnTo>
                <a:lnTo>
                  <a:pt x="3933369" y="1227472"/>
                </a:lnTo>
                <a:lnTo>
                  <a:pt x="3955589" y="1222983"/>
                </a:lnTo>
                <a:lnTo>
                  <a:pt x="3977789" y="1227472"/>
                </a:lnTo>
                <a:lnTo>
                  <a:pt x="3995923" y="1239715"/>
                </a:lnTo>
                <a:lnTo>
                  <a:pt x="4008151" y="1257870"/>
                </a:lnTo>
                <a:lnTo>
                  <a:pt x="4012636" y="1280098"/>
                </a:lnTo>
                <a:lnTo>
                  <a:pt x="4008156" y="1302327"/>
                </a:lnTo>
                <a:lnTo>
                  <a:pt x="3995935" y="1320482"/>
                </a:lnTo>
                <a:lnTo>
                  <a:pt x="3977803" y="1332724"/>
                </a:lnTo>
                <a:lnTo>
                  <a:pt x="3955589" y="1337213"/>
                </a:lnTo>
                <a:close/>
              </a:path>
              <a:path w="5518150" h="1909445">
                <a:moveTo>
                  <a:pt x="4258312" y="1339738"/>
                </a:moveTo>
                <a:lnTo>
                  <a:pt x="4235113" y="1335050"/>
                </a:lnTo>
                <a:lnTo>
                  <a:pt x="4216164" y="1322268"/>
                </a:lnTo>
                <a:lnTo>
                  <a:pt x="4203385" y="1303310"/>
                </a:lnTo>
                <a:lnTo>
                  <a:pt x="4198699" y="1280098"/>
                </a:lnTo>
                <a:lnTo>
                  <a:pt x="4203385" y="1256886"/>
                </a:lnTo>
                <a:lnTo>
                  <a:pt x="4216164" y="1237930"/>
                </a:lnTo>
                <a:lnTo>
                  <a:pt x="4235113" y="1225148"/>
                </a:lnTo>
                <a:lnTo>
                  <a:pt x="4258312" y="1220461"/>
                </a:lnTo>
                <a:lnTo>
                  <a:pt x="4281506" y="1225148"/>
                </a:lnTo>
                <a:lnTo>
                  <a:pt x="4300444" y="1237930"/>
                </a:lnTo>
                <a:lnTo>
                  <a:pt x="4313211" y="1256886"/>
                </a:lnTo>
                <a:lnTo>
                  <a:pt x="4317892" y="1280098"/>
                </a:lnTo>
                <a:lnTo>
                  <a:pt x="4313211" y="1303310"/>
                </a:lnTo>
                <a:lnTo>
                  <a:pt x="4300444" y="1322268"/>
                </a:lnTo>
                <a:lnTo>
                  <a:pt x="4281506" y="1335050"/>
                </a:lnTo>
                <a:lnTo>
                  <a:pt x="4258312" y="1339738"/>
                </a:lnTo>
                <a:close/>
              </a:path>
              <a:path w="5518150" h="1909445">
                <a:moveTo>
                  <a:pt x="4561036" y="1342263"/>
                </a:moveTo>
                <a:lnTo>
                  <a:pt x="4536843" y="1337377"/>
                </a:lnTo>
                <a:lnTo>
                  <a:pt x="4517090" y="1324054"/>
                </a:lnTo>
                <a:lnTo>
                  <a:pt x="4503774" y="1304294"/>
                </a:lnTo>
                <a:lnTo>
                  <a:pt x="4498891" y="1280098"/>
                </a:lnTo>
                <a:lnTo>
                  <a:pt x="4503774" y="1255902"/>
                </a:lnTo>
                <a:lnTo>
                  <a:pt x="4517090" y="1236143"/>
                </a:lnTo>
                <a:lnTo>
                  <a:pt x="4536843" y="1222821"/>
                </a:lnTo>
                <a:lnTo>
                  <a:pt x="4561036" y="1217936"/>
                </a:lnTo>
                <a:lnTo>
                  <a:pt x="4585210" y="1222821"/>
                </a:lnTo>
                <a:lnTo>
                  <a:pt x="4604952" y="1236143"/>
                </a:lnTo>
                <a:lnTo>
                  <a:pt x="4618265" y="1255902"/>
                </a:lnTo>
                <a:lnTo>
                  <a:pt x="4623147" y="1280098"/>
                </a:lnTo>
                <a:lnTo>
                  <a:pt x="4618265" y="1304294"/>
                </a:lnTo>
                <a:lnTo>
                  <a:pt x="4604952" y="1324054"/>
                </a:lnTo>
                <a:lnTo>
                  <a:pt x="4585210" y="1337377"/>
                </a:lnTo>
                <a:lnTo>
                  <a:pt x="4561036" y="1342263"/>
                </a:lnTo>
                <a:close/>
              </a:path>
              <a:path w="5518150" h="1909445">
                <a:moveTo>
                  <a:pt x="4863760" y="1327974"/>
                </a:moveTo>
                <a:lnTo>
                  <a:pt x="4845130" y="1324211"/>
                </a:lnTo>
                <a:lnTo>
                  <a:pt x="4829915" y="1313950"/>
                </a:lnTo>
                <a:lnTo>
                  <a:pt x="4819656" y="1298732"/>
                </a:lnTo>
                <a:lnTo>
                  <a:pt x="4815894" y="1280098"/>
                </a:lnTo>
                <a:lnTo>
                  <a:pt x="4819656" y="1261464"/>
                </a:lnTo>
                <a:lnTo>
                  <a:pt x="4829915" y="1246246"/>
                </a:lnTo>
                <a:lnTo>
                  <a:pt x="4845130" y="1235985"/>
                </a:lnTo>
                <a:lnTo>
                  <a:pt x="4863760" y="1232222"/>
                </a:lnTo>
                <a:lnTo>
                  <a:pt x="4882370" y="1235985"/>
                </a:lnTo>
                <a:lnTo>
                  <a:pt x="4897575" y="1246246"/>
                </a:lnTo>
                <a:lnTo>
                  <a:pt x="4907830" y="1261464"/>
                </a:lnTo>
                <a:lnTo>
                  <a:pt x="4911592" y="1280098"/>
                </a:lnTo>
                <a:lnTo>
                  <a:pt x="4907830" y="1298732"/>
                </a:lnTo>
                <a:lnTo>
                  <a:pt x="4897575" y="1313950"/>
                </a:lnTo>
                <a:lnTo>
                  <a:pt x="4882370" y="1324211"/>
                </a:lnTo>
                <a:lnTo>
                  <a:pt x="4863760" y="1327974"/>
                </a:lnTo>
                <a:close/>
              </a:path>
              <a:path w="5518150" h="1909445">
                <a:moveTo>
                  <a:pt x="5172965" y="1291862"/>
                </a:moveTo>
                <a:lnTo>
                  <a:pt x="5159969" y="1291862"/>
                </a:lnTo>
                <a:lnTo>
                  <a:pt x="5154703" y="1286596"/>
                </a:lnTo>
                <a:lnTo>
                  <a:pt x="5154703" y="1273603"/>
                </a:lnTo>
                <a:lnTo>
                  <a:pt x="5159969" y="1268334"/>
                </a:lnTo>
                <a:lnTo>
                  <a:pt x="5172965" y="1268334"/>
                </a:lnTo>
                <a:lnTo>
                  <a:pt x="5178230" y="1273603"/>
                </a:lnTo>
                <a:lnTo>
                  <a:pt x="5178230" y="1286596"/>
                </a:lnTo>
                <a:lnTo>
                  <a:pt x="5172965" y="1291862"/>
                </a:lnTo>
                <a:close/>
              </a:path>
              <a:path w="5518150" h="1909445">
                <a:moveTo>
                  <a:pt x="20148" y="1603167"/>
                </a:moveTo>
                <a:lnTo>
                  <a:pt x="12304" y="1601583"/>
                </a:lnTo>
                <a:lnTo>
                  <a:pt x="5899" y="1597264"/>
                </a:lnTo>
                <a:lnTo>
                  <a:pt x="1582" y="1590855"/>
                </a:lnTo>
                <a:lnTo>
                  <a:pt x="0" y="1583004"/>
                </a:lnTo>
                <a:lnTo>
                  <a:pt x="1582" y="1575155"/>
                </a:lnTo>
                <a:lnTo>
                  <a:pt x="5899" y="1568747"/>
                </a:lnTo>
                <a:lnTo>
                  <a:pt x="12304" y="1564428"/>
                </a:lnTo>
                <a:lnTo>
                  <a:pt x="20148" y="1562845"/>
                </a:lnTo>
                <a:lnTo>
                  <a:pt x="27993" y="1564428"/>
                </a:lnTo>
                <a:lnTo>
                  <a:pt x="34398" y="1568747"/>
                </a:lnTo>
                <a:lnTo>
                  <a:pt x="38715" y="1575155"/>
                </a:lnTo>
                <a:lnTo>
                  <a:pt x="40297" y="1583004"/>
                </a:lnTo>
                <a:lnTo>
                  <a:pt x="38715" y="1590855"/>
                </a:lnTo>
                <a:lnTo>
                  <a:pt x="34398" y="1597264"/>
                </a:lnTo>
                <a:lnTo>
                  <a:pt x="27993" y="1601583"/>
                </a:lnTo>
                <a:lnTo>
                  <a:pt x="20148" y="1603167"/>
                </a:lnTo>
                <a:close/>
              </a:path>
              <a:path w="5518150" h="1909445">
                <a:moveTo>
                  <a:pt x="322872" y="1606529"/>
                </a:moveTo>
                <a:lnTo>
                  <a:pt x="313722" y="1604680"/>
                </a:lnTo>
                <a:lnTo>
                  <a:pt x="306248" y="1599639"/>
                </a:lnTo>
                <a:lnTo>
                  <a:pt x="301209" y="1592161"/>
                </a:lnTo>
                <a:lnTo>
                  <a:pt x="299361" y="1583004"/>
                </a:lnTo>
                <a:lnTo>
                  <a:pt x="301209" y="1573848"/>
                </a:lnTo>
                <a:lnTo>
                  <a:pt x="306248" y="1566371"/>
                </a:lnTo>
                <a:lnTo>
                  <a:pt x="313722" y="1561329"/>
                </a:lnTo>
                <a:lnTo>
                  <a:pt x="322872" y="1559479"/>
                </a:lnTo>
                <a:lnTo>
                  <a:pt x="332023" y="1561329"/>
                </a:lnTo>
                <a:lnTo>
                  <a:pt x="339496" y="1566371"/>
                </a:lnTo>
                <a:lnTo>
                  <a:pt x="344535" y="1573848"/>
                </a:lnTo>
                <a:lnTo>
                  <a:pt x="346383" y="1583004"/>
                </a:lnTo>
                <a:lnTo>
                  <a:pt x="344535" y="1592161"/>
                </a:lnTo>
                <a:lnTo>
                  <a:pt x="339496" y="1599639"/>
                </a:lnTo>
                <a:lnTo>
                  <a:pt x="332023" y="1604680"/>
                </a:lnTo>
                <a:lnTo>
                  <a:pt x="322872" y="1606529"/>
                </a:lnTo>
                <a:close/>
              </a:path>
              <a:path w="5518150" h="1909445">
                <a:moveTo>
                  <a:pt x="625600" y="1609054"/>
                </a:moveTo>
                <a:lnTo>
                  <a:pt x="615475" y="1607007"/>
                </a:lnTo>
                <a:lnTo>
                  <a:pt x="607204" y="1601427"/>
                </a:lnTo>
                <a:lnTo>
                  <a:pt x="601626" y="1593152"/>
                </a:lnTo>
                <a:lnTo>
                  <a:pt x="599580" y="1583021"/>
                </a:lnTo>
                <a:lnTo>
                  <a:pt x="601626" y="1572891"/>
                </a:lnTo>
                <a:lnTo>
                  <a:pt x="607204" y="1564616"/>
                </a:lnTo>
                <a:lnTo>
                  <a:pt x="615475" y="1559035"/>
                </a:lnTo>
                <a:lnTo>
                  <a:pt x="625600" y="1556988"/>
                </a:lnTo>
                <a:lnTo>
                  <a:pt x="635722" y="1559035"/>
                </a:lnTo>
                <a:lnTo>
                  <a:pt x="643992" y="1564616"/>
                </a:lnTo>
                <a:lnTo>
                  <a:pt x="649570" y="1572891"/>
                </a:lnTo>
                <a:lnTo>
                  <a:pt x="651615" y="1583021"/>
                </a:lnTo>
                <a:lnTo>
                  <a:pt x="649572" y="1593152"/>
                </a:lnTo>
                <a:lnTo>
                  <a:pt x="643999" y="1601427"/>
                </a:lnTo>
                <a:lnTo>
                  <a:pt x="635730" y="1607007"/>
                </a:lnTo>
                <a:lnTo>
                  <a:pt x="625600" y="1609054"/>
                </a:lnTo>
                <a:close/>
              </a:path>
              <a:path w="5518150" h="1909445">
                <a:moveTo>
                  <a:pt x="928323" y="1612419"/>
                </a:moveTo>
                <a:lnTo>
                  <a:pt x="916886" y="1610109"/>
                </a:lnTo>
                <a:lnTo>
                  <a:pt x="907547" y="1603810"/>
                </a:lnTo>
                <a:lnTo>
                  <a:pt x="901251" y="1594466"/>
                </a:lnTo>
                <a:lnTo>
                  <a:pt x="898942" y="1583021"/>
                </a:lnTo>
                <a:lnTo>
                  <a:pt x="901251" y="1571576"/>
                </a:lnTo>
                <a:lnTo>
                  <a:pt x="907547" y="1562232"/>
                </a:lnTo>
                <a:lnTo>
                  <a:pt x="916886" y="1555932"/>
                </a:lnTo>
                <a:lnTo>
                  <a:pt x="928323" y="1553623"/>
                </a:lnTo>
                <a:lnTo>
                  <a:pt x="939761" y="1555932"/>
                </a:lnTo>
                <a:lnTo>
                  <a:pt x="949100" y="1562232"/>
                </a:lnTo>
                <a:lnTo>
                  <a:pt x="955396" y="1571576"/>
                </a:lnTo>
                <a:lnTo>
                  <a:pt x="957704" y="1583021"/>
                </a:lnTo>
                <a:lnTo>
                  <a:pt x="955396" y="1594466"/>
                </a:lnTo>
                <a:lnTo>
                  <a:pt x="949100" y="1603810"/>
                </a:lnTo>
                <a:lnTo>
                  <a:pt x="939761" y="1610109"/>
                </a:lnTo>
                <a:lnTo>
                  <a:pt x="928323" y="1612419"/>
                </a:lnTo>
                <a:close/>
              </a:path>
              <a:path w="5518150" h="1909445">
                <a:moveTo>
                  <a:pt x="1231047" y="1615788"/>
                </a:moveTo>
                <a:lnTo>
                  <a:pt x="1218304" y="1613212"/>
                </a:lnTo>
                <a:lnTo>
                  <a:pt x="1207896" y="1606188"/>
                </a:lnTo>
                <a:lnTo>
                  <a:pt x="1200877" y="1595772"/>
                </a:lnTo>
                <a:lnTo>
                  <a:pt x="1198304" y="1583021"/>
                </a:lnTo>
                <a:lnTo>
                  <a:pt x="1200877" y="1570270"/>
                </a:lnTo>
                <a:lnTo>
                  <a:pt x="1207896" y="1559855"/>
                </a:lnTo>
                <a:lnTo>
                  <a:pt x="1218304" y="1552833"/>
                </a:lnTo>
                <a:lnTo>
                  <a:pt x="1231047" y="1550257"/>
                </a:lnTo>
                <a:lnTo>
                  <a:pt x="1243791" y="1552833"/>
                </a:lnTo>
                <a:lnTo>
                  <a:pt x="1254200" y="1559855"/>
                </a:lnTo>
                <a:lnTo>
                  <a:pt x="1261220" y="1570270"/>
                </a:lnTo>
                <a:lnTo>
                  <a:pt x="1263794" y="1583021"/>
                </a:lnTo>
                <a:lnTo>
                  <a:pt x="1261220" y="1595772"/>
                </a:lnTo>
                <a:lnTo>
                  <a:pt x="1254200" y="1606188"/>
                </a:lnTo>
                <a:lnTo>
                  <a:pt x="1243791" y="1613212"/>
                </a:lnTo>
                <a:lnTo>
                  <a:pt x="1231047" y="1615788"/>
                </a:lnTo>
                <a:close/>
              </a:path>
              <a:path w="5518150" h="1909445">
                <a:moveTo>
                  <a:pt x="1533771" y="1618310"/>
                </a:moveTo>
                <a:lnTo>
                  <a:pt x="1520055" y="1615536"/>
                </a:lnTo>
                <a:lnTo>
                  <a:pt x="1508851" y="1607975"/>
                </a:lnTo>
                <a:lnTo>
                  <a:pt x="1501294" y="1596763"/>
                </a:lnTo>
                <a:lnTo>
                  <a:pt x="1498523" y="1583038"/>
                </a:lnTo>
                <a:lnTo>
                  <a:pt x="1501294" y="1569312"/>
                </a:lnTo>
                <a:lnTo>
                  <a:pt x="1508851" y="1558101"/>
                </a:lnTo>
                <a:lnTo>
                  <a:pt x="1520055" y="1550539"/>
                </a:lnTo>
                <a:lnTo>
                  <a:pt x="1533771" y="1547766"/>
                </a:lnTo>
                <a:lnTo>
                  <a:pt x="1547489" y="1550539"/>
                </a:lnTo>
                <a:lnTo>
                  <a:pt x="1558694" y="1558101"/>
                </a:lnTo>
                <a:lnTo>
                  <a:pt x="1566251" y="1569312"/>
                </a:lnTo>
                <a:lnTo>
                  <a:pt x="1569022" y="1583038"/>
                </a:lnTo>
                <a:lnTo>
                  <a:pt x="1566253" y="1596763"/>
                </a:lnTo>
                <a:lnTo>
                  <a:pt x="1558701" y="1607975"/>
                </a:lnTo>
                <a:lnTo>
                  <a:pt x="1547496" y="1615536"/>
                </a:lnTo>
                <a:lnTo>
                  <a:pt x="1533771" y="1618310"/>
                </a:lnTo>
                <a:close/>
              </a:path>
              <a:path w="5518150" h="1909445">
                <a:moveTo>
                  <a:pt x="1836488" y="1620834"/>
                </a:moveTo>
                <a:lnTo>
                  <a:pt x="1821785" y="1617863"/>
                </a:lnTo>
                <a:lnTo>
                  <a:pt x="1809778" y="1609762"/>
                </a:lnTo>
                <a:lnTo>
                  <a:pt x="1801683" y="1597747"/>
                </a:lnTo>
                <a:lnTo>
                  <a:pt x="1798715" y="1583038"/>
                </a:lnTo>
                <a:lnTo>
                  <a:pt x="1801683" y="1568328"/>
                </a:lnTo>
                <a:lnTo>
                  <a:pt x="1809778" y="1556314"/>
                </a:lnTo>
                <a:lnTo>
                  <a:pt x="1821785" y="1548212"/>
                </a:lnTo>
                <a:lnTo>
                  <a:pt x="1836488" y="1545241"/>
                </a:lnTo>
                <a:lnTo>
                  <a:pt x="1851191" y="1548212"/>
                </a:lnTo>
                <a:lnTo>
                  <a:pt x="1863197" y="1556314"/>
                </a:lnTo>
                <a:lnTo>
                  <a:pt x="1871292" y="1568328"/>
                </a:lnTo>
                <a:lnTo>
                  <a:pt x="1874261" y="1583038"/>
                </a:lnTo>
                <a:lnTo>
                  <a:pt x="1871292" y="1597747"/>
                </a:lnTo>
                <a:lnTo>
                  <a:pt x="1863197" y="1609762"/>
                </a:lnTo>
                <a:lnTo>
                  <a:pt x="1851191" y="1617863"/>
                </a:lnTo>
                <a:lnTo>
                  <a:pt x="1836488" y="1620834"/>
                </a:lnTo>
                <a:close/>
              </a:path>
              <a:path w="5518150" h="1909445">
                <a:moveTo>
                  <a:pt x="2139212" y="1624200"/>
                </a:moveTo>
                <a:lnTo>
                  <a:pt x="2123204" y="1620965"/>
                </a:lnTo>
                <a:lnTo>
                  <a:pt x="2110135" y="1612144"/>
                </a:lnTo>
                <a:lnTo>
                  <a:pt x="2101327" y="1599061"/>
                </a:lnTo>
                <a:lnTo>
                  <a:pt x="2098097" y="1583038"/>
                </a:lnTo>
                <a:lnTo>
                  <a:pt x="2101327" y="1567015"/>
                </a:lnTo>
                <a:lnTo>
                  <a:pt x="2110135" y="1553931"/>
                </a:lnTo>
                <a:lnTo>
                  <a:pt x="2123204" y="1545110"/>
                </a:lnTo>
                <a:lnTo>
                  <a:pt x="2139212" y="1541876"/>
                </a:lnTo>
                <a:lnTo>
                  <a:pt x="2155225" y="1545110"/>
                </a:lnTo>
                <a:lnTo>
                  <a:pt x="2168305" y="1553931"/>
                </a:lnTo>
                <a:lnTo>
                  <a:pt x="2177126" y="1567015"/>
                </a:lnTo>
                <a:lnTo>
                  <a:pt x="2180360" y="1583038"/>
                </a:lnTo>
                <a:lnTo>
                  <a:pt x="2177126" y="1599061"/>
                </a:lnTo>
                <a:lnTo>
                  <a:pt x="2168305" y="1612144"/>
                </a:lnTo>
                <a:lnTo>
                  <a:pt x="2155225" y="1620965"/>
                </a:lnTo>
                <a:lnTo>
                  <a:pt x="2139212" y="1624200"/>
                </a:lnTo>
                <a:close/>
              </a:path>
              <a:path w="5518150" h="1909445">
                <a:moveTo>
                  <a:pt x="2441936" y="1626725"/>
                </a:moveTo>
                <a:lnTo>
                  <a:pt x="2424948" y="1623293"/>
                </a:lnTo>
                <a:lnTo>
                  <a:pt x="2411074" y="1613933"/>
                </a:lnTo>
                <a:lnTo>
                  <a:pt x="2401719" y="1600052"/>
                </a:lnTo>
                <a:lnTo>
                  <a:pt x="2398289" y="1583055"/>
                </a:lnTo>
                <a:lnTo>
                  <a:pt x="2401719" y="1566058"/>
                </a:lnTo>
                <a:lnTo>
                  <a:pt x="2411074" y="1552176"/>
                </a:lnTo>
                <a:lnTo>
                  <a:pt x="2424948" y="1542817"/>
                </a:lnTo>
                <a:lnTo>
                  <a:pt x="2441936" y="1539384"/>
                </a:lnTo>
                <a:lnTo>
                  <a:pt x="2458923" y="1542817"/>
                </a:lnTo>
                <a:lnTo>
                  <a:pt x="2472797" y="1552176"/>
                </a:lnTo>
                <a:lnTo>
                  <a:pt x="2482152" y="1566058"/>
                </a:lnTo>
                <a:lnTo>
                  <a:pt x="2485582" y="1583055"/>
                </a:lnTo>
                <a:lnTo>
                  <a:pt x="2482152" y="1600052"/>
                </a:lnTo>
                <a:lnTo>
                  <a:pt x="2472797" y="1613933"/>
                </a:lnTo>
                <a:lnTo>
                  <a:pt x="2458923" y="1623293"/>
                </a:lnTo>
                <a:lnTo>
                  <a:pt x="2441936" y="1626725"/>
                </a:lnTo>
                <a:close/>
              </a:path>
              <a:path w="5518150" h="1909445">
                <a:moveTo>
                  <a:pt x="2744659" y="1629250"/>
                </a:moveTo>
                <a:lnTo>
                  <a:pt x="2726698" y="1625619"/>
                </a:lnTo>
                <a:lnTo>
                  <a:pt x="2712030" y="1615719"/>
                </a:lnTo>
                <a:lnTo>
                  <a:pt x="2702141" y="1601036"/>
                </a:lnTo>
                <a:lnTo>
                  <a:pt x="2698515" y="1583055"/>
                </a:lnTo>
                <a:lnTo>
                  <a:pt x="2702141" y="1565075"/>
                </a:lnTo>
                <a:lnTo>
                  <a:pt x="2712030" y="1550393"/>
                </a:lnTo>
                <a:lnTo>
                  <a:pt x="2726698" y="1540493"/>
                </a:lnTo>
                <a:lnTo>
                  <a:pt x="2744659" y="1536863"/>
                </a:lnTo>
                <a:lnTo>
                  <a:pt x="2762641" y="1540493"/>
                </a:lnTo>
                <a:lnTo>
                  <a:pt x="2777318" y="1550393"/>
                </a:lnTo>
                <a:lnTo>
                  <a:pt x="2787211" y="1565075"/>
                </a:lnTo>
                <a:lnTo>
                  <a:pt x="2790838" y="1583055"/>
                </a:lnTo>
                <a:lnTo>
                  <a:pt x="2787211" y="1601036"/>
                </a:lnTo>
                <a:lnTo>
                  <a:pt x="2777318" y="1615719"/>
                </a:lnTo>
                <a:lnTo>
                  <a:pt x="2762641" y="1625619"/>
                </a:lnTo>
                <a:lnTo>
                  <a:pt x="2744659" y="1629250"/>
                </a:lnTo>
                <a:close/>
              </a:path>
              <a:path w="5518150" h="1909445">
                <a:moveTo>
                  <a:pt x="3047383" y="1631771"/>
                </a:moveTo>
                <a:lnTo>
                  <a:pt x="3028442" y="1627944"/>
                </a:lnTo>
                <a:lnTo>
                  <a:pt x="3012969" y="1617504"/>
                </a:lnTo>
                <a:lnTo>
                  <a:pt x="3002534" y="1602019"/>
                </a:lnTo>
                <a:lnTo>
                  <a:pt x="2998707" y="1583055"/>
                </a:lnTo>
                <a:lnTo>
                  <a:pt x="3002534" y="1564091"/>
                </a:lnTo>
                <a:lnTo>
                  <a:pt x="3012969" y="1548606"/>
                </a:lnTo>
                <a:lnTo>
                  <a:pt x="3028442" y="1538166"/>
                </a:lnTo>
                <a:lnTo>
                  <a:pt x="3047383" y="1534338"/>
                </a:lnTo>
                <a:lnTo>
                  <a:pt x="3066344" y="1538166"/>
                </a:lnTo>
                <a:lnTo>
                  <a:pt x="3081827" y="1548606"/>
                </a:lnTo>
                <a:lnTo>
                  <a:pt x="3092266" y="1564091"/>
                </a:lnTo>
                <a:lnTo>
                  <a:pt x="3096093" y="1583055"/>
                </a:lnTo>
                <a:lnTo>
                  <a:pt x="3092266" y="1602019"/>
                </a:lnTo>
                <a:lnTo>
                  <a:pt x="3081827" y="1617504"/>
                </a:lnTo>
                <a:lnTo>
                  <a:pt x="3066344" y="1627944"/>
                </a:lnTo>
                <a:lnTo>
                  <a:pt x="3047383" y="1631771"/>
                </a:lnTo>
                <a:close/>
              </a:path>
              <a:path w="5518150" h="1909445">
                <a:moveTo>
                  <a:pt x="3350107" y="1634296"/>
                </a:moveTo>
                <a:lnTo>
                  <a:pt x="3330172" y="1630270"/>
                </a:lnTo>
                <a:lnTo>
                  <a:pt x="3313895" y="1619290"/>
                </a:lnTo>
                <a:lnTo>
                  <a:pt x="3302923" y="1603002"/>
                </a:lnTo>
                <a:lnTo>
                  <a:pt x="3298899" y="1583055"/>
                </a:lnTo>
                <a:lnTo>
                  <a:pt x="3302923" y="1563107"/>
                </a:lnTo>
                <a:lnTo>
                  <a:pt x="3313895" y="1546820"/>
                </a:lnTo>
                <a:lnTo>
                  <a:pt x="3330172" y="1535839"/>
                </a:lnTo>
                <a:lnTo>
                  <a:pt x="3350107" y="1531813"/>
                </a:lnTo>
                <a:lnTo>
                  <a:pt x="3370047" y="1535839"/>
                </a:lnTo>
                <a:lnTo>
                  <a:pt x="3386336" y="1546820"/>
                </a:lnTo>
                <a:lnTo>
                  <a:pt x="3397320" y="1563107"/>
                </a:lnTo>
                <a:lnTo>
                  <a:pt x="3401349" y="1583055"/>
                </a:lnTo>
                <a:lnTo>
                  <a:pt x="3397320" y="1603002"/>
                </a:lnTo>
                <a:lnTo>
                  <a:pt x="3386336" y="1619290"/>
                </a:lnTo>
                <a:lnTo>
                  <a:pt x="3370047" y="1630270"/>
                </a:lnTo>
                <a:lnTo>
                  <a:pt x="3350107" y="1634296"/>
                </a:lnTo>
                <a:close/>
              </a:path>
              <a:path w="5518150" h="1909445">
                <a:moveTo>
                  <a:pt x="3652831" y="1634296"/>
                </a:moveTo>
                <a:lnTo>
                  <a:pt x="3632896" y="1630270"/>
                </a:lnTo>
                <a:lnTo>
                  <a:pt x="3616619" y="1619290"/>
                </a:lnTo>
                <a:lnTo>
                  <a:pt x="3605646" y="1603002"/>
                </a:lnTo>
                <a:lnTo>
                  <a:pt x="3601623" y="1583055"/>
                </a:lnTo>
                <a:lnTo>
                  <a:pt x="3605646" y="1563107"/>
                </a:lnTo>
                <a:lnTo>
                  <a:pt x="3616619" y="1546820"/>
                </a:lnTo>
                <a:lnTo>
                  <a:pt x="3632896" y="1535839"/>
                </a:lnTo>
                <a:lnTo>
                  <a:pt x="3652831" y="1531813"/>
                </a:lnTo>
                <a:lnTo>
                  <a:pt x="3672771" y="1535839"/>
                </a:lnTo>
                <a:lnTo>
                  <a:pt x="3689060" y="1546820"/>
                </a:lnTo>
                <a:lnTo>
                  <a:pt x="3700044" y="1563107"/>
                </a:lnTo>
                <a:lnTo>
                  <a:pt x="3704073" y="1583055"/>
                </a:lnTo>
                <a:lnTo>
                  <a:pt x="3700044" y="1603002"/>
                </a:lnTo>
                <a:lnTo>
                  <a:pt x="3689060" y="1619290"/>
                </a:lnTo>
                <a:lnTo>
                  <a:pt x="3672771" y="1630270"/>
                </a:lnTo>
                <a:lnTo>
                  <a:pt x="3652831" y="1634296"/>
                </a:lnTo>
                <a:close/>
              </a:path>
              <a:path w="5518150" h="1909445">
                <a:moveTo>
                  <a:pt x="3955589" y="1628423"/>
                </a:moveTo>
                <a:lnTo>
                  <a:pt x="3937938" y="1624858"/>
                </a:lnTo>
                <a:lnTo>
                  <a:pt x="3923529" y="1615137"/>
                </a:lnTo>
                <a:lnTo>
                  <a:pt x="3913815" y="1600722"/>
                </a:lnTo>
                <a:lnTo>
                  <a:pt x="3910254" y="1583072"/>
                </a:lnTo>
                <a:lnTo>
                  <a:pt x="3913815" y="1565422"/>
                </a:lnTo>
                <a:lnTo>
                  <a:pt x="3923529" y="1551006"/>
                </a:lnTo>
                <a:lnTo>
                  <a:pt x="3937938" y="1541285"/>
                </a:lnTo>
                <a:lnTo>
                  <a:pt x="3955589" y="1537720"/>
                </a:lnTo>
                <a:lnTo>
                  <a:pt x="3973219" y="1541285"/>
                </a:lnTo>
                <a:lnTo>
                  <a:pt x="3987619" y="1551006"/>
                </a:lnTo>
                <a:lnTo>
                  <a:pt x="3997328" y="1565422"/>
                </a:lnTo>
                <a:lnTo>
                  <a:pt x="4000889" y="1583072"/>
                </a:lnTo>
                <a:lnTo>
                  <a:pt x="3997328" y="1600722"/>
                </a:lnTo>
                <a:lnTo>
                  <a:pt x="3987619" y="1615137"/>
                </a:lnTo>
                <a:lnTo>
                  <a:pt x="3973219" y="1624858"/>
                </a:lnTo>
                <a:lnTo>
                  <a:pt x="3955589" y="1628423"/>
                </a:lnTo>
                <a:close/>
              </a:path>
              <a:path w="5518150" h="1909445">
                <a:moveTo>
                  <a:pt x="4258312" y="1614137"/>
                </a:moveTo>
                <a:lnTo>
                  <a:pt x="4246206" y="1611694"/>
                </a:lnTo>
                <a:lnTo>
                  <a:pt x="4236324" y="1605033"/>
                </a:lnTo>
                <a:lnTo>
                  <a:pt x="4229665" y="1595153"/>
                </a:lnTo>
                <a:lnTo>
                  <a:pt x="4227223" y="1583055"/>
                </a:lnTo>
                <a:lnTo>
                  <a:pt x="4229665" y="1570957"/>
                </a:lnTo>
                <a:lnTo>
                  <a:pt x="4236324" y="1561077"/>
                </a:lnTo>
                <a:lnTo>
                  <a:pt x="4246206" y="1554415"/>
                </a:lnTo>
                <a:lnTo>
                  <a:pt x="4258312" y="1551972"/>
                </a:lnTo>
                <a:lnTo>
                  <a:pt x="4270399" y="1554415"/>
                </a:lnTo>
                <a:lnTo>
                  <a:pt x="4280271" y="1561077"/>
                </a:lnTo>
                <a:lnTo>
                  <a:pt x="4286927" y="1570957"/>
                </a:lnTo>
                <a:lnTo>
                  <a:pt x="4289368" y="1583055"/>
                </a:lnTo>
                <a:lnTo>
                  <a:pt x="4286927" y="1595153"/>
                </a:lnTo>
                <a:lnTo>
                  <a:pt x="4280271" y="1605033"/>
                </a:lnTo>
                <a:lnTo>
                  <a:pt x="4270399" y="1611694"/>
                </a:lnTo>
                <a:lnTo>
                  <a:pt x="4258312" y="1614137"/>
                </a:lnTo>
                <a:close/>
              </a:path>
              <a:path w="5518150" h="1909445">
                <a:moveTo>
                  <a:pt x="4567956" y="1595659"/>
                </a:moveTo>
                <a:lnTo>
                  <a:pt x="4554049" y="1595659"/>
                </a:lnTo>
                <a:lnTo>
                  <a:pt x="4548411" y="1590022"/>
                </a:lnTo>
                <a:lnTo>
                  <a:pt x="4548411" y="1576088"/>
                </a:lnTo>
                <a:lnTo>
                  <a:pt x="4554049" y="1570450"/>
                </a:lnTo>
                <a:lnTo>
                  <a:pt x="4567990" y="1570450"/>
                </a:lnTo>
                <a:lnTo>
                  <a:pt x="4573627" y="1576088"/>
                </a:lnTo>
                <a:lnTo>
                  <a:pt x="4573627" y="1590022"/>
                </a:lnTo>
                <a:lnTo>
                  <a:pt x="4567956" y="1595659"/>
                </a:lnTo>
                <a:close/>
              </a:path>
              <a:path w="5518150" h="1909445">
                <a:moveTo>
                  <a:pt x="24317" y="1893536"/>
                </a:moveTo>
                <a:lnTo>
                  <a:pt x="15976" y="1893536"/>
                </a:lnTo>
                <a:lnTo>
                  <a:pt x="12597" y="1890153"/>
                </a:lnTo>
                <a:lnTo>
                  <a:pt x="12597" y="1881805"/>
                </a:lnTo>
                <a:lnTo>
                  <a:pt x="15976" y="1878423"/>
                </a:lnTo>
                <a:lnTo>
                  <a:pt x="24317" y="1878423"/>
                </a:lnTo>
                <a:lnTo>
                  <a:pt x="27700" y="1881805"/>
                </a:lnTo>
                <a:lnTo>
                  <a:pt x="27700" y="1890153"/>
                </a:lnTo>
                <a:lnTo>
                  <a:pt x="24317" y="1893536"/>
                </a:lnTo>
                <a:close/>
              </a:path>
              <a:path w="5518150" h="1909445">
                <a:moveTo>
                  <a:pt x="328894" y="1896901"/>
                </a:moveTo>
                <a:lnTo>
                  <a:pt x="316854" y="1896901"/>
                </a:lnTo>
                <a:lnTo>
                  <a:pt x="311959" y="1892003"/>
                </a:lnTo>
                <a:lnTo>
                  <a:pt x="311959" y="1879956"/>
                </a:lnTo>
                <a:lnTo>
                  <a:pt x="316854" y="1875058"/>
                </a:lnTo>
                <a:lnTo>
                  <a:pt x="328894" y="1875058"/>
                </a:lnTo>
                <a:lnTo>
                  <a:pt x="333789" y="1879956"/>
                </a:lnTo>
                <a:lnTo>
                  <a:pt x="333789" y="1892003"/>
                </a:lnTo>
                <a:lnTo>
                  <a:pt x="328894" y="1896901"/>
                </a:lnTo>
                <a:close/>
              </a:path>
              <a:path w="5518150" h="1909445">
                <a:moveTo>
                  <a:pt x="633941" y="1901107"/>
                </a:moveTo>
                <a:lnTo>
                  <a:pt x="617255" y="1901107"/>
                </a:lnTo>
                <a:lnTo>
                  <a:pt x="610497" y="1894343"/>
                </a:lnTo>
                <a:lnTo>
                  <a:pt x="610497" y="1877647"/>
                </a:lnTo>
                <a:lnTo>
                  <a:pt x="617255" y="1870885"/>
                </a:lnTo>
                <a:lnTo>
                  <a:pt x="633941" y="1870885"/>
                </a:lnTo>
                <a:lnTo>
                  <a:pt x="640702" y="1877647"/>
                </a:lnTo>
                <a:lnTo>
                  <a:pt x="640702" y="1894343"/>
                </a:lnTo>
                <a:lnTo>
                  <a:pt x="633941" y="1901107"/>
                </a:lnTo>
                <a:close/>
              </a:path>
              <a:path w="5518150" h="1909445">
                <a:moveTo>
                  <a:pt x="938062" y="1903632"/>
                </a:moveTo>
                <a:lnTo>
                  <a:pt x="918585" y="1903632"/>
                </a:lnTo>
                <a:lnTo>
                  <a:pt x="910696" y="1895740"/>
                </a:lnTo>
                <a:lnTo>
                  <a:pt x="910696" y="1876253"/>
                </a:lnTo>
                <a:lnTo>
                  <a:pt x="918585" y="1868360"/>
                </a:lnTo>
                <a:lnTo>
                  <a:pt x="938062" y="1868360"/>
                </a:lnTo>
                <a:lnTo>
                  <a:pt x="945947" y="1876253"/>
                </a:lnTo>
                <a:lnTo>
                  <a:pt x="945947" y="1895740"/>
                </a:lnTo>
                <a:lnTo>
                  <a:pt x="938062" y="1903632"/>
                </a:lnTo>
                <a:close/>
              </a:path>
              <a:path w="5518150" h="1909445">
                <a:moveTo>
                  <a:pt x="1231047" y="1906997"/>
                </a:moveTo>
                <a:lnTo>
                  <a:pt x="1222879" y="1905346"/>
                </a:lnTo>
                <a:lnTo>
                  <a:pt x="1216207" y="1900844"/>
                </a:lnTo>
                <a:lnTo>
                  <a:pt x="1211708" y="1894168"/>
                </a:lnTo>
                <a:lnTo>
                  <a:pt x="1210058" y="1885995"/>
                </a:lnTo>
                <a:lnTo>
                  <a:pt x="1211708" y="1877822"/>
                </a:lnTo>
                <a:lnTo>
                  <a:pt x="1216207" y="1871147"/>
                </a:lnTo>
                <a:lnTo>
                  <a:pt x="1222879" y="1866646"/>
                </a:lnTo>
                <a:lnTo>
                  <a:pt x="1231047" y="1864995"/>
                </a:lnTo>
                <a:lnTo>
                  <a:pt x="1239216" y="1866646"/>
                </a:lnTo>
                <a:lnTo>
                  <a:pt x="1245888" y="1871147"/>
                </a:lnTo>
                <a:lnTo>
                  <a:pt x="1250387" y="1877822"/>
                </a:lnTo>
                <a:lnTo>
                  <a:pt x="1252037" y="1885995"/>
                </a:lnTo>
                <a:lnTo>
                  <a:pt x="1250387" y="1894168"/>
                </a:lnTo>
                <a:lnTo>
                  <a:pt x="1245888" y="1900844"/>
                </a:lnTo>
                <a:lnTo>
                  <a:pt x="1239216" y="1905346"/>
                </a:lnTo>
                <a:lnTo>
                  <a:pt x="1231047" y="1906997"/>
                </a:lnTo>
                <a:close/>
              </a:path>
              <a:path w="5518150" h="1909445">
                <a:moveTo>
                  <a:pt x="1533771" y="1908679"/>
                </a:moveTo>
                <a:lnTo>
                  <a:pt x="1524944" y="1906897"/>
                </a:lnTo>
                <a:lnTo>
                  <a:pt x="1517738" y="1902038"/>
                </a:lnTo>
                <a:lnTo>
                  <a:pt x="1512881" y="1894828"/>
                </a:lnTo>
                <a:lnTo>
                  <a:pt x="1511100" y="1885995"/>
                </a:lnTo>
                <a:lnTo>
                  <a:pt x="1512881" y="1877161"/>
                </a:lnTo>
                <a:lnTo>
                  <a:pt x="1517738" y="1869951"/>
                </a:lnTo>
                <a:lnTo>
                  <a:pt x="1524944" y="1865092"/>
                </a:lnTo>
                <a:lnTo>
                  <a:pt x="1533771" y="1863310"/>
                </a:lnTo>
                <a:lnTo>
                  <a:pt x="1542600" y="1865092"/>
                </a:lnTo>
                <a:lnTo>
                  <a:pt x="1549807" y="1869951"/>
                </a:lnTo>
                <a:lnTo>
                  <a:pt x="1554664" y="1877161"/>
                </a:lnTo>
                <a:lnTo>
                  <a:pt x="1556445" y="1885995"/>
                </a:lnTo>
                <a:lnTo>
                  <a:pt x="1554662" y="1894828"/>
                </a:lnTo>
                <a:lnTo>
                  <a:pt x="1549800" y="1902038"/>
                </a:lnTo>
                <a:lnTo>
                  <a:pt x="1542593" y="1906897"/>
                </a:lnTo>
                <a:lnTo>
                  <a:pt x="1533771" y="1908679"/>
                </a:lnTo>
                <a:close/>
              </a:path>
              <a:path w="5518150" h="1909445">
                <a:moveTo>
                  <a:pt x="1836488" y="1908679"/>
                </a:moveTo>
                <a:lnTo>
                  <a:pt x="1827665" y="1906897"/>
                </a:lnTo>
                <a:lnTo>
                  <a:pt x="1820466" y="1902038"/>
                </a:lnTo>
                <a:lnTo>
                  <a:pt x="1815616" y="1894828"/>
                </a:lnTo>
                <a:lnTo>
                  <a:pt x="1813838" y="1885995"/>
                </a:lnTo>
                <a:lnTo>
                  <a:pt x="1815616" y="1877161"/>
                </a:lnTo>
                <a:lnTo>
                  <a:pt x="1820466" y="1869951"/>
                </a:lnTo>
                <a:lnTo>
                  <a:pt x="1827665" y="1865092"/>
                </a:lnTo>
                <a:lnTo>
                  <a:pt x="1836488" y="1863310"/>
                </a:lnTo>
                <a:lnTo>
                  <a:pt x="1845316" y="1865092"/>
                </a:lnTo>
                <a:lnTo>
                  <a:pt x="1852526" y="1869951"/>
                </a:lnTo>
                <a:lnTo>
                  <a:pt x="1857389" y="1877161"/>
                </a:lnTo>
                <a:lnTo>
                  <a:pt x="1859172" y="1885995"/>
                </a:lnTo>
                <a:lnTo>
                  <a:pt x="1857389" y="1894828"/>
                </a:lnTo>
                <a:lnTo>
                  <a:pt x="1852526" y="1902038"/>
                </a:lnTo>
                <a:lnTo>
                  <a:pt x="1845316" y="1906897"/>
                </a:lnTo>
                <a:lnTo>
                  <a:pt x="1836488" y="1908679"/>
                </a:lnTo>
                <a:close/>
              </a:path>
              <a:path w="5518150" h="1909445">
                <a:moveTo>
                  <a:pt x="2145103" y="1909172"/>
                </a:moveTo>
                <a:lnTo>
                  <a:pt x="2133320" y="1909172"/>
                </a:lnTo>
                <a:lnTo>
                  <a:pt x="2129741" y="1908449"/>
                </a:lnTo>
                <a:lnTo>
                  <a:pt x="2122005" y="1903229"/>
                </a:lnTo>
                <a:lnTo>
                  <a:pt x="2116787" y="1895488"/>
                </a:lnTo>
                <a:lnTo>
                  <a:pt x="2114874" y="1886011"/>
                </a:lnTo>
                <a:lnTo>
                  <a:pt x="2116787" y="1876535"/>
                </a:lnTo>
                <a:lnTo>
                  <a:pt x="2122005" y="1868795"/>
                </a:lnTo>
                <a:lnTo>
                  <a:pt x="2129741" y="1863577"/>
                </a:lnTo>
                <a:lnTo>
                  <a:pt x="2139212" y="1861663"/>
                </a:lnTo>
                <a:lnTo>
                  <a:pt x="2148682" y="1863577"/>
                </a:lnTo>
                <a:lnTo>
                  <a:pt x="2156419" y="1868795"/>
                </a:lnTo>
                <a:lnTo>
                  <a:pt x="2161636" y="1876535"/>
                </a:lnTo>
                <a:lnTo>
                  <a:pt x="2163550" y="1886011"/>
                </a:lnTo>
                <a:lnTo>
                  <a:pt x="2161636" y="1895488"/>
                </a:lnTo>
                <a:lnTo>
                  <a:pt x="2156419" y="1903229"/>
                </a:lnTo>
                <a:lnTo>
                  <a:pt x="2148682" y="1908449"/>
                </a:lnTo>
                <a:lnTo>
                  <a:pt x="2145103" y="1909172"/>
                </a:lnTo>
                <a:close/>
              </a:path>
              <a:path w="5518150" h="1909445">
                <a:moveTo>
                  <a:pt x="2441936" y="1908679"/>
                </a:moveTo>
                <a:lnTo>
                  <a:pt x="2433113" y="1906897"/>
                </a:lnTo>
                <a:lnTo>
                  <a:pt x="2425914" y="1902038"/>
                </a:lnTo>
                <a:lnTo>
                  <a:pt x="2421064" y="1894828"/>
                </a:lnTo>
                <a:lnTo>
                  <a:pt x="2419286" y="1885995"/>
                </a:lnTo>
                <a:lnTo>
                  <a:pt x="2421064" y="1877161"/>
                </a:lnTo>
                <a:lnTo>
                  <a:pt x="2425914" y="1869951"/>
                </a:lnTo>
                <a:lnTo>
                  <a:pt x="2433113" y="1865092"/>
                </a:lnTo>
                <a:lnTo>
                  <a:pt x="2441936" y="1863310"/>
                </a:lnTo>
                <a:lnTo>
                  <a:pt x="2450778" y="1865092"/>
                </a:lnTo>
                <a:lnTo>
                  <a:pt x="2457987" y="1869951"/>
                </a:lnTo>
                <a:lnTo>
                  <a:pt x="2462841" y="1877161"/>
                </a:lnTo>
                <a:lnTo>
                  <a:pt x="2464620" y="1885995"/>
                </a:lnTo>
                <a:lnTo>
                  <a:pt x="2462836" y="1894828"/>
                </a:lnTo>
                <a:lnTo>
                  <a:pt x="2457974" y="1902038"/>
                </a:lnTo>
                <a:lnTo>
                  <a:pt x="2450763" y="1906897"/>
                </a:lnTo>
                <a:lnTo>
                  <a:pt x="2441936" y="1908679"/>
                </a:lnTo>
                <a:close/>
              </a:path>
              <a:path w="5518150" h="1909445">
                <a:moveTo>
                  <a:pt x="2744659" y="1906157"/>
                </a:moveTo>
                <a:lnTo>
                  <a:pt x="2736825" y="1904573"/>
                </a:lnTo>
                <a:lnTo>
                  <a:pt x="2730419" y="1900253"/>
                </a:lnTo>
                <a:lnTo>
                  <a:pt x="2726094" y="1893844"/>
                </a:lnTo>
                <a:lnTo>
                  <a:pt x="2724507" y="1885995"/>
                </a:lnTo>
                <a:lnTo>
                  <a:pt x="2726094" y="1878145"/>
                </a:lnTo>
                <a:lnTo>
                  <a:pt x="2730419" y="1871738"/>
                </a:lnTo>
                <a:lnTo>
                  <a:pt x="2736825" y="1867419"/>
                </a:lnTo>
                <a:lnTo>
                  <a:pt x="2744659" y="1865836"/>
                </a:lnTo>
                <a:lnTo>
                  <a:pt x="2752508" y="1867419"/>
                </a:lnTo>
                <a:lnTo>
                  <a:pt x="2758913" y="1871738"/>
                </a:lnTo>
                <a:lnTo>
                  <a:pt x="2763230" y="1878145"/>
                </a:lnTo>
                <a:lnTo>
                  <a:pt x="2764812" y="1885995"/>
                </a:lnTo>
                <a:lnTo>
                  <a:pt x="2763230" y="1893844"/>
                </a:lnTo>
                <a:lnTo>
                  <a:pt x="2758913" y="1900253"/>
                </a:lnTo>
                <a:lnTo>
                  <a:pt x="2752508" y="1904573"/>
                </a:lnTo>
                <a:lnTo>
                  <a:pt x="2744659" y="1906157"/>
                </a:lnTo>
                <a:close/>
              </a:path>
              <a:path w="5518150" h="1909445">
                <a:moveTo>
                  <a:pt x="3056194" y="1901948"/>
                </a:moveTo>
                <a:lnTo>
                  <a:pt x="3038607" y="1901948"/>
                </a:lnTo>
                <a:lnTo>
                  <a:pt x="3031451" y="1894795"/>
                </a:lnTo>
                <a:lnTo>
                  <a:pt x="3031451" y="1877194"/>
                </a:lnTo>
                <a:lnTo>
                  <a:pt x="3038607" y="1870041"/>
                </a:lnTo>
                <a:lnTo>
                  <a:pt x="3056194" y="1870041"/>
                </a:lnTo>
                <a:lnTo>
                  <a:pt x="3063350" y="1877194"/>
                </a:lnTo>
                <a:lnTo>
                  <a:pt x="3063350" y="1894795"/>
                </a:lnTo>
                <a:lnTo>
                  <a:pt x="3056194" y="1901948"/>
                </a:lnTo>
                <a:close/>
              </a:path>
              <a:path w="5518150" h="1909445">
                <a:moveTo>
                  <a:pt x="3355677" y="1896077"/>
                </a:moveTo>
                <a:lnTo>
                  <a:pt x="3344571" y="1896077"/>
                </a:lnTo>
                <a:lnTo>
                  <a:pt x="3340048" y="1891564"/>
                </a:lnTo>
                <a:lnTo>
                  <a:pt x="3340048" y="1880425"/>
                </a:lnTo>
                <a:lnTo>
                  <a:pt x="3344571" y="1875915"/>
                </a:lnTo>
                <a:lnTo>
                  <a:pt x="3355677" y="1875915"/>
                </a:lnTo>
                <a:lnTo>
                  <a:pt x="3360200" y="1880425"/>
                </a:lnTo>
                <a:lnTo>
                  <a:pt x="3360200" y="1891564"/>
                </a:lnTo>
                <a:lnTo>
                  <a:pt x="3355677" y="1896077"/>
                </a:lnTo>
                <a:close/>
              </a:path>
              <a:path w="5518150" h="1909445">
                <a:moveTo>
                  <a:pt x="3654688" y="1889360"/>
                </a:moveTo>
                <a:lnTo>
                  <a:pt x="3650974" y="1889360"/>
                </a:lnTo>
                <a:lnTo>
                  <a:pt x="3649489" y="1887861"/>
                </a:lnTo>
                <a:lnTo>
                  <a:pt x="3649489" y="1884128"/>
                </a:lnTo>
                <a:lnTo>
                  <a:pt x="3650974" y="1882629"/>
                </a:lnTo>
                <a:lnTo>
                  <a:pt x="3654721" y="1882629"/>
                </a:lnTo>
                <a:lnTo>
                  <a:pt x="3656206" y="1884128"/>
                </a:lnTo>
                <a:lnTo>
                  <a:pt x="3656206" y="1887861"/>
                </a:lnTo>
                <a:lnTo>
                  <a:pt x="3654688" y="1889360"/>
                </a:lnTo>
                <a:close/>
              </a:path>
            </a:pathLst>
          </a:custGeom>
          <a:solidFill>
            <a:srgbClr val="E8C7C6"/>
          </a:solidFill>
        </p:spPr>
        <p:txBody>
          <a:bodyPr wrap="square" lIns="0" tIns="0" rIns="0" bIns="0" rtlCol="0"/>
          <a:lstStyle/>
          <a:p>
            <a:endParaRPr/>
          </a:p>
        </p:txBody>
      </p:sp>
      <p:sp>
        <p:nvSpPr>
          <p:cNvPr id="18" name="object 13">
            <a:extLst>
              <a:ext uri="{FF2B5EF4-FFF2-40B4-BE49-F238E27FC236}">
                <a16:creationId xmlns:a16="http://schemas.microsoft.com/office/drawing/2014/main" id="{F2A66A3B-3B7E-3364-406E-9DFA4B1625B0}"/>
              </a:ext>
            </a:extLst>
          </p:cNvPr>
          <p:cNvSpPr txBox="1">
            <a:spLocks/>
          </p:cNvSpPr>
          <p:nvPr/>
        </p:nvSpPr>
        <p:spPr>
          <a:xfrm>
            <a:off x="16420577" y="344229"/>
            <a:ext cx="429895" cy="870110"/>
          </a:xfrm>
          <a:prstGeom prst="rect">
            <a:avLst/>
          </a:prstGeom>
        </p:spPr>
        <p:txBody>
          <a:bodyPr vert="horz" wrap="square" lIns="0" tIns="15875" rIns="0" bIns="0" rtlCol="0">
            <a:spAutoFit/>
          </a:bodyPr>
          <a:lstStyle>
            <a:lvl1pPr>
              <a:defRPr sz="5550" b="1" i="0">
                <a:solidFill>
                  <a:schemeClr val="tx1"/>
                </a:solidFill>
                <a:latin typeface="Trebuchet MS"/>
                <a:ea typeface="+mj-ea"/>
                <a:cs typeface="Trebuchet MS"/>
              </a:defRPr>
            </a:lvl1pPr>
          </a:lstStyle>
          <a:p>
            <a:pPr marL="12700">
              <a:spcBef>
                <a:spcPts val="125"/>
              </a:spcBef>
            </a:pPr>
            <a:r>
              <a:rPr lang="en-US" kern="0" spc="-70" dirty="0"/>
              <a:t>7</a:t>
            </a:r>
          </a:p>
        </p:txBody>
      </p:sp>
      <p:sp>
        <p:nvSpPr>
          <p:cNvPr id="19" name="TextBox 18">
            <a:extLst>
              <a:ext uri="{FF2B5EF4-FFF2-40B4-BE49-F238E27FC236}">
                <a16:creationId xmlns:a16="http://schemas.microsoft.com/office/drawing/2014/main" id="{7D005427-7350-4C5D-E395-8EBC7296C048}"/>
              </a:ext>
            </a:extLst>
          </p:cNvPr>
          <p:cNvSpPr txBox="1"/>
          <p:nvPr/>
        </p:nvSpPr>
        <p:spPr>
          <a:xfrm>
            <a:off x="9601200" y="3279775"/>
            <a:ext cx="6819377" cy="3170099"/>
          </a:xfrm>
          <a:prstGeom prst="rect">
            <a:avLst/>
          </a:prstGeom>
          <a:noFill/>
        </p:spPr>
        <p:txBody>
          <a:bodyPr wrap="square" rtlCol="0">
            <a:spAutoFit/>
          </a:bodyPr>
          <a:lstStyle/>
          <a:p>
            <a:pPr marL="285750" indent="-285750">
              <a:buFont typeface="Wingdings" panose="05000000000000000000" pitchFamily="2" charset="2"/>
              <a:buChar char="Ø"/>
            </a:pPr>
            <a:r>
              <a:rPr lang="en-US" sz="2500" b="1" dirty="0">
                <a:solidFill>
                  <a:schemeClr val="tx1"/>
                </a:solidFill>
                <a:latin typeface="Times New Roman" panose="02020603050405020304" pitchFamily="18" charset="0"/>
                <a:cs typeface="Times New Roman" panose="02020603050405020304" pitchFamily="18" charset="0"/>
              </a:rPr>
              <a:t>Easy to implement.</a:t>
            </a:r>
          </a:p>
          <a:p>
            <a:endParaRPr lang="en-US" sz="2500"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500" b="1" dirty="0">
                <a:solidFill>
                  <a:schemeClr val="tx1"/>
                </a:solidFill>
                <a:latin typeface="Times New Roman" panose="02020603050405020304" pitchFamily="18" charset="0"/>
                <a:cs typeface="Times New Roman" panose="02020603050405020304" pitchFamily="18" charset="0"/>
              </a:rPr>
              <a:t>Perfect methodology for small projects.</a:t>
            </a:r>
          </a:p>
          <a:p>
            <a:pPr marL="285750" indent="-285750">
              <a:buFont typeface="Wingdings" panose="05000000000000000000" pitchFamily="2" charset="2"/>
              <a:buChar char="Ø"/>
            </a:pPr>
            <a:endParaRPr lang="en-US" sz="2500"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500" b="1" dirty="0">
                <a:solidFill>
                  <a:schemeClr val="tx1"/>
                </a:solidFill>
                <a:latin typeface="Times New Roman" panose="02020603050405020304" pitchFamily="18" charset="0"/>
                <a:cs typeface="Times New Roman" panose="02020603050405020304" pitchFamily="18" charset="0"/>
              </a:rPr>
              <a:t>It can be used when the requirements are well known.</a:t>
            </a:r>
          </a:p>
          <a:p>
            <a:endParaRPr lang="en-US" sz="2500"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500" b="1" dirty="0">
                <a:solidFill>
                  <a:schemeClr val="tx1"/>
                </a:solidFill>
                <a:latin typeface="Times New Roman" panose="02020603050405020304" pitchFamily="18" charset="0"/>
                <a:cs typeface="Times New Roman" panose="02020603050405020304" pitchFamily="18" charset="0"/>
              </a:rPr>
              <a:t>It has a clear work structure.</a:t>
            </a:r>
          </a:p>
        </p:txBody>
      </p:sp>
      <p:pic>
        <p:nvPicPr>
          <p:cNvPr id="21" name="Picture 20">
            <a:extLst>
              <a:ext uri="{FF2B5EF4-FFF2-40B4-BE49-F238E27FC236}">
                <a16:creationId xmlns:a16="http://schemas.microsoft.com/office/drawing/2014/main" id="{B5D13C1F-1AE7-6565-65B2-2E9C0C2C341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3600" y="2963555"/>
            <a:ext cx="6659404" cy="44475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004815"/>
            <a:ext cx="6845300" cy="132715"/>
          </a:xfrm>
          <a:custGeom>
            <a:avLst/>
            <a:gdLst/>
            <a:ahLst/>
            <a:cxnLst/>
            <a:rect l="l" t="t" r="r" b="b"/>
            <a:pathLst>
              <a:path w="6845300" h="132715">
                <a:moveTo>
                  <a:pt x="6844511" y="132651"/>
                </a:moveTo>
                <a:lnTo>
                  <a:pt x="0" y="114300"/>
                </a:lnTo>
                <a:lnTo>
                  <a:pt x="0" y="0"/>
                </a:lnTo>
                <a:lnTo>
                  <a:pt x="6844817" y="18351"/>
                </a:lnTo>
                <a:lnTo>
                  <a:pt x="6844511" y="132651"/>
                </a:lnTo>
                <a:close/>
              </a:path>
            </a:pathLst>
          </a:custGeom>
          <a:solidFill>
            <a:srgbClr val="9EC2D0"/>
          </a:solidFill>
        </p:spPr>
        <p:txBody>
          <a:bodyPr wrap="square" lIns="0" tIns="0" rIns="0" bIns="0" rtlCol="0"/>
          <a:lstStyle/>
          <a:p>
            <a:endParaRPr/>
          </a:p>
        </p:txBody>
      </p:sp>
      <p:sp>
        <p:nvSpPr>
          <p:cNvPr id="3" name="object 3"/>
          <p:cNvSpPr/>
          <p:nvPr/>
        </p:nvSpPr>
        <p:spPr>
          <a:xfrm>
            <a:off x="11430015" y="9004117"/>
            <a:ext cx="6858000" cy="132715"/>
          </a:xfrm>
          <a:custGeom>
            <a:avLst/>
            <a:gdLst/>
            <a:ahLst/>
            <a:cxnLst/>
            <a:rect l="l" t="t" r="r" b="b"/>
            <a:pathLst>
              <a:path w="6858000" h="132715">
                <a:moveTo>
                  <a:pt x="6857984" y="132686"/>
                </a:moveTo>
                <a:lnTo>
                  <a:pt x="0" y="114299"/>
                </a:lnTo>
                <a:lnTo>
                  <a:pt x="306" y="0"/>
                </a:lnTo>
                <a:lnTo>
                  <a:pt x="6857984" y="18386"/>
                </a:lnTo>
                <a:lnTo>
                  <a:pt x="6857984" y="132686"/>
                </a:lnTo>
                <a:close/>
              </a:path>
            </a:pathLst>
          </a:custGeom>
          <a:solidFill>
            <a:srgbClr val="9EC2D0"/>
          </a:solidFill>
        </p:spPr>
        <p:txBody>
          <a:bodyPr wrap="square" lIns="0" tIns="0" rIns="0" bIns="0" rtlCol="0"/>
          <a:lstStyle/>
          <a:p>
            <a:endParaRPr/>
          </a:p>
        </p:txBody>
      </p:sp>
      <p:pic>
        <p:nvPicPr>
          <p:cNvPr id="4" name="object 4"/>
          <p:cNvPicPr/>
          <p:nvPr/>
        </p:nvPicPr>
        <p:blipFill>
          <a:blip r:embed="rId2" cstate="print"/>
          <a:stretch>
            <a:fillRect/>
          </a:stretch>
        </p:blipFill>
        <p:spPr>
          <a:xfrm>
            <a:off x="626039" y="4244758"/>
            <a:ext cx="7632338" cy="2946650"/>
          </a:xfrm>
          <a:prstGeom prst="rect">
            <a:avLst/>
          </a:prstGeom>
        </p:spPr>
      </p:pic>
      <p:sp>
        <p:nvSpPr>
          <p:cNvPr id="5" name="object 5"/>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69"/>
                </a:lnTo>
                <a:lnTo>
                  <a:pt x="437548" y="1617097"/>
                </a:lnTo>
                <a:lnTo>
                  <a:pt x="393348" y="1597419"/>
                </a:lnTo>
                <a:lnTo>
                  <a:pt x="350853" y="1575053"/>
                </a:lnTo>
                <a:lnTo>
                  <a:pt x="310183" y="1550115"/>
                </a:lnTo>
                <a:lnTo>
                  <a:pt x="271458" y="1522722"/>
                </a:lnTo>
                <a:lnTo>
                  <a:pt x="234800" y="1492990"/>
                </a:lnTo>
                <a:lnTo>
                  <a:pt x="200328" y="1461036"/>
                </a:lnTo>
                <a:lnTo>
                  <a:pt x="168164" y="1426977"/>
                </a:lnTo>
                <a:lnTo>
                  <a:pt x="138429" y="1390928"/>
                </a:lnTo>
                <a:lnTo>
                  <a:pt x="111242" y="1353008"/>
                </a:lnTo>
                <a:lnTo>
                  <a:pt x="86726" y="1313332"/>
                </a:lnTo>
                <a:lnTo>
                  <a:pt x="64999" y="1272016"/>
                </a:lnTo>
                <a:lnTo>
                  <a:pt x="46184" y="1229178"/>
                </a:lnTo>
                <a:lnTo>
                  <a:pt x="30401" y="1184935"/>
                </a:lnTo>
                <a:lnTo>
                  <a:pt x="17770" y="1139402"/>
                </a:lnTo>
                <a:lnTo>
                  <a:pt x="8419" y="1092696"/>
                </a:lnTo>
                <a:lnTo>
                  <a:pt x="2449" y="1044934"/>
                </a:lnTo>
                <a:lnTo>
                  <a:pt x="37" y="996975"/>
                </a:lnTo>
                <a:lnTo>
                  <a:pt x="0" y="0"/>
                </a:lnTo>
                <a:lnTo>
                  <a:pt x="1449212" y="0"/>
                </a:lnTo>
                <a:lnTo>
                  <a:pt x="1449212" y="996975"/>
                </a:lnTo>
                <a:lnTo>
                  <a:pt x="1446735" y="1045324"/>
                </a:lnTo>
                <a:lnTo>
                  <a:pt x="1440690" y="1092778"/>
                </a:lnTo>
                <a:lnTo>
                  <a:pt x="1431224" y="1139216"/>
                </a:lnTo>
                <a:lnTo>
                  <a:pt x="1418450" y="1184523"/>
                </a:lnTo>
                <a:lnTo>
                  <a:pt x="1402504" y="1228582"/>
                </a:lnTo>
                <a:lnTo>
                  <a:pt x="1383517" y="1271276"/>
                </a:lnTo>
                <a:lnTo>
                  <a:pt x="1361618" y="1312488"/>
                </a:lnTo>
                <a:lnTo>
                  <a:pt x="1336939" y="1352103"/>
                </a:lnTo>
                <a:lnTo>
                  <a:pt x="1309609" y="1390003"/>
                </a:lnTo>
                <a:lnTo>
                  <a:pt x="1279760"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5875" rIns="0" bIns="0" rtlCol="0">
            <a:spAutoFit/>
          </a:bodyPr>
          <a:lstStyle/>
          <a:p>
            <a:pPr marL="15005685">
              <a:lnSpc>
                <a:spcPct val="100000"/>
              </a:lnSpc>
              <a:spcBef>
                <a:spcPts val="125"/>
              </a:spcBef>
            </a:pPr>
            <a:r>
              <a:rPr spc="-70" dirty="0"/>
              <a:t>8</a:t>
            </a:r>
          </a:p>
        </p:txBody>
      </p:sp>
      <p:sp>
        <p:nvSpPr>
          <p:cNvPr id="7" name="object 7"/>
          <p:cNvSpPr txBox="1"/>
          <p:nvPr/>
        </p:nvSpPr>
        <p:spPr>
          <a:xfrm>
            <a:off x="5786597" y="1543113"/>
            <a:ext cx="6965315" cy="787400"/>
          </a:xfrm>
          <a:prstGeom prst="rect">
            <a:avLst/>
          </a:prstGeom>
        </p:spPr>
        <p:txBody>
          <a:bodyPr vert="horz" wrap="square" lIns="0" tIns="12700" rIns="0" bIns="0" rtlCol="0">
            <a:spAutoFit/>
          </a:bodyPr>
          <a:lstStyle/>
          <a:p>
            <a:pPr marL="12700">
              <a:lnSpc>
                <a:spcPct val="100000"/>
              </a:lnSpc>
              <a:spcBef>
                <a:spcPts val="100"/>
              </a:spcBef>
            </a:pPr>
            <a:r>
              <a:rPr sz="5000" b="1" spc="-15" dirty="0">
                <a:latin typeface="Times New Roman"/>
                <a:cs typeface="Times New Roman"/>
              </a:rPr>
              <a:t>TIER</a:t>
            </a:r>
            <a:r>
              <a:rPr sz="5000" b="1" spc="-75" dirty="0">
                <a:latin typeface="Times New Roman"/>
                <a:cs typeface="Times New Roman"/>
              </a:rPr>
              <a:t> </a:t>
            </a:r>
            <a:r>
              <a:rPr sz="5000" b="1" spc="25" dirty="0">
                <a:latin typeface="Times New Roman"/>
                <a:cs typeface="Times New Roman"/>
              </a:rPr>
              <a:t>ARCHITECTURE</a:t>
            </a:r>
            <a:endParaRPr sz="5000" dirty="0">
              <a:latin typeface="Times New Roman"/>
              <a:cs typeface="Times New Roman"/>
            </a:endParaRPr>
          </a:p>
        </p:txBody>
      </p:sp>
      <p:sp>
        <p:nvSpPr>
          <p:cNvPr id="8" name="object 8"/>
          <p:cNvSpPr/>
          <p:nvPr/>
        </p:nvSpPr>
        <p:spPr>
          <a:xfrm>
            <a:off x="14982938" y="6397250"/>
            <a:ext cx="3305175" cy="2456815"/>
          </a:xfrm>
          <a:custGeom>
            <a:avLst/>
            <a:gdLst/>
            <a:ahLst/>
            <a:cxnLst/>
            <a:rect l="l" t="t" r="r" b="b"/>
            <a:pathLst>
              <a:path w="3305175" h="2456815">
                <a:moveTo>
                  <a:pt x="1817659" y="12587"/>
                </a:moveTo>
                <a:lnTo>
                  <a:pt x="1816717" y="12587"/>
                </a:lnTo>
                <a:lnTo>
                  <a:pt x="1816349" y="12217"/>
                </a:lnTo>
                <a:lnTo>
                  <a:pt x="1816349" y="11274"/>
                </a:lnTo>
                <a:lnTo>
                  <a:pt x="1816717" y="10904"/>
                </a:lnTo>
                <a:lnTo>
                  <a:pt x="1817659" y="10904"/>
                </a:lnTo>
                <a:lnTo>
                  <a:pt x="1818030" y="11274"/>
                </a:lnTo>
                <a:lnTo>
                  <a:pt x="1818030" y="12217"/>
                </a:lnTo>
                <a:lnTo>
                  <a:pt x="1817659" y="12587"/>
                </a:lnTo>
                <a:close/>
              </a:path>
              <a:path w="3305175" h="2456815">
                <a:moveTo>
                  <a:pt x="2120838" y="13428"/>
                </a:moveTo>
                <a:lnTo>
                  <a:pt x="2118989" y="13428"/>
                </a:lnTo>
                <a:lnTo>
                  <a:pt x="2118232" y="12671"/>
                </a:lnTo>
                <a:lnTo>
                  <a:pt x="2118232" y="10820"/>
                </a:lnTo>
                <a:lnTo>
                  <a:pt x="2118989" y="10063"/>
                </a:lnTo>
                <a:lnTo>
                  <a:pt x="2120838" y="10063"/>
                </a:lnTo>
                <a:lnTo>
                  <a:pt x="2121594" y="10820"/>
                </a:lnTo>
                <a:lnTo>
                  <a:pt x="2121594" y="12671"/>
                </a:lnTo>
                <a:lnTo>
                  <a:pt x="2120838" y="13428"/>
                </a:lnTo>
                <a:close/>
              </a:path>
              <a:path w="3305175" h="2456815">
                <a:moveTo>
                  <a:pt x="2425415" y="16794"/>
                </a:moveTo>
                <a:lnTo>
                  <a:pt x="2419863" y="16794"/>
                </a:lnTo>
                <a:lnTo>
                  <a:pt x="2417611" y="14539"/>
                </a:lnTo>
                <a:lnTo>
                  <a:pt x="2417611" y="8986"/>
                </a:lnTo>
                <a:lnTo>
                  <a:pt x="2419863" y="6731"/>
                </a:lnTo>
                <a:lnTo>
                  <a:pt x="2425415" y="6731"/>
                </a:lnTo>
                <a:lnTo>
                  <a:pt x="2427667" y="8986"/>
                </a:lnTo>
                <a:lnTo>
                  <a:pt x="2427667" y="14539"/>
                </a:lnTo>
                <a:lnTo>
                  <a:pt x="2425415" y="16794"/>
                </a:lnTo>
                <a:close/>
              </a:path>
              <a:path w="3305175" h="2456815">
                <a:moveTo>
                  <a:pt x="2730006" y="20160"/>
                </a:moveTo>
                <a:lnTo>
                  <a:pt x="2720723" y="20160"/>
                </a:lnTo>
                <a:lnTo>
                  <a:pt x="2716973" y="16407"/>
                </a:lnTo>
                <a:lnTo>
                  <a:pt x="2716973" y="7118"/>
                </a:lnTo>
                <a:lnTo>
                  <a:pt x="2720723" y="3365"/>
                </a:lnTo>
                <a:lnTo>
                  <a:pt x="2730006" y="3365"/>
                </a:lnTo>
                <a:lnTo>
                  <a:pt x="2733756" y="7118"/>
                </a:lnTo>
                <a:lnTo>
                  <a:pt x="2733756" y="16407"/>
                </a:lnTo>
                <a:lnTo>
                  <a:pt x="2730006" y="20160"/>
                </a:lnTo>
                <a:close/>
              </a:path>
              <a:path w="3305175" h="2456815">
                <a:moveTo>
                  <a:pt x="3034580" y="23525"/>
                </a:moveTo>
                <a:lnTo>
                  <a:pt x="3021597" y="23525"/>
                </a:lnTo>
                <a:lnTo>
                  <a:pt x="3016335" y="18258"/>
                </a:lnTo>
                <a:lnTo>
                  <a:pt x="3016335" y="5267"/>
                </a:lnTo>
                <a:lnTo>
                  <a:pt x="3021597" y="0"/>
                </a:lnTo>
                <a:lnTo>
                  <a:pt x="3034580" y="0"/>
                </a:lnTo>
                <a:lnTo>
                  <a:pt x="3039845" y="5267"/>
                </a:lnTo>
                <a:lnTo>
                  <a:pt x="3039845" y="18258"/>
                </a:lnTo>
                <a:lnTo>
                  <a:pt x="3034580" y="23525"/>
                </a:lnTo>
                <a:close/>
              </a:path>
              <a:path w="3305175" h="2456815">
                <a:moveTo>
                  <a:pt x="910409" y="317226"/>
                </a:moveTo>
                <a:lnTo>
                  <a:pt x="907617" y="317226"/>
                </a:lnTo>
                <a:lnTo>
                  <a:pt x="906493" y="316099"/>
                </a:lnTo>
                <a:lnTo>
                  <a:pt x="906493" y="313306"/>
                </a:lnTo>
                <a:lnTo>
                  <a:pt x="907617" y="312178"/>
                </a:lnTo>
                <a:lnTo>
                  <a:pt x="910409" y="312178"/>
                </a:lnTo>
                <a:lnTo>
                  <a:pt x="911536" y="313306"/>
                </a:lnTo>
                <a:lnTo>
                  <a:pt x="911536" y="316099"/>
                </a:lnTo>
                <a:lnTo>
                  <a:pt x="910409" y="317226"/>
                </a:lnTo>
                <a:close/>
              </a:path>
              <a:path w="3305175" h="2456815">
                <a:moveTo>
                  <a:pt x="1215911" y="322260"/>
                </a:moveTo>
                <a:lnTo>
                  <a:pt x="1207570" y="322260"/>
                </a:lnTo>
                <a:lnTo>
                  <a:pt x="1204187" y="318876"/>
                </a:lnTo>
                <a:lnTo>
                  <a:pt x="1204187" y="310529"/>
                </a:lnTo>
                <a:lnTo>
                  <a:pt x="1207570" y="307146"/>
                </a:lnTo>
                <a:lnTo>
                  <a:pt x="1215911" y="307146"/>
                </a:lnTo>
                <a:lnTo>
                  <a:pt x="1219290" y="310529"/>
                </a:lnTo>
                <a:lnTo>
                  <a:pt x="1219290" y="318876"/>
                </a:lnTo>
                <a:lnTo>
                  <a:pt x="1215911" y="322260"/>
                </a:lnTo>
                <a:close/>
              </a:path>
              <a:path w="3305175" h="2456815">
                <a:moveTo>
                  <a:pt x="1521410" y="327289"/>
                </a:moveTo>
                <a:lnTo>
                  <a:pt x="1507502" y="327289"/>
                </a:lnTo>
                <a:lnTo>
                  <a:pt x="1501868" y="321652"/>
                </a:lnTo>
                <a:lnTo>
                  <a:pt x="1501868" y="307719"/>
                </a:lnTo>
                <a:lnTo>
                  <a:pt x="1507502" y="302081"/>
                </a:lnTo>
                <a:lnTo>
                  <a:pt x="1521426" y="302081"/>
                </a:lnTo>
                <a:lnTo>
                  <a:pt x="1527060" y="307719"/>
                </a:lnTo>
                <a:lnTo>
                  <a:pt x="1527060" y="321652"/>
                </a:lnTo>
                <a:lnTo>
                  <a:pt x="1521410" y="327289"/>
                </a:lnTo>
                <a:close/>
              </a:path>
              <a:path w="3305175" h="2456815">
                <a:moveTo>
                  <a:pt x="1826928" y="332322"/>
                </a:moveTo>
                <a:lnTo>
                  <a:pt x="1807451" y="332322"/>
                </a:lnTo>
                <a:lnTo>
                  <a:pt x="1799562" y="324430"/>
                </a:lnTo>
                <a:lnTo>
                  <a:pt x="1799562" y="304942"/>
                </a:lnTo>
                <a:lnTo>
                  <a:pt x="1807451" y="297050"/>
                </a:lnTo>
                <a:lnTo>
                  <a:pt x="1826928" y="297050"/>
                </a:lnTo>
                <a:lnTo>
                  <a:pt x="1834814" y="304942"/>
                </a:lnTo>
                <a:lnTo>
                  <a:pt x="1834814" y="324430"/>
                </a:lnTo>
                <a:lnTo>
                  <a:pt x="1826928" y="332322"/>
                </a:lnTo>
                <a:close/>
              </a:path>
              <a:path w="3305175" h="2456815">
                <a:moveTo>
                  <a:pt x="2119913" y="337352"/>
                </a:moveTo>
                <a:lnTo>
                  <a:pt x="2111085" y="335571"/>
                </a:lnTo>
                <a:lnTo>
                  <a:pt x="2103879" y="330711"/>
                </a:lnTo>
                <a:lnTo>
                  <a:pt x="2099023" y="323502"/>
                </a:lnTo>
                <a:lnTo>
                  <a:pt x="2097243" y="314669"/>
                </a:lnTo>
                <a:lnTo>
                  <a:pt x="2099023" y="305835"/>
                </a:lnTo>
                <a:lnTo>
                  <a:pt x="2103879" y="298625"/>
                </a:lnTo>
                <a:lnTo>
                  <a:pt x="2111085" y="293766"/>
                </a:lnTo>
                <a:lnTo>
                  <a:pt x="2119913" y="291984"/>
                </a:lnTo>
                <a:lnTo>
                  <a:pt x="2128742" y="293766"/>
                </a:lnTo>
                <a:lnTo>
                  <a:pt x="2135948" y="298625"/>
                </a:lnTo>
                <a:lnTo>
                  <a:pt x="2140804" y="305835"/>
                </a:lnTo>
                <a:lnTo>
                  <a:pt x="2142584" y="314669"/>
                </a:lnTo>
                <a:lnTo>
                  <a:pt x="2140801" y="323502"/>
                </a:lnTo>
                <a:lnTo>
                  <a:pt x="2135941" y="330711"/>
                </a:lnTo>
                <a:lnTo>
                  <a:pt x="2128735" y="335571"/>
                </a:lnTo>
                <a:lnTo>
                  <a:pt x="2119913" y="337352"/>
                </a:lnTo>
                <a:close/>
              </a:path>
              <a:path w="3305175" h="2456815">
                <a:moveTo>
                  <a:pt x="2422641" y="340717"/>
                </a:moveTo>
                <a:lnTo>
                  <a:pt x="2412516" y="338671"/>
                </a:lnTo>
                <a:lnTo>
                  <a:pt x="2404245" y="333091"/>
                </a:lnTo>
                <a:lnTo>
                  <a:pt x="2398667" y="324817"/>
                </a:lnTo>
                <a:lnTo>
                  <a:pt x="2396622" y="314686"/>
                </a:lnTo>
                <a:lnTo>
                  <a:pt x="2398667" y="304555"/>
                </a:lnTo>
                <a:lnTo>
                  <a:pt x="2404245" y="296280"/>
                </a:lnTo>
                <a:lnTo>
                  <a:pt x="2412516" y="290699"/>
                </a:lnTo>
                <a:lnTo>
                  <a:pt x="2422641" y="288652"/>
                </a:lnTo>
                <a:lnTo>
                  <a:pt x="2432764" y="290699"/>
                </a:lnTo>
                <a:lnTo>
                  <a:pt x="2441033" y="296280"/>
                </a:lnTo>
                <a:lnTo>
                  <a:pt x="2446611" y="304555"/>
                </a:lnTo>
                <a:lnTo>
                  <a:pt x="2448656" y="314686"/>
                </a:lnTo>
                <a:lnTo>
                  <a:pt x="2446613" y="324817"/>
                </a:lnTo>
                <a:lnTo>
                  <a:pt x="2441040" y="333091"/>
                </a:lnTo>
                <a:lnTo>
                  <a:pt x="2432771" y="338671"/>
                </a:lnTo>
                <a:lnTo>
                  <a:pt x="2422641" y="340717"/>
                </a:lnTo>
                <a:close/>
              </a:path>
              <a:path w="3305175" h="2456815">
                <a:moveTo>
                  <a:pt x="2725365" y="344083"/>
                </a:moveTo>
                <a:lnTo>
                  <a:pt x="2713927" y="341773"/>
                </a:lnTo>
                <a:lnTo>
                  <a:pt x="2704588" y="335474"/>
                </a:lnTo>
                <a:lnTo>
                  <a:pt x="2698292" y="326130"/>
                </a:lnTo>
                <a:lnTo>
                  <a:pt x="2695983" y="314686"/>
                </a:lnTo>
                <a:lnTo>
                  <a:pt x="2698292" y="303241"/>
                </a:lnTo>
                <a:lnTo>
                  <a:pt x="2704588" y="293897"/>
                </a:lnTo>
                <a:lnTo>
                  <a:pt x="2713927" y="287597"/>
                </a:lnTo>
                <a:lnTo>
                  <a:pt x="2725365" y="285287"/>
                </a:lnTo>
                <a:lnTo>
                  <a:pt x="2736802" y="287597"/>
                </a:lnTo>
                <a:lnTo>
                  <a:pt x="2746141" y="293897"/>
                </a:lnTo>
                <a:lnTo>
                  <a:pt x="2752437" y="303241"/>
                </a:lnTo>
                <a:lnTo>
                  <a:pt x="2754746" y="314686"/>
                </a:lnTo>
                <a:lnTo>
                  <a:pt x="2752437" y="326130"/>
                </a:lnTo>
                <a:lnTo>
                  <a:pt x="2746141" y="335474"/>
                </a:lnTo>
                <a:lnTo>
                  <a:pt x="2736802" y="341773"/>
                </a:lnTo>
                <a:lnTo>
                  <a:pt x="2725365" y="344083"/>
                </a:lnTo>
                <a:close/>
              </a:path>
              <a:path w="3305175" h="2456815">
                <a:moveTo>
                  <a:pt x="3028088" y="347448"/>
                </a:moveTo>
                <a:lnTo>
                  <a:pt x="3015345" y="344873"/>
                </a:lnTo>
                <a:lnTo>
                  <a:pt x="3004937" y="337850"/>
                </a:lnTo>
                <a:lnTo>
                  <a:pt x="2997919" y="327436"/>
                </a:lnTo>
                <a:lnTo>
                  <a:pt x="2995345" y="314686"/>
                </a:lnTo>
                <a:lnTo>
                  <a:pt x="2997919" y="301935"/>
                </a:lnTo>
                <a:lnTo>
                  <a:pt x="3004937" y="291520"/>
                </a:lnTo>
                <a:lnTo>
                  <a:pt x="3015345" y="284497"/>
                </a:lnTo>
                <a:lnTo>
                  <a:pt x="3028088" y="281921"/>
                </a:lnTo>
                <a:lnTo>
                  <a:pt x="3040832" y="284497"/>
                </a:lnTo>
                <a:lnTo>
                  <a:pt x="3051242" y="291520"/>
                </a:lnTo>
                <a:lnTo>
                  <a:pt x="3058261" y="301935"/>
                </a:lnTo>
                <a:lnTo>
                  <a:pt x="3060835" y="314686"/>
                </a:lnTo>
                <a:lnTo>
                  <a:pt x="3058261" y="327436"/>
                </a:lnTo>
                <a:lnTo>
                  <a:pt x="3051242" y="337850"/>
                </a:lnTo>
                <a:lnTo>
                  <a:pt x="3040832" y="344873"/>
                </a:lnTo>
                <a:lnTo>
                  <a:pt x="3028088" y="347448"/>
                </a:lnTo>
                <a:close/>
              </a:path>
              <a:path w="3305175" h="2456815">
                <a:moveTo>
                  <a:pt x="3305061" y="338406"/>
                </a:moveTo>
                <a:lnTo>
                  <a:pt x="3298335" y="328427"/>
                </a:lnTo>
                <a:lnTo>
                  <a:pt x="3295564" y="314702"/>
                </a:lnTo>
                <a:lnTo>
                  <a:pt x="3298335" y="300977"/>
                </a:lnTo>
                <a:lnTo>
                  <a:pt x="3305061" y="290998"/>
                </a:lnTo>
                <a:lnTo>
                  <a:pt x="3305061" y="338406"/>
                </a:lnTo>
                <a:close/>
              </a:path>
              <a:path w="3305175" h="2456815">
                <a:moveTo>
                  <a:pt x="304490" y="619326"/>
                </a:moveTo>
                <a:lnTo>
                  <a:pt x="302640" y="619326"/>
                </a:lnTo>
                <a:lnTo>
                  <a:pt x="301883" y="618566"/>
                </a:lnTo>
                <a:lnTo>
                  <a:pt x="301883" y="616717"/>
                </a:lnTo>
                <a:lnTo>
                  <a:pt x="302640" y="615960"/>
                </a:lnTo>
                <a:lnTo>
                  <a:pt x="304490" y="615960"/>
                </a:lnTo>
                <a:lnTo>
                  <a:pt x="305247" y="616717"/>
                </a:lnTo>
                <a:lnTo>
                  <a:pt x="305247" y="618566"/>
                </a:lnTo>
                <a:lnTo>
                  <a:pt x="304490" y="619326"/>
                </a:lnTo>
                <a:close/>
              </a:path>
              <a:path w="3305175" h="2456815">
                <a:moveTo>
                  <a:pt x="609535" y="623532"/>
                </a:moveTo>
                <a:lnTo>
                  <a:pt x="603044" y="623532"/>
                </a:lnTo>
                <a:lnTo>
                  <a:pt x="600421" y="620906"/>
                </a:lnTo>
                <a:lnTo>
                  <a:pt x="600421" y="614411"/>
                </a:lnTo>
                <a:lnTo>
                  <a:pt x="603044" y="611785"/>
                </a:lnTo>
                <a:lnTo>
                  <a:pt x="609535" y="611785"/>
                </a:lnTo>
                <a:lnTo>
                  <a:pt x="612161" y="614411"/>
                </a:lnTo>
                <a:lnTo>
                  <a:pt x="612161" y="620906"/>
                </a:lnTo>
                <a:lnTo>
                  <a:pt x="609535" y="623532"/>
                </a:lnTo>
                <a:close/>
              </a:path>
              <a:path w="3305175" h="2456815">
                <a:moveTo>
                  <a:pt x="914581" y="627738"/>
                </a:moveTo>
                <a:lnTo>
                  <a:pt x="903448" y="627738"/>
                </a:lnTo>
                <a:lnTo>
                  <a:pt x="898942" y="623228"/>
                </a:lnTo>
                <a:lnTo>
                  <a:pt x="898942" y="612089"/>
                </a:lnTo>
                <a:lnTo>
                  <a:pt x="903448" y="607579"/>
                </a:lnTo>
                <a:lnTo>
                  <a:pt x="914581" y="607579"/>
                </a:lnTo>
                <a:lnTo>
                  <a:pt x="919088" y="612089"/>
                </a:lnTo>
                <a:lnTo>
                  <a:pt x="919088" y="623228"/>
                </a:lnTo>
                <a:lnTo>
                  <a:pt x="914581" y="627738"/>
                </a:lnTo>
                <a:close/>
              </a:path>
              <a:path w="3305175" h="2456815">
                <a:moveTo>
                  <a:pt x="1219155" y="631103"/>
                </a:moveTo>
                <a:lnTo>
                  <a:pt x="1204323" y="631103"/>
                </a:lnTo>
                <a:lnTo>
                  <a:pt x="1198304" y="625081"/>
                </a:lnTo>
                <a:lnTo>
                  <a:pt x="1198304" y="610239"/>
                </a:lnTo>
                <a:lnTo>
                  <a:pt x="1204323" y="604213"/>
                </a:lnTo>
                <a:lnTo>
                  <a:pt x="1219155" y="604213"/>
                </a:lnTo>
                <a:lnTo>
                  <a:pt x="1225177" y="610239"/>
                </a:lnTo>
                <a:lnTo>
                  <a:pt x="1225177" y="625081"/>
                </a:lnTo>
                <a:lnTo>
                  <a:pt x="1219155" y="631103"/>
                </a:lnTo>
                <a:close/>
              </a:path>
              <a:path w="3305175" h="2456815">
                <a:moveTo>
                  <a:pt x="1523732" y="634472"/>
                </a:moveTo>
                <a:lnTo>
                  <a:pt x="1505196" y="634472"/>
                </a:lnTo>
                <a:lnTo>
                  <a:pt x="1497679" y="626948"/>
                </a:lnTo>
                <a:lnTo>
                  <a:pt x="1497679" y="608402"/>
                </a:lnTo>
                <a:lnTo>
                  <a:pt x="1505196" y="600882"/>
                </a:lnTo>
                <a:lnTo>
                  <a:pt x="1523732" y="600882"/>
                </a:lnTo>
                <a:lnTo>
                  <a:pt x="1531249" y="608402"/>
                </a:lnTo>
                <a:lnTo>
                  <a:pt x="1531249" y="626948"/>
                </a:lnTo>
                <a:lnTo>
                  <a:pt x="1523732" y="634472"/>
                </a:lnTo>
                <a:close/>
              </a:path>
              <a:path w="3305175" h="2456815">
                <a:moveTo>
                  <a:pt x="1817190" y="637834"/>
                </a:moveTo>
                <a:lnTo>
                  <a:pt x="1809345" y="636251"/>
                </a:lnTo>
                <a:lnTo>
                  <a:pt x="1802940" y="631932"/>
                </a:lnTo>
                <a:lnTo>
                  <a:pt x="1798623" y="625525"/>
                </a:lnTo>
                <a:lnTo>
                  <a:pt x="1797041" y="617675"/>
                </a:lnTo>
                <a:lnTo>
                  <a:pt x="1798623" y="609826"/>
                </a:lnTo>
                <a:lnTo>
                  <a:pt x="1802940" y="603418"/>
                </a:lnTo>
                <a:lnTo>
                  <a:pt x="1809345" y="599100"/>
                </a:lnTo>
                <a:lnTo>
                  <a:pt x="1817190" y="597516"/>
                </a:lnTo>
                <a:lnTo>
                  <a:pt x="1825035" y="599100"/>
                </a:lnTo>
                <a:lnTo>
                  <a:pt x="1831439" y="603418"/>
                </a:lnTo>
                <a:lnTo>
                  <a:pt x="1835756" y="609826"/>
                </a:lnTo>
                <a:lnTo>
                  <a:pt x="1837339" y="617675"/>
                </a:lnTo>
                <a:lnTo>
                  <a:pt x="1835756" y="625525"/>
                </a:lnTo>
                <a:lnTo>
                  <a:pt x="1831439" y="631932"/>
                </a:lnTo>
                <a:lnTo>
                  <a:pt x="1825035" y="636251"/>
                </a:lnTo>
                <a:lnTo>
                  <a:pt x="1817190" y="637834"/>
                </a:lnTo>
                <a:close/>
              </a:path>
              <a:path w="3305175" h="2456815">
                <a:moveTo>
                  <a:pt x="2119913" y="641203"/>
                </a:moveTo>
                <a:lnTo>
                  <a:pt x="2110763" y="639354"/>
                </a:lnTo>
                <a:lnTo>
                  <a:pt x="2103290" y="634312"/>
                </a:lnTo>
                <a:lnTo>
                  <a:pt x="2098250" y="626833"/>
                </a:lnTo>
                <a:lnTo>
                  <a:pt x="2096403" y="617675"/>
                </a:lnTo>
                <a:lnTo>
                  <a:pt x="2098250" y="608520"/>
                </a:lnTo>
                <a:lnTo>
                  <a:pt x="2103290" y="601042"/>
                </a:lnTo>
                <a:lnTo>
                  <a:pt x="2110763" y="596000"/>
                </a:lnTo>
                <a:lnTo>
                  <a:pt x="2119913" y="594151"/>
                </a:lnTo>
                <a:lnTo>
                  <a:pt x="2129064" y="596000"/>
                </a:lnTo>
                <a:lnTo>
                  <a:pt x="2136537" y="601042"/>
                </a:lnTo>
                <a:lnTo>
                  <a:pt x="2141577" y="608520"/>
                </a:lnTo>
                <a:lnTo>
                  <a:pt x="2143425" y="617675"/>
                </a:lnTo>
                <a:lnTo>
                  <a:pt x="2141577" y="626833"/>
                </a:lnTo>
                <a:lnTo>
                  <a:pt x="2136537" y="634312"/>
                </a:lnTo>
                <a:lnTo>
                  <a:pt x="2129064" y="639354"/>
                </a:lnTo>
                <a:lnTo>
                  <a:pt x="2119913" y="641203"/>
                </a:lnTo>
                <a:close/>
              </a:path>
              <a:path w="3305175" h="2456815">
                <a:moveTo>
                  <a:pt x="2422641" y="643725"/>
                </a:moveTo>
                <a:lnTo>
                  <a:pt x="2412516" y="641678"/>
                </a:lnTo>
                <a:lnTo>
                  <a:pt x="2404245" y="636098"/>
                </a:lnTo>
                <a:lnTo>
                  <a:pt x="2398667" y="627823"/>
                </a:lnTo>
                <a:lnTo>
                  <a:pt x="2396622" y="617692"/>
                </a:lnTo>
                <a:lnTo>
                  <a:pt x="2398667" y="607562"/>
                </a:lnTo>
                <a:lnTo>
                  <a:pt x="2404245" y="599287"/>
                </a:lnTo>
                <a:lnTo>
                  <a:pt x="2412516" y="593706"/>
                </a:lnTo>
                <a:lnTo>
                  <a:pt x="2422641" y="591660"/>
                </a:lnTo>
                <a:lnTo>
                  <a:pt x="2432764" y="593706"/>
                </a:lnTo>
                <a:lnTo>
                  <a:pt x="2441033" y="599287"/>
                </a:lnTo>
                <a:lnTo>
                  <a:pt x="2446611" y="607562"/>
                </a:lnTo>
                <a:lnTo>
                  <a:pt x="2448656" y="617692"/>
                </a:lnTo>
                <a:lnTo>
                  <a:pt x="2446613" y="627823"/>
                </a:lnTo>
                <a:lnTo>
                  <a:pt x="2441040" y="636098"/>
                </a:lnTo>
                <a:lnTo>
                  <a:pt x="2432771" y="641678"/>
                </a:lnTo>
                <a:lnTo>
                  <a:pt x="2422641" y="643725"/>
                </a:lnTo>
                <a:close/>
              </a:path>
              <a:path w="3305175" h="2456815">
                <a:moveTo>
                  <a:pt x="2725365" y="647090"/>
                </a:moveTo>
                <a:lnTo>
                  <a:pt x="2713927" y="644781"/>
                </a:lnTo>
                <a:lnTo>
                  <a:pt x="2704588" y="638481"/>
                </a:lnTo>
                <a:lnTo>
                  <a:pt x="2698292" y="629137"/>
                </a:lnTo>
                <a:lnTo>
                  <a:pt x="2695983" y="617692"/>
                </a:lnTo>
                <a:lnTo>
                  <a:pt x="2698292" y="606247"/>
                </a:lnTo>
                <a:lnTo>
                  <a:pt x="2704588" y="596903"/>
                </a:lnTo>
                <a:lnTo>
                  <a:pt x="2713927" y="590604"/>
                </a:lnTo>
                <a:lnTo>
                  <a:pt x="2725365" y="588294"/>
                </a:lnTo>
                <a:lnTo>
                  <a:pt x="2736802" y="590604"/>
                </a:lnTo>
                <a:lnTo>
                  <a:pt x="2746141" y="596903"/>
                </a:lnTo>
                <a:lnTo>
                  <a:pt x="2752437" y="606247"/>
                </a:lnTo>
                <a:lnTo>
                  <a:pt x="2754746" y="617692"/>
                </a:lnTo>
                <a:lnTo>
                  <a:pt x="2752437" y="629137"/>
                </a:lnTo>
                <a:lnTo>
                  <a:pt x="2746141" y="638481"/>
                </a:lnTo>
                <a:lnTo>
                  <a:pt x="2736802" y="644781"/>
                </a:lnTo>
                <a:lnTo>
                  <a:pt x="2725365" y="647090"/>
                </a:lnTo>
                <a:close/>
              </a:path>
              <a:path w="3305175" h="2456815">
                <a:moveTo>
                  <a:pt x="3028088" y="650456"/>
                </a:moveTo>
                <a:lnTo>
                  <a:pt x="3015345" y="647880"/>
                </a:lnTo>
                <a:lnTo>
                  <a:pt x="3004937" y="640858"/>
                </a:lnTo>
                <a:lnTo>
                  <a:pt x="2997919" y="630443"/>
                </a:lnTo>
                <a:lnTo>
                  <a:pt x="2995345" y="617692"/>
                </a:lnTo>
                <a:lnTo>
                  <a:pt x="2997919" y="604941"/>
                </a:lnTo>
                <a:lnTo>
                  <a:pt x="3004937" y="594527"/>
                </a:lnTo>
                <a:lnTo>
                  <a:pt x="3015345" y="587504"/>
                </a:lnTo>
                <a:lnTo>
                  <a:pt x="3028088" y="584929"/>
                </a:lnTo>
                <a:lnTo>
                  <a:pt x="3040832" y="587504"/>
                </a:lnTo>
                <a:lnTo>
                  <a:pt x="3051242" y="594527"/>
                </a:lnTo>
                <a:lnTo>
                  <a:pt x="3058261" y="604941"/>
                </a:lnTo>
                <a:lnTo>
                  <a:pt x="3060835" y="617692"/>
                </a:lnTo>
                <a:lnTo>
                  <a:pt x="3058261" y="630443"/>
                </a:lnTo>
                <a:lnTo>
                  <a:pt x="3051242" y="640858"/>
                </a:lnTo>
                <a:lnTo>
                  <a:pt x="3040832" y="647880"/>
                </a:lnTo>
                <a:lnTo>
                  <a:pt x="3028088" y="650456"/>
                </a:lnTo>
                <a:close/>
              </a:path>
              <a:path w="3305175" h="2456815">
                <a:moveTo>
                  <a:pt x="3305061" y="641414"/>
                </a:moveTo>
                <a:lnTo>
                  <a:pt x="3298335" y="631434"/>
                </a:lnTo>
                <a:lnTo>
                  <a:pt x="3295564" y="617709"/>
                </a:lnTo>
                <a:lnTo>
                  <a:pt x="3298335" y="603984"/>
                </a:lnTo>
                <a:lnTo>
                  <a:pt x="3305061" y="594004"/>
                </a:lnTo>
                <a:lnTo>
                  <a:pt x="3305061" y="641414"/>
                </a:lnTo>
                <a:close/>
              </a:path>
              <a:path w="3305175" h="2456815">
                <a:moveTo>
                  <a:pt x="1311" y="921510"/>
                </a:moveTo>
                <a:lnTo>
                  <a:pt x="370" y="921510"/>
                </a:lnTo>
                <a:lnTo>
                  <a:pt x="0" y="921138"/>
                </a:lnTo>
                <a:lnTo>
                  <a:pt x="0" y="920196"/>
                </a:lnTo>
                <a:lnTo>
                  <a:pt x="370" y="919825"/>
                </a:lnTo>
                <a:lnTo>
                  <a:pt x="1311" y="919825"/>
                </a:lnTo>
                <a:lnTo>
                  <a:pt x="1681" y="920196"/>
                </a:lnTo>
                <a:lnTo>
                  <a:pt x="1681" y="921138"/>
                </a:lnTo>
                <a:lnTo>
                  <a:pt x="1311" y="921510"/>
                </a:lnTo>
                <a:close/>
              </a:path>
              <a:path w="3305175" h="2456815">
                <a:moveTo>
                  <a:pt x="305415" y="924031"/>
                </a:moveTo>
                <a:lnTo>
                  <a:pt x="301698" y="924031"/>
                </a:lnTo>
                <a:lnTo>
                  <a:pt x="300201" y="922536"/>
                </a:lnTo>
                <a:lnTo>
                  <a:pt x="300201" y="918799"/>
                </a:lnTo>
                <a:lnTo>
                  <a:pt x="301698" y="917300"/>
                </a:lnTo>
                <a:lnTo>
                  <a:pt x="305432" y="917300"/>
                </a:lnTo>
                <a:lnTo>
                  <a:pt x="306929" y="918799"/>
                </a:lnTo>
                <a:lnTo>
                  <a:pt x="306929" y="922536"/>
                </a:lnTo>
                <a:lnTo>
                  <a:pt x="305415" y="924031"/>
                </a:lnTo>
                <a:close/>
              </a:path>
              <a:path w="3305175" h="2456815">
                <a:moveTo>
                  <a:pt x="610008" y="927397"/>
                </a:moveTo>
                <a:lnTo>
                  <a:pt x="602591" y="927397"/>
                </a:lnTo>
                <a:lnTo>
                  <a:pt x="599580" y="924386"/>
                </a:lnTo>
                <a:lnTo>
                  <a:pt x="599580" y="916983"/>
                </a:lnTo>
                <a:lnTo>
                  <a:pt x="602591" y="913968"/>
                </a:lnTo>
                <a:lnTo>
                  <a:pt x="609991" y="913968"/>
                </a:lnTo>
                <a:lnTo>
                  <a:pt x="613002" y="916983"/>
                </a:lnTo>
                <a:lnTo>
                  <a:pt x="613002" y="924386"/>
                </a:lnTo>
                <a:lnTo>
                  <a:pt x="610008" y="927397"/>
                </a:lnTo>
                <a:close/>
              </a:path>
              <a:path w="3305175" h="2456815">
                <a:moveTo>
                  <a:pt x="914581" y="930762"/>
                </a:moveTo>
                <a:lnTo>
                  <a:pt x="903448" y="930762"/>
                </a:lnTo>
                <a:lnTo>
                  <a:pt x="898942" y="926252"/>
                </a:lnTo>
                <a:lnTo>
                  <a:pt x="898942" y="915113"/>
                </a:lnTo>
                <a:lnTo>
                  <a:pt x="903448" y="910603"/>
                </a:lnTo>
                <a:lnTo>
                  <a:pt x="914581" y="910603"/>
                </a:lnTo>
                <a:lnTo>
                  <a:pt x="919088" y="915113"/>
                </a:lnTo>
                <a:lnTo>
                  <a:pt x="919088" y="926252"/>
                </a:lnTo>
                <a:lnTo>
                  <a:pt x="914581" y="930762"/>
                </a:lnTo>
                <a:close/>
              </a:path>
              <a:path w="3305175" h="2456815">
                <a:moveTo>
                  <a:pt x="1219155" y="934131"/>
                </a:moveTo>
                <a:lnTo>
                  <a:pt x="1204323" y="934131"/>
                </a:lnTo>
                <a:lnTo>
                  <a:pt x="1198304" y="928106"/>
                </a:lnTo>
                <a:lnTo>
                  <a:pt x="1198304" y="913263"/>
                </a:lnTo>
                <a:lnTo>
                  <a:pt x="1204323" y="907238"/>
                </a:lnTo>
                <a:lnTo>
                  <a:pt x="1219155" y="907238"/>
                </a:lnTo>
                <a:lnTo>
                  <a:pt x="1225177" y="913263"/>
                </a:lnTo>
                <a:lnTo>
                  <a:pt x="1225177" y="928106"/>
                </a:lnTo>
                <a:lnTo>
                  <a:pt x="1219155" y="934131"/>
                </a:lnTo>
                <a:close/>
              </a:path>
              <a:path w="3305175" h="2456815">
                <a:moveTo>
                  <a:pt x="1523732" y="937493"/>
                </a:moveTo>
                <a:lnTo>
                  <a:pt x="1505196" y="937493"/>
                </a:lnTo>
                <a:lnTo>
                  <a:pt x="1497679" y="929972"/>
                </a:lnTo>
                <a:lnTo>
                  <a:pt x="1497679" y="911427"/>
                </a:lnTo>
                <a:lnTo>
                  <a:pt x="1505196" y="903906"/>
                </a:lnTo>
                <a:lnTo>
                  <a:pt x="1523732" y="903906"/>
                </a:lnTo>
                <a:lnTo>
                  <a:pt x="1531249" y="911427"/>
                </a:lnTo>
                <a:lnTo>
                  <a:pt x="1531249" y="929972"/>
                </a:lnTo>
                <a:lnTo>
                  <a:pt x="1523732" y="937493"/>
                </a:lnTo>
                <a:close/>
              </a:path>
              <a:path w="3305175" h="2456815">
                <a:moveTo>
                  <a:pt x="1817190" y="940862"/>
                </a:moveTo>
                <a:lnTo>
                  <a:pt x="1809345" y="939278"/>
                </a:lnTo>
                <a:lnTo>
                  <a:pt x="1802940" y="934958"/>
                </a:lnTo>
                <a:lnTo>
                  <a:pt x="1798623" y="928549"/>
                </a:lnTo>
                <a:lnTo>
                  <a:pt x="1797041" y="920699"/>
                </a:lnTo>
                <a:lnTo>
                  <a:pt x="1798623" y="912850"/>
                </a:lnTo>
                <a:lnTo>
                  <a:pt x="1802940" y="906443"/>
                </a:lnTo>
                <a:lnTo>
                  <a:pt x="1809345" y="902124"/>
                </a:lnTo>
                <a:lnTo>
                  <a:pt x="1817190" y="900540"/>
                </a:lnTo>
                <a:lnTo>
                  <a:pt x="1825035" y="902124"/>
                </a:lnTo>
                <a:lnTo>
                  <a:pt x="1831439" y="906443"/>
                </a:lnTo>
                <a:lnTo>
                  <a:pt x="1835756" y="912850"/>
                </a:lnTo>
                <a:lnTo>
                  <a:pt x="1837339" y="920699"/>
                </a:lnTo>
                <a:lnTo>
                  <a:pt x="1835756" y="928549"/>
                </a:lnTo>
                <a:lnTo>
                  <a:pt x="1831439" y="934958"/>
                </a:lnTo>
                <a:lnTo>
                  <a:pt x="1825035" y="939278"/>
                </a:lnTo>
                <a:lnTo>
                  <a:pt x="1817190" y="940862"/>
                </a:lnTo>
                <a:close/>
              </a:path>
              <a:path w="3305175" h="2456815">
                <a:moveTo>
                  <a:pt x="2119913" y="944227"/>
                </a:moveTo>
                <a:lnTo>
                  <a:pt x="2110763" y="942378"/>
                </a:lnTo>
                <a:lnTo>
                  <a:pt x="2103290" y="937336"/>
                </a:lnTo>
                <a:lnTo>
                  <a:pt x="2098250" y="929857"/>
                </a:lnTo>
                <a:lnTo>
                  <a:pt x="2096403" y="920699"/>
                </a:lnTo>
                <a:lnTo>
                  <a:pt x="2098250" y="911544"/>
                </a:lnTo>
                <a:lnTo>
                  <a:pt x="2103290" y="904066"/>
                </a:lnTo>
                <a:lnTo>
                  <a:pt x="2110763" y="899024"/>
                </a:lnTo>
                <a:lnTo>
                  <a:pt x="2119913" y="897175"/>
                </a:lnTo>
                <a:lnTo>
                  <a:pt x="2129064" y="899024"/>
                </a:lnTo>
                <a:lnTo>
                  <a:pt x="2136537" y="904066"/>
                </a:lnTo>
                <a:lnTo>
                  <a:pt x="2141577" y="911544"/>
                </a:lnTo>
                <a:lnTo>
                  <a:pt x="2143425" y="920699"/>
                </a:lnTo>
                <a:lnTo>
                  <a:pt x="2141577" y="929857"/>
                </a:lnTo>
                <a:lnTo>
                  <a:pt x="2136537" y="937336"/>
                </a:lnTo>
                <a:lnTo>
                  <a:pt x="2129064" y="942378"/>
                </a:lnTo>
                <a:lnTo>
                  <a:pt x="2119913" y="944227"/>
                </a:lnTo>
                <a:close/>
              </a:path>
              <a:path w="3305175" h="2456815">
                <a:moveTo>
                  <a:pt x="2422641" y="946749"/>
                </a:moveTo>
                <a:lnTo>
                  <a:pt x="2412516" y="944703"/>
                </a:lnTo>
                <a:lnTo>
                  <a:pt x="2404245" y="939123"/>
                </a:lnTo>
                <a:lnTo>
                  <a:pt x="2398667" y="930848"/>
                </a:lnTo>
                <a:lnTo>
                  <a:pt x="2396622" y="920716"/>
                </a:lnTo>
                <a:lnTo>
                  <a:pt x="2398667" y="910586"/>
                </a:lnTo>
                <a:lnTo>
                  <a:pt x="2404245" y="902311"/>
                </a:lnTo>
                <a:lnTo>
                  <a:pt x="2412516" y="896731"/>
                </a:lnTo>
                <a:lnTo>
                  <a:pt x="2422641" y="894684"/>
                </a:lnTo>
                <a:lnTo>
                  <a:pt x="2432764" y="896731"/>
                </a:lnTo>
                <a:lnTo>
                  <a:pt x="2441033" y="902311"/>
                </a:lnTo>
                <a:lnTo>
                  <a:pt x="2446611" y="910586"/>
                </a:lnTo>
                <a:lnTo>
                  <a:pt x="2448656" y="920716"/>
                </a:lnTo>
                <a:lnTo>
                  <a:pt x="2446613" y="930848"/>
                </a:lnTo>
                <a:lnTo>
                  <a:pt x="2441040" y="939123"/>
                </a:lnTo>
                <a:lnTo>
                  <a:pt x="2432771" y="944703"/>
                </a:lnTo>
                <a:lnTo>
                  <a:pt x="2422641" y="946749"/>
                </a:lnTo>
                <a:close/>
              </a:path>
              <a:path w="3305175" h="2456815">
                <a:moveTo>
                  <a:pt x="2725365" y="950114"/>
                </a:moveTo>
                <a:lnTo>
                  <a:pt x="2713927" y="947805"/>
                </a:lnTo>
                <a:lnTo>
                  <a:pt x="2704588" y="941505"/>
                </a:lnTo>
                <a:lnTo>
                  <a:pt x="2698292" y="932161"/>
                </a:lnTo>
                <a:lnTo>
                  <a:pt x="2695983" y="920716"/>
                </a:lnTo>
                <a:lnTo>
                  <a:pt x="2698292" y="909272"/>
                </a:lnTo>
                <a:lnTo>
                  <a:pt x="2704588" y="899927"/>
                </a:lnTo>
                <a:lnTo>
                  <a:pt x="2713927" y="893628"/>
                </a:lnTo>
                <a:lnTo>
                  <a:pt x="2725365" y="891318"/>
                </a:lnTo>
                <a:lnTo>
                  <a:pt x="2736802" y="893628"/>
                </a:lnTo>
                <a:lnTo>
                  <a:pt x="2746141" y="899927"/>
                </a:lnTo>
                <a:lnTo>
                  <a:pt x="2752437" y="909272"/>
                </a:lnTo>
                <a:lnTo>
                  <a:pt x="2754746" y="920716"/>
                </a:lnTo>
                <a:lnTo>
                  <a:pt x="2752437" y="932161"/>
                </a:lnTo>
                <a:lnTo>
                  <a:pt x="2746141" y="941505"/>
                </a:lnTo>
                <a:lnTo>
                  <a:pt x="2736802" y="947805"/>
                </a:lnTo>
                <a:lnTo>
                  <a:pt x="2725365" y="950114"/>
                </a:lnTo>
                <a:close/>
              </a:path>
              <a:path w="3305175" h="2456815">
                <a:moveTo>
                  <a:pt x="3028088" y="953480"/>
                </a:moveTo>
                <a:lnTo>
                  <a:pt x="3015345" y="950905"/>
                </a:lnTo>
                <a:lnTo>
                  <a:pt x="3004937" y="943882"/>
                </a:lnTo>
                <a:lnTo>
                  <a:pt x="2997919" y="933467"/>
                </a:lnTo>
                <a:lnTo>
                  <a:pt x="2995345" y="920716"/>
                </a:lnTo>
                <a:lnTo>
                  <a:pt x="2997919" y="907965"/>
                </a:lnTo>
                <a:lnTo>
                  <a:pt x="3004937" y="897551"/>
                </a:lnTo>
                <a:lnTo>
                  <a:pt x="3015345" y="890528"/>
                </a:lnTo>
                <a:lnTo>
                  <a:pt x="3028088" y="887953"/>
                </a:lnTo>
                <a:lnTo>
                  <a:pt x="3040832" y="890528"/>
                </a:lnTo>
                <a:lnTo>
                  <a:pt x="3051242" y="897551"/>
                </a:lnTo>
                <a:lnTo>
                  <a:pt x="3058261" y="907965"/>
                </a:lnTo>
                <a:lnTo>
                  <a:pt x="3060835" y="920716"/>
                </a:lnTo>
                <a:lnTo>
                  <a:pt x="3058261" y="933467"/>
                </a:lnTo>
                <a:lnTo>
                  <a:pt x="3051242" y="943882"/>
                </a:lnTo>
                <a:lnTo>
                  <a:pt x="3040832" y="950905"/>
                </a:lnTo>
                <a:lnTo>
                  <a:pt x="3028088" y="953480"/>
                </a:lnTo>
                <a:close/>
              </a:path>
              <a:path w="3305175" h="2456815">
                <a:moveTo>
                  <a:pt x="3305061" y="944438"/>
                </a:moveTo>
                <a:lnTo>
                  <a:pt x="3298335" y="934459"/>
                </a:lnTo>
                <a:lnTo>
                  <a:pt x="3295564" y="920733"/>
                </a:lnTo>
                <a:lnTo>
                  <a:pt x="3298335" y="907008"/>
                </a:lnTo>
                <a:lnTo>
                  <a:pt x="3305061" y="897029"/>
                </a:lnTo>
                <a:lnTo>
                  <a:pt x="3305061" y="944438"/>
                </a:lnTo>
                <a:close/>
              </a:path>
              <a:path w="3305175" h="2456815">
                <a:moveTo>
                  <a:pt x="1311" y="1224534"/>
                </a:moveTo>
                <a:lnTo>
                  <a:pt x="370" y="1224534"/>
                </a:lnTo>
                <a:lnTo>
                  <a:pt x="0" y="1224163"/>
                </a:lnTo>
                <a:lnTo>
                  <a:pt x="0" y="1223221"/>
                </a:lnTo>
                <a:lnTo>
                  <a:pt x="370" y="1222849"/>
                </a:lnTo>
                <a:lnTo>
                  <a:pt x="1311" y="1222849"/>
                </a:lnTo>
                <a:lnTo>
                  <a:pt x="1681" y="1223221"/>
                </a:lnTo>
                <a:lnTo>
                  <a:pt x="1681" y="1224163"/>
                </a:lnTo>
                <a:lnTo>
                  <a:pt x="1311" y="1224534"/>
                </a:lnTo>
                <a:close/>
              </a:path>
              <a:path w="3305175" h="2456815">
                <a:moveTo>
                  <a:pt x="305415" y="1227055"/>
                </a:moveTo>
                <a:lnTo>
                  <a:pt x="301698" y="1227055"/>
                </a:lnTo>
                <a:lnTo>
                  <a:pt x="300201" y="1225560"/>
                </a:lnTo>
                <a:lnTo>
                  <a:pt x="300201" y="1221823"/>
                </a:lnTo>
                <a:lnTo>
                  <a:pt x="301698" y="1220325"/>
                </a:lnTo>
                <a:lnTo>
                  <a:pt x="305432" y="1220325"/>
                </a:lnTo>
                <a:lnTo>
                  <a:pt x="306929" y="1221823"/>
                </a:lnTo>
                <a:lnTo>
                  <a:pt x="306929" y="1225560"/>
                </a:lnTo>
                <a:lnTo>
                  <a:pt x="305415" y="1227055"/>
                </a:lnTo>
                <a:close/>
              </a:path>
              <a:path w="3305175" h="2456815">
                <a:moveTo>
                  <a:pt x="610008" y="1230421"/>
                </a:moveTo>
                <a:lnTo>
                  <a:pt x="602591" y="1230421"/>
                </a:lnTo>
                <a:lnTo>
                  <a:pt x="599580" y="1227410"/>
                </a:lnTo>
                <a:lnTo>
                  <a:pt x="599580" y="1220004"/>
                </a:lnTo>
                <a:lnTo>
                  <a:pt x="602591" y="1216993"/>
                </a:lnTo>
                <a:lnTo>
                  <a:pt x="609991" y="1216993"/>
                </a:lnTo>
                <a:lnTo>
                  <a:pt x="613002" y="1220004"/>
                </a:lnTo>
                <a:lnTo>
                  <a:pt x="613002" y="1227410"/>
                </a:lnTo>
                <a:lnTo>
                  <a:pt x="610008" y="1230421"/>
                </a:lnTo>
                <a:close/>
              </a:path>
              <a:path w="3305175" h="2456815">
                <a:moveTo>
                  <a:pt x="914581" y="1233786"/>
                </a:moveTo>
                <a:lnTo>
                  <a:pt x="903448" y="1233786"/>
                </a:lnTo>
                <a:lnTo>
                  <a:pt x="898942" y="1229277"/>
                </a:lnTo>
                <a:lnTo>
                  <a:pt x="898942" y="1218137"/>
                </a:lnTo>
                <a:lnTo>
                  <a:pt x="903448" y="1213627"/>
                </a:lnTo>
                <a:lnTo>
                  <a:pt x="914581" y="1213627"/>
                </a:lnTo>
                <a:lnTo>
                  <a:pt x="919088" y="1218137"/>
                </a:lnTo>
                <a:lnTo>
                  <a:pt x="919088" y="1229277"/>
                </a:lnTo>
                <a:lnTo>
                  <a:pt x="914581" y="1233786"/>
                </a:lnTo>
                <a:close/>
              </a:path>
              <a:path w="3305175" h="2456815">
                <a:moveTo>
                  <a:pt x="1219155" y="1237152"/>
                </a:moveTo>
                <a:lnTo>
                  <a:pt x="1204323" y="1237152"/>
                </a:lnTo>
                <a:lnTo>
                  <a:pt x="1198304" y="1231130"/>
                </a:lnTo>
                <a:lnTo>
                  <a:pt x="1198304" y="1216287"/>
                </a:lnTo>
                <a:lnTo>
                  <a:pt x="1204323" y="1210262"/>
                </a:lnTo>
                <a:lnTo>
                  <a:pt x="1219155" y="1210262"/>
                </a:lnTo>
                <a:lnTo>
                  <a:pt x="1225177" y="1216287"/>
                </a:lnTo>
                <a:lnTo>
                  <a:pt x="1225177" y="1231130"/>
                </a:lnTo>
                <a:lnTo>
                  <a:pt x="1219155" y="1237152"/>
                </a:lnTo>
                <a:close/>
              </a:path>
              <a:path w="3305175" h="2456815">
                <a:moveTo>
                  <a:pt x="1523732" y="1240521"/>
                </a:moveTo>
                <a:lnTo>
                  <a:pt x="1505196" y="1240521"/>
                </a:lnTo>
                <a:lnTo>
                  <a:pt x="1497679" y="1232996"/>
                </a:lnTo>
                <a:lnTo>
                  <a:pt x="1497679" y="1214451"/>
                </a:lnTo>
                <a:lnTo>
                  <a:pt x="1505196" y="1206930"/>
                </a:lnTo>
                <a:lnTo>
                  <a:pt x="1523732" y="1206930"/>
                </a:lnTo>
                <a:lnTo>
                  <a:pt x="1531249" y="1214451"/>
                </a:lnTo>
                <a:lnTo>
                  <a:pt x="1531249" y="1232996"/>
                </a:lnTo>
                <a:lnTo>
                  <a:pt x="1523732" y="1240521"/>
                </a:lnTo>
                <a:close/>
              </a:path>
              <a:path w="3305175" h="2456815">
                <a:moveTo>
                  <a:pt x="1817190" y="1243883"/>
                </a:moveTo>
                <a:lnTo>
                  <a:pt x="1809345" y="1242299"/>
                </a:lnTo>
                <a:lnTo>
                  <a:pt x="1802940" y="1237981"/>
                </a:lnTo>
                <a:lnTo>
                  <a:pt x="1798623" y="1231573"/>
                </a:lnTo>
                <a:lnTo>
                  <a:pt x="1797041" y="1223724"/>
                </a:lnTo>
                <a:lnTo>
                  <a:pt x="1798623" y="1215874"/>
                </a:lnTo>
                <a:lnTo>
                  <a:pt x="1802940" y="1209467"/>
                </a:lnTo>
                <a:lnTo>
                  <a:pt x="1809345" y="1205148"/>
                </a:lnTo>
                <a:lnTo>
                  <a:pt x="1817190" y="1203565"/>
                </a:lnTo>
                <a:lnTo>
                  <a:pt x="1825035" y="1205148"/>
                </a:lnTo>
                <a:lnTo>
                  <a:pt x="1831439" y="1209467"/>
                </a:lnTo>
                <a:lnTo>
                  <a:pt x="1835756" y="1215874"/>
                </a:lnTo>
                <a:lnTo>
                  <a:pt x="1837339" y="1223724"/>
                </a:lnTo>
                <a:lnTo>
                  <a:pt x="1835756" y="1231573"/>
                </a:lnTo>
                <a:lnTo>
                  <a:pt x="1831439" y="1237981"/>
                </a:lnTo>
                <a:lnTo>
                  <a:pt x="1825035" y="1242299"/>
                </a:lnTo>
                <a:lnTo>
                  <a:pt x="1817190" y="1243883"/>
                </a:lnTo>
                <a:close/>
              </a:path>
              <a:path w="3305175" h="2456815">
                <a:moveTo>
                  <a:pt x="2119913" y="1247252"/>
                </a:moveTo>
                <a:lnTo>
                  <a:pt x="2110763" y="1245403"/>
                </a:lnTo>
                <a:lnTo>
                  <a:pt x="2103290" y="1240360"/>
                </a:lnTo>
                <a:lnTo>
                  <a:pt x="2098250" y="1232881"/>
                </a:lnTo>
                <a:lnTo>
                  <a:pt x="2096403" y="1223724"/>
                </a:lnTo>
                <a:lnTo>
                  <a:pt x="2098250" y="1214568"/>
                </a:lnTo>
                <a:lnTo>
                  <a:pt x="2103290" y="1207090"/>
                </a:lnTo>
                <a:lnTo>
                  <a:pt x="2110763" y="1202048"/>
                </a:lnTo>
                <a:lnTo>
                  <a:pt x="2119913" y="1200199"/>
                </a:lnTo>
                <a:lnTo>
                  <a:pt x="2129064" y="1202048"/>
                </a:lnTo>
                <a:lnTo>
                  <a:pt x="2136537" y="1207090"/>
                </a:lnTo>
                <a:lnTo>
                  <a:pt x="2141577" y="1214568"/>
                </a:lnTo>
                <a:lnTo>
                  <a:pt x="2143425" y="1223724"/>
                </a:lnTo>
                <a:lnTo>
                  <a:pt x="2141577" y="1232881"/>
                </a:lnTo>
                <a:lnTo>
                  <a:pt x="2136537" y="1240360"/>
                </a:lnTo>
                <a:lnTo>
                  <a:pt x="2129064" y="1245403"/>
                </a:lnTo>
                <a:lnTo>
                  <a:pt x="2119913" y="1247252"/>
                </a:lnTo>
                <a:close/>
              </a:path>
              <a:path w="3305175" h="2456815">
                <a:moveTo>
                  <a:pt x="2422641" y="1249773"/>
                </a:moveTo>
                <a:lnTo>
                  <a:pt x="2412516" y="1247727"/>
                </a:lnTo>
                <a:lnTo>
                  <a:pt x="2404245" y="1242147"/>
                </a:lnTo>
                <a:lnTo>
                  <a:pt x="2398667" y="1233872"/>
                </a:lnTo>
                <a:lnTo>
                  <a:pt x="2396622" y="1223741"/>
                </a:lnTo>
                <a:lnTo>
                  <a:pt x="2398667" y="1213611"/>
                </a:lnTo>
                <a:lnTo>
                  <a:pt x="2404245" y="1205336"/>
                </a:lnTo>
                <a:lnTo>
                  <a:pt x="2412516" y="1199755"/>
                </a:lnTo>
                <a:lnTo>
                  <a:pt x="2422641" y="1197708"/>
                </a:lnTo>
                <a:lnTo>
                  <a:pt x="2432764" y="1199755"/>
                </a:lnTo>
                <a:lnTo>
                  <a:pt x="2441033" y="1205336"/>
                </a:lnTo>
                <a:lnTo>
                  <a:pt x="2446611" y="1213611"/>
                </a:lnTo>
                <a:lnTo>
                  <a:pt x="2448656" y="1223741"/>
                </a:lnTo>
                <a:lnTo>
                  <a:pt x="2446613" y="1233872"/>
                </a:lnTo>
                <a:lnTo>
                  <a:pt x="2441040" y="1242147"/>
                </a:lnTo>
                <a:lnTo>
                  <a:pt x="2432771" y="1247727"/>
                </a:lnTo>
                <a:lnTo>
                  <a:pt x="2422641" y="1249773"/>
                </a:lnTo>
                <a:close/>
              </a:path>
              <a:path w="3305175" h="2456815">
                <a:moveTo>
                  <a:pt x="2725365" y="1253139"/>
                </a:moveTo>
                <a:lnTo>
                  <a:pt x="2713927" y="1250829"/>
                </a:lnTo>
                <a:lnTo>
                  <a:pt x="2704588" y="1244530"/>
                </a:lnTo>
                <a:lnTo>
                  <a:pt x="2698292" y="1235185"/>
                </a:lnTo>
                <a:lnTo>
                  <a:pt x="2695983" y="1223741"/>
                </a:lnTo>
                <a:lnTo>
                  <a:pt x="2698292" y="1212296"/>
                </a:lnTo>
                <a:lnTo>
                  <a:pt x="2704588" y="1202952"/>
                </a:lnTo>
                <a:lnTo>
                  <a:pt x="2713927" y="1196652"/>
                </a:lnTo>
                <a:lnTo>
                  <a:pt x="2725365" y="1194343"/>
                </a:lnTo>
                <a:lnTo>
                  <a:pt x="2736802" y="1196652"/>
                </a:lnTo>
                <a:lnTo>
                  <a:pt x="2746141" y="1202952"/>
                </a:lnTo>
                <a:lnTo>
                  <a:pt x="2752437" y="1212296"/>
                </a:lnTo>
                <a:lnTo>
                  <a:pt x="2754746" y="1223741"/>
                </a:lnTo>
                <a:lnTo>
                  <a:pt x="2752437" y="1235185"/>
                </a:lnTo>
                <a:lnTo>
                  <a:pt x="2746141" y="1244530"/>
                </a:lnTo>
                <a:lnTo>
                  <a:pt x="2736802" y="1250829"/>
                </a:lnTo>
                <a:lnTo>
                  <a:pt x="2725365" y="1253139"/>
                </a:lnTo>
                <a:close/>
              </a:path>
              <a:path w="3305175" h="2456815">
                <a:moveTo>
                  <a:pt x="3028088" y="1256504"/>
                </a:moveTo>
                <a:lnTo>
                  <a:pt x="3015345" y="1253929"/>
                </a:lnTo>
                <a:lnTo>
                  <a:pt x="3004937" y="1246906"/>
                </a:lnTo>
                <a:lnTo>
                  <a:pt x="2997919" y="1236492"/>
                </a:lnTo>
                <a:lnTo>
                  <a:pt x="2995345" y="1223741"/>
                </a:lnTo>
                <a:lnTo>
                  <a:pt x="2997919" y="1210990"/>
                </a:lnTo>
                <a:lnTo>
                  <a:pt x="3004937" y="1200575"/>
                </a:lnTo>
                <a:lnTo>
                  <a:pt x="3015345" y="1193552"/>
                </a:lnTo>
                <a:lnTo>
                  <a:pt x="3028088" y="1190977"/>
                </a:lnTo>
                <a:lnTo>
                  <a:pt x="3040832" y="1193552"/>
                </a:lnTo>
                <a:lnTo>
                  <a:pt x="3051242" y="1200575"/>
                </a:lnTo>
                <a:lnTo>
                  <a:pt x="3058261" y="1210990"/>
                </a:lnTo>
                <a:lnTo>
                  <a:pt x="3060835" y="1223741"/>
                </a:lnTo>
                <a:lnTo>
                  <a:pt x="3058261" y="1236492"/>
                </a:lnTo>
                <a:lnTo>
                  <a:pt x="3051242" y="1246906"/>
                </a:lnTo>
                <a:lnTo>
                  <a:pt x="3040832" y="1253929"/>
                </a:lnTo>
                <a:lnTo>
                  <a:pt x="3028088" y="1256504"/>
                </a:lnTo>
                <a:close/>
              </a:path>
              <a:path w="3305175" h="2456815">
                <a:moveTo>
                  <a:pt x="3305061" y="1247462"/>
                </a:moveTo>
                <a:lnTo>
                  <a:pt x="3298335" y="1237483"/>
                </a:lnTo>
                <a:lnTo>
                  <a:pt x="3295564" y="1223757"/>
                </a:lnTo>
                <a:lnTo>
                  <a:pt x="3298335" y="1210032"/>
                </a:lnTo>
                <a:lnTo>
                  <a:pt x="3305061" y="1200053"/>
                </a:lnTo>
                <a:lnTo>
                  <a:pt x="3305061" y="1247462"/>
                </a:lnTo>
                <a:close/>
              </a:path>
              <a:path w="3305175" h="2456815">
                <a:moveTo>
                  <a:pt x="1311" y="1527555"/>
                </a:moveTo>
                <a:lnTo>
                  <a:pt x="370" y="1527555"/>
                </a:lnTo>
                <a:lnTo>
                  <a:pt x="0" y="1527187"/>
                </a:lnTo>
                <a:lnTo>
                  <a:pt x="0" y="1526245"/>
                </a:lnTo>
                <a:lnTo>
                  <a:pt x="370" y="1525874"/>
                </a:lnTo>
                <a:lnTo>
                  <a:pt x="1311" y="1525874"/>
                </a:lnTo>
                <a:lnTo>
                  <a:pt x="1681" y="1526245"/>
                </a:lnTo>
                <a:lnTo>
                  <a:pt x="1681" y="1527187"/>
                </a:lnTo>
                <a:lnTo>
                  <a:pt x="1311" y="1527555"/>
                </a:lnTo>
                <a:close/>
              </a:path>
              <a:path w="3305175" h="2456815">
                <a:moveTo>
                  <a:pt x="305415" y="1530080"/>
                </a:moveTo>
                <a:lnTo>
                  <a:pt x="301698" y="1530080"/>
                </a:lnTo>
                <a:lnTo>
                  <a:pt x="300201" y="1528584"/>
                </a:lnTo>
                <a:lnTo>
                  <a:pt x="300201" y="1524848"/>
                </a:lnTo>
                <a:lnTo>
                  <a:pt x="301698" y="1523349"/>
                </a:lnTo>
                <a:lnTo>
                  <a:pt x="305432" y="1523349"/>
                </a:lnTo>
                <a:lnTo>
                  <a:pt x="306929" y="1524848"/>
                </a:lnTo>
                <a:lnTo>
                  <a:pt x="306929" y="1528584"/>
                </a:lnTo>
                <a:lnTo>
                  <a:pt x="305415" y="1530080"/>
                </a:lnTo>
                <a:close/>
              </a:path>
              <a:path w="3305175" h="2456815">
                <a:moveTo>
                  <a:pt x="610008" y="1533445"/>
                </a:moveTo>
                <a:lnTo>
                  <a:pt x="602591" y="1533445"/>
                </a:lnTo>
                <a:lnTo>
                  <a:pt x="599580" y="1530434"/>
                </a:lnTo>
                <a:lnTo>
                  <a:pt x="599580" y="1523032"/>
                </a:lnTo>
                <a:lnTo>
                  <a:pt x="602591" y="1520017"/>
                </a:lnTo>
                <a:lnTo>
                  <a:pt x="609991" y="1520017"/>
                </a:lnTo>
                <a:lnTo>
                  <a:pt x="613002" y="1523032"/>
                </a:lnTo>
                <a:lnTo>
                  <a:pt x="613002" y="1530434"/>
                </a:lnTo>
                <a:lnTo>
                  <a:pt x="610008" y="1533445"/>
                </a:lnTo>
                <a:close/>
              </a:path>
              <a:path w="3305175" h="2456815">
                <a:moveTo>
                  <a:pt x="914581" y="1536811"/>
                </a:moveTo>
                <a:lnTo>
                  <a:pt x="903448" y="1536811"/>
                </a:lnTo>
                <a:lnTo>
                  <a:pt x="898942" y="1532301"/>
                </a:lnTo>
                <a:lnTo>
                  <a:pt x="898942" y="1521161"/>
                </a:lnTo>
                <a:lnTo>
                  <a:pt x="903448" y="1516652"/>
                </a:lnTo>
                <a:lnTo>
                  <a:pt x="914581" y="1516652"/>
                </a:lnTo>
                <a:lnTo>
                  <a:pt x="919088" y="1521161"/>
                </a:lnTo>
                <a:lnTo>
                  <a:pt x="919088" y="1532301"/>
                </a:lnTo>
                <a:lnTo>
                  <a:pt x="914581" y="1536811"/>
                </a:lnTo>
                <a:close/>
              </a:path>
              <a:path w="3305175" h="2456815">
                <a:moveTo>
                  <a:pt x="1219155" y="1540176"/>
                </a:moveTo>
                <a:lnTo>
                  <a:pt x="1204323" y="1540176"/>
                </a:lnTo>
                <a:lnTo>
                  <a:pt x="1198304" y="1534154"/>
                </a:lnTo>
                <a:lnTo>
                  <a:pt x="1198304" y="1519312"/>
                </a:lnTo>
                <a:lnTo>
                  <a:pt x="1204323" y="1513286"/>
                </a:lnTo>
                <a:lnTo>
                  <a:pt x="1219155" y="1513286"/>
                </a:lnTo>
                <a:lnTo>
                  <a:pt x="1225177" y="1519312"/>
                </a:lnTo>
                <a:lnTo>
                  <a:pt x="1225177" y="1534154"/>
                </a:lnTo>
                <a:lnTo>
                  <a:pt x="1219155" y="1540176"/>
                </a:lnTo>
                <a:close/>
              </a:path>
              <a:path w="3305175" h="2456815">
                <a:moveTo>
                  <a:pt x="1523732" y="1543542"/>
                </a:moveTo>
                <a:lnTo>
                  <a:pt x="1505196" y="1543542"/>
                </a:lnTo>
                <a:lnTo>
                  <a:pt x="1497679" y="1536021"/>
                </a:lnTo>
                <a:lnTo>
                  <a:pt x="1497679" y="1517475"/>
                </a:lnTo>
                <a:lnTo>
                  <a:pt x="1505196" y="1509954"/>
                </a:lnTo>
                <a:lnTo>
                  <a:pt x="1523732" y="1509954"/>
                </a:lnTo>
                <a:lnTo>
                  <a:pt x="1531249" y="1517475"/>
                </a:lnTo>
                <a:lnTo>
                  <a:pt x="1531249" y="1536021"/>
                </a:lnTo>
                <a:lnTo>
                  <a:pt x="1523732" y="1543542"/>
                </a:lnTo>
                <a:close/>
              </a:path>
              <a:path w="3305175" h="2456815">
                <a:moveTo>
                  <a:pt x="1817190" y="1546910"/>
                </a:moveTo>
                <a:lnTo>
                  <a:pt x="1809345" y="1545327"/>
                </a:lnTo>
                <a:lnTo>
                  <a:pt x="1802940" y="1541006"/>
                </a:lnTo>
                <a:lnTo>
                  <a:pt x="1798623" y="1534598"/>
                </a:lnTo>
                <a:lnTo>
                  <a:pt x="1797041" y="1526748"/>
                </a:lnTo>
                <a:lnTo>
                  <a:pt x="1798623" y="1518899"/>
                </a:lnTo>
                <a:lnTo>
                  <a:pt x="1802940" y="1512491"/>
                </a:lnTo>
                <a:lnTo>
                  <a:pt x="1809345" y="1508172"/>
                </a:lnTo>
                <a:lnTo>
                  <a:pt x="1817190" y="1506589"/>
                </a:lnTo>
                <a:lnTo>
                  <a:pt x="1825035" y="1508172"/>
                </a:lnTo>
                <a:lnTo>
                  <a:pt x="1831439" y="1512491"/>
                </a:lnTo>
                <a:lnTo>
                  <a:pt x="1835756" y="1518899"/>
                </a:lnTo>
                <a:lnTo>
                  <a:pt x="1837339" y="1526748"/>
                </a:lnTo>
                <a:lnTo>
                  <a:pt x="1835756" y="1534598"/>
                </a:lnTo>
                <a:lnTo>
                  <a:pt x="1831439" y="1541006"/>
                </a:lnTo>
                <a:lnTo>
                  <a:pt x="1825035" y="1545327"/>
                </a:lnTo>
                <a:lnTo>
                  <a:pt x="1817190" y="1546910"/>
                </a:lnTo>
                <a:close/>
              </a:path>
              <a:path w="3305175" h="2456815">
                <a:moveTo>
                  <a:pt x="2119913" y="1550276"/>
                </a:moveTo>
                <a:lnTo>
                  <a:pt x="2110763" y="1548427"/>
                </a:lnTo>
                <a:lnTo>
                  <a:pt x="2103290" y="1543384"/>
                </a:lnTo>
                <a:lnTo>
                  <a:pt x="2098250" y="1535906"/>
                </a:lnTo>
                <a:lnTo>
                  <a:pt x="2096403" y="1526748"/>
                </a:lnTo>
                <a:lnTo>
                  <a:pt x="2098250" y="1517592"/>
                </a:lnTo>
                <a:lnTo>
                  <a:pt x="2103290" y="1510115"/>
                </a:lnTo>
                <a:lnTo>
                  <a:pt x="2110763" y="1505073"/>
                </a:lnTo>
                <a:lnTo>
                  <a:pt x="2119913" y="1503223"/>
                </a:lnTo>
                <a:lnTo>
                  <a:pt x="2129064" y="1505073"/>
                </a:lnTo>
                <a:lnTo>
                  <a:pt x="2136537" y="1510115"/>
                </a:lnTo>
                <a:lnTo>
                  <a:pt x="2141577" y="1517592"/>
                </a:lnTo>
                <a:lnTo>
                  <a:pt x="2143425" y="1526748"/>
                </a:lnTo>
                <a:lnTo>
                  <a:pt x="2141577" y="1535906"/>
                </a:lnTo>
                <a:lnTo>
                  <a:pt x="2136537" y="1543384"/>
                </a:lnTo>
                <a:lnTo>
                  <a:pt x="2129064" y="1548427"/>
                </a:lnTo>
                <a:lnTo>
                  <a:pt x="2119913" y="1550276"/>
                </a:lnTo>
                <a:close/>
              </a:path>
              <a:path w="3305175" h="2456815">
                <a:moveTo>
                  <a:pt x="2422641" y="1552798"/>
                </a:moveTo>
                <a:lnTo>
                  <a:pt x="2412516" y="1550751"/>
                </a:lnTo>
                <a:lnTo>
                  <a:pt x="2404245" y="1545171"/>
                </a:lnTo>
                <a:lnTo>
                  <a:pt x="2398667" y="1536896"/>
                </a:lnTo>
                <a:lnTo>
                  <a:pt x="2396622" y="1526765"/>
                </a:lnTo>
                <a:lnTo>
                  <a:pt x="2398667" y="1516635"/>
                </a:lnTo>
                <a:lnTo>
                  <a:pt x="2404245" y="1508360"/>
                </a:lnTo>
                <a:lnTo>
                  <a:pt x="2412516" y="1502779"/>
                </a:lnTo>
                <a:lnTo>
                  <a:pt x="2422641" y="1500732"/>
                </a:lnTo>
                <a:lnTo>
                  <a:pt x="2432764" y="1502779"/>
                </a:lnTo>
                <a:lnTo>
                  <a:pt x="2441033" y="1508360"/>
                </a:lnTo>
                <a:lnTo>
                  <a:pt x="2446611" y="1516635"/>
                </a:lnTo>
                <a:lnTo>
                  <a:pt x="2448656" y="1526765"/>
                </a:lnTo>
                <a:lnTo>
                  <a:pt x="2446613" y="1536896"/>
                </a:lnTo>
                <a:lnTo>
                  <a:pt x="2441040" y="1545171"/>
                </a:lnTo>
                <a:lnTo>
                  <a:pt x="2432771" y="1550751"/>
                </a:lnTo>
                <a:lnTo>
                  <a:pt x="2422641" y="1552798"/>
                </a:lnTo>
                <a:close/>
              </a:path>
              <a:path w="3305175" h="2456815">
                <a:moveTo>
                  <a:pt x="2725365" y="1556163"/>
                </a:moveTo>
                <a:lnTo>
                  <a:pt x="2713927" y="1553853"/>
                </a:lnTo>
                <a:lnTo>
                  <a:pt x="2704588" y="1547554"/>
                </a:lnTo>
                <a:lnTo>
                  <a:pt x="2698292" y="1538210"/>
                </a:lnTo>
                <a:lnTo>
                  <a:pt x="2695983" y="1526765"/>
                </a:lnTo>
                <a:lnTo>
                  <a:pt x="2698292" y="1515320"/>
                </a:lnTo>
                <a:lnTo>
                  <a:pt x="2704588" y="1505976"/>
                </a:lnTo>
                <a:lnTo>
                  <a:pt x="2713927" y="1499676"/>
                </a:lnTo>
                <a:lnTo>
                  <a:pt x="2725365" y="1497367"/>
                </a:lnTo>
                <a:lnTo>
                  <a:pt x="2736802" y="1499676"/>
                </a:lnTo>
                <a:lnTo>
                  <a:pt x="2746141" y="1505976"/>
                </a:lnTo>
                <a:lnTo>
                  <a:pt x="2752437" y="1515320"/>
                </a:lnTo>
                <a:lnTo>
                  <a:pt x="2754746" y="1526765"/>
                </a:lnTo>
                <a:lnTo>
                  <a:pt x="2752437" y="1538210"/>
                </a:lnTo>
                <a:lnTo>
                  <a:pt x="2746141" y="1547554"/>
                </a:lnTo>
                <a:lnTo>
                  <a:pt x="2736802" y="1553853"/>
                </a:lnTo>
                <a:lnTo>
                  <a:pt x="2725365" y="1556163"/>
                </a:lnTo>
                <a:close/>
              </a:path>
              <a:path w="3305175" h="2456815">
                <a:moveTo>
                  <a:pt x="3028088" y="1559528"/>
                </a:moveTo>
                <a:lnTo>
                  <a:pt x="3015345" y="1556953"/>
                </a:lnTo>
                <a:lnTo>
                  <a:pt x="3004937" y="1549930"/>
                </a:lnTo>
                <a:lnTo>
                  <a:pt x="2997919" y="1539516"/>
                </a:lnTo>
                <a:lnTo>
                  <a:pt x="2995345" y="1526765"/>
                </a:lnTo>
                <a:lnTo>
                  <a:pt x="2997919" y="1514014"/>
                </a:lnTo>
                <a:lnTo>
                  <a:pt x="3004937" y="1503599"/>
                </a:lnTo>
                <a:lnTo>
                  <a:pt x="3015345" y="1496577"/>
                </a:lnTo>
                <a:lnTo>
                  <a:pt x="3028088" y="1494001"/>
                </a:lnTo>
                <a:lnTo>
                  <a:pt x="3040832" y="1496577"/>
                </a:lnTo>
                <a:lnTo>
                  <a:pt x="3051242" y="1503599"/>
                </a:lnTo>
                <a:lnTo>
                  <a:pt x="3058261" y="1514014"/>
                </a:lnTo>
                <a:lnTo>
                  <a:pt x="3060835" y="1526765"/>
                </a:lnTo>
                <a:lnTo>
                  <a:pt x="3058261" y="1539516"/>
                </a:lnTo>
                <a:lnTo>
                  <a:pt x="3051242" y="1549930"/>
                </a:lnTo>
                <a:lnTo>
                  <a:pt x="3040832" y="1556953"/>
                </a:lnTo>
                <a:lnTo>
                  <a:pt x="3028088" y="1559528"/>
                </a:lnTo>
                <a:close/>
              </a:path>
              <a:path w="3305175" h="2456815">
                <a:moveTo>
                  <a:pt x="3305061" y="1550486"/>
                </a:moveTo>
                <a:lnTo>
                  <a:pt x="3298335" y="1540507"/>
                </a:lnTo>
                <a:lnTo>
                  <a:pt x="3295564" y="1526782"/>
                </a:lnTo>
                <a:lnTo>
                  <a:pt x="3298335" y="1513056"/>
                </a:lnTo>
                <a:lnTo>
                  <a:pt x="3305061" y="1503077"/>
                </a:lnTo>
                <a:lnTo>
                  <a:pt x="3305061" y="1550486"/>
                </a:lnTo>
                <a:close/>
              </a:path>
              <a:path w="3305175" h="2456815">
                <a:moveTo>
                  <a:pt x="304961" y="1832246"/>
                </a:moveTo>
                <a:lnTo>
                  <a:pt x="302169" y="1832246"/>
                </a:lnTo>
                <a:lnTo>
                  <a:pt x="301043" y="1831119"/>
                </a:lnTo>
                <a:lnTo>
                  <a:pt x="301043" y="1828324"/>
                </a:lnTo>
                <a:lnTo>
                  <a:pt x="302169" y="1827200"/>
                </a:lnTo>
                <a:lnTo>
                  <a:pt x="304961" y="1827200"/>
                </a:lnTo>
                <a:lnTo>
                  <a:pt x="306088" y="1828324"/>
                </a:lnTo>
                <a:lnTo>
                  <a:pt x="306088" y="1831119"/>
                </a:lnTo>
                <a:lnTo>
                  <a:pt x="304961" y="1832246"/>
                </a:lnTo>
                <a:close/>
              </a:path>
              <a:path w="3305175" h="2456815">
                <a:moveTo>
                  <a:pt x="610008" y="1836453"/>
                </a:moveTo>
                <a:lnTo>
                  <a:pt x="602591" y="1836453"/>
                </a:lnTo>
                <a:lnTo>
                  <a:pt x="599580" y="1833441"/>
                </a:lnTo>
                <a:lnTo>
                  <a:pt x="599580" y="1826039"/>
                </a:lnTo>
                <a:lnTo>
                  <a:pt x="602591" y="1823024"/>
                </a:lnTo>
                <a:lnTo>
                  <a:pt x="609991" y="1823024"/>
                </a:lnTo>
                <a:lnTo>
                  <a:pt x="613002" y="1826039"/>
                </a:lnTo>
                <a:lnTo>
                  <a:pt x="613002" y="1833441"/>
                </a:lnTo>
                <a:lnTo>
                  <a:pt x="610008" y="1836453"/>
                </a:lnTo>
                <a:close/>
              </a:path>
              <a:path w="3305175" h="2456815">
                <a:moveTo>
                  <a:pt x="914581" y="1839818"/>
                </a:moveTo>
                <a:lnTo>
                  <a:pt x="903448" y="1839818"/>
                </a:lnTo>
                <a:lnTo>
                  <a:pt x="898942" y="1835308"/>
                </a:lnTo>
                <a:lnTo>
                  <a:pt x="898942" y="1824169"/>
                </a:lnTo>
                <a:lnTo>
                  <a:pt x="903448" y="1819659"/>
                </a:lnTo>
                <a:lnTo>
                  <a:pt x="914581" y="1819659"/>
                </a:lnTo>
                <a:lnTo>
                  <a:pt x="919088" y="1824169"/>
                </a:lnTo>
                <a:lnTo>
                  <a:pt x="919088" y="1835308"/>
                </a:lnTo>
                <a:lnTo>
                  <a:pt x="914581" y="1839818"/>
                </a:lnTo>
                <a:close/>
              </a:path>
              <a:path w="3305175" h="2456815">
                <a:moveTo>
                  <a:pt x="1219155" y="1843183"/>
                </a:moveTo>
                <a:lnTo>
                  <a:pt x="1204323" y="1843183"/>
                </a:lnTo>
                <a:lnTo>
                  <a:pt x="1198304" y="1837161"/>
                </a:lnTo>
                <a:lnTo>
                  <a:pt x="1198304" y="1822319"/>
                </a:lnTo>
                <a:lnTo>
                  <a:pt x="1204323" y="1816294"/>
                </a:lnTo>
                <a:lnTo>
                  <a:pt x="1219155" y="1816294"/>
                </a:lnTo>
                <a:lnTo>
                  <a:pt x="1225177" y="1822319"/>
                </a:lnTo>
                <a:lnTo>
                  <a:pt x="1225177" y="1837161"/>
                </a:lnTo>
                <a:lnTo>
                  <a:pt x="1219155" y="1843183"/>
                </a:lnTo>
                <a:close/>
              </a:path>
              <a:path w="3305175" h="2456815">
                <a:moveTo>
                  <a:pt x="1523732" y="1846549"/>
                </a:moveTo>
                <a:lnTo>
                  <a:pt x="1505196" y="1846549"/>
                </a:lnTo>
                <a:lnTo>
                  <a:pt x="1497679" y="1839028"/>
                </a:lnTo>
                <a:lnTo>
                  <a:pt x="1497679" y="1820483"/>
                </a:lnTo>
                <a:lnTo>
                  <a:pt x="1505196" y="1812962"/>
                </a:lnTo>
                <a:lnTo>
                  <a:pt x="1523732" y="1812962"/>
                </a:lnTo>
                <a:lnTo>
                  <a:pt x="1531249" y="1820483"/>
                </a:lnTo>
                <a:lnTo>
                  <a:pt x="1531249" y="1839028"/>
                </a:lnTo>
                <a:lnTo>
                  <a:pt x="1523732" y="1846549"/>
                </a:lnTo>
                <a:close/>
              </a:path>
              <a:path w="3305175" h="2456815">
                <a:moveTo>
                  <a:pt x="1817190" y="1849914"/>
                </a:moveTo>
                <a:lnTo>
                  <a:pt x="1809345" y="1848331"/>
                </a:lnTo>
                <a:lnTo>
                  <a:pt x="1802940" y="1844012"/>
                </a:lnTo>
                <a:lnTo>
                  <a:pt x="1798623" y="1837605"/>
                </a:lnTo>
                <a:lnTo>
                  <a:pt x="1797041" y="1829755"/>
                </a:lnTo>
                <a:lnTo>
                  <a:pt x="1798623" y="1821906"/>
                </a:lnTo>
                <a:lnTo>
                  <a:pt x="1802940" y="1815499"/>
                </a:lnTo>
                <a:lnTo>
                  <a:pt x="1809345" y="1811180"/>
                </a:lnTo>
                <a:lnTo>
                  <a:pt x="1817190" y="1809596"/>
                </a:lnTo>
                <a:lnTo>
                  <a:pt x="1825035" y="1811180"/>
                </a:lnTo>
                <a:lnTo>
                  <a:pt x="1831439" y="1815499"/>
                </a:lnTo>
                <a:lnTo>
                  <a:pt x="1835756" y="1821906"/>
                </a:lnTo>
                <a:lnTo>
                  <a:pt x="1837339" y="1829755"/>
                </a:lnTo>
                <a:lnTo>
                  <a:pt x="1835756" y="1837605"/>
                </a:lnTo>
                <a:lnTo>
                  <a:pt x="1831439" y="1844012"/>
                </a:lnTo>
                <a:lnTo>
                  <a:pt x="1825035" y="1848331"/>
                </a:lnTo>
                <a:lnTo>
                  <a:pt x="1817190" y="1849914"/>
                </a:lnTo>
                <a:close/>
              </a:path>
              <a:path w="3305175" h="2456815">
                <a:moveTo>
                  <a:pt x="2119913" y="1853283"/>
                </a:moveTo>
                <a:lnTo>
                  <a:pt x="2110763" y="1851434"/>
                </a:lnTo>
                <a:lnTo>
                  <a:pt x="2103290" y="1846392"/>
                </a:lnTo>
                <a:lnTo>
                  <a:pt x="2098250" y="1838913"/>
                </a:lnTo>
                <a:lnTo>
                  <a:pt x="2096403" y="1829755"/>
                </a:lnTo>
                <a:lnTo>
                  <a:pt x="2098250" y="1820600"/>
                </a:lnTo>
                <a:lnTo>
                  <a:pt x="2103290" y="1813122"/>
                </a:lnTo>
                <a:lnTo>
                  <a:pt x="2110763" y="1808080"/>
                </a:lnTo>
                <a:lnTo>
                  <a:pt x="2119913" y="1806231"/>
                </a:lnTo>
                <a:lnTo>
                  <a:pt x="2129064" y="1808080"/>
                </a:lnTo>
                <a:lnTo>
                  <a:pt x="2136537" y="1813122"/>
                </a:lnTo>
                <a:lnTo>
                  <a:pt x="2141577" y="1820600"/>
                </a:lnTo>
                <a:lnTo>
                  <a:pt x="2143425" y="1829755"/>
                </a:lnTo>
                <a:lnTo>
                  <a:pt x="2141577" y="1838913"/>
                </a:lnTo>
                <a:lnTo>
                  <a:pt x="2136537" y="1846392"/>
                </a:lnTo>
                <a:lnTo>
                  <a:pt x="2129064" y="1851434"/>
                </a:lnTo>
                <a:lnTo>
                  <a:pt x="2119913" y="1853283"/>
                </a:lnTo>
                <a:close/>
              </a:path>
              <a:path w="3305175" h="2456815">
                <a:moveTo>
                  <a:pt x="2422641" y="1855805"/>
                </a:moveTo>
                <a:lnTo>
                  <a:pt x="2412516" y="1853758"/>
                </a:lnTo>
                <a:lnTo>
                  <a:pt x="2404245" y="1848177"/>
                </a:lnTo>
                <a:lnTo>
                  <a:pt x="2398667" y="1839902"/>
                </a:lnTo>
                <a:lnTo>
                  <a:pt x="2396622" y="1829772"/>
                </a:lnTo>
                <a:lnTo>
                  <a:pt x="2398667" y="1819642"/>
                </a:lnTo>
                <a:lnTo>
                  <a:pt x="2404245" y="1811367"/>
                </a:lnTo>
                <a:lnTo>
                  <a:pt x="2412516" y="1805786"/>
                </a:lnTo>
                <a:lnTo>
                  <a:pt x="2422641" y="1803740"/>
                </a:lnTo>
                <a:lnTo>
                  <a:pt x="2432764" y="1805786"/>
                </a:lnTo>
                <a:lnTo>
                  <a:pt x="2441033" y="1811367"/>
                </a:lnTo>
                <a:lnTo>
                  <a:pt x="2446611" y="1819642"/>
                </a:lnTo>
                <a:lnTo>
                  <a:pt x="2448656" y="1829772"/>
                </a:lnTo>
                <a:lnTo>
                  <a:pt x="2446613" y="1839902"/>
                </a:lnTo>
                <a:lnTo>
                  <a:pt x="2441040" y="1848177"/>
                </a:lnTo>
                <a:lnTo>
                  <a:pt x="2432771" y="1853758"/>
                </a:lnTo>
                <a:lnTo>
                  <a:pt x="2422641" y="1855805"/>
                </a:lnTo>
                <a:close/>
              </a:path>
              <a:path w="3305175" h="2456815">
                <a:moveTo>
                  <a:pt x="2725365" y="1859170"/>
                </a:moveTo>
                <a:lnTo>
                  <a:pt x="2713927" y="1856861"/>
                </a:lnTo>
                <a:lnTo>
                  <a:pt x="2704588" y="1850561"/>
                </a:lnTo>
                <a:lnTo>
                  <a:pt x="2698292" y="1841217"/>
                </a:lnTo>
                <a:lnTo>
                  <a:pt x="2695983" y="1829772"/>
                </a:lnTo>
                <a:lnTo>
                  <a:pt x="2698292" y="1818328"/>
                </a:lnTo>
                <a:lnTo>
                  <a:pt x="2704588" y="1808983"/>
                </a:lnTo>
                <a:lnTo>
                  <a:pt x="2713927" y="1802684"/>
                </a:lnTo>
                <a:lnTo>
                  <a:pt x="2725365" y="1800374"/>
                </a:lnTo>
                <a:lnTo>
                  <a:pt x="2736802" y="1802684"/>
                </a:lnTo>
                <a:lnTo>
                  <a:pt x="2746141" y="1808983"/>
                </a:lnTo>
                <a:lnTo>
                  <a:pt x="2752437" y="1818328"/>
                </a:lnTo>
                <a:lnTo>
                  <a:pt x="2754746" y="1829772"/>
                </a:lnTo>
                <a:lnTo>
                  <a:pt x="2752437" y="1841217"/>
                </a:lnTo>
                <a:lnTo>
                  <a:pt x="2746141" y="1850561"/>
                </a:lnTo>
                <a:lnTo>
                  <a:pt x="2736802" y="1856861"/>
                </a:lnTo>
                <a:lnTo>
                  <a:pt x="2725365" y="1859170"/>
                </a:lnTo>
                <a:close/>
              </a:path>
              <a:path w="3305175" h="2456815">
                <a:moveTo>
                  <a:pt x="3028088" y="1862536"/>
                </a:moveTo>
                <a:lnTo>
                  <a:pt x="3015345" y="1859960"/>
                </a:lnTo>
                <a:lnTo>
                  <a:pt x="3004937" y="1852938"/>
                </a:lnTo>
                <a:lnTo>
                  <a:pt x="2997919" y="1842523"/>
                </a:lnTo>
                <a:lnTo>
                  <a:pt x="2995345" y="1829772"/>
                </a:lnTo>
                <a:lnTo>
                  <a:pt x="2997919" y="1817021"/>
                </a:lnTo>
                <a:lnTo>
                  <a:pt x="3004937" y="1806607"/>
                </a:lnTo>
                <a:lnTo>
                  <a:pt x="3015345" y="1799584"/>
                </a:lnTo>
                <a:lnTo>
                  <a:pt x="3028088" y="1797009"/>
                </a:lnTo>
                <a:lnTo>
                  <a:pt x="3040832" y="1799584"/>
                </a:lnTo>
                <a:lnTo>
                  <a:pt x="3051242" y="1806607"/>
                </a:lnTo>
                <a:lnTo>
                  <a:pt x="3058261" y="1817021"/>
                </a:lnTo>
                <a:lnTo>
                  <a:pt x="3060835" y="1829772"/>
                </a:lnTo>
                <a:lnTo>
                  <a:pt x="3058261" y="1842523"/>
                </a:lnTo>
                <a:lnTo>
                  <a:pt x="3051242" y="1852938"/>
                </a:lnTo>
                <a:lnTo>
                  <a:pt x="3040832" y="1859960"/>
                </a:lnTo>
                <a:lnTo>
                  <a:pt x="3028088" y="1862536"/>
                </a:lnTo>
                <a:close/>
              </a:path>
              <a:path w="3305175" h="2456815">
                <a:moveTo>
                  <a:pt x="3305061" y="1853494"/>
                </a:moveTo>
                <a:lnTo>
                  <a:pt x="3298335" y="1843514"/>
                </a:lnTo>
                <a:lnTo>
                  <a:pt x="3295564" y="1829789"/>
                </a:lnTo>
                <a:lnTo>
                  <a:pt x="3298335" y="1816064"/>
                </a:lnTo>
                <a:lnTo>
                  <a:pt x="3305061" y="1806085"/>
                </a:lnTo>
                <a:lnTo>
                  <a:pt x="3305061" y="1853494"/>
                </a:lnTo>
                <a:close/>
              </a:path>
              <a:path w="3305175" h="2456815">
                <a:moveTo>
                  <a:pt x="607685" y="2135254"/>
                </a:moveTo>
                <a:lnTo>
                  <a:pt x="604894" y="2135254"/>
                </a:lnTo>
                <a:lnTo>
                  <a:pt x="603766" y="2134126"/>
                </a:lnTo>
                <a:lnTo>
                  <a:pt x="603766" y="2131335"/>
                </a:lnTo>
                <a:lnTo>
                  <a:pt x="604894" y="2130204"/>
                </a:lnTo>
                <a:lnTo>
                  <a:pt x="607685" y="2130204"/>
                </a:lnTo>
                <a:lnTo>
                  <a:pt x="608813" y="2131335"/>
                </a:lnTo>
                <a:lnTo>
                  <a:pt x="608813" y="2134126"/>
                </a:lnTo>
                <a:lnTo>
                  <a:pt x="607685" y="2135254"/>
                </a:lnTo>
                <a:close/>
              </a:path>
              <a:path w="3305175" h="2456815">
                <a:moveTo>
                  <a:pt x="913187" y="2140287"/>
                </a:moveTo>
                <a:lnTo>
                  <a:pt x="904843" y="2140287"/>
                </a:lnTo>
                <a:lnTo>
                  <a:pt x="901464" y="2136904"/>
                </a:lnTo>
                <a:lnTo>
                  <a:pt x="901464" y="2128557"/>
                </a:lnTo>
                <a:lnTo>
                  <a:pt x="904843" y="2125174"/>
                </a:lnTo>
                <a:lnTo>
                  <a:pt x="913187" y="2125174"/>
                </a:lnTo>
                <a:lnTo>
                  <a:pt x="916566" y="2128557"/>
                </a:lnTo>
                <a:lnTo>
                  <a:pt x="916566" y="2136904"/>
                </a:lnTo>
                <a:lnTo>
                  <a:pt x="913187" y="2140287"/>
                </a:lnTo>
                <a:close/>
              </a:path>
              <a:path w="3305175" h="2456815">
                <a:moveTo>
                  <a:pt x="1218686" y="2145317"/>
                </a:moveTo>
                <a:lnTo>
                  <a:pt x="1204778" y="2145317"/>
                </a:lnTo>
                <a:lnTo>
                  <a:pt x="1199144" y="2139679"/>
                </a:lnTo>
                <a:lnTo>
                  <a:pt x="1199144" y="2125745"/>
                </a:lnTo>
                <a:lnTo>
                  <a:pt x="1204778" y="2120108"/>
                </a:lnTo>
                <a:lnTo>
                  <a:pt x="1218703" y="2120108"/>
                </a:lnTo>
                <a:lnTo>
                  <a:pt x="1224336" y="2125745"/>
                </a:lnTo>
                <a:lnTo>
                  <a:pt x="1224336" y="2139679"/>
                </a:lnTo>
                <a:lnTo>
                  <a:pt x="1218686" y="2145317"/>
                </a:lnTo>
                <a:close/>
              </a:path>
              <a:path w="3305175" h="2456815">
                <a:moveTo>
                  <a:pt x="1523732" y="2149526"/>
                </a:moveTo>
                <a:lnTo>
                  <a:pt x="1505196" y="2149526"/>
                </a:lnTo>
                <a:lnTo>
                  <a:pt x="1497679" y="2142002"/>
                </a:lnTo>
                <a:lnTo>
                  <a:pt x="1497679" y="2123456"/>
                </a:lnTo>
                <a:lnTo>
                  <a:pt x="1505196" y="2115935"/>
                </a:lnTo>
                <a:lnTo>
                  <a:pt x="1523732" y="2115935"/>
                </a:lnTo>
                <a:lnTo>
                  <a:pt x="1531249" y="2123456"/>
                </a:lnTo>
                <a:lnTo>
                  <a:pt x="1531249" y="2142002"/>
                </a:lnTo>
                <a:lnTo>
                  <a:pt x="1523732" y="2149526"/>
                </a:lnTo>
                <a:close/>
              </a:path>
              <a:path w="3305175" h="2456815">
                <a:moveTo>
                  <a:pt x="1817190" y="2152891"/>
                </a:moveTo>
                <a:lnTo>
                  <a:pt x="1809345" y="2151308"/>
                </a:lnTo>
                <a:lnTo>
                  <a:pt x="1802940" y="2146989"/>
                </a:lnTo>
                <a:lnTo>
                  <a:pt x="1798623" y="2140580"/>
                </a:lnTo>
                <a:lnTo>
                  <a:pt x="1797041" y="2132729"/>
                </a:lnTo>
                <a:lnTo>
                  <a:pt x="1798623" y="2124880"/>
                </a:lnTo>
                <a:lnTo>
                  <a:pt x="1802940" y="2118472"/>
                </a:lnTo>
                <a:lnTo>
                  <a:pt x="1809345" y="2114153"/>
                </a:lnTo>
                <a:lnTo>
                  <a:pt x="1817190" y="2112570"/>
                </a:lnTo>
                <a:lnTo>
                  <a:pt x="1825035" y="2114153"/>
                </a:lnTo>
                <a:lnTo>
                  <a:pt x="1831439" y="2118472"/>
                </a:lnTo>
                <a:lnTo>
                  <a:pt x="1835756" y="2124880"/>
                </a:lnTo>
                <a:lnTo>
                  <a:pt x="1837339" y="2132729"/>
                </a:lnTo>
                <a:lnTo>
                  <a:pt x="1835756" y="2140580"/>
                </a:lnTo>
                <a:lnTo>
                  <a:pt x="1831439" y="2146989"/>
                </a:lnTo>
                <a:lnTo>
                  <a:pt x="1825035" y="2151308"/>
                </a:lnTo>
                <a:lnTo>
                  <a:pt x="1817190" y="2152891"/>
                </a:lnTo>
                <a:close/>
              </a:path>
              <a:path w="3305175" h="2456815">
                <a:moveTo>
                  <a:pt x="2119913" y="2156254"/>
                </a:moveTo>
                <a:lnTo>
                  <a:pt x="2110763" y="2154405"/>
                </a:lnTo>
                <a:lnTo>
                  <a:pt x="2103290" y="2149364"/>
                </a:lnTo>
                <a:lnTo>
                  <a:pt x="2098250" y="2141886"/>
                </a:lnTo>
                <a:lnTo>
                  <a:pt x="2096403" y="2132729"/>
                </a:lnTo>
                <a:lnTo>
                  <a:pt x="2098250" y="2123573"/>
                </a:lnTo>
                <a:lnTo>
                  <a:pt x="2103290" y="2116096"/>
                </a:lnTo>
                <a:lnTo>
                  <a:pt x="2110763" y="2111053"/>
                </a:lnTo>
                <a:lnTo>
                  <a:pt x="2119913" y="2109204"/>
                </a:lnTo>
                <a:lnTo>
                  <a:pt x="2129064" y="2111053"/>
                </a:lnTo>
                <a:lnTo>
                  <a:pt x="2136537" y="2116096"/>
                </a:lnTo>
                <a:lnTo>
                  <a:pt x="2141577" y="2123573"/>
                </a:lnTo>
                <a:lnTo>
                  <a:pt x="2143425" y="2132729"/>
                </a:lnTo>
                <a:lnTo>
                  <a:pt x="2141577" y="2141886"/>
                </a:lnTo>
                <a:lnTo>
                  <a:pt x="2136537" y="2149364"/>
                </a:lnTo>
                <a:lnTo>
                  <a:pt x="2129064" y="2154405"/>
                </a:lnTo>
                <a:lnTo>
                  <a:pt x="2119913" y="2156254"/>
                </a:lnTo>
                <a:close/>
              </a:path>
              <a:path w="3305175" h="2456815">
                <a:moveTo>
                  <a:pt x="2422641" y="2158779"/>
                </a:moveTo>
                <a:lnTo>
                  <a:pt x="2412516" y="2156732"/>
                </a:lnTo>
                <a:lnTo>
                  <a:pt x="2404245" y="2151152"/>
                </a:lnTo>
                <a:lnTo>
                  <a:pt x="2398667" y="2142877"/>
                </a:lnTo>
                <a:lnTo>
                  <a:pt x="2396622" y="2132746"/>
                </a:lnTo>
                <a:lnTo>
                  <a:pt x="2398667" y="2122616"/>
                </a:lnTo>
                <a:lnTo>
                  <a:pt x="2404245" y="2114341"/>
                </a:lnTo>
                <a:lnTo>
                  <a:pt x="2412516" y="2108760"/>
                </a:lnTo>
                <a:lnTo>
                  <a:pt x="2422641" y="2106713"/>
                </a:lnTo>
                <a:lnTo>
                  <a:pt x="2432764" y="2108760"/>
                </a:lnTo>
                <a:lnTo>
                  <a:pt x="2441033" y="2114341"/>
                </a:lnTo>
                <a:lnTo>
                  <a:pt x="2446611" y="2122616"/>
                </a:lnTo>
                <a:lnTo>
                  <a:pt x="2448656" y="2132746"/>
                </a:lnTo>
                <a:lnTo>
                  <a:pt x="2446613" y="2142877"/>
                </a:lnTo>
                <a:lnTo>
                  <a:pt x="2441040" y="2151152"/>
                </a:lnTo>
                <a:lnTo>
                  <a:pt x="2432771" y="2156732"/>
                </a:lnTo>
                <a:lnTo>
                  <a:pt x="2422641" y="2158779"/>
                </a:lnTo>
                <a:close/>
              </a:path>
              <a:path w="3305175" h="2456815">
                <a:moveTo>
                  <a:pt x="2725365" y="2162144"/>
                </a:moveTo>
                <a:lnTo>
                  <a:pt x="2713927" y="2159834"/>
                </a:lnTo>
                <a:lnTo>
                  <a:pt x="2704588" y="2153535"/>
                </a:lnTo>
                <a:lnTo>
                  <a:pt x="2698292" y="2144191"/>
                </a:lnTo>
                <a:lnTo>
                  <a:pt x="2695983" y="2132746"/>
                </a:lnTo>
                <a:lnTo>
                  <a:pt x="2698292" y="2121301"/>
                </a:lnTo>
                <a:lnTo>
                  <a:pt x="2704588" y="2111957"/>
                </a:lnTo>
                <a:lnTo>
                  <a:pt x="2713927" y="2105657"/>
                </a:lnTo>
                <a:lnTo>
                  <a:pt x="2725365" y="2103348"/>
                </a:lnTo>
                <a:lnTo>
                  <a:pt x="2736802" y="2105657"/>
                </a:lnTo>
                <a:lnTo>
                  <a:pt x="2746141" y="2111957"/>
                </a:lnTo>
                <a:lnTo>
                  <a:pt x="2752437" y="2121301"/>
                </a:lnTo>
                <a:lnTo>
                  <a:pt x="2754746" y="2132746"/>
                </a:lnTo>
                <a:lnTo>
                  <a:pt x="2752437" y="2144191"/>
                </a:lnTo>
                <a:lnTo>
                  <a:pt x="2746141" y="2153535"/>
                </a:lnTo>
                <a:lnTo>
                  <a:pt x="2736802" y="2159834"/>
                </a:lnTo>
                <a:lnTo>
                  <a:pt x="2725365" y="2162144"/>
                </a:lnTo>
                <a:close/>
              </a:path>
              <a:path w="3305175" h="2456815">
                <a:moveTo>
                  <a:pt x="3028088" y="2165513"/>
                </a:moveTo>
                <a:lnTo>
                  <a:pt x="3015345" y="2162937"/>
                </a:lnTo>
                <a:lnTo>
                  <a:pt x="3004937" y="2155913"/>
                </a:lnTo>
                <a:lnTo>
                  <a:pt x="2997919" y="2145497"/>
                </a:lnTo>
                <a:lnTo>
                  <a:pt x="2995345" y="2132746"/>
                </a:lnTo>
                <a:lnTo>
                  <a:pt x="2997919" y="2119995"/>
                </a:lnTo>
                <a:lnTo>
                  <a:pt x="3004937" y="2109580"/>
                </a:lnTo>
                <a:lnTo>
                  <a:pt x="3015345" y="2102558"/>
                </a:lnTo>
                <a:lnTo>
                  <a:pt x="3028088" y="2099982"/>
                </a:lnTo>
                <a:lnTo>
                  <a:pt x="3040832" y="2102558"/>
                </a:lnTo>
                <a:lnTo>
                  <a:pt x="3051242" y="2109580"/>
                </a:lnTo>
                <a:lnTo>
                  <a:pt x="3058261" y="2119995"/>
                </a:lnTo>
                <a:lnTo>
                  <a:pt x="3060835" y="2132746"/>
                </a:lnTo>
                <a:lnTo>
                  <a:pt x="3058261" y="2145497"/>
                </a:lnTo>
                <a:lnTo>
                  <a:pt x="3051242" y="2155913"/>
                </a:lnTo>
                <a:lnTo>
                  <a:pt x="3040832" y="2162937"/>
                </a:lnTo>
                <a:lnTo>
                  <a:pt x="3028088" y="2165513"/>
                </a:lnTo>
                <a:close/>
              </a:path>
              <a:path w="3305175" h="2456815">
                <a:moveTo>
                  <a:pt x="3305061" y="2156467"/>
                </a:moveTo>
                <a:lnTo>
                  <a:pt x="3298335" y="2146488"/>
                </a:lnTo>
                <a:lnTo>
                  <a:pt x="3295564" y="2132763"/>
                </a:lnTo>
                <a:lnTo>
                  <a:pt x="3298335" y="2119037"/>
                </a:lnTo>
                <a:lnTo>
                  <a:pt x="3305061" y="2109058"/>
                </a:lnTo>
                <a:lnTo>
                  <a:pt x="3305061" y="2156467"/>
                </a:lnTo>
                <a:close/>
              </a:path>
              <a:path w="3305175" h="2456815">
                <a:moveTo>
                  <a:pt x="1212211" y="2436530"/>
                </a:moveTo>
                <a:lnTo>
                  <a:pt x="1211269" y="2436530"/>
                </a:lnTo>
                <a:lnTo>
                  <a:pt x="1210898" y="2436158"/>
                </a:lnTo>
                <a:lnTo>
                  <a:pt x="1210898" y="2435217"/>
                </a:lnTo>
                <a:lnTo>
                  <a:pt x="1211269" y="2434845"/>
                </a:lnTo>
                <a:lnTo>
                  <a:pt x="1212211" y="2434845"/>
                </a:lnTo>
                <a:lnTo>
                  <a:pt x="1212579" y="2435217"/>
                </a:lnTo>
                <a:lnTo>
                  <a:pt x="1212579" y="2436158"/>
                </a:lnTo>
                <a:lnTo>
                  <a:pt x="1212211" y="2436530"/>
                </a:lnTo>
                <a:close/>
              </a:path>
              <a:path w="3305175" h="2456815">
                <a:moveTo>
                  <a:pt x="1516316" y="2439051"/>
                </a:moveTo>
                <a:lnTo>
                  <a:pt x="1512599" y="2439051"/>
                </a:lnTo>
                <a:lnTo>
                  <a:pt x="1511100" y="2437556"/>
                </a:lnTo>
                <a:lnTo>
                  <a:pt x="1511100" y="2433819"/>
                </a:lnTo>
                <a:lnTo>
                  <a:pt x="1512599" y="2432320"/>
                </a:lnTo>
                <a:lnTo>
                  <a:pt x="1516333" y="2432320"/>
                </a:lnTo>
                <a:lnTo>
                  <a:pt x="1517828" y="2433819"/>
                </a:lnTo>
                <a:lnTo>
                  <a:pt x="1517828" y="2437556"/>
                </a:lnTo>
                <a:lnTo>
                  <a:pt x="1516316" y="2439051"/>
                </a:lnTo>
                <a:close/>
              </a:path>
              <a:path w="3305175" h="2456815">
                <a:moveTo>
                  <a:pt x="1821358" y="2443261"/>
                </a:moveTo>
                <a:lnTo>
                  <a:pt x="1813017" y="2443261"/>
                </a:lnTo>
                <a:lnTo>
                  <a:pt x="1809638" y="2439878"/>
                </a:lnTo>
                <a:lnTo>
                  <a:pt x="1809638" y="2431530"/>
                </a:lnTo>
                <a:lnTo>
                  <a:pt x="1813017" y="2428148"/>
                </a:lnTo>
                <a:lnTo>
                  <a:pt x="1821358" y="2428148"/>
                </a:lnTo>
                <a:lnTo>
                  <a:pt x="1824741" y="2431530"/>
                </a:lnTo>
                <a:lnTo>
                  <a:pt x="1824741" y="2439878"/>
                </a:lnTo>
                <a:lnTo>
                  <a:pt x="1821358" y="2443261"/>
                </a:lnTo>
                <a:close/>
              </a:path>
              <a:path w="3305175" h="2456815">
                <a:moveTo>
                  <a:pt x="2125936" y="2446626"/>
                </a:moveTo>
                <a:lnTo>
                  <a:pt x="2113895" y="2446626"/>
                </a:lnTo>
                <a:lnTo>
                  <a:pt x="2109000" y="2441728"/>
                </a:lnTo>
                <a:lnTo>
                  <a:pt x="2109000" y="2429681"/>
                </a:lnTo>
                <a:lnTo>
                  <a:pt x="2113895" y="2424783"/>
                </a:lnTo>
                <a:lnTo>
                  <a:pt x="2125936" y="2424783"/>
                </a:lnTo>
                <a:lnTo>
                  <a:pt x="2130830" y="2429681"/>
                </a:lnTo>
                <a:lnTo>
                  <a:pt x="2130830" y="2441728"/>
                </a:lnTo>
                <a:lnTo>
                  <a:pt x="2125936" y="2446626"/>
                </a:lnTo>
                <a:close/>
              </a:path>
              <a:path w="3305175" h="2456815">
                <a:moveTo>
                  <a:pt x="2430982" y="2450832"/>
                </a:moveTo>
                <a:lnTo>
                  <a:pt x="2414296" y="2450832"/>
                </a:lnTo>
                <a:lnTo>
                  <a:pt x="2407538" y="2444067"/>
                </a:lnTo>
                <a:lnTo>
                  <a:pt x="2407538" y="2427372"/>
                </a:lnTo>
                <a:lnTo>
                  <a:pt x="2414296" y="2420610"/>
                </a:lnTo>
                <a:lnTo>
                  <a:pt x="2430982" y="2420610"/>
                </a:lnTo>
                <a:lnTo>
                  <a:pt x="2437743" y="2427372"/>
                </a:lnTo>
                <a:lnTo>
                  <a:pt x="2437743" y="2444067"/>
                </a:lnTo>
                <a:lnTo>
                  <a:pt x="2430982" y="2450832"/>
                </a:lnTo>
                <a:close/>
              </a:path>
              <a:path w="3305175" h="2456815">
                <a:moveTo>
                  <a:pt x="2735103" y="2453357"/>
                </a:moveTo>
                <a:lnTo>
                  <a:pt x="2715626" y="2453357"/>
                </a:lnTo>
                <a:lnTo>
                  <a:pt x="2707737" y="2445465"/>
                </a:lnTo>
                <a:lnTo>
                  <a:pt x="2707737" y="2425978"/>
                </a:lnTo>
                <a:lnTo>
                  <a:pt x="2715626" y="2418085"/>
                </a:lnTo>
                <a:lnTo>
                  <a:pt x="2735103" y="2418085"/>
                </a:lnTo>
                <a:lnTo>
                  <a:pt x="2742989" y="2425978"/>
                </a:lnTo>
                <a:lnTo>
                  <a:pt x="2742989" y="2445465"/>
                </a:lnTo>
                <a:lnTo>
                  <a:pt x="2735103" y="2453357"/>
                </a:lnTo>
                <a:close/>
              </a:path>
              <a:path w="3305175" h="2456815">
                <a:moveTo>
                  <a:pt x="3028088" y="2456722"/>
                </a:moveTo>
                <a:lnTo>
                  <a:pt x="3019920" y="2455071"/>
                </a:lnTo>
                <a:lnTo>
                  <a:pt x="3013248" y="2450569"/>
                </a:lnTo>
                <a:lnTo>
                  <a:pt x="3008749" y="2443893"/>
                </a:lnTo>
                <a:lnTo>
                  <a:pt x="3007099" y="2435719"/>
                </a:lnTo>
                <a:lnTo>
                  <a:pt x="3008749" y="2427547"/>
                </a:lnTo>
                <a:lnTo>
                  <a:pt x="3013248" y="2420871"/>
                </a:lnTo>
                <a:lnTo>
                  <a:pt x="3019920" y="2416370"/>
                </a:lnTo>
                <a:lnTo>
                  <a:pt x="3028088" y="2414720"/>
                </a:lnTo>
                <a:lnTo>
                  <a:pt x="3036257" y="2416370"/>
                </a:lnTo>
                <a:lnTo>
                  <a:pt x="3042929" y="2420871"/>
                </a:lnTo>
                <a:lnTo>
                  <a:pt x="3047428" y="2427547"/>
                </a:lnTo>
                <a:lnTo>
                  <a:pt x="3049078" y="2435719"/>
                </a:lnTo>
                <a:lnTo>
                  <a:pt x="3047428" y="2443893"/>
                </a:lnTo>
                <a:lnTo>
                  <a:pt x="3042929" y="2450569"/>
                </a:lnTo>
                <a:lnTo>
                  <a:pt x="3036257" y="2455071"/>
                </a:lnTo>
                <a:lnTo>
                  <a:pt x="3028088" y="2456722"/>
                </a:lnTo>
                <a:close/>
              </a:path>
            </a:pathLst>
          </a:custGeom>
          <a:solidFill>
            <a:srgbClr val="E8C7C6"/>
          </a:solidFill>
        </p:spPr>
        <p:txBody>
          <a:bodyPr wrap="square" lIns="0" tIns="0" rIns="0" bIns="0" rtlCol="0"/>
          <a:lstStyle/>
          <a:p>
            <a:endParaRPr/>
          </a:p>
        </p:txBody>
      </p:sp>
      <p:sp>
        <p:nvSpPr>
          <p:cNvPr id="11" name="object 11"/>
          <p:cNvSpPr txBox="1"/>
          <p:nvPr/>
        </p:nvSpPr>
        <p:spPr>
          <a:xfrm>
            <a:off x="8950539" y="4116990"/>
            <a:ext cx="6965315" cy="3138488"/>
          </a:xfrm>
          <a:prstGeom prst="rect">
            <a:avLst/>
          </a:prstGeom>
        </p:spPr>
        <p:txBody>
          <a:bodyPr vert="horz" wrap="square" lIns="0" tIns="89535" rIns="0" bIns="0" rtlCol="0">
            <a:spAutoFit/>
          </a:bodyPr>
          <a:lstStyle/>
          <a:p>
            <a:pPr marL="12700" algn="just">
              <a:lnSpc>
                <a:spcPct val="100000"/>
              </a:lnSpc>
              <a:spcBef>
                <a:spcPts val="705"/>
              </a:spcBef>
            </a:pPr>
            <a:r>
              <a:rPr sz="2500" b="1" spc="-70" dirty="0">
                <a:latin typeface="Times New Roman"/>
                <a:cs typeface="Times New Roman"/>
              </a:rPr>
              <a:t>Three</a:t>
            </a:r>
            <a:r>
              <a:rPr sz="2500" b="1" spc="-20" dirty="0">
                <a:latin typeface="Times New Roman"/>
                <a:cs typeface="Times New Roman"/>
              </a:rPr>
              <a:t> </a:t>
            </a:r>
            <a:r>
              <a:rPr sz="2500" b="1" spc="-45" dirty="0">
                <a:latin typeface="Times New Roman"/>
                <a:cs typeface="Times New Roman"/>
              </a:rPr>
              <a:t>Tier</a:t>
            </a:r>
            <a:r>
              <a:rPr sz="2500" b="1" spc="-15" dirty="0">
                <a:latin typeface="Times New Roman"/>
                <a:cs typeface="Times New Roman"/>
              </a:rPr>
              <a:t> </a:t>
            </a:r>
            <a:r>
              <a:rPr sz="2500" b="1" spc="-50" dirty="0">
                <a:latin typeface="Times New Roman"/>
                <a:cs typeface="Times New Roman"/>
              </a:rPr>
              <a:t>Architecture.</a:t>
            </a:r>
            <a:endParaRPr sz="2500" dirty="0">
              <a:latin typeface="Times New Roman"/>
              <a:cs typeface="Times New Roman"/>
            </a:endParaRPr>
          </a:p>
          <a:p>
            <a:pPr marL="433705" marR="5080" indent="-342900" algn="just">
              <a:lnSpc>
                <a:spcPct val="116799"/>
              </a:lnSpc>
              <a:spcBef>
                <a:spcPts val="5"/>
              </a:spcBef>
              <a:buFont typeface="Wingdings" panose="05000000000000000000" pitchFamily="2" charset="2"/>
              <a:buChar char="Ø"/>
            </a:pPr>
            <a:r>
              <a:rPr sz="2500" b="1" dirty="0">
                <a:latin typeface="Times New Roman"/>
                <a:cs typeface="Times New Roman"/>
              </a:rPr>
              <a:t>It </a:t>
            </a:r>
            <a:r>
              <a:rPr sz="2500" b="1" spc="-10" dirty="0">
                <a:latin typeface="Times New Roman"/>
                <a:cs typeface="Times New Roman"/>
              </a:rPr>
              <a:t>is </a:t>
            </a:r>
            <a:r>
              <a:rPr sz="2500" b="1" spc="15" dirty="0">
                <a:latin typeface="Times New Roman"/>
                <a:cs typeface="Times New Roman"/>
              </a:rPr>
              <a:t>a </a:t>
            </a:r>
            <a:r>
              <a:rPr sz="2500" b="1" spc="-60" dirty="0">
                <a:latin typeface="Times New Roman"/>
                <a:cs typeface="Times New Roman"/>
              </a:rPr>
              <a:t>widely </a:t>
            </a:r>
            <a:r>
              <a:rPr sz="2500" b="1" spc="-85" dirty="0">
                <a:latin typeface="Times New Roman"/>
                <a:cs typeface="Times New Roman"/>
              </a:rPr>
              <a:t>used </a:t>
            </a:r>
            <a:r>
              <a:rPr sz="2500" b="1" spc="-40" dirty="0">
                <a:latin typeface="Times New Roman"/>
                <a:cs typeface="Times New Roman"/>
              </a:rPr>
              <a:t>software </a:t>
            </a:r>
            <a:r>
              <a:rPr sz="2500" b="1" spc="-60" dirty="0">
                <a:latin typeface="Times New Roman"/>
                <a:cs typeface="Times New Roman"/>
              </a:rPr>
              <a:t>architecture </a:t>
            </a:r>
            <a:r>
              <a:rPr sz="2500" b="1" spc="-70" dirty="0">
                <a:latin typeface="Times New Roman"/>
                <a:cs typeface="Times New Roman"/>
              </a:rPr>
              <a:t>pattern </a:t>
            </a:r>
            <a:r>
              <a:rPr sz="2500" b="1" spc="-35" dirty="0">
                <a:latin typeface="Times New Roman"/>
                <a:cs typeface="Times New Roman"/>
              </a:rPr>
              <a:t>that </a:t>
            </a:r>
            <a:r>
              <a:rPr sz="2500" b="1" spc="-30" dirty="0">
                <a:latin typeface="Times New Roman"/>
                <a:cs typeface="Times New Roman"/>
              </a:rPr>
              <a:t> </a:t>
            </a:r>
            <a:r>
              <a:rPr sz="2500" b="1" spc="-80" dirty="0">
                <a:latin typeface="Times New Roman"/>
                <a:cs typeface="Times New Roman"/>
              </a:rPr>
              <a:t>divides</a:t>
            </a:r>
            <a:r>
              <a:rPr sz="2500" b="1" dirty="0">
                <a:latin typeface="Times New Roman"/>
                <a:cs typeface="Times New Roman"/>
              </a:rPr>
              <a:t> </a:t>
            </a:r>
            <a:r>
              <a:rPr sz="2500" b="1" spc="-75" dirty="0">
                <a:latin typeface="Times New Roman"/>
                <a:cs typeface="Times New Roman"/>
              </a:rPr>
              <a:t>an</a:t>
            </a:r>
            <a:r>
              <a:rPr sz="2500" b="1" spc="5" dirty="0">
                <a:latin typeface="Times New Roman"/>
                <a:cs typeface="Times New Roman"/>
              </a:rPr>
              <a:t> </a:t>
            </a:r>
            <a:r>
              <a:rPr sz="2500" b="1" spc="-50" dirty="0">
                <a:latin typeface="Times New Roman"/>
                <a:cs typeface="Times New Roman"/>
              </a:rPr>
              <a:t>application</a:t>
            </a:r>
            <a:r>
              <a:rPr sz="2500" b="1" spc="5" dirty="0">
                <a:latin typeface="Times New Roman"/>
                <a:cs typeface="Times New Roman"/>
              </a:rPr>
              <a:t> </a:t>
            </a:r>
            <a:r>
              <a:rPr sz="2500" b="1" spc="-40" dirty="0">
                <a:latin typeface="Times New Roman"/>
                <a:cs typeface="Times New Roman"/>
              </a:rPr>
              <a:t>into</a:t>
            </a:r>
            <a:r>
              <a:rPr sz="2500" b="1" spc="5" dirty="0">
                <a:latin typeface="Times New Roman"/>
                <a:cs typeface="Times New Roman"/>
              </a:rPr>
              <a:t> </a:t>
            </a:r>
            <a:r>
              <a:rPr sz="2500" b="1" spc="-70" dirty="0">
                <a:latin typeface="Times New Roman"/>
                <a:cs typeface="Times New Roman"/>
              </a:rPr>
              <a:t>three</a:t>
            </a:r>
            <a:r>
              <a:rPr sz="2500" b="1" spc="5" dirty="0">
                <a:latin typeface="Times New Roman"/>
                <a:cs typeface="Times New Roman"/>
              </a:rPr>
              <a:t> </a:t>
            </a:r>
            <a:r>
              <a:rPr sz="2500" b="1" spc="-45" dirty="0">
                <a:latin typeface="Times New Roman"/>
                <a:cs typeface="Times New Roman"/>
              </a:rPr>
              <a:t>distinct</a:t>
            </a:r>
            <a:r>
              <a:rPr sz="2500" b="1" spc="5" dirty="0">
                <a:latin typeface="Times New Roman"/>
                <a:cs typeface="Times New Roman"/>
              </a:rPr>
              <a:t> </a:t>
            </a:r>
            <a:r>
              <a:rPr sz="2500" b="1" spc="-20" dirty="0">
                <a:latin typeface="Times New Roman"/>
                <a:cs typeface="Times New Roman"/>
              </a:rPr>
              <a:t>layers.</a:t>
            </a:r>
            <a:endParaRPr sz="2500" dirty="0">
              <a:latin typeface="Times New Roman"/>
              <a:cs typeface="Times New Roman"/>
            </a:endParaRPr>
          </a:p>
          <a:p>
            <a:pPr marL="433705" marR="5080" indent="-342900" algn="just">
              <a:lnSpc>
                <a:spcPct val="116799"/>
              </a:lnSpc>
              <a:buFont typeface="Wingdings" panose="05000000000000000000" pitchFamily="2" charset="2"/>
              <a:buChar char="Ø"/>
            </a:pPr>
            <a:r>
              <a:rPr sz="2500" b="1" spc="-40" dirty="0">
                <a:latin typeface="Times New Roman"/>
                <a:cs typeface="Times New Roman"/>
              </a:rPr>
              <a:t>Each</a:t>
            </a:r>
            <a:r>
              <a:rPr sz="2500" b="1" spc="-35" dirty="0">
                <a:latin typeface="Times New Roman"/>
                <a:cs typeface="Times New Roman"/>
              </a:rPr>
              <a:t> layer</a:t>
            </a:r>
            <a:r>
              <a:rPr sz="2500" b="1" spc="-30" dirty="0">
                <a:latin typeface="Times New Roman"/>
                <a:cs typeface="Times New Roman"/>
              </a:rPr>
              <a:t> </a:t>
            </a:r>
            <a:r>
              <a:rPr sz="2500" b="1" spc="-55" dirty="0">
                <a:latin typeface="Times New Roman"/>
                <a:cs typeface="Times New Roman"/>
              </a:rPr>
              <a:t>has</a:t>
            </a:r>
            <a:r>
              <a:rPr sz="2500" b="1" spc="-50" dirty="0">
                <a:latin typeface="Times New Roman"/>
                <a:cs typeface="Times New Roman"/>
              </a:rPr>
              <a:t> </a:t>
            </a:r>
            <a:r>
              <a:rPr sz="2500" b="1" spc="-45" dirty="0">
                <a:latin typeface="Times New Roman"/>
                <a:cs typeface="Times New Roman"/>
              </a:rPr>
              <a:t>distinct</a:t>
            </a:r>
            <a:r>
              <a:rPr sz="2500" b="1" spc="-40" dirty="0">
                <a:latin typeface="Times New Roman"/>
                <a:cs typeface="Times New Roman"/>
              </a:rPr>
              <a:t> </a:t>
            </a:r>
            <a:r>
              <a:rPr sz="2500" b="1" spc="-45" dirty="0">
                <a:latin typeface="Times New Roman"/>
                <a:cs typeface="Times New Roman"/>
              </a:rPr>
              <a:t>responsibilities,</a:t>
            </a:r>
            <a:r>
              <a:rPr sz="2500" b="1" spc="-40" dirty="0">
                <a:latin typeface="Times New Roman"/>
                <a:cs typeface="Times New Roman"/>
              </a:rPr>
              <a:t> </a:t>
            </a:r>
            <a:r>
              <a:rPr sz="2500" b="1" spc="-55" dirty="0">
                <a:latin typeface="Times New Roman"/>
                <a:cs typeface="Times New Roman"/>
              </a:rPr>
              <a:t>making</a:t>
            </a:r>
            <a:r>
              <a:rPr sz="2500" b="1" spc="-50" dirty="0">
                <a:latin typeface="Times New Roman"/>
                <a:cs typeface="Times New Roman"/>
              </a:rPr>
              <a:t> </a:t>
            </a:r>
            <a:r>
              <a:rPr sz="2500" b="1" spc="-5" dirty="0">
                <a:latin typeface="Times New Roman"/>
                <a:cs typeface="Times New Roman"/>
              </a:rPr>
              <a:t>it </a:t>
            </a:r>
            <a:r>
              <a:rPr sz="2500" b="1" dirty="0">
                <a:latin typeface="Times New Roman"/>
                <a:cs typeface="Times New Roman"/>
              </a:rPr>
              <a:t> </a:t>
            </a:r>
            <a:r>
              <a:rPr sz="2500" b="1" spc="-35" dirty="0">
                <a:latin typeface="Times New Roman"/>
                <a:cs typeface="Times New Roman"/>
              </a:rPr>
              <a:t>easier </a:t>
            </a:r>
            <a:r>
              <a:rPr sz="2500" b="1" spc="10" dirty="0">
                <a:latin typeface="Times New Roman"/>
                <a:cs typeface="Times New Roman"/>
              </a:rPr>
              <a:t>to </a:t>
            </a:r>
            <a:r>
              <a:rPr sz="2500" b="1" spc="-55" dirty="0">
                <a:latin typeface="Times New Roman"/>
                <a:cs typeface="Times New Roman"/>
              </a:rPr>
              <a:t>manage </a:t>
            </a:r>
            <a:r>
              <a:rPr sz="2500" b="1" spc="-105" dirty="0">
                <a:latin typeface="Times New Roman"/>
                <a:cs typeface="Times New Roman"/>
              </a:rPr>
              <a:t>and </a:t>
            </a:r>
            <a:r>
              <a:rPr sz="2500" b="1" spc="-80" dirty="0">
                <a:latin typeface="Times New Roman"/>
                <a:cs typeface="Times New Roman"/>
              </a:rPr>
              <a:t>update </a:t>
            </a:r>
            <a:r>
              <a:rPr sz="2500" b="1" spc="-30" dirty="0">
                <a:latin typeface="Times New Roman"/>
                <a:cs typeface="Times New Roman"/>
              </a:rPr>
              <a:t>specific </a:t>
            </a:r>
            <a:r>
              <a:rPr sz="2500" b="1" spc="-40" dirty="0">
                <a:latin typeface="Times New Roman"/>
                <a:cs typeface="Times New Roman"/>
              </a:rPr>
              <a:t>functionalities </a:t>
            </a:r>
            <a:r>
              <a:rPr sz="2500" b="1" spc="-35" dirty="0">
                <a:latin typeface="Times New Roman"/>
                <a:cs typeface="Times New Roman"/>
              </a:rPr>
              <a:t> </a:t>
            </a:r>
            <a:r>
              <a:rPr sz="2500" b="1" spc="-70" dirty="0">
                <a:latin typeface="Times New Roman"/>
                <a:cs typeface="Times New Roman"/>
              </a:rPr>
              <a:t>without</a:t>
            </a:r>
            <a:r>
              <a:rPr sz="2500" b="1" dirty="0">
                <a:latin typeface="Times New Roman"/>
                <a:cs typeface="Times New Roman"/>
              </a:rPr>
              <a:t> </a:t>
            </a:r>
            <a:r>
              <a:rPr sz="2500" b="1" spc="-20" dirty="0">
                <a:latin typeface="Times New Roman"/>
                <a:cs typeface="Times New Roman"/>
              </a:rPr>
              <a:t>affecting</a:t>
            </a:r>
            <a:r>
              <a:rPr sz="2500" b="1" spc="5" dirty="0">
                <a:latin typeface="Times New Roman"/>
                <a:cs typeface="Times New Roman"/>
              </a:rPr>
              <a:t> </a:t>
            </a:r>
            <a:r>
              <a:rPr sz="2500" b="1" spc="-40" dirty="0">
                <a:latin typeface="Times New Roman"/>
                <a:cs typeface="Times New Roman"/>
              </a:rPr>
              <a:t>others.</a:t>
            </a:r>
            <a:endParaRPr sz="2500" dirty="0">
              <a:latin typeface="Times New Roman"/>
              <a:cs typeface="Times New Roman"/>
            </a:endParaRPr>
          </a:p>
        </p:txBody>
      </p:sp>
      <p:sp>
        <p:nvSpPr>
          <p:cNvPr id="12" name="object 12"/>
          <p:cNvSpPr/>
          <p:nvPr/>
        </p:nvSpPr>
        <p:spPr>
          <a:xfrm>
            <a:off x="148271" y="165047"/>
            <a:ext cx="5518150" cy="1909445"/>
          </a:xfrm>
          <a:custGeom>
            <a:avLst/>
            <a:gdLst/>
            <a:ahLst/>
            <a:cxnLst/>
            <a:rect l="l" t="t" r="r" b="b"/>
            <a:pathLst>
              <a:path w="5518150" h="1909445">
                <a:moveTo>
                  <a:pt x="20148" y="88109"/>
                </a:moveTo>
                <a:lnTo>
                  <a:pt x="12304" y="86526"/>
                </a:lnTo>
                <a:lnTo>
                  <a:pt x="5899" y="82207"/>
                </a:lnTo>
                <a:lnTo>
                  <a:pt x="1582" y="75800"/>
                </a:lnTo>
                <a:lnTo>
                  <a:pt x="0" y="67950"/>
                </a:lnTo>
                <a:lnTo>
                  <a:pt x="1582" y="60101"/>
                </a:lnTo>
                <a:lnTo>
                  <a:pt x="5899" y="53694"/>
                </a:lnTo>
                <a:lnTo>
                  <a:pt x="12304" y="49375"/>
                </a:lnTo>
                <a:lnTo>
                  <a:pt x="20148" y="47791"/>
                </a:lnTo>
                <a:lnTo>
                  <a:pt x="27993" y="49375"/>
                </a:lnTo>
                <a:lnTo>
                  <a:pt x="34398" y="53694"/>
                </a:lnTo>
                <a:lnTo>
                  <a:pt x="38715" y="60101"/>
                </a:lnTo>
                <a:lnTo>
                  <a:pt x="40297" y="67950"/>
                </a:lnTo>
                <a:lnTo>
                  <a:pt x="38715" y="75800"/>
                </a:lnTo>
                <a:lnTo>
                  <a:pt x="34398" y="82207"/>
                </a:lnTo>
                <a:lnTo>
                  <a:pt x="27993" y="86526"/>
                </a:lnTo>
                <a:lnTo>
                  <a:pt x="20148" y="88109"/>
                </a:lnTo>
                <a:close/>
              </a:path>
              <a:path w="5518150" h="1909445">
                <a:moveTo>
                  <a:pt x="322872" y="91478"/>
                </a:moveTo>
                <a:lnTo>
                  <a:pt x="313722" y="89629"/>
                </a:lnTo>
                <a:lnTo>
                  <a:pt x="306248" y="84587"/>
                </a:lnTo>
                <a:lnTo>
                  <a:pt x="301209" y="77108"/>
                </a:lnTo>
                <a:lnTo>
                  <a:pt x="299361" y="67950"/>
                </a:lnTo>
                <a:lnTo>
                  <a:pt x="301209" y="58795"/>
                </a:lnTo>
                <a:lnTo>
                  <a:pt x="306248" y="51317"/>
                </a:lnTo>
                <a:lnTo>
                  <a:pt x="313722" y="46275"/>
                </a:lnTo>
                <a:lnTo>
                  <a:pt x="322872" y="44426"/>
                </a:lnTo>
                <a:lnTo>
                  <a:pt x="332023" y="46275"/>
                </a:lnTo>
                <a:lnTo>
                  <a:pt x="339496" y="51317"/>
                </a:lnTo>
                <a:lnTo>
                  <a:pt x="344535" y="58795"/>
                </a:lnTo>
                <a:lnTo>
                  <a:pt x="346383" y="67950"/>
                </a:lnTo>
                <a:lnTo>
                  <a:pt x="344535" y="77108"/>
                </a:lnTo>
                <a:lnTo>
                  <a:pt x="339496" y="84587"/>
                </a:lnTo>
                <a:lnTo>
                  <a:pt x="332023" y="89629"/>
                </a:lnTo>
                <a:lnTo>
                  <a:pt x="322872" y="91478"/>
                </a:lnTo>
                <a:close/>
              </a:path>
              <a:path w="5518150" h="1909445">
                <a:moveTo>
                  <a:pt x="625600" y="94000"/>
                </a:moveTo>
                <a:lnTo>
                  <a:pt x="615475" y="91953"/>
                </a:lnTo>
                <a:lnTo>
                  <a:pt x="607204" y="86374"/>
                </a:lnTo>
                <a:lnTo>
                  <a:pt x="601626" y="78099"/>
                </a:lnTo>
                <a:lnTo>
                  <a:pt x="599580" y="67967"/>
                </a:lnTo>
                <a:lnTo>
                  <a:pt x="601626" y="57837"/>
                </a:lnTo>
                <a:lnTo>
                  <a:pt x="607204" y="49562"/>
                </a:lnTo>
                <a:lnTo>
                  <a:pt x="615475" y="43981"/>
                </a:lnTo>
                <a:lnTo>
                  <a:pt x="625600" y="41935"/>
                </a:lnTo>
                <a:lnTo>
                  <a:pt x="635722" y="43981"/>
                </a:lnTo>
                <a:lnTo>
                  <a:pt x="643992" y="49562"/>
                </a:lnTo>
                <a:lnTo>
                  <a:pt x="649570" y="57837"/>
                </a:lnTo>
                <a:lnTo>
                  <a:pt x="651615" y="67967"/>
                </a:lnTo>
                <a:lnTo>
                  <a:pt x="649572" y="78099"/>
                </a:lnTo>
                <a:lnTo>
                  <a:pt x="643999" y="86374"/>
                </a:lnTo>
                <a:lnTo>
                  <a:pt x="635730" y="91953"/>
                </a:lnTo>
                <a:lnTo>
                  <a:pt x="625600" y="94000"/>
                </a:lnTo>
                <a:close/>
              </a:path>
              <a:path w="5518150" h="1909445">
                <a:moveTo>
                  <a:pt x="928323" y="97365"/>
                </a:moveTo>
                <a:lnTo>
                  <a:pt x="916886" y="95056"/>
                </a:lnTo>
                <a:lnTo>
                  <a:pt x="907547" y="88756"/>
                </a:lnTo>
                <a:lnTo>
                  <a:pt x="901251" y="79412"/>
                </a:lnTo>
                <a:lnTo>
                  <a:pt x="898942" y="67967"/>
                </a:lnTo>
                <a:lnTo>
                  <a:pt x="901251" y="56523"/>
                </a:lnTo>
                <a:lnTo>
                  <a:pt x="907547" y="47178"/>
                </a:lnTo>
                <a:lnTo>
                  <a:pt x="916886" y="40879"/>
                </a:lnTo>
                <a:lnTo>
                  <a:pt x="928323" y="38569"/>
                </a:lnTo>
                <a:lnTo>
                  <a:pt x="939761" y="40879"/>
                </a:lnTo>
                <a:lnTo>
                  <a:pt x="949100" y="47178"/>
                </a:lnTo>
                <a:lnTo>
                  <a:pt x="955396" y="56523"/>
                </a:lnTo>
                <a:lnTo>
                  <a:pt x="957704" y="67967"/>
                </a:lnTo>
                <a:lnTo>
                  <a:pt x="955396" y="79412"/>
                </a:lnTo>
                <a:lnTo>
                  <a:pt x="949100" y="88756"/>
                </a:lnTo>
                <a:lnTo>
                  <a:pt x="939761" y="95056"/>
                </a:lnTo>
                <a:lnTo>
                  <a:pt x="928323" y="97365"/>
                </a:lnTo>
                <a:close/>
              </a:path>
              <a:path w="5518150" h="1909445">
                <a:moveTo>
                  <a:pt x="1231047" y="100731"/>
                </a:moveTo>
                <a:lnTo>
                  <a:pt x="1218304" y="98155"/>
                </a:lnTo>
                <a:lnTo>
                  <a:pt x="1207896" y="91133"/>
                </a:lnTo>
                <a:lnTo>
                  <a:pt x="1200877" y="80718"/>
                </a:lnTo>
                <a:lnTo>
                  <a:pt x="1198304" y="67967"/>
                </a:lnTo>
                <a:lnTo>
                  <a:pt x="1200877" y="55216"/>
                </a:lnTo>
                <a:lnTo>
                  <a:pt x="1207896" y="44802"/>
                </a:lnTo>
                <a:lnTo>
                  <a:pt x="1218304" y="37779"/>
                </a:lnTo>
                <a:lnTo>
                  <a:pt x="1231047" y="35204"/>
                </a:lnTo>
                <a:lnTo>
                  <a:pt x="1243791" y="37779"/>
                </a:lnTo>
                <a:lnTo>
                  <a:pt x="1254200" y="44802"/>
                </a:lnTo>
                <a:lnTo>
                  <a:pt x="1261220" y="55216"/>
                </a:lnTo>
                <a:lnTo>
                  <a:pt x="1263794" y="67967"/>
                </a:lnTo>
                <a:lnTo>
                  <a:pt x="1261220" y="80718"/>
                </a:lnTo>
                <a:lnTo>
                  <a:pt x="1254200" y="91133"/>
                </a:lnTo>
                <a:lnTo>
                  <a:pt x="1243791" y="98155"/>
                </a:lnTo>
                <a:lnTo>
                  <a:pt x="1231047" y="100731"/>
                </a:lnTo>
                <a:close/>
              </a:path>
              <a:path w="5518150" h="1909445">
                <a:moveTo>
                  <a:pt x="1533771" y="103256"/>
                </a:moveTo>
                <a:lnTo>
                  <a:pt x="1520055" y="100483"/>
                </a:lnTo>
                <a:lnTo>
                  <a:pt x="1508851" y="92921"/>
                </a:lnTo>
                <a:lnTo>
                  <a:pt x="1501294" y="81709"/>
                </a:lnTo>
                <a:lnTo>
                  <a:pt x="1498523" y="67984"/>
                </a:lnTo>
                <a:lnTo>
                  <a:pt x="1501294" y="54259"/>
                </a:lnTo>
                <a:lnTo>
                  <a:pt x="1508851" y="43047"/>
                </a:lnTo>
                <a:lnTo>
                  <a:pt x="1520055" y="35486"/>
                </a:lnTo>
                <a:lnTo>
                  <a:pt x="1533771" y="32712"/>
                </a:lnTo>
                <a:lnTo>
                  <a:pt x="1547489" y="35486"/>
                </a:lnTo>
                <a:lnTo>
                  <a:pt x="1558694" y="43047"/>
                </a:lnTo>
                <a:lnTo>
                  <a:pt x="1566251" y="54259"/>
                </a:lnTo>
                <a:lnTo>
                  <a:pt x="1569022" y="67984"/>
                </a:lnTo>
                <a:lnTo>
                  <a:pt x="1566253" y="81709"/>
                </a:lnTo>
                <a:lnTo>
                  <a:pt x="1558701" y="92921"/>
                </a:lnTo>
                <a:lnTo>
                  <a:pt x="1547496" y="100483"/>
                </a:lnTo>
                <a:lnTo>
                  <a:pt x="1533771" y="103256"/>
                </a:lnTo>
                <a:close/>
              </a:path>
              <a:path w="5518150" h="1909445">
                <a:moveTo>
                  <a:pt x="1836488" y="105781"/>
                </a:moveTo>
                <a:lnTo>
                  <a:pt x="1821785" y="102810"/>
                </a:lnTo>
                <a:lnTo>
                  <a:pt x="1809778" y="94708"/>
                </a:lnTo>
                <a:lnTo>
                  <a:pt x="1801683" y="82693"/>
                </a:lnTo>
                <a:lnTo>
                  <a:pt x="1798715" y="67984"/>
                </a:lnTo>
                <a:lnTo>
                  <a:pt x="1801683" y="53276"/>
                </a:lnTo>
                <a:lnTo>
                  <a:pt x="1809778" y="41262"/>
                </a:lnTo>
                <a:lnTo>
                  <a:pt x="1821785" y="33159"/>
                </a:lnTo>
                <a:lnTo>
                  <a:pt x="1836488" y="30187"/>
                </a:lnTo>
                <a:lnTo>
                  <a:pt x="1851191" y="33159"/>
                </a:lnTo>
                <a:lnTo>
                  <a:pt x="1863197" y="41262"/>
                </a:lnTo>
                <a:lnTo>
                  <a:pt x="1871292" y="53276"/>
                </a:lnTo>
                <a:lnTo>
                  <a:pt x="1874261" y="67984"/>
                </a:lnTo>
                <a:lnTo>
                  <a:pt x="1871292" y="82693"/>
                </a:lnTo>
                <a:lnTo>
                  <a:pt x="1863197" y="94708"/>
                </a:lnTo>
                <a:lnTo>
                  <a:pt x="1851191" y="102810"/>
                </a:lnTo>
                <a:lnTo>
                  <a:pt x="1836488" y="105781"/>
                </a:lnTo>
                <a:close/>
              </a:path>
              <a:path w="5518150" h="1909445">
                <a:moveTo>
                  <a:pt x="2139212" y="109146"/>
                </a:moveTo>
                <a:lnTo>
                  <a:pt x="2123204" y="105912"/>
                </a:lnTo>
                <a:lnTo>
                  <a:pt x="2110135" y="97091"/>
                </a:lnTo>
                <a:lnTo>
                  <a:pt x="2101327" y="84007"/>
                </a:lnTo>
                <a:lnTo>
                  <a:pt x="2098097" y="67984"/>
                </a:lnTo>
                <a:lnTo>
                  <a:pt x="2101327" y="51961"/>
                </a:lnTo>
                <a:lnTo>
                  <a:pt x="2110135" y="38878"/>
                </a:lnTo>
                <a:lnTo>
                  <a:pt x="2123204" y="30057"/>
                </a:lnTo>
                <a:lnTo>
                  <a:pt x="2139212" y="26822"/>
                </a:lnTo>
                <a:lnTo>
                  <a:pt x="2155225" y="30057"/>
                </a:lnTo>
                <a:lnTo>
                  <a:pt x="2168305" y="38878"/>
                </a:lnTo>
                <a:lnTo>
                  <a:pt x="2177126" y="51961"/>
                </a:lnTo>
                <a:lnTo>
                  <a:pt x="2180360" y="67984"/>
                </a:lnTo>
                <a:lnTo>
                  <a:pt x="2177126" y="84007"/>
                </a:lnTo>
                <a:lnTo>
                  <a:pt x="2168305" y="97091"/>
                </a:lnTo>
                <a:lnTo>
                  <a:pt x="2155225" y="105912"/>
                </a:lnTo>
                <a:lnTo>
                  <a:pt x="2139212" y="109146"/>
                </a:lnTo>
                <a:close/>
              </a:path>
              <a:path w="5518150" h="1909445">
                <a:moveTo>
                  <a:pt x="2441936" y="111671"/>
                </a:moveTo>
                <a:lnTo>
                  <a:pt x="2424948" y="108239"/>
                </a:lnTo>
                <a:lnTo>
                  <a:pt x="2411074" y="98879"/>
                </a:lnTo>
                <a:lnTo>
                  <a:pt x="2401719" y="84998"/>
                </a:lnTo>
                <a:lnTo>
                  <a:pt x="2398289" y="68001"/>
                </a:lnTo>
                <a:lnTo>
                  <a:pt x="2401719" y="51004"/>
                </a:lnTo>
                <a:lnTo>
                  <a:pt x="2411074" y="37124"/>
                </a:lnTo>
                <a:lnTo>
                  <a:pt x="2424948" y="27766"/>
                </a:lnTo>
                <a:lnTo>
                  <a:pt x="2441936" y="24334"/>
                </a:lnTo>
                <a:lnTo>
                  <a:pt x="2458923" y="27766"/>
                </a:lnTo>
                <a:lnTo>
                  <a:pt x="2472797" y="37124"/>
                </a:lnTo>
                <a:lnTo>
                  <a:pt x="2482152" y="51004"/>
                </a:lnTo>
                <a:lnTo>
                  <a:pt x="2485582" y="68001"/>
                </a:lnTo>
                <a:lnTo>
                  <a:pt x="2482152" y="84998"/>
                </a:lnTo>
                <a:lnTo>
                  <a:pt x="2472797" y="98879"/>
                </a:lnTo>
                <a:lnTo>
                  <a:pt x="2458923" y="108239"/>
                </a:lnTo>
                <a:lnTo>
                  <a:pt x="2441936" y="111671"/>
                </a:lnTo>
                <a:close/>
              </a:path>
              <a:path w="5518150" h="1909445">
                <a:moveTo>
                  <a:pt x="2744659" y="114196"/>
                </a:moveTo>
                <a:lnTo>
                  <a:pt x="2726698" y="110566"/>
                </a:lnTo>
                <a:lnTo>
                  <a:pt x="2712030" y="100666"/>
                </a:lnTo>
                <a:lnTo>
                  <a:pt x="2702141" y="85982"/>
                </a:lnTo>
                <a:lnTo>
                  <a:pt x="2698515" y="68001"/>
                </a:lnTo>
                <a:lnTo>
                  <a:pt x="2702141" y="50022"/>
                </a:lnTo>
                <a:lnTo>
                  <a:pt x="2712030" y="35339"/>
                </a:lnTo>
                <a:lnTo>
                  <a:pt x="2726698" y="25439"/>
                </a:lnTo>
                <a:lnTo>
                  <a:pt x="2744659" y="21809"/>
                </a:lnTo>
                <a:lnTo>
                  <a:pt x="2762641" y="25439"/>
                </a:lnTo>
                <a:lnTo>
                  <a:pt x="2777318" y="35339"/>
                </a:lnTo>
                <a:lnTo>
                  <a:pt x="2787211" y="50022"/>
                </a:lnTo>
                <a:lnTo>
                  <a:pt x="2790838" y="68001"/>
                </a:lnTo>
                <a:lnTo>
                  <a:pt x="2787211" y="85982"/>
                </a:lnTo>
                <a:lnTo>
                  <a:pt x="2777318" y="100666"/>
                </a:lnTo>
                <a:lnTo>
                  <a:pt x="2762641" y="110566"/>
                </a:lnTo>
                <a:lnTo>
                  <a:pt x="2744659" y="114196"/>
                </a:lnTo>
                <a:close/>
              </a:path>
              <a:path w="5518150" h="1909445">
                <a:moveTo>
                  <a:pt x="3047383" y="116718"/>
                </a:moveTo>
                <a:lnTo>
                  <a:pt x="3028442" y="112890"/>
                </a:lnTo>
                <a:lnTo>
                  <a:pt x="3012969" y="102451"/>
                </a:lnTo>
                <a:lnTo>
                  <a:pt x="3002534" y="86966"/>
                </a:lnTo>
                <a:lnTo>
                  <a:pt x="2998707" y="68001"/>
                </a:lnTo>
                <a:lnTo>
                  <a:pt x="3002534" y="49038"/>
                </a:lnTo>
                <a:lnTo>
                  <a:pt x="3012969" y="33553"/>
                </a:lnTo>
                <a:lnTo>
                  <a:pt x="3028442" y="23112"/>
                </a:lnTo>
                <a:lnTo>
                  <a:pt x="3047383" y="19284"/>
                </a:lnTo>
                <a:lnTo>
                  <a:pt x="3066344" y="23112"/>
                </a:lnTo>
                <a:lnTo>
                  <a:pt x="3081827" y="33553"/>
                </a:lnTo>
                <a:lnTo>
                  <a:pt x="3092266" y="49038"/>
                </a:lnTo>
                <a:lnTo>
                  <a:pt x="3096093" y="68001"/>
                </a:lnTo>
                <a:lnTo>
                  <a:pt x="3092266" y="86966"/>
                </a:lnTo>
                <a:lnTo>
                  <a:pt x="3081827" y="102451"/>
                </a:lnTo>
                <a:lnTo>
                  <a:pt x="3066344" y="112890"/>
                </a:lnTo>
                <a:lnTo>
                  <a:pt x="3047383" y="116718"/>
                </a:lnTo>
                <a:close/>
              </a:path>
              <a:path w="5518150" h="1909445">
                <a:moveTo>
                  <a:pt x="3350107" y="119243"/>
                </a:moveTo>
                <a:lnTo>
                  <a:pt x="3330172" y="115216"/>
                </a:lnTo>
                <a:lnTo>
                  <a:pt x="3313895" y="104236"/>
                </a:lnTo>
                <a:lnTo>
                  <a:pt x="3302923" y="87948"/>
                </a:lnTo>
                <a:lnTo>
                  <a:pt x="3298899" y="68001"/>
                </a:lnTo>
                <a:lnTo>
                  <a:pt x="3302923" y="48054"/>
                </a:lnTo>
                <a:lnTo>
                  <a:pt x="3313895" y="31766"/>
                </a:lnTo>
                <a:lnTo>
                  <a:pt x="3330172" y="20786"/>
                </a:lnTo>
                <a:lnTo>
                  <a:pt x="3350107" y="16759"/>
                </a:lnTo>
                <a:lnTo>
                  <a:pt x="3370047" y="20786"/>
                </a:lnTo>
                <a:lnTo>
                  <a:pt x="3386336" y="31766"/>
                </a:lnTo>
                <a:lnTo>
                  <a:pt x="3397320" y="48054"/>
                </a:lnTo>
                <a:lnTo>
                  <a:pt x="3401349" y="68001"/>
                </a:lnTo>
                <a:lnTo>
                  <a:pt x="3397320" y="87948"/>
                </a:lnTo>
                <a:lnTo>
                  <a:pt x="3386336" y="104236"/>
                </a:lnTo>
                <a:lnTo>
                  <a:pt x="3370047" y="115216"/>
                </a:lnTo>
                <a:lnTo>
                  <a:pt x="3350107" y="119243"/>
                </a:lnTo>
                <a:close/>
              </a:path>
              <a:path w="5518150" h="1909445">
                <a:moveTo>
                  <a:pt x="3652831" y="122608"/>
                </a:moveTo>
                <a:lnTo>
                  <a:pt x="3631605" y="118317"/>
                </a:lnTo>
                <a:lnTo>
                  <a:pt x="3614265" y="106616"/>
                </a:lnTo>
                <a:lnTo>
                  <a:pt x="3602570" y="89263"/>
                </a:lnTo>
                <a:lnTo>
                  <a:pt x="3598281" y="68018"/>
                </a:lnTo>
                <a:lnTo>
                  <a:pt x="3602570" y="46774"/>
                </a:lnTo>
                <a:lnTo>
                  <a:pt x="3614265" y="29421"/>
                </a:lnTo>
                <a:lnTo>
                  <a:pt x="3631605" y="17719"/>
                </a:lnTo>
                <a:lnTo>
                  <a:pt x="3652831" y="13428"/>
                </a:lnTo>
                <a:lnTo>
                  <a:pt x="3674077" y="17719"/>
                </a:lnTo>
                <a:lnTo>
                  <a:pt x="3691427" y="29421"/>
                </a:lnTo>
                <a:lnTo>
                  <a:pt x="3703125" y="46774"/>
                </a:lnTo>
                <a:lnTo>
                  <a:pt x="3707414" y="68018"/>
                </a:lnTo>
                <a:lnTo>
                  <a:pt x="3703125" y="89263"/>
                </a:lnTo>
                <a:lnTo>
                  <a:pt x="3691427" y="106616"/>
                </a:lnTo>
                <a:lnTo>
                  <a:pt x="3674077" y="118317"/>
                </a:lnTo>
                <a:lnTo>
                  <a:pt x="3652831" y="122608"/>
                </a:lnTo>
                <a:close/>
              </a:path>
              <a:path w="5518150" h="1909445">
                <a:moveTo>
                  <a:pt x="3955589" y="125133"/>
                </a:moveTo>
                <a:lnTo>
                  <a:pt x="3933369" y="120643"/>
                </a:lnTo>
                <a:lnTo>
                  <a:pt x="3915225" y="108401"/>
                </a:lnTo>
                <a:lnTo>
                  <a:pt x="3902992" y="90246"/>
                </a:lnTo>
                <a:lnTo>
                  <a:pt x="3898507" y="68018"/>
                </a:lnTo>
                <a:lnTo>
                  <a:pt x="3902992" y="45790"/>
                </a:lnTo>
                <a:lnTo>
                  <a:pt x="3915225" y="27635"/>
                </a:lnTo>
                <a:lnTo>
                  <a:pt x="3933369" y="15392"/>
                </a:lnTo>
                <a:lnTo>
                  <a:pt x="3955589" y="10903"/>
                </a:lnTo>
                <a:lnTo>
                  <a:pt x="3977789" y="15392"/>
                </a:lnTo>
                <a:lnTo>
                  <a:pt x="3995923" y="27635"/>
                </a:lnTo>
                <a:lnTo>
                  <a:pt x="4008151" y="45790"/>
                </a:lnTo>
                <a:lnTo>
                  <a:pt x="4012636" y="68018"/>
                </a:lnTo>
                <a:lnTo>
                  <a:pt x="4008156" y="90246"/>
                </a:lnTo>
                <a:lnTo>
                  <a:pt x="3995935" y="108401"/>
                </a:lnTo>
                <a:lnTo>
                  <a:pt x="3977803" y="120643"/>
                </a:lnTo>
                <a:lnTo>
                  <a:pt x="3955589" y="125133"/>
                </a:lnTo>
                <a:close/>
              </a:path>
              <a:path w="5518150" h="1909445">
                <a:moveTo>
                  <a:pt x="4258312" y="127658"/>
                </a:moveTo>
                <a:lnTo>
                  <a:pt x="4235113" y="122970"/>
                </a:lnTo>
                <a:lnTo>
                  <a:pt x="4216164" y="110188"/>
                </a:lnTo>
                <a:lnTo>
                  <a:pt x="4203385" y="91230"/>
                </a:lnTo>
                <a:lnTo>
                  <a:pt x="4198699" y="68018"/>
                </a:lnTo>
                <a:lnTo>
                  <a:pt x="4203385" y="44806"/>
                </a:lnTo>
                <a:lnTo>
                  <a:pt x="4216164" y="25850"/>
                </a:lnTo>
                <a:lnTo>
                  <a:pt x="4235113" y="13068"/>
                </a:lnTo>
                <a:lnTo>
                  <a:pt x="4258312" y="8381"/>
                </a:lnTo>
                <a:lnTo>
                  <a:pt x="4281506" y="13068"/>
                </a:lnTo>
                <a:lnTo>
                  <a:pt x="4300444" y="25850"/>
                </a:lnTo>
                <a:lnTo>
                  <a:pt x="4313211" y="44806"/>
                </a:lnTo>
                <a:lnTo>
                  <a:pt x="4317892" y="68018"/>
                </a:lnTo>
                <a:lnTo>
                  <a:pt x="4313211" y="91230"/>
                </a:lnTo>
                <a:lnTo>
                  <a:pt x="4300444" y="110188"/>
                </a:lnTo>
                <a:lnTo>
                  <a:pt x="4281506" y="122970"/>
                </a:lnTo>
                <a:lnTo>
                  <a:pt x="4258312" y="127658"/>
                </a:lnTo>
                <a:close/>
              </a:path>
              <a:path w="5518150" h="1909445">
                <a:moveTo>
                  <a:pt x="4561036" y="131864"/>
                </a:moveTo>
                <a:lnTo>
                  <a:pt x="4536200" y="126848"/>
                </a:lnTo>
                <a:lnTo>
                  <a:pt x="4515921" y="113170"/>
                </a:lnTo>
                <a:lnTo>
                  <a:pt x="4502250" y="92881"/>
                </a:lnTo>
                <a:lnTo>
                  <a:pt x="4497237" y="68035"/>
                </a:lnTo>
                <a:lnTo>
                  <a:pt x="4502250" y="43188"/>
                </a:lnTo>
                <a:lnTo>
                  <a:pt x="4515921" y="22900"/>
                </a:lnTo>
                <a:lnTo>
                  <a:pt x="4536200" y="9221"/>
                </a:lnTo>
                <a:lnTo>
                  <a:pt x="4561036" y="4205"/>
                </a:lnTo>
                <a:lnTo>
                  <a:pt x="4585853" y="9221"/>
                </a:lnTo>
                <a:lnTo>
                  <a:pt x="4606122" y="22900"/>
                </a:lnTo>
                <a:lnTo>
                  <a:pt x="4619789" y="43188"/>
                </a:lnTo>
                <a:lnTo>
                  <a:pt x="4624802" y="68035"/>
                </a:lnTo>
                <a:lnTo>
                  <a:pt x="4619789" y="92881"/>
                </a:lnTo>
                <a:lnTo>
                  <a:pt x="4606122" y="113170"/>
                </a:lnTo>
                <a:lnTo>
                  <a:pt x="4585853" y="126848"/>
                </a:lnTo>
                <a:lnTo>
                  <a:pt x="4561036" y="131864"/>
                </a:lnTo>
                <a:close/>
              </a:path>
              <a:path w="5518150" h="1909445">
                <a:moveTo>
                  <a:pt x="4863760" y="135229"/>
                </a:moveTo>
                <a:lnTo>
                  <a:pt x="4837613" y="129949"/>
                </a:lnTo>
                <a:lnTo>
                  <a:pt x="4816261" y="115548"/>
                </a:lnTo>
                <a:lnTo>
                  <a:pt x="4801864" y="94189"/>
                </a:lnTo>
                <a:lnTo>
                  <a:pt x="4796585" y="68035"/>
                </a:lnTo>
                <a:lnTo>
                  <a:pt x="4801864" y="41882"/>
                </a:lnTo>
                <a:lnTo>
                  <a:pt x="4816261" y="20523"/>
                </a:lnTo>
                <a:lnTo>
                  <a:pt x="4837613" y="6121"/>
                </a:lnTo>
                <a:lnTo>
                  <a:pt x="4863760" y="840"/>
                </a:lnTo>
                <a:lnTo>
                  <a:pt x="4889887" y="6121"/>
                </a:lnTo>
                <a:lnTo>
                  <a:pt x="4911229" y="20523"/>
                </a:lnTo>
                <a:lnTo>
                  <a:pt x="4925622" y="41882"/>
                </a:lnTo>
                <a:lnTo>
                  <a:pt x="4930901" y="68035"/>
                </a:lnTo>
                <a:lnTo>
                  <a:pt x="4925622" y="94189"/>
                </a:lnTo>
                <a:lnTo>
                  <a:pt x="4911229" y="115548"/>
                </a:lnTo>
                <a:lnTo>
                  <a:pt x="4889887" y="129949"/>
                </a:lnTo>
                <a:lnTo>
                  <a:pt x="4863760" y="135229"/>
                </a:lnTo>
                <a:close/>
              </a:path>
              <a:path w="5518150" h="1909445">
                <a:moveTo>
                  <a:pt x="5166483" y="136070"/>
                </a:moveTo>
                <a:lnTo>
                  <a:pt x="5140006" y="130724"/>
                </a:lnTo>
                <a:lnTo>
                  <a:pt x="5118386" y="116144"/>
                </a:lnTo>
                <a:lnTo>
                  <a:pt x="5103810" y="94518"/>
                </a:lnTo>
                <a:lnTo>
                  <a:pt x="5098465" y="68035"/>
                </a:lnTo>
                <a:lnTo>
                  <a:pt x="5103810" y="41551"/>
                </a:lnTo>
                <a:lnTo>
                  <a:pt x="5118386" y="19926"/>
                </a:lnTo>
                <a:lnTo>
                  <a:pt x="5140006" y="5346"/>
                </a:lnTo>
                <a:lnTo>
                  <a:pt x="5166483" y="0"/>
                </a:lnTo>
                <a:lnTo>
                  <a:pt x="5192942" y="5346"/>
                </a:lnTo>
                <a:lnTo>
                  <a:pt x="5214552" y="19926"/>
                </a:lnTo>
                <a:lnTo>
                  <a:pt x="5229124" y="41551"/>
                </a:lnTo>
                <a:lnTo>
                  <a:pt x="5234468" y="68035"/>
                </a:lnTo>
                <a:lnTo>
                  <a:pt x="5229124" y="94518"/>
                </a:lnTo>
                <a:lnTo>
                  <a:pt x="5214552" y="116144"/>
                </a:lnTo>
                <a:lnTo>
                  <a:pt x="5192942" y="130724"/>
                </a:lnTo>
                <a:lnTo>
                  <a:pt x="5166483" y="136070"/>
                </a:lnTo>
                <a:close/>
              </a:path>
              <a:path w="5518150" h="1909445">
                <a:moveTo>
                  <a:pt x="5469208" y="86513"/>
                </a:moveTo>
                <a:lnTo>
                  <a:pt x="5462022" y="85060"/>
                </a:lnTo>
                <a:lnTo>
                  <a:pt x="5456153" y="81098"/>
                </a:lnTo>
                <a:lnTo>
                  <a:pt x="5452195" y="75224"/>
                </a:lnTo>
                <a:lnTo>
                  <a:pt x="5450743" y="68035"/>
                </a:lnTo>
                <a:lnTo>
                  <a:pt x="5452195" y="60845"/>
                </a:lnTo>
                <a:lnTo>
                  <a:pt x="5456153" y="54972"/>
                </a:lnTo>
                <a:lnTo>
                  <a:pt x="5462022" y="51010"/>
                </a:lnTo>
                <a:lnTo>
                  <a:pt x="5469208" y="49557"/>
                </a:lnTo>
                <a:lnTo>
                  <a:pt x="5476394" y="51010"/>
                </a:lnTo>
                <a:lnTo>
                  <a:pt x="5482263" y="54972"/>
                </a:lnTo>
                <a:lnTo>
                  <a:pt x="5486221" y="60845"/>
                </a:lnTo>
                <a:lnTo>
                  <a:pt x="5487672" y="68035"/>
                </a:lnTo>
                <a:lnTo>
                  <a:pt x="5486221" y="75224"/>
                </a:lnTo>
                <a:lnTo>
                  <a:pt x="5482263" y="81098"/>
                </a:lnTo>
                <a:lnTo>
                  <a:pt x="5476394" y="85060"/>
                </a:lnTo>
                <a:lnTo>
                  <a:pt x="5469208" y="86513"/>
                </a:lnTo>
                <a:close/>
              </a:path>
              <a:path w="5518150" h="1909445">
                <a:moveTo>
                  <a:pt x="20148" y="391137"/>
                </a:moveTo>
                <a:lnTo>
                  <a:pt x="12304" y="389553"/>
                </a:lnTo>
                <a:lnTo>
                  <a:pt x="5899" y="385233"/>
                </a:lnTo>
                <a:lnTo>
                  <a:pt x="1582" y="378824"/>
                </a:lnTo>
                <a:lnTo>
                  <a:pt x="0" y="370975"/>
                </a:lnTo>
                <a:lnTo>
                  <a:pt x="1582" y="363125"/>
                </a:lnTo>
                <a:lnTo>
                  <a:pt x="5899" y="356718"/>
                </a:lnTo>
                <a:lnTo>
                  <a:pt x="12304" y="352399"/>
                </a:lnTo>
                <a:lnTo>
                  <a:pt x="20148" y="350815"/>
                </a:lnTo>
                <a:lnTo>
                  <a:pt x="27993" y="352399"/>
                </a:lnTo>
                <a:lnTo>
                  <a:pt x="34398" y="356718"/>
                </a:lnTo>
                <a:lnTo>
                  <a:pt x="38715" y="363125"/>
                </a:lnTo>
                <a:lnTo>
                  <a:pt x="40297" y="370975"/>
                </a:lnTo>
                <a:lnTo>
                  <a:pt x="38715" y="378824"/>
                </a:lnTo>
                <a:lnTo>
                  <a:pt x="34398" y="385233"/>
                </a:lnTo>
                <a:lnTo>
                  <a:pt x="27993" y="389553"/>
                </a:lnTo>
                <a:lnTo>
                  <a:pt x="20148" y="391137"/>
                </a:lnTo>
                <a:close/>
              </a:path>
              <a:path w="5518150" h="1909445">
                <a:moveTo>
                  <a:pt x="322872" y="394503"/>
                </a:moveTo>
                <a:lnTo>
                  <a:pt x="313722" y="392653"/>
                </a:lnTo>
                <a:lnTo>
                  <a:pt x="306248" y="387611"/>
                </a:lnTo>
                <a:lnTo>
                  <a:pt x="301209" y="380132"/>
                </a:lnTo>
                <a:lnTo>
                  <a:pt x="299361" y="370975"/>
                </a:lnTo>
                <a:lnTo>
                  <a:pt x="301209" y="361819"/>
                </a:lnTo>
                <a:lnTo>
                  <a:pt x="306248" y="354341"/>
                </a:lnTo>
                <a:lnTo>
                  <a:pt x="313722" y="349299"/>
                </a:lnTo>
                <a:lnTo>
                  <a:pt x="322872" y="347450"/>
                </a:lnTo>
                <a:lnTo>
                  <a:pt x="332023" y="349299"/>
                </a:lnTo>
                <a:lnTo>
                  <a:pt x="339496" y="354341"/>
                </a:lnTo>
                <a:lnTo>
                  <a:pt x="344535" y="361819"/>
                </a:lnTo>
                <a:lnTo>
                  <a:pt x="346383" y="370975"/>
                </a:lnTo>
                <a:lnTo>
                  <a:pt x="344535" y="380132"/>
                </a:lnTo>
                <a:lnTo>
                  <a:pt x="339496" y="387611"/>
                </a:lnTo>
                <a:lnTo>
                  <a:pt x="332023" y="392653"/>
                </a:lnTo>
                <a:lnTo>
                  <a:pt x="322872" y="394503"/>
                </a:lnTo>
                <a:close/>
              </a:path>
              <a:path w="5518150" h="1909445">
                <a:moveTo>
                  <a:pt x="625600" y="397024"/>
                </a:moveTo>
                <a:lnTo>
                  <a:pt x="615475" y="394978"/>
                </a:lnTo>
                <a:lnTo>
                  <a:pt x="607204" y="389398"/>
                </a:lnTo>
                <a:lnTo>
                  <a:pt x="601626" y="381123"/>
                </a:lnTo>
                <a:lnTo>
                  <a:pt x="599580" y="370991"/>
                </a:lnTo>
                <a:lnTo>
                  <a:pt x="601626" y="360862"/>
                </a:lnTo>
                <a:lnTo>
                  <a:pt x="607204" y="352586"/>
                </a:lnTo>
                <a:lnTo>
                  <a:pt x="615475" y="347006"/>
                </a:lnTo>
                <a:lnTo>
                  <a:pt x="625600" y="344959"/>
                </a:lnTo>
                <a:lnTo>
                  <a:pt x="635722" y="347006"/>
                </a:lnTo>
                <a:lnTo>
                  <a:pt x="643992" y="352586"/>
                </a:lnTo>
                <a:lnTo>
                  <a:pt x="649570" y="360862"/>
                </a:lnTo>
                <a:lnTo>
                  <a:pt x="651615" y="370991"/>
                </a:lnTo>
                <a:lnTo>
                  <a:pt x="649572" y="381123"/>
                </a:lnTo>
                <a:lnTo>
                  <a:pt x="643999" y="389398"/>
                </a:lnTo>
                <a:lnTo>
                  <a:pt x="635730" y="394978"/>
                </a:lnTo>
                <a:lnTo>
                  <a:pt x="625600" y="397024"/>
                </a:lnTo>
                <a:close/>
              </a:path>
              <a:path w="5518150" h="1909445">
                <a:moveTo>
                  <a:pt x="928323" y="400390"/>
                </a:moveTo>
                <a:lnTo>
                  <a:pt x="916886" y="398080"/>
                </a:lnTo>
                <a:lnTo>
                  <a:pt x="907547" y="391781"/>
                </a:lnTo>
                <a:lnTo>
                  <a:pt x="901251" y="382436"/>
                </a:lnTo>
                <a:lnTo>
                  <a:pt x="898942" y="370991"/>
                </a:lnTo>
                <a:lnTo>
                  <a:pt x="901251" y="359547"/>
                </a:lnTo>
                <a:lnTo>
                  <a:pt x="907547" y="350202"/>
                </a:lnTo>
                <a:lnTo>
                  <a:pt x="916886" y="343903"/>
                </a:lnTo>
                <a:lnTo>
                  <a:pt x="928323" y="341593"/>
                </a:lnTo>
                <a:lnTo>
                  <a:pt x="939761" y="343903"/>
                </a:lnTo>
                <a:lnTo>
                  <a:pt x="949100" y="350202"/>
                </a:lnTo>
                <a:lnTo>
                  <a:pt x="955396" y="359547"/>
                </a:lnTo>
                <a:lnTo>
                  <a:pt x="957704" y="370991"/>
                </a:lnTo>
                <a:lnTo>
                  <a:pt x="955396" y="382436"/>
                </a:lnTo>
                <a:lnTo>
                  <a:pt x="949100" y="391781"/>
                </a:lnTo>
                <a:lnTo>
                  <a:pt x="939761" y="398080"/>
                </a:lnTo>
                <a:lnTo>
                  <a:pt x="928323" y="400390"/>
                </a:lnTo>
                <a:close/>
              </a:path>
              <a:path w="5518150" h="1909445">
                <a:moveTo>
                  <a:pt x="1231047" y="403755"/>
                </a:moveTo>
                <a:lnTo>
                  <a:pt x="1218304" y="401180"/>
                </a:lnTo>
                <a:lnTo>
                  <a:pt x="1207896" y="394157"/>
                </a:lnTo>
                <a:lnTo>
                  <a:pt x="1200877" y="383742"/>
                </a:lnTo>
                <a:lnTo>
                  <a:pt x="1198304" y="370991"/>
                </a:lnTo>
                <a:lnTo>
                  <a:pt x="1200877" y="358241"/>
                </a:lnTo>
                <a:lnTo>
                  <a:pt x="1207896" y="347826"/>
                </a:lnTo>
                <a:lnTo>
                  <a:pt x="1218304" y="340803"/>
                </a:lnTo>
                <a:lnTo>
                  <a:pt x="1231047" y="338228"/>
                </a:lnTo>
                <a:lnTo>
                  <a:pt x="1243791" y="340803"/>
                </a:lnTo>
                <a:lnTo>
                  <a:pt x="1254200" y="347826"/>
                </a:lnTo>
                <a:lnTo>
                  <a:pt x="1261220" y="358241"/>
                </a:lnTo>
                <a:lnTo>
                  <a:pt x="1263794" y="370991"/>
                </a:lnTo>
                <a:lnTo>
                  <a:pt x="1261220" y="383742"/>
                </a:lnTo>
                <a:lnTo>
                  <a:pt x="1254200" y="394157"/>
                </a:lnTo>
                <a:lnTo>
                  <a:pt x="1243791" y="401180"/>
                </a:lnTo>
                <a:lnTo>
                  <a:pt x="1231047" y="403755"/>
                </a:lnTo>
                <a:close/>
              </a:path>
              <a:path w="5518150" h="1909445">
                <a:moveTo>
                  <a:pt x="1533771" y="406280"/>
                </a:moveTo>
                <a:lnTo>
                  <a:pt x="1520055" y="403507"/>
                </a:lnTo>
                <a:lnTo>
                  <a:pt x="1508851" y="395946"/>
                </a:lnTo>
                <a:lnTo>
                  <a:pt x="1501294" y="384734"/>
                </a:lnTo>
                <a:lnTo>
                  <a:pt x="1498523" y="371008"/>
                </a:lnTo>
                <a:lnTo>
                  <a:pt x="1501294" y="357283"/>
                </a:lnTo>
                <a:lnTo>
                  <a:pt x="1508851" y="346071"/>
                </a:lnTo>
                <a:lnTo>
                  <a:pt x="1520055" y="338510"/>
                </a:lnTo>
                <a:lnTo>
                  <a:pt x="1533771" y="335737"/>
                </a:lnTo>
                <a:lnTo>
                  <a:pt x="1547489" y="338510"/>
                </a:lnTo>
                <a:lnTo>
                  <a:pt x="1558694" y="346071"/>
                </a:lnTo>
                <a:lnTo>
                  <a:pt x="1566251" y="357283"/>
                </a:lnTo>
                <a:lnTo>
                  <a:pt x="1569022" y="371008"/>
                </a:lnTo>
                <a:lnTo>
                  <a:pt x="1566253" y="384734"/>
                </a:lnTo>
                <a:lnTo>
                  <a:pt x="1558701" y="395946"/>
                </a:lnTo>
                <a:lnTo>
                  <a:pt x="1547496" y="403507"/>
                </a:lnTo>
                <a:lnTo>
                  <a:pt x="1533771" y="406280"/>
                </a:lnTo>
                <a:close/>
              </a:path>
              <a:path w="5518150" h="1909445">
                <a:moveTo>
                  <a:pt x="1836488" y="408805"/>
                </a:moveTo>
                <a:lnTo>
                  <a:pt x="1821785" y="405834"/>
                </a:lnTo>
                <a:lnTo>
                  <a:pt x="1809778" y="397732"/>
                </a:lnTo>
                <a:lnTo>
                  <a:pt x="1801683" y="385718"/>
                </a:lnTo>
                <a:lnTo>
                  <a:pt x="1798715" y="371008"/>
                </a:lnTo>
                <a:lnTo>
                  <a:pt x="1801683" y="356299"/>
                </a:lnTo>
                <a:lnTo>
                  <a:pt x="1809778" y="344285"/>
                </a:lnTo>
                <a:lnTo>
                  <a:pt x="1821785" y="336183"/>
                </a:lnTo>
                <a:lnTo>
                  <a:pt x="1836488" y="333212"/>
                </a:lnTo>
                <a:lnTo>
                  <a:pt x="1851191" y="336183"/>
                </a:lnTo>
                <a:lnTo>
                  <a:pt x="1863197" y="344285"/>
                </a:lnTo>
                <a:lnTo>
                  <a:pt x="1871292" y="356299"/>
                </a:lnTo>
                <a:lnTo>
                  <a:pt x="1874261" y="371008"/>
                </a:lnTo>
                <a:lnTo>
                  <a:pt x="1871292" y="385718"/>
                </a:lnTo>
                <a:lnTo>
                  <a:pt x="1863197" y="397732"/>
                </a:lnTo>
                <a:lnTo>
                  <a:pt x="1851191" y="405834"/>
                </a:lnTo>
                <a:lnTo>
                  <a:pt x="1836488" y="408805"/>
                </a:lnTo>
                <a:close/>
              </a:path>
              <a:path w="5518150" h="1909445">
                <a:moveTo>
                  <a:pt x="2139212" y="412170"/>
                </a:moveTo>
                <a:lnTo>
                  <a:pt x="2123204" y="408936"/>
                </a:lnTo>
                <a:lnTo>
                  <a:pt x="2110135" y="400115"/>
                </a:lnTo>
                <a:lnTo>
                  <a:pt x="2101327" y="387031"/>
                </a:lnTo>
                <a:lnTo>
                  <a:pt x="2098097" y="371008"/>
                </a:lnTo>
                <a:lnTo>
                  <a:pt x="2101327" y="354986"/>
                </a:lnTo>
                <a:lnTo>
                  <a:pt x="2110135" y="341902"/>
                </a:lnTo>
                <a:lnTo>
                  <a:pt x="2123204" y="333081"/>
                </a:lnTo>
                <a:lnTo>
                  <a:pt x="2139212" y="329846"/>
                </a:lnTo>
                <a:lnTo>
                  <a:pt x="2155225" y="333081"/>
                </a:lnTo>
                <a:lnTo>
                  <a:pt x="2168305" y="341902"/>
                </a:lnTo>
                <a:lnTo>
                  <a:pt x="2177126" y="354986"/>
                </a:lnTo>
                <a:lnTo>
                  <a:pt x="2180360" y="371008"/>
                </a:lnTo>
                <a:lnTo>
                  <a:pt x="2177126" y="387031"/>
                </a:lnTo>
                <a:lnTo>
                  <a:pt x="2168305" y="400115"/>
                </a:lnTo>
                <a:lnTo>
                  <a:pt x="2155225" y="408936"/>
                </a:lnTo>
                <a:lnTo>
                  <a:pt x="2139212" y="412170"/>
                </a:lnTo>
                <a:close/>
              </a:path>
              <a:path w="5518150" h="1909445">
                <a:moveTo>
                  <a:pt x="2441936" y="414695"/>
                </a:moveTo>
                <a:lnTo>
                  <a:pt x="2424948" y="411263"/>
                </a:lnTo>
                <a:lnTo>
                  <a:pt x="2411074" y="401904"/>
                </a:lnTo>
                <a:lnTo>
                  <a:pt x="2401719" y="388022"/>
                </a:lnTo>
                <a:lnTo>
                  <a:pt x="2398289" y="371025"/>
                </a:lnTo>
                <a:lnTo>
                  <a:pt x="2401719" y="354029"/>
                </a:lnTo>
                <a:lnTo>
                  <a:pt x="2411074" y="340149"/>
                </a:lnTo>
                <a:lnTo>
                  <a:pt x="2424948" y="330790"/>
                </a:lnTo>
                <a:lnTo>
                  <a:pt x="2441936" y="327358"/>
                </a:lnTo>
                <a:lnTo>
                  <a:pt x="2458923" y="330790"/>
                </a:lnTo>
                <a:lnTo>
                  <a:pt x="2472797" y="340149"/>
                </a:lnTo>
                <a:lnTo>
                  <a:pt x="2482152" y="354029"/>
                </a:lnTo>
                <a:lnTo>
                  <a:pt x="2485582" y="371025"/>
                </a:lnTo>
                <a:lnTo>
                  <a:pt x="2482152" y="388022"/>
                </a:lnTo>
                <a:lnTo>
                  <a:pt x="2472797" y="401904"/>
                </a:lnTo>
                <a:lnTo>
                  <a:pt x="2458923" y="411263"/>
                </a:lnTo>
                <a:lnTo>
                  <a:pt x="2441936" y="414695"/>
                </a:lnTo>
                <a:close/>
              </a:path>
              <a:path w="5518150" h="1909445">
                <a:moveTo>
                  <a:pt x="2744659" y="417220"/>
                </a:moveTo>
                <a:lnTo>
                  <a:pt x="2726698" y="413590"/>
                </a:lnTo>
                <a:lnTo>
                  <a:pt x="2712030" y="403690"/>
                </a:lnTo>
                <a:lnTo>
                  <a:pt x="2702141" y="389006"/>
                </a:lnTo>
                <a:lnTo>
                  <a:pt x="2698515" y="371025"/>
                </a:lnTo>
                <a:lnTo>
                  <a:pt x="2702141" y="353046"/>
                </a:lnTo>
                <a:lnTo>
                  <a:pt x="2712030" y="338363"/>
                </a:lnTo>
                <a:lnTo>
                  <a:pt x="2726698" y="328464"/>
                </a:lnTo>
                <a:lnTo>
                  <a:pt x="2744659" y="324833"/>
                </a:lnTo>
                <a:lnTo>
                  <a:pt x="2762641" y="328464"/>
                </a:lnTo>
                <a:lnTo>
                  <a:pt x="2777318" y="338363"/>
                </a:lnTo>
                <a:lnTo>
                  <a:pt x="2787211" y="353046"/>
                </a:lnTo>
                <a:lnTo>
                  <a:pt x="2790838" y="371025"/>
                </a:lnTo>
                <a:lnTo>
                  <a:pt x="2787211" y="389006"/>
                </a:lnTo>
                <a:lnTo>
                  <a:pt x="2777318" y="403690"/>
                </a:lnTo>
                <a:lnTo>
                  <a:pt x="2762641" y="413590"/>
                </a:lnTo>
                <a:lnTo>
                  <a:pt x="2744659" y="417220"/>
                </a:lnTo>
                <a:close/>
              </a:path>
              <a:path w="5518150" h="1909445">
                <a:moveTo>
                  <a:pt x="3047383" y="419742"/>
                </a:moveTo>
                <a:lnTo>
                  <a:pt x="3028442" y="415914"/>
                </a:lnTo>
                <a:lnTo>
                  <a:pt x="3012969" y="405475"/>
                </a:lnTo>
                <a:lnTo>
                  <a:pt x="3002534" y="389990"/>
                </a:lnTo>
                <a:lnTo>
                  <a:pt x="2998707" y="371025"/>
                </a:lnTo>
                <a:lnTo>
                  <a:pt x="3002534" y="352062"/>
                </a:lnTo>
                <a:lnTo>
                  <a:pt x="3012969" y="336577"/>
                </a:lnTo>
                <a:lnTo>
                  <a:pt x="3028442" y="326137"/>
                </a:lnTo>
                <a:lnTo>
                  <a:pt x="3047383" y="322309"/>
                </a:lnTo>
                <a:lnTo>
                  <a:pt x="3066344" y="326137"/>
                </a:lnTo>
                <a:lnTo>
                  <a:pt x="3081827" y="336577"/>
                </a:lnTo>
                <a:lnTo>
                  <a:pt x="3092266" y="352062"/>
                </a:lnTo>
                <a:lnTo>
                  <a:pt x="3096093" y="371025"/>
                </a:lnTo>
                <a:lnTo>
                  <a:pt x="3092266" y="389990"/>
                </a:lnTo>
                <a:lnTo>
                  <a:pt x="3081827" y="405475"/>
                </a:lnTo>
                <a:lnTo>
                  <a:pt x="3066344" y="415914"/>
                </a:lnTo>
                <a:lnTo>
                  <a:pt x="3047383" y="419742"/>
                </a:lnTo>
                <a:close/>
              </a:path>
              <a:path w="5518150" h="1909445">
                <a:moveTo>
                  <a:pt x="3350107" y="422267"/>
                </a:moveTo>
                <a:lnTo>
                  <a:pt x="3330172" y="418241"/>
                </a:lnTo>
                <a:lnTo>
                  <a:pt x="3313895" y="407260"/>
                </a:lnTo>
                <a:lnTo>
                  <a:pt x="3302923" y="390973"/>
                </a:lnTo>
                <a:lnTo>
                  <a:pt x="3298899" y="371025"/>
                </a:lnTo>
                <a:lnTo>
                  <a:pt x="3302923" y="351078"/>
                </a:lnTo>
                <a:lnTo>
                  <a:pt x="3313895" y="334790"/>
                </a:lnTo>
                <a:lnTo>
                  <a:pt x="3330172" y="323810"/>
                </a:lnTo>
                <a:lnTo>
                  <a:pt x="3350107" y="319784"/>
                </a:lnTo>
                <a:lnTo>
                  <a:pt x="3370047" y="323810"/>
                </a:lnTo>
                <a:lnTo>
                  <a:pt x="3386336" y="334790"/>
                </a:lnTo>
                <a:lnTo>
                  <a:pt x="3397320" y="351078"/>
                </a:lnTo>
                <a:lnTo>
                  <a:pt x="3401349" y="371025"/>
                </a:lnTo>
                <a:lnTo>
                  <a:pt x="3397320" y="390973"/>
                </a:lnTo>
                <a:lnTo>
                  <a:pt x="3386336" y="407260"/>
                </a:lnTo>
                <a:lnTo>
                  <a:pt x="3370047" y="418241"/>
                </a:lnTo>
                <a:lnTo>
                  <a:pt x="3350107" y="422267"/>
                </a:lnTo>
                <a:close/>
              </a:path>
              <a:path w="5518150" h="1909445">
                <a:moveTo>
                  <a:pt x="3652831" y="425632"/>
                </a:moveTo>
                <a:lnTo>
                  <a:pt x="3631605" y="421341"/>
                </a:lnTo>
                <a:lnTo>
                  <a:pt x="3614265" y="409640"/>
                </a:lnTo>
                <a:lnTo>
                  <a:pt x="3602570" y="392287"/>
                </a:lnTo>
                <a:lnTo>
                  <a:pt x="3598281" y="371042"/>
                </a:lnTo>
                <a:lnTo>
                  <a:pt x="3602570" y="349798"/>
                </a:lnTo>
                <a:lnTo>
                  <a:pt x="3614265" y="332445"/>
                </a:lnTo>
                <a:lnTo>
                  <a:pt x="3631605" y="320744"/>
                </a:lnTo>
                <a:lnTo>
                  <a:pt x="3652831" y="316452"/>
                </a:lnTo>
                <a:lnTo>
                  <a:pt x="3674077" y="320744"/>
                </a:lnTo>
                <a:lnTo>
                  <a:pt x="3691427" y="332445"/>
                </a:lnTo>
                <a:lnTo>
                  <a:pt x="3703125" y="349798"/>
                </a:lnTo>
                <a:lnTo>
                  <a:pt x="3707414" y="371042"/>
                </a:lnTo>
                <a:lnTo>
                  <a:pt x="3703125" y="392287"/>
                </a:lnTo>
                <a:lnTo>
                  <a:pt x="3691427" y="409640"/>
                </a:lnTo>
                <a:lnTo>
                  <a:pt x="3674077" y="421341"/>
                </a:lnTo>
                <a:lnTo>
                  <a:pt x="3652831" y="425632"/>
                </a:lnTo>
                <a:close/>
              </a:path>
              <a:path w="5518150" h="1909445">
                <a:moveTo>
                  <a:pt x="3955589" y="428157"/>
                </a:moveTo>
                <a:lnTo>
                  <a:pt x="3933369" y="423668"/>
                </a:lnTo>
                <a:lnTo>
                  <a:pt x="3915225" y="411427"/>
                </a:lnTo>
                <a:lnTo>
                  <a:pt x="3902992" y="393272"/>
                </a:lnTo>
                <a:lnTo>
                  <a:pt x="3898507" y="371042"/>
                </a:lnTo>
                <a:lnTo>
                  <a:pt x="3902992" y="348814"/>
                </a:lnTo>
                <a:lnTo>
                  <a:pt x="3915225" y="330659"/>
                </a:lnTo>
                <a:lnTo>
                  <a:pt x="3933369" y="318417"/>
                </a:lnTo>
                <a:lnTo>
                  <a:pt x="3955589" y="313927"/>
                </a:lnTo>
                <a:lnTo>
                  <a:pt x="3977789" y="318417"/>
                </a:lnTo>
                <a:lnTo>
                  <a:pt x="3995923" y="330659"/>
                </a:lnTo>
                <a:lnTo>
                  <a:pt x="4008151" y="348814"/>
                </a:lnTo>
                <a:lnTo>
                  <a:pt x="4012636" y="371042"/>
                </a:lnTo>
                <a:lnTo>
                  <a:pt x="4008156" y="393272"/>
                </a:lnTo>
                <a:lnTo>
                  <a:pt x="3995935" y="411427"/>
                </a:lnTo>
                <a:lnTo>
                  <a:pt x="3977803" y="423668"/>
                </a:lnTo>
                <a:lnTo>
                  <a:pt x="3955589" y="428157"/>
                </a:lnTo>
                <a:close/>
              </a:path>
              <a:path w="5518150" h="1909445">
                <a:moveTo>
                  <a:pt x="4258312" y="430682"/>
                </a:moveTo>
                <a:lnTo>
                  <a:pt x="4235113" y="425995"/>
                </a:lnTo>
                <a:lnTo>
                  <a:pt x="4216164" y="413212"/>
                </a:lnTo>
                <a:lnTo>
                  <a:pt x="4203385" y="394254"/>
                </a:lnTo>
                <a:lnTo>
                  <a:pt x="4198699" y="371042"/>
                </a:lnTo>
                <a:lnTo>
                  <a:pt x="4203385" y="347831"/>
                </a:lnTo>
                <a:lnTo>
                  <a:pt x="4216164" y="328874"/>
                </a:lnTo>
                <a:lnTo>
                  <a:pt x="4235113" y="316092"/>
                </a:lnTo>
                <a:lnTo>
                  <a:pt x="4258312" y="311405"/>
                </a:lnTo>
                <a:lnTo>
                  <a:pt x="4281506" y="316092"/>
                </a:lnTo>
                <a:lnTo>
                  <a:pt x="4300444" y="328874"/>
                </a:lnTo>
                <a:lnTo>
                  <a:pt x="4313211" y="347831"/>
                </a:lnTo>
                <a:lnTo>
                  <a:pt x="4317892" y="371042"/>
                </a:lnTo>
                <a:lnTo>
                  <a:pt x="4313211" y="394254"/>
                </a:lnTo>
                <a:lnTo>
                  <a:pt x="4300444" y="413212"/>
                </a:lnTo>
                <a:lnTo>
                  <a:pt x="4281506" y="425995"/>
                </a:lnTo>
                <a:lnTo>
                  <a:pt x="4258312" y="430682"/>
                </a:lnTo>
                <a:close/>
              </a:path>
              <a:path w="5518150" h="1909445">
                <a:moveTo>
                  <a:pt x="4561036" y="434888"/>
                </a:moveTo>
                <a:lnTo>
                  <a:pt x="4536200" y="429873"/>
                </a:lnTo>
                <a:lnTo>
                  <a:pt x="4515921" y="416194"/>
                </a:lnTo>
                <a:lnTo>
                  <a:pt x="4502250" y="395905"/>
                </a:lnTo>
                <a:lnTo>
                  <a:pt x="4497237" y="371059"/>
                </a:lnTo>
                <a:lnTo>
                  <a:pt x="4502250" y="346213"/>
                </a:lnTo>
                <a:lnTo>
                  <a:pt x="4515921" y="325924"/>
                </a:lnTo>
                <a:lnTo>
                  <a:pt x="4536200" y="312245"/>
                </a:lnTo>
                <a:lnTo>
                  <a:pt x="4561036" y="307230"/>
                </a:lnTo>
                <a:lnTo>
                  <a:pt x="4585853" y="312245"/>
                </a:lnTo>
                <a:lnTo>
                  <a:pt x="4606122" y="325924"/>
                </a:lnTo>
                <a:lnTo>
                  <a:pt x="4619789" y="346213"/>
                </a:lnTo>
                <a:lnTo>
                  <a:pt x="4624802" y="371059"/>
                </a:lnTo>
                <a:lnTo>
                  <a:pt x="4619789" y="395905"/>
                </a:lnTo>
                <a:lnTo>
                  <a:pt x="4606122" y="416194"/>
                </a:lnTo>
                <a:lnTo>
                  <a:pt x="4585853" y="429873"/>
                </a:lnTo>
                <a:lnTo>
                  <a:pt x="4561036" y="434888"/>
                </a:lnTo>
                <a:close/>
              </a:path>
              <a:path w="5518150" h="1909445">
                <a:moveTo>
                  <a:pt x="4863760" y="438254"/>
                </a:moveTo>
                <a:lnTo>
                  <a:pt x="4837613" y="432973"/>
                </a:lnTo>
                <a:lnTo>
                  <a:pt x="4816261" y="418572"/>
                </a:lnTo>
                <a:lnTo>
                  <a:pt x="4801864" y="397213"/>
                </a:lnTo>
                <a:lnTo>
                  <a:pt x="4796585" y="371059"/>
                </a:lnTo>
                <a:lnTo>
                  <a:pt x="4801864" y="344906"/>
                </a:lnTo>
                <a:lnTo>
                  <a:pt x="4816261" y="323547"/>
                </a:lnTo>
                <a:lnTo>
                  <a:pt x="4837613" y="309146"/>
                </a:lnTo>
                <a:lnTo>
                  <a:pt x="4863760" y="303864"/>
                </a:lnTo>
                <a:lnTo>
                  <a:pt x="4889887" y="309146"/>
                </a:lnTo>
                <a:lnTo>
                  <a:pt x="4911229" y="323547"/>
                </a:lnTo>
                <a:lnTo>
                  <a:pt x="4925622" y="344906"/>
                </a:lnTo>
                <a:lnTo>
                  <a:pt x="4930901" y="371059"/>
                </a:lnTo>
                <a:lnTo>
                  <a:pt x="4925622" y="397213"/>
                </a:lnTo>
                <a:lnTo>
                  <a:pt x="4911229" y="418572"/>
                </a:lnTo>
                <a:lnTo>
                  <a:pt x="4889887" y="432973"/>
                </a:lnTo>
                <a:lnTo>
                  <a:pt x="4863760" y="438254"/>
                </a:lnTo>
                <a:close/>
              </a:path>
              <a:path w="5518150" h="1909445">
                <a:moveTo>
                  <a:pt x="5166483" y="442460"/>
                </a:moveTo>
                <a:lnTo>
                  <a:pt x="5138700" y="436851"/>
                </a:lnTo>
                <a:lnTo>
                  <a:pt x="5116018" y="421552"/>
                </a:lnTo>
                <a:lnTo>
                  <a:pt x="5100729" y="398857"/>
                </a:lnTo>
                <a:lnTo>
                  <a:pt x="5095124" y="371059"/>
                </a:lnTo>
                <a:lnTo>
                  <a:pt x="5100729" y="343262"/>
                </a:lnTo>
                <a:lnTo>
                  <a:pt x="5116018" y="320567"/>
                </a:lnTo>
                <a:lnTo>
                  <a:pt x="5138700" y="305268"/>
                </a:lnTo>
                <a:lnTo>
                  <a:pt x="5166483" y="299658"/>
                </a:lnTo>
                <a:lnTo>
                  <a:pt x="5194253" y="305268"/>
                </a:lnTo>
                <a:lnTo>
                  <a:pt x="5216936" y="320567"/>
                </a:lnTo>
                <a:lnTo>
                  <a:pt x="5232234" y="343262"/>
                </a:lnTo>
                <a:lnTo>
                  <a:pt x="5237844" y="371059"/>
                </a:lnTo>
                <a:lnTo>
                  <a:pt x="5232234" y="398857"/>
                </a:lnTo>
                <a:lnTo>
                  <a:pt x="5216936" y="421552"/>
                </a:lnTo>
                <a:lnTo>
                  <a:pt x="5194253" y="436851"/>
                </a:lnTo>
                <a:lnTo>
                  <a:pt x="5166483" y="442460"/>
                </a:lnTo>
                <a:close/>
              </a:path>
              <a:path w="5518150" h="1909445">
                <a:moveTo>
                  <a:pt x="5469208" y="419776"/>
                </a:moveTo>
                <a:lnTo>
                  <a:pt x="5450247" y="415948"/>
                </a:lnTo>
                <a:lnTo>
                  <a:pt x="5434764" y="405509"/>
                </a:lnTo>
                <a:lnTo>
                  <a:pt x="5424325" y="390024"/>
                </a:lnTo>
                <a:lnTo>
                  <a:pt x="5420497" y="371059"/>
                </a:lnTo>
                <a:lnTo>
                  <a:pt x="5424325" y="352096"/>
                </a:lnTo>
                <a:lnTo>
                  <a:pt x="5434764" y="336611"/>
                </a:lnTo>
                <a:lnTo>
                  <a:pt x="5450247" y="326170"/>
                </a:lnTo>
                <a:lnTo>
                  <a:pt x="5469208" y="322342"/>
                </a:lnTo>
                <a:lnTo>
                  <a:pt x="5488149" y="326170"/>
                </a:lnTo>
                <a:lnTo>
                  <a:pt x="5503622" y="336611"/>
                </a:lnTo>
                <a:lnTo>
                  <a:pt x="5514057" y="352096"/>
                </a:lnTo>
                <a:lnTo>
                  <a:pt x="5517884" y="371059"/>
                </a:lnTo>
                <a:lnTo>
                  <a:pt x="5514057" y="390024"/>
                </a:lnTo>
                <a:lnTo>
                  <a:pt x="5503622" y="405509"/>
                </a:lnTo>
                <a:lnTo>
                  <a:pt x="5488149" y="415948"/>
                </a:lnTo>
                <a:lnTo>
                  <a:pt x="5469208" y="419776"/>
                </a:lnTo>
                <a:close/>
              </a:path>
              <a:path w="5518150" h="1909445">
                <a:moveTo>
                  <a:pt x="20148" y="694158"/>
                </a:moveTo>
                <a:lnTo>
                  <a:pt x="12304" y="692575"/>
                </a:lnTo>
                <a:lnTo>
                  <a:pt x="5899" y="688256"/>
                </a:lnTo>
                <a:lnTo>
                  <a:pt x="1582" y="681848"/>
                </a:lnTo>
                <a:lnTo>
                  <a:pt x="0" y="673999"/>
                </a:lnTo>
                <a:lnTo>
                  <a:pt x="1582" y="666149"/>
                </a:lnTo>
                <a:lnTo>
                  <a:pt x="5899" y="659742"/>
                </a:lnTo>
                <a:lnTo>
                  <a:pt x="12304" y="655423"/>
                </a:lnTo>
                <a:lnTo>
                  <a:pt x="20148" y="653840"/>
                </a:lnTo>
                <a:lnTo>
                  <a:pt x="27993" y="655423"/>
                </a:lnTo>
                <a:lnTo>
                  <a:pt x="34398" y="659742"/>
                </a:lnTo>
                <a:lnTo>
                  <a:pt x="38715" y="666149"/>
                </a:lnTo>
                <a:lnTo>
                  <a:pt x="40297" y="673999"/>
                </a:lnTo>
                <a:lnTo>
                  <a:pt x="38715" y="681848"/>
                </a:lnTo>
                <a:lnTo>
                  <a:pt x="34398" y="688256"/>
                </a:lnTo>
                <a:lnTo>
                  <a:pt x="27993" y="692575"/>
                </a:lnTo>
                <a:lnTo>
                  <a:pt x="20148" y="694158"/>
                </a:lnTo>
                <a:close/>
              </a:path>
              <a:path w="5518150" h="1909445">
                <a:moveTo>
                  <a:pt x="322872" y="697527"/>
                </a:moveTo>
                <a:lnTo>
                  <a:pt x="313722" y="695678"/>
                </a:lnTo>
                <a:lnTo>
                  <a:pt x="306248" y="690635"/>
                </a:lnTo>
                <a:lnTo>
                  <a:pt x="301209" y="683156"/>
                </a:lnTo>
                <a:lnTo>
                  <a:pt x="299361" y="673999"/>
                </a:lnTo>
                <a:lnTo>
                  <a:pt x="301209" y="664843"/>
                </a:lnTo>
                <a:lnTo>
                  <a:pt x="306248" y="657366"/>
                </a:lnTo>
                <a:lnTo>
                  <a:pt x="313722" y="652323"/>
                </a:lnTo>
                <a:lnTo>
                  <a:pt x="322872" y="650474"/>
                </a:lnTo>
                <a:lnTo>
                  <a:pt x="332023" y="652323"/>
                </a:lnTo>
                <a:lnTo>
                  <a:pt x="339496" y="657366"/>
                </a:lnTo>
                <a:lnTo>
                  <a:pt x="344535" y="664843"/>
                </a:lnTo>
                <a:lnTo>
                  <a:pt x="346383" y="673999"/>
                </a:lnTo>
                <a:lnTo>
                  <a:pt x="344535" y="683156"/>
                </a:lnTo>
                <a:lnTo>
                  <a:pt x="339496" y="690635"/>
                </a:lnTo>
                <a:lnTo>
                  <a:pt x="332023" y="695678"/>
                </a:lnTo>
                <a:lnTo>
                  <a:pt x="322872" y="697527"/>
                </a:lnTo>
                <a:close/>
              </a:path>
              <a:path w="5518150" h="1909445">
                <a:moveTo>
                  <a:pt x="625600" y="700048"/>
                </a:moveTo>
                <a:lnTo>
                  <a:pt x="615475" y="698002"/>
                </a:lnTo>
                <a:lnTo>
                  <a:pt x="607204" y="692422"/>
                </a:lnTo>
                <a:lnTo>
                  <a:pt x="601626" y="684147"/>
                </a:lnTo>
                <a:lnTo>
                  <a:pt x="599580" y="674016"/>
                </a:lnTo>
                <a:lnTo>
                  <a:pt x="601626" y="663886"/>
                </a:lnTo>
                <a:lnTo>
                  <a:pt x="607204" y="655611"/>
                </a:lnTo>
                <a:lnTo>
                  <a:pt x="615475" y="650030"/>
                </a:lnTo>
                <a:lnTo>
                  <a:pt x="625600" y="647983"/>
                </a:lnTo>
                <a:lnTo>
                  <a:pt x="635722" y="650030"/>
                </a:lnTo>
                <a:lnTo>
                  <a:pt x="643992" y="655611"/>
                </a:lnTo>
                <a:lnTo>
                  <a:pt x="649570" y="663886"/>
                </a:lnTo>
                <a:lnTo>
                  <a:pt x="651615" y="674016"/>
                </a:lnTo>
                <a:lnTo>
                  <a:pt x="649572" y="684147"/>
                </a:lnTo>
                <a:lnTo>
                  <a:pt x="643999" y="692422"/>
                </a:lnTo>
                <a:lnTo>
                  <a:pt x="635730" y="698002"/>
                </a:lnTo>
                <a:lnTo>
                  <a:pt x="625600" y="700048"/>
                </a:lnTo>
                <a:close/>
              </a:path>
              <a:path w="5518150" h="1909445">
                <a:moveTo>
                  <a:pt x="928323" y="703414"/>
                </a:moveTo>
                <a:lnTo>
                  <a:pt x="916886" y="701104"/>
                </a:lnTo>
                <a:lnTo>
                  <a:pt x="907547" y="694805"/>
                </a:lnTo>
                <a:lnTo>
                  <a:pt x="901251" y="685460"/>
                </a:lnTo>
                <a:lnTo>
                  <a:pt x="898942" y="674016"/>
                </a:lnTo>
                <a:lnTo>
                  <a:pt x="901251" y="662571"/>
                </a:lnTo>
                <a:lnTo>
                  <a:pt x="907547" y="653227"/>
                </a:lnTo>
                <a:lnTo>
                  <a:pt x="916886" y="646927"/>
                </a:lnTo>
                <a:lnTo>
                  <a:pt x="928323" y="644618"/>
                </a:lnTo>
                <a:lnTo>
                  <a:pt x="939761" y="646927"/>
                </a:lnTo>
                <a:lnTo>
                  <a:pt x="949100" y="653227"/>
                </a:lnTo>
                <a:lnTo>
                  <a:pt x="955396" y="662571"/>
                </a:lnTo>
                <a:lnTo>
                  <a:pt x="957704" y="674016"/>
                </a:lnTo>
                <a:lnTo>
                  <a:pt x="955396" y="685460"/>
                </a:lnTo>
                <a:lnTo>
                  <a:pt x="949100" y="694805"/>
                </a:lnTo>
                <a:lnTo>
                  <a:pt x="939761" y="701104"/>
                </a:lnTo>
                <a:lnTo>
                  <a:pt x="928323" y="703414"/>
                </a:lnTo>
                <a:close/>
              </a:path>
              <a:path w="5518150" h="1909445">
                <a:moveTo>
                  <a:pt x="1231047" y="706779"/>
                </a:moveTo>
                <a:lnTo>
                  <a:pt x="1218304" y="704204"/>
                </a:lnTo>
                <a:lnTo>
                  <a:pt x="1207896" y="697181"/>
                </a:lnTo>
                <a:lnTo>
                  <a:pt x="1200877" y="686767"/>
                </a:lnTo>
                <a:lnTo>
                  <a:pt x="1198304" y="674016"/>
                </a:lnTo>
                <a:lnTo>
                  <a:pt x="1200877" y="661265"/>
                </a:lnTo>
                <a:lnTo>
                  <a:pt x="1207896" y="650850"/>
                </a:lnTo>
                <a:lnTo>
                  <a:pt x="1218304" y="643828"/>
                </a:lnTo>
                <a:lnTo>
                  <a:pt x="1231047" y="641252"/>
                </a:lnTo>
                <a:lnTo>
                  <a:pt x="1243791" y="643828"/>
                </a:lnTo>
                <a:lnTo>
                  <a:pt x="1254200" y="650850"/>
                </a:lnTo>
                <a:lnTo>
                  <a:pt x="1261220" y="661265"/>
                </a:lnTo>
                <a:lnTo>
                  <a:pt x="1263794" y="674016"/>
                </a:lnTo>
                <a:lnTo>
                  <a:pt x="1261220" y="686767"/>
                </a:lnTo>
                <a:lnTo>
                  <a:pt x="1254200" y="697181"/>
                </a:lnTo>
                <a:lnTo>
                  <a:pt x="1243791" y="704204"/>
                </a:lnTo>
                <a:lnTo>
                  <a:pt x="1231047" y="706779"/>
                </a:lnTo>
                <a:close/>
              </a:path>
              <a:path w="5518150" h="1909445">
                <a:moveTo>
                  <a:pt x="1533771" y="709304"/>
                </a:moveTo>
                <a:lnTo>
                  <a:pt x="1520055" y="706531"/>
                </a:lnTo>
                <a:lnTo>
                  <a:pt x="1508851" y="698970"/>
                </a:lnTo>
                <a:lnTo>
                  <a:pt x="1501294" y="687758"/>
                </a:lnTo>
                <a:lnTo>
                  <a:pt x="1498523" y="674033"/>
                </a:lnTo>
                <a:lnTo>
                  <a:pt x="1501294" y="660307"/>
                </a:lnTo>
                <a:lnTo>
                  <a:pt x="1508851" y="649095"/>
                </a:lnTo>
                <a:lnTo>
                  <a:pt x="1520055" y="641534"/>
                </a:lnTo>
                <a:lnTo>
                  <a:pt x="1533771" y="638761"/>
                </a:lnTo>
                <a:lnTo>
                  <a:pt x="1547489" y="641534"/>
                </a:lnTo>
                <a:lnTo>
                  <a:pt x="1558694" y="649095"/>
                </a:lnTo>
                <a:lnTo>
                  <a:pt x="1566251" y="660307"/>
                </a:lnTo>
                <a:lnTo>
                  <a:pt x="1569022" y="674033"/>
                </a:lnTo>
                <a:lnTo>
                  <a:pt x="1566253" y="687758"/>
                </a:lnTo>
                <a:lnTo>
                  <a:pt x="1558701" y="698970"/>
                </a:lnTo>
                <a:lnTo>
                  <a:pt x="1547496" y="706531"/>
                </a:lnTo>
                <a:lnTo>
                  <a:pt x="1533771" y="709304"/>
                </a:lnTo>
                <a:close/>
              </a:path>
              <a:path w="5518150" h="1909445">
                <a:moveTo>
                  <a:pt x="1836488" y="711829"/>
                </a:moveTo>
                <a:lnTo>
                  <a:pt x="1821785" y="708858"/>
                </a:lnTo>
                <a:lnTo>
                  <a:pt x="1809778" y="700756"/>
                </a:lnTo>
                <a:lnTo>
                  <a:pt x="1801683" y="688742"/>
                </a:lnTo>
                <a:lnTo>
                  <a:pt x="1798715" y="674033"/>
                </a:lnTo>
                <a:lnTo>
                  <a:pt x="1801683" y="659325"/>
                </a:lnTo>
                <a:lnTo>
                  <a:pt x="1809778" y="647310"/>
                </a:lnTo>
                <a:lnTo>
                  <a:pt x="1821785" y="639208"/>
                </a:lnTo>
                <a:lnTo>
                  <a:pt x="1836488" y="636236"/>
                </a:lnTo>
                <a:lnTo>
                  <a:pt x="1851191" y="639208"/>
                </a:lnTo>
                <a:lnTo>
                  <a:pt x="1863197" y="647310"/>
                </a:lnTo>
                <a:lnTo>
                  <a:pt x="1871292" y="659325"/>
                </a:lnTo>
                <a:lnTo>
                  <a:pt x="1874261" y="674033"/>
                </a:lnTo>
                <a:lnTo>
                  <a:pt x="1871292" y="688742"/>
                </a:lnTo>
                <a:lnTo>
                  <a:pt x="1863197" y="700756"/>
                </a:lnTo>
                <a:lnTo>
                  <a:pt x="1851191" y="708858"/>
                </a:lnTo>
                <a:lnTo>
                  <a:pt x="1836488" y="711829"/>
                </a:lnTo>
                <a:close/>
              </a:path>
              <a:path w="5518150" h="1909445">
                <a:moveTo>
                  <a:pt x="2139212" y="715195"/>
                </a:moveTo>
                <a:lnTo>
                  <a:pt x="2123204" y="711960"/>
                </a:lnTo>
                <a:lnTo>
                  <a:pt x="2110135" y="703139"/>
                </a:lnTo>
                <a:lnTo>
                  <a:pt x="2101327" y="690055"/>
                </a:lnTo>
                <a:lnTo>
                  <a:pt x="2098097" y="674033"/>
                </a:lnTo>
                <a:lnTo>
                  <a:pt x="2101327" y="658010"/>
                </a:lnTo>
                <a:lnTo>
                  <a:pt x="2110135" y="644926"/>
                </a:lnTo>
                <a:lnTo>
                  <a:pt x="2123204" y="636105"/>
                </a:lnTo>
                <a:lnTo>
                  <a:pt x="2139212" y="632870"/>
                </a:lnTo>
                <a:lnTo>
                  <a:pt x="2155225" y="636105"/>
                </a:lnTo>
                <a:lnTo>
                  <a:pt x="2168305" y="644926"/>
                </a:lnTo>
                <a:lnTo>
                  <a:pt x="2177126" y="658010"/>
                </a:lnTo>
                <a:lnTo>
                  <a:pt x="2180360" y="674033"/>
                </a:lnTo>
                <a:lnTo>
                  <a:pt x="2177126" y="690055"/>
                </a:lnTo>
                <a:lnTo>
                  <a:pt x="2168305" y="703139"/>
                </a:lnTo>
                <a:lnTo>
                  <a:pt x="2155225" y="711960"/>
                </a:lnTo>
                <a:lnTo>
                  <a:pt x="2139212" y="715195"/>
                </a:lnTo>
                <a:close/>
              </a:path>
              <a:path w="5518150" h="1909445">
                <a:moveTo>
                  <a:pt x="2441936" y="717720"/>
                </a:moveTo>
                <a:lnTo>
                  <a:pt x="2424948" y="714287"/>
                </a:lnTo>
                <a:lnTo>
                  <a:pt x="2411074" y="704928"/>
                </a:lnTo>
                <a:lnTo>
                  <a:pt x="2401719" y="691047"/>
                </a:lnTo>
                <a:lnTo>
                  <a:pt x="2398289" y="674049"/>
                </a:lnTo>
                <a:lnTo>
                  <a:pt x="2401719" y="657052"/>
                </a:lnTo>
                <a:lnTo>
                  <a:pt x="2411074" y="643171"/>
                </a:lnTo>
                <a:lnTo>
                  <a:pt x="2424948" y="633812"/>
                </a:lnTo>
                <a:lnTo>
                  <a:pt x="2441936" y="630379"/>
                </a:lnTo>
                <a:lnTo>
                  <a:pt x="2458923" y="633812"/>
                </a:lnTo>
                <a:lnTo>
                  <a:pt x="2472797" y="643171"/>
                </a:lnTo>
                <a:lnTo>
                  <a:pt x="2482152" y="657052"/>
                </a:lnTo>
                <a:lnTo>
                  <a:pt x="2485582" y="674049"/>
                </a:lnTo>
                <a:lnTo>
                  <a:pt x="2482152" y="691047"/>
                </a:lnTo>
                <a:lnTo>
                  <a:pt x="2472797" y="704928"/>
                </a:lnTo>
                <a:lnTo>
                  <a:pt x="2458923" y="714287"/>
                </a:lnTo>
                <a:lnTo>
                  <a:pt x="2441936" y="717720"/>
                </a:lnTo>
                <a:close/>
              </a:path>
              <a:path w="5518150" h="1909445">
                <a:moveTo>
                  <a:pt x="2744659" y="720245"/>
                </a:moveTo>
                <a:lnTo>
                  <a:pt x="2726698" y="716614"/>
                </a:lnTo>
                <a:lnTo>
                  <a:pt x="2712030" y="706714"/>
                </a:lnTo>
                <a:lnTo>
                  <a:pt x="2702141" y="692031"/>
                </a:lnTo>
                <a:lnTo>
                  <a:pt x="2698515" y="674049"/>
                </a:lnTo>
                <a:lnTo>
                  <a:pt x="2702141" y="656070"/>
                </a:lnTo>
                <a:lnTo>
                  <a:pt x="2712030" y="641388"/>
                </a:lnTo>
                <a:lnTo>
                  <a:pt x="2726698" y="631488"/>
                </a:lnTo>
                <a:lnTo>
                  <a:pt x="2744659" y="627858"/>
                </a:lnTo>
                <a:lnTo>
                  <a:pt x="2762641" y="631488"/>
                </a:lnTo>
                <a:lnTo>
                  <a:pt x="2777318" y="641388"/>
                </a:lnTo>
                <a:lnTo>
                  <a:pt x="2787211" y="656070"/>
                </a:lnTo>
                <a:lnTo>
                  <a:pt x="2790838" y="674049"/>
                </a:lnTo>
                <a:lnTo>
                  <a:pt x="2787211" y="692031"/>
                </a:lnTo>
                <a:lnTo>
                  <a:pt x="2777318" y="706714"/>
                </a:lnTo>
                <a:lnTo>
                  <a:pt x="2762641" y="716614"/>
                </a:lnTo>
                <a:lnTo>
                  <a:pt x="2744659" y="720245"/>
                </a:lnTo>
                <a:close/>
              </a:path>
              <a:path w="5518150" h="1909445">
                <a:moveTo>
                  <a:pt x="3047383" y="722766"/>
                </a:moveTo>
                <a:lnTo>
                  <a:pt x="3028442" y="718938"/>
                </a:lnTo>
                <a:lnTo>
                  <a:pt x="3012969" y="708498"/>
                </a:lnTo>
                <a:lnTo>
                  <a:pt x="3002534" y="693013"/>
                </a:lnTo>
                <a:lnTo>
                  <a:pt x="2998707" y="674049"/>
                </a:lnTo>
                <a:lnTo>
                  <a:pt x="3002534" y="655086"/>
                </a:lnTo>
                <a:lnTo>
                  <a:pt x="3012969" y="639601"/>
                </a:lnTo>
                <a:lnTo>
                  <a:pt x="3028442" y="629161"/>
                </a:lnTo>
                <a:lnTo>
                  <a:pt x="3047383" y="625333"/>
                </a:lnTo>
                <a:lnTo>
                  <a:pt x="3066344" y="629161"/>
                </a:lnTo>
                <a:lnTo>
                  <a:pt x="3081827" y="639601"/>
                </a:lnTo>
                <a:lnTo>
                  <a:pt x="3092266" y="655086"/>
                </a:lnTo>
                <a:lnTo>
                  <a:pt x="3096093" y="674049"/>
                </a:lnTo>
                <a:lnTo>
                  <a:pt x="3092266" y="693013"/>
                </a:lnTo>
                <a:lnTo>
                  <a:pt x="3081827" y="708498"/>
                </a:lnTo>
                <a:lnTo>
                  <a:pt x="3066344" y="718938"/>
                </a:lnTo>
                <a:lnTo>
                  <a:pt x="3047383" y="722766"/>
                </a:lnTo>
                <a:close/>
              </a:path>
              <a:path w="5518150" h="1909445">
                <a:moveTo>
                  <a:pt x="3350107" y="725291"/>
                </a:moveTo>
                <a:lnTo>
                  <a:pt x="3330172" y="721265"/>
                </a:lnTo>
                <a:lnTo>
                  <a:pt x="3313895" y="710284"/>
                </a:lnTo>
                <a:lnTo>
                  <a:pt x="3302923" y="693997"/>
                </a:lnTo>
                <a:lnTo>
                  <a:pt x="3298899" y="674049"/>
                </a:lnTo>
                <a:lnTo>
                  <a:pt x="3302923" y="654102"/>
                </a:lnTo>
                <a:lnTo>
                  <a:pt x="3313895" y="637815"/>
                </a:lnTo>
                <a:lnTo>
                  <a:pt x="3330172" y="626834"/>
                </a:lnTo>
                <a:lnTo>
                  <a:pt x="3350107" y="622808"/>
                </a:lnTo>
                <a:lnTo>
                  <a:pt x="3370047" y="626834"/>
                </a:lnTo>
                <a:lnTo>
                  <a:pt x="3386336" y="637815"/>
                </a:lnTo>
                <a:lnTo>
                  <a:pt x="3397320" y="654102"/>
                </a:lnTo>
                <a:lnTo>
                  <a:pt x="3401349" y="674049"/>
                </a:lnTo>
                <a:lnTo>
                  <a:pt x="3397320" y="693997"/>
                </a:lnTo>
                <a:lnTo>
                  <a:pt x="3386336" y="710284"/>
                </a:lnTo>
                <a:lnTo>
                  <a:pt x="3370047" y="721265"/>
                </a:lnTo>
                <a:lnTo>
                  <a:pt x="3350107" y="725291"/>
                </a:lnTo>
                <a:close/>
              </a:path>
              <a:path w="5518150" h="1909445">
                <a:moveTo>
                  <a:pt x="3652831" y="728657"/>
                </a:moveTo>
                <a:lnTo>
                  <a:pt x="3631605" y="724365"/>
                </a:lnTo>
                <a:lnTo>
                  <a:pt x="3614265" y="712664"/>
                </a:lnTo>
                <a:lnTo>
                  <a:pt x="3602570" y="695312"/>
                </a:lnTo>
                <a:lnTo>
                  <a:pt x="3598281" y="674066"/>
                </a:lnTo>
                <a:lnTo>
                  <a:pt x="3602570" y="652822"/>
                </a:lnTo>
                <a:lnTo>
                  <a:pt x="3614265" y="635470"/>
                </a:lnTo>
                <a:lnTo>
                  <a:pt x="3631605" y="623768"/>
                </a:lnTo>
                <a:lnTo>
                  <a:pt x="3652831" y="619476"/>
                </a:lnTo>
                <a:lnTo>
                  <a:pt x="3674077" y="623768"/>
                </a:lnTo>
                <a:lnTo>
                  <a:pt x="3691427" y="635470"/>
                </a:lnTo>
                <a:lnTo>
                  <a:pt x="3703125" y="652822"/>
                </a:lnTo>
                <a:lnTo>
                  <a:pt x="3707414" y="674066"/>
                </a:lnTo>
                <a:lnTo>
                  <a:pt x="3703125" y="695312"/>
                </a:lnTo>
                <a:lnTo>
                  <a:pt x="3691427" y="712664"/>
                </a:lnTo>
                <a:lnTo>
                  <a:pt x="3674077" y="724365"/>
                </a:lnTo>
                <a:lnTo>
                  <a:pt x="3652831" y="728657"/>
                </a:lnTo>
                <a:close/>
              </a:path>
              <a:path w="5518150" h="1909445">
                <a:moveTo>
                  <a:pt x="3955589" y="731181"/>
                </a:moveTo>
                <a:lnTo>
                  <a:pt x="3933369" y="726692"/>
                </a:lnTo>
                <a:lnTo>
                  <a:pt x="3915225" y="714449"/>
                </a:lnTo>
                <a:lnTo>
                  <a:pt x="3902992" y="696294"/>
                </a:lnTo>
                <a:lnTo>
                  <a:pt x="3898507" y="674066"/>
                </a:lnTo>
                <a:lnTo>
                  <a:pt x="3902992" y="651838"/>
                </a:lnTo>
                <a:lnTo>
                  <a:pt x="3915225" y="633683"/>
                </a:lnTo>
                <a:lnTo>
                  <a:pt x="3933369" y="621441"/>
                </a:lnTo>
                <a:lnTo>
                  <a:pt x="3955589" y="616951"/>
                </a:lnTo>
                <a:lnTo>
                  <a:pt x="3977789" y="621441"/>
                </a:lnTo>
                <a:lnTo>
                  <a:pt x="3995923" y="633683"/>
                </a:lnTo>
                <a:lnTo>
                  <a:pt x="4008151" y="651838"/>
                </a:lnTo>
                <a:lnTo>
                  <a:pt x="4012636" y="674066"/>
                </a:lnTo>
                <a:lnTo>
                  <a:pt x="4008156" y="696294"/>
                </a:lnTo>
                <a:lnTo>
                  <a:pt x="3995935" y="714449"/>
                </a:lnTo>
                <a:lnTo>
                  <a:pt x="3977803" y="726692"/>
                </a:lnTo>
                <a:lnTo>
                  <a:pt x="3955589" y="731181"/>
                </a:lnTo>
                <a:close/>
              </a:path>
              <a:path w="5518150" h="1909445">
                <a:moveTo>
                  <a:pt x="4258312" y="733706"/>
                </a:moveTo>
                <a:lnTo>
                  <a:pt x="4235113" y="729019"/>
                </a:lnTo>
                <a:lnTo>
                  <a:pt x="4216164" y="716236"/>
                </a:lnTo>
                <a:lnTo>
                  <a:pt x="4203385" y="697278"/>
                </a:lnTo>
                <a:lnTo>
                  <a:pt x="4198699" y="674066"/>
                </a:lnTo>
                <a:lnTo>
                  <a:pt x="4203385" y="650854"/>
                </a:lnTo>
                <a:lnTo>
                  <a:pt x="4216164" y="631897"/>
                </a:lnTo>
                <a:lnTo>
                  <a:pt x="4235113" y="619114"/>
                </a:lnTo>
                <a:lnTo>
                  <a:pt x="4258312" y="614426"/>
                </a:lnTo>
                <a:lnTo>
                  <a:pt x="4281506" y="619114"/>
                </a:lnTo>
                <a:lnTo>
                  <a:pt x="4300444" y="631897"/>
                </a:lnTo>
                <a:lnTo>
                  <a:pt x="4313211" y="650854"/>
                </a:lnTo>
                <a:lnTo>
                  <a:pt x="4317892" y="674066"/>
                </a:lnTo>
                <a:lnTo>
                  <a:pt x="4313211" y="697278"/>
                </a:lnTo>
                <a:lnTo>
                  <a:pt x="4300444" y="716236"/>
                </a:lnTo>
                <a:lnTo>
                  <a:pt x="4281506" y="729019"/>
                </a:lnTo>
                <a:lnTo>
                  <a:pt x="4258312" y="733706"/>
                </a:lnTo>
                <a:close/>
              </a:path>
              <a:path w="5518150" h="1909445">
                <a:moveTo>
                  <a:pt x="4561036" y="737912"/>
                </a:moveTo>
                <a:lnTo>
                  <a:pt x="4536200" y="732897"/>
                </a:lnTo>
                <a:lnTo>
                  <a:pt x="4515921" y="719218"/>
                </a:lnTo>
                <a:lnTo>
                  <a:pt x="4502250" y="698930"/>
                </a:lnTo>
                <a:lnTo>
                  <a:pt x="4497237" y="674083"/>
                </a:lnTo>
                <a:lnTo>
                  <a:pt x="4502250" y="649237"/>
                </a:lnTo>
                <a:lnTo>
                  <a:pt x="4515921" y="628948"/>
                </a:lnTo>
                <a:lnTo>
                  <a:pt x="4536200" y="615270"/>
                </a:lnTo>
                <a:lnTo>
                  <a:pt x="4561036" y="610254"/>
                </a:lnTo>
                <a:lnTo>
                  <a:pt x="4585853" y="615270"/>
                </a:lnTo>
                <a:lnTo>
                  <a:pt x="4606122" y="628948"/>
                </a:lnTo>
                <a:lnTo>
                  <a:pt x="4619789" y="649237"/>
                </a:lnTo>
                <a:lnTo>
                  <a:pt x="4624802" y="674083"/>
                </a:lnTo>
                <a:lnTo>
                  <a:pt x="4619789" y="698930"/>
                </a:lnTo>
                <a:lnTo>
                  <a:pt x="4606122" y="719218"/>
                </a:lnTo>
                <a:lnTo>
                  <a:pt x="4585853" y="732897"/>
                </a:lnTo>
                <a:lnTo>
                  <a:pt x="4561036" y="737912"/>
                </a:lnTo>
                <a:close/>
              </a:path>
              <a:path w="5518150" h="1909445">
                <a:moveTo>
                  <a:pt x="4863760" y="741278"/>
                </a:moveTo>
                <a:lnTo>
                  <a:pt x="4837613" y="735997"/>
                </a:lnTo>
                <a:lnTo>
                  <a:pt x="4816261" y="721596"/>
                </a:lnTo>
                <a:lnTo>
                  <a:pt x="4801864" y="700237"/>
                </a:lnTo>
                <a:lnTo>
                  <a:pt x="4796585" y="674083"/>
                </a:lnTo>
                <a:lnTo>
                  <a:pt x="4801864" y="647931"/>
                </a:lnTo>
                <a:lnTo>
                  <a:pt x="4816261" y="626572"/>
                </a:lnTo>
                <a:lnTo>
                  <a:pt x="4837613" y="612170"/>
                </a:lnTo>
                <a:lnTo>
                  <a:pt x="4863760" y="606889"/>
                </a:lnTo>
                <a:lnTo>
                  <a:pt x="4889887" y="612170"/>
                </a:lnTo>
                <a:lnTo>
                  <a:pt x="4911229" y="626572"/>
                </a:lnTo>
                <a:lnTo>
                  <a:pt x="4925622" y="647931"/>
                </a:lnTo>
                <a:lnTo>
                  <a:pt x="4930901" y="674083"/>
                </a:lnTo>
                <a:lnTo>
                  <a:pt x="4925622" y="700237"/>
                </a:lnTo>
                <a:lnTo>
                  <a:pt x="4911229" y="721596"/>
                </a:lnTo>
                <a:lnTo>
                  <a:pt x="4889887" y="735997"/>
                </a:lnTo>
                <a:lnTo>
                  <a:pt x="4863760" y="741278"/>
                </a:lnTo>
                <a:close/>
              </a:path>
              <a:path w="5518150" h="1909445">
                <a:moveTo>
                  <a:pt x="5166483" y="745487"/>
                </a:moveTo>
                <a:lnTo>
                  <a:pt x="5138700" y="739878"/>
                </a:lnTo>
                <a:lnTo>
                  <a:pt x="5116018" y="724578"/>
                </a:lnTo>
                <a:lnTo>
                  <a:pt x="5100729" y="701882"/>
                </a:lnTo>
                <a:lnTo>
                  <a:pt x="5095124" y="674083"/>
                </a:lnTo>
                <a:lnTo>
                  <a:pt x="5100729" y="646286"/>
                </a:lnTo>
                <a:lnTo>
                  <a:pt x="5116018" y="623591"/>
                </a:lnTo>
                <a:lnTo>
                  <a:pt x="5138700" y="608292"/>
                </a:lnTo>
                <a:lnTo>
                  <a:pt x="5166483" y="602683"/>
                </a:lnTo>
                <a:lnTo>
                  <a:pt x="5194253" y="608292"/>
                </a:lnTo>
                <a:lnTo>
                  <a:pt x="5216936" y="623591"/>
                </a:lnTo>
                <a:lnTo>
                  <a:pt x="5232234" y="646286"/>
                </a:lnTo>
                <a:lnTo>
                  <a:pt x="5237844" y="674083"/>
                </a:lnTo>
                <a:lnTo>
                  <a:pt x="5232234" y="701882"/>
                </a:lnTo>
                <a:lnTo>
                  <a:pt x="5216936" y="724578"/>
                </a:lnTo>
                <a:lnTo>
                  <a:pt x="5194253" y="739878"/>
                </a:lnTo>
                <a:lnTo>
                  <a:pt x="5166483" y="745487"/>
                </a:lnTo>
                <a:close/>
              </a:path>
              <a:path w="5518150" h="1909445">
                <a:moveTo>
                  <a:pt x="5469208" y="713564"/>
                </a:moveTo>
                <a:lnTo>
                  <a:pt x="5453842" y="710462"/>
                </a:lnTo>
                <a:lnTo>
                  <a:pt x="5441300" y="702002"/>
                </a:lnTo>
                <a:lnTo>
                  <a:pt x="5432846" y="689453"/>
                </a:lnTo>
                <a:lnTo>
                  <a:pt x="5429746" y="674083"/>
                </a:lnTo>
                <a:lnTo>
                  <a:pt x="5432846" y="658714"/>
                </a:lnTo>
                <a:lnTo>
                  <a:pt x="5441300" y="646166"/>
                </a:lnTo>
                <a:lnTo>
                  <a:pt x="5453842" y="637707"/>
                </a:lnTo>
                <a:lnTo>
                  <a:pt x="5469208" y="634606"/>
                </a:lnTo>
                <a:lnTo>
                  <a:pt x="5484554" y="637707"/>
                </a:lnTo>
                <a:lnTo>
                  <a:pt x="5497086" y="646166"/>
                </a:lnTo>
                <a:lnTo>
                  <a:pt x="5505536" y="658714"/>
                </a:lnTo>
                <a:lnTo>
                  <a:pt x="5508635" y="674083"/>
                </a:lnTo>
                <a:lnTo>
                  <a:pt x="5505536" y="689453"/>
                </a:lnTo>
                <a:lnTo>
                  <a:pt x="5497086" y="702002"/>
                </a:lnTo>
                <a:lnTo>
                  <a:pt x="5484554" y="710462"/>
                </a:lnTo>
                <a:lnTo>
                  <a:pt x="5469208" y="713564"/>
                </a:lnTo>
                <a:close/>
              </a:path>
              <a:path w="5518150" h="1909445">
                <a:moveTo>
                  <a:pt x="20148" y="997185"/>
                </a:moveTo>
                <a:lnTo>
                  <a:pt x="12304" y="995602"/>
                </a:lnTo>
                <a:lnTo>
                  <a:pt x="5899" y="991282"/>
                </a:lnTo>
                <a:lnTo>
                  <a:pt x="1582" y="984873"/>
                </a:lnTo>
                <a:lnTo>
                  <a:pt x="0" y="977023"/>
                </a:lnTo>
                <a:lnTo>
                  <a:pt x="1582" y="969174"/>
                </a:lnTo>
                <a:lnTo>
                  <a:pt x="5899" y="962766"/>
                </a:lnTo>
                <a:lnTo>
                  <a:pt x="12304" y="958447"/>
                </a:lnTo>
                <a:lnTo>
                  <a:pt x="20148" y="956864"/>
                </a:lnTo>
                <a:lnTo>
                  <a:pt x="27993" y="958447"/>
                </a:lnTo>
                <a:lnTo>
                  <a:pt x="34398" y="962766"/>
                </a:lnTo>
                <a:lnTo>
                  <a:pt x="38715" y="969174"/>
                </a:lnTo>
                <a:lnTo>
                  <a:pt x="40297" y="977023"/>
                </a:lnTo>
                <a:lnTo>
                  <a:pt x="38715" y="984873"/>
                </a:lnTo>
                <a:lnTo>
                  <a:pt x="34398" y="991282"/>
                </a:lnTo>
                <a:lnTo>
                  <a:pt x="27993" y="995602"/>
                </a:lnTo>
                <a:lnTo>
                  <a:pt x="20148" y="997185"/>
                </a:lnTo>
                <a:close/>
              </a:path>
              <a:path w="5518150" h="1909445">
                <a:moveTo>
                  <a:pt x="322872" y="1000551"/>
                </a:moveTo>
                <a:lnTo>
                  <a:pt x="313722" y="998702"/>
                </a:lnTo>
                <a:lnTo>
                  <a:pt x="306248" y="993659"/>
                </a:lnTo>
                <a:lnTo>
                  <a:pt x="301209" y="986181"/>
                </a:lnTo>
                <a:lnTo>
                  <a:pt x="299361" y="977023"/>
                </a:lnTo>
                <a:lnTo>
                  <a:pt x="301209" y="967868"/>
                </a:lnTo>
                <a:lnTo>
                  <a:pt x="306248" y="960390"/>
                </a:lnTo>
                <a:lnTo>
                  <a:pt x="313722" y="955348"/>
                </a:lnTo>
                <a:lnTo>
                  <a:pt x="322872" y="953499"/>
                </a:lnTo>
                <a:lnTo>
                  <a:pt x="332023" y="955348"/>
                </a:lnTo>
                <a:lnTo>
                  <a:pt x="339496" y="960390"/>
                </a:lnTo>
                <a:lnTo>
                  <a:pt x="344535" y="967868"/>
                </a:lnTo>
                <a:lnTo>
                  <a:pt x="346383" y="977023"/>
                </a:lnTo>
                <a:lnTo>
                  <a:pt x="344535" y="986181"/>
                </a:lnTo>
                <a:lnTo>
                  <a:pt x="339496" y="993659"/>
                </a:lnTo>
                <a:lnTo>
                  <a:pt x="332023" y="998702"/>
                </a:lnTo>
                <a:lnTo>
                  <a:pt x="322872" y="1000551"/>
                </a:lnTo>
                <a:close/>
              </a:path>
              <a:path w="5518150" h="1909445">
                <a:moveTo>
                  <a:pt x="625600" y="1003073"/>
                </a:moveTo>
                <a:lnTo>
                  <a:pt x="615475" y="1001026"/>
                </a:lnTo>
                <a:lnTo>
                  <a:pt x="607204" y="995446"/>
                </a:lnTo>
                <a:lnTo>
                  <a:pt x="601626" y="987171"/>
                </a:lnTo>
                <a:lnTo>
                  <a:pt x="599580" y="977040"/>
                </a:lnTo>
                <a:lnTo>
                  <a:pt x="601626" y="966910"/>
                </a:lnTo>
                <a:lnTo>
                  <a:pt x="607204" y="958635"/>
                </a:lnTo>
                <a:lnTo>
                  <a:pt x="615475" y="953054"/>
                </a:lnTo>
                <a:lnTo>
                  <a:pt x="625600" y="951007"/>
                </a:lnTo>
                <a:lnTo>
                  <a:pt x="635722" y="953054"/>
                </a:lnTo>
                <a:lnTo>
                  <a:pt x="643992" y="958635"/>
                </a:lnTo>
                <a:lnTo>
                  <a:pt x="649570" y="966910"/>
                </a:lnTo>
                <a:lnTo>
                  <a:pt x="651615" y="977040"/>
                </a:lnTo>
                <a:lnTo>
                  <a:pt x="649572" y="987171"/>
                </a:lnTo>
                <a:lnTo>
                  <a:pt x="643999" y="995446"/>
                </a:lnTo>
                <a:lnTo>
                  <a:pt x="635730" y="1001026"/>
                </a:lnTo>
                <a:lnTo>
                  <a:pt x="625600" y="1003073"/>
                </a:lnTo>
                <a:close/>
              </a:path>
              <a:path w="5518150" h="1909445">
                <a:moveTo>
                  <a:pt x="928323" y="1006438"/>
                </a:moveTo>
                <a:lnTo>
                  <a:pt x="916886" y="1004128"/>
                </a:lnTo>
                <a:lnTo>
                  <a:pt x="907547" y="997829"/>
                </a:lnTo>
                <a:lnTo>
                  <a:pt x="901251" y="988485"/>
                </a:lnTo>
                <a:lnTo>
                  <a:pt x="898942" y="977040"/>
                </a:lnTo>
                <a:lnTo>
                  <a:pt x="901251" y="965595"/>
                </a:lnTo>
                <a:lnTo>
                  <a:pt x="907547" y="956251"/>
                </a:lnTo>
                <a:lnTo>
                  <a:pt x="916886" y="949952"/>
                </a:lnTo>
                <a:lnTo>
                  <a:pt x="928323" y="947642"/>
                </a:lnTo>
                <a:lnTo>
                  <a:pt x="939761" y="949952"/>
                </a:lnTo>
                <a:lnTo>
                  <a:pt x="949100" y="956251"/>
                </a:lnTo>
                <a:lnTo>
                  <a:pt x="955396" y="965595"/>
                </a:lnTo>
                <a:lnTo>
                  <a:pt x="957704" y="977040"/>
                </a:lnTo>
                <a:lnTo>
                  <a:pt x="955396" y="988485"/>
                </a:lnTo>
                <a:lnTo>
                  <a:pt x="949100" y="997829"/>
                </a:lnTo>
                <a:lnTo>
                  <a:pt x="939761" y="1004128"/>
                </a:lnTo>
                <a:lnTo>
                  <a:pt x="928323" y="1006438"/>
                </a:lnTo>
                <a:close/>
              </a:path>
              <a:path w="5518150" h="1909445">
                <a:moveTo>
                  <a:pt x="1231047" y="1009804"/>
                </a:moveTo>
                <a:lnTo>
                  <a:pt x="1218304" y="1007228"/>
                </a:lnTo>
                <a:lnTo>
                  <a:pt x="1207896" y="1000205"/>
                </a:lnTo>
                <a:lnTo>
                  <a:pt x="1200877" y="989791"/>
                </a:lnTo>
                <a:lnTo>
                  <a:pt x="1198304" y="977040"/>
                </a:lnTo>
                <a:lnTo>
                  <a:pt x="1200877" y="964289"/>
                </a:lnTo>
                <a:lnTo>
                  <a:pt x="1207896" y="953874"/>
                </a:lnTo>
                <a:lnTo>
                  <a:pt x="1218304" y="946852"/>
                </a:lnTo>
                <a:lnTo>
                  <a:pt x="1231047" y="944276"/>
                </a:lnTo>
                <a:lnTo>
                  <a:pt x="1243791" y="946852"/>
                </a:lnTo>
                <a:lnTo>
                  <a:pt x="1254200" y="953874"/>
                </a:lnTo>
                <a:lnTo>
                  <a:pt x="1261220" y="964289"/>
                </a:lnTo>
                <a:lnTo>
                  <a:pt x="1263794" y="977040"/>
                </a:lnTo>
                <a:lnTo>
                  <a:pt x="1261220" y="989791"/>
                </a:lnTo>
                <a:lnTo>
                  <a:pt x="1254200" y="1000205"/>
                </a:lnTo>
                <a:lnTo>
                  <a:pt x="1243791" y="1007228"/>
                </a:lnTo>
                <a:lnTo>
                  <a:pt x="1231047" y="1009804"/>
                </a:lnTo>
                <a:close/>
              </a:path>
              <a:path w="5518150" h="1909445">
                <a:moveTo>
                  <a:pt x="1533771" y="1012329"/>
                </a:moveTo>
                <a:lnTo>
                  <a:pt x="1520055" y="1009555"/>
                </a:lnTo>
                <a:lnTo>
                  <a:pt x="1508851" y="1001994"/>
                </a:lnTo>
                <a:lnTo>
                  <a:pt x="1501294" y="990782"/>
                </a:lnTo>
                <a:lnTo>
                  <a:pt x="1498523" y="977057"/>
                </a:lnTo>
                <a:lnTo>
                  <a:pt x="1501294" y="963332"/>
                </a:lnTo>
                <a:lnTo>
                  <a:pt x="1508851" y="952120"/>
                </a:lnTo>
                <a:lnTo>
                  <a:pt x="1520055" y="944558"/>
                </a:lnTo>
                <a:lnTo>
                  <a:pt x="1533771" y="941785"/>
                </a:lnTo>
                <a:lnTo>
                  <a:pt x="1547489" y="944558"/>
                </a:lnTo>
                <a:lnTo>
                  <a:pt x="1558694" y="952120"/>
                </a:lnTo>
                <a:lnTo>
                  <a:pt x="1566251" y="963332"/>
                </a:lnTo>
                <a:lnTo>
                  <a:pt x="1569022" y="977057"/>
                </a:lnTo>
                <a:lnTo>
                  <a:pt x="1566253" y="990782"/>
                </a:lnTo>
                <a:lnTo>
                  <a:pt x="1558701" y="1001994"/>
                </a:lnTo>
                <a:lnTo>
                  <a:pt x="1547496" y="1009555"/>
                </a:lnTo>
                <a:lnTo>
                  <a:pt x="1533771" y="1012329"/>
                </a:lnTo>
                <a:close/>
              </a:path>
              <a:path w="5518150" h="1909445">
                <a:moveTo>
                  <a:pt x="1836488" y="1014853"/>
                </a:moveTo>
                <a:lnTo>
                  <a:pt x="1821785" y="1011882"/>
                </a:lnTo>
                <a:lnTo>
                  <a:pt x="1809778" y="1003781"/>
                </a:lnTo>
                <a:lnTo>
                  <a:pt x="1801683" y="991766"/>
                </a:lnTo>
                <a:lnTo>
                  <a:pt x="1798715" y="977057"/>
                </a:lnTo>
                <a:lnTo>
                  <a:pt x="1801683" y="962347"/>
                </a:lnTo>
                <a:lnTo>
                  <a:pt x="1809778" y="950333"/>
                </a:lnTo>
                <a:lnTo>
                  <a:pt x="1821785" y="942231"/>
                </a:lnTo>
                <a:lnTo>
                  <a:pt x="1836488" y="939260"/>
                </a:lnTo>
                <a:lnTo>
                  <a:pt x="1851191" y="942231"/>
                </a:lnTo>
                <a:lnTo>
                  <a:pt x="1863197" y="950333"/>
                </a:lnTo>
                <a:lnTo>
                  <a:pt x="1871292" y="962347"/>
                </a:lnTo>
                <a:lnTo>
                  <a:pt x="1874261" y="977057"/>
                </a:lnTo>
                <a:lnTo>
                  <a:pt x="1871292" y="991766"/>
                </a:lnTo>
                <a:lnTo>
                  <a:pt x="1863197" y="1003781"/>
                </a:lnTo>
                <a:lnTo>
                  <a:pt x="1851191" y="1011882"/>
                </a:lnTo>
                <a:lnTo>
                  <a:pt x="1836488" y="1014853"/>
                </a:lnTo>
                <a:close/>
              </a:path>
              <a:path w="5518150" h="1909445">
                <a:moveTo>
                  <a:pt x="2139212" y="1018219"/>
                </a:moveTo>
                <a:lnTo>
                  <a:pt x="2123204" y="1014984"/>
                </a:lnTo>
                <a:lnTo>
                  <a:pt x="2110135" y="1006163"/>
                </a:lnTo>
                <a:lnTo>
                  <a:pt x="2101327" y="993080"/>
                </a:lnTo>
                <a:lnTo>
                  <a:pt x="2098097" y="977057"/>
                </a:lnTo>
                <a:lnTo>
                  <a:pt x="2101327" y="961034"/>
                </a:lnTo>
                <a:lnTo>
                  <a:pt x="2110135" y="947950"/>
                </a:lnTo>
                <a:lnTo>
                  <a:pt x="2123204" y="939129"/>
                </a:lnTo>
                <a:lnTo>
                  <a:pt x="2139212" y="935895"/>
                </a:lnTo>
                <a:lnTo>
                  <a:pt x="2155225" y="939129"/>
                </a:lnTo>
                <a:lnTo>
                  <a:pt x="2168305" y="947950"/>
                </a:lnTo>
                <a:lnTo>
                  <a:pt x="2177126" y="961034"/>
                </a:lnTo>
                <a:lnTo>
                  <a:pt x="2180360" y="977057"/>
                </a:lnTo>
                <a:lnTo>
                  <a:pt x="2177126" y="993080"/>
                </a:lnTo>
                <a:lnTo>
                  <a:pt x="2168305" y="1006163"/>
                </a:lnTo>
                <a:lnTo>
                  <a:pt x="2155225" y="1014984"/>
                </a:lnTo>
                <a:lnTo>
                  <a:pt x="2139212" y="1018219"/>
                </a:lnTo>
                <a:close/>
              </a:path>
              <a:path w="5518150" h="1909445">
                <a:moveTo>
                  <a:pt x="2441936" y="1020744"/>
                </a:moveTo>
                <a:lnTo>
                  <a:pt x="2424948" y="1017312"/>
                </a:lnTo>
                <a:lnTo>
                  <a:pt x="2411074" y="1007952"/>
                </a:lnTo>
                <a:lnTo>
                  <a:pt x="2401719" y="994071"/>
                </a:lnTo>
                <a:lnTo>
                  <a:pt x="2398289" y="977074"/>
                </a:lnTo>
                <a:lnTo>
                  <a:pt x="2401719" y="960077"/>
                </a:lnTo>
                <a:lnTo>
                  <a:pt x="2411074" y="946197"/>
                </a:lnTo>
                <a:lnTo>
                  <a:pt x="2424948" y="936839"/>
                </a:lnTo>
                <a:lnTo>
                  <a:pt x="2441936" y="933407"/>
                </a:lnTo>
                <a:lnTo>
                  <a:pt x="2458923" y="936839"/>
                </a:lnTo>
                <a:lnTo>
                  <a:pt x="2472797" y="946197"/>
                </a:lnTo>
                <a:lnTo>
                  <a:pt x="2482152" y="960077"/>
                </a:lnTo>
                <a:lnTo>
                  <a:pt x="2485582" y="977074"/>
                </a:lnTo>
                <a:lnTo>
                  <a:pt x="2482152" y="994071"/>
                </a:lnTo>
                <a:lnTo>
                  <a:pt x="2472797" y="1007952"/>
                </a:lnTo>
                <a:lnTo>
                  <a:pt x="2458923" y="1017312"/>
                </a:lnTo>
                <a:lnTo>
                  <a:pt x="2441936" y="1020744"/>
                </a:lnTo>
                <a:close/>
              </a:path>
              <a:path w="5518150" h="1909445">
                <a:moveTo>
                  <a:pt x="2744659" y="1023269"/>
                </a:moveTo>
                <a:lnTo>
                  <a:pt x="2726698" y="1019639"/>
                </a:lnTo>
                <a:lnTo>
                  <a:pt x="2712030" y="1009739"/>
                </a:lnTo>
                <a:lnTo>
                  <a:pt x="2702141" y="995055"/>
                </a:lnTo>
                <a:lnTo>
                  <a:pt x="2698515" y="977074"/>
                </a:lnTo>
                <a:lnTo>
                  <a:pt x="2702141" y="959094"/>
                </a:lnTo>
                <a:lnTo>
                  <a:pt x="2712030" y="944412"/>
                </a:lnTo>
                <a:lnTo>
                  <a:pt x="2726698" y="934512"/>
                </a:lnTo>
                <a:lnTo>
                  <a:pt x="2744659" y="930882"/>
                </a:lnTo>
                <a:lnTo>
                  <a:pt x="2762641" y="934512"/>
                </a:lnTo>
                <a:lnTo>
                  <a:pt x="2777318" y="944412"/>
                </a:lnTo>
                <a:lnTo>
                  <a:pt x="2787211" y="959094"/>
                </a:lnTo>
                <a:lnTo>
                  <a:pt x="2790838" y="977074"/>
                </a:lnTo>
                <a:lnTo>
                  <a:pt x="2787211" y="995055"/>
                </a:lnTo>
                <a:lnTo>
                  <a:pt x="2777318" y="1009739"/>
                </a:lnTo>
                <a:lnTo>
                  <a:pt x="2762641" y="1019639"/>
                </a:lnTo>
                <a:lnTo>
                  <a:pt x="2744659" y="1023269"/>
                </a:lnTo>
                <a:close/>
              </a:path>
              <a:path w="5518150" h="1909445">
                <a:moveTo>
                  <a:pt x="3047383" y="1025790"/>
                </a:moveTo>
                <a:lnTo>
                  <a:pt x="3028442" y="1021963"/>
                </a:lnTo>
                <a:lnTo>
                  <a:pt x="3012969" y="1011523"/>
                </a:lnTo>
                <a:lnTo>
                  <a:pt x="3002534" y="996038"/>
                </a:lnTo>
                <a:lnTo>
                  <a:pt x="2998707" y="977074"/>
                </a:lnTo>
                <a:lnTo>
                  <a:pt x="3002534" y="958110"/>
                </a:lnTo>
                <a:lnTo>
                  <a:pt x="3012969" y="942625"/>
                </a:lnTo>
                <a:lnTo>
                  <a:pt x="3028442" y="932185"/>
                </a:lnTo>
                <a:lnTo>
                  <a:pt x="3047383" y="928357"/>
                </a:lnTo>
                <a:lnTo>
                  <a:pt x="3066344" y="932185"/>
                </a:lnTo>
                <a:lnTo>
                  <a:pt x="3081827" y="942625"/>
                </a:lnTo>
                <a:lnTo>
                  <a:pt x="3092266" y="958110"/>
                </a:lnTo>
                <a:lnTo>
                  <a:pt x="3096093" y="977074"/>
                </a:lnTo>
                <a:lnTo>
                  <a:pt x="3092266" y="996038"/>
                </a:lnTo>
                <a:lnTo>
                  <a:pt x="3081827" y="1011523"/>
                </a:lnTo>
                <a:lnTo>
                  <a:pt x="3066344" y="1021963"/>
                </a:lnTo>
                <a:lnTo>
                  <a:pt x="3047383" y="1025790"/>
                </a:lnTo>
                <a:close/>
              </a:path>
              <a:path w="5518150" h="1909445">
                <a:moveTo>
                  <a:pt x="3350107" y="1028315"/>
                </a:moveTo>
                <a:lnTo>
                  <a:pt x="3330172" y="1024289"/>
                </a:lnTo>
                <a:lnTo>
                  <a:pt x="3313895" y="1013309"/>
                </a:lnTo>
                <a:lnTo>
                  <a:pt x="3302923" y="997021"/>
                </a:lnTo>
                <a:lnTo>
                  <a:pt x="3298899" y="977074"/>
                </a:lnTo>
                <a:lnTo>
                  <a:pt x="3302923" y="957126"/>
                </a:lnTo>
                <a:lnTo>
                  <a:pt x="3313895" y="940839"/>
                </a:lnTo>
                <a:lnTo>
                  <a:pt x="3330172" y="929858"/>
                </a:lnTo>
                <a:lnTo>
                  <a:pt x="3350107" y="925832"/>
                </a:lnTo>
                <a:lnTo>
                  <a:pt x="3370047" y="929858"/>
                </a:lnTo>
                <a:lnTo>
                  <a:pt x="3386336" y="940839"/>
                </a:lnTo>
                <a:lnTo>
                  <a:pt x="3397320" y="957126"/>
                </a:lnTo>
                <a:lnTo>
                  <a:pt x="3401349" y="977074"/>
                </a:lnTo>
                <a:lnTo>
                  <a:pt x="3397320" y="997021"/>
                </a:lnTo>
                <a:lnTo>
                  <a:pt x="3386336" y="1013309"/>
                </a:lnTo>
                <a:lnTo>
                  <a:pt x="3370047" y="1024289"/>
                </a:lnTo>
                <a:lnTo>
                  <a:pt x="3350107" y="1028315"/>
                </a:lnTo>
                <a:close/>
              </a:path>
              <a:path w="5518150" h="1909445">
                <a:moveTo>
                  <a:pt x="3652831" y="1031681"/>
                </a:moveTo>
                <a:lnTo>
                  <a:pt x="3631605" y="1027390"/>
                </a:lnTo>
                <a:lnTo>
                  <a:pt x="3614265" y="1015688"/>
                </a:lnTo>
                <a:lnTo>
                  <a:pt x="3602570" y="998336"/>
                </a:lnTo>
                <a:lnTo>
                  <a:pt x="3598281" y="977091"/>
                </a:lnTo>
                <a:lnTo>
                  <a:pt x="3602570" y="955847"/>
                </a:lnTo>
                <a:lnTo>
                  <a:pt x="3614265" y="938494"/>
                </a:lnTo>
                <a:lnTo>
                  <a:pt x="3631605" y="926792"/>
                </a:lnTo>
                <a:lnTo>
                  <a:pt x="3652831" y="922500"/>
                </a:lnTo>
                <a:lnTo>
                  <a:pt x="3674077" y="926792"/>
                </a:lnTo>
                <a:lnTo>
                  <a:pt x="3691427" y="938494"/>
                </a:lnTo>
                <a:lnTo>
                  <a:pt x="3703125" y="955847"/>
                </a:lnTo>
                <a:lnTo>
                  <a:pt x="3707414" y="977091"/>
                </a:lnTo>
                <a:lnTo>
                  <a:pt x="3703125" y="998336"/>
                </a:lnTo>
                <a:lnTo>
                  <a:pt x="3691427" y="1015688"/>
                </a:lnTo>
                <a:lnTo>
                  <a:pt x="3674077" y="1027390"/>
                </a:lnTo>
                <a:lnTo>
                  <a:pt x="3652831" y="1031681"/>
                </a:lnTo>
                <a:close/>
              </a:path>
              <a:path w="5518150" h="1909445">
                <a:moveTo>
                  <a:pt x="3955589" y="1034206"/>
                </a:moveTo>
                <a:lnTo>
                  <a:pt x="3933369" y="1029717"/>
                </a:lnTo>
                <a:lnTo>
                  <a:pt x="3915225" y="1017475"/>
                </a:lnTo>
                <a:lnTo>
                  <a:pt x="3902992" y="999320"/>
                </a:lnTo>
                <a:lnTo>
                  <a:pt x="3898507" y="977091"/>
                </a:lnTo>
                <a:lnTo>
                  <a:pt x="3902992" y="954863"/>
                </a:lnTo>
                <a:lnTo>
                  <a:pt x="3915225" y="936707"/>
                </a:lnTo>
                <a:lnTo>
                  <a:pt x="3933369" y="924465"/>
                </a:lnTo>
                <a:lnTo>
                  <a:pt x="3955589" y="919975"/>
                </a:lnTo>
                <a:lnTo>
                  <a:pt x="3977789" y="924465"/>
                </a:lnTo>
                <a:lnTo>
                  <a:pt x="3995923" y="936707"/>
                </a:lnTo>
                <a:lnTo>
                  <a:pt x="4008151" y="954863"/>
                </a:lnTo>
                <a:lnTo>
                  <a:pt x="4012636" y="977091"/>
                </a:lnTo>
                <a:lnTo>
                  <a:pt x="4008156" y="999320"/>
                </a:lnTo>
                <a:lnTo>
                  <a:pt x="3995935" y="1017475"/>
                </a:lnTo>
                <a:lnTo>
                  <a:pt x="3977803" y="1029717"/>
                </a:lnTo>
                <a:lnTo>
                  <a:pt x="3955589" y="1034206"/>
                </a:lnTo>
                <a:close/>
              </a:path>
              <a:path w="5518150" h="1909445">
                <a:moveTo>
                  <a:pt x="4258312" y="1036731"/>
                </a:moveTo>
                <a:lnTo>
                  <a:pt x="4235113" y="1032043"/>
                </a:lnTo>
                <a:lnTo>
                  <a:pt x="4216164" y="1019260"/>
                </a:lnTo>
                <a:lnTo>
                  <a:pt x="4203385" y="1000303"/>
                </a:lnTo>
                <a:lnTo>
                  <a:pt x="4198699" y="977091"/>
                </a:lnTo>
                <a:lnTo>
                  <a:pt x="4203385" y="953879"/>
                </a:lnTo>
                <a:lnTo>
                  <a:pt x="4216164" y="934923"/>
                </a:lnTo>
                <a:lnTo>
                  <a:pt x="4235113" y="922141"/>
                </a:lnTo>
                <a:lnTo>
                  <a:pt x="4258312" y="917454"/>
                </a:lnTo>
                <a:lnTo>
                  <a:pt x="4281506" y="922141"/>
                </a:lnTo>
                <a:lnTo>
                  <a:pt x="4300444" y="934923"/>
                </a:lnTo>
                <a:lnTo>
                  <a:pt x="4313211" y="953879"/>
                </a:lnTo>
                <a:lnTo>
                  <a:pt x="4317892" y="977091"/>
                </a:lnTo>
                <a:lnTo>
                  <a:pt x="4313211" y="1000303"/>
                </a:lnTo>
                <a:lnTo>
                  <a:pt x="4300444" y="1019260"/>
                </a:lnTo>
                <a:lnTo>
                  <a:pt x="4281506" y="1032043"/>
                </a:lnTo>
                <a:lnTo>
                  <a:pt x="4258312" y="1036731"/>
                </a:lnTo>
                <a:close/>
              </a:path>
              <a:path w="5518150" h="1909445">
                <a:moveTo>
                  <a:pt x="4561036" y="1040937"/>
                </a:moveTo>
                <a:lnTo>
                  <a:pt x="4536200" y="1035921"/>
                </a:lnTo>
                <a:lnTo>
                  <a:pt x="4515921" y="1022243"/>
                </a:lnTo>
                <a:lnTo>
                  <a:pt x="4502250" y="1001954"/>
                </a:lnTo>
                <a:lnTo>
                  <a:pt x="4497237" y="977107"/>
                </a:lnTo>
                <a:lnTo>
                  <a:pt x="4502250" y="952261"/>
                </a:lnTo>
                <a:lnTo>
                  <a:pt x="4515921" y="931972"/>
                </a:lnTo>
                <a:lnTo>
                  <a:pt x="4536200" y="918294"/>
                </a:lnTo>
                <a:lnTo>
                  <a:pt x="4561036" y="913278"/>
                </a:lnTo>
                <a:lnTo>
                  <a:pt x="4585853" y="918294"/>
                </a:lnTo>
                <a:lnTo>
                  <a:pt x="4606122" y="931972"/>
                </a:lnTo>
                <a:lnTo>
                  <a:pt x="4619789" y="952261"/>
                </a:lnTo>
                <a:lnTo>
                  <a:pt x="4624802" y="977107"/>
                </a:lnTo>
                <a:lnTo>
                  <a:pt x="4619789" y="1001954"/>
                </a:lnTo>
                <a:lnTo>
                  <a:pt x="4606122" y="1022243"/>
                </a:lnTo>
                <a:lnTo>
                  <a:pt x="4585853" y="1035921"/>
                </a:lnTo>
                <a:lnTo>
                  <a:pt x="4561036" y="1040937"/>
                </a:lnTo>
                <a:close/>
              </a:path>
              <a:path w="5518150" h="1909445">
                <a:moveTo>
                  <a:pt x="4863760" y="1044302"/>
                </a:moveTo>
                <a:lnTo>
                  <a:pt x="4837613" y="1039021"/>
                </a:lnTo>
                <a:lnTo>
                  <a:pt x="4816261" y="1024620"/>
                </a:lnTo>
                <a:lnTo>
                  <a:pt x="4801864" y="1003262"/>
                </a:lnTo>
                <a:lnTo>
                  <a:pt x="4796585" y="977107"/>
                </a:lnTo>
                <a:lnTo>
                  <a:pt x="4801864" y="950955"/>
                </a:lnTo>
                <a:lnTo>
                  <a:pt x="4816261" y="929596"/>
                </a:lnTo>
                <a:lnTo>
                  <a:pt x="4837613" y="915194"/>
                </a:lnTo>
                <a:lnTo>
                  <a:pt x="4863760" y="909913"/>
                </a:lnTo>
                <a:lnTo>
                  <a:pt x="4889887" y="915194"/>
                </a:lnTo>
                <a:lnTo>
                  <a:pt x="4911229" y="929596"/>
                </a:lnTo>
                <a:lnTo>
                  <a:pt x="4925622" y="950955"/>
                </a:lnTo>
                <a:lnTo>
                  <a:pt x="4930901" y="977107"/>
                </a:lnTo>
                <a:lnTo>
                  <a:pt x="4925622" y="1003262"/>
                </a:lnTo>
                <a:lnTo>
                  <a:pt x="4911229" y="1024620"/>
                </a:lnTo>
                <a:lnTo>
                  <a:pt x="4889887" y="1039021"/>
                </a:lnTo>
                <a:lnTo>
                  <a:pt x="4863760" y="1044302"/>
                </a:lnTo>
                <a:close/>
              </a:path>
              <a:path w="5518150" h="1909445">
                <a:moveTo>
                  <a:pt x="5166483" y="1042621"/>
                </a:moveTo>
                <a:lnTo>
                  <a:pt x="5140985" y="1037472"/>
                </a:lnTo>
                <a:lnTo>
                  <a:pt x="5120170" y="1023432"/>
                </a:lnTo>
                <a:lnTo>
                  <a:pt x="5106141" y="1002607"/>
                </a:lnTo>
                <a:lnTo>
                  <a:pt x="5100997" y="977107"/>
                </a:lnTo>
                <a:lnTo>
                  <a:pt x="5106141" y="951608"/>
                </a:lnTo>
                <a:lnTo>
                  <a:pt x="5120170" y="930785"/>
                </a:lnTo>
                <a:lnTo>
                  <a:pt x="5140985" y="916745"/>
                </a:lnTo>
                <a:lnTo>
                  <a:pt x="5166483" y="911597"/>
                </a:lnTo>
                <a:lnTo>
                  <a:pt x="5191963" y="916745"/>
                </a:lnTo>
                <a:lnTo>
                  <a:pt x="5212768" y="930785"/>
                </a:lnTo>
                <a:lnTo>
                  <a:pt x="5226794" y="951608"/>
                </a:lnTo>
                <a:lnTo>
                  <a:pt x="5231937" y="977107"/>
                </a:lnTo>
                <a:lnTo>
                  <a:pt x="5226794" y="1002607"/>
                </a:lnTo>
                <a:lnTo>
                  <a:pt x="5212768" y="1023432"/>
                </a:lnTo>
                <a:lnTo>
                  <a:pt x="5191963" y="1037472"/>
                </a:lnTo>
                <a:lnTo>
                  <a:pt x="5166483" y="1042621"/>
                </a:lnTo>
                <a:close/>
              </a:path>
              <a:path w="5518150" h="1909445">
                <a:moveTo>
                  <a:pt x="5476127" y="989695"/>
                </a:moveTo>
                <a:lnTo>
                  <a:pt x="5462220" y="989695"/>
                </a:lnTo>
                <a:lnTo>
                  <a:pt x="5456583" y="984058"/>
                </a:lnTo>
                <a:lnTo>
                  <a:pt x="5456583" y="970123"/>
                </a:lnTo>
                <a:lnTo>
                  <a:pt x="5462220" y="964486"/>
                </a:lnTo>
                <a:lnTo>
                  <a:pt x="5476161" y="964486"/>
                </a:lnTo>
                <a:lnTo>
                  <a:pt x="5481799" y="970123"/>
                </a:lnTo>
                <a:lnTo>
                  <a:pt x="5481799" y="984058"/>
                </a:lnTo>
                <a:lnTo>
                  <a:pt x="5476127" y="989695"/>
                </a:lnTo>
                <a:close/>
              </a:path>
              <a:path w="5518150" h="1909445">
                <a:moveTo>
                  <a:pt x="20148" y="1300189"/>
                </a:moveTo>
                <a:lnTo>
                  <a:pt x="12304" y="1298606"/>
                </a:lnTo>
                <a:lnTo>
                  <a:pt x="5899" y="1294287"/>
                </a:lnTo>
                <a:lnTo>
                  <a:pt x="1582" y="1287880"/>
                </a:lnTo>
                <a:lnTo>
                  <a:pt x="0" y="1280030"/>
                </a:lnTo>
                <a:lnTo>
                  <a:pt x="1582" y="1272181"/>
                </a:lnTo>
                <a:lnTo>
                  <a:pt x="5899" y="1265774"/>
                </a:lnTo>
                <a:lnTo>
                  <a:pt x="12304" y="1261455"/>
                </a:lnTo>
                <a:lnTo>
                  <a:pt x="20148" y="1259871"/>
                </a:lnTo>
                <a:lnTo>
                  <a:pt x="27993" y="1261455"/>
                </a:lnTo>
                <a:lnTo>
                  <a:pt x="34398" y="1265774"/>
                </a:lnTo>
                <a:lnTo>
                  <a:pt x="38715" y="1272181"/>
                </a:lnTo>
                <a:lnTo>
                  <a:pt x="40297" y="1280030"/>
                </a:lnTo>
                <a:lnTo>
                  <a:pt x="38715" y="1287880"/>
                </a:lnTo>
                <a:lnTo>
                  <a:pt x="34398" y="1294287"/>
                </a:lnTo>
                <a:lnTo>
                  <a:pt x="27993" y="1298606"/>
                </a:lnTo>
                <a:lnTo>
                  <a:pt x="20148" y="1300189"/>
                </a:lnTo>
                <a:close/>
              </a:path>
              <a:path w="5518150" h="1909445">
                <a:moveTo>
                  <a:pt x="322872" y="1303558"/>
                </a:moveTo>
                <a:lnTo>
                  <a:pt x="313722" y="1301709"/>
                </a:lnTo>
                <a:lnTo>
                  <a:pt x="306248" y="1296667"/>
                </a:lnTo>
                <a:lnTo>
                  <a:pt x="301209" y="1289188"/>
                </a:lnTo>
                <a:lnTo>
                  <a:pt x="299361" y="1280030"/>
                </a:lnTo>
                <a:lnTo>
                  <a:pt x="301209" y="1270875"/>
                </a:lnTo>
                <a:lnTo>
                  <a:pt x="306248" y="1263397"/>
                </a:lnTo>
                <a:lnTo>
                  <a:pt x="313722" y="1258355"/>
                </a:lnTo>
                <a:lnTo>
                  <a:pt x="322872" y="1256506"/>
                </a:lnTo>
                <a:lnTo>
                  <a:pt x="332023" y="1258355"/>
                </a:lnTo>
                <a:lnTo>
                  <a:pt x="339496" y="1263397"/>
                </a:lnTo>
                <a:lnTo>
                  <a:pt x="344535" y="1270875"/>
                </a:lnTo>
                <a:lnTo>
                  <a:pt x="346383" y="1280030"/>
                </a:lnTo>
                <a:lnTo>
                  <a:pt x="344535" y="1289188"/>
                </a:lnTo>
                <a:lnTo>
                  <a:pt x="339496" y="1296667"/>
                </a:lnTo>
                <a:lnTo>
                  <a:pt x="332023" y="1301709"/>
                </a:lnTo>
                <a:lnTo>
                  <a:pt x="322872" y="1303558"/>
                </a:lnTo>
                <a:close/>
              </a:path>
              <a:path w="5518150" h="1909445">
                <a:moveTo>
                  <a:pt x="625600" y="1306080"/>
                </a:moveTo>
                <a:lnTo>
                  <a:pt x="615475" y="1304033"/>
                </a:lnTo>
                <a:lnTo>
                  <a:pt x="607204" y="1298452"/>
                </a:lnTo>
                <a:lnTo>
                  <a:pt x="601626" y="1290177"/>
                </a:lnTo>
                <a:lnTo>
                  <a:pt x="599580" y="1280047"/>
                </a:lnTo>
                <a:lnTo>
                  <a:pt x="601626" y="1269917"/>
                </a:lnTo>
                <a:lnTo>
                  <a:pt x="607204" y="1261642"/>
                </a:lnTo>
                <a:lnTo>
                  <a:pt x="615475" y="1256061"/>
                </a:lnTo>
                <a:lnTo>
                  <a:pt x="625600" y="1254015"/>
                </a:lnTo>
                <a:lnTo>
                  <a:pt x="635722" y="1256061"/>
                </a:lnTo>
                <a:lnTo>
                  <a:pt x="643992" y="1261642"/>
                </a:lnTo>
                <a:lnTo>
                  <a:pt x="649570" y="1269917"/>
                </a:lnTo>
                <a:lnTo>
                  <a:pt x="651615" y="1280047"/>
                </a:lnTo>
                <a:lnTo>
                  <a:pt x="649572" y="1290177"/>
                </a:lnTo>
                <a:lnTo>
                  <a:pt x="643999" y="1298452"/>
                </a:lnTo>
                <a:lnTo>
                  <a:pt x="635730" y="1304033"/>
                </a:lnTo>
                <a:lnTo>
                  <a:pt x="625600" y="1306080"/>
                </a:lnTo>
                <a:close/>
              </a:path>
              <a:path w="5518150" h="1909445">
                <a:moveTo>
                  <a:pt x="928323" y="1309445"/>
                </a:moveTo>
                <a:lnTo>
                  <a:pt x="916886" y="1307136"/>
                </a:lnTo>
                <a:lnTo>
                  <a:pt x="907547" y="1300836"/>
                </a:lnTo>
                <a:lnTo>
                  <a:pt x="901251" y="1291492"/>
                </a:lnTo>
                <a:lnTo>
                  <a:pt x="898942" y="1280047"/>
                </a:lnTo>
                <a:lnTo>
                  <a:pt x="901251" y="1268603"/>
                </a:lnTo>
                <a:lnTo>
                  <a:pt x="907547" y="1259258"/>
                </a:lnTo>
                <a:lnTo>
                  <a:pt x="916886" y="1252959"/>
                </a:lnTo>
                <a:lnTo>
                  <a:pt x="928323" y="1250649"/>
                </a:lnTo>
                <a:lnTo>
                  <a:pt x="939761" y="1252959"/>
                </a:lnTo>
                <a:lnTo>
                  <a:pt x="949100" y="1259258"/>
                </a:lnTo>
                <a:lnTo>
                  <a:pt x="955396" y="1268603"/>
                </a:lnTo>
                <a:lnTo>
                  <a:pt x="957704" y="1280047"/>
                </a:lnTo>
                <a:lnTo>
                  <a:pt x="955396" y="1291492"/>
                </a:lnTo>
                <a:lnTo>
                  <a:pt x="949100" y="1300836"/>
                </a:lnTo>
                <a:lnTo>
                  <a:pt x="939761" y="1307136"/>
                </a:lnTo>
                <a:lnTo>
                  <a:pt x="928323" y="1309445"/>
                </a:lnTo>
                <a:close/>
              </a:path>
              <a:path w="5518150" h="1909445">
                <a:moveTo>
                  <a:pt x="1231047" y="1312811"/>
                </a:moveTo>
                <a:lnTo>
                  <a:pt x="1218304" y="1310235"/>
                </a:lnTo>
                <a:lnTo>
                  <a:pt x="1207896" y="1303213"/>
                </a:lnTo>
                <a:lnTo>
                  <a:pt x="1200877" y="1292798"/>
                </a:lnTo>
                <a:lnTo>
                  <a:pt x="1198304" y="1280047"/>
                </a:lnTo>
                <a:lnTo>
                  <a:pt x="1200877" y="1267296"/>
                </a:lnTo>
                <a:lnTo>
                  <a:pt x="1207896" y="1256882"/>
                </a:lnTo>
                <a:lnTo>
                  <a:pt x="1218304" y="1249859"/>
                </a:lnTo>
                <a:lnTo>
                  <a:pt x="1231047" y="1247284"/>
                </a:lnTo>
                <a:lnTo>
                  <a:pt x="1243791" y="1249859"/>
                </a:lnTo>
                <a:lnTo>
                  <a:pt x="1254200" y="1256882"/>
                </a:lnTo>
                <a:lnTo>
                  <a:pt x="1261220" y="1267296"/>
                </a:lnTo>
                <a:lnTo>
                  <a:pt x="1263794" y="1280047"/>
                </a:lnTo>
                <a:lnTo>
                  <a:pt x="1261220" y="1292798"/>
                </a:lnTo>
                <a:lnTo>
                  <a:pt x="1254200" y="1303213"/>
                </a:lnTo>
                <a:lnTo>
                  <a:pt x="1243791" y="1310235"/>
                </a:lnTo>
                <a:lnTo>
                  <a:pt x="1231047" y="1312811"/>
                </a:lnTo>
                <a:close/>
              </a:path>
              <a:path w="5518150" h="1909445">
                <a:moveTo>
                  <a:pt x="1533771" y="1315336"/>
                </a:moveTo>
                <a:lnTo>
                  <a:pt x="1520055" y="1312563"/>
                </a:lnTo>
                <a:lnTo>
                  <a:pt x="1508851" y="1305001"/>
                </a:lnTo>
                <a:lnTo>
                  <a:pt x="1501294" y="1293790"/>
                </a:lnTo>
                <a:lnTo>
                  <a:pt x="1498523" y="1280064"/>
                </a:lnTo>
                <a:lnTo>
                  <a:pt x="1501294" y="1266339"/>
                </a:lnTo>
                <a:lnTo>
                  <a:pt x="1508851" y="1255127"/>
                </a:lnTo>
                <a:lnTo>
                  <a:pt x="1520055" y="1247566"/>
                </a:lnTo>
                <a:lnTo>
                  <a:pt x="1533771" y="1244792"/>
                </a:lnTo>
                <a:lnTo>
                  <a:pt x="1547489" y="1247566"/>
                </a:lnTo>
                <a:lnTo>
                  <a:pt x="1558694" y="1255127"/>
                </a:lnTo>
                <a:lnTo>
                  <a:pt x="1566251" y="1266339"/>
                </a:lnTo>
                <a:lnTo>
                  <a:pt x="1569022" y="1280064"/>
                </a:lnTo>
                <a:lnTo>
                  <a:pt x="1566253" y="1293790"/>
                </a:lnTo>
                <a:lnTo>
                  <a:pt x="1558701" y="1305001"/>
                </a:lnTo>
                <a:lnTo>
                  <a:pt x="1547496" y="1312563"/>
                </a:lnTo>
                <a:lnTo>
                  <a:pt x="1533771" y="1315336"/>
                </a:lnTo>
                <a:close/>
              </a:path>
              <a:path w="5518150" h="1909445">
                <a:moveTo>
                  <a:pt x="1836488" y="1317861"/>
                </a:moveTo>
                <a:lnTo>
                  <a:pt x="1821785" y="1314890"/>
                </a:lnTo>
                <a:lnTo>
                  <a:pt x="1809778" y="1306788"/>
                </a:lnTo>
                <a:lnTo>
                  <a:pt x="1801683" y="1294774"/>
                </a:lnTo>
                <a:lnTo>
                  <a:pt x="1798715" y="1280064"/>
                </a:lnTo>
                <a:lnTo>
                  <a:pt x="1801683" y="1265356"/>
                </a:lnTo>
                <a:lnTo>
                  <a:pt x="1809778" y="1253342"/>
                </a:lnTo>
                <a:lnTo>
                  <a:pt x="1821785" y="1245239"/>
                </a:lnTo>
                <a:lnTo>
                  <a:pt x="1836488" y="1242268"/>
                </a:lnTo>
                <a:lnTo>
                  <a:pt x="1851191" y="1245239"/>
                </a:lnTo>
                <a:lnTo>
                  <a:pt x="1863197" y="1253342"/>
                </a:lnTo>
                <a:lnTo>
                  <a:pt x="1871292" y="1265356"/>
                </a:lnTo>
                <a:lnTo>
                  <a:pt x="1874261" y="1280064"/>
                </a:lnTo>
                <a:lnTo>
                  <a:pt x="1871292" y="1294774"/>
                </a:lnTo>
                <a:lnTo>
                  <a:pt x="1863197" y="1306788"/>
                </a:lnTo>
                <a:lnTo>
                  <a:pt x="1851191" y="1314890"/>
                </a:lnTo>
                <a:lnTo>
                  <a:pt x="1836488" y="1317861"/>
                </a:lnTo>
                <a:close/>
              </a:path>
              <a:path w="5518150" h="1909445">
                <a:moveTo>
                  <a:pt x="2139212" y="1321226"/>
                </a:moveTo>
                <a:lnTo>
                  <a:pt x="2123204" y="1317992"/>
                </a:lnTo>
                <a:lnTo>
                  <a:pt x="2110135" y="1309171"/>
                </a:lnTo>
                <a:lnTo>
                  <a:pt x="2101327" y="1296087"/>
                </a:lnTo>
                <a:lnTo>
                  <a:pt x="2098097" y="1280064"/>
                </a:lnTo>
                <a:lnTo>
                  <a:pt x="2101327" y="1264041"/>
                </a:lnTo>
                <a:lnTo>
                  <a:pt x="2110135" y="1250958"/>
                </a:lnTo>
                <a:lnTo>
                  <a:pt x="2123204" y="1242137"/>
                </a:lnTo>
                <a:lnTo>
                  <a:pt x="2139212" y="1238902"/>
                </a:lnTo>
                <a:lnTo>
                  <a:pt x="2155225" y="1242137"/>
                </a:lnTo>
                <a:lnTo>
                  <a:pt x="2168305" y="1250958"/>
                </a:lnTo>
                <a:lnTo>
                  <a:pt x="2177126" y="1264041"/>
                </a:lnTo>
                <a:lnTo>
                  <a:pt x="2180360" y="1280064"/>
                </a:lnTo>
                <a:lnTo>
                  <a:pt x="2177126" y="1296087"/>
                </a:lnTo>
                <a:lnTo>
                  <a:pt x="2168305" y="1309171"/>
                </a:lnTo>
                <a:lnTo>
                  <a:pt x="2155225" y="1317992"/>
                </a:lnTo>
                <a:lnTo>
                  <a:pt x="2139212" y="1321226"/>
                </a:lnTo>
                <a:close/>
              </a:path>
              <a:path w="5518150" h="1909445">
                <a:moveTo>
                  <a:pt x="2441936" y="1323751"/>
                </a:moveTo>
                <a:lnTo>
                  <a:pt x="2424948" y="1320319"/>
                </a:lnTo>
                <a:lnTo>
                  <a:pt x="2411074" y="1310959"/>
                </a:lnTo>
                <a:lnTo>
                  <a:pt x="2401719" y="1297078"/>
                </a:lnTo>
                <a:lnTo>
                  <a:pt x="2398289" y="1280081"/>
                </a:lnTo>
                <a:lnTo>
                  <a:pt x="2401719" y="1263084"/>
                </a:lnTo>
                <a:lnTo>
                  <a:pt x="2411074" y="1249204"/>
                </a:lnTo>
                <a:lnTo>
                  <a:pt x="2424948" y="1239846"/>
                </a:lnTo>
                <a:lnTo>
                  <a:pt x="2441936" y="1236414"/>
                </a:lnTo>
                <a:lnTo>
                  <a:pt x="2458923" y="1239846"/>
                </a:lnTo>
                <a:lnTo>
                  <a:pt x="2472797" y="1249204"/>
                </a:lnTo>
                <a:lnTo>
                  <a:pt x="2482152" y="1263084"/>
                </a:lnTo>
                <a:lnTo>
                  <a:pt x="2485582" y="1280081"/>
                </a:lnTo>
                <a:lnTo>
                  <a:pt x="2482152" y="1297078"/>
                </a:lnTo>
                <a:lnTo>
                  <a:pt x="2472797" y="1310959"/>
                </a:lnTo>
                <a:lnTo>
                  <a:pt x="2458923" y="1320319"/>
                </a:lnTo>
                <a:lnTo>
                  <a:pt x="2441936" y="1323751"/>
                </a:lnTo>
                <a:close/>
              </a:path>
              <a:path w="5518150" h="1909445">
                <a:moveTo>
                  <a:pt x="2744659" y="1326276"/>
                </a:moveTo>
                <a:lnTo>
                  <a:pt x="2726698" y="1322646"/>
                </a:lnTo>
                <a:lnTo>
                  <a:pt x="2712030" y="1312746"/>
                </a:lnTo>
                <a:lnTo>
                  <a:pt x="2702141" y="1298062"/>
                </a:lnTo>
                <a:lnTo>
                  <a:pt x="2698515" y="1280081"/>
                </a:lnTo>
                <a:lnTo>
                  <a:pt x="2702141" y="1262100"/>
                </a:lnTo>
                <a:lnTo>
                  <a:pt x="2712030" y="1247418"/>
                </a:lnTo>
                <a:lnTo>
                  <a:pt x="2726698" y="1237519"/>
                </a:lnTo>
                <a:lnTo>
                  <a:pt x="2744659" y="1233889"/>
                </a:lnTo>
                <a:lnTo>
                  <a:pt x="2762641" y="1237519"/>
                </a:lnTo>
                <a:lnTo>
                  <a:pt x="2777318" y="1247418"/>
                </a:lnTo>
                <a:lnTo>
                  <a:pt x="2787211" y="1262100"/>
                </a:lnTo>
                <a:lnTo>
                  <a:pt x="2790838" y="1280081"/>
                </a:lnTo>
                <a:lnTo>
                  <a:pt x="2787211" y="1298062"/>
                </a:lnTo>
                <a:lnTo>
                  <a:pt x="2777318" y="1312746"/>
                </a:lnTo>
                <a:lnTo>
                  <a:pt x="2762641" y="1322646"/>
                </a:lnTo>
                <a:lnTo>
                  <a:pt x="2744659" y="1326276"/>
                </a:lnTo>
                <a:close/>
              </a:path>
              <a:path w="5518150" h="1909445">
                <a:moveTo>
                  <a:pt x="3047383" y="1328798"/>
                </a:moveTo>
                <a:lnTo>
                  <a:pt x="3028442" y="1324970"/>
                </a:lnTo>
                <a:lnTo>
                  <a:pt x="3012969" y="1314530"/>
                </a:lnTo>
                <a:lnTo>
                  <a:pt x="3002534" y="1299044"/>
                </a:lnTo>
                <a:lnTo>
                  <a:pt x="2998707" y="1280081"/>
                </a:lnTo>
                <a:lnTo>
                  <a:pt x="3002534" y="1261118"/>
                </a:lnTo>
                <a:lnTo>
                  <a:pt x="3012969" y="1245633"/>
                </a:lnTo>
                <a:lnTo>
                  <a:pt x="3028442" y="1235193"/>
                </a:lnTo>
                <a:lnTo>
                  <a:pt x="3047383" y="1231364"/>
                </a:lnTo>
                <a:lnTo>
                  <a:pt x="3066344" y="1235193"/>
                </a:lnTo>
                <a:lnTo>
                  <a:pt x="3081827" y="1245633"/>
                </a:lnTo>
                <a:lnTo>
                  <a:pt x="3092266" y="1261118"/>
                </a:lnTo>
                <a:lnTo>
                  <a:pt x="3096093" y="1280081"/>
                </a:lnTo>
                <a:lnTo>
                  <a:pt x="3092266" y="1299044"/>
                </a:lnTo>
                <a:lnTo>
                  <a:pt x="3081827" y="1314530"/>
                </a:lnTo>
                <a:lnTo>
                  <a:pt x="3066344" y="1324970"/>
                </a:lnTo>
                <a:lnTo>
                  <a:pt x="3047383" y="1328798"/>
                </a:lnTo>
                <a:close/>
              </a:path>
              <a:path w="5518150" h="1909445">
                <a:moveTo>
                  <a:pt x="3350107" y="1331323"/>
                </a:moveTo>
                <a:lnTo>
                  <a:pt x="3330172" y="1327297"/>
                </a:lnTo>
                <a:lnTo>
                  <a:pt x="3313895" y="1316316"/>
                </a:lnTo>
                <a:lnTo>
                  <a:pt x="3302923" y="1300029"/>
                </a:lnTo>
                <a:lnTo>
                  <a:pt x="3298899" y="1280081"/>
                </a:lnTo>
                <a:lnTo>
                  <a:pt x="3302923" y="1260134"/>
                </a:lnTo>
                <a:lnTo>
                  <a:pt x="3313895" y="1243846"/>
                </a:lnTo>
                <a:lnTo>
                  <a:pt x="3330172" y="1232866"/>
                </a:lnTo>
                <a:lnTo>
                  <a:pt x="3350107" y="1228840"/>
                </a:lnTo>
                <a:lnTo>
                  <a:pt x="3370047" y="1232866"/>
                </a:lnTo>
                <a:lnTo>
                  <a:pt x="3386336" y="1243846"/>
                </a:lnTo>
                <a:lnTo>
                  <a:pt x="3397320" y="1260134"/>
                </a:lnTo>
                <a:lnTo>
                  <a:pt x="3401349" y="1280081"/>
                </a:lnTo>
                <a:lnTo>
                  <a:pt x="3397320" y="1300029"/>
                </a:lnTo>
                <a:lnTo>
                  <a:pt x="3386336" y="1316316"/>
                </a:lnTo>
                <a:lnTo>
                  <a:pt x="3370047" y="1327297"/>
                </a:lnTo>
                <a:lnTo>
                  <a:pt x="3350107" y="1331323"/>
                </a:lnTo>
                <a:close/>
              </a:path>
              <a:path w="5518150" h="1909445">
                <a:moveTo>
                  <a:pt x="3652831" y="1334688"/>
                </a:moveTo>
                <a:lnTo>
                  <a:pt x="3631605" y="1330397"/>
                </a:lnTo>
                <a:lnTo>
                  <a:pt x="3614265" y="1318696"/>
                </a:lnTo>
                <a:lnTo>
                  <a:pt x="3602570" y="1301343"/>
                </a:lnTo>
                <a:lnTo>
                  <a:pt x="3598281" y="1280098"/>
                </a:lnTo>
                <a:lnTo>
                  <a:pt x="3602570" y="1258854"/>
                </a:lnTo>
                <a:lnTo>
                  <a:pt x="3614265" y="1241501"/>
                </a:lnTo>
                <a:lnTo>
                  <a:pt x="3631605" y="1229799"/>
                </a:lnTo>
                <a:lnTo>
                  <a:pt x="3652831" y="1225508"/>
                </a:lnTo>
                <a:lnTo>
                  <a:pt x="3674077" y="1229799"/>
                </a:lnTo>
                <a:lnTo>
                  <a:pt x="3691427" y="1241501"/>
                </a:lnTo>
                <a:lnTo>
                  <a:pt x="3703125" y="1258854"/>
                </a:lnTo>
                <a:lnTo>
                  <a:pt x="3707414" y="1280098"/>
                </a:lnTo>
                <a:lnTo>
                  <a:pt x="3703125" y="1301343"/>
                </a:lnTo>
                <a:lnTo>
                  <a:pt x="3691427" y="1318696"/>
                </a:lnTo>
                <a:lnTo>
                  <a:pt x="3674077" y="1330397"/>
                </a:lnTo>
                <a:lnTo>
                  <a:pt x="3652831" y="1334688"/>
                </a:lnTo>
                <a:close/>
              </a:path>
              <a:path w="5518150" h="1909445">
                <a:moveTo>
                  <a:pt x="3955589" y="1337213"/>
                </a:moveTo>
                <a:lnTo>
                  <a:pt x="3933369" y="1332724"/>
                </a:lnTo>
                <a:lnTo>
                  <a:pt x="3915225" y="1320482"/>
                </a:lnTo>
                <a:lnTo>
                  <a:pt x="3902992" y="1302327"/>
                </a:lnTo>
                <a:lnTo>
                  <a:pt x="3898507" y="1280098"/>
                </a:lnTo>
                <a:lnTo>
                  <a:pt x="3902992" y="1257870"/>
                </a:lnTo>
                <a:lnTo>
                  <a:pt x="3915225" y="1239715"/>
                </a:lnTo>
                <a:lnTo>
                  <a:pt x="3933369" y="1227472"/>
                </a:lnTo>
                <a:lnTo>
                  <a:pt x="3955589" y="1222983"/>
                </a:lnTo>
                <a:lnTo>
                  <a:pt x="3977789" y="1227472"/>
                </a:lnTo>
                <a:lnTo>
                  <a:pt x="3995923" y="1239715"/>
                </a:lnTo>
                <a:lnTo>
                  <a:pt x="4008151" y="1257870"/>
                </a:lnTo>
                <a:lnTo>
                  <a:pt x="4012636" y="1280098"/>
                </a:lnTo>
                <a:lnTo>
                  <a:pt x="4008156" y="1302327"/>
                </a:lnTo>
                <a:lnTo>
                  <a:pt x="3995935" y="1320482"/>
                </a:lnTo>
                <a:lnTo>
                  <a:pt x="3977803" y="1332724"/>
                </a:lnTo>
                <a:lnTo>
                  <a:pt x="3955589" y="1337213"/>
                </a:lnTo>
                <a:close/>
              </a:path>
              <a:path w="5518150" h="1909445">
                <a:moveTo>
                  <a:pt x="4258312" y="1339738"/>
                </a:moveTo>
                <a:lnTo>
                  <a:pt x="4235113" y="1335050"/>
                </a:lnTo>
                <a:lnTo>
                  <a:pt x="4216164" y="1322268"/>
                </a:lnTo>
                <a:lnTo>
                  <a:pt x="4203385" y="1303310"/>
                </a:lnTo>
                <a:lnTo>
                  <a:pt x="4198699" y="1280098"/>
                </a:lnTo>
                <a:lnTo>
                  <a:pt x="4203385" y="1256886"/>
                </a:lnTo>
                <a:lnTo>
                  <a:pt x="4216164" y="1237930"/>
                </a:lnTo>
                <a:lnTo>
                  <a:pt x="4235113" y="1225148"/>
                </a:lnTo>
                <a:lnTo>
                  <a:pt x="4258312" y="1220461"/>
                </a:lnTo>
                <a:lnTo>
                  <a:pt x="4281506" y="1225148"/>
                </a:lnTo>
                <a:lnTo>
                  <a:pt x="4300444" y="1237930"/>
                </a:lnTo>
                <a:lnTo>
                  <a:pt x="4313211" y="1256886"/>
                </a:lnTo>
                <a:lnTo>
                  <a:pt x="4317892" y="1280098"/>
                </a:lnTo>
                <a:lnTo>
                  <a:pt x="4313211" y="1303310"/>
                </a:lnTo>
                <a:lnTo>
                  <a:pt x="4300444" y="1322268"/>
                </a:lnTo>
                <a:lnTo>
                  <a:pt x="4281506" y="1335050"/>
                </a:lnTo>
                <a:lnTo>
                  <a:pt x="4258312" y="1339738"/>
                </a:lnTo>
                <a:close/>
              </a:path>
              <a:path w="5518150" h="1909445">
                <a:moveTo>
                  <a:pt x="4561036" y="1342263"/>
                </a:moveTo>
                <a:lnTo>
                  <a:pt x="4536843" y="1337377"/>
                </a:lnTo>
                <a:lnTo>
                  <a:pt x="4517090" y="1324054"/>
                </a:lnTo>
                <a:lnTo>
                  <a:pt x="4503774" y="1304294"/>
                </a:lnTo>
                <a:lnTo>
                  <a:pt x="4498891" y="1280098"/>
                </a:lnTo>
                <a:lnTo>
                  <a:pt x="4503774" y="1255902"/>
                </a:lnTo>
                <a:lnTo>
                  <a:pt x="4517090" y="1236143"/>
                </a:lnTo>
                <a:lnTo>
                  <a:pt x="4536843" y="1222821"/>
                </a:lnTo>
                <a:lnTo>
                  <a:pt x="4561036" y="1217936"/>
                </a:lnTo>
                <a:lnTo>
                  <a:pt x="4585210" y="1222821"/>
                </a:lnTo>
                <a:lnTo>
                  <a:pt x="4604952" y="1236143"/>
                </a:lnTo>
                <a:lnTo>
                  <a:pt x="4618265" y="1255902"/>
                </a:lnTo>
                <a:lnTo>
                  <a:pt x="4623147" y="1280098"/>
                </a:lnTo>
                <a:lnTo>
                  <a:pt x="4618265" y="1304294"/>
                </a:lnTo>
                <a:lnTo>
                  <a:pt x="4604952" y="1324054"/>
                </a:lnTo>
                <a:lnTo>
                  <a:pt x="4585210" y="1337377"/>
                </a:lnTo>
                <a:lnTo>
                  <a:pt x="4561036" y="1342263"/>
                </a:lnTo>
                <a:close/>
              </a:path>
              <a:path w="5518150" h="1909445">
                <a:moveTo>
                  <a:pt x="4863760" y="1327974"/>
                </a:moveTo>
                <a:lnTo>
                  <a:pt x="4845130" y="1324211"/>
                </a:lnTo>
                <a:lnTo>
                  <a:pt x="4829915" y="1313950"/>
                </a:lnTo>
                <a:lnTo>
                  <a:pt x="4819656" y="1298732"/>
                </a:lnTo>
                <a:lnTo>
                  <a:pt x="4815894" y="1280098"/>
                </a:lnTo>
                <a:lnTo>
                  <a:pt x="4819656" y="1261464"/>
                </a:lnTo>
                <a:lnTo>
                  <a:pt x="4829915" y="1246246"/>
                </a:lnTo>
                <a:lnTo>
                  <a:pt x="4845130" y="1235985"/>
                </a:lnTo>
                <a:lnTo>
                  <a:pt x="4863760" y="1232222"/>
                </a:lnTo>
                <a:lnTo>
                  <a:pt x="4882370" y="1235985"/>
                </a:lnTo>
                <a:lnTo>
                  <a:pt x="4897575" y="1246246"/>
                </a:lnTo>
                <a:lnTo>
                  <a:pt x="4907830" y="1261464"/>
                </a:lnTo>
                <a:lnTo>
                  <a:pt x="4911592" y="1280098"/>
                </a:lnTo>
                <a:lnTo>
                  <a:pt x="4907830" y="1298732"/>
                </a:lnTo>
                <a:lnTo>
                  <a:pt x="4897575" y="1313950"/>
                </a:lnTo>
                <a:lnTo>
                  <a:pt x="4882370" y="1324211"/>
                </a:lnTo>
                <a:lnTo>
                  <a:pt x="4863760" y="1327974"/>
                </a:lnTo>
                <a:close/>
              </a:path>
              <a:path w="5518150" h="1909445">
                <a:moveTo>
                  <a:pt x="5172965" y="1291862"/>
                </a:moveTo>
                <a:lnTo>
                  <a:pt x="5159969" y="1291862"/>
                </a:lnTo>
                <a:lnTo>
                  <a:pt x="5154703" y="1286596"/>
                </a:lnTo>
                <a:lnTo>
                  <a:pt x="5154703" y="1273603"/>
                </a:lnTo>
                <a:lnTo>
                  <a:pt x="5159969" y="1268334"/>
                </a:lnTo>
                <a:lnTo>
                  <a:pt x="5172965" y="1268334"/>
                </a:lnTo>
                <a:lnTo>
                  <a:pt x="5178230" y="1273603"/>
                </a:lnTo>
                <a:lnTo>
                  <a:pt x="5178230" y="1286596"/>
                </a:lnTo>
                <a:lnTo>
                  <a:pt x="5172965" y="1291862"/>
                </a:lnTo>
                <a:close/>
              </a:path>
              <a:path w="5518150" h="1909445">
                <a:moveTo>
                  <a:pt x="20148" y="1603167"/>
                </a:moveTo>
                <a:lnTo>
                  <a:pt x="12304" y="1601583"/>
                </a:lnTo>
                <a:lnTo>
                  <a:pt x="5899" y="1597264"/>
                </a:lnTo>
                <a:lnTo>
                  <a:pt x="1582" y="1590855"/>
                </a:lnTo>
                <a:lnTo>
                  <a:pt x="0" y="1583004"/>
                </a:lnTo>
                <a:lnTo>
                  <a:pt x="1582" y="1575155"/>
                </a:lnTo>
                <a:lnTo>
                  <a:pt x="5899" y="1568747"/>
                </a:lnTo>
                <a:lnTo>
                  <a:pt x="12304" y="1564428"/>
                </a:lnTo>
                <a:lnTo>
                  <a:pt x="20148" y="1562845"/>
                </a:lnTo>
                <a:lnTo>
                  <a:pt x="27993" y="1564428"/>
                </a:lnTo>
                <a:lnTo>
                  <a:pt x="34398" y="1568747"/>
                </a:lnTo>
                <a:lnTo>
                  <a:pt x="38715" y="1575155"/>
                </a:lnTo>
                <a:lnTo>
                  <a:pt x="40297" y="1583004"/>
                </a:lnTo>
                <a:lnTo>
                  <a:pt x="38715" y="1590855"/>
                </a:lnTo>
                <a:lnTo>
                  <a:pt x="34398" y="1597264"/>
                </a:lnTo>
                <a:lnTo>
                  <a:pt x="27993" y="1601583"/>
                </a:lnTo>
                <a:lnTo>
                  <a:pt x="20148" y="1603167"/>
                </a:lnTo>
                <a:close/>
              </a:path>
              <a:path w="5518150" h="1909445">
                <a:moveTo>
                  <a:pt x="322872" y="1606529"/>
                </a:moveTo>
                <a:lnTo>
                  <a:pt x="313722" y="1604680"/>
                </a:lnTo>
                <a:lnTo>
                  <a:pt x="306248" y="1599639"/>
                </a:lnTo>
                <a:lnTo>
                  <a:pt x="301209" y="1592161"/>
                </a:lnTo>
                <a:lnTo>
                  <a:pt x="299361" y="1583004"/>
                </a:lnTo>
                <a:lnTo>
                  <a:pt x="301209" y="1573848"/>
                </a:lnTo>
                <a:lnTo>
                  <a:pt x="306248" y="1566371"/>
                </a:lnTo>
                <a:lnTo>
                  <a:pt x="313722" y="1561329"/>
                </a:lnTo>
                <a:lnTo>
                  <a:pt x="322872" y="1559479"/>
                </a:lnTo>
                <a:lnTo>
                  <a:pt x="332023" y="1561329"/>
                </a:lnTo>
                <a:lnTo>
                  <a:pt x="339496" y="1566371"/>
                </a:lnTo>
                <a:lnTo>
                  <a:pt x="344535" y="1573848"/>
                </a:lnTo>
                <a:lnTo>
                  <a:pt x="346383" y="1583004"/>
                </a:lnTo>
                <a:lnTo>
                  <a:pt x="344535" y="1592161"/>
                </a:lnTo>
                <a:lnTo>
                  <a:pt x="339496" y="1599639"/>
                </a:lnTo>
                <a:lnTo>
                  <a:pt x="332023" y="1604680"/>
                </a:lnTo>
                <a:lnTo>
                  <a:pt x="322872" y="1606529"/>
                </a:lnTo>
                <a:close/>
              </a:path>
              <a:path w="5518150" h="1909445">
                <a:moveTo>
                  <a:pt x="625600" y="1609054"/>
                </a:moveTo>
                <a:lnTo>
                  <a:pt x="615475" y="1607007"/>
                </a:lnTo>
                <a:lnTo>
                  <a:pt x="607204" y="1601427"/>
                </a:lnTo>
                <a:lnTo>
                  <a:pt x="601626" y="1593152"/>
                </a:lnTo>
                <a:lnTo>
                  <a:pt x="599580" y="1583021"/>
                </a:lnTo>
                <a:lnTo>
                  <a:pt x="601626" y="1572891"/>
                </a:lnTo>
                <a:lnTo>
                  <a:pt x="607204" y="1564616"/>
                </a:lnTo>
                <a:lnTo>
                  <a:pt x="615475" y="1559035"/>
                </a:lnTo>
                <a:lnTo>
                  <a:pt x="625600" y="1556988"/>
                </a:lnTo>
                <a:lnTo>
                  <a:pt x="635722" y="1559035"/>
                </a:lnTo>
                <a:lnTo>
                  <a:pt x="643992" y="1564616"/>
                </a:lnTo>
                <a:lnTo>
                  <a:pt x="649570" y="1572891"/>
                </a:lnTo>
                <a:lnTo>
                  <a:pt x="651615" y="1583021"/>
                </a:lnTo>
                <a:lnTo>
                  <a:pt x="649572" y="1593152"/>
                </a:lnTo>
                <a:lnTo>
                  <a:pt x="643999" y="1601427"/>
                </a:lnTo>
                <a:lnTo>
                  <a:pt x="635730" y="1607007"/>
                </a:lnTo>
                <a:lnTo>
                  <a:pt x="625600" y="1609054"/>
                </a:lnTo>
                <a:close/>
              </a:path>
              <a:path w="5518150" h="1909445">
                <a:moveTo>
                  <a:pt x="928323" y="1612419"/>
                </a:moveTo>
                <a:lnTo>
                  <a:pt x="916886" y="1610109"/>
                </a:lnTo>
                <a:lnTo>
                  <a:pt x="907547" y="1603810"/>
                </a:lnTo>
                <a:lnTo>
                  <a:pt x="901251" y="1594466"/>
                </a:lnTo>
                <a:lnTo>
                  <a:pt x="898942" y="1583021"/>
                </a:lnTo>
                <a:lnTo>
                  <a:pt x="901251" y="1571576"/>
                </a:lnTo>
                <a:lnTo>
                  <a:pt x="907547" y="1562232"/>
                </a:lnTo>
                <a:lnTo>
                  <a:pt x="916886" y="1555932"/>
                </a:lnTo>
                <a:lnTo>
                  <a:pt x="928323" y="1553623"/>
                </a:lnTo>
                <a:lnTo>
                  <a:pt x="939761" y="1555932"/>
                </a:lnTo>
                <a:lnTo>
                  <a:pt x="949100" y="1562232"/>
                </a:lnTo>
                <a:lnTo>
                  <a:pt x="955396" y="1571576"/>
                </a:lnTo>
                <a:lnTo>
                  <a:pt x="957704" y="1583021"/>
                </a:lnTo>
                <a:lnTo>
                  <a:pt x="955396" y="1594466"/>
                </a:lnTo>
                <a:lnTo>
                  <a:pt x="949100" y="1603810"/>
                </a:lnTo>
                <a:lnTo>
                  <a:pt x="939761" y="1610109"/>
                </a:lnTo>
                <a:lnTo>
                  <a:pt x="928323" y="1612419"/>
                </a:lnTo>
                <a:close/>
              </a:path>
              <a:path w="5518150" h="1909445">
                <a:moveTo>
                  <a:pt x="1231047" y="1615788"/>
                </a:moveTo>
                <a:lnTo>
                  <a:pt x="1218304" y="1613212"/>
                </a:lnTo>
                <a:lnTo>
                  <a:pt x="1207896" y="1606188"/>
                </a:lnTo>
                <a:lnTo>
                  <a:pt x="1200877" y="1595772"/>
                </a:lnTo>
                <a:lnTo>
                  <a:pt x="1198304" y="1583021"/>
                </a:lnTo>
                <a:lnTo>
                  <a:pt x="1200877" y="1570270"/>
                </a:lnTo>
                <a:lnTo>
                  <a:pt x="1207896" y="1559855"/>
                </a:lnTo>
                <a:lnTo>
                  <a:pt x="1218304" y="1552833"/>
                </a:lnTo>
                <a:lnTo>
                  <a:pt x="1231047" y="1550257"/>
                </a:lnTo>
                <a:lnTo>
                  <a:pt x="1243791" y="1552833"/>
                </a:lnTo>
                <a:lnTo>
                  <a:pt x="1254200" y="1559855"/>
                </a:lnTo>
                <a:lnTo>
                  <a:pt x="1261220" y="1570270"/>
                </a:lnTo>
                <a:lnTo>
                  <a:pt x="1263794" y="1583021"/>
                </a:lnTo>
                <a:lnTo>
                  <a:pt x="1261220" y="1595772"/>
                </a:lnTo>
                <a:lnTo>
                  <a:pt x="1254200" y="1606188"/>
                </a:lnTo>
                <a:lnTo>
                  <a:pt x="1243791" y="1613212"/>
                </a:lnTo>
                <a:lnTo>
                  <a:pt x="1231047" y="1615788"/>
                </a:lnTo>
                <a:close/>
              </a:path>
              <a:path w="5518150" h="1909445">
                <a:moveTo>
                  <a:pt x="1533771" y="1618310"/>
                </a:moveTo>
                <a:lnTo>
                  <a:pt x="1520055" y="1615536"/>
                </a:lnTo>
                <a:lnTo>
                  <a:pt x="1508851" y="1607975"/>
                </a:lnTo>
                <a:lnTo>
                  <a:pt x="1501294" y="1596763"/>
                </a:lnTo>
                <a:lnTo>
                  <a:pt x="1498523" y="1583038"/>
                </a:lnTo>
                <a:lnTo>
                  <a:pt x="1501294" y="1569312"/>
                </a:lnTo>
                <a:lnTo>
                  <a:pt x="1508851" y="1558101"/>
                </a:lnTo>
                <a:lnTo>
                  <a:pt x="1520055" y="1550539"/>
                </a:lnTo>
                <a:lnTo>
                  <a:pt x="1533771" y="1547766"/>
                </a:lnTo>
                <a:lnTo>
                  <a:pt x="1547489" y="1550539"/>
                </a:lnTo>
                <a:lnTo>
                  <a:pt x="1558694" y="1558101"/>
                </a:lnTo>
                <a:lnTo>
                  <a:pt x="1566251" y="1569312"/>
                </a:lnTo>
                <a:lnTo>
                  <a:pt x="1569022" y="1583038"/>
                </a:lnTo>
                <a:lnTo>
                  <a:pt x="1566253" y="1596763"/>
                </a:lnTo>
                <a:lnTo>
                  <a:pt x="1558701" y="1607975"/>
                </a:lnTo>
                <a:lnTo>
                  <a:pt x="1547496" y="1615536"/>
                </a:lnTo>
                <a:lnTo>
                  <a:pt x="1533771" y="1618310"/>
                </a:lnTo>
                <a:close/>
              </a:path>
              <a:path w="5518150" h="1909445">
                <a:moveTo>
                  <a:pt x="1836488" y="1620834"/>
                </a:moveTo>
                <a:lnTo>
                  <a:pt x="1821785" y="1617863"/>
                </a:lnTo>
                <a:lnTo>
                  <a:pt x="1809778" y="1609762"/>
                </a:lnTo>
                <a:lnTo>
                  <a:pt x="1801683" y="1597747"/>
                </a:lnTo>
                <a:lnTo>
                  <a:pt x="1798715" y="1583038"/>
                </a:lnTo>
                <a:lnTo>
                  <a:pt x="1801683" y="1568328"/>
                </a:lnTo>
                <a:lnTo>
                  <a:pt x="1809778" y="1556314"/>
                </a:lnTo>
                <a:lnTo>
                  <a:pt x="1821785" y="1548212"/>
                </a:lnTo>
                <a:lnTo>
                  <a:pt x="1836488" y="1545241"/>
                </a:lnTo>
                <a:lnTo>
                  <a:pt x="1851191" y="1548212"/>
                </a:lnTo>
                <a:lnTo>
                  <a:pt x="1863197" y="1556314"/>
                </a:lnTo>
                <a:lnTo>
                  <a:pt x="1871292" y="1568328"/>
                </a:lnTo>
                <a:lnTo>
                  <a:pt x="1874261" y="1583038"/>
                </a:lnTo>
                <a:lnTo>
                  <a:pt x="1871292" y="1597747"/>
                </a:lnTo>
                <a:lnTo>
                  <a:pt x="1863197" y="1609762"/>
                </a:lnTo>
                <a:lnTo>
                  <a:pt x="1851191" y="1617863"/>
                </a:lnTo>
                <a:lnTo>
                  <a:pt x="1836488" y="1620834"/>
                </a:lnTo>
                <a:close/>
              </a:path>
              <a:path w="5518150" h="1909445">
                <a:moveTo>
                  <a:pt x="2139212" y="1624200"/>
                </a:moveTo>
                <a:lnTo>
                  <a:pt x="2123204" y="1620965"/>
                </a:lnTo>
                <a:lnTo>
                  <a:pt x="2110135" y="1612144"/>
                </a:lnTo>
                <a:lnTo>
                  <a:pt x="2101327" y="1599061"/>
                </a:lnTo>
                <a:lnTo>
                  <a:pt x="2098097" y="1583038"/>
                </a:lnTo>
                <a:lnTo>
                  <a:pt x="2101327" y="1567015"/>
                </a:lnTo>
                <a:lnTo>
                  <a:pt x="2110135" y="1553931"/>
                </a:lnTo>
                <a:lnTo>
                  <a:pt x="2123204" y="1545110"/>
                </a:lnTo>
                <a:lnTo>
                  <a:pt x="2139212" y="1541876"/>
                </a:lnTo>
                <a:lnTo>
                  <a:pt x="2155225" y="1545110"/>
                </a:lnTo>
                <a:lnTo>
                  <a:pt x="2168305" y="1553931"/>
                </a:lnTo>
                <a:lnTo>
                  <a:pt x="2177126" y="1567015"/>
                </a:lnTo>
                <a:lnTo>
                  <a:pt x="2180360" y="1583038"/>
                </a:lnTo>
                <a:lnTo>
                  <a:pt x="2177126" y="1599061"/>
                </a:lnTo>
                <a:lnTo>
                  <a:pt x="2168305" y="1612144"/>
                </a:lnTo>
                <a:lnTo>
                  <a:pt x="2155225" y="1620965"/>
                </a:lnTo>
                <a:lnTo>
                  <a:pt x="2139212" y="1624200"/>
                </a:lnTo>
                <a:close/>
              </a:path>
              <a:path w="5518150" h="1909445">
                <a:moveTo>
                  <a:pt x="2441936" y="1626725"/>
                </a:moveTo>
                <a:lnTo>
                  <a:pt x="2424948" y="1623293"/>
                </a:lnTo>
                <a:lnTo>
                  <a:pt x="2411074" y="1613933"/>
                </a:lnTo>
                <a:lnTo>
                  <a:pt x="2401719" y="1600052"/>
                </a:lnTo>
                <a:lnTo>
                  <a:pt x="2398289" y="1583055"/>
                </a:lnTo>
                <a:lnTo>
                  <a:pt x="2401719" y="1566058"/>
                </a:lnTo>
                <a:lnTo>
                  <a:pt x="2411074" y="1552176"/>
                </a:lnTo>
                <a:lnTo>
                  <a:pt x="2424948" y="1542817"/>
                </a:lnTo>
                <a:lnTo>
                  <a:pt x="2441936" y="1539384"/>
                </a:lnTo>
                <a:lnTo>
                  <a:pt x="2458923" y="1542817"/>
                </a:lnTo>
                <a:lnTo>
                  <a:pt x="2472797" y="1552176"/>
                </a:lnTo>
                <a:lnTo>
                  <a:pt x="2482152" y="1566058"/>
                </a:lnTo>
                <a:lnTo>
                  <a:pt x="2485582" y="1583055"/>
                </a:lnTo>
                <a:lnTo>
                  <a:pt x="2482152" y="1600052"/>
                </a:lnTo>
                <a:lnTo>
                  <a:pt x="2472797" y="1613933"/>
                </a:lnTo>
                <a:lnTo>
                  <a:pt x="2458923" y="1623293"/>
                </a:lnTo>
                <a:lnTo>
                  <a:pt x="2441936" y="1626725"/>
                </a:lnTo>
                <a:close/>
              </a:path>
              <a:path w="5518150" h="1909445">
                <a:moveTo>
                  <a:pt x="2744659" y="1629250"/>
                </a:moveTo>
                <a:lnTo>
                  <a:pt x="2726698" y="1625619"/>
                </a:lnTo>
                <a:lnTo>
                  <a:pt x="2712030" y="1615719"/>
                </a:lnTo>
                <a:lnTo>
                  <a:pt x="2702141" y="1601036"/>
                </a:lnTo>
                <a:lnTo>
                  <a:pt x="2698515" y="1583055"/>
                </a:lnTo>
                <a:lnTo>
                  <a:pt x="2702141" y="1565075"/>
                </a:lnTo>
                <a:lnTo>
                  <a:pt x="2712030" y="1550393"/>
                </a:lnTo>
                <a:lnTo>
                  <a:pt x="2726698" y="1540493"/>
                </a:lnTo>
                <a:lnTo>
                  <a:pt x="2744659" y="1536863"/>
                </a:lnTo>
                <a:lnTo>
                  <a:pt x="2762641" y="1540493"/>
                </a:lnTo>
                <a:lnTo>
                  <a:pt x="2777318" y="1550393"/>
                </a:lnTo>
                <a:lnTo>
                  <a:pt x="2787211" y="1565075"/>
                </a:lnTo>
                <a:lnTo>
                  <a:pt x="2790838" y="1583055"/>
                </a:lnTo>
                <a:lnTo>
                  <a:pt x="2787211" y="1601036"/>
                </a:lnTo>
                <a:lnTo>
                  <a:pt x="2777318" y="1615719"/>
                </a:lnTo>
                <a:lnTo>
                  <a:pt x="2762641" y="1625619"/>
                </a:lnTo>
                <a:lnTo>
                  <a:pt x="2744659" y="1629250"/>
                </a:lnTo>
                <a:close/>
              </a:path>
              <a:path w="5518150" h="1909445">
                <a:moveTo>
                  <a:pt x="3047383" y="1631771"/>
                </a:moveTo>
                <a:lnTo>
                  <a:pt x="3028442" y="1627944"/>
                </a:lnTo>
                <a:lnTo>
                  <a:pt x="3012969" y="1617504"/>
                </a:lnTo>
                <a:lnTo>
                  <a:pt x="3002534" y="1602019"/>
                </a:lnTo>
                <a:lnTo>
                  <a:pt x="2998707" y="1583055"/>
                </a:lnTo>
                <a:lnTo>
                  <a:pt x="3002534" y="1564091"/>
                </a:lnTo>
                <a:lnTo>
                  <a:pt x="3012969" y="1548606"/>
                </a:lnTo>
                <a:lnTo>
                  <a:pt x="3028442" y="1538166"/>
                </a:lnTo>
                <a:lnTo>
                  <a:pt x="3047383" y="1534338"/>
                </a:lnTo>
                <a:lnTo>
                  <a:pt x="3066344" y="1538166"/>
                </a:lnTo>
                <a:lnTo>
                  <a:pt x="3081827" y="1548606"/>
                </a:lnTo>
                <a:lnTo>
                  <a:pt x="3092266" y="1564091"/>
                </a:lnTo>
                <a:lnTo>
                  <a:pt x="3096093" y="1583055"/>
                </a:lnTo>
                <a:lnTo>
                  <a:pt x="3092266" y="1602019"/>
                </a:lnTo>
                <a:lnTo>
                  <a:pt x="3081827" y="1617504"/>
                </a:lnTo>
                <a:lnTo>
                  <a:pt x="3066344" y="1627944"/>
                </a:lnTo>
                <a:lnTo>
                  <a:pt x="3047383" y="1631771"/>
                </a:lnTo>
                <a:close/>
              </a:path>
              <a:path w="5518150" h="1909445">
                <a:moveTo>
                  <a:pt x="3350107" y="1634296"/>
                </a:moveTo>
                <a:lnTo>
                  <a:pt x="3330172" y="1630270"/>
                </a:lnTo>
                <a:lnTo>
                  <a:pt x="3313895" y="1619290"/>
                </a:lnTo>
                <a:lnTo>
                  <a:pt x="3302923" y="1603002"/>
                </a:lnTo>
                <a:lnTo>
                  <a:pt x="3298899" y="1583055"/>
                </a:lnTo>
                <a:lnTo>
                  <a:pt x="3302923" y="1563107"/>
                </a:lnTo>
                <a:lnTo>
                  <a:pt x="3313895" y="1546820"/>
                </a:lnTo>
                <a:lnTo>
                  <a:pt x="3330172" y="1535839"/>
                </a:lnTo>
                <a:lnTo>
                  <a:pt x="3350107" y="1531813"/>
                </a:lnTo>
                <a:lnTo>
                  <a:pt x="3370047" y="1535839"/>
                </a:lnTo>
                <a:lnTo>
                  <a:pt x="3386336" y="1546820"/>
                </a:lnTo>
                <a:lnTo>
                  <a:pt x="3397320" y="1563107"/>
                </a:lnTo>
                <a:lnTo>
                  <a:pt x="3401349" y="1583055"/>
                </a:lnTo>
                <a:lnTo>
                  <a:pt x="3397320" y="1603002"/>
                </a:lnTo>
                <a:lnTo>
                  <a:pt x="3386336" y="1619290"/>
                </a:lnTo>
                <a:lnTo>
                  <a:pt x="3370047" y="1630270"/>
                </a:lnTo>
                <a:lnTo>
                  <a:pt x="3350107" y="1634296"/>
                </a:lnTo>
                <a:close/>
              </a:path>
              <a:path w="5518150" h="1909445">
                <a:moveTo>
                  <a:pt x="3652831" y="1634296"/>
                </a:moveTo>
                <a:lnTo>
                  <a:pt x="3632896" y="1630270"/>
                </a:lnTo>
                <a:lnTo>
                  <a:pt x="3616619" y="1619290"/>
                </a:lnTo>
                <a:lnTo>
                  <a:pt x="3605646" y="1603002"/>
                </a:lnTo>
                <a:lnTo>
                  <a:pt x="3601623" y="1583055"/>
                </a:lnTo>
                <a:lnTo>
                  <a:pt x="3605646" y="1563107"/>
                </a:lnTo>
                <a:lnTo>
                  <a:pt x="3616619" y="1546820"/>
                </a:lnTo>
                <a:lnTo>
                  <a:pt x="3632896" y="1535839"/>
                </a:lnTo>
                <a:lnTo>
                  <a:pt x="3652831" y="1531813"/>
                </a:lnTo>
                <a:lnTo>
                  <a:pt x="3672771" y="1535839"/>
                </a:lnTo>
                <a:lnTo>
                  <a:pt x="3689060" y="1546820"/>
                </a:lnTo>
                <a:lnTo>
                  <a:pt x="3700044" y="1563107"/>
                </a:lnTo>
                <a:lnTo>
                  <a:pt x="3704073" y="1583055"/>
                </a:lnTo>
                <a:lnTo>
                  <a:pt x="3700044" y="1603002"/>
                </a:lnTo>
                <a:lnTo>
                  <a:pt x="3689060" y="1619290"/>
                </a:lnTo>
                <a:lnTo>
                  <a:pt x="3672771" y="1630270"/>
                </a:lnTo>
                <a:lnTo>
                  <a:pt x="3652831" y="1634296"/>
                </a:lnTo>
                <a:close/>
              </a:path>
              <a:path w="5518150" h="1909445">
                <a:moveTo>
                  <a:pt x="3955589" y="1628423"/>
                </a:moveTo>
                <a:lnTo>
                  <a:pt x="3937938" y="1624858"/>
                </a:lnTo>
                <a:lnTo>
                  <a:pt x="3923529" y="1615137"/>
                </a:lnTo>
                <a:lnTo>
                  <a:pt x="3913815" y="1600722"/>
                </a:lnTo>
                <a:lnTo>
                  <a:pt x="3910254" y="1583072"/>
                </a:lnTo>
                <a:lnTo>
                  <a:pt x="3913815" y="1565422"/>
                </a:lnTo>
                <a:lnTo>
                  <a:pt x="3923529" y="1551006"/>
                </a:lnTo>
                <a:lnTo>
                  <a:pt x="3937938" y="1541285"/>
                </a:lnTo>
                <a:lnTo>
                  <a:pt x="3955589" y="1537720"/>
                </a:lnTo>
                <a:lnTo>
                  <a:pt x="3973219" y="1541285"/>
                </a:lnTo>
                <a:lnTo>
                  <a:pt x="3987619" y="1551006"/>
                </a:lnTo>
                <a:lnTo>
                  <a:pt x="3997328" y="1565422"/>
                </a:lnTo>
                <a:lnTo>
                  <a:pt x="4000889" y="1583072"/>
                </a:lnTo>
                <a:lnTo>
                  <a:pt x="3997328" y="1600722"/>
                </a:lnTo>
                <a:lnTo>
                  <a:pt x="3987619" y="1615137"/>
                </a:lnTo>
                <a:lnTo>
                  <a:pt x="3973219" y="1624858"/>
                </a:lnTo>
                <a:lnTo>
                  <a:pt x="3955589" y="1628423"/>
                </a:lnTo>
                <a:close/>
              </a:path>
              <a:path w="5518150" h="1909445">
                <a:moveTo>
                  <a:pt x="4258312" y="1614137"/>
                </a:moveTo>
                <a:lnTo>
                  <a:pt x="4246206" y="1611694"/>
                </a:lnTo>
                <a:lnTo>
                  <a:pt x="4236324" y="1605033"/>
                </a:lnTo>
                <a:lnTo>
                  <a:pt x="4229665" y="1595153"/>
                </a:lnTo>
                <a:lnTo>
                  <a:pt x="4227223" y="1583055"/>
                </a:lnTo>
                <a:lnTo>
                  <a:pt x="4229665" y="1570957"/>
                </a:lnTo>
                <a:lnTo>
                  <a:pt x="4236324" y="1561077"/>
                </a:lnTo>
                <a:lnTo>
                  <a:pt x="4246206" y="1554415"/>
                </a:lnTo>
                <a:lnTo>
                  <a:pt x="4258312" y="1551972"/>
                </a:lnTo>
                <a:lnTo>
                  <a:pt x="4270399" y="1554415"/>
                </a:lnTo>
                <a:lnTo>
                  <a:pt x="4280271" y="1561077"/>
                </a:lnTo>
                <a:lnTo>
                  <a:pt x="4286927" y="1570957"/>
                </a:lnTo>
                <a:lnTo>
                  <a:pt x="4289368" y="1583055"/>
                </a:lnTo>
                <a:lnTo>
                  <a:pt x="4286927" y="1595153"/>
                </a:lnTo>
                <a:lnTo>
                  <a:pt x="4280271" y="1605033"/>
                </a:lnTo>
                <a:lnTo>
                  <a:pt x="4270399" y="1611694"/>
                </a:lnTo>
                <a:lnTo>
                  <a:pt x="4258312" y="1614137"/>
                </a:lnTo>
                <a:close/>
              </a:path>
              <a:path w="5518150" h="1909445">
                <a:moveTo>
                  <a:pt x="4567956" y="1595659"/>
                </a:moveTo>
                <a:lnTo>
                  <a:pt x="4554049" y="1595659"/>
                </a:lnTo>
                <a:lnTo>
                  <a:pt x="4548411" y="1590022"/>
                </a:lnTo>
                <a:lnTo>
                  <a:pt x="4548411" y="1576088"/>
                </a:lnTo>
                <a:lnTo>
                  <a:pt x="4554049" y="1570450"/>
                </a:lnTo>
                <a:lnTo>
                  <a:pt x="4567990" y="1570450"/>
                </a:lnTo>
                <a:lnTo>
                  <a:pt x="4573627" y="1576088"/>
                </a:lnTo>
                <a:lnTo>
                  <a:pt x="4573627" y="1590022"/>
                </a:lnTo>
                <a:lnTo>
                  <a:pt x="4567956" y="1595659"/>
                </a:lnTo>
                <a:close/>
              </a:path>
              <a:path w="5518150" h="1909445">
                <a:moveTo>
                  <a:pt x="24317" y="1893536"/>
                </a:moveTo>
                <a:lnTo>
                  <a:pt x="15976" y="1893536"/>
                </a:lnTo>
                <a:lnTo>
                  <a:pt x="12597" y="1890153"/>
                </a:lnTo>
                <a:lnTo>
                  <a:pt x="12597" y="1881805"/>
                </a:lnTo>
                <a:lnTo>
                  <a:pt x="15976" y="1878423"/>
                </a:lnTo>
                <a:lnTo>
                  <a:pt x="24317" y="1878423"/>
                </a:lnTo>
                <a:lnTo>
                  <a:pt x="27700" y="1881805"/>
                </a:lnTo>
                <a:lnTo>
                  <a:pt x="27700" y="1890153"/>
                </a:lnTo>
                <a:lnTo>
                  <a:pt x="24317" y="1893536"/>
                </a:lnTo>
                <a:close/>
              </a:path>
              <a:path w="5518150" h="1909445">
                <a:moveTo>
                  <a:pt x="328894" y="1896901"/>
                </a:moveTo>
                <a:lnTo>
                  <a:pt x="316854" y="1896901"/>
                </a:lnTo>
                <a:lnTo>
                  <a:pt x="311959" y="1892003"/>
                </a:lnTo>
                <a:lnTo>
                  <a:pt x="311959" y="1879956"/>
                </a:lnTo>
                <a:lnTo>
                  <a:pt x="316854" y="1875058"/>
                </a:lnTo>
                <a:lnTo>
                  <a:pt x="328894" y="1875058"/>
                </a:lnTo>
                <a:lnTo>
                  <a:pt x="333789" y="1879956"/>
                </a:lnTo>
                <a:lnTo>
                  <a:pt x="333789" y="1892003"/>
                </a:lnTo>
                <a:lnTo>
                  <a:pt x="328894" y="1896901"/>
                </a:lnTo>
                <a:close/>
              </a:path>
              <a:path w="5518150" h="1909445">
                <a:moveTo>
                  <a:pt x="633941" y="1901107"/>
                </a:moveTo>
                <a:lnTo>
                  <a:pt x="617255" y="1901107"/>
                </a:lnTo>
                <a:lnTo>
                  <a:pt x="610497" y="1894343"/>
                </a:lnTo>
                <a:lnTo>
                  <a:pt x="610497" y="1877647"/>
                </a:lnTo>
                <a:lnTo>
                  <a:pt x="617255" y="1870885"/>
                </a:lnTo>
                <a:lnTo>
                  <a:pt x="633941" y="1870885"/>
                </a:lnTo>
                <a:lnTo>
                  <a:pt x="640702" y="1877647"/>
                </a:lnTo>
                <a:lnTo>
                  <a:pt x="640702" y="1894343"/>
                </a:lnTo>
                <a:lnTo>
                  <a:pt x="633941" y="1901107"/>
                </a:lnTo>
                <a:close/>
              </a:path>
              <a:path w="5518150" h="1909445">
                <a:moveTo>
                  <a:pt x="938062" y="1903632"/>
                </a:moveTo>
                <a:lnTo>
                  <a:pt x="918585" y="1903632"/>
                </a:lnTo>
                <a:lnTo>
                  <a:pt x="910696" y="1895740"/>
                </a:lnTo>
                <a:lnTo>
                  <a:pt x="910696" y="1876253"/>
                </a:lnTo>
                <a:lnTo>
                  <a:pt x="918585" y="1868360"/>
                </a:lnTo>
                <a:lnTo>
                  <a:pt x="938062" y="1868360"/>
                </a:lnTo>
                <a:lnTo>
                  <a:pt x="945947" y="1876253"/>
                </a:lnTo>
                <a:lnTo>
                  <a:pt x="945947" y="1895740"/>
                </a:lnTo>
                <a:lnTo>
                  <a:pt x="938062" y="1903632"/>
                </a:lnTo>
                <a:close/>
              </a:path>
              <a:path w="5518150" h="1909445">
                <a:moveTo>
                  <a:pt x="1231047" y="1906997"/>
                </a:moveTo>
                <a:lnTo>
                  <a:pt x="1222879" y="1905346"/>
                </a:lnTo>
                <a:lnTo>
                  <a:pt x="1216207" y="1900844"/>
                </a:lnTo>
                <a:lnTo>
                  <a:pt x="1211708" y="1894168"/>
                </a:lnTo>
                <a:lnTo>
                  <a:pt x="1210058" y="1885995"/>
                </a:lnTo>
                <a:lnTo>
                  <a:pt x="1211708" y="1877822"/>
                </a:lnTo>
                <a:lnTo>
                  <a:pt x="1216207" y="1871147"/>
                </a:lnTo>
                <a:lnTo>
                  <a:pt x="1222879" y="1866646"/>
                </a:lnTo>
                <a:lnTo>
                  <a:pt x="1231047" y="1864995"/>
                </a:lnTo>
                <a:lnTo>
                  <a:pt x="1239216" y="1866646"/>
                </a:lnTo>
                <a:lnTo>
                  <a:pt x="1245888" y="1871147"/>
                </a:lnTo>
                <a:lnTo>
                  <a:pt x="1250387" y="1877822"/>
                </a:lnTo>
                <a:lnTo>
                  <a:pt x="1252037" y="1885995"/>
                </a:lnTo>
                <a:lnTo>
                  <a:pt x="1250387" y="1894168"/>
                </a:lnTo>
                <a:lnTo>
                  <a:pt x="1245888" y="1900844"/>
                </a:lnTo>
                <a:lnTo>
                  <a:pt x="1239216" y="1905346"/>
                </a:lnTo>
                <a:lnTo>
                  <a:pt x="1231047" y="1906997"/>
                </a:lnTo>
                <a:close/>
              </a:path>
              <a:path w="5518150" h="1909445">
                <a:moveTo>
                  <a:pt x="1533771" y="1908679"/>
                </a:moveTo>
                <a:lnTo>
                  <a:pt x="1524944" y="1906897"/>
                </a:lnTo>
                <a:lnTo>
                  <a:pt x="1517738" y="1902038"/>
                </a:lnTo>
                <a:lnTo>
                  <a:pt x="1512881" y="1894828"/>
                </a:lnTo>
                <a:lnTo>
                  <a:pt x="1511100" y="1885995"/>
                </a:lnTo>
                <a:lnTo>
                  <a:pt x="1512881" y="1877161"/>
                </a:lnTo>
                <a:lnTo>
                  <a:pt x="1517738" y="1869951"/>
                </a:lnTo>
                <a:lnTo>
                  <a:pt x="1524944" y="1865092"/>
                </a:lnTo>
                <a:lnTo>
                  <a:pt x="1533771" y="1863310"/>
                </a:lnTo>
                <a:lnTo>
                  <a:pt x="1542600" y="1865092"/>
                </a:lnTo>
                <a:lnTo>
                  <a:pt x="1549807" y="1869951"/>
                </a:lnTo>
                <a:lnTo>
                  <a:pt x="1554664" y="1877161"/>
                </a:lnTo>
                <a:lnTo>
                  <a:pt x="1556445" y="1885995"/>
                </a:lnTo>
                <a:lnTo>
                  <a:pt x="1554662" y="1894828"/>
                </a:lnTo>
                <a:lnTo>
                  <a:pt x="1549800" y="1902038"/>
                </a:lnTo>
                <a:lnTo>
                  <a:pt x="1542593" y="1906897"/>
                </a:lnTo>
                <a:lnTo>
                  <a:pt x="1533771" y="1908679"/>
                </a:lnTo>
                <a:close/>
              </a:path>
              <a:path w="5518150" h="1909445">
                <a:moveTo>
                  <a:pt x="1836488" y="1908679"/>
                </a:moveTo>
                <a:lnTo>
                  <a:pt x="1827665" y="1906897"/>
                </a:lnTo>
                <a:lnTo>
                  <a:pt x="1820466" y="1902038"/>
                </a:lnTo>
                <a:lnTo>
                  <a:pt x="1815616" y="1894828"/>
                </a:lnTo>
                <a:lnTo>
                  <a:pt x="1813838" y="1885995"/>
                </a:lnTo>
                <a:lnTo>
                  <a:pt x="1815616" y="1877161"/>
                </a:lnTo>
                <a:lnTo>
                  <a:pt x="1820466" y="1869951"/>
                </a:lnTo>
                <a:lnTo>
                  <a:pt x="1827665" y="1865092"/>
                </a:lnTo>
                <a:lnTo>
                  <a:pt x="1836488" y="1863310"/>
                </a:lnTo>
                <a:lnTo>
                  <a:pt x="1845316" y="1865092"/>
                </a:lnTo>
                <a:lnTo>
                  <a:pt x="1852526" y="1869951"/>
                </a:lnTo>
                <a:lnTo>
                  <a:pt x="1857389" y="1877161"/>
                </a:lnTo>
                <a:lnTo>
                  <a:pt x="1859172" y="1885995"/>
                </a:lnTo>
                <a:lnTo>
                  <a:pt x="1857389" y="1894828"/>
                </a:lnTo>
                <a:lnTo>
                  <a:pt x="1852526" y="1902038"/>
                </a:lnTo>
                <a:lnTo>
                  <a:pt x="1845316" y="1906897"/>
                </a:lnTo>
                <a:lnTo>
                  <a:pt x="1836488" y="1908679"/>
                </a:lnTo>
                <a:close/>
              </a:path>
              <a:path w="5518150" h="1909445">
                <a:moveTo>
                  <a:pt x="2145103" y="1909172"/>
                </a:moveTo>
                <a:lnTo>
                  <a:pt x="2133320" y="1909172"/>
                </a:lnTo>
                <a:lnTo>
                  <a:pt x="2129741" y="1908449"/>
                </a:lnTo>
                <a:lnTo>
                  <a:pt x="2122005" y="1903229"/>
                </a:lnTo>
                <a:lnTo>
                  <a:pt x="2116787" y="1895488"/>
                </a:lnTo>
                <a:lnTo>
                  <a:pt x="2114874" y="1886011"/>
                </a:lnTo>
                <a:lnTo>
                  <a:pt x="2116787" y="1876535"/>
                </a:lnTo>
                <a:lnTo>
                  <a:pt x="2122005" y="1868795"/>
                </a:lnTo>
                <a:lnTo>
                  <a:pt x="2129741" y="1863577"/>
                </a:lnTo>
                <a:lnTo>
                  <a:pt x="2139212" y="1861663"/>
                </a:lnTo>
                <a:lnTo>
                  <a:pt x="2148682" y="1863577"/>
                </a:lnTo>
                <a:lnTo>
                  <a:pt x="2156419" y="1868795"/>
                </a:lnTo>
                <a:lnTo>
                  <a:pt x="2161636" y="1876535"/>
                </a:lnTo>
                <a:lnTo>
                  <a:pt x="2163550" y="1886011"/>
                </a:lnTo>
                <a:lnTo>
                  <a:pt x="2161636" y="1895488"/>
                </a:lnTo>
                <a:lnTo>
                  <a:pt x="2156419" y="1903229"/>
                </a:lnTo>
                <a:lnTo>
                  <a:pt x="2148682" y="1908449"/>
                </a:lnTo>
                <a:lnTo>
                  <a:pt x="2145103" y="1909172"/>
                </a:lnTo>
                <a:close/>
              </a:path>
              <a:path w="5518150" h="1909445">
                <a:moveTo>
                  <a:pt x="2441936" y="1908679"/>
                </a:moveTo>
                <a:lnTo>
                  <a:pt x="2433113" y="1906897"/>
                </a:lnTo>
                <a:lnTo>
                  <a:pt x="2425914" y="1902038"/>
                </a:lnTo>
                <a:lnTo>
                  <a:pt x="2421064" y="1894828"/>
                </a:lnTo>
                <a:lnTo>
                  <a:pt x="2419286" y="1885995"/>
                </a:lnTo>
                <a:lnTo>
                  <a:pt x="2421064" y="1877161"/>
                </a:lnTo>
                <a:lnTo>
                  <a:pt x="2425914" y="1869951"/>
                </a:lnTo>
                <a:lnTo>
                  <a:pt x="2433113" y="1865092"/>
                </a:lnTo>
                <a:lnTo>
                  <a:pt x="2441936" y="1863310"/>
                </a:lnTo>
                <a:lnTo>
                  <a:pt x="2450778" y="1865092"/>
                </a:lnTo>
                <a:lnTo>
                  <a:pt x="2457987" y="1869951"/>
                </a:lnTo>
                <a:lnTo>
                  <a:pt x="2462841" y="1877161"/>
                </a:lnTo>
                <a:lnTo>
                  <a:pt x="2464620" y="1885995"/>
                </a:lnTo>
                <a:lnTo>
                  <a:pt x="2462836" y="1894828"/>
                </a:lnTo>
                <a:lnTo>
                  <a:pt x="2457974" y="1902038"/>
                </a:lnTo>
                <a:lnTo>
                  <a:pt x="2450763" y="1906897"/>
                </a:lnTo>
                <a:lnTo>
                  <a:pt x="2441936" y="1908679"/>
                </a:lnTo>
                <a:close/>
              </a:path>
              <a:path w="5518150" h="1909445">
                <a:moveTo>
                  <a:pt x="2744659" y="1906157"/>
                </a:moveTo>
                <a:lnTo>
                  <a:pt x="2736825" y="1904573"/>
                </a:lnTo>
                <a:lnTo>
                  <a:pt x="2730419" y="1900253"/>
                </a:lnTo>
                <a:lnTo>
                  <a:pt x="2726094" y="1893844"/>
                </a:lnTo>
                <a:lnTo>
                  <a:pt x="2724507" y="1885995"/>
                </a:lnTo>
                <a:lnTo>
                  <a:pt x="2726094" y="1878145"/>
                </a:lnTo>
                <a:lnTo>
                  <a:pt x="2730419" y="1871738"/>
                </a:lnTo>
                <a:lnTo>
                  <a:pt x="2736825" y="1867419"/>
                </a:lnTo>
                <a:lnTo>
                  <a:pt x="2744659" y="1865836"/>
                </a:lnTo>
                <a:lnTo>
                  <a:pt x="2752508" y="1867419"/>
                </a:lnTo>
                <a:lnTo>
                  <a:pt x="2758913" y="1871738"/>
                </a:lnTo>
                <a:lnTo>
                  <a:pt x="2763230" y="1878145"/>
                </a:lnTo>
                <a:lnTo>
                  <a:pt x="2764812" y="1885995"/>
                </a:lnTo>
                <a:lnTo>
                  <a:pt x="2763230" y="1893844"/>
                </a:lnTo>
                <a:lnTo>
                  <a:pt x="2758913" y="1900253"/>
                </a:lnTo>
                <a:lnTo>
                  <a:pt x="2752508" y="1904573"/>
                </a:lnTo>
                <a:lnTo>
                  <a:pt x="2744659" y="1906157"/>
                </a:lnTo>
                <a:close/>
              </a:path>
              <a:path w="5518150" h="1909445">
                <a:moveTo>
                  <a:pt x="3056194" y="1901948"/>
                </a:moveTo>
                <a:lnTo>
                  <a:pt x="3038607" y="1901948"/>
                </a:lnTo>
                <a:lnTo>
                  <a:pt x="3031451" y="1894795"/>
                </a:lnTo>
                <a:lnTo>
                  <a:pt x="3031451" y="1877194"/>
                </a:lnTo>
                <a:lnTo>
                  <a:pt x="3038607" y="1870041"/>
                </a:lnTo>
                <a:lnTo>
                  <a:pt x="3056194" y="1870041"/>
                </a:lnTo>
                <a:lnTo>
                  <a:pt x="3063350" y="1877194"/>
                </a:lnTo>
                <a:lnTo>
                  <a:pt x="3063350" y="1894795"/>
                </a:lnTo>
                <a:lnTo>
                  <a:pt x="3056194" y="1901948"/>
                </a:lnTo>
                <a:close/>
              </a:path>
              <a:path w="5518150" h="1909445">
                <a:moveTo>
                  <a:pt x="3355677" y="1896077"/>
                </a:moveTo>
                <a:lnTo>
                  <a:pt x="3344571" y="1896077"/>
                </a:lnTo>
                <a:lnTo>
                  <a:pt x="3340048" y="1891564"/>
                </a:lnTo>
                <a:lnTo>
                  <a:pt x="3340048" y="1880425"/>
                </a:lnTo>
                <a:lnTo>
                  <a:pt x="3344571" y="1875915"/>
                </a:lnTo>
                <a:lnTo>
                  <a:pt x="3355677" y="1875915"/>
                </a:lnTo>
                <a:lnTo>
                  <a:pt x="3360200" y="1880425"/>
                </a:lnTo>
                <a:lnTo>
                  <a:pt x="3360200" y="1891564"/>
                </a:lnTo>
                <a:lnTo>
                  <a:pt x="3355677" y="1896077"/>
                </a:lnTo>
                <a:close/>
              </a:path>
              <a:path w="5518150" h="1909445">
                <a:moveTo>
                  <a:pt x="3654688" y="1889360"/>
                </a:moveTo>
                <a:lnTo>
                  <a:pt x="3650974" y="1889360"/>
                </a:lnTo>
                <a:lnTo>
                  <a:pt x="3649489" y="1887861"/>
                </a:lnTo>
                <a:lnTo>
                  <a:pt x="3649489" y="1884128"/>
                </a:lnTo>
                <a:lnTo>
                  <a:pt x="3650974" y="1882629"/>
                </a:lnTo>
                <a:lnTo>
                  <a:pt x="3654721" y="1882629"/>
                </a:lnTo>
                <a:lnTo>
                  <a:pt x="3656206" y="1884128"/>
                </a:lnTo>
                <a:lnTo>
                  <a:pt x="3656206" y="1887861"/>
                </a:lnTo>
                <a:lnTo>
                  <a:pt x="3654688" y="1889360"/>
                </a:lnTo>
                <a:close/>
              </a:path>
            </a:pathLst>
          </a:custGeom>
          <a:solidFill>
            <a:srgbClr val="E8C7C6"/>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884</Words>
  <Application>Microsoft Office PowerPoint</Application>
  <PresentationFormat>Custom</PresentationFormat>
  <Paragraphs>110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Times New Roman</vt:lpstr>
      <vt:lpstr>Trebuchet MS</vt:lpstr>
      <vt:lpstr>Verdana</vt:lpstr>
      <vt:lpstr>Wingdings</vt:lpstr>
      <vt:lpstr>Office Theme</vt:lpstr>
      <vt:lpstr>SWOYAMBU INTERNATIONAL  COLLEGE LAGANKHEL, LALITPUR</vt:lpstr>
      <vt:lpstr>1</vt:lpstr>
      <vt:lpstr>2</vt:lpstr>
      <vt:lpstr>3</vt:lpstr>
      <vt:lpstr>4</vt:lpstr>
      <vt:lpstr>5</vt:lpstr>
      <vt:lpstr>PowerPoint Presentation</vt:lpstr>
      <vt:lpstr>  </vt:lpstr>
      <vt:lpstr>8</vt:lpstr>
      <vt:lpstr>Gantt Chart</vt:lpstr>
      <vt:lpstr>Working Mechanism</vt:lpstr>
      <vt:lpstr>Use Case Diagram</vt:lpstr>
      <vt:lpstr>Physical DFD</vt:lpstr>
      <vt:lpstr>Database Schema</vt:lpstr>
      <vt:lpstr>Linear Search</vt:lpstr>
      <vt:lpstr>Linear Search</vt:lpstr>
      <vt:lpstr>Binary Search</vt:lpstr>
      <vt:lpstr>Binary Search</vt:lpstr>
      <vt:lpstr>References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defense</dc:title>
  <dc:creator>Srijana Bista</dc:creator>
  <cp:keywords>DAGWoO9-JtQ,BAGWoFNAqKI</cp:keywords>
  <cp:lastModifiedBy>Unisha Bista</cp:lastModifiedBy>
  <cp:revision>4</cp:revision>
  <dcterms:created xsi:type="dcterms:W3CDTF">2024-11-16T11:21:23Z</dcterms:created>
  <dcterms:modified xsi:type="dcterms:W3CDTF">2024-11-16T12:35:09Z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2024-11-16T00:00:00Z</vt:filetime>
  </property>
  <property fmtid="{D5CDD505-2E9C-101B-9397-08002B2CF9AE}" pid="3" name="Creator">
    <vt:lpwstr>Canva</vt:lpwstr>
  </property>
  <property fmtid="{D5CDD505-2E9C-101B-9397-08002B2CF9AE}" pid="4" name="LastSaved">
    <vt:filetime>2024-11-16T00:00:00Z</vt:filetime>
  </property>
</Properties>
</file>