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C6C6F2-3325-428B-8679-F6E23C55CE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Grouping and clustering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BF81DA-CFF6-41A8-9634-D06DA38FBB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15/06/21 1:44:06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AA8957F-6050-46D8-A2F8-29B6372C1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61"/>
            <a:ext cx="12192000" cy="63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2021-06-14T20:14:06Z</dcterms:created>
  <dcterms:modified xsi:type="dcterms:W3CDTF">2021-06-14T20:14:06Z</dcterms:modified>
</cp:coreProperties>
</file>