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2F9C007-5429-4006-AE3D-448E2F5D2EB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Dashborad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C3A640-384F-4EF5-9E30-0BB4E00B4A2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15/06/21 1:16:17 AM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D8F8855-1DF8-416A-9855-A2EC313CB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58265C5-67E7-4B91-9427-EE6E37DEAB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6CA4FDEB-7E14-46A9-BBAA-7AB4634047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0C65F7A7-81E7-4D53-8BF7-73CE10954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C745EE10-F1D1-4CA7-99FB-019C886FAC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2021-06-14T19:46:19Z</dcterms:created>
  <dcterms:modified xsi:type="dcterms:W3CDTF">2021-06-14T19:46:19Z</dcterms:modified>
</cp:coreProperties>
</file>