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5" r:id="rId3"/>
    <p:sldId id="276" r:id="rId4"/>
    <p:sldId id="267" r:id="rId5"/>
    <p:sldId id="272" r:id="rId6"/>
    <p:sldId id="27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>
      <p:cViewPr varScale="1">
        <p:scale>
          <a:sx n="84" d="100"/>
          <a:sy n="84" d="100"/>
        </p:scale>
        <p:origin x="51" y="12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11/28/2019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11/28/2019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ickr.com/photos/shaikh_sharique/1454560337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Ping Pong Machine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Sahil Sahil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Introduction</a:t>
            </a:r>
            <a:endParaRPr sz="5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B050"/>
                </a:solidFill>
              </a:rPr>
              <a:t>Objective: </a:t>
            </a:r>
            <a:r>
              <a:rPr lang="en-US" sz="2200" dirty="0">
                <a:solidFill>
                  <a:schemeClr val="tx1"/>
                </a:solidFill>
              </a:rPr>
              <a:t>Everyday cost-effective ping pong machine.</a:t>
            </a:r>
            <a:endParaRPr sz="22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Problem: </a:t>
            </a:r>
            <a:r>
              <a:rPr lang="en-US" dirty="0"/>
              <a:t> </a:t>
            </a:r>
            <a:r>
              <a:rPr lang="en-US" sz="2200" dirty="0">
                <a:solidFill>
                  <a:schemeClr val="tx1"/>
                </a:solidFill>
              </a:rPr>
              <a:t>Use the solenoid to let pass the ball at right time. and how to control the power</a:t>
            </a:r>
            <a:endParaRPr sz="22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Explanation:  </a:t>
            </a:r>
            <a:r>
              <a:rPr lang="en-US" sz="2200" dirty="0">
                <a:solidFill>
                  <a:schemeClr val="tx1"/>
                </a:solidFill>
              </a:rPr>
              <a:t>Solenoid is electromagnet, which act as pull and push when applied voltage. So use it as stop balls and let them pass after given interval of time.</a:t>
            </a:r>
          </a:p>
          <a:p>
            <a:r>
              <a:rPr lang="en-US" sz="2400" dirty="0">
                <a:solidFill>
                  <a:srgbClr val="00B050"/>
                </a:solidFill>
              </a:rPr>
              <a:t>Solution: </a:t>
            </a:r>
            <a:r>
              <a:rPr lang="en-US" sz="2400" dirty="0">
                <a:solidFill>
                  <a:schemeClr val="tx1"/>
                </a:solidFill>
              </a:rPr>
              <a:t>Usually solenoid comes in 12V or more so I have to use a MOSFET power control kit to control it.</a:t>
            </a:r>
            <a:endParaRPr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Budget</a:t>
            </a:r>
            <a:endParaRPr sz="5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1888232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Raspberry Pi  Model B CDN$ “102.50” + Shipping</a:t>
            </a:r>
            <a:endParaRPr sz="22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USB to Ethernet Connector and Cable CDN$ “30”</a:t>
            </a:r>
            <a:endParaRPr sz="22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MOSFET Power Control Kit(2 Times) CDN$ “40”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6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Schedule</a:t>
            </a:r>
            <a:endParaRPr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10044608" cy="3115543"/>
          </a:xfrm>
        </p:spPr>
        <p:txBody>
          <a:bodyPr/>
          <a:lstStyle/>
          <a:p>
            <a:r>
              <a:rPr lang="en-US" sz="2400" dirty="0">
                <a:solidFill>
                  <a:srgbClr val="00B050"/>
                </a:solidFill>
              </a:rPr>
              <a:t>Breadboard Design:  </a:t>
            </a:r>
            <a:r>
              <a:rPr lang="en-US" sz="2200" dirty="0">
                <a:solidFill>
                  <a:schemeClr val="tx1"/>
                </a:solidFill>
              </a:rPr>
              <a:t>while testing the circuit on breadboard I didn’t get much problems</a:t>
            </a:r>
          </a:p>
          <a:p>
            <a:r>
              <a:rPr lang="en-US" sz="2400" dirty="0">
                <a:solidFill>
                  <a:srgbClr val="00B050"/>
                </a:solidFill>
              </a:rPr>
              <a:t>PCB Design:  </a:t>
            </a:r>
            <a:r>
              <a:rPr lang="en-US" sz="2200" dirty="0">
                <a:solidFill>
                  <a:schemeClr val="tx1"/>
                </a:solidFill>
              </a:rPr>
              <a:t>I Have to change PCB design two times because I tried to use power control kit instead of resistor and diode on the circuit</a:t>
            </a:r>
            <a:endParaRPr sz="22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Enclosure: </a:t>
            </a:r>
            <a:r>
              <a:rPr lang="en-US" sz="2200" dirty="0">
                <a:solidFill>
                  <a:schemeClr val="tx1"/>
                </a:solidFill>
              </a:rPr>
              <a:t>designing the right size case was little tricky because, it was hard to cut at just right place on ports. </a:t>
            </a:r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Illustration</a:t>
            </a:r>
            <a:endParaRPr sz="4400" dirty="0"/>
          </a:p>
        </p:txBody>
      </p:sp>
      <p:pic>
        <p:nvPicPr>
          <p:cNvPr id="4" name="Picture 3" descr="A circuit board&#10;&#10;Description automatically generated">
            <a:extLst>
              <a:ext uri="{FF2B5EF4-FFF2-40B4-BE49-F238E27FC236}">
                <a16:creationId xmlns:a16="http://schemas.microsoft.com/office/drawing/2014/main" id="{79B2AD63-E12D-42A8-91AC-331B431F44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1700808"/>
            <a:ext cx="7596336" cy="503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Previous Course </a:t>
            </a:r>
            <a:endParaRPr sz="4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468544" cy="3904456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CENG252 Embedded Systems this course taught me how to do programming on Raspberry Pi</a:t>
            </a:r>
          </a:p>
          <a:p>
            <a:r>
              <a:rPr lang="en-CA" sz="2400" dirty="0">
                <a:hlinkClick r:id="rId2"/>
              </a:rPr>
              <a:t>https://www.flickr.com/photos/shaikh_sharique/14545603370/</a:t>
            </a:r>
            <a:endParaRPr lang="en-CA" sz="2400" dirty="0"/>
          </a:p>
          <a:p>
            <a:r>
              <a:rPr lang="en-CA" sz="2400" dirty="0">
                <a:solidFill>
                  <a:schemeClr val="tx1"/>
                </a:solidFill>
              </a:rPr>
              <a:t>Google.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286898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82</TotalTime>
  <Words>226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Candara</vt:lpstr>
      <vt:lpstr>Consolas</vt:lpstr>
      <vt:lpstr>Tech Computer 16x9</vt:lpstr>
      <vt:lpstr>Ping Pong Machine</vt:lpstr>
      <vt:lpstr>Introduction</vt:lpstr>
      <vt:lpstr>Budget</vt:lpstr>
      <vt:lpstr>Schedule</vt:lpstr>
      <vt:lpstr>Illustration</vt:lpstr>
      <vt:lpstr>Previous Course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Ping Pong Machine</dc:title>
  <dc:creator>Sahil Sahil</dc:creator>
  <cp:lastModifiedBy>Sahil Sahil</cp:lastModifiedBy>
  <cp:revision>7</cp:revision>
  <dcterms:created xsi:type="dcterms:W3CDTF">2019-11-28T17:49:32Z</dcterms:created>
  <dcterms:modified xsi:type="dcterms:W3CDTF">2019-11-28T19:12:17Z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