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0" r:id="rId3"/>
    <p:sldId id="262" r:id="rId4"/>
    <p:sldId id="265" r:id="rId5"/>
    <p:sldId id="263" r:id="rId6"/>
    <p:sldId id="267" r:id="rId7"/>
    <p:sldId id="261" r:id="rId8"/>
    <p:sldId id="259" r:id="rId9"/>
    <p:sldId id="268" r:id="rId10"/>
    <p:sldId id="258" r:id="rId11"/>
    <p:sldId id="25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CODEBASICS RESUME CHALLENGE 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SAHIL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304127"/>
                  </p:ext>
                </p:extLst>
              </p:nvPr>
            </p:nvGraphicFramePr>
            <p:xfrm>
              <a:off x="154112" y="123290"/>
              <a:ext cx="11948845" cy="65138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112" y="123290"/>
                <a:ext cx="11948845" cy="65138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04137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966353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666905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4258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9" y="1261551"/>
            <a:ext cx="8159774" cy="5099860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webextensions/webextension1.xml><?xml version="1.0" encoding="utf-8"?>
<we:webextension xmlns:we="http://schemas.microsoft.com/office/webextensions/webextension/2010/11" id="{670F46C8-C346-4D59-8B54-9F759F95AA0D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7d706be1-c19d-4d40-b8f4-27a90d87ff6b/ReportSection?fromEntryPoint=export&quot;"/>
    <we:property name="reportName" value="&quot;codebasics_SEP_resume_challenge&quot;"/>
    <we:property name="reportState" value="&quot;CONNECTED&quot;"/>
    <we:property name="embedUrl" value="&quot;/reportEmbed?reportId=7d706be1-c19d-4d40-b8f4-27a90d87ff6b&amp;config=eyJjbHVzdGVyVXJsIjoiaHR0cHM6Ly9XQUJJLVVBRS1OT1JUSC1B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&quot;"/>
    <we:property name="pageDisplayName" value="&quot;Overall&quot;"/>
    <we:property name="datasetId" value="&quot;a63fa6c4-e8e4-4f07-b36e-cb392044ce18&quot;"/>
    <we:property name="backgroundColor" value="&quot;rgb(238,238,238)&quot;"/>
    <we:property name="bookmark" value="&quot;H4sIAAAAAAAAA+1c23LbOBL9FRertuZFSeF+mbfEmdmZ3cxsKkllH7ZcLlwaNieUqKIoJ5qU/32bFzuWLVmKHDuKQ7+YBMBG90Gj+4AC8SmL+WxauMWfbgzZz9nzsnw/dtX7A5uNsslymfXaxkAITcJHbyyYxLFVOa3zcjLLfv6U1a46gfpdPpu7ohGIhf/LFGUxaB+xvbGaJu4dyY5GmSuKV+6kaZNcMYNRNoVqVk5ckf8NnQisqqs5nI8y+Dgtyso1Hb2pXQ1NZ2fYHO9RQfq00cOFOj+DNxDqrvQ1TMuqvrgfZbPuqlV0ua4R1nZ4WE5ql09QcFNGgIegTPIyOE9s4kLrpnyWT06KXsXPz75dTBuwZqcO/yMq/i+U3sg5P0cDVAqGCcOSZSwpFSkwv1FWPkZ8VshinARDtZU0WmqkAx13lUUsJ1JqQ6JwzisqqN9ZL+6lEc5wjuJssjxqwppnU17UPaR+8cvHaYVegb7SyXoWz9wkQMzaQa5gNutH5A9ws3nVjvQvSxVvynkV4DWktmpS5/UC5WCDtvx43D03yxqVXlUlelXf4Awmc2iLT8sPhxWgHyFu5PwIS261N7gqLpuLN1WE6vmiNeVFXl14Ehtd0/b+zEC9scox7ZyUQCRABEMVi3RXJ01WKqIJgRCjVoFRTmB/BvDw9fc+dq0F3bClJCmBBJx7jcHACCbj/kD98sXh9451Z0I/R6glVGJIstzTyBkg3uvB7rPer20lS0ExFYln+Kep1brNef2AHCI0J2WVBwRj1ItrpL27SE1o5q9VOW7l9hm2aXlpxssSH32BUt46X8Cxs9xYIukTGbx7IsCLJ44r/iSBEyZIHrlJ+HgHNw7IKPvvKTSgoXjMXTG/SGe/T5aBnPVNivl4sgHi7qZV9Bqkf2B2PMVC7PadK+ZtdkepL3O0uvOGthhb/vRsWuXFT23bNS3+cItb6/81n8CGBsXtEp7NT+azum1y1HrC9VnzW47PVOF08RJjanETlsv6m1UXqLxzVd6xkh617bw35uPj2NCYBuHeLy5FZUugj8fjg8WibXhFn6zxmYPPBU11b8XlMC1PXzrC6RlOIb74zPc6r8g78hCwy9/by8NyPEVlZp0Fn+/+nU+aOND0lOquagt/upOvr/HAUfY6PzltdbjV+9qstkxw27rsfPQY7e7n1AqrseaR2nwRJ1YY3VQ9WquLdUPdVD1Sqz9H9FUTu63Mmjj/aXV+Xo7+X2ZkE7FPyxqKG0Rj2l8et7xhB9Y0K/KAtOEqb8rGgAvp5gKzhGujdN9NDl19GdtqaEnLarRe4BOx/DDp8eqYULtGRu3/urIYvkzm9wfKUTtgVkZLOAQbfHISeW8ceNjAwwYeNvCwx2X3wMMGHjbwsAfmYaFpMNCvq1gc9T8XKOoVZUZxEMqnKMXAugbWNbCugXU9KrsH1jWwroF13QvrSkhcjn1ZvkcidYNs9OXHs9rV89mPRcG+DJiOjzFrqWHBSx+8F9xwxvXAxwY+NvCxgY89JrsHPjbwsYGPfTs+htrUqazGAyO7DZoLTiaC9lQ75QMYJo1mAye7V0729RjXQKeaaPnD0KmBVgy0oqcVR99XInvkIanf48OtNWCccTomqZ0OimyZSV0gBiiTiZLEJDGEQbpbJo1XM+klCNukxz/L+ia4XyNnxuuT4QPA+4NJuVXWnMyL4iLlrUp6X/774aVXrNToB+KNm8Ho/Ns7AZqBTTRqm5ylPMn1/r1H+xBHD/8ZybOzk6cHzVd7k5P9UOg/Icyn2NXi4B+3KvQN9yt8A1TWfxn3DZR5W9auOFhawO2JTsFN3f4M2oVO2FlRQNwzxHb7Vm+an5V1Syu3/IqMPuTXlmsyzuvyw0PsnRYiJKtC4tJpRaLjMZgHzDt3feO0j5Fkoz+GYj5DcCE+d9Xhqavqffm48YZpa72z94DFg71Jo9FwAyHF6EGp5Akntl2Y7vA9cmQmSuM9TUCMdBEUDVuuJbywSXglg4iKSBasV3d8KzesJb7uWmLgo3c6k8Bh2y+JSTdS5dce3/sIQdsuysAkLYUNoTliBENOYuqhF2Wr1Ixucdx2thfOdvviZ6PDxXIyr/cqCy4b9JD+d2VgOwfkoCRIyXi0WitkaIpuPvrkx1pl3h58v18utmzXfXnhFvv8LY1WJhqDJBogRlwjqI0++GDDP3Yfn+5T6h3nk73Sx6EbdfocjMu4yww5cfPrpzLtz6xoX50qraJOXBnhACjTJPIhSH7NHL23QfJhUvUWQdJEMEC9xWUhpVzj2tBv9sHvZvj36Pyl6yPe7rLBGa8Fx/zEBGC2EoHfsp7/IQPAXU6p29fJv8VL1Puf+JB44j4AAS+Ms9r62DL0Xd5LBSUIprFAXbIhEU69hF1lySCTo4F7yzkj1nOvdz6/j0ulA/UkpMSMEVaY3fWKBNcyPjHJqJE8gfd0s141fKx9+XGFlRqiMFoqI6l3wQTd/Wq6i2aOUNSHek6F14BSDTW7yiLe6+BQiBDGkBiQkfCNstYdy7nqnNOdEdMiCBxNo2KzmUJrJ8VmK107o57P67rd1nFNpIWkIwPQSrgURORyC+BuF8klaO6jsF45ZqSjvntDeweRMSrgJHDOHU9KKBe6ZcxuMEaRcJ5anA4uRgnMCdjseOsHxUsWCEhiuWckMaXvMimikUwZHpN32pLkpA2bX5WvlWapi5hfgUmVNKcInb8DboFw5rQRwVnmcDiicHeQppQ3qJ7CqRuYiTQhD9hdGs4HpVw0glEA5SixKe02aVHYtYN//1mV82mbkhQjztLko5JeMCuS6xDIZ7/lMcKkP7a4QZ5zEaKLNLgEhBJjIllu2ZxijJie5kWsoM1lJnnvFRMOh8r5CBFD/yrp/e63Vdtpynk9m7oAr9wEVmyrQZ7iJhFif71ua03bzeWumvPz/wPOp5QCEVoAAA==&quot;"/>
    <we:property name="initialStateBookmark" value="&quot;H4sIAAAAAAAAA+1cWW/bSBL+K4aAxbwoQd/HvDlOZmc2J5wg+7AwjD6qbU4oUaCoJJrA/32Lhx3LlixFjh3FoV9MdjeLVV9VV31NNfllELPpJHfzV24Eg98HT4riw8iVH/bsYDgYd22vXz9/uX/4/PjV/stn2FxMqqwYTwe/fxlUrjyB6n02nbm8loCN/zsaDlyev3En9Vly+RSGgwmU02Ls8uwfaAdjV1XO4Gw4gM+TvChdLfJt5SqoxX7E4XiO96aPOd7RhSr7CG8hVG3rIUyKsjo/Hw6m7VGj0mJfLay54UExrlw2RsF1GwEegjLJy+A8sYkLrev2aTY+yTsVv177bj6pcZieOvyP9vu/UXot5+wMDVApGCYMS5axpFSkwPxaWdkI8Vkii3ESDNVW0mipkQ503FYWsZxIqQ2JwjmvqKB+a724l0Y4wzmKs8nyqAmrr01ZXnWQ+vmzz5MS/Y9R0crajx/dOEAcNE4uYTrtPPIS3HRWNp5+ttDxtpiVAQ4hNV3jKqvmKAcHNO3Ho/a66aBW6U1ZYFR1Az7CeAZN82nx6aAEjCPEjZwdYcuN9gZXxkVz8aSMUD6ZN6Y8zcrzSGLDK9renRmoN3Y5pp2TEogEiGCoYpFuG6TJSkU0IRBi1CowygnsjgMPDn923zUWtG5LSVICCTj3GpOBEUzG3YH6xdODnx3r1oRujlBLqMSUZLmnkTNAvFeD3RW0P5pOloJiKhLP8E9Tq3Wqa03nkAOE5qQos4BgDDtxtbT356UJzfyjLEaN3K541iMvzHhR4KVPUco753M4dpYbSyR9JIN3jwR48chxxR8lcMIEySM3CS9v4UaHDAf/PYUaNBSPtStm5+Xsr/EikNNuSD4bjddA3J40il6B9CVWx1NsxNu+d/msqeMo9UWGVrfR0DTjyN/2J2WW/9aMXTHipZvf2P+f2RjWDMhvlrA/O5lNq2bIURMJV2fNnxleU4bT+QvMqfl1WC76r3edo/LelVnLSjrUNovemI2OY01jaoS7uLgQNVgAfTQa7c3nzcBL+gzqmNn72lB3d1ZcuGlx+tIhTs9wCvHpVyrXRkXWkoeAt/yrOTwoRhNUZtpa8PXseTau80B9p1S1XRvE061ifUUEDgeH2clpo8ON0ddUtUXu2vQNzoYP0e5uTi2xGnseqM3neWKJ0XXXg7U6X+XquuuBWv01oy+b2E3noM7zX5bX58Xs/21G1hn7tKggv0Y0Jt3hccMbtmBN0zwLSBsu86bBCHDJXB9glXBNlu5uk0HbX8SmGxrSshytp3hFLD6NO7xaJtSskVH7vy8thi+K+d2BctQ4zMpoCYdgg09OIu+NPQ/reVjPw3oe9rDs7nlYz8N6HnbPPCzUA3r6dRmLo+7nAkW9oswoDkL5FKXoWVfPunrW1bOuB2V3z7p61tWzrjthXQmJy7Evig9IpK6Rja79eFq5ajb9tSjYtwHT8jFmLTUseOmD94Ibzrju+VjPx3o+1vOxh2R3z8d6PtbzsR/Hx1CbKhXlqGdkN0FzzslE0J5qp3wAw6TRrOdkd8rJvh/j6ulUnS1/GTrV04qeVnS04ujnKmQPPCV1e3y4tQaMM07HJLXTQZENK6kLxABlMlGSmCSGMEi3q6TxciW9AGGT8viqqK6D+z1qZrw6GT4BfNgbFxtVzfEsz89L3rKi9+2/H15ExVKNfiHeuB6MNr69E6AZ2ESjtslZypNcHd87tA9xeP+vkex/PHm8V7+1Nz7ZDYVehzCb4K3me/+6UaEfuF/hB6Cy+s24H6DMu6Jy+d7CAm5HdApu4nbHaec64c3yHOKOIbbdu3qT7GNRNbRyw7fI6H2+bbmi4hwWn+5j77QQIVkVEpdOKxIdj8HcY9257ROnXcwka+Mx5LMpggvxiSsPTl1Z7crLjddMWxmdXQTM7+1JGo2GGwgpRg9KJU84sc3CdIv3kSMzURrvaQJipIugaNhwLeGFTcIrGURURLJgvbrlU7l+LfF91xI9H73VNwkcjv2WnHStVH5v/95FCtp0UQYmaSlsCGCMxZSTmLrvRdkyNaObHzc324lgu3nxszbgYjGeVTtVBRcNus/4u+TYNgA5KAlSMh6t1goZmqLrP33ya60yb06+Py8XW7TrrqJwg33+lkYrE41BEg0QI64R1NoYvDf3j9znx7tUekfZeKf0cRhGrT57oyJuM0NO3OzqV5l2Z1Y0j06VVlEnroxwAJRpEnmfJL9njd7ZJHk/pXqDJGkiGKDe4rKQUq5xbejXx+BP4/4d+v7SVY83u2xwxmvBsT4xAVitROA3rOd/yQRwm6/U7erk3+Ah6t1PfEg8cR+AgBfGWW19bBj6Ns+lghIEy1igLtmQCKdewrayZJDJ0cC95ZwR67nXW3+/j0ulA/UkpMSMEVaY7fWKBNcyPjHJqJE8gfd0vV4VfK588XmJlRqiMFoqI6l3wQTd/mq6jWaOUNSHek6F14BSDTXbyiLe6+BQiBDGkBiQkfC1slZ9lpOyGLSPtn4IoSlGmyPbI6ZFEOhNo2K9mUJrJ8V6K10zo57MqqrZ1nFFpIWkIwPQSrgURORyA+BuFsklaO6jsF45ZqSjvn1CewuRMSrgJHDOHU9KKBfaZcx2MEaRcJ5anA4uRgnMCVgfeKud4iULBCSx3DOSmNK3mRTRSKYMj8k7bUly0ob1j8pXSrPURayvwKRKmlOEzt8Ct0A4c9qI4Cxz6I4o3C2kKeUNqqdw6gZmIk3IA7aXhvNBKReNYBRAOUpsSttNWhR25cO//y6L2aQpSYoRZ2nyUUkvmBXJtQhk0z+zGGHcfba4Rp5zEaKLNLgEhBJjIlkcWX/FGDE9zfJYQlPLTPLeKyYcusr5CBFT/zLp3e63Zdtpilk1nbgAb9wYlmyrQZ7ixhFid7xqa01zm8E5FFn92+vNF9S2XOzCOTv7P99e+eMcWgAA&quot;"/>
    <we:property name="isFiltersActionButtonVisible" value="true"/>
    <we:property name="reportEmbeddedTime" value="&quot;2022-09-17T12:48:40.340Z&quot;"/>
    <we:property name="creatorTenantId" value="&quot;df8679cd-a80e-45d8-99ac-c83ed7ff95a0&quot;"/>
    <we:property name="creatorUserId" value="&quot;100320021B046CBA&quot;"/>
    <we:property name="creatorSessionId" value="&quot;30a25d04-ee94-45d8-b6f2-1283b3a5e61b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351</TotalTime>
  <Words>192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CODEBASICS RESUME CHALLENGE  </vt:lpstr>
      <vt:lpstr>Introduction</vt:lpstr>
      <vt:lpstr>PowerPoint Presentation</vt:lpstr>
      <vt:lpstr>PowerPoint Presentation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Vishal Gandhi</cp:lastModifiedBy>
  <cp:revision>3</cp:revision>
  <dcterms:created xsi:type="dcterms:W3CDTF">2022-09-16T13:01:48Z</dcterms:created>
  <dcterms:modified xsi:type="dcterms:W3CDTF">2025-04-20T09:02:24Z</dcterms:modified>
</cp:coreProperties>
</file>