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2BF8-CB93-D71D-1F51-8AE1440AA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3325A-F90D-5EF1-26B4-BD81A241B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7444B-BC05-99B5-34FA-8C60FFA7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62524-0322-359B-107D-DC2F5549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89D9A-E57C-690A-5DB9-827EDC1B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64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DF1C-EF01-C940-ABFE-59D7A94D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B9FF5D-DB61-6825-B936-128AA15CF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A774E-632B-5FA1-EDC3-2951FC717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DA96-7B21-BF2C-7C67-29EA59B9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A446F-D2D1-AC5E-0359-EC8E5A419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5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AC1EF2-F38F-4A6E-B9CD-3CD6F9C6D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6CD91-E702-FFA5-A4B5-96E0DB77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4066E-FE7F-FFEC-893F-46C831F7D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45B49-9FE3-1ED9-5745-2D9EE81E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CD27C-A054-56B5-16EF-88630AC5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813F-C6B5-99C5-0EA5-A5FCD1F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94BE-5D1A-C6B4-604D-1913D46CC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8DA0-6064-CF6B-B3B1-67033293D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8F2EB-36DD-0772-4414-F07C11AA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40CBC-D2A1-9BDF-8E6C-61365A3A6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06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697A9-DA11-261F-96B2-BE0525C6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BD12-3371-E61E-13E9-BD08A662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DD170-A13B-D6A7-E6BF-0143740ED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17F23-A81C-55FD-A158-9D2DC4D4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8D414-8B6C-344B-7AAB-E3AA30AF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82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14DB-BF6F-4DC9-DD98-C249B34B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D7AEE-8BC1-F06C-DAF7-FEBEE57A02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00D0-013F-3DCC-6009-F01D99F0E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B302ED-C2F5-BC6A-1C24-6D1DA282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72BA2A-733B-D73A-D95C-F905B74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F5EA-5D28-FE74-FD99-747B16F4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60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B685-9CFA-1E61-3696-B7260CEB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7ECA0-DA05-DC43-3449-816AE342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66B06-7460-2F11-482A-C8EBD7F80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7635A-3AD7-7FBA-7B9C-A27159637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F782D-96CB-1F22-F0B3-2601C0D785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4CEB2-2908-6404-78A6-23ADCF66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1148B-9B8C-8178-D837-19F6DACF3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70257-D538-4C37-5E50-3D7CD0C2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205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FA017-C4C3-D2A1-EDEB-34AB9369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9BDC25-4C5D-B36F-E819-9FCAB428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DBC2D-8050-65E7-AEC6-1CAA9B253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25359-4404-BBE3-9D43-73DC8765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68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FF67D-CBD4-C56B-9DC6-3C0F96753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08BA9-5E30-EE37-F020-916D3E7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7BD33-E440-89C8-2462-D6B07FB3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42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7949-0378-8432-6870-F74F1727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399-DA60-C558-844C-84FABDBD1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B62CF-0CD1-CE97-705C-E20601BD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F096-E9A0-A9CB-EE29-EE9B8E6F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A6E24-CC94-45E3-7D57-F23FFEAF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6D747-2CE7-1CCA-95DE-FB8EBA13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9120-CD9F-4D74-F695-2884178FD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B3DD1-BE4B-1A37-2B77-11A3EB0B0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B36FE-2885-DFD0-6B8C-ABCD1C673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D3504-8784-8C8B-00D2-647A64B9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1DDEB-61AB-83A7-12CE-BBEC4018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9959A-7954-42BB-196F-ED3CB97A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3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6ED952-4B8A-8E30-457A-664D48AE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AC04-3030-33F2-625A-08D6B83F0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F31BD-16E7-5C94-8B17-693E6F500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124E2-59A8-43FC-8F1F-020A1D82698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F923E-6CC3-FCA7-772E-5A4AD73E1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BA7BC-67F9-1846-58B3-43732A718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3F3E8-FA45-489B-BAF9-0CC52B7DDF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520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C707DB-F3FD-ECF2-3CD6-8A4123B38EAA}"/>
              </a:ext>
            </a:extLst>
          </p:cNvPr>
          <p:cNvSpPr/>
          <p:nvPr/>
        </p:nvSpPr>
        <p:spPr>
          <a:xfrm>
            <a:off x="4478347" y="2967335"/>
            <a:ext cx="3235308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Dashboard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endParaRPr 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97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B6CA9B-0260-5208-444E-073AE280C9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3687A68-3C91-91BE-6D5C-89ADD1B67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E8AE9-C145-9591-310C-8060D19DE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43138" y="-3563815"/>
            <a:ext cx="31441292" cy="1636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17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1E2F7-3EF4-4E02-21AB-E12EE5B84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19692" y="-6424246"/>
            <a:ext cx="32754277" cy="164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59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CA3D34-5D4D-DC6D-2247-016B3F679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090031" y="-5228491"/>
            <a:ext cx="32777723" cy="161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80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E7FC9-A468-454E-97B9-5778097606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85231" y="-5111262"/>
            <a:ext cx="32074339" cy="1573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30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D3AF6-D9A9-6AA5-9173-51440A42D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378463" y="-4712678"/>
            <a:ext cx="29026339" cy="1594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4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Gandhi</dc:creator>
  <cp:lastModifiedBy>Vishal Gandhi</cp:lastModifiedBy>
  <cp:revision>1</cp:revision>
  <dcterms:created xsi:type="dcterms:W3CDTF">2025-04-17T10:00:24Z</dcterms:created>
  <dcterms:modified xsi:type="dcterms:W3CDTF">2025-04-17T10:11:09Z</dcterms:modified>
</cp:coreProperties>
</file>