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6" r:id="rId4"/>
    <p:sldId id="264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D3498-71BB-4F53-A220-E3DB6F264FD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2ECD5-7873-4329-A6DF-5E8FB9C9F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57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2ECD5-7873-4329-A6DF-5E8FB9C9FC2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7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1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3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5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41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28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3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0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52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22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0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0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9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2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9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3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96A25C-187B-4D61-A36C-7FD4059D8B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F48994-71F3-46BC-B207-64280D53D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84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946F-D82E-9442-1913-904875E37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latin typeface="Monotype Corsiva" panose="03010101010201010101" pitchFamily="66" charset="0"/>
              </a:rPr>
              <a:t>Login signup page</a:t>
            </a:r>
            <a:endParaRPr lang="en-IN" sz="8000" b="1" dirty="0">
              <a:latin typeface="Monotype Corsiva" panose="03010101010201010101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56A60-9D64-B842-A6CC-C53484CAC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dirty="0"/>
              <a:t>Name: Sahil</a:t>
            </a:r>
          </a:p>
          <a:p>
            <a:pPr algn="l"/>
            <a:r>
              <a:rPr lang="en-US" b="1" dirty="0"/>
              <a:t>Program :BCA 5</a:t>
            </a:r>
            <a:r>
              <a:rPr lang="en-US" b="1" baseline="30000" dirty="0"/>
              <a:t>th</a:t>
            </a:r>
            <a:r>
              <a:rPr lang="en-US" b="1" dirty="0"/>
              <a:t> sem</a:t>
            </a:r>
          </a:p>
          <a:p>
            <a:pPr algn="l"/>
            <a:r>
              <a:rPr lang="en-US" b="1" dirty="0"/>
              <a:t>Rollno:- 2209301036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01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9AF1-1E02-F2F1-F98E-87B59090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64193"/>
            <a:ext cx="9601196" cy="1303867"/>
          </a:xfrm>
        </p:spPr>
        <p:txBody>
          <a:bodyPr>
            <a:normAutofit/>
          </a:bodyPr>
          <a:lstStyle/>
          <a:p>
            <a:r>
              <a:rPr lang="en-US" sz="6600" b="1" i="1" dirty="0">
                <a:latin typeface="Monotype Corsiva" panose="03010101010201010101" pitchFamily="66" charset="0"/>
              </a:rPr>
              <a:t>Introduction</a:t>
            </a:r>
            <a:endParaRPr lang="en-IN" sz="6600" b="1" i="1" dirty="0">
              <a:latin typeface="Monotype Corsiva" panose="030101010102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85E563-99BA-620A-41B9-3BE10801E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9187" y="2470170"/>
            <a:ext cx="97477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772AD-EEA3-8A4B-0E29-1CE988E93C47}"/>
              </a:ext>
            </a:extLst>
          </p:cNvPr>
          <p:cNvSpPr txBox="1"/>
          <p:nvPr/>
        </p:nvSpPr>
        <p:spPr>
          <a:xfrm>
            <a:off x="1055077" y="2530291"/>
            <a:ext cx="100818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The system will allow you to fill in all the required details for registration on the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After successfully completing the registration, you will be directed to the login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All your data is stored in the database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On the login page, your credentials will be checked against the database</a:t>
            </a:r>
            <a:r>
              <a:rPr lang="en-US" sz="2400" dirty="0"/>
              <a:t>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5143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BE31-F3AA-6F17-D3F6-0C39E199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 page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EC7F-3CD3-708E-7858-0FAAD4BF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user can login using the username and password provided during the sign-up process..</a:t>
            </a:r>
          </a:p>
          <a:p>
            <a:endParaRPr lang="en-US" b="1" dirty="0"/>
          </a:p>
          <a:p>
            <a:r>
              <a:rPr lang="en-US" b="1" dirty="0"/>
              <a:t>The system checks the login credentials against the database. If the credentials are correct, the login is successful , otherwise an error message is displayed.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26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B5C3-C193-5FFE-FD9B-C2D22B85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Monotype Corsiva" panose="03010101010201010101" pitchFamily="66" charset="0"/>
              </a:rPr>
              <a:t>Conclusion </a:t>
            </a:r>
            <a:endParaRPr lang="en-IN" sz="7200" b="1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7E6E-C0AC-AC94-5143-9A6FF643B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This system is provide a login register system which is used anywhere</a:t>
            </a:r>
          </a:p>
          <a:p>
            <a:pPr marL="0" indent="0">
              <a:buNone/>
            </a:pPr>
            <a:r>
              <a:rPr lang="en-IN" b="1" dirty="0"/>
              <a:t>where we need this login </a:t>
            </a:r>
            <a:r>
              <a:rPr lang="en-US" b="1" dirty="0"/>
              <a:t>register</a:t>
            </a:r>
            <a:r>
              <a:rPr lang="en-IN" b="1" dirty="0"/>
              <a:t> </a:t>
            </a:r>
            <a:r>
              <a:rPr lang="en-US" b="1" dirty="0"/>
              <a:t>system</a:t>
            </a:r>
            <a:r>
              <a:rPr lang="en-IN" b="1" dirty="0"/>
              <a:t> it will be used in </a:t>
            </a:r>
            <a:r>
              <a:rPr lang="en-US" b="1" dirty="0"/>
              <a:t>school , hostel , </a:t>
            </a:r>
          </a:p>
          <a:p>
            <a:pPr marL="0" indent="0">
              <a:buNone/>
            </a:pPr>
            <a:r>
              <a:rPr lang="en-US" b="1" dirty="0"/>
              <a:t>Hospital etc.</a:t>
            </a:r>
          </a:p>
          <a:p>
            <a:pPr marL="0" indent="0">
              <a:buNone/>
            </a:pPr>
            <a:r>
              <a:rPr lang="en-US" b="1" dirty="0"/>
              <a:t>Users can create accounts, log in with their credentials, and reset their passwords. The application allows users to enter personal information, such as gender, address, state, and country.</a:t>
            </a:r>
          </a:p>
          <a:p>
            <a:pPr marL="0" indent="0">
              <a:buNone/>
            </a:pPr>
            <a:r>
              <a:rPr lang="en-US" b="1" dirty="0"/>
              <a:t>At last it very useful system which is need to collect all data of user where it will be used 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4908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57FA8C-B0D1-2512-01B8-68399478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8923" y="468923"/>
            <a:ext cx="11242431" cy="5896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E75CB2-D676-2EA0-2A86-B251C7A69899}"/>
              </a:ext>
            </a:extLst>
          </p:cNvPr>
          <p:cNvSpPr txBox="1"/>
          <p:nvPr/>
        </p:nvSpPr>
        <p:spPr>
          <a:xfrm>
            <a:off x="468923" y="6858000"/>
            <a:ext cx="11136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hebluediamondgallery.com/wooden-tile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401877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216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Monotype Corsiva</vt:lpstr>
      <vt:lpstr>Organic</vt:lpstr>
      <vt:lpstr>Login signup page</vt:lpstr>
      <vt:lpstr>Introduction</vt:lpstr>
      <vt:lpstr>Login page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DHOUNCHAK</dc:creator>
  <cp:lastModifiedBy>VIKAS DHOUNCHAK</cp:lastModifiedBy>
  <cp:revision>2</cp:revision>
  <dcterms:created xsi:type="dcterms:W3CDTF">2024-08-17T10:03:31Z</dcterms:created>
  <dcterms:modified xsi:type="dcterms:W3CDTF">2024-08-20T04:42:52Z</dcterms:modified>
</cp:coreProperties>
</file>