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D16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0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5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6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2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8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5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8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5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5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8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7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7A5072-E80B-4B10-8386-04F7F5D7B72C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C77D8A-266E-4845-9D7E-2D2A4C085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30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AB1-76E2-4B1A-ABE2-980CDBAC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2786583"/>
            <a:ext cx="9372600" cy="804331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>
                <a:latin typeface="Bahnschrift SemiBold" panose="020B0502040204020203" pitchFamily="34" charset="0"/>
              </a:rPr>
              <a:t>Web Development &amp; Designing Intern</a:t>
            </a:r>
            <a:endParaRPr lang="en-IN" cap="none" dirty="0">
              <a:latin typeface="Bahnschrift SemiBol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A5930E-535A-46E3-907A-D18CF85312BB}"/>
              </a:ext>
            </a:extLst>
          </p:cNvPr>
          <p:cNvSpPr txBox="1">
            <a:spLocks/>
          </p:cNvSpPr>
          <p:nvPr/>
        </p:nvSpPr>
        <p:spPr>
          <a:xfrm>
            <a:off x="4533901" y="3726916"/>
            <a:ext cx="8096249" cy="80433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cap="none" dirty="0">
                <a:latin typeface="Arial Rounded MT Bold" panose="020F0704030504030204" pitchFamily="34" charset="0"/>
              </a:rPr>
              <a:t>Task 1 – Basic Banking System</a:t>
            </a:r>
            <a:endParaRPr lang="en-IN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9BBDA3-C017-49C6-AE43-1EE1B299B3B9}"/>
              </a:ext>
            </a:extLst>
          </p:cNvPr>
          <p:cNvSpPr txBox="1">
            <a:spLocks/>
          </p:cNvSpPr>
          <p:nvPr/>
        </p:nvSpPr>
        <p:spPr>
          <a:xfrm>
            <a:off x="9469439" y="4919130"/>
            <a:ext cx="2532061" cy="50905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>
                <a:latin typeface="Arial Rounded MT Bold" panose="020F0704030504030204" pitchFamily="34" charset="0"/>
              </a:rPr>
              <a:t>#GRIPJULY21</a:t>
            </a:r>
            <a:endParaRPr lang="en-IN" sz="2800" cap="none" dirty="0">
              <a:latin typeface="Arial Rounded MT Bold" panose="020F07040305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7801EC-4EC2-4E55-A50B-C297A363522F}"/>
              </a:ext>
            </a:extLst>
          </p:cNvPr>
          <p:cNvSpPr txBox="1">
            <a:spLocks/>
          </p:cNvSpPr>
          <p:nvPr/>
        </p:nvSpPr>
        <p:spPr>
          <a:xfrm>
            <a:off x="7735889" y="5508623"/>
            <a:ext cx="4332286" cy="6148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>
                <a:latin typeface="Arial Rounded MT Bold" panose="020F0704030504030204" pitchFamily="34" charset="0"/>
              </a:rPr>
              <a:t>@ The Sparks Foundation</a:t>
            </a:r>
            <a:endParaRPr lang="en-IN" sz="2800" cap="none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02108-CE12-466C-BD07-CEE6738E5607}"/>
              </a:ext>
            </a:extLst>
          </p:cNvPr>
          <p:cNvSpPr/>
          <p:nvPr/>
        </p:nvSpPr>
        <p:spPr>
          <a:xfrm>
            <a:off x="0" y="469525"/>
            <a:ext cx="5495924" cy="91095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1EDF1-1C18-460B-98B0-3B064039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87" y="591626"/>
            <a:ext cx="4883149" cy="66675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Sahil Sachin Donde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9A1F14-B30B-4543-B47D-F65F00212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168317"/>
            <a:ext cx="4762500" cy="2381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B5B4B-1BF1-47F1-BCD7-B79C28278E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9010650" y="242947"/>
            <a:ext cx="2581275" cy="25436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82E245-21A4-4D1B-BFE7-218A82C2D61F}"/>
              </a:ext>
            </a:extLst>
          </p:cNvPr>
          <p:cNvSpPr/>
          <p:nvPr/>
        </p:nvSpPr>
        <p:spPr>
          <a:xfrm>
            <a:off x="0" y="1584588"/>
            <a:ext cx="3009900" cy="793206"/>
          </a:xfrm>
          <a:prstGeom prst="roundRect">
            <a:avLst>
              <a:gd name="adj" fmla="val 0"/>
            </a:avLst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EDB6265-FCBA-4988-9782-C9977CB1A535}"/>
              </a:ext>
            </a:extLst>
          </p:cNvPr>
          <p:cNvSpPr txBox="1">
            <a:spLocks/>
          </p:cNvSpPr>
          <p:nvPr/>
        </p:nvSpPr>
        <p:spPr>
          <a:xfrm>
            <a:off x="285354" y="1750155"/>
            <a:ext cx="2410221" cy="459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cap="none" dirty="0">
                <a:latin typeface="Arial Rounded MT Bold" panose="020F0704030504030204" pitchFamily="34" charset="0"/>
              </a:rPr>
              <a:t>B.tech - CSE</a:t>
            </a:r>
          </a:p>
        </p:txBody>
      </p:sp>
    </p:spTree>
    <p:extLst>
      <p:ext uri="{BB962C8B-B14F-4D97-AF65-F5344CB8AC3E}">
        <p14:creationId xmlns:p14="http://schemas.microsoft.com/office/powerpoint/2010/main" val="34782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56C7A-C9B8-4AF1-87F5-58F73F8A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117-56D2-454F-B432-4F0445B3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342901"/>
            <a:ext cx="10131425" cy="707886"/>
          </a:xfrm>
        </p:spPr>
        <p:txBody>
          <a:bodyPr/>
          <a:lstStyle/>
          <a:p>
            <a:r>
              <a:rPr lang="en-US" u="sng" dirty="0">
                <a:latin typeface="Algerian" panose="04020705040A02060702" pitchFamily="82" charset="0"/>
              </a:rPr>
              <a:t>Tools and technologies used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96BD-6F31-4757-B4E8-D11BB486BFC4}"/>
              </a:ext>
            </a:extLst>
          </p:cNvPr>
          <p:cNvSpPr/>
          <p:nvPr/>
        </p:nvSpPr>
        <p:spPr>
          <a:xfrm>
            <a:off x="600076" y="1538585"/>
            <a:ext cx="97591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Frontend: - HTML, CSS, JavaScript and jQuery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3B574-13F2-4078-A79E-AAC635A62BDE}"/>
              </a:ext>
            </a:extLst>
          </p:cNvPr>
          <p:cNvSpPr/>
          <p:nvPr/>
        </p:nvSpPr>
        <p:spPr>
          <a:xfrm>
            <a:off x="600076" y="2456526"/>
            <a:ext cx="33798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Backend: - PHP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DF484-0E2E-404E-8C07-CADA6B5A2503}"/>
              </a:ext>
            </a:extLst>
          </p:cNvPr>
          <p:cNvSpPr/>
          <p:nvPr/>
        </p:nvSpPr>
        <p:spPr>
          <a:xfrm>
            <a:off x="600076" y="3429000"/>
            <a:ext cx="42080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Database: - 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59B0E-AFE3-484B-B6AE-F48DDFC50700}"/>
              </a:ext>
            </a:extLst>
          </p:cNvPr>
          <p:cNvSpPr/>
          <p:nvPr/>
        </p:nvSpPr>
        <p:spPr>
          <a:xfrm>
            <a:off x="600075" y="4401474"/>
            <a:ext cx="71222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Server: - XAMPP (phpMyAdmin)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72E9B-AC7D-4037-A29C-0E9CEAC7087D}"/>
              </a:ext>
            </a:extLst>
          </p:cNvPr>
          <p:cNvSpPr/>
          <p:nvPr/>
        </p:nvSpPr>
        <p:spPr>
          <a:xfrm>
            <a:off x="600075" y="5319415"/>
            <a:ext cx="57448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Text-editor: - Sublime Text</a:t>
            </a:r>
          </a:p>
        </p:txBody>
      </p:sp>
      <p:pic>
        <p:nvPicPr>
          <p:cNvPr id="1028" name="Picture 4" descr="PHP - Wikipedia">
            <a:extLst>
              <a:ext uri="{FF2B5EF4-FFF2-40B4-BE49-F238E27FC236}">
                <a16:creationId xmlns:a16="http://schemas.microsoft.com/office/drawing/2014/main" id="{DB374092-918B-4886-BA70-F2EED95B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488592"/>
            <a:ext cx="1028700" cy="5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 Tips That Every MySQL User Should Know - itSilesia">
            <a:extLst>
              <a:ext uri="{FF2B5EF4-FFF2-40B4-BE49-F238E27FC236}">
                <a16:creationId xmlns:a16="http://schemas.microsoft.com/office/drawing/2014/main" id="{2625D972-8250-4AD5-A2F7-E8027D84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429000"/>
            <a:ext cx="1657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Create a Local WordPress Website in Windows with Xampp - ManageWP">
            <a:extLst>
              <a:ext uri="{FF2B5EF4-FFF2-40B4-BE49-F238E27FC236}">
                <a16:creationId xmlns:a16="http://schemas.microsoft.com/office/drawing/2014/main" id="{D4FB7401-660D-4F0F-AE3A-88E6A353C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7" y="4401474"/>
            <a:ext cx="1410504" cy="78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70E74-632A-4E17-973B-A901B8B19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89" y="5386509"/>
            <a:ext cx="880161" cy="6592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BA5593-82D9-4F28-BDF0-B597516030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r="28857"/>
          <a:stretch/>
        </p:blipFill>
        <p:spPr>
          <a:xfrm>
            <a:off x="10479474" y="1407467"/>
            <a:ext cx="995673" cy="9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DDCE5-F07C-48FE-AA27-AB2A05F0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524000"/>
            <a:ext cx="6286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156</TotalTime>
  <Words>59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Arial Rounded MT Bold</vt:lpstr>
      <vt:lpstr>Bahnschrift SemiBold</vt:lpstr>
      <vt:lpstr>Calibri</vt:lpstr>
      <vt:lpstr>Calibri Light</vt:lpstr>
      <vt:lpstr>Celestial</vt:lpstr>
      <vt:lpstr>Web Development &amp; Designing Intern</vt:lpstr>
      <vt:lpstr>PowerPoint Presentation</vt:lpstr>
      <vt:lpstr>Tools and technologies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Designing Intern</dc:title>
  <dc:creator>DONDE SAHIL SACHIN</dc:creator>
  <cp:lastModifiedBy>DONDE SAHIL SACHIN</cp:lastModifiedBy>
  <cp:revision>17</cp:revision>
  <dcterms:created xsi:type="dcterms:W3CDTF">2021-07-06T10:05:42Z</dcterms:created>
  <dcterms:modified xsi:type="dcterms:W3CDTF">2021-07-06T13:37:19Z</dcterms:modified>
</cp:coreProperties>
</file>