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146847057" r:id="rId12"/>
    <p:sldId id="2146847058" r:id="rId13"/>
    <p:sldId id="268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l1021/Employee_burnout_predi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EMPLOYEES BURNOUT ANALYSIS AND PREDICTION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3605049"/>
            <a:ext cx="97386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Sahil Rajesh Bhure</a:t>
            </a:r>
            <a:b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</a:b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D.Y. Patil College of Engineering Pune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(Computer Engineering)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Findings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Successfully predicted employee burnout rates using linear regression with below evaluation metrices score: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dirty="0"/>
              <a:t>Mean Squared Error: 0.0031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dirty="0"/>
              <a:t>Root Mean Squared Error: 0.0561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dirty="0"/>
              <a:t>Mean Absolute Error: 0.0459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dirty="0"/>
              <a:t>R-squared Score: 0.9188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Effectiveness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Model provides reliable predictions, enabling proactive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Improvements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Include more diverse datasets to enhance generalizability.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53DF1B7-A1A7-B3EE-00CD-24769BE6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9A186F8-33FA-CE4B-4A1F-C0A0B896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2E32D-1E89-F660-29B2-2B3E89325EC6}"/>
              </a:ext>
            </a:extLst>
          </p:cNvPr>
          <p:cNvSpPr txBox="1"/>
          <p:nvPr/>
        </p:nvSpPr>
        <p:spPr>
          <a:xfrm>
            <a:off x="655983" y="1620078"/>
            <a:ext cx="10565295" cy="358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Integration with HR Systems: Automate data collection and reporting for real-time burnout monitoring.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Advanced Features: Incorporate Natural Language Processing (NLP) to analyze employee feedback and stress levels.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Scalability: Expand the system to handle larger organizations and diverse industries.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Predictive Interventions: Suggest personalized recommendations based on prediction results.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897" y="2534990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sz="5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58" y="1499015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Overview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burnout is a critical issue affecting productivity, morale, and overall well-being.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Prolonged stress, workload imbalance, and lack of support are major contributors.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Organizations need a reliable system to predict and mitigate burnout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Objective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 machine learning model to predict the burnout rate based on key employee factors.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 timely interventions for at-risk employees through data-driven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Significance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Promotes employee satisfaction, reduces turnover, and enhances workplace efficiency.</a:t>
            </a:r>
          </a:p>
          <a:p>
            <a:pPr marL="0" indent="0"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68" y="1522104"/>
            <a:ext cx="11029615" cy="4673324"/>
          </a:xfrm>
        </p:spPr>
        <p:txBody>
          <a:bodyPr numCol="2">
            <a:noAutofit/>
          </a:bodyPr>
          <a:lstStyle/>
          <a:p>
            <a:r>
              <a:rPr lang="en-US" sz="1800" b="1" dirty="0"/>
              <a:t>System Requirements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Hardware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Minimum: Laptop/PC with 8GB RAM, Intel i5 Processor, 500GB Storage.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Recommended: 16GB RAM, GPU for faster processing.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Software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Python 3.8+.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Flask for application </a:t>
            </a:r>
            <a:r>
              <a:rPr lang="en-US" sz="1800" dirty="0" err="1"/>
              <a:t>devlopment</a:t>
            </a:r>
            <a:r>
              <a:rPr lang="en-US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 err="1"/>
              <a:t>Jupyter</a:t>
            </a:r>
            <a:r>
              <a:rPr lang="en-US" sz="1800" dirty="0"/>
              <a:t> Notebook for exploratory data analysis (EDA).</a:t>
            </a:r>
          </a:p>
          <a:p>
            <a:pPr marL="742950" lvl="1" indent="-285750">
              <a:buFont typeface="+mj-lt"/>
              <a:buAutoNum type="arabicPeriod"/>
            </a:pPr>
            <a:endParaRPr lang="en-US" sz="1800" dirty="0"/>
          </a:p>
          <a:p>
            <a:r>
              <a:rPr lang="en-US" sz="1800" b="1" dirty="0"/>
              <a:t>Libraries Required to Build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Data Analysis &amp; Processing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NumPy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Visualization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Seaborn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Machine Learning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Scikit-learn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XGBoost</a:t>
            </a:r>
            <a:endParaRPr lang="en-US" sz="18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/>
              <a:t>Data Collection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relevant employee data (work hours, job role, stress levels, performance metrics, etc.).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Data Preprocessing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Handle missing values, outliers, and encode categorical variables.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Normalize/standardize features as required.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Exploratory Data Analysis (EDA)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Visualize relationships between features and burnout rates.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key predictors using correlation analysis.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Feature Selection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features contributing significantly to burnout rate prediction.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E80A-8BCE-5EFD-B280-B9A064518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58835"/>
            <a:ext cx="11029615" cy="3590986"/>
          </a:xfrm>
        </p:spPr>
        <p:txBody>
          <a:bodyPr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+mj-lt"/>
              <a:buAutoNum type="arabicPeriod" startAt="5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Model Development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:</a:t>
            </a:r>
          </a:p>
          <a:p>
            <a:pPr marL="742950" lvl="1" indent="-285750">
              <a:buClr>
                <a:srgbClr val="1CADE4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/>
              </a:rPr>
              <a:t>Train machine learning models (e.g., Random Forest, Linear Regression) on the dataset.</a:t>
            </a:r>
          </a:p>
          <a:p>
            <a:pPr marL="742950" lvl="1" indent="-285750">
              <a:buClr>
                <a:srgbClr val="1CADE4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/>
              </a:rPr>
              <a:t>Use cross-validation to optimize hyperparameters.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Model Evaluation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:</a:t>
            </a:r>
          </a:p>
          <a:p>
            <a:pPr marL="742950" marR="0" lvl="1" indent="-285750" fontAlgn="auto">
              <a:lnSpc>
                <a:spcPct val="100000"/>
              </a:lnSpc>
              <a:buClr>
                <a:srgbClr val="1CADE4"/>
              </a:buClr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/>
              </a:rPr>
              <a:t>Evaluate model performance using metrics like RMSE, R^2, and accuracy.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Deployment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Integrate the model into a Flask application.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Create a user-friendly interface with templates and static files.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6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92250BB-56A9-0F09-454F-F3E11C142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49" y="1312261"/>
            <a:ext cx="10175701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82901BA-26CF-D1A1-2D27-4719EF37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509" y="1229996"/>
            <a:ext cx="10135836" cy="4673600"/>
          </a:xfrm>
        </p:spPr>
      </p:pic>
    </p:spTree>
    <p:extLst>
      <p:ext uri="{BB962C8B-B14F-4D97-AF65-F5344CB8AC3E}">
        <p14:creationId xmlns:p14="http://schemas.microsoft.com/office/powerpoint/2010/main" val="6767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3DF61-7A41-D6F3-94DC-34CE931DD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738" y="818274"/>
            <a:ext cx="10093208" cy="4652710"/>
          </a:xfr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4BEAAF8-C23B-36CB-A8CD-36B2B781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89" y="5642018"/>
            <a:ext cx="11029616" cy="530296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Github</a:t>
            </a:r>
            <a:r>
              <a:rPr lang="en-US" sz="2400" dirty="0">
                <a:solidFill>
                  <a:srgbClr val="0070C0"/>
                </a:solidFill>
              </a:rPr>
              <a:t> Link: </a:t>
            </a:r>
            <a:r>
              <a:rPr lang="en-US" sz="2000" i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https://github.com/sahil1021/employee_burnout_prediction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516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93</TotalTime>
  <Words>487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EMPLOYEES BURNOUT ANALYSIS AND PREDICTION</vt:lpstr>
      <vt:lpstr>OUTLINE</vt:lpstr>
      <vt:lpstr>Problem Statement</vt:lpstr>
      <vt:lpstr>System  Approach</vt:lpstr>
      <vt:lpstr>Algorithm &amp; Deployment</vt:lpstr>
      <vt:lpstr>PowerPoint Presentation</vt:lpstr>
      <vt:lpstr>Result</vt:lpstr>
      <vt:lpstr>PowerPoint Presentation</vt:lpstr>
      <vt:lpstr>Github Link: https://github.com/sahil1021/employee_burnout_prediction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kunal bhure</cp:lastModifiedBy>
  <cp:revision>24</cp:revision>
  <dcterms:created xsi:type="dcterms:W3CDTF">2021-05-26T16:50:10Z</dcterms:created>
  <dcterms:modified xsi:type="dcterms:W3CDTF">2024-12-31T12:47:51Z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