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3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B602-F0FC-4DF3-A838-CEB78AA4C36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72FD-B2FC-4169-AE77-B2CC2B6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Subqueries in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99" y="2127722"/>
            <a:ext cx="83915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6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1648" y="413585"/>
            <a:ext cx="151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and NOT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96" y="889777"/>
            <a:ext cx="8248650" cy="2748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05" y="3798811"/>
            <a:ext cx="82581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5964" y="287125"/>
            <a:ext cx="368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a Subquery in the FROM clause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30" y="1329548"/>
            <a:ext cx="82962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270" y="462223"/>
            <a:ext cx="387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Subqueries in the HAVING Clause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11" y="1063455"/>
            <a:ext cx="8277225" cy="2124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9813" y="3695077"/>
            <a:ext cx="85536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query is executed as:</a:t>
            </a:r>
          </a:p>
          <a:p>
            <a:endParaRPr lang="en-US" dirty="0"/>
          </a:p>
          <a:p>
            <a:r>
              <a:rPr lang="en-US" dirty="0"/>
              <a:t>Compute the remaining average vacation hours for all employees. (subquery)</a:t>
            </a:r>
          </a:p>
          <a:p>
            <a:r>
              <a:rPr lang="en-US" dirty="0"/>
              <a:t>Group records by </a:t>
            </a:r>
            <a:r>
              <a:rPr lang="en-US" dirty="0" err="1"/>
              <a:t>JobTitle</a:t>
            </a:r>
            <a:r>
              <a:rPr lang="en-US" dirty="0"/>
              <a:t> and computer the average vacation hours.</a:t>
            </a:r>
          </a:p>
          <a:p>
            <a:r>
              <a:rPr lang="en-US" dirty="0"/>
              <a:t>Only keep groups whose average vacation hours are greater than the overall average.</a:t>
            </a:r>
          </a:p>
        </p:txBody>
      </p:sp>
    </p:spTree>
    <p:extLst>
      <p:ext uri="{BB962C8B-B14F-4D97-AF65-F5344CB8AC3E}">
        <p14:creationId xmlns:p14="http://schemas.microsoft.com/office/powerpoint/2010/main" val="88238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provide a powerful means to combine data from two tables into a single result.  You can also call these nested queries.  As the name implies, subqueries contain one or more queries, one inside the other.</a:t>
            </a:r>
          </a:p>
          <a:p>
            <a:r>
              <a:rPr lang="en-US" dirty="0"/>
              <a:t>you can use subqueries in the SELECT, FROM, WHERE, or HAVING clauses.  Depending on how they are used, a subquery may return a single value or multiple rows.</a:t>
            </a:r>
          </a:p>
        </p:txBody>
      </p:sp>
    </p:spTree>
    <p:extLst>
      <p:ext uri="{BB962C8B-B14F-4D97-AF65-F5344CB8AC3E}">
        <p14:creationId xmlns:p14="http://schemas.microsoft.com/office/powerpoint/2010/main" val="184039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Subqueries make it possible for you to write queries that are more dynamic and data driven.  </a:t>
            </a:r>
            <a:r>
              <a:rPr lang="en-US" sz="2400" dirty="0">
                <a:solidFill>
                  <a:srgbClr val="FF0000"/>
                </a:solidFill>
              </a:rPr>
              <a:t>For instance using a subquery you can return all products whose </a:t>
            </a:r>
            <a:r>
              <a:rPr lang="en-US" sz="2400" dirty="0" err="1">
                <a:solidFill>
                  <a:srgbClr val="FF0000"/>
                </a:solidFill>
              </a:rPr>
              <a:t>ListPrice</a:t>
            </a:r>
            <a:r>
              <a:rPr lang="en-US" sz="2400" dirty="0">
                <a:solidFill>
                  <a:srgbClr val="FF0000"/>
                </a:solidFill>
              </a:rPr>
              <a:t> is greater than the average </a:t>
            </a:r>
            <a:r>
              <a:rPr lang="en-US" sz="2400" dirty="0" err="1">
                <a:solidFill>
                  <a:srgbClr val="FF0000"/>
                </a:solidFill>
              </a:rPr>
              <a:t>ListPrice</a:t>
            </a:r>
            <a:r>
              <a:rPr lang="en-US" sz="2400" dirty="0">
                <a:solidFill>
                  <a:srgbClr val="FF0000"/>
                </a:solidFill>
              </a:rPr>
              <a:t> for all products.</a:t>
            </a:r>
          </a:p>
          <a:p>
            <a:r>
              <a:rPr lang="en-US" sz="2400" dirty="0"/>
              <a:t>You can do this by having it first calculate the average price and then use this to compare against each product’s price.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62" y="4095548"/>
            <a:ext cx="5353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0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break down this query so you can see how it works.</a:t>
            </a:r>
          </a:p>
          <a:p>
            <a:pPr lvl="1"/>
            <a:r>
              <a:rPr lang="en-US" dirty="0"/>
              <a:t>Step 1:  First let’s run the subquery: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84" y="2981832"/>
            <a:ext cx="3286125" cy="1400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909" y="49563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returns 438.6662 as the average </a:t>
            </a:r>
            <a:r>
              <a:rPr lang="en-US" dirty="0" err="1"/>
              <a:t>ListPrice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5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 Find products greater than the average price by plugging in the average </a:t>
            </a:r>
            <a:r>
              <a:rPr lang="en-US" dirty="0" err="1"/>
              <a:t>ListPrice</a:t>
            </a:r>
            <a:r>
              <a:rPr lang="en-US" dirty="0"/>
              <a:t> value into our query’s comparison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126530"/>
            <a:ext cx="5812074" cy="31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subquery is just a SELECT statement inside of another.</a:t>
            </a:r>
          </a:p>
          <a:p>
            <a:r>
              <a:rPr lang="en-US" dirty="0"/>
              <a:t>They are always enclosed in parenthesis ().</a:t>
            </a:r>
          </a:p>
          <a:p>
            <a:r>
              <a:rPr lang="en-US" dirty="0"/>
              <a:t>A subquery that returns a single value can be used anywhere you would use an expression, such as in a column list or filter expression.</a:t>
            </a:r>
          </a:p>
          <a:p>
            <a:r>
              <a:rPr lang="en-US" dirty="0"/>
              <a:t>A subquery that returns more than one value is typically used where a list of values, such as those used in and IN operator.</a:t>
            </a:r>
          </a:p>
          <a:p>
            <a:r>
              <a:rPr lang="en-US" dirty="0"/>
              <a:t>Warning! Subqueries can be very inefficient.  If there are more direct means to achieve the same result, such as using an inner join, you’re better for it.</a:t>
            </a:r>
          </a:p>
          <a:p>
            <a:r>
              <a:rPr lang="en-US" dirty="0"/>
              <a:t>You can nest subqueries up to thirty two levels deep on SQL server. To be honest, I can’t imagine why!   I’ve see maybe four deep at most.  Realistically I think you only go one or two deep.</a:t>
            </a:r>
          </a:p>
        </p:txBody>
      </p:sp>
    </p:spTree>
    <p:extLst>
      <p:ext uri="{BB962C8B-B14F-4D97-AF65-F5344CB8AC3E}">
        <p14:creationId xmlns:p14="http://schemas.microsoft.com/office/powerpoint/2010/main" val="90618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you use Subqueries?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SELECT clause as a column expression</a:t>
            </a:r>
          </a:p>
          <a:p>
            <a:r>
              <a:rPr lang="en-US" dirty="0"/>
              <a:t>In a WHERE clause as a filter criteria</a:t>
            </a:r>
          </a:p>
          <a:p>
            <a:r>
              <a:rPr lang="en-US" dirty="0"/>
              <a:t>In the FROM clause as a table specification</a:t>
            </a:r>
          </a:p>
          <a:p>
            <a:r>
              <a:rPr lang="en-US" dirty="0"/>
              <a:t>In a HAVING clause as a group selector (filter criteria)</a:t>
            </a:r>
          </a:p>
        </p:txBody>
      </p:sp>
    </p:spTree>
    <p:extLst>
      <p:ext uri="{BB962C8B-B14F-4D97-AF65-F5344CB8AC3E}">
        <p14:creationId xmlns:p14="http://schemas.microsoft.com/office/powerpoint/2010/main" val="9605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38" y="1050388"/>
            <a:ext cx="8591550" cy="53122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0638" y="127058"/>
            <a:ext cx="7427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a SELECT clause as a column expression</a:t>
            </a:r>
          </a:p>
          <a:p>
            <a:endParaRPr lang="en-US" dirty="0"/>
          </a:p>
          <a:p>
            <a:r>
              <a:rPr lang="en-US" dirty="0"/>
              <a:t>  -&gt; </a:t>
            </a:r>
            <a:r>
              <a:rPr lang="en-US" dirty="0" err="1"/>
              <a:t>salerOrderID</a:t>
            </a:r>
            <a:r>
              <a:rPr lang="en-US" dirty="0"/>
              <a:t> and </a:t>
            </a:r>
            <a:r>
              <a:rPr lang="en-US" dirty="0" err="1"/>
              <a:t>LineTotal</a:t>
            </a:r>
            <a:r>
              <a:rPr lang="en-US" dirty="0"/>
              <a:t> are columns and </a:t>
            </a:r>
            <a:r>
              <a:rPr lang="en-US" dirty="0" err="1"/>
              <a:t>sales.SalerOrderDetail</a:t>
            </a:r>
            <a:r>
              <a:rPr lang="en-US" dirty="0"/>
              <a:t> is table</a:t>
            </a:r>
          </a:p>
        </p:txBody>
      </p:sp>
    </p:spTree>
    <p:extLst>
      <p:ext uri="{BB962C8B-B14F-4D97-AF65-F5344CB8AC3E}">
        <p14:creationId xmlns:p14="http://schemas.microsoft.com/office/powerpoint/2010/main" val="215144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8876" y="481679"/>
            <a:ext cx="381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Subqueries in the WHERE Clause</a:t>
            </a:r>
          </a:p>
        </p:txBody>
      </p:sp>
      <p:sp>
        <p:nvSpPr>
          <p:cNvPr id="3" name="Rectangle 2"/>
          <p:cNvSpPr/>
          <p:nvPr/>
        </p:nvSpPr>
        <p:spPr>
          <a:xfrm>
            <a:off x="547992" y="113622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Exist and Not Exists</a:t>
            </a:r>
          </a:p>
          <a:p>
            <a:r>
              <a:rPr lang="en-US" dirty="0"/>
              <a:t>The EXISTS condition is used in combination with a subquery.  It returns TRUE whenever the subquery returns one or more values.</a:t>
            </a:r>
          </a:p>
          <a:p>
            <a:r>
              <a:rPr lang="en-US" dirty="0"/>
              <a:t>Conversely, if we want to test for non-membership we can use NOT EXISTS.</a:t>
            </a:r>
          </a:p>
          <a:p>
            <a:r>
              <a:rPr lang="en-US" dirty="0"/>
              <a:t>NOT EXISTS returns TRUE if zero rows are returned.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13" y="3452762"/>
            <a:ext cx="838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527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Subqueries in SQL</vt:lpstr>
      <vt:lpstr>Introduction </vt:lpstr>
      <vt:lpstr>Example Subqueries</vt:lpstr>
      <vt:lpstr>Subquery Breakdown</vt:lpstr>
      <vt:lpstr>PowerPoint Presentation</vt:lpstr>
      <vt:lpstr>Things to Keep in Mind</vt:lpstr>
      <vt:lpstr>Where Can you use Subqueries?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Subqueries in SQL</dc:title>
  <dc:creator>Reet</dc:creator>
  <cp:lastModifiedBy>Sahil</cp:lastModifiedBy>
  <cp:revision>6</cp:revision>
  <dcterms:created xsi:type="dcterms:W3CDTF">2020-09-14T01:55:44Z</dcterms:created>
  <dcterms:modified xsi:type="dcterms:W3CDTF">2021-10-01T06:26:07Z</dcterms:modified>
</cp:coreProperties>
</file>